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1"/>
  </p:sldMasterIdLst>
  <p:notesMasterIdLst>
    <p:notesMasterId r:id="rId24"/>
  </p:notesMasterIdLst>
  <p:sldIdLst>
    <p:sldId id="454" r:id="rId2"/>
    <p:sldId id="487" r:id="rId3"/>
    <p:sldId id="483" r:id="rId4"/>
    <p:sldId id="455" r:id="rId5"/>
    <p:sldId id="447" r:id="rId6"/>
    <p:sldId id="466" r:id="rId7"/>
    <p:sldId id="371" r:id="rId8"/>
    <p:sldId id="461" r:id="rId9"/>
    <p:sldId id="460" r:id="rId10"/>
    <p:sldId id="484" r:id="rId11"/>
    <p:sldId id="395" r:id="rId12"/>
    <p:sldId id="367" r:id="rId13"/>
    <p:sldId id="398" r:id="rId14"/>
    <p:sldId id="400" r:id="rId15"/>
    <p:sldId id="396" r:id="rId16"/>
    <p:sldId id="401" r:id="rId17"/>
    <p:sldId id="488" r:id="rId18"/>
    <p:sldId id="489" r:id="rId19"/>
    <p:sldId id="490" r:id="rId20"/>
    <p:sldId id="486" r:id="rId21"/>
    <p:sldId id="438" r:id="rId22"/>
    <p:sldId id="449" r:id="rId23"/>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bert Speksnijder" initials="RJ" lastIdx="12" clrIdx="0">
    <p:extLst>
      <p:ext uri="{19B8F6BF-5375-455C-9EA6-DF929625EA0E}">
        <p15:presenceInfo xmlns:p15="http://schemas.microsoft.com/office/powerpoint/2012/main" userId="Robert Speksnijder" providerId="None"/>
      </p:ext>
    </p:extLst>
  </p:cmAuthor>
  <p:cmAuthor id="2" name="Fisher, Oliver (Transformation) " initials="OLF" lastIdx="3" clrIdx="1">
    <p:extLst>
      <p:ext uri="{19B8F6BF-5375-455C-9EA6-DF929625EA0E}">
        <p15:presenceInfo xmlns:p15="http://schemas.microsoft.com/office/powerpoint/2012/main" userId="Fisher, Oliver (Transformation) " providerId="None"/>
      </p:ext>
    </p:extLst>
  </p:cmAuthor>
  <p:cmAuthor id="3" name="Tony Sloan" initials="TS" lastIdx="3" clrIdx="2">
    <p:extLst>
      <p:ext uri="{19B8F6BF-5375-455C-9EA6-DF929625EA0E}">
        <p15:presenceInfo xmlns:p15="http://schemas.microsoft.com/office/powerpoint/2012/main" userId="Tony Slo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29B98"/>
    <a:srgbClr val="F58321"/>
    <a:srgbClr val="01A1DD"/>
    <a:srgbClr val="3399FF"/>
    <a:srgbClr val="D61B5E"/>
    <a:srgbClr val="95B850"/>
    <a:srgbClr val="D9F5FF"/>
    <a:srgbClr val="000000"/>
    <a:srgbClr val="1C1C1C"/>
    <a:srgbClr val="4E4A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10" autoAdjust="0"/>
    <p:restoredTop sz="96416" autoAdjust="0"/>
  </p:normalViewPr>
  <p:slideViewPr>
    <p:cSldViewPr snapToGrid="0">
      <p:cViewPr varScale="1">
        <p:scale>
          <a:sx n="112" d="100"/>
          <a:sy n="112" d="100"/>
        </p:scale>
        <p:origin x="462" y="108"/>
      </p:cViewPr>
      <p:guideLst/>
    </p:cSldViewPr>
  </p:slideViewPr>
  <p:outlineViewPr>
    <p:cViewPr>
      <p:scale>
        <a:sx n="33" d="100"/>
        <a:sy n="33" d="100"/>
      </p:scale>
      <p:origin x="0" y="-5724"/>
    </p:cViewPr>
  </p:outlineViewPr>
  <p:notesTextViewPr>
    <p:cViewPr>
      <p:scale>
        <a:sx n="125" d="100"/>
        <a:sy n="125" d="100"/>
      </p:scale>
      <p:origin x="0" y="0"/>
    </p:cViewPr>
  </p:notesTextViewPr>
  <p:sorterViewPr>
    <p:cViewPr>
      <p:scale>
        <a:sx n="40" d="100"/>
        <a:sy n="40" d="100"/>
      </p:scale>
      <p:origin x="0" y="0"/>
    </p:cViewPr>
  </p:sorterViewPr>
  <p:notesViewPr>
    <p:cSldViewPr snapToGrid="0">
      <p:cViewPr>
        <p:scale>
          <a:sx n="50" d="100"/>
          <a:sy n="50" d="100"/>
        </p:scale>
        <p:origin x="4644" y="93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20605AB8-D339-40F8-84BA-7AD15C502CFF}" type="datetimeFigureOut">
              <a:rPr lang="en-GB" smtClean="0"/>
              <a:t>17/05/2018</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F4924EEA-CA6B-4EE1-8FB5-43812217D9BB}" type="slidenum">
              <a:rPr lang="en-GB" smtClean="0"/>
              <a:t>‹#›</a:t>
            </a:fld>
            <a:endParaRPr lang="en-GB"/>
          </a:p>
        </p:txBody>
      </p:sp>
    </p:spTree>
    <p:extLst>
      <p:ext uri="{BB962C8B-B14F-4D97-AF65-F5344CB8AC3E}">
        <p14:creationId xmlns:p14="http://schemas.microsoft.com/office/powerpoint/2010/main" val="1738594805"/>
      </p:ext>
    </p:extLst>
  </p:cSld>
  <p:clrMap bg1="lt1" tx1="dk1" bg2="lt2" tx2="dk2" accent1="accent1" accent2="accent2" accent3="accent3" accent4="accent4" accent5="accent5" accent6="accent6" hlink="hlink" folHlink="folHlink"/>
  <p:notesStyle>
    <a:lvl1pPr marL="0" algn="l" defTabSz="914400" rtl="0" eaLnBrk="1" latinLnBrk="0" hangingPunct="1">
      <a:spcAft>
        <a:spcPts val="600"/>
      </a:spcAft>
      <a:defRPr sz="1100" kern="1200">
        <a:solidFill>
          <a:schemeClr val="tx1"/>
        </a:solidFill>
        <a:latin typeface="+mj-lt"/>
        <a:ea typeface="+mn-ea"/>
        <a:cs typeface="+mn-cs"/>
      </a:defRPr>
    </a:lvl1pPr>
    <a:lvl2pPr marL="457200" algn="l" defTabSz="914400" rtl="0" eaLnBrk="1" latinLnBrk="0" hangingPunct="1">
      <a:spcAft>
        <a:spcPts val="600"/>
      </a:spcAft>
      <a:defRPr sz="1100" kern="1200">
        <a:solidFill>
          <a:schemeClr val="tx1"/>
        </a:solidFill>
        <a:latin typeface="+mj-lt"/>
        <a:ea typeface="+mn-ea"/>
        <a:cs typeface="+mn-cs"/>
      </a:defRPr>
    </a:lvl2pPr>
    <a:lvl3pPr marL="914400" algn="l" defTabSz="914400" rtl="0" eaLnBrk="1" latinLnBrk="0" hangingPunct="1">
      <a:spcAft>
        <a:spcPts val="600"/>
      </a:spcAft>
      <a:defRPr sz="1100" kern="1200">
        <a:solidFill>
          <a:schemeClr val="tx1"/>
        </a:solidFill>
        <a:latin typeface="+mj-lt"/>
        <a:ea typeface="+mn-ea"/>
        <a:cs typeface="+mn-cs"/>
      </a:defRPr>
    </a:lvl3pPr>
    <a:lvl4pPr marL="1371600" algn="l" defTabSz="914400" rtl="0" eaLnBrk="1" latinLnBrk="0" hangingPunct="1">
      <a:spcAft>
        <a:spcPts val="600"/>
      </a:spcAft>
      <a:defRPr sz="1100" kern="1200">
        <a:solidFill>
          <a:schemeClr val="tx1"/>
        </a:solidFill>
        <a:latin typeface="+mj-lt"/>
        <a:ea typeface="+mn-ea"/>
        <a:cs typeface="+mn-cs"/>
      </a:defRPr>
    </a:lvl4pPr>
    <a:lvl5pPr marL="1828800" algn="l" defTabSz="914400" rtl="0" eaLnBrk="1" latinLnBrk="0" hangingPunct="1">
      <a:spcAft>
        <a:spcPts val="600"/>
      </a:spcAft>
      <a:defRPr sz="1100" kern="1200">
        <a:solidFill>
          <a:schemeClr val="tx1"/>
        </a:solidFill>
        <a:latin typeface="+mj-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D502A17D-BB39-4DFD-8898-8A2BD9CF903D}" type="slidenum">
              <a:rPr lang="en-GB" smtClean="0">
                <a:solidFill>
                  <a:prstClr val="black"/>
                </a:solidFill>
              </a:rPr>
              <a:pPr/>
              <a:t>1</a:t>
            </a:fld>
            <a:endParaRPr lang="en-GB" dirty="0">
              <a:solidFill>
                <a:prstClr val="black"/>
              </a:solidFill>
            </a:endParaRPr>
          </a:p>
        </p:txBody>
      </p:sp>
    </p:spTree>
    <p:extLst>
      <p:ext uri="{BB962C8B-B14F-4D97-AF65-F5344CB8AC3E}">
        <p14:creationId xmlns:p14="http://schemas.microsoft.com/office/powerpoint/2010/main" val="25303110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D502A17D-BB39-4DFD-8898-8A2BD9CF903D}" type="slidenum">
              <a:rPr lang="en-GB" smtClean="0">
                <a:solidFill>
                  <a:prstClr val="black"/>
                </a:solidFill>
              </a:rPr>
              <a:pPr/>
              <a:t>10</a:t>
            </a:fld>
            <a:endParaRPr lang="en-GB" dirty="0">
              <a:solidFill>
                <a:prstClr val="black"/>
              </a:solidFill>
            </a:endParaRPr>
          </a:p>
        </p:txBody>
      </p:sp>
    </p:spTree>
    <p:extLst>
      <p:ext uri="{BB962C8B-B14F-4D97-AF65-F5344CB8AC3E}">
        <p14:creationId xmlns:p14="http://schemas.microsoft.com/office/powerpoint/2010/main" val="27827271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endParaRPr lang="en-GB" sz="10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4924EEA-CA6B-4EE1-8FB5-43812217D9BB}" type="slidenum">
              <a:rPr lang="en-GB" smtClean="0"/>
              <a:t>11</a:t>
            </a:fld>
            <a:endParaRPr lang="en-GB"/>
          </a:p>
        </p:txBody>
      </p:sp>
    </p:spTree>
    <p:extLst>
      <p:ext uri="{BB962C8B-B14F-4D97-AF65-F5344CB8AC3E}">
        <p14:creationId xmlns:p14="http://schemas.microsoft.com/office/powerpoint/2010/main" val="28615532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sz="1200" baseline="0" dirty="0" smtClean="0"/>
          </a:p>
        </p:txBody>
      </p:sp>
      <p:sp>
        <p:nvSpPr>
          <p:cNvPr id="4" name="Slide Number Placeholder 3"/>
          <p:cNvSpPr>
            <a:spLocks noGrp="1"/>
          </p:cNvSpPr>
          <p:nvPr>
            <p:ph type="sldNum" sz="quarter" idx="10"/>
          </p:nvPr>
        </p:nvSpPr>
        <p:spPr/>
        <p:txBody>
          <a:bodyPr/>
          <a:lstStyle/>
          <a:p>
            <a:fld id="{F4924EEA-CA6B-4EE1-8FB5-43812217D9BB}" type="slidenum">
              <a:rPr lang="en-GB" smtClean="0"/>
              <a:t>12</a:t>
            </a:fld>
            <a:endParaRPr lang="en-GB"/>
          </a:p>
        </p:txBody>
      </p:sp>
    </p:spTree>
    <p:extLst>
      <p:ext uri="{BB962C8B-B14F-4D97-AF65-F5344CB8AC3E}">
        <p14:creationId xmlns:p14="http://schemas.microsoft.com/office/powerpoint/2010/main" val="8250311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28725"/>
            <a:ext cx="5953125" cy="3349625"/>
          </a:xfrm>
        </p:spPr>
      </p:sp>
      <p:sp>
        <p:nvSpPr>
          <p:cNvPr id="3" name="Notes Placeholder 2"/>
          <p:cNvSpPr>
            <a:spLocks noGrp="1"/>
          </p:cNvSpPr>
          <p:nvPr>
            <p:ph type="body" idx="1"/>
          </p:nvPr>
        </p:nvSpPr>
        <p:spPr/>
        <p:txBody>
          <a:bodyPr/>
          <a:lstStyle/>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F4924EEA-CA6B-4EE1-8FB5-43812217D9BB}" type="slidenum">
              <a:rPr lang="en-GB" smtClean="0"/>
              <a:t>13</a:t>
            </a:fld>
            <a:endParaRPr lang="en-GB"/>
          </a:p>
        </p:txBody>
      </p:sp>
    </p:spTree>
    <p:extLst>
      <p:ext uri="{BB962C8B-B14F-4D97-AF65-F5344CB8AC3E}">
        <p14:creationId xmlns:p14="http://schemas.microsoft.com/office/powerpoint/2010/main" val="4351812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0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4924EEA-CA6B-4EE1-8FB5-43812217D9BB}" type="slidenum">
              <a:rPr lang="en-GB" smtClean="0"/>
              <a:t>14</a:t>
            </a:fld>
            <a:endParaRPr lang="en-GB"/>
          </a:p>
        </p:txBody>
      </p:sp>
    </p:spTree>
    <p:extLst>
      <p:ext uri="{BB962C8B-B14F-4D97-AF65-F5344CB8AC3E}">
        <p14:creationId xmlns:p14="http://schemas.microsoft.com/office/powerpoint/2010/main" val="17940974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4924EEA-CA6B-4EE1-8FB5-43812217D9BB}" type="slidenum">
              <a:rPr lang="en-GB" smtClean="0"/>
              <a:t>15</a:t>
            </a:fld>
            <a:endParaRPr lang="en-GB"/>
          </a:p>
        </p:txBody>
      </p:sp>
    </p:spTree>
    <p:extLst>
      <p:ext uri="{BB962C8B-B14F-4D97-AF65-F5344CB8AC3E}">
        <p14:creationId xmlns:p14="http://schemas.microsoft.com/office/powerpoint/2010/main" val="18024744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4924EEA-CA6B-4EE1-8FB5-43812217D9BB}" type="slidenum">
              <a:rPr lang="en-GB" smtClean="0"/>
              <a:t>16</a:t>
            </a:fld>
            <a:endParaRPr lang="en-GB"/>
          </a:p>
        </p:txBody>
      </p:sp>
    </p:spTree>
    <p:extLst>
      <p:ext uri="{BB962C8B-B14F-4D97-AF65-F5344CB8AC3E}">
        <p14:creationId xmlns:p14="http://schemas.microsoft.com/office/powerpoint/2010/main" val="3413564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4924EEA-CA6B-4EE1-8FB5-43812217D9BB}" type="slidenum">
              <a:rPr lang="en-GB" smtClean="0"/>
              <a:t>17</a:t>
            </a:fld>
            <a:endParaRPr lang="en-GB"/>
          </a:p>
        </p:txBody>
      </p:sp>
    </p:spTree>
    <p:extLst>
      <p:ext uri="{BB962C8B-B14F-4D97-AF65-F5344CB8AC3E}">
        <p14:creationId xmlns:p14="http://schemas.microsoft.com/office/powerpoint/2010/main" val="21598857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4924EEA-CA6B-4EE1-8FB5-43812217D9BB}" type="slidenum">
              <a:rPr lang="en-GB" smtClean="0"/>
              <a:t>18</a:t>
            </a:fld>
            <a:endParaRPr lang="en-GB"/>
          </a:p>
        </p:txBody>
      </p:sp>
    </p:spTree>
    <p:extLst>
      <p:ext uri="{BB962C8B-B14F-4D97-AF65-F5344CB8AC3E}">
        <p14:creationId xmlns:p14="http://schemas.microsoft.com/office/powerpoint/2010/main" val="8125374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4924EEA-CA6B-4EE1-8FB5-43812217D9BB}" type="slidenum">
              <a:rPr lang="en-GB" smtClean="0"/>
              <a:t>19</a:t>
            </a:fld>
            <a:endParaRPr lang="en-GB"/>
          </a:p>
        </p:txBody>
      </p:sp>
    </p:spTree>
    <p:extLst>
      <p:ext uri="{BB962C8B-B14F-4D97-AF65-F5344CB8AC3E}">
        <p14:creationId xmlns:p14="http://schemas.microsoft.com/office/powerpoint/2010/main" val="2125593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4924EEA-CA6B-4EE1-8FB5-43812217D9BB}" type="slidenum">
              <a:rPr lang="en-GB" smtClean="0"/>
              <a:t>2</a:t>
            </a:fld>
            <a:endParaRPr lang="en-GB"/>
          </a:p>
        </p:txBody>
      </p:sp>
    </p:spTree>
    <p:extLst>
      <p:ext uri="{BB962C8B-B14F-4D97-AF65-F5344CB8AC3E}">
        <p14:creationId xmlns:p14="http://schemas.microsoft.com/office/powerpoint/2010/main" val="1456068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D502A17D-BB39-4DFD-8898-8A2BD9CF903D}" type="slidenum">
              <a:rPr lang="en-GB" smtClean="0">
                <a:solidFill>
                  <a:prstClr val="black"/>
                </a:solidFill>
              </a:rPr>
              <a:pPr/>
              <a:t>20</a:t>
            </a:fld>
            <a:endParaRPr lang="en-GB" dirty="0">
              <a:solidFill>
                <a:prstClr val="black"/>
              </a:solidFill>
            </a:endParaRPr>
          </a:p>
        </p:txBody>
      </p:sp>
    </p:spTree>
    <p:extLst>
      <p:ext uri="{BB962C8B-B14F-4D97-AF65-F5344CB8AC3E}">
        <p14:creationId xmlns:p14="http://schemas.microsoft.com/office/powerpoint/2010/main" val="12707697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60809" lvl="1" indent="-260809">
              <a:lnSpc>
                <a:spcPct val="90000"/>
              </a:lnSpc>
              <a:spcAft>
                <a:spcPts val="900"/>
              </a:spcAft>
              <a:buClr>
                <a:srgbClr val="129B98"/>
              </a:buClr>
              <a:buSzPct val="100000"/>
              <a:buFont typeface="Wingdings" pitchFamily="2" charset="2"/>
              <a:buChar char="§"/>
              <a:defRPr/>
            </a:pPr>
            <a:endParaRPr lang="en-GB" sz="3600" baseline="0" dirty="0" smtClean="0">
              <a:solidFill>
                <a:schemeClr val="tx1">
                  <a:lumMod val="65000"/>
                  <a:lumOff val="35000"/>
                </a:schemeClr>
              </a:solidFill>
            </a:endParaRPr>
          </a:p>
          <a:p>
            <a:pPr marL="260809" lvl="1" indent="-260809">
              <a:lnSpc>
                <a:spcPct val="90000"/>
              </a:lnSpc>
              <a:spcAft>
                <a:spcPts val="900"/>
              </a:spcAft>
              <a:buClr>
                <a:srgbClr val="129B98"/>
              </a:buClr>
              <a:buSzPct val="100000"/>
              <a:buFont typeface="Wingdings" pitchFamily="2" charset="2"/>
              <a:buChar char="§"/>
              <a:defRPr/>
            </a:pPr>
            <a:endParaRPr lang="en-GB" sz="3600" dirty="0" smtClean="0">
              <a:solidFill>
                <a:schemeClr val="tx1">
                  <a:lumMod val="65000"/>
                  <a:lumOff val="35000"/>
                </a:schemeClr>
              </a:solidFill>
            </a:endParaRPr>
          </a:p>
          <a:p>
            <a:pPr marL="260809" lvl="1" indent="-260809">
              <a:lnSpc>
                <a:spcPct val="90000"/>
              </a:lnSpc>
              <a:spcAft>
                <a:spcPts val="900"/>
              </a:spcAft>
              <a:buClr>
                <a:srgbClr val="129B98"/>
              </a:buClr>
              <a:buSzPct val="100000"/>
              <a:buFont typeface="Wingdings" pitchFamily="2" charset="2"/>
              <a:buChar char="§"/>
              <a:defRPr/>
            </a:pPr>
            <a:endParaRPr lang="en-GB" sz="3600" dirty="0" smtClean="0">
              <a:solidFill>
                <a:schemeClr val="tx1">
                  <a:lumMod val="65000"/>
                  <a:lumOff val="35000"/>
                </a:schemeClr>
              </a:solidFill>
            </a:endParaRPr>
          </a:p>
          <a:p>
            <a:endParaRPr lang="en-GB" dirty="0"/>
          </a:p>
        </p:txBody>
      </p:sp>
      <p:sp>
        <p:nvSpPr>
          <p:cNvPr id="4" name="Slide Number Placeholder 3"/>
          <p:cNvSpPr>
            <a:spLocks noGrp="1"/>
          </p:cNvSpPr>
          <p:nvPr>
            <p:ph type="sldNum" sz="quarter" idx="10"/>
          </p:nvPr>
        </p:nvSpPr>
        <p:spPr/>
        <p:txBody>
          <a:bodyPr/>
          <a:lstStyle/>
          <a:p>
            <a:fld id="{F4924EEA-CA6B-4EE1-8FB5-43812217D9BB}" type="slidenum">
              <a:rPr lang="en-GB" smtClean="0"/>
              <a:t>21</a:t>
            </a:fld>
            <a:endParaRPr lang="en-GB"/>
          </a:p>
        </p:txBody>
      </p:sp>
    </p:spTree>
    <p:extLst>
      <p:ext uri="{BB962C8B-B14F-4D97-AF65-F5344CB8AC3E}">
        <p14:creationId xmlns:p14="http://schemas.microsoft.com/office/powerpoint/2010/main" val="1217017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4924EEA-CA6B-4EE1-8FB5-43812217D9BB}" type="slidenum">
              <a:rPr lang="en-GB" smtClean="0"/>
              <a:t>22</a:t>
            </a:fld>
            <a:endParaRPr lang="en-GB"/>
          </a:p>
        </p:txBody>
      </p:sp>
    </p:spTree>
    <p:extLst>
      <p:ext uri="{BB962C8B-B14F-4D97-AF65-F5344CB8AC3E}">
        <p14:creationId xmlns:p14="http://schemas.microsoft.com/office/powerpoint/2010/main" val="26421331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D502A17D-BB39-4DFD-8898-8A2BD9CF903D}" type="slidenum">
              <a:rPr lang="en-GB" smtClean="0">
                <a:solidFill>
                  <a:prstClr val="black"/>
                </a:solidFill>
              </a:rPr>
              <a:pPr/>
              <a:t>3</a:t>
            </a:fld>
            <a:endParaRPr lang="en-GB" dirty="0">
              <a:solidFill>
                <a:prstClr val="black"/>
              </a:solidFill>
            </a:endParaRPr>
          </a:p>
        </p:txBody>
      </p:sp>
    </p:spTree>
    <p:extLst>
      <p:ext uri="{BB962C8B-B14F-4D97-AF65-F5344CB8AC3E}">
        <p14:creationId xmlns:p14="http://schemas.microsoft.com/office/powerpoint/2010/main" val="4752704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4924EEA-CA6B-4EE1-8FB5-43812217D9BB}" type="slidenum">
              <a:rPr lang="en-GB" smtClean="0"/>
              <a:t>4</a:t>
            </a:fld>
            <a:endParaRPr lang="en-GB"/>
          </a:p>
        </p:txBody>
      </p:sp>
    </p:spTree>
    <p:extLst>
      <p:ext uri="{BB962C8B-B14F-4D97-AF65-F5344CB8AC3E}">
        <p14:creationId xmlns:p14="http://schemas.microsoft.com/office/powerpoint/2010/main" val="1694091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defRPr/>
            </a:pPr>
            <a:endParaRPr lang="en-GB" dirty="0"/>
          </a:p>
        </p:txBody>
      </p:sp>
      <p:sp>
        <p:nvSpPr>
          <p:cNvPr id="4" name="Slide Number Placeholder 3"/>
          <p:cNvSpPr>
            <a:spLocks noGrp="1"/>
          </p:cNvSpPr>
          <p:nvPr>
            <p:ph type="sldNum" sz="quarter" idx="10"/>
          </p:nvPr>
        </p:nvSpPr>
        <p:spPr/>
        <p:txBody>
          <a:bodyPr/>
          <a:lstStyle/>
          <a:p>
            <a:fld id="{F4924EEA-CA6B-4EE1-8FB5-43812217D9BB}" type="slidenum">
              <a:rPr lang="en-GB" smtClean="0"/>
              <a:t>5</a:t>
            </a:fld>
            <a:endParaRPr lang="en-GB"/>
          </a:p>
        </p:txBody>
      </p:sp>
    </p:spTree>
    <p:extLst>
      <p:ext uri="{BB962C8B-B14F-4D97-AF65-F5344CB8AC3E}">
        <p14:creationId xmlns:p14="http://schemas.microsoft.com/office/powerpoint/2010/main" val="14551420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600"/>
              </a:spcAft>
              <a:buClrTx/>
              <a:buSzTx/>
              <a:buFontTx/>
              <a:buNone/>
              <a:tabLst/>
              <a:defRPr/>
            </a:pPr>
            <a:endParaRPr lang="en-GB" sz="1100" kern="1200" baseline="0" dirty="0" smtClean="0">
              <a:solidFill>
                <a:schemeClr val="tx1"/>
              </a:solidFill>
              <a:effectLst/>
              <a:latin typeface="Arial" panose="020B0604020202020204" pitchFamily="34" charset="0"/>
              <a:ea typeface="Geneva"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F4924EEA-CA6B-4EE1-8FB5-43812217D9BB}" type="slidenum">
              <a:rPr lang="en-GB" smtClean="0"/>
              <a:t>6</a:t>
            </a:fld>
            <a:endParaRPr lang="en-GB"/>
          </a:p>
        </p:txBody>
      </p:sp>
    </p:spTree>
    <p:extLst>
      <p:ext uri="{BB962C8B-B14F-4D97-AF65-F5344CB8AC3E}">
        <p14:creationId xmlns:p14="http://schemas.microsoft.com/office/powerpoint/2010/main" val="10166005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rtl="0">
              <a:spcBef>
                <a:spcPts val="0"/>
              </a:spcBef>
              <a:buNone/>
            </a:pPr>
            <a:endParaRPr lang="en-GB" sz="1100" b="0" i="0" u="none" baseline="0" dirty="0" smtClean="0"/>
          </a:p>
        </p:txBody>
      </p:sp>
      <p:sp>
        <p:nvSpPr>
          <p:cNvPr id="4" name="Slide Number Placeholder 3"/>
          <p:cNvSpPr>
            <a:spLocks noGrp="1"/>
          </p:cNvSpPr>
          <p:nvPr>
            <p:ph type="sldNum" sz="quarter" idx="10"/>
          </p:nvPr>
        </p:nvSpPr>
        <p:spPr/>
        <p:txBody>
          <a:bodyPr/>
          <a:lstStyle/>
          <a:p>
            <a:fld id="{F4924EEA-CA6B-4EE1-8FB5-43812217D9BB}" type="slidenum">
              <a:rPr lang="en-GB" smtClean="0"/>
              <a:t>7</a:t>
            </a:fld>
            <a:endParaRPr lang="en-GB"/>
          </a:p>
        </p:txBody>
      </p:sp>
    </p:spTree>
    <p:extLst>
      <p:ext uri="{BB962C8B-B14F-4D97-AF65-F5344CB8AC3E}">
        <p14:creationId xmlns:p14="http://schemas.microsoft.com/office/powerpoint/2010/main" val="6424185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rtl="0">
              <a:spcBef>
                <a:spcPts val="0"/>
              </a:spcBef>
              <a:buNone/>
            </a:pPr>
            <a:endParaRPr lang="en-GB" b="0" i="0" u="none" baseline="0" dirty="0" smtClean="0"/>
          </a:p>
        </p:txBody>
      </p:sp>
      <p:sp>
        <p:nvSpPr>
          <p:cNvPr id="4" name="Slide Number Placeholder 3"/>
          <p:cNvSpPr>
            <a:spLocks noGrp="1"/>
          </p:cNvSpPr>
          <p:nvPr>
            <p:ph type="sldNum" sz="quarter" idx="10"/>
          </p:nvPr>
        </p:nvSpPr>
        <p:spPr/>
        <p:txBody>
          <a:bodyPr/>
          <a:lstStyle/>
          <a:p>
            <a:fld id="{F4924EEA-CA6B-4EE1-8FB5-43812217D9BB}" type="slidenum">
              <a:rPr lang="en-GB" smtClean="0"/>
              <a:t>8</a:t>
            </a:fld>
            <a:endParaRPr lang="en-GB"/>
          </a:p>
        </p:txBody>
      </p:sp>
    </p:spTree>
    <p:extLst>
      <p:ext uri="{BB962C8B-B14F-4D97-AF65-F5344CB8AC3E}">
        <p14:creationId xmlns:p14="http://schemas.microsoft.com/office/powerpoint/2010/main" val="18442987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4924EEA-CA6B-4EE1-8FB5-43812217D9BB}" type="slidenum">
              <a:rPr lang="en-GB" smtClean="0"/>
              <a:t>9</a:t>
            </a:fld>
            <a:endParaRPr lang="en-GB"/>
          </a:p>
        </p:txBody>
      </p:sp>
    </p:spTree>
    <p:extLst>
      <p:ext uri="{BB962C8B-B14F-4D97-AF65-F5344CB8AC3E}">
        <p14:creationId xmlns:p14="http://schemas.microsoft.com/office/powerpoint/2010/main" val="21777609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43125" t="10222" r="16625" b="5779"/>
          <a:stretch/>
        </p:blipFill>
        <p:spPr bwMode="auto">
          <a:xfrm>
            <a:off x="7743982" y="908721"/>
            <a:ext cx="4448018" cy="594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Rectangle 10"/>
          <p:cNvSpPr/>
          <p:nvPr userDrawn="1"/>
        </p:nvSpPr>
        <p:spPr>
          <a:xfrm>
            <a:off x="7450797" y="3217818"/>
            <a:ext cx="774439" cy="60360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24148"/>
            <a:endParaRPr lang="en-GB" sz="2000" dirty="0">
              <a:solidFill>
                <a:prstClr val="white"/>
              </a:solidFill>
            </a:endParaRPr>
          </a:p>
        </p:txBody>
      </p:sp>
      <p:sp>
        <p:nvSpPr>
          <p:cNvPr id="2" name="Title 1"/>
          <p:cNvSpPr>
            <a:spLocks noGrp="1"/>
          </p:cNvSpPr>
          <p:nvPr>
            <p:ph type="ctrTitle"/>
          </p:nvPr>
        </p:nvSpPr>
        <p:spPr>
          <a:xfrm>
            <a:off x="472518" y="2130429"/>
            <a:ext cx="6446431" cy="1470025"/>
          </a:xfrm>
        </p:spPr>
        <p:txBody>
          <a:bodyPr anchor="b">
            <a:noAutofit/>
          </a:bodyPr>
          <a:lstStyle>
            <a:lvl1pPr algn="l">
              <a:defRPr sz="4714" b="1">
                <a:solidFill>
                  <a:schemeClr val="tx1"/>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472518" y="3583303"/>
            <a:ext cx="6446431" cy="1752600"/>
          </a:xfrm>
        </p:spPr>
        <p:txBody>
          <a:bodyPr>
            <a:normAutofit/>
          </a:bodyPr>
          <a:lstStyle>
            <a:lvl1pPr marL="0" indent="0" algn="l">
              <a:buNone/>
              <a:defRPr sz="3143" b="1">
                <a:solidFill>
                  <a:schemeClr val="tx1">
                    <a:tint val="75000"/>
                  </a:schemeClr>
                </a:solidFill>
              </a:defRPr>
            </a:lvl1pPr>
            <a:lvl2pPr marL="512075" indent="0" algn="ctr">
              <a:buNone/>
              <a:defRPr>
                <a:solidFill>
                  <a:schemeClr val="tx1">
                    <a:tint val="75000"/>
                  </a:schemeClr>
                </a:solidFill>
              </a:defRPr>
            </a:lvl2pPr>
            <a:lvl3pPr marL="1024148" indent="0" algn="ctr">
              <a:buNone/>
              <a:defRPr>
                <a:solidFill>
                  <a:schemeClr val="tx1">
                    <a:tint val="75000"/>
                  </a:schemeClr>
                </a:solidFill>
              </a:defRPr>
            </a:lvl3pPr>
            <a:lvl4pPr marL="1536223" indent="0" algn="ctr">
              <a:buNone/>
              <a:defRPr>
                <a:solidFill>
                  <a:schemeClr val="tx1">
                    <a:tint val="75000"/>
                  </a:schemeClr>
                </a:solidFill>
              </a:defRPr>
            </a:lvl4pPr>
            <a:lvl5pPr marL="2048297" indent="0" algn="ctr">
              <a:buNone/>
              <a:defRPr>
                <a:solidFill>
                  <a:schemeClr val="tx1">
                    <a:tint val="75000"/>
                  </a:schemeClr>
                </a:solidFill>
              </a:defRPr>
            </a:lvl5pPr>
            <a:lvl6pPr marL="2560371" indent="0" algn="ctr">
              <a:buNone/>
              <a:defRPr>
                <a:solidFill>
                  <a:schemeClr val="tx1">
                    <a:tint val="75000"/>
                  </a:schemeClr>
                </a:solidFill>
              </a:defRPr>
            </a:lvl6pPr>
            <a:lvl7pPr marL="3072446" indent="0" algn="ctr">
              <a:buNone/>
              <a:defRPr>
                <a:solidFill>
                  <a:schemeClr val="tx1">
                    <a:tint val="75000"/>
                  </a:schemeClr>
                </a:solidFill>
              </a:defRPr>
            </a:lvl7pPr>
            <a:lvl8pPr marL="3584520" indent="0" algn="ctr">
              <a:buNone/>
              <a:defRPr>
                <a:solidFill>
                  <a:schemeClr val="tx1">
                    <a:tint val="75000"/>
                  </a:schemeClr>
                </a:solidFill>
              </a:defRPr>
            </a:lvl8pPr>
            <a:lvl9pPr marL="4096594" indent="0" algn="ctr">
              <a:buNone/>
              <a:defRPr>
                <a:solidFill>
                  <a:schemeClr val="tx1">
                    <a:tint val="75000"/>
                  </a:schemeClr>
                </a:solidFill>
              </a:defRPr>
            </a:lvl9pPr>
          </a:lstStyle>
          <a:p>
            <a:r>
              <a:rPr lang="en-US" dirty="0" smtClean="0"/>
              <a:t>Click to edit Master subtitle style</a:t>
            </a:r>
            <a:endParaRPr lang="en-GB" dirty="0"/>
          </a:p>
        </p:txBody>
      </p:sp>
      <p:sp>
        <p:nvSpPr>
          <p:cNvPr id="4" name="Date Placeholder 3"/>
          <p:cNvSpPr>
            <a:spLocks noGrp="1"/>
          </p:cNvSpPr>
          <p:nvPr>
            <p:ph type="dt" sz="half" idx="10"/>
          </p:nvPr>
        </p:nvSpPr>
        <p:spPr>
          <a:xfrm>
            <a:off x="2995748" y="6277589"/>
            <a:ext cx="2844800" cy="365125"/>
          </a:xfrm>
        </p:spPr>
        <p:txBody>
          <a:bodyPr/>
          <a:lstStyle/>
          <a:p>
            <a:fld id="{65AC8B64-BCD7-47D6-AB41-4EC802D72032}" type="datetime1">
              <a:rPr lang="en-GB" smtClean="0">
                <a:solidFill>
                  <a:prstClr val="black">
                    <a:tint val="75000"/>
                  </a:prstClr>
                </a:solidFill>
              </a:rPr>
              <a:pPr/>
              <a:t>17/05/2018</a:t>
            </a:fld>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C910567-308D-45B8-A9BC-47E24F4B6008}" type="slidenum">
              <a:rPr lang="en-GB" smtClean="0">
                <a:solidFill>
                  <a:prstClr val="black">
                    <a:tint val="75000"/>
                  </a:prstClr>
                </a:solidFill>
              </a:rPr>
              <a:pPr/>
              <a:t>‹#›</a:t>
            </a:fld>
            <a:endParaRPr lang="en-GB" dirty="0">
              <a:solidFill>
                <a:prstClr val="black">
                  <a:tint val="75000"/>
                </a:prstClr>
              </a:solidFill>
            </a:endParaRPr>
          </a:p>
        </p:txBody>
      </p:sp>
      <p:pic>
        <p:nvPicPr>
          <p:cNvPr id="8" name="Picture 3"/>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b="14574"/>
          <a:stretch/>
        </p:blipFill>
        <p:spPr bwMode="auto">
          <a:xfrm>
            <a:off x="242455" y="5718430"/>
            <a:ext cx="1928260" cy="10579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9" name="Straight Connector 8"/>
          <p:cNvCxnSpPr/>
          <p:nvPr userDrawn="1"/>
        </p:nvCxnSpPr>
        <p:spPr>
          <a:xfrm>
            <a:off x="336373" y="2413922"/>
            <a:ext cx="15833" cy="1851634"/>
          </a:xfrm>
          <a:prstGeom prst="line">
            <a:avLst/>
          </a:prstGeom>
          <a:ln w="38100">
            <a:solidFill>
              <a:srgbClr val="01909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4419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4AF0A67-4192-4F1E-AFFB-220938D83062}" type="datetime1">
              <a:rPr lang="en-GB" smtClean="0">
                <a:solidFill>
                  <a:prstClr val="black">
                    <a:tint val="75000"/>
                  </a:prstClr>
                </a:solidFill>
              </a:rPr>
              <a:pPr/>
              <a:t>17/05/2018</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r>
              <a:rPr lang="en-GB" dirty="0" smtClean="0">
                <a:solidFill>
                  <a:prstClr val="black"/>
                </a:solidFill>
              </a:rPr>
              <a:t>OFFICAL</a:t>
            </a:r>
            <a:endParaRPr lang="en-GB" dirty="0">
              <a:solidFill>
                <a:prstClr val="black"/>
              </a:solidFill>
            </a:endParaRPr>
          </a:p>
        </p:txBody>
      </p:sp>
      <p:sp>
        <p:nvSpPr>
          <p:cNvPr id="6" name="Slide Number Placeholder 5"/>
          <p:cNvSpPr>
            <a:spLocks noGrp="1"/>
          </p:cNvSpPr>
          <p:nvPr>
            <p:ph type="sldNum" sz="quarter" idx="12"/>
          </p:nvPr>
        </p:nvSpPr>
        <p:spPr/>
        <p:txBody>
          <a:bodyPr/>
          <a:lstStyle/>
          <a:p>
            <a:fld id="{FC910567-308D-45B8-A9BC-47E24F4B6008}"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8545763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06377"/>
            <a:ext cx="2743200" cy="4387851"/>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09600" y="206377"/>
            <a:ext cx="8026400" cy="43878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5FF0A55-0290-47B2-A3DE-42B20E1B87C7}" type="datetime1">
              <a:rPr lang="en-GB" smtClean="0">
                <a:solidFill>
                  <a:prstClr val="black">
                    <a:tint val="75000"/>
                  </a:prstClr>
                </a:solidFill>
              </a:rPr>
              <a:pPr/>
              <a:t>17/05/2018</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r>
              <a:rPr lang="en-GB" dirty="0" smtClean="0">
                <a:solidFill>
                  <a:prstClr val="black"/>
                </a:solidFill>
              </a:rPr>
              <a:t>OFFICAL</a:t>
            </a:r>
            <a:endParaRPr lang="en-GB" dirty="0">
              <a:solidFill>
                <a:prstClr val="black"/>
              </a:solidFill>
            </a:endParaRPr>
          </a:p>
        </p:txBody>
      </p:sp>
      <p:sp>
        <p:nvSpPr>
          <p:cNvPr id="6" name="Slide Number Placeholder 5"/>
          <p:cNvSpPr>
            <a:spLocks noGrp="1"/>
          </p:cNvSpPr>
          <p:nvPr>
            <p:ph type="sldNum" sz="quarter" idx="12"/>
          </p:nvPr>
        </p:nvSpPr>
        <p:spPr/>
        <p:txBody>
          <a:bodyPr/>
          <a:lstStyle/>
          <a:p>
            <a:fld id="{FC910567-308D-45B8-A9BC-47E24F4B6008}"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954796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053" y="123421"/>
            <a:ext cx="11384123" cy="1143000"/>
          </a:xfrm>
          <a:solidFill>
            <a:srgbClr val="129B98"/>
          </a:solidFill>
        </p:spPr>
        <p:txBody>
          <a:bodyPr>
            <a:normAutofit/>
          </a:bodyPr>
          <a:lstStyle>
            <a:lvl1pPr algn="l">
              <a:defRPr sz="6000" b="0">
                <a:solidFill>
                  <a:schemeClr val="bg1"/>
                </a:solidFill>
                <a:latin typeface="+mj-lt"/>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buClr>
                <a:srgbClr val="129B98"/>
              </a:buCl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p>
            <a:fld id="{1C468819-A00B-41C2-895E-FE65E90A6474}" type="datetime1">
              <a:rPr lang="en-GB" smtClean="0">
                <a:solidFill>
                  <a:prstClr val="black">
                    <a:tint val="75000"/>
                  </a:prstClr>
                </a:solidFill>
              </a:rPr>
              <a:pPr/>
              <a:t>17/05/2018</a:t>
            </a:fld>
            <a:endParaRPr lang="en-GB" dirty="0">
              <a:solidFill>
                <a:prstClr val="black">
                  <a:tint val="75000"/>
                </a:prstClr>
              </a:solidFill>
            </a:endParaRPr>
          </a:p>
        </p:txBody>
      </p:sp>
      <p:sp>
        <p:nvSpPr>
          <p:cNvPr id="6" name="Slide Number Placeholder 5"/>
          <p:cNvSpPr>
            <a:spLocks noGrp="1"/>
          </p:cNvSpPr>
          <p:nvPr>
            <p:ph type="sldNum" sz="quarter" idx="12"/>
          </p:nvPr>
        </p:nvSpPr>
        <p:spPr>
          <a:xfrm>
            <a:off x="9169293" y="6458540"/>
            <a:ext cx="2844800" cy="365125"/>
          </a:xfrm>
        </p:spPr>
        <p:txBody>
          <a:bodyPr/>
          <a:lstStyle>
            <a:lvl1pPr algn="r">
              <a:defRPr/>
            </a:lvl1pPr>
          </a:lstStyle>
          <a:p>
            <a:fld id="{FC910567-308D-45B8-A9BC-47E24F4B6008}" type="slidenum">
              <a:rPr lang="en-GB" smtClean="0">
                <a:solidFill>
                  <a:prstClr val="black">
                    <a:tint val="75000"/>
                  </a:prstClr>
                </a:solidFill>
              </a:rPr>
              <a:pPr/>
              <a:t>‹#›</a:t>
            </a:fld>
            <a:endParaRPr lang="en-GB" dirty="0">
              <a:solidFill>
                <a:prstClr val="black">
                  <a:tint val="75000"/>
                </a:prstClr>
              </a:solidFill>
            </a:endParaRPr>
          </a:p>
        </p:txBody>
      </p:sp>
      <p:pic>
        <p:nvPicPr>
          <p:cNvPr id="8" name="Picture 3"/>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b="14574"/>
          <a:stretch/>
        </p:blipFill>
        <p:spPr bwMode="auto">
          <a:xfrm>
            <a:off x="207621" y="5763379"/>
            <a:ext cx="1928260" cy="10579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5102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4"/>
            <a:ext cx="10363200" cy="1362075"/>
          </a:xfrm>
        </p:spPr>
        <p:txBody>
          <a:bodyPr anchor="t"/>
          <a:lstStyle>
            <a:lvl1pPr algn="l">
              <a:defRPr sz="45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4"/>
            <a:ext cx="10363200" cy="1500186"/>
          </a:xfrm>
        </p:spPr>
        <p:txBody>
          <a:bodyPr anchor="b"/>
          <a:lstStyle>
            <a:lvl1pPr marL="0" indent="0">
              <a:buNone/>
              <a:defRPr sz="2214">
                <a:solidFill>
                  <a:schemeClr val="tx1">
                    <a:tint val="75000"/>
                  </a:schemeClr>
                </a:solidFill>
              </a:defRPr>
            </a:lvl1pPr>
            <a:lvl2pPr marL="512075" indent="0">
              <a:buNone/>
              <a:defRPr sz="2000">
                <a:solidFill>
                  <a:schemeClr val="tx1">
                    <a:tint val="75000"/>
                  </a:schemeClr>
                </a:solidFill>
              </a:defRPr>
            </a:lvl2pPr>
            <a:lvl3pPr marL="1024148" indent="0">
              <a:buNone/>
              <a:defRPr sz="1786">
                <a:solidFill>
                  <a:schemeClr val="tx1">
                    <a:tint val="75000"/>
                  </a:schemeClr>
                </a:solidFill>
              </a:defRPr>
            </a:lvl3pPr>
            <a:lvl4pPr marL="1536223" indent="0">
              <a:buNone/>
              <a:defRPr sz="1571">
                <a:solidFill>
                  <a:schemeClr val="tx1">
                    <a:tint val="75000"/>
                  </a:schemeClr>
                </a:solidFill>
              </a:defRPr>
            </a:lvl4pPr>
            <a:lvl5pPr marL="2048297" indent="0">
              <a:buNone/>
              <a:defRPr sz="1571">
                <a:solidFill>
                  <a:schemeClr val="tx1">
                    <a:tint val="75000"/>
                  </a:schemeClr>
                </a:solidFill>
              </a:defRPr>
            </a:lvl5pPr>
            <a:lvl6pPr marL="2560371" indent="0">
              <a:buNone/>
              <a:defRPr sz="1571">
                <a:solidFill>
                  <a:schemeClr val="tx1">
                    <a:tint val="75000"/>
                  </a:schemeClr>
                </a:solidFill>
              </a:defRPr>
            </a:lvl6pPr>
            <a:lvl7pPr marL="3072446" indent="0">
              <a:buNone/>
              <a:defRPr sz="1571">
                <a:solidFill>
                  <a:schemeClr val="tx1">
                    <a:tint val="75000"/>
                  </a:schemeClr>
                </a:solidFill>
              </a:defRPr>
            </a:lvl7pPr>
            <a:lvl8pPr marL="3584520" indent="0">
              <a:buNone/>
              <a:defRPr sz="1571">
                <a:solidFill>
                  <a:schemeClr val="tx1">
                    <a:tint val="75000"/>
                  </a:schemeClr>
                </a:solidFill>
              </a:defRPr>
            </a:lvl8pPr>
            <a:lvl9pPr marL="4096594" indent="0">
              <a:buNone/>
              <a:defRPr sz="1571">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5B10CA-AA7F-4718-8989-C15BACAD74C4}" type="datetime1">
              <a:rPr lang="en-GB" smtClean="0">
                <a:solidFill>
                  <a:prstClr val="black">
                    <a:tint val="75000"/>
                  </a:prstClr>
                </a:solidFill>
              </a:rPr>
              <a:pPr/>
              <a:t>17/05/2018</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r>
              <a:rPr lang="en-GB" dirty="0" smtClean="0">
                <a:solidFill>
                  <a:prstClr val="black"/>
                </a:solidFill>
              </a:rPr>
              <a:t>OFFICAL</a:t>
            </a:r>
            <a:endParaRPr lang="en-GB" dirty="0">
              <a:solidFill>
                <a:prstClr val="black"/>
              </a:solidFill>
            </a:endParaRPr>
          </a:p>
        </p:txBody>
      </p:sp>
      <p:sp>
        <p:nvSpPr>
          <p:cNvPr id="6" name="Slide Number Placeholder 5"/>
          <p:cNvSpPr>
            <a:spLocks noGrp="1"/>
          </p:cNvSpPr>
          <p:nvPr>
            <p:ph type="sldNum" sz="quarter" idx="12"/>
          </p:nvPr>
        </p:nvSpPr>
        <p:spPr/>
        <p:txBody>
          <a:bodyPr/>
          <a:lstStyle/>
          <a:p>
            <a:fld id="{FC910567-308D-45B8-A9BC-47E24F4B6008}"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110230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66781" y="1262471"/>
            <a:ext cx="5727619" cy="4851998"/>
          </a:xfrm>
        </p:spPr>
        <p:txBody>
          <a:bodyPr/>
          <a:lstStyle>
            <a:lvl1pPr marL="124735" indent="-124735">
              <a:defRPr sz="3143"/>
            </a:lvl1pPr>
            <a:lvl2pPr marL="383276" indent="-123601">
              <a:defRPr sz="2714"/>
            </a:lvl2pPr>
            <a:lvl3pPr>
              <a:defRPr sz="2214"/>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6197601" y="1262471"/>
            <a:ext cx="5727619" cy="4851998"/>
          </a:xfrm>
        </p:spPr>
        <p:txBody>
          <a:bodyPr/>
          <a:lstStyle>
            <a:lvl1pPr marL="124735" indent="-124735">
              <a:defRPr sz="3143"/>
            </a:lvl1pPr>
            <a:lvl2pPr marL="383276" indent="-123601">
              <a:defRPr sz="2714"/>
            </a:lvl2pPr>
            <a:lvl3pPr>
              <a:defRPr sz="2214"/>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Date Placeholder 4"/>
          <p:cNvSpPr>
            <a:spLocks noGrp="1"/>
          </p:cNvSpPr>
          <p:nvPr>
            <p:ph type="dt" sz="half" idx="10"/>
          </p:nvPr>
        </p:nvSpPr>
        <p:spPr/>
        <p:txBody>
          <a:bodyPr/>
          <a:lstStyle/>
          <a:p>
            <a:fld id="{FE9EA04E-9BC0-4A82-BB09-DB5F903A5CAA}" type="datetime1">
              <a:rPr lang="en-GB" smtClean="0">
                <a:solidFill>
                  <a:prstClr val="black">
                    <a:tint val="75000"/>
                  </a:prstClr>
                </a:solidFill>
              </a:rPr>
              <a:pPr/>
              <a:t>17/05/2018</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r>
              <a:rPr lang="en-GB" dirty="0" smtClean="0">
                <a:solidFill>
                  <a:prstClr val="black"/>
                </a:solidFill>
              </a:rPr>
              <a:t>OFFICAL</a:t>
            </a:r>
            <a:endParaRPr lang="en-GB" dirty="0">
              <a:solidFill>
                <a:prstClr val="black"/>
              </a:solidFill>
            </a:endParaRPr>
          </a:p>
        </p:txBody>
      </p:sp>
      <p:sp>
        <p:nvSpPr>
          <p:cNvPr id="7" name="Slide Number Placeholder 6"/>
          <p:cNvSpPr>
            <a:spLocks noGrp="1"/>
          </p:cNvSpPr>
          <p:nvPr>
            <p:ph type="sldNum" sz="quarter" idx="12"/>
          </p:nvPr>
        </p:nvSpPr>
        <p:spPr/>
        <p:txBody>
          <a:bodyPr/>
          <a:lstStyle/>
          <a:p>
            <a:fld id="{FC910567-308D-45B8-A9BC-47E24F4B6008}"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480548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2" y="1535116"/>
            <a:ext cx="5386917" cy="639763"/>
          </a:xfrm>
        </p:spPr>
        <p:txBody>
          <a:bodyPr anchor="b"/>
          <a:lstStyle>
            <a:lvl1pPr marL="0" indent="0">
              <a:buNone/>
              <a:defRPr sz="2714" b="1"/>
            </a:lvl1pPr>
            <a:lvl2pPr marL="512075" indent="0">
              <a:buNone/>
              <a:defRPr sz="2214" b="1"/>
            </a:lvl2pPr>
            <a:lvl3pPr marL="1024148" indent="0">
              <a:buNone/>
              <a:defRPr sz="2000" b="1"/>
            </a:lvl3pPr>
            <a:lvl4pPr marL="1536223" indent="0">
              <a:buNone/>
              <a:defRPr sz="1786" b="1"/>
            </a:lvl4pPr>
            <a:lvl5pPr marL="2048297" indent="0">
              <a:buNone/>
              <a:defRPr sz="1786" b="1"/>
            </a:lvl5pPr>
            <a:lvl6pPr marL="2560371" indent="0">
              <a:buNone/>
              <a:defRPr sz="1786" b="1"/>
            </a:lvl6pPr>
            <a:lvl7pPr marL="3072446" indent="0">
              <a:buNone/>
              <a:defRPr sz="1786" b="1"/>
            </a:lvl7pPr>
            <a:lvl8pPr marL="3584520" indent="0">
              <a:buNone/>
              <a:defRPr sz="1786" b="1"/>
            </a:lvl8pPr>
            <a:lvl9pPr marL="4096594" indent="0">
              <a:buNone/>
              <a:defRPr sz="1786" b="1"/>
            </a:lvl9pPr>
          </a:lstStyle>
          <a:p>
            <a:pPr lvl="0"/>
            <a:r>
              <a:rPr lang="en-US" smtClean="0"/>
              <a:t>Click to edit Master text styles</a:t>
            </a:r>
          </a:p>
        </p:txBody>
      </p:sp>
      <p:sp>
        <p:nvSpPr>
          <p:cNvPr id="4" name="Content Placeholder 3"/>
          <p:cNvSpPr>
            <a:spLocks noGrp="1"/>
          </p:cNvSpPr>
          <p:nvPr>
            <p:ph sz="half" idx="2"/>
          </p:nvPr>
        </p:nvSpPr>
        <p:spPr>
          <a:xfrm>
            <a:off x="609602" y="2174875"/>
            <a:ext cx="5386917" cy="3951288"/>
          </a:xfrm>
        </p:spPr>
        <p:txBody>
          <a:bodyPr/>
          <a:lstStyle>
            <a:lvl1pPr>
              <a:defRPr sz="2714"/>
            </a:lvl1pPr>
            <a:lvl2pPr>
              <a:defRPr sz="2214"/>
            </a:lvl2pPr>
            <a:lvl3pPr>
              <a:defRPr sz="2000"/>
            </a:lvl3pPr>
            <a:lvl4pPr>
              <a:defRPr sz="1786"/>
            </a:lvl4pPr>
            <a:lvl5pPr>
              <a:defRPr sz="1786"/>
            </a:lvl5pPr>
            <a:lvl6pPr>
              <a:defRPr sz="1786"/>
            </a:lvl6pPr>
            <a:lvl7pPr>
              <a:defRPr sz="1786"/>
            </a:lvl7pPr>
            <a:lvl8pPr>
              <a:defRPr sz="1786"/>
            </a:lvl8pPr>
            <a:lvl9pPr>
              <a:defRPr sz="1786"/>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70" y="1535116"/>
            <a:ext cx="5389033" cy="639763"/>
          </a:xfrm>
        </p:spPr>
        <p:txBody>
          <a:bodyPr anchor="b"/>
          <a:lstStyle>
            <a:lvl1pPr marL="0" indent="0">
              <a:buNone/>
              <a:defRPr sz="2714" b="1"/>
            </a:lvl1pPr>
            <a:lvl2pPr marL="512075" indent="0">
              <a:buNone/>
              <a:defRPr sz="2214" b="1"/>
            </a:lvl2pPr>
            <a:lvl3pPr marL="1024148" indent="0">
              <a:buNone/>
              <a:defRPr sz="2000" b="1"/>
            </a:lvl3pPr>
            <a:lvl4pPr marL="1536223" indent="0">
              <a:buNone/>
              <a:defRPr sz="1786" b="1"/>
            </a:lvl4pPr>
            <a:lvl5pPr marL="2048297" indent="0">
              <a:buNone/>
              <a:defRPr sz="1786" b="1"/>
            </a:lvl5pPr>
            <a:lvl6pPr marL="2560371" indent="0">
              <a:buNone/>
              <a:defRPr sz="1786" b="1"/>
            </a:lvl6pPr>
            <a:lvl7pPr marL="3072446" indent="0">
              <a:buNone/>
              <a:defRPr sz="1786" b="1"/>
            </a:lvl7pPr>
            <a:lvl8pPr marL="3584520" indent="0">
              <a:buNone/>
              <a:defRPr sz="1786" b="1"/>
            </a:lvl8pPr>
            <a:lvl9pPr marL="4096594" indent="0">
              <a:buNone/>
              <a:defRPr sz="1786" b="1"/>
            </a:lvl9pPr>
          </a:lstStyle>
          <a:p>
            <a:pPr lvl="0"/>
            <a:r>
              <a:rPr lang="en-US" smtClean="0"/>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714"/>
            </a:lvl1pPr>
            <a:lvl2pPr>
              <a:defRPr sz="2214"/>
            </a:lvl2pPr>
            <a:lvl3pPr>
              <a:defRPr sz="2000"/>
            </a:lvl3pPr>
            <a:lvl4pPr>
              <a:defRPr sz="1786"/>
            </a:lvl4pPr>
            <a:lvl5pPr>
              <a:defRPr sz="1786"/>
            </a:lvl5pPr>
            <a:lvl6pPr>
              <a:defRPr sz="1786"/>
            </a:lvl6pPr>
            <a:lvl7pPr>
              <a:defRPr sz="1786"/>
            </a:lvl7pPr>
            <a:lvl8pPr>
              <a:defRPr sz="1786"/>
            </a:lvl8pPr>
            <a:lvl9pPr>
              <a:defRPr sz="1786"/>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40FCB60-1735-40F1-8228-B332FF118049}" type="datetime1">
              <a:rPr lang="en-GB" smtClean="0">
                <a:solidFill>
                  <a:prstClr val="black">
                    <a:tint val="75000"/>
                  </a:prstClr>
                </a:solidFill>
              </a:rPr>
              <a:pPr/>
              <a:t>17/05/2018</a:t>
            </a:fld>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r>
              <a:rPr lang="en-GB" dirty="0" smtClean="0">
                <a:solidFill>
                  <a:prstClr val="black"/>
                </a:solidFill>
              </a:rPr>
              <a:t>OFFICAL</a:t>
            </a:r>
            <a:endParaRPr lang="en-GB" dirty="0">
              <a:solidFill>
                <a:prstClr val="black"/>
              </a:solidFill>
            </a:endParaRPr>
          </a:p>
        </p:txBody>
      </p:sp>
      <p:sp>
        <p:nvSpPr>
          <p:cNvPr id="9" name="Slide Number Placeholder 8"/>
          <p:cNvSpPr>
            <a:spLocks noGrp="1"/>
          </p:cNvSpPr>
          <p:nvPr>
            <p:ph type="sldNum" sz="quarter" idx="12"/>
          </p:nvPr>
        </p:nvSpPr>
        <p:spPr/>
        <p:txBody>
          <a:bodyPr/>
          <a:lstStyle/>
          <a:p>
            <a:fld id="{FC910567-308D-45B8-A9BC-47E24F4B6008}"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799939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2D50678-2E45-4D0D-B8E7-33A1922B79D7}" type="datetime1">
              <a:rPr lang="en-GB" smtClean="0">
                <a:solidFill>
                  <a:prstClr val="black">
                    <a:tint val="75000"/>
                  </a:prstClr>
                </a:solidFill>
              </a:rPr>
              <a:pPr/>
              <a:t>17/05/2018</a:t>
            </a:fld>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r>
              <a:rPr lang="en-GB" dirty="0" smtClean="0">
                <a:solidFill>
                  <a:prstClr val="black"/>
                </a:solidFill>
              </a:rPr>
              <a:t>OFFICAL</a:t>
            </a:r>
            <a:endParaRPr lang="en-GB" dirty="0">
              <a:solidFill>
                <a:prstClr val="black"/>
              </a:solidFill>
            </a:endParaRPr>
          </a:p>
        </p:txBody>
      </p:sp>
      <p:sp>
        <p:nvSpPr>
          <p:cNvPr id="5" name="Slide Number Placeholder 4"/>
          <p:cNvSpPr>
            <a:spLocks noGrp="1"/>
          </p:cNvSpPr>
          <p:nvPr>
            <p:ph type="sldNum" sz="quarter" idx="12"/>
          </p:nvPr>
        </p:nvSpPr>
        <p:spPr/>
        <p:txBody>
          <a:bodyPr/>
          <a:lstStyle/>
          <a:p>
            <a:fld id="{FC910567-308D-45B8-A9BC-47E24F4B6008}"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799758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9EF71A-8D3B-4978-A24B-EE2A609C0686}" type="datetime1">
              <a:rPr lang="en-GB" smtClean="0">
                <a:solidFill>
                  <a:prstClr val="black">
                    <a:tint val="75000"/>
                  </a:prstClr>
                </a:solidFill>
              </a:rPr>
              <a:pPr/>
              <a:t>17/05/2018</a:t>
            </a:fld>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p>
            <a:r>
              <a:rPr lang="en-GB" dirty="0" smtClean="0">
                <a:solidFill>
                  <a:prstClr val="black"/>
                </a:solidFill>
              </a:rPr>
              <a:t>OFFICAL</a:t>
            </a:r>
            <a:endParaRPr lang="en-GB" dirty="0">
              <a:solidFill>
                <a:prstClr val="black"/>
              </a:solidFill>
            </a:endParaRPr>
          </a:p>
        </p:txBody>
      </p:sp>
      <p:sp>
        <p:nvSpPr>
          <p:cNvPr id="4" name="Slide Number Placeholder 3"/>
          <p:cNvSpPr>
            <a:spLocks noGrp="1"/>
          </p:cNvSpPr>
          <p:nvPr>
            <p:ph type="sldNum" sz="quarter" idx="12"/>
          </p:nvPr>
        </p:nvSpPr>
        <p:spPr/>
        <p:txBody>
          <a:bodyPr/>
          <a:lstStyle/>
          <a:p>
            <a:fld id="{FC910567-308D-45B8-A9BC-47E24F4B6008}"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612807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2"/>
            <a:ext cx="4011084" cy="1162051"/>
          </a:xfrm>
        </p:spPr>
        <p:txBody>
          <a:bodyPr anchor="b"/>
          <a:lstStyle>
            <a:lvl1pPr algn="l">
              <a:defRPr sz="2214" b="1"/>
            </a:lvl1pPr>
          </a:lstStyle>
          <a:p>
            <a:r>
              <a:rPr lang="en-US" smtClean="0"/>
              <a:t>Click to edit Master title style</a:t>
            </a:r>
            <a:endParaRPr lang="en-GB"/>
          </a:p>
        </p:txBody>
      </p:sp>
      <p:sp>
        <p:nvSpPr>
          <p:cNvPr id="3" name="Content Placeholder 2"/>
          <p:cNvSpPr>
            <a:spLocks noGrp="1"/>
          </p:cNvSpPr>
          <p:nvPr>
            <p:ph idx="1"/>
          </p:nvPr>
        </p:nvSpPr>
        <p:spPr>
          <a:xfrm>
            <a:off x="4766733" y="273052"/>
            <a:ext cx="6815667" cy="5853114"/>
          </a:xfrm>
        </p:spPr>
        <p:txBody>
          <a:bodyPr/>
          <a:lstStyle>
            <a:lvl1pPr>
              <a:defRPr sz="3572"/>
            </a:lvl1pPr>
            <a:lvl2pPr>
              <a:defRPr sz="3143"/>
            </a:lvl2pPr>
            <a:lvl3pPr>
              <a:defRPr sz="2714"/>
            </a:lvl3pPr>
            <a:lvl4pPr>
              <a:defRPr sz="2214"/>
            </a:lvl4pPr>
            <a:lvl5pPr>
              <a:defRPr sz="2214"/>
            </a:lvl5pPr>
            <a:lvl6pPr>
              <a:defRPr sz="2214"/>
            </a:lvl6pPr>
            <a:lvl7pPr>
              <a:defRPr sz="2214"/>
            </a:lvl7pPr>
            <a:lvl8pPr>
              <a:defRPr sz="2214"/>
            </a:lvl8pPr>
            <a:lvl9pPr>
              <a:defRPr sz="2214"/>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571"/>
            </a:lvl1pPr>
            <a:lvl2pPr marL="512075" indent="0">
              <a:buNone/>
              <a:defRPr sz="1357"/>
            </a:lvl2pPr>
            <a:lvl3pPr marL="1024148" indent="0">
              <a:buNone/>
              <a:defRPr sz="1143"/>
            </a:lvl3pPr>
            <a:lvl4pPr marL="1536223" indent="0">
              <a:buNone/>
              <a:defRPr sz="1000"/>
            </a:lvl4pPr>
            <a:lvl5pPr marL="2048297" indent="0">
              <a:buNone/>
              <a:defRPr sz="1000"/>
            </a:lvl5pPr>
            <a:lvl6pPr marL="2560371" indent="0">
              <a:buNone/>
              <a:defRPr sz="1000"/>
            </a:lvl6pPr>
            <a:lvl7pPr marL="3072446" indent="0">
              <a:buNone/>
              <a:defRPr sz="1000"/>
            </a:lvl7pPr>
            <a:lvl8pPr marL="3584520" indent="0">
              <a:buNone/>
              <a:defRPr sz="1000"/>
            </a:lvl8pPr>
            <a:lvl9pPr marL="4096594"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3A0A32-07D0-4055-A13B-FE7223FB6365}" type="datetime1">
              <a:rPr lang="en-GB" smtClean="0">
                <a:solidFill>
                  <a:prstClr val="black">
                    <a:tint val="75000"/>
                  </a:prstClr>
                </a:solidFill>
              </a:rPr>
              <a:pPr/>
              <a:t>17/05/2018</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r>
              <a:rPr lang="en-GB" dirty="0" smtClean="0">
                <a:solidFill>
                  <a:prstClr val="black"/>
                </a:solidFill>
              </a:rPr>
              <a:t>OFFICAL</a:t>
            </a:r>
            <a:endParaRPr lang="en-GB" dirty="0">
              <a:solidFill>
                <a:prstClr val="black"/>
              </a:solidFill>
            </a:endParaRPr>
          </a:p>
        </p:txBody>
      </p:sp>
      <p:sp>
        <p:nvSpPr>
          <p:cNvPr id="7" name="Slide Number Placeholder 6"/>
          <p:cNvSpPr>
            <a:spLocks noGrp="1"/>
          </p:cNvSpPr>
          <p:nvPr>
            <p:ph type="sldNum" sz="quarter" idx="12"/>
          </p:nvPr>
        </p:nvSpPr>
        <p:spPr/>
        <p:txBody>
          <a:bodyPr/>
          <a:lstStyle/>
          <a:p>
            <a:fld id="{FC910567-308D-45B8-A9BC-47E24F4B6008}"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972256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2"/>
            <a:ext cx="7315200" cy="566739"/>
          </a:xfrm>
        </p:spPr>
        <p:txBody>
          <a:bodyPr anchor="b"/>
          <a:lstStyle>
            <a:lvl1pPr algn="l">
              <a:defRPr sz="2214" b="1"/>
            </a:lvl1pPr>
          </a:lstStyle>
          <a:p>
            <a:r>
              <a:rPr lang="en-US" smtClean="0"/>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572"/>
            </a:lvl1pPr>
            <a:lvl2pPr marL="512075" indent="0">
              <a:buNone/>
              <a:defRPr sz="3143"/>
            </a:lvl2pPr>
            <a:lvl3pPr marL="1024148" indent="0">
              <a:buNone/>
              <a:defRPr sz="2714"/>
            </a:lvl3pPr>
            <a:lvl4pPr marL="1536223" indent="0">
              <a:buNone/>
              <a:defRPr sz="2214"/>
            </a:lvl4pPr>
            <a:lvl5pPr marL="2048297" indent="0">
              <a:buNone/>
              <a:defRPr sz="2214"/>
            </a:lvl5pPr>
            <a:lvl6pPr marL="2560371" indent="0">
              <a:buNone/>
              <a:defRPr sz="2214"/>
            </a:lvl6pPr>
            <a:lvl7pPr marL="3072446" indent="0">
              <a:buNone/>
              <a:defRPr sz="2214"/>
            </a:lvl7pPr>
            <a:lvl8pPr marL="3584520" indent="0">
              <a:buNone/>
              <a:defRPr sz="2214"/>
            </a:lvl8pPr>
            <a:lvl9pPr marL="4096594" indent="0">
              <a:buNone/>
              <a:defRPr sz="2214"/>
            </a:lvl9pPr>
          </a:lstStyle>
          <a:p>
            <a:endParaRPr lang="en-GB" dirty="0"/>
          </a:p>
        </p:txBody>
      </p:sp>
      <p:sp>
        <p:nvSpPr>
          <p:cNvPr id="4" name="Text Placeholder 3"/>
          <p:cNvSpPr>
            <a:spLocks noGrp="1"/>
          </p:cNvSpPr>
          <p:nvPr>
            <p:ph type="body" sz="half" idx="2"/>
          </p:nvPr>
        </p:nvSpPr>
        <p:spPr>
          <a:xfrm>
            <a:off x="2389717" y="5367340"/>
            <a:ext cx="7315200" cy="804863"/>
          </a:xfrm>
        </p:spPr>
        <p:txBody>
          <a:bodyPr/>
          <a:lstStyle>
            <a:lvl1pPr marL="0" indent="0">
              <a:buNone/>
              <a:defRPr sz="1571"/>
            </a:lvl1pPr>
            <a:lvl2pPr marL="512075" indent="0">
              <a:buNone/>
              <a:defRPr sz="1357"/>
            </a:lvl2pPr>
            <a:lvl3pPr marL="1024148" indent="0">
              <a:buNone/>
              <a:defRPr sz="1143"/>
            </a:lvl3pPr>
            <a:lvl4pPr marL="1536223" indent="0">
              <a:buNone/>
              <a:defRPr sz="1000"/>
            </a:lvl4pPr>
            <a:lvl5pPr marL="2048297" indent="0">
              <a:buNone/>
              <a:defRPr sz="1000"/>
            </a:lvl5pPr>
            <a:lvl6pPr marL="2560371" indent="0">
              <a:buNone/>
              <a:defRPr sz="1000"/>
            </a:lvl6pPr>
            <a:lvl7pPr marL="3072446" indent="0">
              <a:buNone/>
              <a:defRPr sz="1000"/>
            </a:lvl7pPr>
            <a:lvl8pPr marL="3584520" indent="0">
              <a:buNone/>
              <a:defRPr sz="1000"/>
            </a:lvl8pPr>
            <a:lvl9pPr marL="4096594"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00EAB7-7845-4105-8E5D-279AD26F55C5}" type="datetime1">
              <a:rPr lang="en-GB" smtClean="0">
                <a:solidFill>
                  <a:prstClr val="black">
                    <a:tint val="75000"/>
                  </a:prstClr>
                </a:solidFill>
              </a:rPr>
              <a:pPr/>
              <a:t>17/05/2018</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r>
              <a:rPr lang="en-GB" dirty="0" smtClean="0">
                <a:solidFill>
                  <a:prstClr val="black"/>
                </a:solidFill>
              </a:rPr>
              <a:t>OFFICAL</a:t>
            </a:r>
            <a:endParaRPr lang="en-GB" dirty="0">
              <a:solidFill>
                <a:prstClr val="black"/>
              </a:solidFill>
            </a:endParaRPr>
          </a:p>
        </p:txBody>
      </p:sp>
      <p:sp>
        <p:nvSpPr>
          <p:cNvPr id="7" name="Slide Number Placeholder 6"/>
          <p:cNvSpPr>
            <a:spLocks noGrp="1"/>
          </p:cNvSpPr>
          <p:nvPr>
            <p:ph type="sldNum" sz="quarter" idx="12"/>
          </p:nvPr>
        </p:nvSpPr>
        <p:spPr/>
        <p:txBody>
          <a:bodyPr/>
          <a:lstStyle/>
          <a:p>
            <a:fld id="{FC910567-308D-45B8-A9BC-47E24F4B6008}"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354247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3"/>
          <p:cNvPicPr>
            <a:picLocks noChangeAspect="1" noChangeArrowheads="1"/>
          </p:cNvPicPr>
          <p:nvPr userDrawn="1"/>
        </p:nvPicPr>
        <p:blipFill rotWithShape="1">
          <a:blip r:embed="rId13" cstate="print">
            <a:extLst>
              <a:ext uri="{28A0092B-C50C-407E-A947-70E740481C1C}">
                <a14:useLocalDpi xmlns:a14="http://schemas.microsoft.com/office/drawing/2010/main" val="0"/>
              </a:ext>
            </a:extLst>
          </a:blip>
          <a:srcRect b="14574"/>
          <a:stretch/>
        </p:blipFill>
        <p:spPr bwMode="auto">
          <a:xfrm>
            <a:off x="148201" y="5871824"/>
            <a:ext cx="2208247" cy="900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Placeholder 1"/>
          <p:cNvSpPr>
            <a:spLocks noGrp="1"/>
          </p:cNvSpPr>
          <p:nvPr>
            <p:ph type="title"/>
          </p:nvPr>
        </p:nvSpPr>
        <p:spPr>
          <a:xfrm>
            <a:off x="403939" y="85771"/>
            <a:ext cx="11384123" cy="1143000"/>
          </a:xfrm>
          <a:prstGeom prst="rect">
            <a:avLst/>
          </a:prstGeom>
        </p:spPr>
        <p:txBody>
          <a:bodyPr vert="horz" lIns="143378" tIns="71689" rIns="143378" bIns="71689"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03939" y="1268760"/>
            <a:ext cx="11384123" cy="4857404"/>
          </a:xfrm>
          <a:prstGeom prst="rect">
            <a:avLst/>
          </a:prstGeom>
        </p:spPr>
        <p:txBody>
          <a:bodyPr vert="horz" lIns="143378" tIns="71689" rIns="143378" bIns="71689"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609600" y="6458540"/>
            <a:ext cx="2844800" cy="365125"/>
          </a:xfrm>
          <a:prstGeom prst="rect">
            <a:avLst/>
          </a:prstGeom>
        </p:spPr>
        <p:txBody>
          <a:bodyPr vert="horz" lIns="143378" tIns="71689" rIns="143378" bIns="71689" rtlCol="0" anchor="ctr"/>
          <a:lstStyle>
            <a:lvl1pPr algn="l">
              <a:defRPr sz="1357">
                <a:solidFill>
                  <a:schemeClr val="tx1">
                    <a:tint val="75000"/>
                  </a:schemeClr>
                </a:solidFill>
              </a:defRPr>
            </a:lvl1pPr>
          </a:lstStyle>
          <a:p>
            <a:pPr defTabSz="1024148"/>
            <a:fld id="{FE809F46-D7A9-4140-AA6F-571EBEBCE9F4}" type="datetime1">
              <a:rPr lang="en-GB" smtClean="0">
                <a:solidFill>
                  <a:prstClr val="black">
                    <a:tint val="75000"/>
                  </a:prstClr>
                </a:solidFill>
              </a:rPr>
              <a:pPr defTabSz="1024148"/>
              <a:t>17/05/2018</a:t>
            </a:fld>
            <a:endParaRPr lang="en-GB" dirty="0">
              <a:solidFill>
                <a:prstClr val="black">
                  <a:tint val="75000"/>
                </a:prstClr>
              </a:solidFill>
            </a:endParaRPr>
          </a:p>
        </p:txBody>
      </p:sp>
      <p:sp>
        <p:nvSpPr>
          <p:cNvPr id="5" name="Footer Placeholder 4"/>
          <p:cNvSpPr>
            <a:spLocks noGrp="1"/>
          </p:cNvSpPr>
          <p:nvPr>
            <p:ph type="ftr" sz="quarter" idx="3"/>
          </p:nvPr>
        </p:nvSpPr>
        <p:spPr>
          <a:xfrm>
            <a:off x="4165600" y="6458540"/>
            <a:ext cx="3860800" cy="365125"/>
          </a:xfrm>
          <a:prstGeom prst="rect">
            <a:avLst/>
          </a:prstGeom>
        </p:spPr>
        <p:txBody>
          <a:bodyPr vert="horz" lIns="143378" tIns="71689" rIns="143378" bIns="71689" rtlCol="0" anchor="ctr"/>
          <a:lstStyle>
            <a:lvl1pPr algn="ctr">
              <a:defRPr sz="1357" b="1">
                <a:solidFill>
                  <a:schemeClr val="tx1"/>
                </a:solidFill>
              </a:defRPr>
            </a:lvl1pPr>
          </a:lstStyle>
          <a:p>
            <a:pPr defTabSz="1024148"/>
            <a:r>
              <a:rPr lang="en-GB" smtClean="0">
                <a:solidFill>
                  <a:prstClr val="black"/>
                </a:solidFill>
              </a:rPr>
              <a:t>OFFICAL</a:t>
            </a:r>
            <a:endParaRPr lang="en-GB" dirty="0">
              <a:solidFill>
                <a:prstClr val="black"/>
              </a:solidFill>
            </a:endParaRPr>
          </a:p>
        </p:txBody>
      </p:sp>
      <p:sp>
        <p:nvSpPr>
          <p:cNvPr id="6" name="Slide Number Placeholder 5"/>
          <p:cNvSpPr>
            <a:spLocks noGrp="1"/>
          </p:cNvSpPr>
          <p:nvPr>
            <p:ph type="sldNum" sz="quarter" idx="4"/>
          </p:nvPr>
        </p:nvSpPr>
        <p:spPr>
          <a:xfrm>
            <a:off x="8737600" y="6458540"/>
            <a:ext cx="2844800" cy="365125"/>
          </a:xfrm>
          <a:prstGeom prst="rect">
            <a:avLst/>
          </a:prstGeom>
        </p:spPr>
        <p:txBody>
          <a:bodyPr vert="horz" lIns="143378" tIns="71689" rIns="143378" bIns="71689" rtlCol="0" anchor="ctr"/>
          <a:lstStyle>
            <a:lvl1pPr algn="r">
              <a:defRPr sz="1357">
                <a:solidFill>
                  <a:schemeClr val="tx1">
                    <a:tint val="75000"/>
                  </a:schemeClr>
                </a:solidFill>
              </a:defRPr>
            </a:lvl1pPr>
          </a:lstStyle>
          <a:p>
            <a:pPr defTabSz="1024148"/>
            <a:fld id="{FC910567-308D-45B8-A9BC-47E24F4B6008}" type="slidenum">
              <a:rPr lang="en-GB" smtClean="0">
                <a:solidFill>
                  <a:prstClr val="black">
                    <a:tint val="75000"/>
                  </a:prstClr>
                </a:solidFill>
              </a:rPr>
              <a:pPr defTabSz="1024148"/>
              <a:t>‹#›</a:t>
            </a:fld>
            <a:endParaRPr lang="en-GB" dirty="0">
              <a:solidFill>
                <a:prstClr val="black">
                  <a:tint val="75000"/>
                </a:prstClr>
              </a:solidFill>
            </a:endParaRPr>
          </a:p>
        </p:txBody>
      </p:sp>
    </p:spTree>
    <p:extLst>
      <p:ext uri="{BB962C8B-B14F-4D97-AF65-F5344CB8AC3E}">
        <p14:creationId xmlns:p14="http://schemas.microsoft.com/office/powerpoint/2010/main" val="7890761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defTabSz="1024148" rtl="0" eaLnBrk="1" latinLnBrk="0" hangingPunct="1">
        <a:spcBef>
          <a:spcPct val="0"/>
        </a:spcBef>
        <a:buNone/>
        <a:defRPr sz="4714" b="1" kern="1200">
          <a:solidFill>
            <a:srgbClr val="D20D55"/>
          </a:solidFill>
          <a:latin typeface="+mj-lt"/>
          <a:ea typeface="+mj-ea"/>
          <a:cs typeface="+mj-cs"/>
        </a:defRPr>
      </a:lvl1pPr>
    </p:titleStyle>
    <p:bodyStyle>
      <a:lvl1pPr marL="260809" indent="-260809" algn="l" defTabSz="1024148" rtl="0" eaLnBrk="1" latinLnBrk="0" hangingPunct="1">
        <a:spcBef>
          <a:spcPct val="20000"/>
        </a:spcBef>
        <a:buClr>
          <a:srgbClr val="D20D55"/>
        </a:buClr>
        <a:buFont typeface="Wingdings" pitchFamily="2" charset="2"/>
        <a:buChar char="§"/>
        <a:defRPr sz="3429" kern="1200">
          <a:solidFill>
            <a:schemeClr val="tx1"/>
          </a:solidFill>
          <a:latin typeface="+mn-lt"/>
          <a:ea typeface="+mn-ea"/>
          <a:cs typeface="+mn-cs"/>
        </a:defRPr>
      </a:lvl1pPr>
      <a:lvl2pPr marL="707586" indent="-196174" algn="l" defTabSz="1024148" rtl="0" eaLnBrk="1" latinLnBrk="0" hangingPunct="1">
        <a:spcBef>
          <a:spcPct val="20000"/>
        </a:spcBef>
        <a:buClr>
          <a:srgbClr val="019093"/>
        </a:buClr>
        <a:buFont typeface="Arial" pitchFamily="34" charset="0"/>
        <a:buChar char="•"/>
        <a:defRPr sz="2857" kern="1200">
          <a:solidFill>
            <a:schemeClr val="tx1"/>
          </a:solidFill>
          <a:latin typeface="+mn-lt"/>
          <a:ea typeface="+mn-ea"/>
          <a:cs typeface="+mn-cs"/>
        </a:defRPr>
      </a:lvl2pPr>
      <a:lvl3pPr marL="1218998" indent="-195040" algn="l" defTabSz="1024148" rtl="0" eaLnBrk="1" latinLnBrk="0" hangingPunct="1">
        <a:spcBef>
          <a:spcPct val="20000"/>
        </a:spcBef>
        <a:buClr>
          <a:srgbClr val="D20D55"/>
        </a:buClr>
        <a:buFont typeface="Wingdings" pitchFamily="2" charset="2"/>
        <a:buChar char="§"/>
        <a:defRPr sz="2571" kern="1200">
          <a:solidFill>
            <a:schemeClr val="tx1"/>
          </a:solidFill>
          <a:latin typeface="+mn-lt"/>
          <a:ea typeface="+mn-ea"/>
          <a:cs typeface="+mn-cs"/>
        </a:defRPr>
      </a:lvl3pPr>
      <a:lvl4pPr marL="1665775" indent="-129270" algn="l" defTabSz="1024148" rtl="0" eaLnBrk="1" latinLnBrk="0" hangingPunct="1">
        <a:spcBef>
          <a:spcPct val="20000"/>
        </a:spcBef>
        <a:buClr>
          <a:srgbClr val="019093"/>
        </a:buClr>
        <a:buFont typeface="Arial" pitchFamily="34" charset="0"/>
        <a:buChar char="•"/>
        <a:defRPr sz="2000" kern="1200">
          <a:solidFill>
            <a:schemeClr val="tx1"/>
          </a:solidFill>
          <a:latin typeface="+mn-lt"/>
          <a:ea typeface="+mn-ea"/>
          <a:cs typeface="+mn-cs"/>
        </a:defRPr>
      </a:lvl4pPr>
      <a:lvl5pPr marL="2242956" indent="-193906" algn="l" defTabSz="1024148" rtl="0" eaLnBrk="1" latinLnBrk="0" hangingPunct="1">
        <a:spcBef>
          <a:spcPct val="20000"/>
        </a:spcBef>
        <a:buClr>
          <a:srgbClr val="D20D55"/>
        </a:buClr>
        <a:buFont typeface="Arial" pitchFamily="34" charset="0"/>
        <a:buChar char="»"/>
        <a:defRPr sz="2000" kern="1200">
          <a:solidFill>
            <a:schemeClr val="tx1"/>
          </a:solidFill>
          <a:latin typeface="+mn-lt"/>
          <a:ea typeface="+mn-ea"/>
          <a:cs typeface="+mn-cs"/>
        </a:defRPr>
      </a:lvl5pPr>
      <a:lvl6pPr marL="2816408" indent="-256037" algn="l" defTabSz="1024148" rtl="0" eaLnBrk="1" latinLnBrk="0" hangingPunct="1">
        <a:spcBef>
          <a:spcPct val="20000"/>
        </a:spcBef>
        <a:buFont typeface="Arial" pitchFamily="34" charset="0"/>
        <a:buChar char="•"/>
        <a:defRPr sz="2214" kern="1200">
          <a:solidFill>
            <a:schemeClr val="tx1"/>
          </a:solidFill>
          <a:latin typeface="+mn-lt"/>
          <a:ea typeface="+mn-ea"/>
          <a:cs typeface="+mn-cs"/>
        </a:defRPr>
      </a:lvl6pPr>
      <a:lvl7pPr marL="3328482" indent="-256037" algn="l" defTabSz="1024148" rtl="0" eaLnBrk="1" latinLnBrk="0" hangingPunct="1">
        <a:spcBef>
          <a:spcPct val="20000"/>
        </a:spcBef>
        <a:buFont typeface="Arial" pitchFamily="34" charset="0"/>
        <a:buChar char="•"/>
        <a:defRPr sz="2214" kern="1200">
          <a:solidFill>
            <a:schemeClr val="tx1"/>
          </a:solidFill>
          <a:latin typeface="+mn-lt"/>
          <a:ea typeface="+mn-ea"/>
          <a:cs typeface="+mn-cs"/>
        </a:defRPr>
      </a:lvl7pPr>
      <a:lvl8pPr marL="3840557" indent="-256037" algn="l" defTabSz="1024148" rtl="0" eaLnBrk="1" latinLnBrk="0" hangingPunct="1">
        <a:spcBef>
          <a:spcPct val="20000"/>
        </a:spcBef>
        <a:buFont typeface="Arial" pitchFamily="34" charset="0"/>
        <a:buChar char="•"/>
        <a:defRPr sz="2214" kern="1200">
          <a:solidFill>
            <a:schemeClr val="tx1"/>
          </a:solidFill>
          <a:latin typeface="+mn-lt"/>
          <a:ea typeface="+mn-ea"/>
          <a:cs typeface="+mn-cs"/>
        </a:defRPr>
      </a:lvl8pPr>
      <a:lvl9pPr marL="4352631" indent="-256037" algn="l" defTabSz="1024148" rtl="0" eaLnBrk="1" latinLnBrk="0" hangingPunct="1">
        <a:spcBef>
          <a:spcPct val="20000"/>
        </a:spcBef>
        <a:buFont typeface="Arial" pitchFamily="34" charset="0"/>
        <a:buChar char="•"/>
        <a:defRPr sz="2214" kern="1200">
          <a:solidFill>
            <a:schemeClr val="tx1"/>
          </a:solidFill>
          <a:latin typeface="+mn-lt"/>
          <a:ea typeface="+mn-ea"/>
          <a:cs typeface="+mn-cs"/>
        </a:defRPr>
      </a:lvl9pPr>
    </p:bodyStyle>
    <p:otherStyle>
      <a:defPPr>
        <a:defRPr lang="en-US"/>
      </a:defPPr>
      <a:lvl1pPr marL="0" algn="l" defTabSz="1024148" rtl="0" eaLnBrk="1" latinLnBrk="0" hangingPunct="1">
        <a:defRPr sz="2000" kern="1200">
          <a:solidFill>
            <a:schemeClr val="tx1"/>
          </a:solidFill>
          <a:latin typeface="+mn-lt"/>
          <a:ea typeface="+mn-ea"/>
          <a:cs typeface="+mn-cs"/>
        </a:defRPr>
      </a:lvl1pPr>
      <a:lvl2pPr marL="512075" algn="l" defTabSz="1024148" rtl="0" eaLnBrk="1" latinLnBrk="0" hangingPunct="1">
        <a:defRPr sz="2000" kern="1200">
          <a:solidFill>
            <a:schemeClr val="tx1"/>
          </a:solidFill>
          <a:latin typeface="+mn-lt"/>
          <a:ea typeface="+mn-ea"/>
          <a:cs typeface="+mn-cs"/>
        </a:defRPr>
      </a:lvl2pPr>
      <a:lvl3pPr marL="1024148" algn="l" defTabSz="1024148" rtl="0" eaLnBrk="1" latinLnBrk="0" hangingPunct="1">
        <a:defRPr sz="2000" kern="1200">
          <a:solidFill>
            <a:schemeClr val="tx1"/>
          </a:solidFill>
          <a:latin typeface="+mn-lt"/>
          <a:ea typeface="+mn-ea"/>
          <a:cs typeface="+mn-cs"/>
        </a:defRPr>
      </a:lvl3pPr>
      <a:lvl4pPr marL="1536223" algn="l" defTabSz="1024148" rtl="0" eaLnBrk="1" latinLnBrk="0" hangingPunct="1">
        <a:defRPr sz="2000" kern="1200">
          <a:solidFill>
            <a:schemeClr val="tx1"/>
          </a:solidFill>
          <a:latin typeface="+mn-lt"/>
          <a:ea typeface="+mn-ea"/>
          <a:cs typeface="+mn-cs"/>
        </a:defRPr>
      </a:lvl4pPr>
      <a:lvl5pPr marL="2048297" algn="l" defTabSz="1024148" rtl="0" eaLnBrk="1" latinLnBrk="0" hangingPunct="1">
        <a:defRPr sz="2000" kern="1200">
          <a:solidFill>
            <a:schemeClr val="tx1"/>
          </a:solidFill>
          <a:latin typeface="+mn-lt"/>
          <a:ea typeface="+mn-ea"/>
          <a:cs typeface="+mn-cs"/>
        </a:defRPr>
      </a:lvl5pPr>
      <a:lvl6pPr marL="2560371" algn="l" defTabSz="1024148" rtl="0" eaLnBrk="1" latinLnBrk="0" hangingPunct="1">
        <a:defRPr sz="2000" kern="1200">
          <a:solidFill>
            <a:schemeClr val="tx1"/>
          </a:solidFill>
          <a:latin typeface="+mn-lt"/>
          <a:ea typeface="+mn-ea"/>
          <a:cs typeface="+mn-cs"/>
        </a:defRPr>
      </a:lvl6pPr>
      <a:lvl7pPr marL="3072446" algn="l" defTabSz="1024148" rtl="0" eaLnBrk="1" latinLnBrk="0" hangingPunct="1">
        <a:defRPr sz="2000" kern="1200">
          <a:solidFill>
            <a:schemeClr val="tx1"/>
          </a:solidFill>
          <a:latin typeface="+mn-lt"/>
          <a:ea typeface="+mn-ea"/>
          <a:cs typeface="+mn-cs"/>
        </a:defRPr>
      </a:lvl7pPr>
      <a:lvl8pPr marL="3584520" algn="l" defTabSz="1024148" rtl="0" eaLnBrk="1" latinLnBrk="0" hangingPunct="1">
        <a:defRPr sz="2000" kern="1200">
          <a:solidFill>
            <a:schemeClr val="tx1"/>
          </a:solidFill>
          <a:latin typeface="+mn-lt"/>
          <a:ea typeface="+mn-ea"/>
          <a:cs typeface="+mn-cs"/>
        </a:defRPr>
      </a:lvl8pPr>
      <a:lvl9pPr marL="4096594" algn="l" defTabSz="1024148"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4.gif"/><Relationship Id="rId4" Type="http://schemas.openxmlformats.org/officeDocument/2006/relationships/image" Target="../media/image13.gif"/></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3.xml.rels><?xml version="1.0" encoding="UTF-8" standalone="yes"?>
<Relationships xmlns="http://schemas.openxmlformats.org/package/2006/relationships"><Relationship Id="rId3" Type="http://schemas.openxmlformats.org/officeDocument/2006/relationships/hyperlink" Target="https://www.gov.uk/government/consultations/draft-legislation-the-value-added-tax-amendment-regulations-2018"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microsoft.com/office/2007/relationships/hdphoto" Target="../media/hdphoto1.wdp"/></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mailto:makingtaxdigital.mailbox@hmrc.gsi.gov.u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jpe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0655" y="1358079"/>
            <a:ext cx="6177774" cy="1959506"/>
          </a:xfrm>
        </p:spPr>
        <p:txBody>
          <a:bodyPr/>
          <a:lstStyle/>
          <a:p>
            <a:r>
              <a:rPr lang="en-GB" sz="3600" dirty="0" smtClean="0"/>
              <a:t>Making Tax Digital for Business</a:t>
            </a:r>
            <a:endParaRPr lang="en-GB" sz="3600" dirty="0"/>
          </a:p>
        </p:txBody>
      </p:sp>
      <p:sp>
        <p:nvSpPr>
          <p:cNvPr id="3" name="Subtitle 2"/>
          <p:cNvSpPr>
            <a:spLocks noGrp="1"/>
          </p:cNvSpPr>
          <p:nvPr>
            <p:ph type="subTitle" idx="1"/>
          </p:nvPr>
        </p:nvSpPr>
        <p:spPr>
          <a:xfrm>
            <a:off x="490655" y="4106040"/>
            <a:ext cx="6727136" cy="1714897"/>
          </a:xfrm>
        </p:spPr>
        <p:txBody>
          <a:bodyPr>
            <a:normAutofit fontScale="70000" lnSpcReduction="20000"/>
          </a:bodyPr>
          <a:lstStyle/>
          <a:p>
            <a:pPr>
              <a:lnSpc>
                <a:spcPct val="90000"/>
              </a:lnSpc>
              <a:spcBef>
                <a:spcPts val="0"/>
              </a:spcBef>
              <a:buSzPct val="25000"/>
            </a:pPr>
            <a:r>
              <a:rPr lang="en-GB" sz="3400" dirty="0" smtClean="0"/>
              <a:t>Claire Williams</a:t>
            </a:r>
            <a:endParaRPr lang="en-GB" sz="3400" dirty="0"/>
          </a:p>
          <a:p>
            <a:pPr>
              <a:lnSpc>
                <a:spcPct val="150000"/>
              </a:lnSpc>
              <a:spcBef>
                <a:spcPts val="0"/>
              </a:spcBef>
              <a:buSzPct val="25000"/>
            </a:pPr>
            <a:r>
              <a:rPr lang="en-GB" sz="3300" b="0" dirty="0" smtClean="0"/>
              <a:t>Customer </a:t>
            </a:r>
            <a:r>
              <a:rPr lang="en-GB" sz="3300" b="0" dirty="0"/>
              <a:t>Readiness and </a:t>
            </a:r>
            <a:r>
              <a:rPr lang="en-GB" sz="3300" b="0" dirty="0" smtClean="0"/>
              <a:t>External Stakeholder </a:t>
            </a:r>
            <a:r>
              <a:rPr lang="en-GB" sz="3300" b="0" dirty="0"/>
              <a:t>Team</a:t>
            </a:r>
          </a:p>
          <a:p>
            <a:pPr>
              <a:lnSpc>
                <a:spcPct val="90000"/>
              </a:lnSpc>
              <a:spcBef>
                <a:spcPts val="0"/>
              </a:spcBef>
              <a:buSzPct val="25000"/>
            </a:pPr>
            <a:endParaRPr lang="en-GB" sz="3300" dirty="0">
              <a:solidFill>
                <a:srgbClr val="008D8E"/>
              </a:solidFill>
              <a:ea typeface="Calibri"/>
              <a:cs typeface="Calibri"/>
              <a:sym typeface="Calibri"/>
            </a:endParaRPr>
          </a:p>
          <a:p>
            <a:pPr>
              <a:lnSpc>
                <a:spcPct val="90000"/>
              </a:lnSpc>
              <a:spcBef>
                <a:spcPts val="0"/>
              </a:spcBef>
              <a:buSzPct val="25000"/>
            </a:pPr>
            <a:endParaRPr lang="en-GB" sz="3300" dirty="0">
              <a:solidFill>
                <a:srgbClr val="008D8E"/>
              </a:solidFill>
              <a:ea typeface="Calibri"/>
              <a:cs typeface="Calibri"/>
              <a:sym typeface="Calibri"/>
            </a:endParaRPr>
          </a:p>
          <a:p>
            <a:pPr>
              <a:lnSpc>
                <a:spcPct val="90000"/>
              </a:lnSpc>
              <a:spcBef>
                <a:spcPts val="0"/>
              </a:spcBef>
              <a:buSzPct val="25000"/>
            </a:pPr>
            <a:r>
              <a:rPr lang="en-GB" sz="3300" dirty="0" smtClean="0">
                <a:solidFill>
                  <a:schemeClr val="dk1"/>
                </a:solidFill>
                <a:ea typeface="Calibri"/>
                <a:cs typeface="Calibri"/>
              </a:rPr>
              <a:t>24 May </a:t>
            </a:r>
            <a:r>
              <a:rPr lang="en-GB" sz="3300" dirty="0" smtClean="0">
                <a:solidFill>
                  <a:schemeClr val="dk1"/>
                </a:solidFill>
                <a:ea typeface="Calibri"/>
                <a:cs typeface="Calibri"/>
                <a:sym typeface="Calibri"/>
              </a:rPr>
              <a:t>2018</a:t>
            </a:r>
            <a:endParaRPr lang="en-GB" sz="3300" dirty="0">
              <a:solidFill>
                <a:schemeClr val="dk1"/>
              </a:solidFill>
              <a:ea typeface="Calibri"/>
              <a:cs typeface="Calibri"/>
              <a:sym typeface="Calibri"/>
            </a:endParaRPr>
          </a:p>
          <a:p>
            <a:endParaRPr lang="en-GB" sz="1800" dirty="0"/>
          </a:p>
        </p:txBody>
      </p:sp>
      <p:sp>
        <p:nvSpPr>
          <p:cNvPr id="4" name="Rectangle 3"/>
          <p:cNvSpPr/>
          <p:nvPr/>
        </p:nvSpPr>
        <p:spPr>
          <a:xfrm>
            <a:off x="490655" y="532916"/>
            <a:ext cx="6727136" cy="895630"/>
          </a:xfrm>
          <a:prstGeom prst="rect">
            <a:avLst/>
          </a:prstGeom>
        </p:spPr>
        <p:txBody>
          <a:bodyPr wrap="square">
            <a:spAutoFit/>
          </a:bodyPr>
          <a:lstStyle/>
          <a:p>
            <a:pPr>
              <a:lnSpc>
                <a:spcPct val="90000"/>
              </a:lnSpc>
              <a:buClr>
                <a:srgbClr val="D20D55"/>
              </a:buClr>
              <a:buSzPct val="25000"/>
            </a:pPr>
            <a:r>
              <a:rPr lang="en-GB" sz="4000" b="1" dirty="0" smtClean="0">
                <a:solidFill>
                  <a:schemeClr val="tx1">
                    <a:tint val="75000"/>
                  </a:schemeClr>
                </a:solidFill>
              </a:rPr>
              <a:t>HFMA VAT Sub Committee</a:t>
            </a:r>
          </a:p>
          <a:p>
            <a:pPr>
              <a:lnSpc>
                <a:spcPct val="90000"/>
              </a:lnSpc>
              <a:buClr>
                <a:srgbClr val="D20D55"/>
              </a:buClr>
              <a:buSzPct val="25000"/>
            </a:pPr>
            <a:endParaRPr lang="en-GB" dirty="0"/>
          </a:p>
        </p:txBody>
      </p:sp>
    </p:spTree>
    <p:extLst>
      <p:ext uri="{BB962C8B-B14F-4D97-AF65-F5344CB8AC3E}">
        <p14:creationId xmlns:p14="http://schemas.microsoft.com/office/powerpoint/2010/main" val="3609711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0655" y="1358079"/>
            <a:ext cx="6177774" cy="1959506"/>
          </a:xfrm>
        </p:spPr>
        <p:txBody>
          <a:bodyPr/>
          <a:lstStyle/>
          <a:p>
            <a:r>
              <a:rPr lang="en-GB" sz="3600" dirty="0" smtClean="0"/>
              <a:t>VAT</a:t>
            </a:r>
            <a:endParaRPr lang="en-GB" sz="3600" dirty="0"/>
          </a:p>
        </p:txBody>
      </p:sp>
      <p:sp>
        <p:nvSpPr>
          <p:cNvPr id="4" name="Rectangle 3"/>
          <p:cNvSpPr/>
          <p:nvPr/>
        </p:nvSpPr>
        <p:spPr>
          <a:xfrm>
            <a:off x="490655" y="532916"/>
            <a:ext cx="6727136" cy="895630"/>
          </a:xfrm>
          <a:prstGeom prst="rect">
            <a:avLst/>
          </a:prstGeom>
        </p:spPr>
        <p:txBody>
          <a:bodyPr wrap="square">
            <a:spAutoFit/>
          </a:bodyPr>
          <a:lstStyle/>
          <a:p>
            <a:pPr>
              <a:lnSpc>
                <a:spcPct val="90000"/>
              </a:lnSpc>
              <a:buClr>
                <a:srgbClr val="D20D55"/>
              </a:buClr>
              <a:buSzPct val="25000"/>
            </a:pPr>
            <a:r>
              <a:rPr lang="en-GB" sz="4000" b="1" dirty="0" smtClean="0">
                <a:solidFill>
                  <a:prstClr val="black">
                    <a:tint val="75000"/>
                  </a:prstClr>
                </a:solidFill>
              </a:rPr>
              <a:t>HFMA VAT Sub Committee </a:t>
            </a:r>
          </a:p>
          <a:p>
            <a:pPr>
              <a:lnSpc>
                <a:spcPct val="90000"/>
              </a:lnSpc>
              <a:buClr>
                <a:srgbClr val="D20D55"/>
              </a:buClr>
              <a:buSzPct val="25000"/>
            </a:pPr>
            <a:endParaRPr lang="en-GB" dirty="0">
              <a:solidFill>
                <a:prstClr val="black"/>
              </a:solidFill>
            </a:endParaRPr>
          </a:p>
        </p:txBody>
      </p:sp>
    </p:spTree>
    <p:extLst>
      <p:ext uri="{BB962C8B-B14F-4D97-AF65-F5344CB8AC3E}">
        <p14:creationId xmlns:p14="http://schemas.microsoft.com/office/powerpoint/2010/main" val="2714776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54" y="123421"/>
            <a:ext cx="8353734" cy="1143000"/>
          </a:xfrm>
          <a:solidFill>
            <a:srgbClr val="01A1DD"/>
          </a:solidFill>
        </p:spPr>
        <p:txBody>
          <a:bodyPr>
            <a:normAutofit/>
          </a:bodyPr>
          <a:lstStyle/>
          <a:p>
            <a:r>
              <a:rPr lang="en-GB" dirty="0" smtClean="0"/>
              <a:t>What is changing for VAT? </a:t>
            </a:r>
            <a:endParaRPr lang="en-GB" dirty="0"/>
          </a:p>
        </p:txBody>
      </p:sp>
      <p:sp>
        <p:nvSpPr>
          <p:cNvPr id="3" name="Content Placeholder 2"/>
          <p:cNvSpPr>
            <a:spLocks noGrp="1"/>
          </p:cNvSpPr>
          <p:nvPr>
            <p:ph idx="1"/>
          </p:nvPr>
        </p:nvSpPr>
        <p:spPr>
          <a:xfrm>
            <a:off x="4678244" y="1468483"/>
            <a:ext cx="7375088" cy="5488681"/>
          </a:xfrm>
        </p:spPr>
        <p:txBody>
          <a:bodyPr>
            <a:normAutofit/>
          </a:bodyPr>
          <a:lstStyle/>
          <a:p>
            <a:pPr marL="0" indent="0">
              <a:buNone/>
            </a:pPr>
            <a:r>
              <a:rPr lang="en-GB" sz="3600" b="1" dirty="0" smtClean="0"/>
              <a:t>Things that will change</a:t>
            </a:r>
            <a:endParaRPr lang="en-GB" sz="3600" b="1" dirty="0"/>
          </a:p>
          <a:p>
            <a:r>
              <a:rPr lang="en-GB" sz="2800" dirty="0"/>
              <a:t>VAT returns compiled by pulling data from digital records</a:t>
            </a:r>
          </a:p>
          <a:p>
            <a:r>
              <a:rPr lang="en-GB" sz="2800" dirty="0"/>
              <a:t>VAT returns sent to HMRC via API-enabled products and not through VAT portal</a:t>
            </a:r>
          </a:p>
          <a:p>
            <a:pPr marL="0" indent="0">
              <a:buNone/>
            </a:pPr>
            <a:r>
              <a:rPr lang="en-GB" sz="3600" b="1" dirty="0"/>
              <a:t>Things that won’t change </a:t>
            </a:r>
          </a:p>
          <a:p>
            <a:r>
              <a:rPr lang="en-GB" sz="2800" dirty="0" smtClean="0"/>
              <a:t>VAT </a:t>
            </a:r>
            <a:r>
              <a:rPr lang="en-GB" sz="2800" dirty="0"/>
              <a:t>return frequency and payment </a:t>
            </a:r>
            <a:r>
              <a:rPr lang="en-GB" sz="2800" dirty="0" smtClean="0"/>
              <a:t>deadlines</a:t>
            </a:r>
          </a:p>
          <a:p>
            <a:r>
              <a:rPr lang="en-GB" sz="2800" dirty="0"/>
              <a:t>E</a:t>
            </a:r>
            <a:r>
              <a:rPr lang="en-GB" sz="2800" dirty="0" smtClean="0"/>
              <a:t>ligibility for VAT </a:t>
            </a:r>
            <a:r>
              <a:rPr lang="en-GB" sz="2800" dirty="0"/>
              <a:t>Special </a:t>
            </a:r>
            <a:r>
              <a:rPr lang="en-GB" sz="2800" dirty="0" smtClean="0"/>
              <a:t>Schemes</a:t>
            </a:r>
            <a:endParaRPr lang="en-GB" sz="2800" dirty="0"/>
          </a:p>
          <a:p>
            <a:endParaRPr lang="en-GB" sz="2800" dirty="0"/>
          </a:p>
        </p:txBody>
      </p:sp>
      <p:sp>
        <p:nvSpPr>
          <p:cNvPr id="4" name="Slide Number Placeholder 3"/>
          <p:cNvSpPr>
            <a:spLocks noGrp="1"/>
          </p:cNvSpPr>
          <p:nvPr>
            <p:ph type="sldNum" sz="quarter" idx="12"/>
          </p:nvPr>
        </p:nvSpPr>
        <p:spPr/>
        <p:txBody>
          <a:bodyPr/>
          <a:lstStyle/>
          <a:p>
            <a:fld id="{FC910567-308D-45B8-A9BC-47E24F4B6008}" type="slidenum">
              <a:rPr lang="en-GB" smtClean="0">
                <a:solidFill>
                  <a:prstClr val="black">
                    <a:tint val="75000"/>
                  </a:prstClr>
                </a:solidFill>
              </a:rPr>
              <a:pPr/>
              <a:t>11</a:t>
            </a:fld>
            <a:endParaRPr lang="en-GB" dirty="0">
              <a:solidFill>
                <a:prstClr val="black">
                  <a:tint val="75000"/>
                </a:prstClr>
              </a:solidFill>
            </a:endParaRPr>
          </a:p>
        </p:txBody>
      </p:sp>
      <p:sp>
        <p:nvSpPr>
          <p:cNvPr id="5" name="Shape 865"/>
          <p:cNvSpPr/>
          <p:nvPr/>
        </p:nvSpPr>
        <p:spPr>
          <a:xfrm rot="-2107464" flipH="1">
            <a:off x="2642446" y="2304147"/>
            <a:ext cx="220055" cy="1015357"/>
          </a:xfrm>
          <a:prstGeom prst="rect">
            <a:avLst/>
          </a:prstGeom>
          <a:solidFill>
            <a:srgbClr val="01A1DD"/>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lIns="90000" tIns="46800" rIns="90000" bIns="46800" anchor="ctr" anchorCtr="0">
            <a:noAutofit/>
          </a:bodyPr>
          <a:lstStyle/>
          <a:p>
            <a:pPr algn="ctr">
              <a:buClr>
                <a:srgbClr val="000000"/>
              </a:buClr>
            </a:pPr>
            <a:endParaRPr kern="0">
              <a:latin typeface="Arial"/>
              <a:ea typeface="Arial"/>
              <a:sym typeface="Arial"/>
            </a:endParaRPr>
          </a:p>
        </p:txBody>
      </p:sp>
      <p:sp>
        <p:nvSpPr>
          <p:cNvPr id="6" name="Shape 866"/>
          <p:cNvSpPr/>
          <p:nvPr/>
        </p:nvSpPr>
        <p:spPr>
          <a:xfrm rot="-8213291">
            <a:off x="2583815" y="4064075"/>
            <a:ext cx="244588" cy="1141605"/>
          </a:xfrm>
          <a:prstGeom prst="rect">
            <a:avLst/>
          </a:prstGeom>
          <a:solidFill>
            <a:srgbClr val="01A1DD"/>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lIns="90000" tIns="46800" rIns="90000" bIns="46800" anchor="ctr" anchorCtr="0">
            <a:noAutofit/>
          </a:bodyPr>
          <a:lstStyle/>
          <a:p>
            <a:pPr algn="ctr">
              <a:buClr>
                <a:srgbClr val="000000"/>
              </a:buClr>
            </a:pPr>
            <a:endParaRPr kern="0">
              <a:latin typeface="Arial"/>
              <a:ea typeface="Arial"/>
              <a:sym typeface="Arial"/>
            </a:endParaRPr>
          </a:p>
        </p:txBody>
      </p:sp>
      <p:sp>
        <p:nvSpPr>
          <p:cNvPr id="7" name="Shape 867"/>
          <p:cNvSpPr/>
          <p:nvPr/>
        </p:nvSpPr>
        <p:spPr>
          <a:xfrm>
            <a:off x="1221673" y="1434633"/>
            <a:ext cx="1563756" cy="1483463"/>
          </a:xfrm>
          <a:prstGeom prst="ellipse">
            <a:avLst/>
          </a:prstGeom>
          <a:solidFill>
            <a:srgbClr val="01A1DD"/>
          </a:solidFill>
          <a:ln>
            <a:noFill/>
          </a:ln>
          <a:effectLst/>
          <a:scene3d>
            <a:camera prst="orthographicFront">
              <a:rot lat="0" lon="0" rev="0"/>
            </a:camera>
            <a:lightRig rig="contrasting" dir="t">
              <a:rot lat="0" lon="0" rev="7800000"/>
            </a:lightRig>
          </a:scene3d>
          <a:sp3d>
            <a:bevelT w="139700" h="139700"/>
          </a:sp3d>
        </p:spPr>
        <p:txBody>
          <a:bodyPr lIns="90000" tIns="46800" rIns="90000" bIns="46800" anchor="ctr" anchorCtr="0">
            <a:noAutofit/>
          </a:bodyPr>
          <a:lstStyle/>
          <a:p>
            <a:pPr algn="ctr">
              <a:buClr>
                <a:srgbClr val="000000"/>
              </a:buClr>
            </a:pPr>
            <a:endParaRPr kern="0">
              <a:latin typeface="Arial"/>
              <a:ea typeface="Arial"/>
              <a:sym typeface="Arial"/>
            </a:endParaRPr>
          </a:p>
        </p:txBody>
      </p:sp>
      <p:pic>
        <p:nvPicPr>
          <p:cNvPr id="8" name="Shape 872"/>
          <p:cNvPicPr preferRelativeResize="0"/>
          <p:nvPr/>
        </p:nvPicPr>
        <p:blipFill rotWithShape="1">
          <a:blip r:embed="rId3" cstate="email">
            <a:alphaModFix/>
            <a:grayscl/>
            <a:extLst>
              <a:ext uri="{28A0092B-C50C-407E-A947-70E740481C1C}">
                <a14:useLocalDpi xmlns:a14="http://schemas.microsoft.com/office/drawing/2010/main"/>
              </a:ext>
            </a:extLst>
          </a:blip>
          <a:srcRect/>
          <a:stretch/>
        </p:blipFill>
        <p:spPr>
          <a:xfrm>
            <a:off x="1475907" y="1754938"/>
            <a:ext cx="894478" cy="889875"/>
          </a:xfrm>
          <a:prstGeom prst="rect">
            <a:avLst/>
          </a:prstGeom>
          <a:solidFill>
            <a:srgbClr val="01A1DD"/>
          </a:solidFill>
          <a:ln>
            <a:noFill/>
          </a:ln>
        </p:spPr>
      </p:pic>
      <p:sp>
        <p:nvSpPr>
          <p:cNvPr id="9" name="Shape 867"/>
          <p:cNvSpPr/>
          <p:nvPr/>
        </p:nvSpPr>
        <p:spPr>
          <a:xfrm>
            <a:off x="2590944" y="2918096"/>
            <a:ext cx="1443721" cy="1510199"/>
          </a:xfrm>
          <a:prstGeom prst="ellipse">
            <a:avLst/>
          </a:prstGeom>
          <a:solidFill>
            <a:srgbClr val="01A1DD"/>
          </a:solidFill>
          <a:ln>
            <a:noFill/>
          </a:ln>
          <a:effectLst/>
          <a:scene3d>
            <a:camera prst="orthographicFront">
              <a:rot lat="0" lon="0" rev="0"/>
            </a:camera>
            <a:lightRig rig="contrasting" dir="t">
              <a:rot lat="0" lon="0" rev="7800000"/>
            </a:lightRig>
          </a:scene3d>
          <a:sp3d>
            <a:bevelT w="139700" h="139700"/>
          </a:sp3d>
        </p:spPr>
        <p:txBody>
          <a:bodyPr lIns="90000" tIns="46800" rIns="90000" bIns="46800" anchor="ctr" anchorCtr="0">
            <a:noAutofit/>
          </a:bodyPr>
          <a:lstStyle/>
          <a:p>
            <a:pPr algn="ctr">
              <a:buClr>
                <a:srgbClr val="000000"/>
              </a:buClr>
            </a:pPr>
            <a:endParaRPr kern="0">
              <a:latin typeface="Arial"/>
              <a:ea typeface="Arial"/>
              <a:sym typeface="Arial"/>
            </a:endParaRPr>
          </a:p>
        </p:txBody>
      </p:sp>
      <p:pic>
        <p:nvPicPr>
          <p:cNvPr id="10" name="Shape 870"/>
          <p:cNvPicPr preferRelativeResize="0"/>
          <p:nvPr/>
        </p:nvPicPr>
        <p:blipFill rotWithShape="1">
          <a:blip r:embed="rId4" cstate="email">
            <a:alphaModFix/>
            <a:grayscl/>
            <a:extLst>
              <a:ext uri="{28A0092B-C50C-407E-A947-70E740481C1C}">
                <a14:useLocalDpi xmlns:a14="http://schemas.microsoft.com/office/drawing/2010/main"/>
              </a:ext>
            </a:extLst>
          </a:blip>
          <a:srcRect/>
          <a:stretch/>
        </p:blipFill>
        <p:spPr>
          <a:xfrm>
            <a:off x="2785429" y="3124668"/>
            <a:ext cx="954842" cy="976377"/>
          </a:xfrm>
          <a:prstGeom prst="rect">
            <a:avLst/>
          </a:prstGeom>
          <a:solidFill>
            <a:srgbClr val="01A1DD"/>
          </a:solidFill>
          <a:ln>
            <a:noFill/>
          </a:ln>
        </p:spPr>
      </p:pic>
      <p:sp>
        <p:nvSpPr>
          <p:cNvPr id="11" name="Shape 867"/>
          <p:cNvSpPr/>
          <p:nvPr/>
        </p:nvSpPr>
        <p:spPr>
          <a:xfrm>
            <a:off x="1286213" y="4634867"/>
            <a:ext cx="1557773" cy="1491297"/>
          </a:xfrm>
          <a:prstGeom prst="ellipse">
            <a:avLst/>
          </a:prstGeom>
          <a:solidFill>
            <a:srgbClr val="01A1DD"/>
          </a:solidFill>
          <a:ln>
            <a:noFill/>
          </a:ln>
          <a:effectLst/>
          <a:scene3d>
            <a:camera prst="orthographicFront">
              <a:rot lat="0" lon="0" rev="0"/>
            </a:camera>
            <a:lightRig rig="contrasting" dir="t">
              <a:rot lat="0" lon="0" rev="7800000"/>
            </a:lightRig>
          </a:scene3d>
          <a:sp3d>
            <a:bevelT w="139700" h="139700"/>
          </a:sp3d>
        </p:spPr>
        <p:txBody>
          <a:bodyPr lIns="90000" tIns="46800" rIns="90000" bIns="46800" anchor="ctr" anchorCtr="0">
            <a:noAutofit/>
          </a:bodyPr>
          <a:lstStyle/>
          <a:p>
            <a:pPr algn="ctr">
              <a:buClr>
                <a:srgbClr val="000000"/>
              </a:buClr>
            </a:pPr>
            <a:endParaRPr kern="0">
              <a:latin typeface="Arial"/>
              <a:ea typeface="Arial"/>
              <a:sym typeface="Arial"/>
            </a:endParaRPr>
          </a:p>
        </p:txBody>
      </p:sp>
      <p:pic>
        <p:nvPicPr>
          <p:cNvPr id="12" name="Shape 871"/>
          <p:cNvPicPr preferRelativeResize="0"/>
          <p:nvPr/>
        </p:nvPicPr>
        <p:blipFill rotWithShape="1">
          <a:blip r:embed="rId5" cstate="email">
            <a:alphaModFix/>
            <a:extLst>
              <a:ext uri="{28A0092B-C50C-407E-A947-70E740481C1C}">
                <a14:useLocalDpi xmlns:a14="http://schemas.microsoft.com/office/drawing/2010/main"/>
              </a:ext>
            </a:extLst>
          </a:blip>
          <a:srcRect/>
          <a:stretch/>
        </p:blipFill>
        <p:spPr>
          <a:xfrm>
            <a:off x="1553000" y="4951555"/>
            <a:ext cx="967709" cy="883271"/>
          </a:xfrm>
          <a:prstGeom prst="rect">
            <a:avLst/>
          </a:prstGeom>
          <a:solidFill>
            <a:srgbClr val="01A1DD"/>
          </a:solidFill>
          <a:ln>
            <a:noFill/>
          </a:ln>
        </p:spPr>
      </p:pic>
    </p:spTree>
    <p:extLst>
      <p:ext uri="{BB962C8B-B14F-4D97-AF65-F5344CB8AC3E}">
        <p14:creationId xmlns:p14="http://schemas.microsoft.com/office/powerpoint/2010/main" val="3078356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20925631">
            <a:off x="440593" y="1445706"/>
            <a:ext cx="3251327" cy="2748684"/>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2" name="Title 1"/>
          <p:cNvSpPr>
            <a:spLocks noGrp="1"/>
          </p:cNvSpPr>
          <p:nvPr>
            <p:ph type="title"/>
          </p:nvPr>
        </p:nvSpPr>
        <p:spPr>
          <a:xfrm>
            <a:off x="1" y="121388"/>
            <a:ext cx="9329530" cy="1143000"/>
          </a:xfrm>
          <a:solidFill>
            <a:srgbClr val="01A1DD"/>
          </a:solidFill>
        </p:spPr>
        <p:txBody>
          <a:bodyPr/>
          <a:lstStyle/>
          <a:p>
            <a:pPr algn="l"/>
            <a:r>
              <a:rPr lang="en-GB" dirty="0" smtClean="0"/>
              <a:t>Who is affected?</a:t>
            </a:r>
            <a:endParaRPr lang="en-GB" dirty="0"/>
          </a:p>
        </p:txBody>
      </p:sp>
      <p:sp>
        <p:nvSpPr>
          <p:cNvPr id="3" name="Content Placeholder 2"/>
          <p:cNvSpPr>
            <a:spLocks noGrp="1"/>
          </p:cNvSpPr>
          <p:nvPr>
            <p:ph idx="1"/>
          </p:nvPr>
        </p:nvSpPr>
        <p:spPr>
          <a:xfrm>
            <a:off x="4467937" y="1707438"/>
            <a:ext cx="7724063" cy="5554905"/>
          </a:xfrm>
        </p:spPr>
        <p:txBody>
          <a:bodyPr vert="horz" lIns="143378" tIns="71689" rIns="143378" bIns="71689" rtlCol="0">
            <a:normAutofit/>
          </a:bodyPr>
          <a:lstStyle/>
          <a:p>
            <a:pPr>
              <a:lnSpc>
                <a:spcPct val="110000"/>
              </a:lnSpc>
              <a:spcAft>
                <a:spcPts val="600"/>
              </a:spcAft>
            </a:pPr>
            <a:r>
              <a:rPr lang="en-GB" sz="2800" dirty="0"/>
              <a:t>From April 2019, VAT r</a:t>
            </a:r>
            <a:r>
              <a:rPr lang="en-GB" sz="2800" dirty="0" smtClean="0"/>
              <a:t>egistered </a:t>
            </a:r>
            <a:r>
              <a:rPr lang="en-GB" sz="2800" dirty="0"/>
              <a:t>businesses with a taxable turnover above the VAT threshold </a:t>
            </a:r>
            <a:r>
              <a:rPr lang="en-GB" sz="2800" dirty="0" smtClean="0"/>
              <a:t>(currently £85,000) must </a:t>
            </a:r>
            <a:r>
              <a:rPr lang="en-GB" sz="2800" dirty="0"/>
              <a:t>keep their VAT business records digitally and submit their VAT return through compatible software</a:t>
            </a:r>
          </a:p>
          <a:p>
            <a:pPr>
              <a:lnSpc>
                <a:spcPct val="110000"/>
              </a:lnSpc>
              <a:spcAft>
                <a:spcPts val="600"/>
              </a:spcAft>
            </a:pPr>
            <a:r>
              <a:rPr lang="en-GB" sz="2800" dirty="0" smtClean="0"/>
              <a:t>Business that are voluntarily VAT </a:t>
            </a:r>
            <a:r>
              <a:rPr lang="en-GB" sz="2800" dirty="0"/>
              <a:t>Registered </a:t>
            </a:r>
            <a:r>
              <a:rPr lang="en-GB" sz="2800" dirty="0" smtClean="0"/>
              <a:t>can </a:t>
            </a:r>
            <a:r>
              <a:rPr lang="en-GB" sz="2800" dirty="0"/>
              <a:t>join MTD if they wish</a:t>
            </a:r>
          </a:p>
          <a:p>
            <a:pPr>
              <a:lnSpc>
                <a:spcPct val="110000"/>
              </a:lnSpc>
              <a:spcAft>
                <a:spcPts val="600"/>
              </a:spcAft>
            </a:pPr>
            <a:r>
              <a:rPr lang="en-GB" sz="2800" dirty="0" smtClean="0"/>
              <a:t>Existing exemptions continue for VAT</a:t>
            </a:r>
            <a:endParaRPr lang="en-GB" sz="2800" dirty="0"/>
          </a:p>
        </p:txBody>
      </p:sp>
      <p:sp>
        <p:nvSpPr>
          <p:cNvPr id="4" name="Slide Number Placeholder 3"/>
          <p:cNvSpPr>
            <a:spLocks noGrp="1"/>
          </p:cNvSpPr>
          <p:nvPr>
            <p:ph type="sldNum" sz="quarter" idx="12"/>
          </p:nvPr>
        </p:nvSpPr>
        <p:spPr/>
        <p:txBody>
          <a:bodyPr/>
          <a:lstStyle/>
          <a:p>
            <a:fld id="{FC910567-308D-45B8-A9BC-47E24F4B6008}" type="slidenum">
              <a:rPr lang="en-GB" smtClean="0">
                <a:solidFill>
                  <a:prstClr val="black">
                    <a:tint val="75000"/>
                  </a:prstClr>
                </a:solidFill>
              </a:rPr>
              <a:pPr/>
              <a:t>12</a:t>
            </a:fld>
            <a:endParaRPr lang="en-GB" dirty="0">
              <a:solidFill>
                <a:prstClr val="black">
                  <a:tint val="75000"/>
                </a:prstClr>
              </a:solidFill>
            </a:endParaRPr>
          </a:p>
        </p:txBody>
      </p:sp>
      <p:pic>
        <p:nvPicPr>
          <p:cNvPr id="7" name="Picture 6"/>
          <p:cNvPicPr>
            <a:picLocks noChangeAspect="1"/>
          </p:cNvPicPr>
          <p:nvPr/>
        </p:nvPicPr>
        <p:blipFill>
          <a:blip r:embed="rId4"/>
          <a:stretch>
            <a:fillRect/>
          </a:stretch>
        </p:blipFill>
        <p:spPr>
          <a:xfrm>
            <a:off x="169642" y="2452443"/>
            <a:ext cx="3909039" cy="3507665"/>
          </a:xfrm>
          <a:prstGeom prst="rect">
            <a:avLst/>
          </a:prstGeom>
        </p:spPr>
      </p:pic>
    </p:spTree>
    <p:extLst>
      <p:ext uri="{BB962C8B-B14F-4D97-AF65-F5344CB8AC3E}">
        <p14:creationId xmlns:p14="http://schemas.microsoft.com/office/powerpoint/2010/main" val="3537854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53" y="123421"/>
            <a:ext cx="6998347" cy="1143000"/>
          </a:xfrm>
          <a:solidFill>
            <a:srgbClr val="01A1DD"/>
          </a:solidFill>
        </p:spPr>
        <p:txBody>
          <a:bodyPr/>
          <a:lstStyle/>
          <a:p>
            <a:r>
              <a:rPr lang="en-GB" dirty="0" smtClean="0"/>
              <a:t>Timeline </a:t>
            </a:r>
            <a:r>
              <a:rPr lang="en-GB" dirty="0"/>
              <a:t>for </a:t>
            </a:r>
            <a:r>
              <a:rPr lang="en-GB" dirty="0" smtClean="0"/>
              <a:t>VAT</a:t>
            </a:r>
            <a:endParaRPr lang="en-GB" dirty="0"/>
          </a:p>
        </p:txBody>
      </p:sp>
      <p:sp>
        <p:nvSpPr>
          <p:cNvPr id="4" name="Slide Number Placeholder 3"/>
          <p:cNvSpPr>
            <a:spLocks noGrp="1"/>
          </p:cNvSpPr>
          <p:nvPr>
            <p:ph type="sldNum" sz="quarter" idx="12"/>
          </p:nvPr>
        </p:nvSpPr>
        <p:spPr/>
        <p:txBody>
          <a:bodyPr/>
          <a:lstStyle/>
          <a:p>
            <a:fld id="{FC910567-308D-45B8-A9BC-47E24F4B6008}" type="slidenum">
              <a:rPr lang="en-GB" smtClean="0">
                <a:solidFill>
                  <a:prstClr val="black">
                    <a:tint val="75000"/>
                  </a:prstClr>
                </a:solidFill>
              </a:rPr>
              <a:pPr/>
              <a:t>13</a:t>
            </a:fld>
            <a:endParaRPr lang="en-GB" dirty="0">
              <a:solidFill>
                <a:prstClr val="black">
                  <a:tint val="75000"/>
                </a:prstClr>
              </a:solidFill>
            </a:endParaRPr>
          </a:p>
        </p:txBody>
      </p:sp>
      <p:sp>
        <p:nvSpPr>
          <p:cNvPr id="5" name="Freeform 4"/>
          <p:cNvSpPr/>
          <p:nvPr/>
        </p:nvSpPr>
        <p:spPr>
          <a:xfrm>
            <a:off x="2309217" y="2786063"/>
            <a:ext cx="6408000" cy="1183957"/>
          </a:xfrm>
          <a:custGeom>
            <a:avLst/>
            <a:gdLst>
              <a:gd name="connsiteX0" fmla="*/ 0 w 6995160"/>
              <a:gd name="connsiteY0" fmla="*/ 118396 h 1183957"/>
              <a:gd name="connsiteX1" fmla="*/ 118396 w 6995160"/>
              <a:gd name="connsiteY1" fmla="*/ 0 h 1183957"/>
              <a:gd name="connsiteX2" fmla="*/ 6876764 w 6995160"/>
              <a:gd name="connsiteY2" fmla="*/ 0 h 1183957"/>
              <a:gd name="connsiteX3" fmla="*/ 6995160 w 6995160"/>
              <a:gd name="connsiteY3" fmla="*/ 118396 h 1183957"/>
              <a:gd name="connsiteX4" fmla="*/ 6995160 w 6995160"/>
              <a:gd name="connsiteY4" fmla="*/ 1065561 h 1183957"/>
              <a:gd name="connsiteX5" fmla="*/ 6876764 w 6995160"/>
              <a:gd name="connsiteY5" fmla="*/ 1183957 h 1183957"/>
              <a:gd name="connsiteX6" fmla="*/ 118396 w 6995160"/>
              <a:gd name="connsiteY6" fmla="*/ 1183957 h 1183957"/>
              <a:gd name="connsiteX7" fmla="*/ 0 w 6995160"/>
              <a:gd name="connsiteY7" fmla="*/ 1065561 h 1183957"/>
              <a:gd name="connsiteX8" fmla="*/ 0 w 6995160"/>
              <a:gd name="connsiteY8" fmla="*/ 118396 h 1183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95160" h="1183957">
                <a:moveTo>
                  <a:pt x="0" y="118396"/>
                </a:moveTo>
                <a:cubicBezTo>
                  <a:pt x="0" y="53008"/>
                  <a:pt x="53008" y="0"/>
                  <a:pt x="118396" y="0"/>
                </a:cubicBezTo>
                <a:lnTo>
                  <a:pt x="6876764" y="0"/>
                </a:lnTo>
                <a:cubicBezTo>
                  <a:pt x="6942152" y="0"/>
                  <a:pt x="6995160" y="53008"/>
                  <a:pt x="6995160" y="118396"/>
                </a:cubicBezTo>
                <a:lnTo>
                  <a:pt x="6995160" y="1065561"/>
                </a:lnTo>
                <a:cubicBezTo>
                  <a:pt x="6995160" y="1130949"/>
                  <a:pt x="6942152" y="1183957"/>
                  <a:pt x="6876764" y="1183957"/>
                </a:cubicBezTo>
                <a:lnTo>
                  <a:pt x="118396" y="1183957"/>
                </a:lnTo>
                <a:cubicBezTo>
                  <a:pt x="53008" y="1183957"/>
                  <a:pt x="0" y="1130949"/>
                  <a:pt x="0" y="1065561"/>
                </a:cubicBezTo>
                <a:lnTo>
                  <a:pt x="0" y="118396"/>
                </a:lnTo>
                <a:close/>
              </a:path>
            </a:pathLst>
          </a:custGeom>
          <a:solidFill>
            <a:srgbClr val="01A1DD"/>
          </a:solidFill>
          <a:ln>
            <a:noFill/>
          </a:ln>
          <a:effectLst/>
          <a:scene3d>
            <a:camera prst="orthographicFront">
              <a:rot lat="0" lon="0" rev="0"/>
            </a:camera>
            <a:lightRig rig="contrasting" dir="t">
              <a:rot lat="0" lon="0" rev="1500000"/>
            </a:lightRig>
          </a:scene3d>
          <a:sp3d prstMaterial="metal"/>
        </p:spPr>
        <p:style>
          <a:lnRef idx="0">
            <a:scrgbClr r="0" g="0" b="0"/>
          </a:lnRef>
          <a:fillRef idx="3">
            <a:scrgbClr r="0" g="0" b="0"/>
          </a:fillRef>
          <a:effectRef idx="3">
            <a:scrgbClr r="0" g="0" b="0"/>
          </a:effectRef>
          <a:fontRef idx="minor">
            <a:schemeClr val="dk2">
              <a:hueOff val="0"/>
              <a:satOff val="0"/>
              <a:lumOff val="0"/>
              <a:alphaOff val="0"/>
            </a:schemeClr>
          </a:fontRef>
        </p:style>
        <p:txBody>
          <a:bodyPr spcFirstLastPara="0" vert="horz" wrap="square" lIns="126117" tIns="126117" rIns="1334346" bIns="126117" numCol="1" spcCol="1270" anchor="ctr" anchorCtr="0">
            <a:noAutofit/>
          </a:bodyPr>
          <a:lstStyle/>
          <a:p>
            <a:pPr defTabSz="1066800">
              <a:lnSpc>
                <a:spcPct val="90000"/>
              </a:lnSpc>
              <a:spcBef>
                <a:spcPct val="0"/>
              </a:spcBef>
              <a:spcAft>
                <a:spcPct val="35000"/>
              </a:spcAft>
            </a:pPr>
            <a:r>
              <a:rPr lang="en-GB" sz="2400" dirty="0" smtClean="0">
                <a:solidFill>
                  <a:schemeClr val="bg1"/>
                </a:solidFill>
                <a:latin typeface="Arial" panose="020B0604020202020204" pitchFamily="34" charset="0"/>
                <a:cs typeface="Arial" panose="020B0604020202020204" pitchFamily="34" charset="0"/>
              </a:rPr>
              <a:t>End March 2018 Regulations made</a:t>
            </a:r>
            <a:endParaRPr lang="en-GB" sz="2400" dirty="0">
              <a:solidFill>
                <a:schemeClr val="bg1"/>
              </a:solidFill>
              <a:latin typeface="Arial" panose="020B0604020202020204" pitchFamily="34" charset="0"/>
              <a:cs typeface="Arial" panose="020B0604020202020204" pitchFamily="34" charset="0"/>
            </a:endParaRPr>
          </a:p>
        </p:txBody>
      </p:sp>
      <p:sp>
        <p:nvSpPr>
          <p:cNvPr id="6" name="Freeform 5"/>
          <p:cNvSpPr/>
          <p:nvPr/>
        </p:nvSpPr>
        <p:spPr>
          <a:xfrm>
            <a:off x="2892000" y="4150981"/>
            <a:ext cx="6408000" cy="1183957"/>
          </a:xfrm>
          <a:custGeom>
            <a:avLst/>
            <a:gdLst>
              <a:gd name="connsiteX0" fmla="*/ 0 w 6995160"/>
              <a:gd name="connsiteY0" fmla="*/ 118396 h 1183957"/>
              <a:gd name="connsiteX1" fmla="*/ 118396 w 6995160"/>
              <a:gd name="connsiteY1" fmla="*/ 0 h 1183957"/>
              <a:gd name="connsiteX2" fmla="*/ 6876764 w 6995160"/>
              <a:gd name="connsiteY2" fmla="*/ 0 h 1183957"/>
              <a:gd name="connsiteX3" fmla="*/ 6995160 w 6995160"/>
              <a:gd name="connsiteY3" fmla="*/ 118396 h 1183957"/>
              <a:gd name="connsiteX4" fmla="*/ 6995160 w 6995160"/>
              <a:gd name="connsiteY4" fmla="*/ 1065561 h 1183957"/>
              <a:gd name="connsiteX5" fmla="*/ 6876764 w 6995160"/>
              <a:gd name="connsiteY5" fmla="*/ 1183957 h 1183957"/>
              <a:gd name="connsiteX6" fmla="*/ 118396 w 6995160"/>
              <a:gd name="connsiteY6" fmla="*/ 1183957 h 1183957"/>
              <a:gd name="connsiteX7" fmla="*/ 0 w 6995160"/>
              <a:gd name="connsiteY7" fmla="*/ 1065561 h 1183957"/>
              <a:gd name="connsiteX8" fmla="*/ 0 w 6995160"/>
              <a:gd name="connsiteY8" fmla="*/ 118396 h 1183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95160" h="1183957">
                <a:moveTo>
                  <a:pt x="0" y="118396"/>
                </a:moveTo>
                <a:cubicBezTo>
                  <a:pt x="0" y="53008"/>
                  <a:pt x="53008" y="0"/>
                  <a:pt x="118396" y="0"/>
                </a:cubicBezTo>
                <a:lnTo>
                  <a:pt x="6876764" y="0"/>
                </a:lnTo>
                <a:cubicBezTo>
                  <a:pt x="6942152" y="0"/>
                  <a:pt x="6995160" y="53008"/>
                  <a:pt x="6995160" y="118396"/>
                </a:cubicBezTo>
                <a:lnTo>
                  <a:pt x="6995160" y="1065561"/>
                </a:lnTo>
                <a:cubicBezTo>
                  <a:pt x="6995160" y="1130949"/>
                  <a:pt x="6942152" y="1183957"/>
                  <a:pt x="6876764" y="1183957"/>
                </a:cubicBezTo>
                <a:lnTo>
                  <a:pt x="118396" y="1183957"/>
                </a:lnTo>
                <a:cubicBezTo>
                  <a:pt x="53008" y="1183957"/>
                  <a:pt x="0" y="1130949"/>
                  <a:pt x="0" y="1065561"/>
                </a:cubicBezTo>
                <a:lnTo>
                  <a:pt x="0" y="118396"/>
                </a:lnTo>
                <a:close/>
              </a:path>
            </a:pathLst>
          </a:custGeom>
          <a:solidFill>
            <a:srgbClr val="01A1DD"/>
          </a:solidFill>
          <a:ln>
            <a:noFill/>
          </a:ln>
          <a:effectLst/>
          <a:scene3d>
            <a:camera prst="orthographicFront">
              <a:rot lat="0" lon="0" rev="0"/>
            </a:camera>
            <a:lightRig rig="contrasting" dir="t">
              <a:rot lat="0" lon="0" rev="1500000"/>
            </a:lightRig>
          </a:scene3d>
          <a:sp3d prstMaterial="metal"/>
        </p:spPr>
        <p:style>
          <a:lnRef idx="0">
            <a:scrgbClr r="0" g="0" b="0"/>
          </a:lnRef>
          <a:fillRef idx="3">
            <a:scrgbClr r="0" g="0" b="0"/>
          </a:fillRef>
          <a:effectRef idx="3">
            <a:scrgbClr r="0" g="0" b="0"/>
          </a:effectRef>
          <a:fontRef idx="minor">
            <a:schemeClr val="dk2">
              <a:hueOff val="0"/>
              <a:satOff val="0"/>
              <a:lumOff val="0"/>
              <a:alphaOff val="0"/>
            </a:schemeClr>
          </a:fontRef>
        </p:style>
        <p:txBody>
          <a:bodyPr spcFirstLastPara="0" vert="horz" wrap="square" lIns="126117" tIns="126117" rIns="1334346" bIns="126117" numCol="1" spcCol="1270" anchor="ctr" anchorCtr="0">
            <a:noAutofit/>
          </a:bodyPr>
          <a:lstStyle/>
          <a:p>
            <a:pPr defTabSz="1066800">
              <a:lnSpc>
                <a:spcPct val="90000"/>
              </a:lnSpc>
              <a:spcBef>
                <a:spcPct val="0"/>
              </a:spcBef>
              <a:spcAft>
                <a:spcPct val="35000"/>
              </a:spcAft>
            </a:pPr>
            <a:endParaRPr lang="en-GB" sz="2400" dirty="0" smtClean="0">
              <a:solidFill>
                <a:schemeClr val="bg1"/>
              </a:solidFill>
              <a:latin typeface="Arial" panose="020B0604020202020204" pitchFamily="34" charset="0"/>
              <a:cs typeface="Arial" panose="020B0604020202020204" pitchFamily="34" charset="0"/>
            </a:endParaRPr>
          </a:p>
          <a:p>
            <a:pPr defTabSz="1066800">
              <a:lnSpc>
                <a:spcPct val="90000"/>
              </a:lnSpc>
              <a:spcBef>
                <a:spcPct val="0"/>
              </a:spcBef>
              <a:spcAft>
                <a:spcPct val="35000"/>
              </a:spcAft>
            </a:pPr>
            <a:r>
              <a:rPr lang="en-GB" sz="2400" dirty="0" smtClean="0">
                <a:solidFill>
                  <a:schemeClr val="bg1"/>
                </a:solidFill>
                <a:latin typeface="Arial" panose="020B0604020202020204" pitchFamily="34" charset="0"/>
                <a:cs typeface="Arial" panose="020B0604020202020204" pitchFamily="34" charset="0"/>
              </a:rPr>
              <a:t>April 2018 VAT </a:t>
            </a:r>
            <a:r>
              <a:rPr lang="en-GB" sz="2400" dirty="0">
                <a:solidFill>
                  <a:schemeClr val="bg1"/>
                </a:solidFill>
                <a:latin typeface="Arial" panose="020B0604020202020204" pitchFamily="34" charset="0"/>
                <a:cs typeface="Arial" panose="020B0604020202020204" pitchFamily="34" charset="0"/>
              </a:rPr>
              <a:t>P</a:t>
            </a:r>
            <a:r>
              <a:rPr lang="en-GB" sz="2400" dirty="0" smtClean="0">
                <a:solidFill>
                  <a:schemeClr val="bg1"/>
                </a:solidFill>
                <a:latin typeface="Arial" panose="020B0604020202020204" pitchFamily="34" charset="0"/>
                <a:cs typeface="Arial" panose="020B0604020202020204" pitchFamily="34" charset="0"/>
              </a:rPr>
              <a:t>ilot </a:t>
            </a:r>
          </a:p>
          <a:p>
            <a:pPr defTabSz="1066800">
              <a:lnSpc>
                <a:spcPct val="90000"/>
              </a:lnSpc>
              <a:spcBef>
                <a:spcPct val="0"/>
              </a:spcBef>
              <a:spcAft>
                <a:spcPct val="35000"/>
              </a:spcAft>
            </a:pPr>
            <a:r>
              <a:rPr lang="en-GB" sz="2400" dirty="0" smtClean="0">
                <a:solidFill>
                  <a:schemeClr val="bg1"/>
                </a:solidFill>
                <a:latin typeface="Arial" panose="020B0604020202020204" pitchFamily="34" charset="0"/>
                <a:cs typeface="Arial" panose="020B0604020202020204" pitchFamily="34" charset="0"/>
              </a:rPr>
              <a:t>- Live testing of MTD begins</a:t>
            </a:r>
            <a:endParaRPr lang="en-GB" sz="2400" dirty="0">
              <a:solidFill>
                <a:schemeClr val="bg1"/>
              </a:solidFill>
              <a:latin typeface="Arial" panose="020B0604020202020204" pitchFamily="34" charset="0"/>
              <a:cs typeface="Arial" panose="020B0604020202020204" pitchFamily="34" charset="0"/>
            </a:endParaRPr>
          </a:p>
          <a:p>
            <a:pPr defTabSz="1066800">
              <a:lnSpc>
                <a:spcPct val="90000"/>
              </a:lnSpc>
              <a:spcBef>
                <a:spcPct val="0"/>
              </a:spcBef>
              <a:spcAft>
                <a:spcPct val="35000"/>
              </a:spcAft>
            </a:pPr>
            <a:endParaRPr lang="en-GB" sz="2400" dirty="0">
              <a:solidFill>
                <a:schemeClr val="bg1"/>
              </a:solidFill>
              <a:latin typeface="Arial" panose="020B0604020202020204" pitchFamily="34" charset="0"/>
              <a:cs typeface="Arial" panose="020B0604020202020204" pitchFamily="34" charset="0"/>
            </a:endParaRPr>
          </a:p>
        </p:txBody>
      </p:sp>
      <p:sp>
        <p:nvSpPr>
          <p:cNvPr id="7" name="Freeform 6"/>
          <p:cNvSpPr/>
          <p:nvPr/>
        </p:nvSpPr>
        <p:spPr>
          <a:xfrm>
            <a:off x="3806400" y="5515899"/>
            <a:ext cx="6408000" cy="1183957"/>
          </a:xfrm>
          <a:custGeom>
            <a:avLst/>
            <a:gdLst>
              <a:gd name="connsiteX0" fmla="*/ 0 w 6995160"/>
              <a:gd name="connsiteY0" fmla="*/ 118396 h 1183957"/>
              <a:gd name="connsiteX1" fmla="*/ 118396 w 6995160"/>
              <a:gd name="connsiteY1" fmla="*/ 0 h 1183957"/>
              <a:gd name="connsiteX2" fmla="*/ 6876764 w 6995160"/>
              <a:gd name="connsiteY2" fmla="*/ 0 h 1183957"/>
              <a:gd name="connsiteX3" fmla="*/ 6995160 w 6995160"/>
              <a:gd name="connsiteY3" fmla="*/ 118396 h 1183957"/>
              <a:gd name="connsiteX4" fmla="*/ 6995160 w 6995160"/>
              <a:gd name="connsiteY4" fmla="*/ 1065561 h 1183957"/>
              <a:gd name="connsiteX5" fmla="*/ 6876764 w 6995160"/>
              <a:gd name="connsiteY5" fmla="*/ 1183957 h 1183957"/>
              <a:gd name="connsiteX6" fmla="*/ 118396 w 6995160"/>
              <a:gd name="connsiteY6" fmla="*/ 1183957 h 1183957"/>
              <a:gd name="connsiteX7" fmla="*/ 0 w 6995160"/>
              <a:gd name="connsiteY7" fmla="*/ 1065561 h 1183957"/>
              <a:gd name="connsiteX8" fmla="*/ 0 w 6995160"/>
              <a:gd name="connsiteY8" fmla="*/ 118396 h 1183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95160" h="1183957">
                <a:moveTo>
                  <a:pt x="0" y="118396"/>
                </a:moveTo>
                <a:cubicBezTo>
                  <a:pt x="0" y="53008"/>
                  <a:pt x="53008" y="0"/>
                  <a:pt x="118396" y="0"/>
                </a:cubicBezTo>
                <a:lnTo>
                  <a:pt x="6876764" y="0"/>
                </a:lnTo>
                <a:cubicBezTo>
                  <a:pt x="6942152" y="0"/>
                  <a:pt x="6995160" y="53008"/>
                  <a:pt x="6995160" y="118396"/>
                </a:cubicBezTo>
                <a:lnTo>
                  <a:pt x="6995160" y="1065561"/>
                </a:lnTo>
                <a:cubicBezTo>
                  <a:pt x="6995160" y="1130949"/>
                  <a:pt x="6942152" y="1183957"/>
                  <a:pt x="6876764" y="1183957"/>
                </a:cubicBezTo>
                <a:lnTo>
                  <a:pt x="118396" y="1183957"/>
                </a:lnTo>
                <a:cubicBezTo>
                  <a:pt x="53008" y="1183957"/>
                  <a:pt x="0" y="1130949"/>
                  <a:pt x="0" y="1065561"/>
                </a:cubicBezTo>
                <a:lnTo>
                  <a:pt x="0" y="118396"/>
                </a:lnTo>
                <a:close/>
              </a:path>
            </a:pathLst>
          </a:custGeom>
          <a:solidFill>
            <a:srgbClr val="01A1DD"/>
          </a:solidFill>
          <a:ln>
            <a:noFill/>
          </a:ln>
          <a:effectLst/>
          <a:scene3d>
            <a:camera prst="orthographicFront">
              <a:rot lat="0" lon="0" rev="0"/>
            </a:camera>
            <a:lightRig rig="contrasting" dir="t">
              <a:rot lat="0" lon="0" rev="1500000"/>
            </a:lightRig>
          </a:scene3d>
          <a:sp3d prstMaterial="metal"/>
        </p:spPr>
        <p:style>
          <a:lnRef idx="0">
            <a:scrgbClr r="0" g="0" b="0"/>
          </a:lnRef>
          <a:fillRef idx="3">
            <a:scrgbClr r="0" g="0" b="0"/>
          </a:fillRef>
          <a:effectRef idx="3">
            <a:scrgbClr r="0" g="0" b="0"/>
          </a:effectRef>
          <a:fontRef idx="minor">
            <a:schemeClr val="dk2">
              <a:hueOff val="0"/>
              <a:satOff val="0"/>
              <a:lumOff val="0"/>
              <a:alphaOff val="0"/>
            </a:schemeClr>
          </a:fontRef>
        </p:style>
        <p:txBody>
          <a:bodyPr spcFirstLastPara="0" vert="horz" wrap="square" lIns="126117" tIns="126117" rIns="1334346" bIns="126117" numCol="1" spcCol="1270" anchor="ctr" anchorCtr="0">
            <a:noAutofit/>
          </a:bodyPr>
          <a:lstStyle/>
          <a:p>
            <a:pPr defTabSz="1066800">
              <a:lnSpc>
                <a:spcPct val="90000"/>
              </a:lnSpc>
              <a:spcBef>
                <a:spcPct val="0"/>
              </a:spcBef>
              <a:spcAft>
                <a:spcPct val="35000"/>
              </a:spcAft>
            </a:pPr>
            <a:r>
              <a:rPr lang="en-GB" sz="2400" dirty="0" err="1" smtClean="0">
                <a:solidFill>
                  <a:schemeClr val="bg1"/>
                </a:solidFill>
                <a:latin typeface="Arial" panose="020B0604020202020204" pitchFamily="34" charset="0"/>
                <a:cs typeface="Arial" panose="020B0604020202020204" pitchFamily="34" charset="0"/>
              </a:rPr>
              <a:t>Mandation</a:t>
            </a:r>
            <a:r>
              <a:rPr lang="en-GB" sz="2400" dirty="0" smtClean="0">
                <a:solidFill>
                  <a:schemeClr val="bg1"/>
                </a:solidFill>
                <a:latin typeface="Arial" panose="020B0604020202020204" pitchFamily="34" charset="0"/>
                <a:cs typeface="Arial" panose="020B0604020202020204" pitchFamily="34" charset="0"/>
              </a:rPr>
              <a:t>: First VAT period commencing on or after 1 April 2019.</a:t>
            </a:r>
            <a:endParaRPr lang="en-GB" sz="2400" dirty="0">
              <a:solidFill>
                <a:schemeClr val="bg1"/>
              </a:solidFill>
              <a:latin typeface="Arial" panose="020B0604020202020204" pitchFamily="34" charset="0"/>
              <a:cs typeface="Arial" panose="020B0604020202020204" pitchFamily="34" charset="0"/>
            </a:endParaRPr>
          </a:p>
        </p:txBody>
      </p:sp>
      <p:sp>
        <p:nvSpPr>
          <p:cNvPr id="8" name="Freeform 7"/>
          <p:cNvSpPr/>
          <p:nvPr/>
        </p:nvSpPr>
        <p:spPr>
          <a:xfrm>
            <a:off x="7947645" y="3566416"/>
            <a:ext cx="769572" cy="769572"/>
          </a:xfrm>
          <a:custGeom>
            <a:avLst/>
            <a:gdLst>
              <a:gd name="connsiteX0" fmla="*/ 0 w 769572"/>
              <a:gd name="connsiteY0" fmla="*/ 423265 h 769572"/>
              <a:gd name="connsiteX1" fmla="*/ 173154 w 769572"/>
              <a:gd name="connsiteY1" fmla="*/ 423265 h 769572"/>
              <a:gd name="connsiteX2" fmla="*/ 173154 w 769572"/>
              <a:gd name="connsiteY2" fmla="*/ 0 h 769572"/>
              <a:gd name="connsiteX3" fmla="*/ 596418 w 769572"/>
              <a:gd name="connsiteY3" fmla="*/ 0 h 769572"/>
              <a:gd name="connsiteX4" fmla="*/ 596418 w 769572"/>
              <a:gd name="connsiteY4" fmla="*/ 423265 h 769572"/>
              <a:gd name="connsiteX5" fmla="*/ 769572 w 769572"/>
              <a:gd name="connsiteY5" fmla="*/ 423265 h 769572"/>
              <a:gd name="connsiteX6" fmla="*/ 384786 w 769572"/>
              <a:gd name="connsiteY6" fmla="*/ 769572 h 769572"/>
              <a:gd name="connsiteX7" fmla="*/ 0 w 769572"/>
              <a:gd name="connsiteY7" fmla="*/ 423265 h 769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69572" h="769572">
                <a:moveTo>
                  <a:pt x="0" y="423265"/>
                </a:moveTo>
                <a:lnTo>
                  <a:pt x="173154" y="423265"/>
                </a:lnTo>
                <a:lnTo>
                  <a:pt x="173154" y="0"/>
                </a:lnTo>
                <a:lnTo>
                  <a:pt x="596418" y="0"/>
                </a:lnTo>
                <a:lnTo>
                  <a:pt x="596418" y="423265"/>
                </a:lnTo>
                <a:lnTo>
                  <a:pt x="769572" y="423265"/>
                </a:lnTo>
                <a:lnTo>
                  <a:pt x="384786" y="769572"/>
                </a:lnTo>
                <a:lnTo>
                  <a:pt x="0" y="423265"/>
                </a:lnTo>
                <a:close/>
              </a:path>
            </a:pathLst>
          </a:custGeom>
          <a:solidFill>
            <a:srgbClr val="D61B5E">
              <a:alpha val="90000"/>
            </a:srgb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rgbClr r="0" g="0" b="0"/>
          </a:lnRef>
          <a:fillRef idx="1">
            <a:scrgbClr r="0" g="0" b="0"/>
          </a:fillRef>
          <a:effectRef idx="2">
            <a:scrgbClr r="0" g="0" b="0"/>
          </a:effectRef>
          <a:fontRef idx="minor">
            <a:schemeClr val="dk2">
              <a:hueOff val="0"/>
              <a:satOff val="0"/>
              <a:lumOff val="0"/>
              <a:alphaOff val="0"/>
            </a:schemeClr>
          </a:fontRef>
        </p:style>
        <p:txBody>
          <a:bodyPr spcFirstLastPara="0" vert="horz" wrap="square" lIns="218874" tIns="45720" rIns="218874" bIns="236189" numCol="1" spcCol="1270" anchor="ctr" anchorCtr="0">
            <a:noAutofit/>
          </a:bodyPr>
          <a:lstStyle/>
          <a:p>
            <a:pPr algn="ctr" defTabSz="1600200">
              <a:lnSpc>
                <a:spcPct val="90000"/>
              </a:lnSpc>
              <a:spcBef>
                <a:spcPct val="0"/>
              </a:spcBef>
              <a:spcAft>
                <a:spcPct val="35000"/>
              </a:spcAft>
            </a:pPr>
            <a:endParaRPr lang="en-GB" sz="3600"/>
          </a:p>
        </p:txBody>
      </p:sp>
      <p:sp>
        <p:nvSpPr>
          <p:cNvPr id="9" name="Freeform 8"/>
          <p:cNvSpPr/>
          <p:nvPr/>
        </p:nvSpPr>
        <p:spPr>
          <a:xfrm>
            <a:off x="8602731" y="5131113"/>
            <a:ext cx="769572" cy="769572"/>
          </a:xfrm>
          <a:custGeom>
            <a:avLst/>
            <a:gdLst>
              <a:gd name="connsiteX0" fmla="*/ 0 w 769572"/>
              <a:gd name="connsiteY0" fmla="*/ 423265 h 769572"/>
              <a:gd name="connsiteX1" fmla="*/ 173154 w 769572"/>
              <a:gd name="connsiteY1" fmla="*/ 423265 h 769572"/>
              <a:gd name="connsiteX2" fmla="*/ 173154 w 769572"/>
              <a:gd name="connsiteY2" fmla="*/ 0 h 769572"/>
              <a:gd name="connsiteX3" fmla="*/ 596418 w 769572"/>
              <a:gd name="connsiteY3" fmla="*/ 0 h 769572"/>
              <a:gd name="connsiteX4" fmla="*/ 596418 w 769572"/>
              <a:gd name="connsiteY4" fmla="*/ 423265 h 769572"/>
              <a:gd name="connsiteX5" fmla="*/ 769572 w 769572"/>
              <a:gd name="connsiteY5" fmla="*/ 423265 h 769572"/>
              <a:gd name="connsiteX6" fmla="*/ 384786 w 769572"/>
              <a:gd name="connsiteY6" fmla="*/ 769572 h 769572"/>
              <a:gd name="connsiteX7" fmla="*/ 0 w 769572"/>
              <a:gd name="connsiteY7" fmla="*/ 423265 h 769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69572" h="769572">
                <a:moveTo>
                  <a:pt x="0" y="423265"/>
                </a:moveTo>
                <a:lnTo>
                  <a:pt x="173154" y="423265"/>
                </a:lnTo>
                <a:lnTo>
                  <a:pt x="173154" y="0"/>
                </a:lnTo>
                <a:lnTo>
                  <a:pt x="596418" y="0"/>
                </a:lnTo>
                <a:lnTo>
                  <a:pt x="596418" y="423265"/>
                </a:lnTo>
                <a:lnTo>
                  <a:pt x="769572" y="423265"/>
                </a:lnTo>
                <a:lnTo>
                  <a:pt x="384786" y="769572"/>
                </a:lnTo>
                <a:lnTo>
                  <a:pt x="0" y="423265"/>
                </a:lnTo>
                <a:close/>
              </a:path>
            </a:pathLst>
          </a:custGeom>
          <a:solidFill>
            <a:srgbClr val="D61B5E">
              <a:alpha val="90000"/>
            </a:srgb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rgbClr r="0" g="0" b="0"/>
          </a:lnRef>
          <a:fillRef idx="1">
            <a:scrgbClr r="0" g="0" b="0"/>
          </a:fillRef>
          <a:effectRef idx="2">
            <a:scrgbClr r="0" g="0" b="0"/>
          </a:effectRef>
          <a:fontRef idx="minor">
            <a:schemeClr val="dk2">
              <a:hueOff val="0"/>
              <a:satOff val="0"/>
              <a:lumOff val="0"/>
              <a:alphaOff val="0"/>
            </a:schemeClr>
          </a:fontRef>
        </p:style>
        <p:txBody>
          <a:bodyPr spcFirstLastPara="0" vert="horz" wrap="square" lIns="218874" tIns="45720" rIns="218874" bIns="236189" numCol="1" spcCol="1270" anchor="ctr" anchorCtr="0">
            <a:noAutofit/>
          </a:bodyPr>
          <a:lstStyle/>
          <a:p>
            <a:pPr algn="ctr" defTabSz="1600200">
              <a:lnSpc>
                <a:spcPct val="90000"/>
              </a:lnSpc>
              <a:spcBef>
                <a:spcPct val="0"/>
              </a:spcBef>
              <a:spcAft>
                <a:spcPct val="35000"/>
              </a:spcAft>
            </a:pPr>
            <a:endParaRPr lang="en-GB" sz="3600"/>
          </a:p>
        </p:txBody>
      </p:sp>
      <p:sp>
        <p:nvSpPr>
          <p:cNvPr id="10" name="Freeform 9"/>
          <p:cNvSpPr/>
          <p:nvPr/>
        </p:nvSpPr>
        <p:spPr>
          <a:xfrm>
            <a:off x="1699144" y="1398117"/>
            <a:ext cx="6408000" cy="1183957"/>
          </a:xfrm>
          <a:custGeom>
            <a:avLst/>
            <a:gdLst>
              <a:gd name="connsiteX0" fmla="*/ 0 w 6995160"/>
              <a:gd name="connsiteY0" fmla="*/ 118396 h 1183957"/>
              <a:gd name="connsiteX1" fmla="*/ 118396 w 6995160"/>
              <a:gd name="connsiteY1" fmla="*/ 0 h 1183957"/>
              <a:gd name="connsiteX2" fmla="*/ 6876764 w 6995160"/>
              <a:gd name="connsiteY2" fmla="*/ 0 h 1183957"/>
              <a:gd name="connsiteX3" fmla="*/ 6995160 w 6995160"/>
              <a:gd name="connsiteY3" fmla="*/ 118396 h 1183957"/>
              <a:gd name="connsiteX4" fmla="*/ 6995160 w 6995160"/>
              <a:gd name="connsiteY4" fmla="*/ 1065561 h 1183957"/>
              <a:gd name="connsiteX5" fmla="*/ 6876764 w 6995160"/>
              <a:gd name="connsiteY5" fmla="*/ 1183957 h 1183957"/>
              <a:gd name="connsiteX6" fmla="*/ 118396 w 6995160"/>
              <a:gd name="connsiteY6" fmla="*/ 1183957 h 1183957"/>
              <a:gd name="connsiteX7" fmla="*/ 0 w 6995160"/>
              <a:gd name="connsiteY7" fmla="*/ 1065561 h 1183957"/>
              <a:gd name="connsiteX8" fmla="*/ 0 w 6995160"/>
              <a:gd name="connsiteY8" fmla="*/ 118396 h 1183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95160" h="1183957">
                <a:moveTo>
                  <a:pt x="0" y="118396"/>
                </a:moveTo>
                <a:cubicBezTo>
                  <a:pt x="0" y="53008"/>
                  <a:pt x="53008" y="0"/>
                  <a:pt x="118396" y="0"/>
                </a:cubicBezTo>
                <a:lnTo>
                  <a:pt x="6876764" y="0"/>
                </a:lnTo>
                <a:cubicBezTo>
                  <a:pt x="6942152" y="0"/>
                  <a:pt x="6995160" y="53008"/>
                  <a:pt x="6995160" y="118396"/>
                </a:cubicBezTo>
                <a:lnTo>
                  <a:pt x="6995160" y="1065561"/>
                </a:lnTo>
                <a:cubicBezTo>
                  <a:pt x="6995160" y="1130949"/>
                  <a:pt x="6942152" y="1183957"/>
                  <a:pt x="6876764" y="1183957"/>
                </a:cubicBezTo>
                <a:lnTo>
                  <a:pt x="118396" y="1183957"/>
                </a:lnTo>
                <a:cubicBezTo>
                  <a:pt x="53008" y="1183957"/>
                  <a:pt x="0" y="1130949"/>
                  <a:pt x="0" y="1065561"/>
                </a:cubicBezTo>
                <a:lnTo>
                  <a:pt x="0" y="118396"/>
                </a:lnTo>
                <a:close/>
              </a:path>
            </a:pathLst>
          </a:custGeom>
          <a:solidFill>
            <a:srgbClr val="01A1DD"/>
          </a:solidFill>
          <a:ln>
            <a:noFill/>
          </a:ln>
          <a:effectLst/>
          <a:scene3d>
            <a:camera prst="orthographicFront">
              <a:rot lat="0" lon="0" rev="0"/>
            </a:camera>
            <a:lightRig rig="contrasting" dir="t">
              <a:rot lat="0" lon="0" rev="1500000"/>
            </a:lightRig>
          </a:scene3d>
          <a:sp3d prstMaterial="metal"/>
        </p:spPr>
        <p:style>
          <a:lnRef idx="0">
            <a:scrgbClr r="0" g="0" b="0"/>
          </a:lnRef>
          <a:fillRef idx="3">
            <a:scrgbClr r="0" g="0" b="0"/>
          </a:fillRef>
          <a:effectRef idx="3">
            <a:scrgbClr r="0" g="0" b="0"/>
          </a:effectRef>
          <a:fontRef idx="minor">
            <a:schemeClr val="dk2">
              <a:hueOff val="0"/>
              <a:satOff val="0"/>
              <a:lumOff val="0"/>
              <a:alphaOff val="0"/>
            </a:schemeClr>
          </a:fontRef>
        </p:style>
        <p:txBody>
          <a:bodyPr spcFirstLastPara="0" vert="horz" wrap="square" lIns="126117" tIns="126117" rIns="1334346" bIns="126117" numCol="1" spcCol="1270" anchor="ctr" anchorCtr="0">
            <a:noAutofit/>
          </a:bodyPr>
          <a:lstStyle/>
          <a:p>
            <a:pPr defTabSz="1066800">
              <a:lnSpc>
                <a:spcPct val="90000"/>
              </a:lnSpc>
              <a:spcBef>
                <a:spcPct val="0"/>
              </a:spcBef>
              <a:spcAft>
                <a:spcPct val="35000"/>
              </a:spcAft>
            </a:pPr>
            <a:r>
              <a:rPr lang="en-GB" sz="2400" dirty="0" smtClean="0">
                <a:solidFill>
                  <a:schemeClr val="bg1"/>
                </a:solidFill>
                <a:latin typeface="Arial" panose="020B0604020202020204" pitchFamily="34" charset="0"/>
                <a:cs typeface="Arial" panose="020B0604020202020204" pitchFamily="34" charset="0"/>
              </a:rPr>
              <a:t>February 2018 - technical consultation on the regulations closed</a:t>
            </a:r>
            <a:endParaRPr lang="en-GB" sz="2400" dirty="0">
              <a:solidFill>
                <a:schemeClr val="bg1"/>
              </a:solidFill>
              <a:latin typeface="Arial" panose="020B0604020202020204" pitchFamily="34" charset="0"/>
              <a:cs typeface="Arial" panose="020B0604020202020204" pitchFamily="34" charset="0"/>
            </a:endParaRPr>
          </a:p>
        </p:txBody>
      </p:sp>
      <p:sp>
        <p:nvSpPr>
          <p:cNvPr id="11" name="Freeform 10"/>
          <p:cNvSpPr/>
          <p:nvPr/>
        </p:nvSpPr>
        <p:spPr>
          <a:xfrm>
            <a:off x="7307981" y="2287769"/>
            <a:ext cx="769572" cy="769572"/>
          </a:xfrm>
          <a:custGeom>
            <a:avLst/>
            <a:gdLst>
              <a:gd name="connsiteX0" fmla="*/ 0 w 769572"/>
              <a:gd name="connsiteY0" fmla="*/ 423265 h 769572"/>
              <a:gd name="connsiteX1" fmla="*/ 173154 w 769572"/>
              <a:gd name="connsiteY1" fmla="*/ 423265 h 769572"/>
              <a:gd name="connsiteX2" fmla="*/ 173154 w 769572"/>
              <a:gd name="connsiteY2" fmla="*/ 0 h 769572"/>
              <a:gd name="connsiteX3" fmla="*/ 596418 w 769572"/>
              <a:gd name="connsiteY3" fmla="*/ 0 h 769572"/>
              <a:gd name="connsiteX4" fmla="*/ 596418 w 769572"/>
              <a:gd name="connsiteY4" fmla="*/ 423265 h 769572"/>
              <a:gd name="connsiteX5" fmla="*/ 769572 w 769572"/>
              <a:gd name="connsiteY5" fmla="*/ 423265 h 769572"/>
              <a:gd name="connsiteX6" fmla="*/ 384786 w 769572"/>
              <a:gd name="connsiteY6" fmla="*/ 769572 h 769572"/>
              <a:gd name="connsiteX7" fmla="*/ 0 w 769572"/>
              <a:gd name="connsiteY7" fmla="*/ 423265 h 769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69572" h="769572">
                <a:moveTo>
                  <a:pt x="0" y="423265"/>
                </a:moveTo>
                <a:lnTo>
                  <a:pt x="173154" y="423265"/>
                </a:lnTo>
                <a:lnTo>
                  <a:pt x="173154" y="0"/>
                </a:lnTo>
                <a:lnTo>
                  <a:pt x="596418" y="0"/>
                </a:lnTo>
                <a:lnTo>
                  <a:pt x="596418" y="423265"/>
                </a:lnTo>
                <a:lnTo>
                  <a:pt x="769572" y="423265"/>
                </a:lnTo>
                <a:lnTo>
                  <a:pt x="384786" y="769572"/>
                </a:lnTo>
                <a:lnTo>
                  <a:pt x="0" y="423265"/>
                </a:lnTo>
                <a:close/>
              </a:path>
            </a:pathLst>
          </a:custGeom>
          <a:solidFill>
            <a:srgbClr val="D61B5E">
              <a:alpha val="90000"/>
            </a:srgb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rgbClr r="0" g="0" b="0"/>
          </a:lnRef>
          <a:fillRef idx="1">
            <a:scrgbClr r="0" g="0" b="0"/>
          </a:fillRef>
          <a:effectRef idx="2">
            <a:scrgbClr r="0" g="0" b="0"/>
          </a:effectRef>
          <a:fontRef idx="minor">
            <a:schemeClr val="dk2">
              <a:hueOff val="0"/>
              <a:satOff val="0"/>
              <a:lumOff val="0"/>
              <a:alphaOff val="0"/>
            </a:schemeClr>
          </a:fontRef>
        </p:style>
        <p:txBody>
          <a:bodyPr spcFirstLastPara="0" vert="horz" wrap="square" lIns="218874" tIns="45720" rIns="218874" bIns="236189" numCol="1" spcCol="1270" anchor="ctr" anchorCtr="0">
            <a:noAutofit/>
          </a:bodyPr>
          <a:lstStyle/>
          <a:p>
            <a:pPr algn="ctr" defTabSz="1600200">
              <a:lnSpc>
                <a:spcPct val="90000"/>
              </a:lnSpc>
              <a:spcBef>
                <a:spcPct val="0"/>
              </a:spcBef>
              <a:spcAft>
                <a:spcPct val="35000"/>
              </a:spcAft>
            </a:pPr>
            <a:endParaRPr lang="en-GB" sz="3600"/>
          </a:p>
        </p:txBody>
      </p:sp>
      <p:sp>
        <p:nvSpPr>
          <p:cNvPr id="3" name="Rectangle 2"/>
          <p:cNvSpPr/>
          <p:nvPr/>
        </p:nvSpPr>
        <p:spPr>
          <a:xfrm>
            <a:off x="9169293" y="2287769"/>
            <a:ext cx="2844800" cy="1477328"/>
          </a:xfrm>
          <a:prstGeom prst="rect">
            <a:avLst/>
          </a:prstGeom>
        </p:spPr>
        <p:txBody>
          <a:bodyPr wrap="square">
            <a:spAutoFit/>
          </a:bodyPr>
          <a:lstStyle/>
          <a:p>
            <a:r>
              <a:rPr lang="en-GB" dirty="0">
                <a:solidFill>
                  <a:schemeClr val="tx1">
                    <a:lumMod val="65000"/>
                    <a:lumOff val="35000"/>
                  </a:schemeClr>
                </a:solidFill>
                <a:hlinkClick r:id="rId3"/>
              </a:rPr>
              <a:t>https://www.gov.uk/government/consultations/draft-legislation-the-value-added-tax-amendment-regulations-2018</a:t>
            </a:r>
            <a:r>
              <a:rPr lang="en-GB" dirty="0">
                <a:solidFill>
                  <a:schemeClr val="tx1">
                    <a:lumMod val="65000"/>
                    <a:lumOff val="35000"/>
                  </a:schemeClr>
                </a:solidFill>
              </a:rPr>
              <a:t> </a:t>
            </a:r>
            <a:endParaRPr lang="en-GB" dirty="0"/>
          </a:p>
        </p:txBody>
      </p:sp>
    </p:spTree>
    <p:extLst>
      <p:ext uri="{BB962C8B-B14F-4D97-AF65-F5344CB8AC3E}">
        <p14:creationId xmlns:p14="http://schemas.microsoft.com/office/powerpoint/2010/main" val="2978985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54" y="123421"/>
            <a:ext cx="3145816" cy="1143000"/>
          </a:xfrm>
          <a:solidFill>
            <a:srgbClr val="01A1DD"/>
          </a:solidFill>
        </p:spPr>
        <p:txBody>
          <a:bodyPr vert="horz" lIns="143378" tIns="71689" rIns="143378" bIns="71689" rtlCol="0" anchor="ctr">
            <a:normAutofit/>
          </a:bodyPr>
          <a:lstStyle/>
          <a:p>
            <a:r>
              <a:rPr lang="en-GB" dirty="0" smtClean="0"/>
              <a:t>VAT Pilot</a:t>
            </a:r>
            <a:endParaRPr lang="en-GB" dirty="0"/>
          </a:p>
        </p:txBody>
      </p:sp>
      <p:sp>
        <p:nvSpPr>
          <p:cNvPr id="3" name="Content Placeholder 2"/>
          <p:cNvSpPr>
            <a:spLocks noGrp="1"/>
          </p:cNvSpPr>
          <p:nvPr>
            <p:ph idx="1"/>
          </p:nvPr>
        </p:nvSpPr>
        <p:spPr/>
        <p:txBody>
          <a:bodyPr>
            <a:normAutofit/>
          </a:bodyPr>
          <a:lstStyle/>
          <a:p>
            <a:r>
              <a:rPr lang="en-GB" dirty="0" smtClean="0"/>
              <a:t>Started in April 2018</a:t>
            </a:r>
          </a:p>
          <a:p>
            <a:r>
              <a:rPr lang="en-GB" dirty="0"/>
              <a:t>Agents can act on behalf of their client</a:t>
            </a:r>
          </a:p>
          <a:p>
            <a:r>
              <a:rPr lang="en-GB" dirty="0" smtClean="0"/>
              <a:t>Simplest businesses first</a:t>
            </a:r>
          </a:p>
          <a:p>
            <a:r>
              <a:rPr lang="en-GB" dirty="0" smtClean="0"/>
              <a:t>More complex businesses join as the pilot grows</a:t>
            </a:r>
          </a:p>
          <a:p>
            <a:r>
              <a:rPr lang="en-GB" dirty="0" smtClean="0"/>
              <a:t>Must have compatible </a:t>
            </a:r>
            <a:r>
              <a:rPr lang="en-GB" dirty="0"/>
              <a:t>software to take part</a:t>
            </a:r>
          </a:p>
          <a:p>
            <a:r>
              <a:rPr lang="en-GB" dirty="0" smtClean="0"/>
              <a:t>Ideally already keeping digital records for VAT</a:t>
            </a:r>
          </a:p>
          <a:p>
            <a:r>
              <a:rPr lang="en-GB" dirty="0" smtClean="0"/>
              <a:t>Speak to your software supplier</a:t>
            </a:r>
          </a:p>
        </p:txBody>
      </p:sp>
      <p:sp>
        <p:nvSpPr>
          <p:cNvPr id="4" name="Slide Number Placeholder 3"/>
          <p:cNvSpPr>
            <a:spLocks noGrp="1"/>
          </p:cNvSpPr>
          <p:nvPr>
            <p:ph type="sldNum" sz="quarter" idx="12"/>
          </p:nvPr>
        </p:nvSpPr>
        <p:spPr/>
        <p:txBody>
          <a:bodyPr/>
          <a:lstStyle/>
          <a:p>
            <a:fld id="{FC910567-308D-45B8-A9BC-47E24F4B6008}" type="slidenum">
              <a:rPr lang="en-GB" smtClean="0">
                <a:solidFill>
                  <a:prstClr val="black">
                    <a:tint val="75000"/>
                  </a:prstClr>
                </a:solidFill>
              </a:rPr>
              <a:pPr/>
              <a:t>14</a:t>
            </a:fld>
            <a:endParaRPr lang="en-GB" dirty="0">
              <a:solidFill>
                <a:prstClr val="black">
                  <a:tint val="75000"/>
                </a:prstClr>
              </a:solidFill>
            </a:endParaRPr>
          </a:p>
        </p:txBody>
      </p:sp>
    </p:spTree>
    <p:extLst>
      <p:ext uri="{BB962C8B-B14F-4D97-AF65-F5344CB8AC3E}">
        <p14:creationId xmlns:p14="http://schemas.microsoft.com/office/powerpoint/2010/main" val="3583297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54" y="123421"/>
            <a:ext cx="10338446" cy="1143000"/>
          </a:xfrm>
          <a:solidFill>
            <a:srgbClr val="01A1DD"/>
          </a:solidFill>
        </p:spPr>
        <p:txBody>
          <a:bodyPr>
            <a:normAutofit fontScale="90000"/>
          </a:bodyPr>
          <a:lstStyle/>
          <a:p>
            <a:r>
              <a:rPr lang="en-GB" dirty="0" smtClean="0"/>
              <a:t>Data that must be recorded digitally </a:t>
            </a:r>
            <a:endParaRPr lang="en-GB" dirty="0"/>
          </a:p>
        </p:txBody>
      </p:sp>
      <p:sp>
        <p:nvSpPr>
          <p:cNvPr id="3" name="Content Placeholder 2"/>
          <p:cNvSpPr>
            <a:spLocks noGrp="1"/>
          </p:cNvSpPr>
          <p:nvPr>
            <p:ph idx="1"/>
          </p:nvPr>
        </p:nvSpPr>
        <p:spPr>
          <a:xfrm>
            <a:off x="531239" y="1365322"/>
            <a:ext cx="5184000" cy="2160000"/>
          </a:xfrm>
          <a:prstGeom prst="roundRect">
            <a:avLst/>
          </a:prstGeom>
          <a:solidFill>
            <a:srgbClr val="01A1DD"/>
          </a:solidFill>
          <a:ln>
            <a:solidFill>
              <a:srgbClr val="129B98"/>
            </a:solidFill>
          </a:ln>
        </p:spPr>
        <p:style>
          <a:lnRef idx="2">
            <a:schemeClr val="accent1"/>
          </a:lnRef>
          <a:fillRef idx="1">
            <a:schemeClr val="lt1"/>
          </a:fillRef>
          <a:effectRef idx="0">
            <a:schemeClr val="accent1"/>
          </a:effectRef>
          <a:fontRef idx="minor">
            <a:schemeClr val="dk1"/>
          </a:fontRef>
        </p:style>
        <p:txBody>
          <a:bodyPr>
            <a:noAutofit/>
          </a:bodyPr>
          <a:lstStyle/>
          <a:p>
            <a:pPr marL="0" indent="0">
              <a:spcBef>
                <a:spcPts val="300"/>
              </a:spcBef>
              <a:buClr>
                <a:schemeClr val="bg1"/>
              </a:buClr>
              <a:buNone/>
            </a:pPr>
            <a:r>
              <a:rPr lang="en-GB" sz="2000" dirty="0">
                <a:solidFill>
                  <a:schemeClr val="bg1"/>
                </a:solidFill>
              </a:rPr>
              <a:t>Designatory </a:t>
            </a:r>
            <a:r>
              <a:rPr lang="en-GB" sz="2000" dirty="0" smtClean="0">
                <a:solidFill>
                  <a:schemeClr val="bg1"/>
                </a:solidFill>
              </a:rPr>
              <a:t>data</a:t>
            </a:r>
          </a:p>
          <a:p>
            <a:pPr>
              <a:spcBef>
                <a:spcPts val="300"/>
              </a:spcBef>
              <a:buClr>
                <a:schemeClr val="bg1"/>
              </a:buClr>
            </a:pPr>
            <a:r>
              <a:rPr lang="en-GB" sz="2000" dirty="0" smtClean="0">
                <a:solidFill>
                  <a:schemeClr val="bg1"/>
                </a:solidFill>
              </a:rPr>
              <a:t>business </a:t>
            </a:r>
            <a:r>
              <a:rPr lang="en-GB" sz="2000" dirty="0">
                <a:solidFill>
                  <a:schemeClr val="bg1"/>
                </a:solidFill>
              </a:rPr>
              <a:t>name </a:t>
            </a:r>
          </a:p>
          <a:p>
            <a:pPr>
              <a:spcBef>
                <a:spcPts val="300"/>
              </a:spcBef>
              <a:buClr>
                <a:schemeClr val="bg1"/>
              </a:buClr>
            </a:pPr>
            <a:r>
              <a:rPr lang="en-GB" sz="2000" dirty="0" smtClean="0">
                <a:solidFill>
                  <a:schemeClr val="bg1"/>
                </a:solidFill>
              </a:rPr>
              <a:t>address</a:t>
            </a:r>
            <a:endParaRPr lang="en-GB" sz="2000" dirty="0">
              <a:solidFill>
                <a:schemeClr val="bg1"/>
              </a:solidFill>
            </a:endParaRPr>
          </a:p>
          <a:p>
            <a:pPr>
              <a:spcBef>
                <a:spcPts val="300"/>
              </a:spcBef>
              <a:buClr>
                <a:schemeClr val="bg1"/>
              </a:buClr>
            </a:pPr>
            <a:r>
              <a:rPr lang="en-GB" sz="2000" dirty="0" smtClean="0">
                <a:solidFill>
                  <a:schemeClr val="bg1"/>
                </a:solidFill>
              </a:rPr>
              <a:t>VAT </a:t>
            </a:r>
            <a:r>
              <a:rPr lang="en-GB" sz="2000" dirty="0">
                <a:solidFill>
                  <a:schemeClr val="bg1"/>
                </a:solidFill>
              </a:rPr>
              <a:t>registration number </a:t>
            </a:r>
            <a:r>
              <a:rPr lang="en-GB" sz="2000" dirty="0" smtClean="0">
                <a:solidFill>
                  <a:schemeClr val="bg1"/>
                </a:solidFill>
              </a:rPr>
              <a:t>	</a:t>
            </a:r>
          </a:p>
          <a:p>
            <a:pPr>
              <a:spcBef>
                <a:spcPts val="300"/>
              </a:spcBef>
              <a:buClr>
                <a:schemeClr val="bg1"/>
              </a:buClr>
            </a:pPr>
            <a:r>
              <a:rPr lang="en-GB" sz="2000" dirty="0" smtClean="0">
                <a:solidFill>
                  <a:schemeClr val="bg1"/>
                </a:solidFill>
              </a:rPr>
              <a:t>A </a:t>
            </a:r>
            <a:r>
              <a:rPr lang="en-GB" sz="2000" dirty="0">
                <a:solidFill>
                  <a:schemeClr val="bg1"/>
                </a:solidFill>
              </a:rPr>
              <a:t>record </a:t>
            </a:r>
            <a:r>
              <a:rPr lang="en-GB" sz="2000" dirty="0" smtClean="0">
                <a:solidFill>
                  <a:schemeClr val="bg1"/>
                </a:solidFill>
              </a:rPr>
              <a:t>VAT </a:t>
            </a:r>
            <a:r>
              <a:rPr lang="en-GB" sz="2000" dirty="0">
                <a:solidFill>
                  <a:schemeClr val="bg1"/>
                </a:solidFill>
              </a:rPr>
              <a:t>accounting </a:t>
            </a:r>
            <a:r>
              <a:rPr lang="en-GB" sz="2000" dirty="0" smtClean="0">
                <a:solidFill>
                  <a:schemeClr val="bg1"/>
                </a:solidFill>
              </a:rPr>
              <a:t>schemes </a:t>
            </a:r>
          </a:p>
        </p:txBody>
      </p:sp>
      <p:sp>
        <p:nvSpPr>
          <p:cNvPr id="4" name="Slide Number Placeholder 3"/>
          <p:cNvSpPr>
            <a:spLocks noGrp="1"/>
          </p:cNvSpPr>
          <p:nvPr>
            <p:ph type="sldNum" sz="quarter" idx="12"/>
          </p:nvPr>
        </p:nvSpPr>
        <p:spPr>
          <a:noFill/>
        </p:spPr>
        <p:txBody>
          <a:bodyPr/>
          <a:lstStyle/>
          <a:p>
            <a:fld id="{FC910567-308D-45B8-A9BC-47E24F4B6008}" type="slidenum">
              <a:rPr lang="en-GB" smtClean="0">
                <a:solidFill>
                  <a:prstClr val="black">
                    <a:tint val="75000"/>
                  </a:prstClr>
                </a:solidFill>
              </a:rPr>
              <a:pPr/>
              <a:t>15</a:t>
            </a:fld>
            <a:endParaRPr lang="en-GB" dirty="0">
              <a:solidFill>
                <a:prstClr val="black">
                  <a:tint val="75000"/>
                </a:prstClr>
              </a:solidFill>
            </a:endParaRPr>
          </a:p>
        </p:txBody>
      </p:sp>
      <p:sp>
        <p:nvSpPr>
          <p:cNvPr id="6" name="Content Placeholder 2"/>
          <p:cNvSpPr txBox="1">
            <a:spLocks/>
          </p:cNvSpPr>
          <p:nvPr/>
        </p:nvSpPr>
        <p:spPr>
          <a:xfrm>
            <a:off x="499155" y="3671869"/>
            <a:ext cx="5184000" cy="1698241"/>
          </a:xfrm>
          <a:prstGeom prst="roundRect">
            <a:avLst/>
          </a:prstGeom>
          <a:solidFill>
            <a:srgbClr val="01A1DD"/>
          </a:solidFill>
          <a:ln>
            <a:solidFill>
              <a:srgbClr val="129B98"/>
            </a:solidFill>
          </a:ln>
        </p:spPr>
        <p:style>
          <a:lnRef idx="2">
            <a:schemeClr val="accent1"/>
          </a:lnRef>
          <a:fillRef idx="1">
            <a:schemeClr val="lt1"/>
          </a:fillRef>
          <a:effectRef idx="0">
            <a:schemeClr val="accent1"/>
          </a:effectRef>
          <a:fontRef idx="minor">
            <a:schemeClr val="dk1"/>
          </a:fontRef>
        </p:style>
        <p:txBody>
          <a:bodyPr vert="horz" lIns="143378" tIns="71689" rIns="143378" bIns="71689" rtlCol="0">
            <a:noAutofit/>
          </a:bodyPr>
          <a:lstStyle>
            <a:lvl1pPr marL="260809" indent="-260809" algn="l" defTabSz="1024148" rtl="0" eaLnBrk="1" latinLnBrk="0" hangingPunct="1">
              <a:spcBef>
                <a:spcPct val="20000"/>
              </a:spcBef>
              <a:buClr>
                <a:srgbClr val="129B98"/>
              </a:buClr>
              <a:buFont typeface="Wingdings" pitchFamily="2" charset="2"/>
              <a:buChar char="§"/>
              <a:defRPr sz="3429" kern="1200">
                <a:solidFill>
                  <a:schemeClr val="tx1">
                    <a:lumMod val="75000"/>
                    <a:lumOff val="25000"/>
                  </a:schemeClr>
                </a:solidFill>
                <a:latin typeface="+mn-lt"/>
                <a:ea typeface="+mn-ea"/>
                <a:cs typeface="+mn-cs"/>
              </a:defRPr>
            </a:lvl1pPr>
            <a:lvl2pPr marL="707586" indent="-196174" algn="l" defTabSz="1024148" rtl="0" eaLnBrk="1" latinLnBrk="0" hangingPunct="1">
              <a:spcBef>
                <a:spcPct val="20000"/>
              </a:spcBef>
              <a:buClr>
                <a:srgbClr val="019093"/>
              </a:buClr>
              <a:buFont typeface="Arial" pitchFamily="34" charset="0"/>
              <a:buChar char="•"/>
              <a:defRPr sz="2857" kern="1200">
                <a:solidFill>
                  <a:schemeClr val="tx1">
                    <a:lumMod val="75000"/>
                    <a:lumOff val="25000"/>
                  </a:schemeClr>
                </a:solidFill>
                <a:latin typeface="+mn-lt"/>
                <a:ea typeface="+mn-ea"/>
                <a:cs typeface="+mn-cs"/>
              </a:defRPr>
            </a:lvl2pPr>
            <a:lvl3pPr marL="1218998" indent="-195040" algn="l" defTabSz="1024148" rtl="0" eaLnBrk="1" latinLnBrk="0" hangingPunct="1">
              <a:spcBef>
                <a:spcPct val="20000"/>
              </a:spcBef>
              <a:buClr>
                <a:srgbClr val="D20D55"/>
              </a:buClr>
              <a:buFont typeface="Wingdings" pitchFamily="2" charset="2"/>
              <a:buChar char="§"/>
              <a:defRPr sz="2571" kern="1200">
                <a:solidFill>
                  <a:schemeClr val="tx1">
                    <a:lumMod val="75000"/>
                    <a:lumOff val="25000"/>
                  </a:schemeClr>
                </a:solidFill>
                <a:latin typeface="+mn-lt"/>
                <a:ea typeface="+mn-ea"/>
                <a:cs typeface="+mn-cs"/>
              </a:defRPr>
            </a:lvl3pPr>
            <a:lvl4pPr marL="1665775" indent="-129270" algn="l" defTabSz="1024148" rtl="0" eaLnBrk="1" latinLnBrk="0" hangingPunct="1">
              <a:spcBef>
                <a:spcPct val="20000"/>
              </a:spcBef>
              <a:buClr>
                <a:srgbClr val="019093"/>
              </a:buClr>
              <a:buFont typeface="Arial" pitchFamily="34" charset="0"/>
              <a:buChar char="•"/>
              <a:defRPr sz="2000" kern="1200">
                <a:solidFill>
                  <a:schemeClr val="tx1">
                    <a:lumMod val="75000"/>
                    <a:lumOff val="25000"/>
                  </a:schemeClr>
                </a:solidFill>
                <a:latin typeface="+mn-lt"/>
                <a:ea typeface="+mn-ea"/>
                <a:cs typeface="+mn-cs"/>
              </a:defRPr>
            </a:lvl4pPr>
            <a:lvl5pPr marL="2242956" indent="-193906" algn="l" defTabSz="1024148" rtl="0" eaLnBrk="1" latinLnBrk="0" hangingPunct="1">
              <a:spcBef>
                <a:spcPct val="20000"/>
              </a:spcBef>
              <a:buClr>
                <a:srgbClr val="D20D55"/>
              </a:buClr>
              <a:buFont typeface="Arial" pitchFamily="34" charset="0"/>
              <a:buChar char="»"/>
              <a:defRPr sz="2000" kern="1200">
                <a:solidFill>
                  <a:schemeClr val="tx1">
                    <a:lumMod val="75000"/>
                    <a:lumOff val="25000"/>
                  </a:schemeClr>
                </a:solidFill>
                <a:latin typeface="+mn-lt"/>
                <a:ea typeface="+mn-ea"/>
                <a:cs typeface="+mn-cs"/>
              </a:defRPr>
            </a:lvl5pPr>
            <a:lvl6pPr marL="2816408" indent="-256037" algn="l" defTabSz="1024148" rtl="0" eaLnBrk="1" latinLnBrk="0" hangingPunct="1">
              <a:spcBef>
                <a:spcPct val="20000"/>
              </a:spcBef>
              <a:buFont typeface="Arial" pitchFamily="34" charset="0"/>
              <a:buChar char="•"/>
              <a:defRPr sz="2214" kern="1200">
                <a:solidFill>
                  <a:schemeClr val="tx1"/>
                </a:solidFill>
                <a:latin typeface="+mn-lt"/>
                <a:ea typeface="+mn-ea"/>
                <a:cs typeface="+mn-cs"/>
              </a:defRPr>
            </a:lvl6pPr>
            <a:lvl7pPr marL="3328482" indent="-256037" algn="l" defTabSz="1024148" rtl="0" eaLnBrk="1" latinLnBrk="0" hangingPunct="1">
              <a:spcBef>
                <a:spcPct val="20000"/>
              </a:spcBef>
              <a:buFont typeface="Arial" pitchFamily="34" charset="0"/>
              <a:buChar char="•"/>
              <a:defRPr sz="2214" kern="1200">
                <a:solidFill>
                  <a:schemeClr val="tx1"/>
                </a:solidFill>
                <a:latin typeface="+mn-lt"/>
                <a:ea typeface="+mn-ea"/>
                <a:cs typeface="+mn-cs"/>
              </a:defRPr>
            </a:lvl7pPr>
            <a:lvl8pPr marL="3840557" indent="-256037" algn="l" defTabSz="1024148" rtl="0" eaLnBrk="1" latinLnBrk="0" hangingPunct="1">
              <a:spcBef>
                <a:spcPct val="20000"/>
              </a:spcBef>
              <a:buFont typeface="Arial" pitchFamily="34" charset="0"/>
              <a:buChar char="•"/>
              <a:defRPr sz="2214" kern="1200">
                <a:solidFill>
                  <a:schemeClr val="tx1"/>
                </a:solidFill>
                <a:latin typeface="+mn-lt"/>
                <a:ea typeface="+mn-ea"/>
                <a:cs typeface="+mn-cs"/>
              </a:defRPr>
            </a:lvl8pPr>
            <a:lvl9pPr marL="4352631" indent="-256037" algn="l" defTabSz="1024148" rtl="0" eaLnBrk="1" latinLnBrk="0" hangingPunct="1">
              <a:spcBef>
                <a:spcPct val="20000"/>
              </a:spcBef>
              <a:buFont typeface="Arial" pitchFamily="34" charset="0"/>
              <a:buChar char="•"/>
              <a:defRPr sz="2214" kern="1200">
                <a:solidFill>
                  <a:schemeClr val="tx1"/>
                </a:solidFill>
                <a:latin typeface="+mn-lt"/>
                <a:ea typeface="+mn-ea"/>
                <a:cs typeface="+mn-cs"/>
              </a:defRPr>
            </a:lvl9pPr>
          </a:lstStyle>
          <a:p>
            <a:pPr marL="0" indent="0">
              <a:spcBef>
                <a:spcPts val="300"/>
              </a:spcBef>
              <a:buClr>
                <a:schemeClr val="bg1"/>
              </a:buClr>
              <a:buFont typeface="Wingdings" pitchFamily="2" charset="2"/>
              <a:buNone/>
            </a:pPr>
            <a:r>
              <a:rPr lang="en-GB" sz="2000" dirty="0" smtClean="0">
                <a:solidFill>
                  <a:schemeClr val="bg1"/>
                </a:solidFill>
              </a:rPr>
              <a:t>For </a:t>
            </a:r>
            <a:r>
              <a:rPr lang="en-GB" sz="2000" b="1" dirty="0" smtClean="0">
                <a:solidFill>
                  <a:schemeClr val="bg1"/>
                </a:solidFill>
              </a:rPr>
              <a:t>each supply made </a:t>
            </a:r>
          </a:p>
          <a:p>
            <a:pPr>
              <a:spcBef>
                <a:spcPts val="300"/>
              </a:spcBef>
              <a:buClr>
                <a:schemeClr val="bg1"/>
              </a:buClr>
            </a:pPr>
            <a:r>
              <a:rPr lang="en-GB" sz="2000" dirty="0" smtClean="0">
                <a:solidFill>
                  <a:schemeClr val="bg1"/>
                </a:solidFill>
              </a:rPr>
              <a:t>The time of supply 	</a:t>
            </a:r>
          </a:p>
          <a:p>
            <a:pPr>
              <a:spcBef>
                <a:spcPts val="300"/>
              </a:spcBef>
              <a:buClr>
                <a:schemeClr val="bg1"/>
              </a:buClr>
            </a:pPr>
            <a:r>
              <a:rPr lang="en-GB" sz="2000" dirty="0" smtClean="0">
                <a:solidFill>
                  <a:schemeClr val="bg1"/>
                </a:solidFill>
              </a:rPr>
              <a:t>The value of the supply </a:t>
            </a:r>
          </a:p>
          <a:p>
            <a:pPr>
              <a:spcBef>
                <a:spcPts val="300"/>
              </a:spcBef>
              <a:buClr>
                <a:schemeClr val="bg1"/>
              </a:buClr>
            </a:pPr>
            <a:r>
              <a:rPr lang="en-GB" sz="2000" dirty="0" smtClean="0">
                <a:solidFill>
                  <a:schemeClr val="bg1"/>
                </a:solidFill>
              </a:rPr>
              <a:t>The rate of VAT charged</a:t>
            </a:r>
          </a:p>
        </p:txBody>
      </p:sp>
      <p:sp>
        <p:nvSpPr>
          <p:cNvPr id="7" name="Content Placeholder 2"/>
          <p:cNvSpPr txBox="1">
            <a:spLocks/>
          </p:cNvSpPr>
          <p:nvPr/>
        </p:nvSpPr>
        <p:spPr>
          <a:xfrm>
            <a:off x="5959006" y="1511765"/>
            <a:ext cx="5184000" cy="2160000"/>
          </a:xfrm>
          <a:prstGeom prst="roundRect">
            <a:avLst/>
          </a:prstGeom>
          <a:solidFill>
            <a:srgbClr val="01A1DD"/>
          </a:solidFill>
          <a:ln>
            <a:solidFill>
              <a:srgbClr val="129B98"/>
            </a:solidFill>
          </a:ln>
        </p:spPr>
        <p:style>
          <a:lnRef idx="2">
            <a:schemeClr val="accent1"/>
          </a:lnRef>
          <a:fillRef idx="1">
            <a:schemeClr val="lt1"/>
          </a:fillRef>
          <a:effectRef idx="0">
            <a:schemeClr val="accent1"/>
          </a:effectRef>
          <a:fontRef idx="minor">
            <a:schemeClr val="dk1"/>
          </a:fontRef>
        </p:style>
        <p:txBody>
          <a:bodyPr vert="horz" lIns="143378" tIns="71689" rIns="143378" bIns="71689" rtlCol="0">
            <a:noAutofit/>
          </a:bodyPr>
          <a:lstStyle>
            <a:lvl1pPr marL="260809" indent="-260809" algn="l" defTabSz="1024148" rtl="0" eaLnBrk="1" latinLnBrk="0" hangingPunct="1">
              <a:spcBef>
                <a:spcPct val="20000"/>
              </a:spcBef>
              <a:buClr>
                <a:srgbClr val="129B98"/>
              </a:buClr>
              <a:buFont typeface="Wingdings" pitchFamily="2" charset="2"/>
              <a:buChar char="§"/>
              <a:defRPr sz="3429" kern="1200">
                <a:solidFill>
                  <a:schemeClr val="tx1">
                    <a:lumMod val="75000"/>
                    <a:lumOff val="25000"/>
                  </a:schemeClr>
                </a:solidFill>
                <a:latin typeface="+mn-lt"/>
                <a:ea typeface="+mn-ea"/>
                <a:cs typeface="+mn-cs"/>
              </a:defRPr>
            </a:lvl1pPr>
            <a:lvl2pPr marL="707586" indent="-196174" algn="l" defTabSz="1024148" rtl="0" eaLnBrk="1" latinLnBrk="0" hangingPunct="1">
              <a:spcBef>
                <a:spcPct val="20000"/>
              </a:spcBef>
              <a:buClr>
                <a:srgbClr val="019093"/>
              </a:buClr>
              <a:buFont typeface="Arial" pitchFamily="34" charset="0"/>
              <a:buChar char="•"/>
              <a:defRPr sz="2857" kern="1200">
                <a:solidFill>
                  <a:schemeClr val="tx1">
                    <a:lumMod val="75000"/>
                    <a:lumOff val="25000"/>
                  </a:schemeClr>
                </a:solidFill>
                <a:latin typeface="+mn-lt"/>
                <a:ea typeface="+mn-ea"/>
                <a:cs typeface="+mn-cs"/>
              </a:defRPr>
            </a:lvl2pPr>
            <a:lvl3pPr marL="1218998" indent="-195040" algn="l" defTabSz="1024148" rtl="0" eaLnBrk="1" latinLnBrk="0" hangingPunct="1">
              <a:spcBef>
                <a:spcPct val="20000"/>
              </a:spcBef>
              <a:buClr>
                <a:srgbClr val="D20D55"/>
              </a:buClr>
              <a:buFont typeface="Wingdings" pitchFamily="2" charset="2"/>
              <a:buChar char="§"/>
              <a:defRPr sz="2571" kern="1200">
                <a:solidFill>
                  <a:schemeClr val="tx1">
                    <a:lumMod val="75000"/>
                    <a:lumOff val="25000"/>
                  </a:schemeClr>
                </a:solidFill>
                <a:latin typeface="+mn-lt"/>
                <a:ea typeface="+mn-ea"/>
                <a:cs typeface="+mn-cs"/>
              </a:defRPr>
            </a:lvl3pPr>
            <a:lvl4pPr marL="1665775" indent="-129270" algn="l" defTabSz="1024148" rtl="0" eaLnBrk="1" latinLnBrk="0" hangingPunct="1">
              <a:spcBef>
                <a:spcPct val="20000"/>
              </a:spcBef>
              <a:buClr>
                <a:srgbClr val="019093"/>
              </a:buClr>
              <a:buFont typeface="Arial" pitchFamily="34" charset="0"/>
              <a:buChar char="•"/>
              <a:defRPr sz="2000" kern="1200">
                <a:solidFill>
                  <a:schemeClr val="tx1">
                    <a:lumMod val="75000"/>
                    <a:lumOff val="25000"/>
                  </a:schemeClr>
                </a:solidFill>
                <a:latin typeface="+mn-lt"/>
                <a:ea typeface="+mn-ea"/>
                <a:cs typeface="+mn-cs"/>
              </a:defRPr>
            </a:lvl4pPr>
            <a:lvl5pPr marL="2242956" indent="-193906" algn="l" defTabSz="1024148" rtl="0" eaLnBrk="1" latinLnBrk="0" hangingPunct="1">
              <a:spcBef>
                <a:spcPct val="20000"/>
              </a:spcBef>
              <a:buClr>
                <a:srgbClr val="D20D55"/>
              </a:buClr>
              <a:buFont typeface="Arial" pitchFamily="34" charset="0"/>
              <a:buChar char="»"/>
              <a:defRPr sz="2000" kern="1200">
                <a:solidFill>
                  <a:schemeClr val="tx1">
                    <a:lumMod val="75000"/>
                    <a:lumOff val="25000"/>
                  </a:schemeClr>
                </a:solidFill>
                <a:latin typeface="+mn-lt"/>
                <a:ea typeface="+mn-ea"/>
                <a:cs typeface="+mn-cs"/>
              </a:defRPr>
            </a:lvl5pPr>
            <a:lvl6pPr marL="2816408" indent="-256037" algn="l" defTabSz="1024148" rtl="0" eaLnBrk="1" latinLnBrk="0" hangingPunct="1">
              <a:spcBef>
                <a:spcPct val="20000"/>
              </a:spcBef>
              <a:buFont typeface="Arial" pitchFamily="34" charset="0"/>
              <a:buChar char="•"/>
              <a:defRPr sz="2214" kern="1200">
                <a:solidFill>
                  <a:schemeClr val="tx1"/>
                </a:solidFill>
                <a:latin typeface="+mn-lt"/>
                <a:ea typeface="+mn-ea"/>
                <a:cs typeface="+mn-cs"/>
              </a:defRPr>
            </a:lvl6pPr>
            <a:lvl7pPr marL="3328482" indent="-256037" algn="l" defTabSz="1024148" rtl="0" eaLnBrk="1" latinLnBrk="0" hangingPunct="1">
              <a:spcBef>
                <a:spcPct val="20000"/>
              </a:spcBef>
              <a:buFont typeface="Arial" pitchFamily="34" charset="0"/>
              <a:buChar char="•"/>
              <a:defRPr sz="2214" kern="1200">
                <a:solidFill>
                  <a:schemeClr val="tx1"/>
                </a:solidFill>
                <a:latin typeface="+mn-lt"/>
                <a:ea typeface="+mn-ea"/>
                <a:cs typeface="+mn-cs"/>
              </a:defRPr>
            </a:lvl7pPr>
            <a:lvl8pPr marL="3840557" indent="-256037" algn="l" defTabSz="1024148" rtl="0" eaLnBrk="1" latinLnBrk="0" hangingPunct="1">
              <a:spcBef>
                <a:spcPct val="20000"/>
              </a:spcBef>
              <a:buFont typeface="Arial" pitchFamily="34" charset="0"/>
              <a:buChar char="•"/>
              <a:defRPr sz="2214" kern="1200">
                <a:solidFill>
                  <a:schemeClr val="tx1"/>
                </a:solidFill>
                <a:latin typeface="+mn-lt"/>
                <a:ea typeface="+mn-ea"/>
                <a:cs typeface="+mn-cs"/>
              </a:defRPr>
            </a:lvl8pPr>
            <a:lvl9pPr marL="4352631" indent="-256037" algn="l" defTabSz="1024148" rtl="0" eaLnBrk="1" latinLnBrk="0" hangingPunct="1">
              <a:spcBef>
                <a:spcPct val="20000"/>
              </a:spcBef>
              <a:buFont typeface="Arial" pitchFamily="34" charset="0"/>
              <a:buChar char="•"/>
              <a:defRPr sz="2214" kern="1200">
                <a:solidFill>
                  <a:schemeClr val="tx1"/>
                </a:solidFill>
                <a:latin typeface="+mn-lt"/>
                <a:ea typeface="+mn-ea"/>
                <a:cs typeface="+mn-cs"/>
              </a:defRPr>
            </a:lvl9pPr>
          </a:lstStyle>
          <a:p>
            <a:pPr marL="0" indent="0">
              <a:spcBef>
                <a:spcPts val="300"/>
              </a:spcBef>
              <a:buClr>
                <a:schemeClr val="bg1"/>
              </a:buClr>
              <a:buFont typeface="Wingdings" pitchFamily="2" charset="2"/>
              <a:buNone/>
            </a:pPr>
            <a:r>
              <a:rPr lang="en-GB" sz="2000" dirty="0" smtClean="0">
                <a:solidFill>
                  <a:schemeClr val="bg1"/>
                </a:solidFill>
              </a:rPr>
              <a:t>There must be record of outputs split between </a:t>
            </a:r>
          </a:p>
          <a:p>
            <a:pPr>
              <a:spcBef>
                <a:spcPts val="300"/>
              </a:spcBef>
              <a:buClr>
                <a:schemeClr val="bg1"/>
              </a:buClr>
            </a:pPr>
            <a:r>
              <a:rPr lang="en-GB" sz="2000" dirty="0" smtClean="0">
                <a:solidFill>
                  <a:schemeClr val="bg1"/>
                </a:solidFill>
              </a:rPr>
              <a:t>standard rate</a:t>
            </a:r>
          </a:p>
          <a:p>
            <a:pPr>
              <a:spcBef>
                <a:spcPts val="300"/>
              </a:spcBef>
              <a:buClr>
                <a:schemeClr val="bg1"/>
              </a:buClr>
            </a:pPr>
            <a:r>
              <a:rPr lang="en-GB" sz="2000" dirty="0" smtClean="0">
                <a:solidFill>
                  <a:schemeClr val="bg1"/>
                </a:solidFill>
              </a:rPr>
              <a:t>reduced rate </a:t>
            </a:r>
          </a:p>
          <a:p>
            <a:pPr>
              <a:spcBef>
                <a:spcPts val="300"/>
              </a:spcBef>
              <a:buClr>
                <a:schemeClr val="bg1"/>
              </a:buClr>
            </a:pPr>
            <a:r>
              <a:rPr lang="en-GB" sz="2000" dirty="0" smtClean="0">
                <a:solidFill>
                  <a:schemeClr val="bg1"/>
                </a:solidFill>
              </a:rPr>
              <a:t>zero rate</a:t>
            </a:r>
          </a:p>
          <a:p>
            <a:pPr>
              <a:spcBef>
                <a:spcPts val="300"/>
              </a:spcBef>
              <a:buClr>
                <a:schemeClr val="bg1"/>
              </a:buClr>
            </a:pPr>
            <a:r>
              <a:rPr lang="en-GB" sz="2000" dirty="0" smtClean="0">
                <a:solidFill>
                  <a:schemeClr val="bg1"/>
                </a:solidFill>
              </a:rPr>
              <a:t>exempt and outside the scope. </a:t>
            </a:r>
          </a:p>
        </p:txBody>
      </p:sp>
      <p:sp>
        <p:nvSpPr>
          <p:cNvPr id="8" name="Content Placeholder 2"/>
          <p:cNvSpPr txBox="1">
            <a:spLocks/>
          </p:cNvSpPr>
          <p:nvPr/>
        </p:nvSpPr>
        <p:spPr>
          <a:xfrm>
            <a:off x="5959006" y="3809113"/>
            <a:ext cx="5184000" cy="2905196"/>
          </a:xfrm>
          <a:prstGeom prst="roundRect">
            <a:avLst/>
          </a:prstGeom>
          <a:solidFill>
            <a:srgbClr val="01A1DD"/>
          </a:solidFill>
          <a:ln>
            <a:solidFill>
              <a:srgbClr val="129B98"/>
            </a:solidFill>
          </a:ln>
        </p:spPr>
        <p:style>
          <a:lnRef idx="2">
            <a:schemeClr val="accent1"/>
          </a:lnRef>
          <a:fillRef idx="1">
            <a:schemeClr val="lt1"/>
          </a:fillRef>
          <a:effectRef idx="0">
            <a:schemeClr val="accent1"/>
          </a:effectRef>
          <a:fontRef idx="minor">
            <a:schemeClr val="dk1"/>
          </a:fontRef>
        </p:style>
        <p:txBody>
          <a:bodyPr vert="horz" lIns="143378" tIns="71689" rIns="143378" bIns="71689" rtlCol="0">
            <a:noAutofit/>
          </a:bodyPr>
          <a:lstStyle>
            <a:lvl1pPr marL="260809" indent="-260809" algn="l" defTabSz="1024148" rtl="0" eaLnBrk="1" latinLnBrk="0" hangingPunct="1">
              <a:spcBef>
                <a:spcPct val="20000"/>
              </a:spcBef>
              <a:buClr>
                <a:srgbClr val="129B98"/>
              </a:buClr>
              <a:buFont typeface="Wingdings" pitchFamily="2" charset="2"/>
              <a:buChar char="§"/>
              <a:defRPr sz="3429" kern="1200">
                <a:solidFill>
                  <a:schemeClr val="tx1">
                    <a:lumMod val="75000"/>
                    <a:lumOff val="25000"/>
                  </a:schemeClr>
                </a:solidFill>
                <a:latin typeface="+mn-lt"/>
                <a:ea typeface="+mn-ea"/>
                <a:cs typeface="+mn-cs"/>
              </a:defRPr>
            </a:lvl1pPr>
            <a:lvl2pPr marL="707586" indent="-196174" algn="l" defTabSz="1024148" rtl="0" eaLnBrk="1" latinLnBrk="0" hangingPunct="1">
              <a:spcBef>
                <a:spcPct val="20000"/>
              </a:spcBef>
              <a:buClr>
                <a:srgbClr val="019093"/>
              </a:buClr>
              <a:buFont typeface="Arial" pitchFamily="34" charset="0"/>
              <a:buChar char="•"/>
              <a:defRPr sz="2857" kern="1200">
                <a:solidFill>
                  <a:schemeClr val="tx1">
                    <a:lumMod val="75000"/>
                    <a:lumOff val="25000"/>
                  </a:schemeClr>
                </a:solidFill>
                <a:latin typeface="+mn-lt"/>
                <a:ea typeface="+mn-ea"/>
                <a:cs typeface="+mn-cs"/>
              </a:defRPr>
            </a:lvl2pPr>
            <a:lvl3pPr marL="1218998" indent="-195040" algn="l" defTabSz="1024148" rtl="0" eaLnBrk="1" latinLnBrk="0" hangingPunct="1">
              <a:spcBef>
                <a:spcPct val="20000"/>
              </a:spcBef>
              <a:buClr>
                <a:srgbClr val="D20D55"/>
              </a:buClr>
              <a:buFont typeface="Wingdings" pitchFamily="2" charset="2"/>
              <a:buChar char="§"/>
              <a:defRPr sz="2571" kern="1200">
                <a:solidFill>
                  <a:schemeClr val="tx1">
                    <a:lumMod val="75000"/>
                    <a:lumOff val="25000"/>
                  </a:schemeClr>
                </a:solidFill>
                <a:latin typeface="+mn-lt"/>
                <a:ea typeface="+mn-ea"/>
                <a:cs typeface="+mn-cs"/>
              </a:defRPr>
            </a:lvl3pPr>
            <a:lvl4pPr marL="1665775" indent="-129270" algn="l" defTabSz="1024148" rtl="0" eaLnBrk="1" latinLnBrk="0" hangingPunct="1">
              <a:spcBef>
                <a:spcPct val="20000"/>
              </a:spcBef>
              <a:buClr>
                <a:srgbClr val="019093"/>
              </a:buClr>
              <a:buFont typeface="Arial" pitchFamily="34" charset="0"/>
              <a:buChar char="•"/>
              <a:defRPr sz="2000" kern="1200">
                <a:solidFill>
                  <a:schemeClr val="tx1">
                    <a:lumMod val="75000"/>
                    <a:lumOff val="25000"/>
                  </a:schemeClr>
                </a:solidFill>
                <a:latin typeface="+mn-lt"/>
                <a:ea typeface="+mn-ea"/>
                <a:cs typeface="+mn-cs"/>
              </a:defRPr>
            </a:lvl4pPr>
            <a:lvl5pPr marL="2242956" indent="-193906" algn="l" defTabSz="1024148" rtl="0" eaLnBrk="1" latinLnBrk="0" hangingPunct="1">
              <a:spcBef>
                <a:spcPct val="20000"/>
              </a:spcBef>
              <a:buClr>
                <a:srgbClr val="D20D55"/>
              </a:buClr>
              <a:buFont typeface="Arial" pitchFamily="34" charset="0"/>
              <a:buChar char="»"/>
              <a:defRPr sz="2000" kern="1200">
                <a:solidFill>
                  <a:schemeClr val="tx1">
                    <a:lumMod val="75000"/>
                    <a:lumOff val="25000"/>
                  </a:schemeClr>
                </a:solidFill>
                <a:latin typeface="+mn-lt"/>
                <a:ea typeface="+mn-ea"/>
                <a:cs typeface="+mn-cs"/>
              </a:defRPr>
            </a:lvl5pPr>
            <a:lvl6pPr marL="2816408" indent="-256037" algn="l" defTabSz="1024148" rtl="0" eaLnBrk="1" latinLnBrk="0" hangingPunct="1">
              <a:spcBef>
                <a:spcPct val="20000"/>
              </a:spcBef>
              <a:buFont typeface="Arial" pitchFamily="34" charset="0"/>
              <a:buChar char="•"/>
              <a:defRPr sz="2214" kern="1200">
                <a:solidFill>
                  <a:schemeClr val="tx1"/>
                </a:solidFill>
                <a:latin typeface="+mn-lt"/>
                <a:ea typeface="+mn-ea"/>
                <a:cs typeface="+mn-cs"/>
              </a:defRPr>
            </a:lvl6pPr>
            <a:lvl7pPr marL="3328482" indent="-256037" algn="l" defTabSz="1024148" rtl="0" eaLnBrk="1" latinLnBrk="0" hangingPunct="1">
              <a:spcBef>
                <a:spcPct val="20000"/>
              </a:spcBef>
              <a:buFont typeface="Arial" pitchFamily="34" charset="0"/>
              <a:buChar char="•"/>
              <a:defRPr sz="2214" kern="1200">
                <a:solidFill>
                  <a:schemeClr val="tx1"/>
                </a:solidFill>
                <a:latin typeface="+mn-lt"/>
                <a:ea typeface="+mn-ea"/>
                <a:cs typeface="+mn-cs"/>
              </a:defRPr>
            </a:lvl7pPr>
            <a:lvl8pPr marL="3840557" indent="-256037" algn="l" defTabSz="1024148" rtl="0" eaLnBrk="1" latinLnBrk="0" hangingPunct="1">
              <a:spcBef>
                <a:spcPct val="20000"/>
              </a:spcBef>
              <a:buFont typeface="Arial" pitchFamily="34" charset="0"/>
              <a:buChar char="•"/>
              <a:defRPr sz="2214" kern="1200">
                <a:solidFill>
                  <a:schemeClr val="tx1"/>
                </a:solidFill>
                <a:latin typeface="+mn-lt"/>
                <a:ea typeface="+mn-ea"/>
                <a:cs typeface="+mn-cs"/>
              </a:defRPr>
            </a:lvl8pPr>
            <a:lvl9pPr marL="4352631" indent="-256037" algn="l" defTabSz="1024148" rtl="0" eaLnBrk="1" latinLnBrk="0" hangingPunct="1">
              <a:spcBef>
                <a:spcPct val="20000"/>
              </a:spcBef>
              <a:buFont typeface="Arial" pitchFamily="34" charset="0"/>
              <a:buChar char="•"/>
              <a:defRPr sz="2214" kern="1200">
                <a:solidFill>
                  <a:schemeClr val="tx1"/>
                </a:solidFill>
                <a:latin typeface="+mn-lt"/>
                <a:ea typeface="+mn-ea"/>
                <a:cs typeface="+mn-cs"/>
              </a:defRPr>
            </a:lvl9pPr>
          </a:lstStyle>
          <a:p>
            <a:pPr marL="0" indent="0">
              <a:spcBef>
                <a:spcPts val="300"/>
              </a:spcBef>
              <a:buClr>
                <a:schemeClr val="bg1"/>
              </a:buClr>
              <a:buFont typeface="Wingdings" pitchFamily="2" charset="2"/>
              <a:buNone/>
            </a:pPr>
            <a:r>
              <a:rPr lang="en-GB" sz="2000" dirty="0" smtClean="0">
                <a:solidFill>
                  <a:schemeClr val="bg1"/>
                </a:solidFill>
              </a:rPr>
              <a:t>For each </a:t>
            </a:r>
            <a:r>
              <a:rPr lang="en-GB" sz="2000" b="1" dirty="0" smtClean="0">
                <a:solidFill>
                  <a:schemeClr val="bg1"/>
                </a:solidFill>
              </a:rPr>
              <a:t>supply received record</a:t>
            </a:r>
          </a:p>
          <a:p>
            <a:pPr>
              <a:spcBef>
                <a:spcPts val="300"/>
              </a:spcBef>
              <a:buClr>
                <a:schemeClr val="bg1"/>
              </a:buClr>
            </a:pPr>
            <a:r>
              <a:rPr lang="en-GB" sz="2000" dirty="0" smtClean="0">
                <a:solidFill>
                  <a:schemeClr val="bg1"/>
                </a:solidFill>
              </a:rPr>
              <a:t>The time of supply </a:t>
            </a:r>
          </a:p>
          <a:p>
            <a:pPr>
              <a:spcBef>
                <a:spcPts val="300"/>
              </a:spcBef>
              <a:buClr>
                <a:schemeClr val="bg1"/>
              </a:buClr>
            </a:pPr>
            <a:r>
              <a:rPr lang="en-GB" sz="2000" dirty="0" smtClean="0">
                <a:solidFill>
                  <a:schemeClr val="bg1"/>
                </a:solidFill>
              </a:rPr>
              <a:t>The value of the supply including any VAT that is not claimable </a:t>
            </a:r>
          </a:p>
          <a:p>
            <a:pPr>
              <a:spcBef>
                <a:spcPts val="300"/>
              </a:spcBef>
              <a:buClr>
                <a:schemeClr val="bg1"/>
              </a:buClr>
            </a:pPr>
            <a:r>
              <a:rPr lang="en-GB" sz="2000" dirty="0" smtClean="0">
                <a:solidFill>
                  <a:schemeClr val="bg1"/>
                </a:solidFill>
              </a:rPr>
              <a:t>The amount of input tax that will be claimed. </a:t>
            </a:r>
          </a:p>
          <a:p>
            <a:pPr marL="0" indent="0">
              <a:spcBef>
                <a:spcPts val="300"/>
              </a:spcBef>
              <a:buClr>
                <a:schemeClr val="bg1"/>
              </a:buClr>
              <a:buNone/>
            </a:pPr>
            <a:r>
              <a:rPr lang="en-GB" sz="2000" dirty="0" smtClean="0">
                <a:solidFill>
                  <a:schemeClr val="bg1"/>
                </a:solidFill>
              </a:rPr>
              <a:t>If more than one supply is on an invoice record the totals from the invoice. </a:t>
            </a:r>
            <a:endParaRPr lang="en-GB" sz="2000" dirty="0">
              <a:solidFill>
                <a:schemeClr val="bg1"/>
              </a:solidFill>
            </a:endParaRPr>
          </a:p>
        </p:txBody>
      </p:sp>
      <p:sp>
        <p:nvSpPr>
          <p:cNvPr id="9" name="Content Placeholder 2"/>
          <p:cNvSpPr txBox="1">
            <a:spLocks/>
          </p:cNvSpPr>
          <p:nvPr/>
        </p:nvSpPr>
        <p:spPr>
          <a:xfrm>
            <a:off x="2121850" y="5485246"/>
            <a:ext cx="3596116" cy="1229063"/>
          </a:xfrm>
          <a:prstGeom prst="roundRect">
            <a:avLst/>
          </a:prstGeom>
          <a:solidFill>
            <a:srgbClr val="01A1DD"/>
          </a:solidFill>
          <a:ln w="25400" cap="flat" cmpd="sng" algn="ctr">
            <a:solidFill>
              <a:srgbClr val="129B98"/>
            </a:solidFill>
            <a:prstDash val="solid"/>
          </a:ln>
        </p:spPr>
        <p:style>
          <a:lnRef idx="2">
            <a:schemeClr val="accent1"/>
          </a:lnRef>
          <a:fillRef idx="1">
            <a:schemeClr val="lt1"/>
          </a:fillRef>
          <a:effectRef idx="0">
            <a:schemeClr val="accent1"/>
          </a:effectRef>
          <a:fontRef idx="minor">
            <a:schemeClr val="dk1"/>
          </a:fontRef>
        </p:style>
        <p:txBody>
          <a:bodyPr vert="horz" lIns="143378" tIns="71689" rIns="143378" bIns="71689" rtlCol="0">
            <a:noAutofit/>
          </a:bodyPr>
          <a:lstStyle>
            <a:lvl1pPr marL="260809" indent="-260809" algn="l" defTabSz="1024148" rtl="0" eaLnBrk="1" latinLnBrk="0" hangingPunct="1">
              <a:spcBef>
                <a:spcPct val="20000"/>
              </a:spcBef>
              <a:buClr>
                <a:srgbClr val="129B98"/>
              </a:buClr>
              <a:buFont typeface="Wingdings" pitchFamily="2" charset="2"/>
              <a:buChar char="§"/>
              <a:defRPr sz="3429" kern="1200">
                <a:solidFill>
                  <a:schemeClr val="tx1">
                    <a:lumMod val="75000"/>
                    <a:lumOff val="25000"/>
                  </a:schemeClr>
                </a:solidFill>
                <a:latin typeface="+mn-lt"/>
                <a:ea typeface="+mn-ea"/>
                <a:cs typeface="+mn-cs"/>
              </a:defRPr>
            </a:lvl1pPr>
            <a:lvl2pPr marL="707586" indent="-196174" algn="l" defTabSz="1024148" rtl="0" eaLnBrk="1" latinLnBrk="0" hangingPunct="1">
              <a:spcBef>
                <a:spcPct val="20000"/>
              </a:spcBef>
              <a:buClr>
                <a:srgbClr val="019093"/>
              </a:buClr>
              <a:buFont typeface="Arial" pitchFamily="34" charset="0"/>
              <a:buChar char="•"/>
              <a:defRPr sz="2857" kern="1200">
                <a:solidFill>
                  <a:schemeClr val="tx1">
                    <a:lumMod val="75000"/>
                    <a:lumOff val="25000"/>
                  </a:schemeClr>
                </a:solidFill>
                <a:latin typeface="+mn-lt"/>
                <a:ea typeface="+mn-ea"/>
                <a:cs typeface="+mn-cs"/>
              </a:defRPr>
            </a:lvl2pPr>
            <a:lvl3pPr marL="1218998" indent="-195040" algn="l" defTabSz="1024148" rtl="0" eaLnBrk="1" latinLnBrk="0" hangingPunct="1">
              <a:spcBef>
                <a:spcPct val="20000"/>
              </a:spcBef>
              <a:buClr>
                <a:srgbClr val="D20D55"/>
              </a:buClr>
              <a:buFont typeface="Wingdings" pitchFamily="2" charset="2"/>
              <a:buChar char="§"/>
              <a:defRPr sz="2571" kern="1200">
                <a:solidFill>
                  <a:schemeClr val="tx1">
                    <a:lumMod val="75000"/>
                    <a:lumOff val="25000"/>
                  </a:schemeClr>
                </a:solidFill>
                <a:latin typeface="+mn-lt"/>
                <a:ea typeface="+mn-ea"/>
                <a:cs typeface="+mn-cs"/>
              </a:defRPr>
            </a:lvl3pPr>
            <a:lvl4pPr marL="1665775" indent="-129270" algn="l" defTabSz="1024148" rtl="0" eaLnBrk="1" latinLnBrk="0" hangingPunct="1">
              <a:spcBef>
                <a:spcPct val="20000"/>
              </a:spcBef>
              <a:buClr>
                <a:srgbClr val="019093"/>
              </a:buClr>
              <a:buFont typeface="Arial" pitchFamily="34" charset="0"/>
              <a:buChar char="•"/>
              <a:defRPr sz="2000" kern="1200">
                <a:solidFill>
                  <a:schemeClr val="tx1">
                    <a:lumMod val="75000"/>
                    <a:lumOff val="25000"/>
                  </a:schemeClr>
                </a:solidFill>
                <a:latin typeface="+mn-lt"/>
                <a:ea typeface="+mn-ea"/>
                <a:cs typeface="+mn-cs"/>
              </a:defRPr>
            </a:lvl4pPr>
            <a:lvl5pPr marL="2242956" indent="-193906" algn="l" defTabSz="1024148" rtl="0" eaLnBrk="1" latinLnBrk="0" hangingPunct="1">
              <a:spcBef>
                <a:spcPct val="20000"/>
              </a:spcBef>
              <a:buClr>
                <a:srgbClr val="D20D55"/>
              </a:buClr>
              <a:buFont typeface="Arial" pitchFamily="34" charset="0"/>
              <a:buChar char="»"/>
              <a:defRPr sz="2000" kern="1200">
                <a:solidFill>
                  <a:schemeClr val="tx1">
                    <a:lumMod val="75000"/>
                    <a:lumOff val="25000"/>
                  </a:schemeClr>
                </a:solidFill>
                <a:latin typeface="+mn-lt"/>
                <a:ea typeface="+mn-ea"/>
                <a:cs typeface="+mn-cs"/>
              </a:defRPr>
            </a:lvl5pPr>
            <a:lvl6pPr marL="2816408" indent="-256037" algn="l" defTabSz="1024148" rtl="0" eaLnBrk="1" latinLnBrk="0" hangingPunct="1">
              <a:spcBef>
                <a:spcPct val="20000"/>
              </a:spcBef>
              <a:buFont typeface="Arial" pitchFamily="34" charset="0"/>
              <a:buChar char="•"/>
              <a:defRPr sz="2214" kern="1200">
                <a:solidFill>
                  <a:schemeClr val="dk1"/>
                </a:solidFill>
                <a:latin typeface="+mn-lt"/>
                <a:ea typeface="+mn-ea"/>
                <a:cs typeface="+mn-cs"/>
              </a:defRPr>
            </a:lvl6pPr>
            <a:lvl7pPr marL="3328482" indent="-256037" algn="l" defTabSz="1024148" rtl="0" eaLnBrk="1" latinLnBrk="0" hangingPunct="1">
              <a:spcBef>
                <a:spcPct val="20000"/>
              </a:spcBef>
              <a:buFont typeface="Arial" pitchFamily="34" charset="0"/>
              <a:buChar char="•"/>
              <a:defRPr sz="2214" kern="1200">
                <a:solidFill>
                  <a:schemeClr val="dk1"/>
                </a:solidFill>
                <a:latin typeface="+mn-lt"/>
                <a:ea typeface="+mn-ea"/>
                <a:cs typeface="+mn-cs"/>
              </a:defRPr>
            </a:lvl7pPr>
            <a:lvl8pPr marL="3840557" indent="-256037" algn="l" defTabSz="1024148" rtl="0" eaLnBrk="1" latinLnBrk="0" hangingPunct="1">
              <a:spcBef>
                <a:spcPct val="20000"/>
              </a:spcBef>
              <a:buFont typeface="Arial" pitchFamily="34" charset="0"/>
              <a:buChar char="•"/>
              <a:defRPr sz="2214" kern="1200">
                <a:solidFill>
                  <a:schemeClr val="dk1"/>
                </a:solidFill>
                <a:latin typeface="+mn-lt"/>
                <a:ea typeface="+mn-ea"/>
                <a:cs typeface="+mn-cs"/>
              </a:defRPr>
            </a:lvl8pPr>
            <a:lvl9pPr marL="4352631" indent="-256037" algn="l" defTabSz="1024148" rtl="0" eaLnBrk="1" latinLnBrk="0" hangingPunct="1">
              <a:spcBef>
                <a:spcPct val="20000"/>
              </a:spcBef>
              <a:buFont typeface="Arial" pitchFamily="34" charset="0"/>
              <a:buChar char="•"/>
              <a:defRPr sz="2214" kern="1200">
                <a:solidFill>
                  <a:schemeClr val="dk1"/>
                </a:solidFill>
                <a:latin typeface="+mn-lt"/>
                <a:ea typeface="+mn-ea"/>
                <a:cs typeface="+mn-cs"/>
              </a:defRPr>
            </a:lvl9pPr>
          </a:lstStyle>
          <a:p>
            <a:pPr marL="0" indent="0">
              <a:spcBef>
                <a:spcPts val="300"/>
              </a:spcBef>
              <a:buClr>
                <a:schemeClr val="bg1"/>
              </a:buClr>
              <a:buNone/>
            </a:pPr>
            <a:r>
              <a:rPr lang="en-GB" sz="2000" b="1" dirty="0" smtClean="0">
                <a:solidFill>
                  <a:schemeClr val="bg1"/>
                </a:solidFill>
              </a:rPr>
              <a:t>Adjustments</a:t>
            </a:r>
          </a:p>
          <a:p>
            <a:pPr>
              <a:spcBef>
                <a:spcPts val="300"/>
              </a:spcBef>
              <a:buClr>
                <a:schemeClr val="bg1"/>
              </a:buClr>
            </a:pPr>
            <a:r>
              <a:rPr lang="en-GB" sz="2000" dirty="0" smtClean="0">
                <a:solidFill>
                  <a:schemeClr val="bg1"/>
                </a:solidFill>
              </a:rPr>
              <a:t>Total </a:t>
            </a:r>
            <a:r>
              <a:rPr lang="en-GB" sz="2000" dirty="0">
                <a:solidFill>
                  <a:schemeClr val="bg1"/>
                </a:solidFill>
              </a:rPr>
              <a:t>for each type </a:t>
            </a:r>
            <a:r>
              <a:rPr lang="en-GB" sz="2000" dirty="0" smtClean="0">
                <a:solidFill>
                  <a:schemeClr val="bg1"/>
                </a:solidFill>
              </a:rPr>
              <a:t> - but not </a:t>
            </a:r>
            <a:r>
              <a:rPr lang="en-GB" sz="2000" dirty="0">
                <a:solidFill>
                  <a:schemeClr val="bg1"/>
                </a:solidFill>
              </a:rPr>
              <a:t>calculations  </a:t>
            </a:r>
          </a:p>
        </p:txBody>
      </p:sp>
    </p:spTree>
    <p:extLst>
      <p:ext uri="{BB962C8B-B14F-4D97-AF65-F5344CB8AC3E}">
        <p14:creationId xmlns:p14="http://schemas.microsoft.com/office/powerpoint/2010/main" val="4512341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1A1DD"/>
          </a:solidFill>
        </p:spPr>
        <p:txBody>
          <a:bodyPr>
            <a:normAutofit/>
          </a:bodyPr>
          <a:lstStyle/>
          <a:p>
            <a:r>
              <a:rPr lang="en-GB" dirty="0" smtClean="0"/>
              <a:t>‘Functional Compatible Software’</a:t>
            </a:r>
            <a:endParaRPr lang="en-GB" dirty="0"/>
          </a:p>
        </p:txBody>
      </p:sp>
      <p:sp>
        <p:nvSpPr>
          <p:cNvPr id="3" name="Content Placeholder 2"/>
          <p:cNvSpPr>
            <a:spLocks noGrp="1"/>
          </p:cNvSpPr>
          <p:nvPr>
            <p:ph idx="1"/>
          </p:nvPr>
        </p:nvSpPr>
        <p:spPr>
          <a:xfrm>
            <a:off x="403939" y="1268759"/>
            <a:ext cx="11384123" cy="5554905"/>
          </a:xfrm>
        </p:spPr>
        <p:txBody>
          <a:bodyPr>
            <a:normAutofit/>
          </a:bodyPr>
          <a:lstStyle/>
          <a:p>
            <a:pPr marL="0" indent="0">
              <a:buNone/>
            </a:pPr>
            <a:r>
              <a:rPr lang="en-GB" dirty="0" smtClean="0"/>
              <a:t>Program, </a:t>
            </a:r>
            <a:r>
              <a:rPr lang="en-GB" dirty="0"/>
              <a:t>or set of compatible software </a:t>
            </a:r>
            <a:r>
              <a:rPr lang="en-GB" dirty="0" smtClean="0"/>
              <a:t>programs, </a:t>
            </a:r>
            <a:r>
              <a:rPr lang="en-GB" dirty="0"/>
              <a:t>that </a:t>
            </a:r>
            <a:r>
              <a:rPr lang="en-GB" dirty="0" smtClean="0"/>
              <a:t>must</a:t>
            </a:r>
          </a:p>
          <a:p>
            <a:r>
              <a:rPr lang="en-GB" dirty="0" smtClean="0"/>
              <a:t>Keep digital records</a:t>
            </a:r>
          </a:p>
          <a:p>
            <a:r>
              <a:rPr lang="en-GB" dirty="0" smtClean="0"/>
              <a:t>provide HMRC </a:t>
            </a:r>
            <a:r>
              <a:rPr lang="en-GB" dirty="0"/>
              <a:t>information and returns </a:t>
            </a:r>
            <a:r>
              <a:rPr lang="en-GB" dirty="0" smtClean="0"/>
              <a:t>using APIs </a:t>
            </a:r>
          </a:p>
          <a:p>
            <a:r>
              <a:rPr lang="en-GB" dirty="0" smtClean="0"/>
              <a:t>receive </a:t>
            </a:r>
            <a:r>
              <a:rPr lang="en-GB" dirty="0"/>
              <a:t>information from HMRC </a:t>
            </a:r>
            <a:r>
              <a:rPr lang="en-GB" dirty="0" smtClean="0"/>
              <a:t>using APIs</a:t>
            </a:r>
          </a:p>
          <a:p>
            <a:pPr marL="0" indent="0">
              <a:buNone/>
            </a:pPr>
            <a:r>
              <a:rPr lang="en-GB" dirty="0"/>
              <a:t>If a </a:t>
            </a:r>
            <a:r>
              <a:rPr lang="en-GB" dirty="0" smtClean="0"/>
              <a:t>multiple software is used, </a:t>
            </a:r>
            <a:r>
              <a:rPr lang="en-GB" dirty="0"/>
              <a:t>there must </a:t>
            </a:r>
            <a:r>
              <a:rPr lang="en-GB" dirty="0" smtClean="0"/>
              <a:t>be </a:t>
            </a:r>
            <a:r>
              <a:rPr lang="en-GB" dirty="0"/>
              <a:t>a </a:t>
            </a:r>
            <a:r>
              <a:rPr lang="en-GB" b="1" dirty="0"/>
              <a:t>digital link </a:t>
            </a:r>
            <a:r>
              <a:rPr lang="en-GB" dirty="0"/>
              <a:t>between the </a:t>
            </a:r>
            <a:r>
              <a:rPr lang="en-GB" dirty="0" smtClean="0"/>
              <a:t>products. </a:t>
            </a:r>
          </a:p>
          <a:p>
            <a:r>
              <a:rPr lang="en-GB" dirty="0" smtClean="0"/>
              <a:t>Software includes spreadsheets!</a:t>
            </a:r>
            <a:r>
              <a:rPr lang="en-GB" dirty="0"/>
              <a:t>	</a:t>
            </a:r>
            <a:r>
              <a:rPr lang="en-GB" dirty="0" smtClean="0"/>
              <a:t>		</a:t>
            </a:r>
            <a:endParaRPr lang="en-GB" dirty="0"/>
          </a:p>
        </p:txBody>
      </p:sp>
      <p:sp>
        <p:nvSpPr>
          <p:cNvPr id="4" name="Slide Number Placeholder 3"/>
          <p:cNvSpPr>
            <a:spLocks noGrp="1"/>
          </p:cNvSpPr>
          <p:nvPr>
            <p:ph type="sldNum" sz="quarter" idx="12"/>
          </p:nvPr>
        </p:nvSpPr>
        <p:spPr/>
        <p:txBody>
          <a:bodyPr/>
          <a:lstStyle/>
          <a:p>
            <a:fld id="{FC910567-308D-45B8-A9BC-47E24F4B6008}" type="slidenum">
              <a:rPr lang="en-GB" smtClean="0">
                <a:solidFill>
                  <a:prstClr val="black">
                    <a:tint val="75000"/>
                  </a:prstClr>
                </a:solidFill>
              </a:rPr>
              <a:pPr/>
              <a:t>16</a:t>
            </a:fld>
            <a:endParaRPr lang="en-GB" dirty="0">
              <a:solidFill>
                <a:prstClr val="black">
                  <a:tint val="75000"/>
                </a:prstClr>
              </a:solidFill>
            </a:endParaRPr>
          </a:p>
        </p:txBody>
      </p:sp>
      <p:pic>
        <p:nvPicPr>
          <p:cNvPr id="7" name="Shape 1218"/>
          <p:cNvPicPr preferRelativeResize="0"/>
          <p:nvPr/>
        </p:nvPicPr>
        <p:blipFill rotWithShape="1">
          <a:blip r:embed="rId3" cstate="email">
            <a:alphaModFix/>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rcRect/>
          <a:stretch/>
        </p:blipFill>
        <p:spPr>
          <a:xfrm>
            <a:off x="8303741" y="4547286"/>
            <a:ext cx="2917432" cy="2093816"/>
          </a:xfrm>
          <a:prstGeom prst="rect">
            <a:avLst/>
          </a:prstGeom>
          <a:noFill/>
          <a:ln>
            <a:noFill/>
          </a:ln>
        </p:spPr>
      </p:pic>
    </p:spTree>
    <p:extLst>
      <p:ext uri="{BB962C8B-B14F-4D97-AF65-F5344CB8AC3E}">
        <p14:creationId xmlns:p14="http://schemas.microsoft.com/office/powerpoint/2010/main" val="1547175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7782221" y="936384"/>
            <a:ext cx="3466532" cy="3398292"/>
          </a:xfrm>
          <a:prstGeom prst="ellipse">
            <a:avLst/>
          </a:prstGeom>
          <a:solidFill>
            <a:srgbClr val="95B850"/>
          </a:solidFill>
          <a:ln>
            <a:solidFill>
              <a:srgbClr val="95B85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dirty="0"/>
          </a:p>
        </p:txBody>
      </p:sp>
      <p:sp>
        <p:nvSpPr>
          <p:cNvPr id="2" name="Title 1"/>
          <p:cNvSpPr>
            <a:spLocks noGrp="1"/>
          </p:cNvSpPr>
          <p:nvPr>
            <p:ph type="title"/>
          </p:nvPr>
        </p:nvSpPr>
        <p:spPr>
          <a:xfrm>
            <a:off x="12053" y="123421"/>
            <a:ext cx="3528815" cy="1143000"/>
          </a:xfrm>
          <a:solidFill>
            <a:srgbClr val="95B850"/>
          </a:solidFill>
        </p:spPr>
        <p:txBody>
          <a:bodyPr>
            <a:normAutofit/>
          </a:bodyPr>
          <a:lstStyle/>
          <a:p>
            <a:r>
              <a:rPr lang="en-GB" dirty="0" smtClean="0"/>
              <a:t>Example 1</a:t>
            </a:r>
            <a:endParaRPr lang="en-GB" dirty="0"/>
          </a:p>
        </p:txBody>
      </p:sp>
      <p:sp>
        <p:nvSpPr>
          <p:cNvPr id="3" name="Content Placeholder 2"/>
          <p:cNvSpPr>
            <a:spLocks noGrp="1"/>
          </p:cNvSpPr>
          <p:nvPr>
            <p:ph idx="1"/>
          </p:nvPr>
        </p:nvSpPr>
        <p:spPr/>
        <p:txBody>
          <a:bodyPr>
            <a:normAutofit/>
          </a:bodyPr>
          <a:lstStyle/>
          <a:p>
            <a:r>
              <a:rPr lang="en-GB" sz="3600" dirty="0" smtClean="0"/>
              <a:t>Software </a:t>
            </a:r>
          </a:p>
          <a:p>
            <a:pPr lvl="1"/>
            <a:r>
              <a:rPr lang="en-GB" sz="3200" dirty="0" smtClean="0"/>
              <a:t>to record sales </a:t>
            </a:r>
            <a:r>
              <a:rPr lang="en-GB" sz="3200" dirty="0"/>
              <a:t>and purchases </a:t>
            </a:r>
            <a:endParaRPr lang="en-GB" sz="3200" dirty="0" smtClean="0"/>
          </a:p>
          <a:p>
            <a:r>
              <a:rPr lang="en-GB" sz="3600" dirty="0" smtClean="0"/>
              <a:t>spreadsheet </a:t>
            </a:r>
          </a:p>
          <a:p>
            <a:pPr lvl="1"/>
            <a:r>
              <a:rPr lang="en-GB" sz="3200" dirty="0"/>
              <a:t>t</a:t>
            </a:r>
            <a:r>
              <a:rPr lang="en-GB" sz="3200" dirty="0" smtClean="0"/>
              <a:t>o calculate </a:t>
            </a:r>
            <a:r>
              <a:rPr lang="en-GB" sz="3200" dirty="0"/>
              <a:t>the </a:t>
            </a:r>
            <a:r>
              <a:rPr lang="en-GB" sz="3200" dirty="0" smtClean="0"/>
              <a:t>return</a:t>
            </a:r>
          </a:p>
          <a:p>
            <a:r>
              <a:rPr lang="en-GB" sz="3600" dirty="0"/>
              <a:t>bridging software </a:t>
            </a:r>
            <a:endParaRPr lang="en-GB" sz="3600" dirty="0" smtClean="0"/>
          </a:p>
          <a:p>
            <a:pPr lvl="1"/>
            <a:r>
              <a:rPr lang="en-GB" sz="3200" dirty="0" smtClean="0"/>
              <a:t>to submit </a:t>
            </a:r>
            <a:r>
              <a:rPr lang="en-GB" sz="3200" dirty="0"/>
              <a:t>the </a:t>
            </a:r>
            <a:r>
              <a:rPr lang="en-GB" sz="3200" dirty="0" smtClean="0"/>
              <a:t>return</a:t>
            </a:r>
          </a:p>
          <a:p>
            <a:pPr marL="0" indent="0">
              <a:buNone/>
            </a:pPr>
            <a:r>
              <a:rPr lang="en-GB" sz="3600" dirty="0" smtClean="0">
                <a:solidFill>
                  <a:srgbClr val="D61B5E"/>
                </a:solidFill>
              </a:rPr>
              <a:t>    All links must </a:t>
            </a:r>
            <a:r>
              <a:rPr lang="en-GB" sz="3600" dirty="0">
                <a:solidFill>
                  <a:srgbClr val="D61B5E"/>
                </a:solidFill>
              </a:rPr>
              <a:t>be digital </a:t>
            </a:r>
            <a:endParaRPr lang="en-GB" sz="3600" dirty="0" smtClean="0">
              <a:solidFill>
                <a:srgbClr val="D61B5E"/>
              </a:solidFill>
            </a:endParaRPr>
          </a:p>
          <a:p>
            <a:endParaRPr lang="en-GB" sz="3600" dirty="0"/>
          </a:p>
        </p:txBody>
      </p:sp>
      <p:sp>
        <p:nvSpPr>
          <p:cNvPr id="4" name="Slide Number Placeholder 3"/>
          <p:cNvSpPr>
            <a:spLocks noGrp="1"/>
          </p:cNvSpPr>
          <p:nvPr>
            <p:ph type="sldNum" sz="quarter" idx="12"/>
          </p:nvPr>
        </p:nvSpPr>
        <p:spPr/>
        <p:txBody>
          <a:bodyPr/>
          <a:lstStyle/>
          <a:p>
            <a:fld id="{FC910567-308D-45B8-A9BC-47E24F4B6008}" type="slidenum">
              <a:rPr lang="en-GB" smtClean="0">
                <a:solidFill>
                  <a:prstClr val="black">
                    <a:tint val="75000"/>
                  </a:prstClr>
                </a:solidFill>
              </a:rPr>
              <a:pPr/>
              <a:t>17</a:t>
            </a:fld>
            <a:endParaRPr lang="en-GB" dirty="0">
              <a:solidFill>
                <a:prstClr val="black">
                  <a:tint val="75000"/>
                </a:prstClr>
              </a:solidFill>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69294" y="1360071"/>
            <a:ext cx="2911082" cy="2848340"/>
          </a:xfrm>
          <a:prstGeom prst="rect">
            <a:avLst/>
          </a:prstGeom>
          <a:noFill/>
        </p:spPr>
      </p:pic>
    </p:spTree>
    <p:extLst>
      <p:ext uri="{BB962C8B-B14F-4D97-AF65-F5344CB8AC3E}">
        <p14:creationId xmlns:p14="http://schemas.microsoft.com/office/powerpoint/2010/main" val="2100890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53" y="123421"/>
            <a:ext cx="3587181" cy="1143000"/>
          </a:xfrm>
          <a:solidFill>
            <a:srgbClr val="95B850"/>
          </a:solidFill>
        </p:spPr>
        <p:txBody>
          <a:bodyPr>
            <a:normAutofit/>
          </a:bodyPr>
          <a:lstStyle/>
          <a:p>
            <a:r>
              <a:rPr lang="en-GB" dirty="0" smtClean="0"/>
              <a:t>Example 2</a:t>
            </a:r>
            <a:endParaRPr lang="en-GB" dirty="0"/>
          </a:p>
        </p:txBody>
      </p:sp>
      <p:sp>
        <p:nvSpPr>
          <p:cNvPr id="4" name="Slide Number Placeholder 3"/>
          <p:cNvSpPr>
            <a:spLocks noGrp="1"/>
          </p:cNvSpPr>
          <p:nvPr>
            <p:ph type="sldNum" sz="quarter" idx="12"/>
          </p:nvPr>
        </p:nvSpPr>
        <p:spPr/>
        <p:txBody>
          <a:bodyPr/>
          <a:lstStyle/>
          <a:p>
            <a:fld id="{FC910567-308D-45B8-A9BC-47E24F4B6008}" type="slidenum">
              <a:rPr lang="en-GB" smtClean="0">
                <a:solidFill>
                  <a:prstClr val="black">
                    <a:tint val="75000"/>
                  </a:prstClr>
                </a:solidFill>
              </a:rPr>
              <a:pPr/>
              <a:t>18</a:t>
            </a:fld>
            <a:endParaRPr lang="en-GB" dirty="0">
              <a:solidFill>
                <a:prstClr val="black">
                  <a:tint val="75000"/>
                </a:prstClr>
              </a:solidFill>
            </a:endParaRPr>
          </a:p>
        </p:txBody>
      </p:sp>
      <p:sp>
        <p:nvSpPr>
          <p:cNvPr id="5" name="Content Placeholder 2"/>
          <p:cNvSpPr txBox="1">
            <a:spLocks/>
          </p:cNvSpPr>
          <p:nvPr/>
        </p:nvSpPr>
        <p:spPr>
          <a:xfrm>
            <a:off x="341872" y="1266421"/>
            <a:ext cx="11384123" cy="4857404"/>
          </a:xfrm>
          <a:prstGeom prst="rect">
            <a:avLst/>
          </a:prstGeom>
        </p:spPr>
        <p:txBody>
          <a:bodyPr vert="horz" lIns="143378" tIns="71689" rIns="143378" bIns="71689" rtlCol="0">
            <a:normAutofit fontScale="92500" lnSpcReduction="10000"/>
          </a:bodyPr>
          <a:lstStyle>
            <a:lvl1pPr marL="260809" indent="-260809" algn="l" defTabSz="1024148" rtl="0" eaLnBrk="1" latinLnBrk="0" hangingPunct="1">
              <a:spcBef>
                <a:spcPct val="20000"/>
              </a:spcBef>
              <a:buClr>
                <a:srgbClr val="129B98"/>
              </a:buClr>
              <a:buFont typeface="Wingdings" pitchFamily="2" charset="2"/>
              <a:buChar char="§"/>
              <a:defRPr sz="3429" kern="1200">
                <a:solidFill>
                  <a:schemeClr val="tx1">
                    <a:lumMod val="75000"/>
                    <a:lumOff val="25000"/>
                  </a:schemeClr>
                </a:solidFill>
                <a:latin typeface="+mn-lt"/>
                <a:ea typeface="+mn-ea"/>
                <a:cs typeface="+mn-cs"/>
              </a:defRPr>
            </a:lvl1pPr>
            <a:lvl2pPr marL="707586" indent="-196174" algn="l" defTabSz="1024148" rtl="0" eaLnBrk="1" latinLnBrk="0" hangingPunct="1">
              <a:spcBef>
                <a:spcPct val="20000"/>
              </a:spcBef>
              <a:buClr>
                <a:srgbClr val="019093"/>
              </a:buClr>
              <a:buFont typeface="Arial" pitchFamily="34" charset="0"/>
              <a:buChar char="•"/>
              <a:defRPr sz="2857" kern="1200">
                <a:solidFill>
                  <a:schemeClr val="tx1">
                    <a:lumMod val="75000"/>
                    <a:lumOff val="25000"/>
                  </a:schemeClr>
                </a:solidFill>
                <a:latin typeface="+mn-lt"/>
                <a:ea typeface="+mn-ea"/>
                <a:cs typeface="+mn-cs"/>
              </a:defRPr>
            </a:lvl2pPr>
            <a:lvl3pPr marL="1218998" indent="-195040" algn="l" defTabSz="1024148" rtl="0" eaLnBrk="1" latinLnBrk="0" hangingPunct="1">
              <a:spcBef>
                <a:spcPct val="20000"/>
              </a:spcBef>
              <a:buClr>
                <a:srgbClr val="D20D55"/>
              </a:buClr>
              <a:buFont typeface="Wingdings" pitchFamily="2" charset="2"/>
              <a:buChar char="§"/>
              <a:defRPr sz="2571" kern="1200">
                <a:solidFill>
                  <a:schemeClr val="tx1">
                    <a:lumMod val="75000"/>
                    <a:lumOff val="25000"/>
                  </a:schemeClr>
                </a:solidFill>
                <a:latin typeface="+mn-lt"/>
                <a:ea typeface="+mn-ea"/>
                <a:cs typeface="+mn-cs"/>
              </a:defRPr>
            </a:lvl3pPr>
            <a:lvl4pPr marL="1665775" indent="-129270" algn="l" defTabSz="1024148" rtl="0" eaLnBrk="1" latinLnBrk="0" hangingPunct="1">
              <a:spcBef>
                <a:spcPct val="20000"/>
              </a:spcBef>
              <a:buClr>
                <a:srgbClr val="019093"/>
              </a:buClr>
              <a:buFont typeface="Arial" pitchFamily="34" charset="0"/>
              <a:buChar char="•"/>
              <a:defRPr sz="2000" kern="1200">
                <a:solidFill>
                  <a:schemeClr val="tx1">
                    <a:lumMod val="75000"/>
                    <a:lumOff val="25000"/>
                  </a:schemeClr>
                </a:solidFill>
                <a:latin typeface="+mn-lt"/>
                <a:ea typeface="+mn-ea"/>
                <a:cs typeface="+mn-cs"/>
              </a:defRPr>
            </a:lvl4pPr>
            <a:lvl5pPr marL="2242956" indent="-193906" algn="l" defTabSz="1024148" rtl="0" eaLnBrk="1" latinLnBrk="0" hangingPunct="1">
              <a:spcBef>
                <a:spcPct val="20000"/>
              </a:spcBef>
              <a:buClr>
                <a:srgbClr val="D20D55"/>
              </a:buClr>
              <a:buFont typeface="Arial" pitchFamily="34" charset="0"/>
              <a:buChar char="»"/>
              <a:defRPr sz="2000" kern="1200">
                <a:solidFill>
                  <a:schemeClr val="tx1">
                    <a:lumMod val="75000"/>
                    <a:lumOff val="25000"/>
                  </a:schemeClr>
                </a:solidFill>
                <a:latin typeface="+mn-lt"/>
                <a:ea typeface="+mn-ea"/>
                <a:cs typeface="+mn-cs"/>
              </a:defRPr>
            </a:lvl5pPr>
            <a:lvl6pPr marL="2816408" indent="-256037" algn="l" defTabSz="1024148" rtl="0" eaLnBrk="1" latinLnBrk="0" hangingPunct="1">
              <a:spcBef>
                <a:spcPct val="20000"/>
              </a:spcBef>
              <a:buFont typeface="Arial" pitchFamily="34" charset="0"/>
              <a:buChar char="•"/>
              <a:defRPr sz="2214" kern="1200">
                <a:solidFill>
                  <a:schemeClr val="tx1"/>
                </a:solidFill>
                <a:latin typeface="+mn-lt"/>
                <a:ea typeface="+mn-ea"/>
                <a:cs typeface="+mn-cs"/>
              </a:defRPr>
            </a:lvl6pPr>
            <a:lvl7pPr marL="3328482" indent="-256037" algn="l" defTabSz="1024148" rtl="0" eaLnBrk="1" latinLnBrk="0" hangingPunct="1">
              <a:spcBef>
                <a:spcPct val="20000"/>
              </a:spcBef>
              <a:buFont typeface="Arial" pitchFamily="34" charset="0"/>
              <a:buChar char="•"/>
              <a:defRPr sz="2214" kern="1200">
                <a:solidFill>
                  <a:schemeClr val="tx1"/>
                </a:solidFill>
                <a:latin typeface="+mn-lt"/>
                <a:ea typeface="+mn-ea"/>
                <a:cs typeface="+mn-cs"/>
              </a:defRPr>
            </a:lvl7pPr>
            <a:lvl8pPr marL="3840557" indent="-256037" algn="l" defTabSz="1024148" rtl="0" eaLnBrk="1" latinLnBrk="0" hangingPunct="1">
              <a:spcBef>
                <a:spcPct val="20000"/>
              </a:spcBef>
              <a:buFont typeface="Arial" pitchFamily="34" charset="0"/>
              <a:buChar char="•"/>
              <a:defRPr sz="2214" kern="1200">
                <a:solidFill>
                  <a:schemeClr val="tx1"/>
                </a:solidFill>
                <a:latin typeface="+mn-lt"/>
                <a:ea typeface="+mn-ea"/>
                <a:cs typeface="+mn-cs"/>
              </a:defRPr>
            </a:lvl8pPr>
            <a:lvl9pPr marL="4352631" indent="-256037" algn="l" defTabSz="1024148" rtl="0" eaLnBrk="1" latinLnBrk="0" hangingPunct="1">
              <a:spcBef>
                <a:spcPct val="20000"/>
              </a:spcBef>
              <a:buFont typeface="Arial" pitchFamily="34" charset="0"/>
              <a:buChar char="•"/>
              <a:defRPr sz="2214" kern="1200">
                <a:solidFill>
                  <a:schemeClr val="tx1"/>
                </a:solidFill>
                <a:latin typeface="+mn-lt"/>
                <a:ea typeface="+mn-ea"/>
                <a:cs typeface="+mn-cs"/>
              </a:defRPr>
            </a:lvl9pPr>
          </a:lstStyle>
          <a:p>
            <a:r>
              <a:rPr lang="en-GB" sz="3600" dirty="0" smtClean="0"/>
              <a:t>Software to</a:t>
            </a:r>
          </a:p>
          <a:p>
            <a:pPr lvl="1"/>
            <a:r>
              <a:rPr lang="en-GB" sz="3200" dirty="0" smtClean="0"/>
              <a:t>record sales and purchases</a:t>
            </a:r>
          </a:p>
          <a:p>
            <a:pPr lvl="1"/>
            <a:r>
              <a:rPr lang="en-GB" sz="3200" dirty="0" smtClean="0"/>
              <a:t>calculate </a:t>
            </a:r>
            <a:r>
              <a:rPr lang="en-GB" sz="3200" dirty="0"/>
              <a:t>the return </a:t>
            </a:r>
            <a:endParaRPr lang="en-GB" sz="3200" dirty="0" smtClean="0"/>
          </a:p>
          <a:p>
            <a:pPr lvl="1"/>
            <a:r>
              <a:rPr lang="en-GB" sz="3200" dirty="0"/>
              <a:t>s</a:t>
            </a:r>
            <a:r>
              <a:rPr lang="en-GB" sz="3200" dirty="0" smtClean="0"/>
              <a:t>ubmit the return </a:t>
            </a:r>
          </a:p>
          <a:p>
            <a:r>
              <a:rPr lang="en-GB" sz="3600" dirty="0" smtClean="0"/>
              <a:t>spreadsheet to</a:t>
            </a:r>
          </a:p>
          <a:p>
            <a:pPr lvl="1"/>
            <a:r>
              <a:rPr lang="en-GB" sz="3200" dirty="0" smtClean="0"/>
              <a:t>track </a:t>
            </a:r>
            <a:r>
              <a:rPr lang="en-GB" sz="3200" dirty="0"/>
              <a:t>of fleet of cars and </a:t>
            </a:r>
            <a:r>
              <a:rPr lang="en-GB" sz="3200" dirty="0" smtClean="0"/>
              <a:t/>
            </a:r>
            <a:br>
              <a:rPr lang="en-GB" sz="3200" dirty="0" smtClean="0"/>
            </a:br>
            <a:r>
              <a:rPr lang="en-GB" sz="3200" dirty="0" smtClean="0"/>
              <a:t>work </a:t>
            </a:r>
            <a:r>
              <a:rPr lang="en-GB" sz="3200" dirty="0"/>
              <a:t>out </a:t>
            </a:r>
            <a:r>
              <a:rPr lang="en-GB" sz="3200" dirty="0" smtClean="0"/>
              <a:t>adjustments for fuel </a:t>
            </a:r>
            <a:r>
              <a:rPr lang="en-GB" sz="3200" dirty="0"/>
              <a:t>scale charges</a:t>
            </a:r>
            <a:endParaRPr lang="en-GB" sz="3200" dirty="0" smtClean="0"/>
          </a:p>
          <a:p>
            <a:pPr marL="0" indent="0">
              <a:buNone/>
            </a:pPr>
            <a:r>
              <a:rPr lang="en-GB" sz="3900" dirty="0">
                <a:solidFill>
                  <a:srgbClr val="D61B5E"/>
                </a:solidFill>
              </a:rPr>
              <a:t>      OK to type adjustment into accounting software. </a:t>
            </a:r>
            <a:br>
              <a:rPr lang="en-GB" sz="3900" dirty="0">
                <a:solidFill>
                  <a:srgbClr val="D61B5E"/>
                </a:solidFill>
              </a:rPr>
            </a:br>
            <a:r>
              <a:rPr lang="en-GB" sz="3900" dirty="0">
                <a:solidFill>
                  <a:srgbClr val="D61B5E"/>
                </a:solidFill>
              </a:rPr>
              <a:t>      But a digital link may reduce errors</a:t>
            </a:r>
          </a:p>
          <a:p>
            <a:endParaRPr lang="en-GB" sz="3600" dirty="0"/>
          </a:p>
        </p:txBody>
      </p:sp>
      <p:sp>
        <p:nvSpPr>
          <p:cNvPr id="6" name="Oval 5"/>
          <p:cNvSpPr/>
          <p:nvPr/>
        </p:nvSpPr>
        <p:spPr>
          <a:xfrm>
            <a:off x="8302174" y="652691"/>
            <a:ext cx="3466532" cy="3398292"/>
          </a:xfrm>
          <a:prstGeom prst="ellipse">
            <a:avLst/>
          </a:prstGeom>
          <a:solidFill>
            <a:srgbClr val="95B850"/>
          </a:solidFill>
          <a:ln>
            <a:solidFill>
              <a:srgbClr val="95B85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69039" y="1266421"/>
            <a:ext cx="2016000" cy="2016000"/>
          </a:xfrm>
          <a:prstGeom prst="rect">
            <a:avLst/>
          </a:prstGeom>
        </p:spPr>
      </p:pic>
    </p:spTree>
    <p:extLst>
      <p:ext uri="{BB962C8B-B14F-4D97-AF65-F5344CB8AC3E}">
        <p14:creationId xmlns:p14="http://schemas.microsoft.com/office/powerpoint/2010/main" val="1633081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54" y="123421"/>
            <a:ext cx="7517156" cy="1143000"/>
          </a:xfrm>
          <a:solidFill>
            <a:srgbClr val="95B850"/>
          </a:solidFill>
        </p:spPr>
        <p:txBody>
          <a:bodyPr>
            <a:normAutofit/>
          </a:bodyPr>
          <a:lstStyle/>
          <a:p>
            <a:r>
              <a:rPr lang="en-GB" dirty="0" smtClean="0"/>
              <a:t>Example 3 – VAT Group</a:t>
            </a:r>
            <a:endParaRPr lang="en-GB" dirty="0"/>
          </a:p>
        </p:txBody>
      </p:sp>
      <p:sp>
        <p:nvSpPr>
          <p:cNvPr id="4" name="Slide Number Placeholder 3"/>
          <p:cNvSpPr>
            <a:spLocks noGrp="1"/>
          </p:cNvSpPr>
          <p:nvPr>
            <p:ph type="sldNum" sz="quarter" idx="12"/>
          </p:nvPr>
        </p:nvSpPr>
        <p:spPr/>
        <p:txBody>
          <a:bodyPr/>
          <a:lstStyle/>
          <a:p>
            <a:fld id="{FC910567-308D-45B8-A9BC-47E24F4B6008}" type="slidenum">
              <a:rPr lang="en-GB" smtClean="0">
                <a:solidFill>
                  <a:prstClr val="black">
                    <a:tint val="75000"/>
                  </a:prstClr>
                </a:solidFill>
              </a:rPr>
              <a:pPr/>
              <a:t>19</a:t>
            </a:fld>
            <a:endParaRPr lang="en-GB" dirty="0">
              <a:solidFill>
                <a:prstClr val="black">
                  <a:tint val="75000"/>
                </a:prstClr>
              </a:solidFill>
            </a:endParaRPr>
          </a:p>
        </p:txBody>
      </p:sp>
      <p:sp>
        <p:nvSpPr>
          <p:cNvPr id="6" name="Content Placeholder 2"/>
          <p:cNvSpPr txBox="1">
            <a:spLocks/>
          </p:cNvSpPr>
          <p:nvPr/>
        </p:nvSpPr>
        <p:spPr>
          <a:xfrm>
            <a:off x="461892" y="1479910"/>
            <a:ext cx="11384123" cy="4857404"/>
          </a:xfrm>
          <a:prstGeom prst="rect">
            <a:avLst/>
          </a:prstGeom>
        </p:spPr>
        <p:txBody>
          <a:bodyPr vert="horz" lIns="143378" tIns="71689" rIns="143378" bIns="71689" rtlCol="0">
            <a:normAutofit fontScale="92500" lnSpcReduction="20000"/>
          </a:bodyPr>
          <a:lstStyle>
            <a:lvl1pPr marL="260809" indent="-260809" algn="l" defTabSz="1024148" rtl="0" eaLnBrk="1" latinLnBrk="0" hangingPunct="1">
              <a:spcBef>
                <a:spcPct val="20000"/>
              </a:spcBef>
              <a:buClr>
                <a:srgbClr val="129B98"/>
              </a:buClr>
              <a:buFont typeface="Wingdings" pitchFamily="2" charset="2"/>
              <a:buChar char="§"/>
              <a:defRPr sz="3429" kern="1200">
                <a:solidFill>
                  <a:schemeClr val="tx1">
                    <a:lumMod val="75000"/>
                    <a:lumOff val="25000"/>
                  </a:schemeClr>
                </a:solidFill>
                <a:latin typeface="+mn-lt"/>
                <a:ea typeface="+mn-ea"/>
                <a:cs typeface="+mn-cs"/>
              </a:defRPr>
            </a:lvl1pPr>
            <a:lvl2pPr marL="707586" indent="-196174" algn="l" defTabSz="1024148" rtl="0" eaLnBrk="1" latinLnBrk="0" hangingPunct="1">
              <a:spcBef>
                <a:spcPct val="20000"/>
              </a:spcBef>
              <a:buClr>
                <a:srgbClr val="019093"/>
              </a:buClr>
              <a:buFont typeface="Arial" pitchFamily="34" charset="0"/>
              <a:buChar char="•"/>
              <a:defRPr sz="2857" kern="1200">
                <a:solidFill>
                  <a:schemeClr val="tx1">
                    <a:lumMod val="75000"/>
                    <a:lumOff val="25000"/>
                  </a:schemeClr>
                </a:solidFill>
                <a:latin typeface="+mn-lt"/>
                <a:ea typeface="+mn-ea"/>
                <a:cs typeface="+mn-cs"/>
              </a:defRPr>
            </a:lvl2pPr>
            <a:lvl3pPr marL="1218998" indent="-195040" algn="l" defTabSz="1024148" rtl="0" eaLnBrk="1" latinLnBrk="0" hangingPunct="1">
              <a:spcBef>
                <a:spcPct val="20000"/>
              </a:spcBef>
              <a:buClr>
                <a:srgbClr val="D20D55"/>
              </a:buClr>
              <a:buFont typeface="Wingdings" pitchFamily="2" charset="2"/>
              <a:buChar char="§"/>
              <a:defRPr sz="2571" kern="1200">
                <a:solidFill>
                  <a:schemeClr val="tx1">
                    <a:lumMod val="75000"/>
                    <a:lumOff val="25000"/>
                  </a:schemeClr>
                </a:solidFill>
                <a:latin typeface="+mn-lt"/>
                <a:ea typeface="+mn-ea"/>
                <a:cs typeface="+mn-cs"/>
              </a:defRPr>
            </a:lvl3pPr>
            <a:lvl4pPr marL="1665775" indent="-129270" algn="l" defTabSz="1024148" rtl="0" eaLnBrk="1" latinLnBrk="0" hangingPunct="1">
              <a:spcBef>
                <a:spcPct val="20000"/>
              </a:spcBef>
              <a:buClr>
                <a:srgbClr val="019093"/>
              </a:buClr>
              <a:buFont typeface="Arial" pitchFamily="34" charset="0"/>
              <a:buChar char="•"/>
              <a:defRPr sz="2000" kern="1200">
                <a:solidFill>
                  <a:schemeClr val="tx1">
                    <a:lumMod val="75000"/>
                    <a:lumOff val="25000"/>
                  </a:schemeClr>
                </a:solidFill>
                <a:latin typeface="+mn-lt"/>
                <a:ea typeface="+mn-ea"/>
                <a:cs typeface="+mn-cs"/>
              </a:defRPr>
            </a:lvl4pPr>
            <a:lvl5pPr marL="2242956" indent="-193906" algn="l" defTabSz="1024148" rtl="0" eaLnBrk="1" latinLnBrk="0" hangingPunct="1">
              <a:spcBef>
                <a:spcPct val="20000"/>
              </a:spcBef>
              <a:buClr>
                <a:srgbClr val="D20D55"/>
              </a:buClr>
              <a:buFont typeface="Arial" pitchFamily="34" charset="0"/>
              <a:buChar char="»"/>
              <a:defRPr sz="2000" kern="1200">
                <a:solidFill>
                  <a:schemeClr val="tx1">
                    <a:lumMod val="75000"/>
                    <a:lumOff val="25000"/>
                  </a:schemeClr>
                </a:solidFill>
                <a:latin typeface="+mn-lt"/>
                <a:ea typeface="+mn-ea"/>
                <a:cs typeface="+mn-cs"/>
              </a:defRPr>
            </a:lvl5pPr>
            <a:lvl6pPr marL="2816408" indent="-256037" algn="l" defTabSz="1024148" rtl="0" eaLnBrk="1" latinLnBrk="0" hangingPunct="1">
              <a:spcBef>
                <a:spcPct val="20000"/>
              </a:spcBef>
              <a:buFont typeface="Arial" pitchFamily="34" charset="0"/>
              <a:buChar char="•"/>
              <a:defRPr sz="2214" kern="1200">
                <a:solidFill>
                  <a:schemeClr val="tx1"/>
                </a:solidFill>
                <a:latin typeface="+mn-lt"/>
                <a:ea typeface="+mn-ea"/>
                <a:cs typeface="+mn-cs"/>
              </a:defRPr>
            </a:lvl6pPr>
            <a:lvl7pPr marL="3328482" indent="-256037" algn="l" defTabSz="1024148" rtl="0" eaLnBrk="1" latinLnBrk="0" hangingPunct="1">
              <a:spcBef>
                <a:spcPct val="20000"/>
              </a:spcBef>
              <a:buFont typeface="Arial" pitchFamily="34" charset="0"/>
              <a:buChar char="•"/>
              <a:defRPr sz="2214" kern="1200">
                <a:solidFill>
                  <a:schemeClr val="tx1"/>
                </a:solidFill>
                <a:latin typeface="+mn-lt"/>
                <a:ea typeface="+mn-ea"/>
                <a:cs typeface="+mn-cs"/>
              </a:defRPr>
            </a:lvl7pPr>
            <a:lvl8pPr marL="3840557" indent="-256037" algn="l" defTabSz="1024148" rtl="0" eaLnBrk="1" latinLnBrk="0" hangingPunct="1">
              <a:spcBef>
                <a:spcPct val="20000"/>
              </a:spcBef>
              <a:buFont typeface="Arial" pitchFamily="34" charset="0"/>
              <a:buChar char="•"/>
              <a:defRPr sz="2214" kern="1200">
                <a:solidFill>
                  <a:schemeClr val="tx1"/>
                </a:solidFill>
                <a:latin typeface="+mn-lt"/>
                <a:ea typeface="+mn-ea"/>
                <a:cs typeface="+mn-cs"/>
              </a:defRPr>
            </a:lvl8pPr>
            <a:lvl9pPr marL="4352631" indent="-256037" algn="l" defTabSz="1024148" rtl="0" eaLnBrk="1" latinLnBrk="0" hangingPunct="1">
              <a:spcBef>
                <a:spcPct val="20000"/>
              </a:spcBef>
              <a:buFont typeface="Arial" pitchFamily="34" charset="0"/>
              <a:buChar char="•"/>
              <a:defRPr sz="2214" kern="1200">
                <a:solidFill>
                  <a:schemeClr val="tx1"/>
                </a:solidFill>
                <a:latin typeface="+mn-lt"/>
                <a:ea typeface="+mn-ea"/>
                <a:cs typeface="+mn-cs"/>
              </a:defRPr>
            </a:lvl9pPr>
          </a:lstStyle>
          <a:p>
            <a:r>
              <a:rPr lang="en-GB" sz="3600" dirty="0" smtClean="0"/>
              <a:t>Software – three different packages to</a:t>
            </a:r>
          </a:p>
          <a:p>
            <a:pPr lvl="1"/>
            <a:r>
              <a:rPr lang="en-GB" sz="3200" dirty="0" smtClean="0"/>
              <a:t>record sales and purchases</a:t>
            </a:r>
          </a:p>
          <a:p>
            <a:pPr lvl="1"/>
            <a:r>
              <a:rPr lang="en-GB" sz="3200" dirty="0" smtClean="0"/>
              <a:t>calculate amounts needed for the return </a:t>
            </a:r>
          </a:p>
          <a:p>
            <a:r>
              <a:rPr lang="en-GB" sz="3600" dirty="0" smtClean="0"/>
              <a:t>spreadsheet </a:t>
            </a:r>
          </a:p>
          <a:p>
            <a:pPr lvl="1"/>
            <a:r>
              <a:rPr lang="en-GB" sz="2800" dirty="0" smtClean="0"/>
              <a:t>to compile </a:t>
            </a:r>
            <a:r>
              <a:rPr lang="en-GB" sz="2800" dirty="0"/>
              <a:t>the totals and create the return for the whole of the </a:t>
            </a:r>
            <a:r>
              <a:rPr lang="en-GB" sz="2800" dirty="0" smtClean="0"/>
              <a:t>group</a:t>
            </a:r>
          </a:p>
          <a:p>
            <a:r>
              <a:rPr lang="en-GB" sz="3600" dirty="0"/>
              <a:t>bridging software </a:t>
            </a:r>
          </a:p>
          <a:p>
            <a:pPr lvl="1"/>
            <a:r>
              <a:rPr lang="en-GB" sz="3200" dirty="0"/>
              <a:t>to submit the </a:t>
            </a:r>
            <a:r>
              <a:rPr lang="en-GB" sz="3200" dirty="0" smtClean="0"/>
              <a:t>return</a:t>
            </a:r>
            <a:endParaRPr lang="en-GB" sz="2800" dirty="0" smtClean="0"/>
          </a:p>
          <a:p>
            <a:pPr marL="511412" lvl="1" indent="0">
              <a:buNone/>
            </a:pPr>
            <a:r>
              <a:rPr lang="en-GB" sz="3900" dirty="0" smtClean="0">
                <a:solidFill>
                  <a:srgbClr val="D61B5E"/>
                </a:solidFill>
              </a:rPr>
              <a:t>Five </a:t>
            </a:r>
            <a:r>
              <a:rPr lang="en-GB" sz="3900" dirty="0">
                <a:solidFill>
                  <a:srgbClr val="D61B5E"/>
                </a:solidFill>
              </a:rPr>
              <a:t>pieces of software maintain the </a:t>
            </a:r>
            <a:r>
              <a:rPr lang="en-GB" sz="3900" dirty="0" smtClean="0">
                <a:solidFill>
                  <a:srgbClr val="D61B5E"/>
                </a:solidFill>
              </a:rPr>
              <a:t>records</a:t>
            </a:r>
            <a:r>
              <a:rPr lang="en-GB" sz="3900" dirty="0">
                <a:solidFill>
                  <a:srgbClr val="D61B5E"/>
                </a:solidFill>
              </a:rPr>
              <a:t>, calculate </a:t>
            </a:r>
            <a:r>
              <a:rPr lang="en-GB" sz="3900" dirty="0" smtClean="0">
                <a:solidFill>
                  <a:srgbClr val="D61B5E"/>
                </a:solidFill>
              </a:rPr>
              <a:t>return </a:t>
            </a:r>
            <a:r>
              <a:rPr lang="en-GB" sz="3900" dirty="0">
                <a:solidFill>
                  <a:srgbClr val="D61B5E"/>
                </a:solidFill>
              </a:rPr>
              <a:t>and submit </a:t>
            </a:r>
            <a:r>
              <a:rPr lang="en-GB" sz="3900" dirty="0" smtClean="0">
                <a:solidFill>
                  <a:srgbClr val="D61B5E"/>
                </a:solidFill>
              </a:rPr>
              <a:t>to </a:t>
            </a:r>
            <a:r>
              <a:rPr lang="en-GB" sz="3900" dirty="0">
                <a:solidFill>
                  <a:srgbClr val="D61B5E"/>
                </a:solidFill>
              </a:rPr>
              <a:t>HMRC. The links between </a:t>
            </a:r>
            <a:r>
              <a:rPr lang="en-GB" sz="3900" dirty="0" smtClean="0">
                <a:solidFill>
                  <a:srgbClr val="D61B5E"/>
                </a:solidFill>
              </a:rPr>
              <a:t>them must </a:t>
            </a:r>
            <a:r>
              <a:rPr lang="en-GB" sz="3900" dirty="0">
                <a:solidFill>
                  <a:srgbClr val="D61B5E"/>
                </a:solidFill>
              </a:rPr>
              <a:t>be </a:t>
            </a:r>
            <a:r>
              <a:rPr lang="en-GB" sz="3900" dirty="0" smtClean="0">
                <a:solidFill>
                  <a:srgbClr val="D61B5E"/>
                </a:solidFill>
              </a:rPr>
              <a:t>digital.</a:t>
            </a:r>
            <a:endParaRPr lang="en-GB" sz="3600" dirty="0"/>
          </a:p>
        </p:txBody>
      </p:sp>
      <p:sp>
        <p:nvSpPr>
          <p:cNvPr id="8" name="Oval 7"/>
          <p:cNvSpPr/>
          <p:nvPr/>
        </p:nvSpPr>
        <p:spPr>
          <a:xfrm>
            <a:off x="8664606" y="519858"/>
            <a:ext cx="3313876" cy="3255091"/>
          </a:xfrm>
          <a:prstGeom prst="ellipse">
            <a:avLst/>
          </a:prstGeom>
          <a:solidFill>
            <a:srgbClr val="95B850"/>
          </a:solidFill>
          <a:ln>
            <a:solidFill>
              <a:srgbClr val="95B85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dirty="0"/>
          </a:p>
        </p:txBody>
      </p:sp>
      <p:pic>
        <p:nvPicPr>
          <p:cNvPr id="9" name="Picture 3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79252" y="985990"/>
            <a:ext cx="2319565" cy="2322826"/>
          </a:xfrm>
          <a:prstGeom prst="rect">
            <a:avLst/>
          </a:prstGeom>
          <a:solidFill>
            <a:srgbClr val="95B850"/>
          </a:solidFill>
          <a:ln>
            <a:noFill/>
          </a:ln>
          <a:extLst/>
        </p:spPr>
      </p:pic>
    </p:spTree>
    <p:extLst>
      <p:ext uri="{BB962C8B-B14F-4D97-AF65-F5344CB8AC3E}">
        <p14:creationId xmlns:p14="http://schemas.microsoft.com/office/powerpoint/2010/main" val="1447527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83701"/>
            <a:ext cx="5236028" cy="857250"/>
          </a:xfrm>
          <a:solidFill>
            <a:srgbClr val="F58321"/>
          </a:solidFill>
        </p:spPr>
        <p:txBody>
          <a:bodyPr>
            <a:normAutofit/>
          </a:bodyPr>
          <a:lstStyle/>
          <a:p>
            <a:r>
              <a:rPr lang="en-GB" sz="4400" dirty="0">
                <a:cs typeface="Arial" panose="020B0604020202020204" pitchFamily="34" charset="0"/>
              </a:rPr>
              <a:t>Purpose of this event</a:t>
            </a:r>
          </a:p>
        </p:txBody>
      </p:sp>
      <p:sp>
        <p:nvSpPr>
          <p:cNvPr id="3" name="Content Placeholder 2"/>
          <p:cNvSpPr>
            <a:spLocks noGrp="1"/>
          </p:cNvSpPr>
          <p:nvPr>
            <p:ph idx="1"/>
          </p:nvPr>
        </p:nvSpPr>
        <p:spPr>
          <a:xfrm>
            <a:off x="1636778" y="1189262"/>
            <a:ext cx="8918447" cy="1114685"/>
          </a:xfrm>
        </p:spPr>
        <p:txBody>
          <a:bodyPr>
            <a:noAutofit/>
          </a:bodyPr>
          <a:lstStyle/>
          <a:p>
            <a:pPr>
              <a:buClrTx/>
            </a:pPr>
            <a:r>
              <a:rPr lang="en-GB" sz="3200" dirty="0"/>
              <a:t> To help you prepare for </a:t>
            </a:r>
            <a:r>
              <a:rPr lang="en-GB" sz="3200" dirty="0" smtClean="0"/>
              <a:t>MTD for VAT</a:t>
            </a:r>
            <a:endParaRPr lang="en-GB" sz="3200" dirty="0"/>
          </a:p>
          <a:p>
            <a:pPr>
              <a:buClrTx/>
            </a:pPr>
            <a:r>
              <a:rPr lang="en-GB" sz="3200" dirty="0"/>
              <a:t> We’ll cover: </a:t>
            </a:r>
          </a:p>
          <a:p>
            <a:pPr>
              <a:buClrTx/>
            </a:pPr>
            <a:endParaRPr lang="en-GB" sz="3200" dirty="0"/>
          </a:p>
        </p:txBody>
      </p:sp>
      <p:sp>
        <p:nvSpPr>
          <p:cNvPr id="4" name="Slide Number Placeholder 3"/>
          <p:cNvSpPr>
            <a:spLocks noGrp="1"/>
          </p:cNvSpPr>
          <p:nvPr>
            <p:ph type="sldNum" sz="quarter" idx="12"/>
          </p:nvPr>
        </p:nvSpPr>
        <p:spPr/>
        <p:txBody>
          <a:bodyPr/>
          <a:lstStyle/>
          <a:p>
            <a:fld id="{FC910567-308D-45B8-A9BC-47E24F4B6008}" type="slidenum">
              <a:rPr lang="en-GB" smtClean="0">
                <a:solidFill>
                  <a:prstClr val="black">
                    <a:tint val="75000"/>
                  </a:prstClr>
                </a:solidFill>
              </a:rPr>
              <a:pPr/>
              <a:t>2</a:t>
            </a:fld>
            <a:endParaRPr lang="en-GB" dirty="0">
              <a:solidFill>
                <a:prstClr val="black">
                  <a:tint val="75000"/>
                </a:prstClr>
              </a:solidFill>
            </a:endParaRPr>
          </a:p>
        </p:txBody>
      </p:sp>
      <p:pic>
        <p:nvPicPr>
          <p:cNvPr id="6" name="Picture 1"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00508" y="3630661"/>
            <a:ext cx="2274748" cy="3010447"/>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1790700" y="5842000"/>
            <a:ext cx="1206500" cy="9816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p:cNvSpPr txBox="1"/>
          <p:nvPr/>
        </p:nvSpPr>
        <p:spPr>
          <a:xfrm>
            <a:off x="1636778" y="2452256"/>
            <a:ext cx="6783323" cy="3647152"/>
          </a:xfrm>
          <a:prstGeom prst="rect">
            <a:avLst/>
          </a:prstGeom>
          <a:noFill/>
        </p:spPr>
        <p:txBody>
          <a:bodyPr wrap="square" rtlCol="0">
            <a:spAutoFit/>
          </a:bodyPr>
          <a:lstStyle/>
          <a:p>
            <a:pPr marL="606425" lvl="4" indent="-342900">
              <a:lnSpc>
                <a:spcPct val="150000"/>
              </a:lnSpc>
              <a:buFont typeface="Courier New" panose="02070309020205020404" pitchFamily="49" charset="0"/>
              <a:buChar char="o"/>
            </a:pPr>
            <a:r>
              <a:rPr lang="en-GB" sz="2200" dirty="0">
                <a:latin typeface="Arial" panose="020B0604020202020204" pitchFamily="34" charset="0"/>
                <a:cs typeface="Arial" panose="020B0604020202020204" pitchFamily="34" charset="0"/>
              </a:rPr>
              <a:t> Why make tax digital?</a:t>
            </a:r>
          </a:p>
          <a:p>
            <a:pPr marL="606425" lvl="4" indent="-342900">
              <a:lnSpc>
                <a:spcPct val="150000"/>
              </a:lnSpc>
              <a:buFont typeface="Courier New" panose="02070309020205020404" pitchFamily="49" charset="0"/>
              <a:buChar char="o"/>
            </a:pPr>
            <a:r>
              <a:rPr lang="en-GB" sz="2200" dirty="0">
                <a:latin typeface="Arial" panose="020B0604020202020204" pitchFamily="34" charset="0"/>
                <a:cs typeface="Arial" panose="020B0604020202020204" pitchFamily="34" charset="0"/>
              </a:rPr>
              <a:t> What is changing and Who’s affected</a:t>
            </a:r>
          </a:p>
          <a:p>
            <a:pPr marL="606425" lvl="4" indent="-342900">
              <a:lnSpc>
                <a:spcPct val="150000"/>
              </a:lnSpc>
              <a:buFont typeface="Courier New" panose="02070309020205020404" pitchFamily="49" charset="0"/>
              <a:buChar char="o"/>
            </a:pPr>
            <a:r>
              <a:rPr lang="en-GB" sz="2200" dirty="0">
                <a:latin typeface="Arial" panose="020B0604020202020204" pitchFamily="34" charset="0"/>
                <a:cs typeface="Arial" panose="020B0604020202020204" pitchFamily="34" charset="0"/>
              </a:rPr>
              <a:t> Subscribing to the new MTD Service</a:t>
            </a:r>
            <a:br>
              <a:rPr lang="en-GB" sz="2200" dirty="0">
                <a:latin typeface="Arial" panose="020B0604020202020204" pitchFamily="34" charset="0"/>
                <a:cs typeface="Arial" panose="020B0604020202020204" pitchFamily="34" charset="0"/>
              </a:rPr>
            </a:br>
            <a:r>
              <a:rPr lang="en-GB" sz="2200" dirty="0">
                <a:latin typeface="Arial" panose="020B0604020202020204" pitchFamily="34" charset="0"/>
                <a:cs typeface="Arial" panose="020B0604020202020204" pitchFamily="34" charset="0"/>
              </a:rPr>
              <a:t> and joining the pilot</a:t>
            </a:r>
          </a:p>
          <a:p>
            <a:pPr marL="606425" lvl="4" indent="-342900">
              <a:lnSpc>
                <a:spcPct val="150000"/>
              </a:lnSpc>
              <a:buFont typeface="Courier New" panose="02070309020205020404" pitchFamily="49" charset="0"/>
              <a:buChar char="o"/>
            </a:pPr>
            <a:r>
              <a:rPr lang="en-GB" sz="2200" dirty="0">
                <a:latin typeface="Arial" panose="020B0604020202020204" pitchFamily="34" charset="0"/>
                <a:cs typeface="Arial" panose="020B0604020202020204" pitchFamily="34" charset="0"/>
              </a:rPr>
              <a:t> Digital Record Keeping</a:t>
            </a:r>
          </a:p>
          <a:p>
            <a:pPr marL="606425" lvl="4" indent="-342900">
              <a:lnSpc>
                <a:spcPct val="150000"/>
              </a:lnSpc>
              <a:buFont typeface="Courier New" panose="02070309020205020404" pitchFamily="49" charset="0"/>
              <a:buChar char="o"/>
            </a:pPr>
            <a:r>
              <a:rPr lang="en-GB" sz="2200" dirty="0">
                <a:latin typeface="Arial" panose="020B0604020202020204" pitchFamily="34" charset="0"/>
                <a:cs typeface="Arial" panose="020B0604020202020204" pitchFamily="34" charset="0"/>
              </a:rPr>
              <a:t> Submission of VAT returns</a:t>
            </a:r>
          </a:p>
          <a:p>
            <a:pPr marL="606425" lvl="4" indent="-342900">
              <a:lnSpc>
                <a:spcPct val="150000"/>
              </a:lnSpc>
              <a:buFont typeface="Courier New" panose="02070309020205020404" pitchFamily="49" charset="0"/>
              <a:buChar char="o"/>
            </a:pPr>
            <a:r>
              <a:rPr lang="en-GB" sz="2200" dirty="0">
                <a:latin typeface="Arial" panose="020B0604020202020204" pitchFamily="34" charset="0"/>
                <a:cs typeface="Arial" panose="020B0604020202020204" pitchFamily="34" charset="0"/>
              </a:rPr>
              <a:t> Questions</a:t>
            </a:r>
          </a:p>
        </p:txBody>
      </p:sp>
    </p:spTree>
    <p:extLst>
      <p:ext uri="{BB962C8B-B14F-4D97-AF65-F5344CB8AC3E}">
        <p14:creationId xmlns:p14="http://schemas.microsoft.com/office/powerpoint/2010/main" val="180641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0655" y="1358079"/>
            <a:ext cx="6177774" cy="1959506"/>
          </a:xfrm>
        </p:spPr>
        <p:txBody>
          <a:bodyPr/>
          <a:lstStyle/>
          <a:p>
            <a:r>
              <a:rPr lang="en-GB" sz="3600" dirty="0" smtClean="0"/>
              <a:t>Summary</a:t>
            </a:r>
            <a:endParaRPr lang="en-GB" sz="3600" dirty="0"/>
          </a:p>
        </p:txBody>
      </p:sp>
      <p:sp>
        <p:nvSpPr>
          <p:cNvPr id="4" name="Rectangle 3"/>
          <p:cNvSpPr/>
          <p:nvPr/>
        </p:nvSpPr>
        <p:spPr>
          <a:xfrm>
            <a:off x="490655" y="532916"/>
            <a:ext cx="6727136" cy="646331"/>
          </a:xfrm>
          <a:prstGeom prst="rect">
            <a:avLst/>
          </a:prstGeom>
        </p:spPr>
        <p:txBody>
          <a:bodyPr wrap="square">
            <a:spAutoFit/>
          </a:bodyPr>
          <a:lstStyle/>
          <a:p>
            <a:pPr>
              <a:lnSpc>
                <a:spcPct val="90000"/>
              </a:lnSpc>
              <a:buClr>
                <a:srgbClr val="D20D55"/>
              </a:buClr>
              <a:buSzPct val="25000"/>
            </a:pPr>
            <a:r>
              <a:rPr lang="en-GB" sz="4000" b="1" dirty="0" smtClean="0">
                <a:solidFill>
                  <a:prstClr val="black">
                    <a:tint val="75000"/>
                  </a:prstClr>
                </a:solidFill>
              </a:rPr>
              <a:t>HFMA VAT Sub Committee</a:t>
            </a:r>
            <a:endParaRPr lang="en-GB" dirty="0">
              <a:solidFill>
                <a:prstClr val="black"/>
              </a:solidFill>
            </a:endParaRPr>
          </a:p>
        </p:txBody>
      </p:sp>
    </p:spTree>
    <p:extLst>
      <p:ext uri="{BB962C8B-B14F-4D97-AF65-F5344CB8AC3E}">
        <p14:creationId xmlns:p14="http://schemas.microsoft.com/office/powerpoint/2010/main" val="13675855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53" y="123421"/>
            <a:ext cx="4633099" cy="1143000"/>
          </a:xfrm>
          <a:solidFill>
            <a:srgbClr val="F58321"/>
          </a:solidFill>
        </p:spPr>
        <p:txBody>
          <a:bodyPr/>
          <a:lstStyle/>
          <a:p>
            <a:r>
              <a:rPr lang="en-GB" dirty="0" smtClean="0"/>
              <a:t>Get ready</a:t>
            </a:r>
            <a:endParaRPr lang="en-GB" dirty="0"/>
          </a:p>
        </p:txBody>
      </p:sp>
      <p:sp>
        <p:nvSpPr>
          <p:cNvPr id="4" name="Slide Number Placeholder 3"/>
          <p:cNvSpPr>
            <a:spLocks noGrp="1"/>
          </p:cNvSpPr>
          <p:nvPr>
            <p:ph type="sldNum" sz="quarter" idx="12"/>
          </p:nvPr>
        </p:nvSpPr>
        <p:spPr/>
        <p:txBody>
          <a:bodyPr/>
          <a:lstStyle/>
          <a:p>
            <a:fld id="{FC910567-308D-45B8-A9BC-47E24F4B6008}" type="slidenum">
              <a:rPr lang="en-GB" smtClean="0">
                <a:solidFill>
                  <a:prstClr val="black">
                    <a:tint val="75000"/>
                  </a:prstClr>
                </a:solidFill>
              </a:rPr>
              <a:pPr/>
              <a:t>21</a:t>
            </a:fld>
            <a:endParaRPr lang="en-GB" dirty="0">
              <a:solidFill>
                <a:prstClr val="black">
                  <a:tint val="75000"/>
                </a:prstClr>
              </a:solidFill>
            </a:endParaRPr>
          </a:p>
        </p:txBody>
      </p:sp>
      <p:sp>
        <p:nvSpPr>
          <p:cNvPr id="5" name="Content Placeholder 2"/>
          <p:cNvSpPr txBox="1">
            <a:spLocks/>
          </p:cNvSpPr>
          <p:nvPr/>
        </p:nvSpPr>
        <p:spPr>
          <a:xfrm>
            <a:off x="842170" y="1419871"/>
            <a:ext cx="10536069" cy="5403794"/>
          </a:xfrm>
          <a:prstGeom prst="rect">
            <a:avLst/>
          </a:prstGeom>
        </p:spPr>
        <p:txBody>
          <a:bodyPr vert="horz" lIns="143378" tIns="71689" rIns="143378" bIns="71689" rtlCol="0">
            <a:normAutofit/>
          </a:bodyPr>
          <a:lstStyle>
            <a:lvl1pPr marL="260809" indent="-260809" algn="l" defTabSz="1024148" rtl="0" eaLnBrk="1" latinLnBrk="0" hangingPunct="1">
              <a:spcBef>
                <a:spcPct val="20000"/>
              </a:spcBef>
              <a:buClr>
                <a:srgbClr val="129B98"/>
              </a:buClr>
              <a:buFont typeface="Wingdings" pitchFamily="2" charset="2"/>
              <a:buChar char="§"/>
              <a:defRPr sz="3429" kern="1200">
                <a:solidFill>
                  <a:schemeClr val="tx1">
                    <a:lumMod val="75000"/>
                    <a:lumOff val="25000"/>
                  </a:schemeClr>
                </a:solidFill>
                <a:latin typeface="+mn-lt"/>
                <a:ea typeface="+mn-ea"/>
                <a:cs typeface="+mn-cs"/>
              </a:defRPr>
            </a:lvl1pPr>
            <a:lvl2pPr marL="707586" indent="-196174" algn="l" defTabSz="1024148" rtl="0" eaLnBrk="1" latinLnBrk="0" hangingPunct="1">
              <a:spcBef>
                <a:spcPct val="20000"/>
              </a:spcBef>
              <a:buClr>
                <a:srgbClr val="019093"/>
              </a:buClr>
              <a:buFont typeface="Arial" pitchFamily="34" charset="0"/>
              <a:buChar char="•"/>
              <a:defRPr sz="2857" kern="1200">
                <a:solidFill>
                  <a:schemeClr val="tx1">
                    <a:lumMod val="75000"/>
                    <a:lumOff val="25000"/>
                  </a:schemeClr>
                </a:solidFill>
                <a:latin typeface="+mn-lt"/>
                <a:ea typeface="+mn-ea"/>
                <a:cs typeface="+mn-cs"/>
              </a:defRPr>
            </a:lvl2pPr>
            <a:lvl3pPr marL="1218998" indent="-195040" algn="l" defTabSz="1024148" rtl="0" eaLnBrk="1" latinLnBrk="0" hangingPunct="1">
              <a:spcBef>
                <a:spcPct val="20000"/>
              </a:spcBef>
              <a:buClr>
                <a:srgbClr val="D20D55"/>
              </a:buClr>
              <a:buFont typeface="Wingdings" pitchFamily="2" charset="2"/>
              <a:buChar char="§"/>
              <a:defRPr sz="2571" kern="1200">
                <a:solidFill>
                  <a:schemeClr val="tx1">
                    <a:lumMod val="75000"/>
                    <a:lumOff val="25000"/>
                  </a:schemeClr>
                </a:solidFill>
                <a:latin typeface="+mn-lt"/>
                <a:ea typeface="+mn-ea"/>
                <a:cs typeface="+mn-cs"/>
              </a:defRPr>
            </a:lvl3pPr>
            <a:lvl4pPr marL="1665775" indent="-129270" algn="l" defTabSz="1024148" rtl="0" eaLnBrk="1" latinLnBrk="0" hangingPunct="1">
              <a:spcBef>
                <a:spcPct val="20000"/>
              </a:spcBef>
              <a:buClr>
                <a:srgbClr val="019093"/>
              </a:buClr>
              <a:buFont typeface="Arial" pitchFamily="34" charset="0"/>
              <a:buChar char="•"/>
              <a:defRPr sz="2000" kern="1200">
                <a:solidFill>
                  <a:schemeClr val="tx1">
                    <a:lumMod val="75000"/>
                    <a:lumOff val="25000"/>
                  </a:schemeClr>
                </a:solidFill>
                <a:latin typeface="+mn-lt"/>
                <a:ea typeface="+mn-ea"/>
                <a:cs typeface="+mn-cs"/>
              </a:defRPr>
            </a:lvl4pPr>
            <a:lvl5pPr marL="2242956" indent="-193906" algn="l" defTabSz="1024148" rtl="0" eaLnBrk="1" latinLnBrk="0" hangingPunct="1">
              <a:spcBef>
                <a:spcPct val="20000"/>
              </a:spcBef>
              <a:buClr>
                <a:srgbClr val="D20D55"/>
              </a:buClr>
              <a:buFont typeface="Arial" pitchFamily="34" charset="0"/>
              <a:buChar char="»"/>
              <a:defRPr sz="2000" kern="1200">
                <a:solidFill>
                  <a:schemeClr val="tx1">
                    <a:lumMod val="75000"/>
                    <a:lumOff val="25000"/>
                  </a:schemeClr>
                </a:solidFill>
                <a:latin typeface="+mn-lt"/>
                <a:ea typeface="+mn-ea"/>
                <a:cs typeface="+mn-cs"/>
              </a:defRPr>
            </a:lvl5pPr>
            <a:lvl6pPr marL="2816408" indent="-256037" algn="l" defTabSz="1024148" rtl="0" eaLnBrk="1" latinLnBrk="0" hangingPunct="1">
              <a:spcBef>
                <a:spcPct val="20000"/>
              </a:spcBef>
              <a:buFont typeface="Arial" pitchFamily="34" charset="0"/>
              <a:buChar char="•"/>
              <a:defRPr sz="2214" kern="1200">
                <a:solidFill>
                  <a:schemeClr val="tx1"/>
                </a:solidFill>
                <a:latin typeface="+mn-lt"/>
                <a:ea typeface="+mn-ea"/>
                <a:cs typeface="+mn-cs"/>
              </a:defRPr>
            </a:lvl6pPr>
            <a:lvl7pPr marL="3328482" indent="-256037" algn="l" defTabSz="1024148" rtl="0" eaLnBrk="1" latinLnBrk="0" hangingPunct="1">
              <a:spcBef>
                <a:spcPct val="20000"/>
              </a:spcBef>
              <a:buFont typeface="Arial" pitchFamily="34" charset="0"/>
              <a:buChar char="•"/>
              <a:defRPr sz="2214" kern="1200">
                <a:solidFill>
                  <a:schemeClr val="tx1"/>
                </a:solidFill>
                <a:latin typeface="+mn-lt"/>
                <a:ea typeface="+mn-ea"/>
                <a:cs typeface="+mn-cs"/>
              </a:defRPr>
            </a:lvl7pPr>
            <a:lvl8pPr marL="3840557" indent="-256037" algn="l" defTabSz="1024148" rtl="0" eaLnBrk="1" latinLnBrk="0" hangingPunct="1">
              <a:spcBef>
                <a:spcPct val="20000"/>
              </a:spcBef>
              <a:buFont typeface="Arial" pitchFamily="34" charset="0"/>
              <a:buChar char="•"/>
              <a:defRPr sz="2214" kern="1200">
                <a:solidFill>
                  <a:schemeClr val="tx1"/>
                </a:solidFill>
                <a:latin typeface="+mn-lt"/>
                <a:ea typeface="+mn-ea"/>
                <a:cs typeface="+mn-cs"/>
              </a:defRPr>
            </a:lvl8pPr>
            <a:lvl9pPr marL="4352631" indent="-256037" algn="l" defTabSz="1024148" rtl="0" eaLnBrk="1" latinLnBrk="0" hangingPunct="1">
              <a:spcBef>
                <a:spcPct val="20000"/>
              </a:spcBef>
              <a:buFont typeface="Arial" pitchFamily="34" charset="0"/>
              <a:buChar char="•"/>
              <a:defRPr sz="2214" kern="1200">
                <a:solidFill>
                  <a:schemeClr val="tx1"/>
                </a:solidFill>
                <a:latin typeface="+mn-lt"/>
                <a:ea typeface="+mn-ea"/>
                <a:cs typeface="+mn-cs"/>
              </a:defRPr>
            </a:lvl9pPr>
          </a:lstStyle>
          <a:p>
            <a:pPr marL="260809" lvl="1" indent="-260809">
              <a:lnSpc>
                <a:spcPct val="90000"/>
              </a:lnSpc>
              <a:spcAft>
                <a:spcPts val="900"/>
              </a:spcAft>
              <a:buClr>
                <a:srgbClr val="129B98"/>
              </a:buClr>
              <a:buSzPct val="100000"/>
              <a:buFont typeface="Wingdings" pitchFamily="2" charset="2"/>
              <a:buChar char="§"/>
              <a:defRPr/>
            </a:pPr>
            <a:endParaRPr lang="en-GB" sz="4400" dirty="0" smtClean="0">
              <a:solidFill>
                <a:schemeClr val="tx1">
                  <a:lumMod val="65000"/>
                  <a:lumOff val="35000"/>
                </a:schemeClr>
              </a:solidFill>
            </a:endParaRPr>
          </a:p>
          <a:p>
            <a:pPr marL="260809" lvl="1" indent="-260809">
              <a:lnSpc>
                <a:spcPct val="90000"/>
              </a:lnSpc>
              <a:spcAft>
                <a:spcPts val="900"/>
              </a:spcAft>
              <a:buClr>
                <a:srgbClr val="129B98"/>
              </a:buClr>
              <a:buSzPct val="100000"/>
              <a:buFont typeface="Wingdings" pitchFamily="2" charset="2"/>
              <a:buChar char="§"/>
              <a:defRPr/>
            </a:pPr>
            <a:r>
              <a:rPr lang="en-GB" sz="4400" dirty="0" smtClean="0">
                <a:solidFill>
                  <a:schemeClr val="tx1">
                    <a:lumMod val="65000"/>
                    <a:lumOff val="35000"/>
                  </a:schemeClr>
                </a:solidFill>
              </a:rPr>
              <a:t>Talk </a:t>
            </a:r>
            <a:r>
              <a:rPr lang="en-GB" sz="4400" dirty="0">
                <a:solidFill>
                  <a:schemeClr val="tx1">
                    <a:lumMod val="65000"/>
                    <a:lumOff val="35000"/>
                  </a:schemeClr>
                </a:solidFill>
              </a:rPr>
              <a:t>to your </a:t>
            </a:r>
            <a:r>
              <a:rPr lang="en-GB" sz="4400" dirty="0" smtClean="0">
                <a:solidFill>
                  <a:schemeClr val="tx1">
                    <a:lumMod val="65000"/>
                    <a:lumOff val="35000"/>
                  </a:schemeClr>
                </a:solidFill>
              </a:rPr>
              <a:t>agent  </a:t>
            </a:r>
          </a:p>
          <a:p>
            <a:pPr marL="260809" lvl="1" indent="-260809">
              <a:lnSpc>
                <a:spcPct val="90000"/>
              </a:lnSpc>
              <a:spcAft>
                <a:spcPts val="900"/>
              </a:spcAft>
              <a:buClr>
                <a:srgbClr val="129B98"/>
              </a:buClr>
              <a:buSzPct val="100000"/>
              <a:buFont typeface="Wingdings" pitchFamily="2" charset="2"/>
              <a:buChar char="§"/>
              <a:defRPr/>
            </a:pPr>
            <a:r>
              <a:rPr lang="en-GB" sz="4400" dirty="0" smtClean="0">
                <a:solidFill>
                  <a:schemeClr val="tx1">
                    <a:lumMod val="65000"/>
                    <a:lumOff val="35000"/>
                  </a:schemeClr>
                </a:solidFill>
              </a:rPr>
              <a:t>Talk to your software provider</a:t>
            </a:r>
          </a:p>
          <a:p>
            <a:pPr marL="260809" lvl="1" indent="-260809">
              <a:lnSpc>
                <a:spcPct val="90000"/>
              </a:lnSpc>
              <a:spcAft>
                <a:spcPts val="900"/>
              </a:spcAft>
              <a:buClr>
                <a:srgbClr val="129B98"/>
              </a:buClr>
              <a:buSzPct val="100000"/>
              <a:buFont typeface="Wingdings" pitchFamily="2" charset="2"/>
              <a:buChar char="§"/>
              <a:defRPr/>
            </a:pPr>
            <a:r>
              <a:rPr lang="en-GB" sz="4400" dirty="0" smtClean="0">
                <a:solidFill>
                  <a:schemeClr val="tx1">
                    <a:lumMod val="65000"/>
                    <a:lumOff val="35000"/>
                  </a:schemeClr>
                </a:solidFill>
              </a:rPr>
              <a:t>Digital record keeping</a:t>
            </a:r>
            <a:endParaRPr lang="en-GB" sz="4400" dirty="0">
              <a:solidFill>
                <a:schemeClr val="tx1">
                  <a:lumMod val="65000"/>
                  <a:lumOff val="35000"/>
                </a:schemeClr>
              </a:solidFill>
            </a:endParaRPr>
          </a:p>
          <a:p>
            <a:pPr marL="260809" lvl="1" indent="-260809">
              <a:lnSpc>
                <a:spcPct val="90000"/>
              </a:lnSpc>
              <a:spcAft>
                <a:spcPts val="900"/>
              </a:spcAft>
              <a:buClr>
                <a:srgbClr val="129B98"/>
              </a:buClr>
              <a:buSzPct val="100000"/>
              <a:buFont typeface="Wingdings" pitchFamily="2" charset="2"/>
              <a:buChar char="§"/>
              <a:defRPr/>
            </a:pPr>
            <a:r>
              <a:rPr lang="en-GB" sz="4400" dirty="0" smtClean="0">
                <a:solidFill>
                  <a:schemeClr val="tx1">
                    <a:lumMod val="65000"/>
                    <a:lumOff val="35000"/>
                  </a:schemeClr>
                </a:solidFill>
              </a:rPr>
              <a:t>Taking </a:t>
            </a:r>
            <a:r>
              <a:rPr lang="en-GB" sz="4400" dirty="0">
                <a:solidFill>
                  <a:schemeClr val="tx1">
                    <a:lumMod val="65000"/>
                    <a:lumOff val="35000"/>
                  </a:schemeClr>
                </a:solidFill>
              </a:rPr>
              <a:t>part in the </a:t>
            </a:r>
            <a:r>
              <a:rPr lang="en-GB" sz="4400" dirty="0" smtClean="0">
                <a:solidFill>
                  <a:schemeClr val="tx1">
                    <a:lumMod val="65000"/>
                    <a:lumOff val="35000"/>
                  </a:schemeClr>
                </a:solidFill>
              </a:rPr>
              <a:t>pilots</a:t>
            </a:r>
          </a:p>
          <a:p>
            <a:pPr marL="0" lvl="1" indent="0">
              <a:lnSpc>
                <a:spcPct val="90000"/>
              </a:lnSpc>
              <a:spcAft>
                <a:spcPts val="900"/>
              </a:spcAft>
              <a:buClr>
                <a:srgbClr val="129B98"/>
              </a:buClr>
              <a:buSzPct val="100000"/>
              <a:buNone/>
              <a:defRPr/>
            </a:pPr>
            <a:r>
              <a:rPr lang="en-GB" sz="3200" dirty="0">
                <a:solidFill>
                  <a:schemeClr val="tx1">
                    <a:lumMod val="65000"/>
                    <a:lumOff val="35000"/>
                  </a:schemeClr>
                </a:solidFill>
              </a:rPr>
              <a:t>  </a:t>
            </a:r>
            <a:r>
              <a:rPr lang="en-GB" sz="3200" dirty="0" smtClean="0">
                <a:solidFill>
                  <a:schemeClr val="tx1">
                    <a:lumMod val="65000"/>
                    <a:lumOff val="35000"/>
                  </a:schemeClr>
                </a:solidFill>
              </a:rPr>
              <a:t>    </a:t>
            </a:r>
            <a:endParaRPr lang="en-GB" sz="4000" dirty="0" smtClean="0">
              <a:solidFill>
                <a:schemeClr val="tx1">
                  <a:lumMod val="65000"/>
                  <a:lumOff val="35000"/>
                </a:schemeClr>
              </a:solidFill>
            </a:endParaRPr>
          </a:p>
        </p:txBody>
      </p:sp>
      <p:sp>
        <p:nvSpPr>
          <p:cNvPr id="6" name="Oval 5"/>
          <p:cNvSpPr/>
          <p:nvPr/>
        </p:nvSpPr>
        <p:spPr>
          <a:xfrm>
            <a:off x="8867955" y="2329132"/>
            <a:ext cx="3146138" cy="2950234"/>
          </a:xfrm>
          <a:prstGeom prst="ellipse">
            <a:avLst/>
          </a:prstGeom>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en-GB"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68972" y="2818961"/>
            <a:ext cx="1762619" cy="1798348"/>
          </a:xfrm>
          <a:prstGeom prst="rect">
            <a:avLst/>
          </a:prstGeom>
        </p:spPr>
      </p:pic>
    </p:spTree>
    <p:extLst>
      <p:ext uri="{BB962C8B-B14F-4D97-AF65-F5344CB8AC3E}">
        <p14:creationId xmlns:p14="http://schemas.microsoft.com/office/powerpoint/2010/main" val="737806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1"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6087" y="-505858"/>
            <a:ext cx="5565913" cy="7366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p:cNvSpPr>
            <a:spLocks noGrp="1"/>
          </p:cNvSpPr>
          <p:nvPr>
            <p:ph type="sldNum" sz="quarter" idx="12"/>
          </p:nvPr>
        </p:nvSpPr>
        <p:spPr/>
        <p:txBody>
          <a:bodyPr/>
          <a:lstStyle/>
          <a:p>
            <a:fld id="{FC910567-308D-45B8-A9BC-47E24F4B6008}" type="slidenum">
              <a:rPr lang="en-GB" smtClean="0">
                <a:solidFill>
                  <a:prstClr val="black">
                    <a:tint val="75000"/>
                  </a:prstClr>
                </a:solidFill>
              </a:rPr>
              <a:pPr/>
              <a:t>22</a:t>
            </a:fld>
            <a:endParaRPr lang="en-GB" dirty="0">
              <a:solidFill>
                <a:prstClr val="black">
                  <a:tint val="75000"/>
                </a:prstClr>
              </a:solidFill>
            </a:endParaRPr>
          </a:p>
        </p:txBody>
      </p:sp>
      <p:sp>
        <p:nvSpPr>
          <p:cNvPr id="5" name="Subtitle 2"/>
          <p:cNvSpPr txBox="1">
            <a:spLocks/>
          </p:cNvSpPr>
          <p:nvPr/>
        </p:nvSpPr>
        <p:spPr>
          <a:xfrm>
            <a:off x="445525" y="3072048"/>
            <a:ext cx="7943101" cy="1324357"/>
          </a:xfrm>
          <a:prstGeom prst="rect">
            <a:avLst/>
          </a:prstGeom>
        </p:spPr>
        <p:txBody>
          <a:bodyPr vert="horz" lIns="143378" tIns="71689" rIns="143378" bIns="71689" rtlCol="0">
            <a:noAutofit/>
          </a:bodyPr>
          <a:lstStyle>
            <a:lvl1pPr marL="260809" indent="-260809" algn="l" defTabSz="1024148" rtl="0" eaLnBrk="1" latinLnBrk="0" hangingPunct="1">
              <a:spcBef>
                <a:spcPct val="20000"/>
              </a:spcBef>
              <a:buClr>
                <a:srgbClr val="129B98"/>
              </a:buClr>
              <a:buFont typeface="Wingdings" pitchFamily="2" charset="2"/>
              <a:buChar char="§"/>
              <a:defRPr sz="3429" kern="1200">
                <a:solidFill>
                  <a:schemeClr val="tx1"/>
                </a:solidFill>
                <a:latin typeface="+mn-lt"/>
                <a:ea typeface="+mn-ea"/>
                <a:cs typeface="+mn-cs"/>
              </a:defRPr>
            </a:lvl1pPr>
            <a:lvl2pPr marL="707586" indent="-196174" algn="l" defTabSz="1024148" rtl="0" eaLnBrk="1" latinLnBrk="0" hangingPunct="1">
              <a:spcBef>
                <a:spcPct val="20000"/>
              </a:spcBef>
              <a:buClr>
                <a:srgbClr val="019093"/>
              </a:buClr>
              <a:buFont typeface="Arial" pitchFamily="34" charset="0"/>
              <a:buChar char="•"/>
              <a:defRPr sz="2857" kern="1200">
                <a:solidFill>
                  <a:schemeClr val="tx1"/>
                </a:solidFill>
                <a:latin typeface="+mn-lt"/>
                <a:ea typeface="+mn-ea"/>
                <a:cs typeface="+mn-cs"/>
              </a:defRPr>
            </a:lvl2pPr>
            <a:lvl3pPr marL="1218998" indent="-195040" algn="l" defTabSz="1024148" rtl="0" eaLnBrk="1" latinLnBrk="0" hangingPunct="1">
              <a:spcBef>
                <a:spcPct val="20000"/>
              </a:spcBef>
              <a:buClr>
                <a:srgbClr val="D20D55"/>
              </a:buClr>
              <a:buFont typeface="Wingdings" pitchFamily="2" charset="2"/>
              <a:buChar char="§"/>
              <a:defRPr sz="2571" kern="1200">
                <a:solidFill>
                  <a:schemeClr val="tx1"/>
                </a:solidFill>
                <a:latin typeface="+mn-lt"/>
                <a:ea typeface="+mn-ea"/>
                <a:cs typeface="+mn-cs"/>
              </a:defRPr>
            </a:lvl3pPr>
            <a:lvl4pPr marL="1665775" indent="-129270" algn="l" defTabSz="1024148" rtl="0" eaLnBrk="1" latinLnBrk="0" hangingPunct="1">
              <a:spcBef>
                <a:spcPct val="20000"/>
              </a:spcBef>
              <a:buClr>
                <a:srgbClr val="019093"/>
              </a:buClr>
              <a:buFont typeface="Arial" pitchFamily="34" charset="0"/>
              <a:buChar char="•"/>
              <a:defRPr sz="2000" kern="1200">
                <a:solidFill>
                  <a:schemeClr val="tx1"/>
                </a:solidFill>
                <a:latin typeface="+mn-lt"/>
                <a:ea typeface="+mn-ea"/>
                <a:cs typeface="+mn-cs"/>
              </a:defRPr>
            </a:lvl4pPr>
            <a:lvl5pPr marL="2242956" indent="-193906" algn="l" defTabSz="1024148" rtl="0" eaLnBrk="1" latinLnBrk="0" hangingPunct="1">
              <a:spcBef>
                <a:spcPct val="20000"/>
              </a:spcBef>
              <a:buClr>
                <a:srgbClr val="D20D55"/>
              </a:buClr>
              <a:buFont typeface="Arial" pitchFamily="34" charset="0"/>
              <a:buChar char="»"/>
              <a:defRPr sz="2000" kern="1200">
                <a:solidFill>
                  <a:schemeClr val="tx1"/>
                </a:solidFill>
                <a:latin typeface="+mn-lt"/>
                <a:ea typeface="+mn-ea"/>
                <a:cs typeface="+mn-cs"/>
              </a:defRPr>
            </a:lvl5pPr>
            <a:lvl6pPr marL="2816408" indent="-256037" algn="l" defTabSz="1024148" rtl="0" eaLnBrk="1" latinLnBrk="0" hangingPunct="1">
              <a:spcBef>
                <a:spcPct val="20000"/>
              </a:spcBef>
              <a:buFont typeface="Arial" pitchFamily="34" charset="0"/>
              <a:buChar char="•"/>
              <a:defRPr sz="2214" kern="1200">
                <a:solidFill>
                  <a:schemeClr val="tx1"/>
                </a:solidFill>
                <a:latin typeface="+mn-lt"/>
                <a:ea typeface="+mn-ea"/>
                <a:cs typeface="+mn-cs"/>
              </a:defRPr>
            </a:lvl6pPr>
            <a:lvl7pPr marL="3328482" indent="-256037" algn="l" defTabSz="1024148" rtl="0" eaLnBrk="1" latinLnBrk="0" hangingPunct="1">
              <a:spcBef>
                <a:spcPct val="20000"/>
              </a:spcBef>
              <a:buFont typeface="Arial" pitchFamily="34" charset="0"/>
              <a:buChar char="•"/>
              <a:defRPr sz="2214" kern="1200">
                <a:solidFill>
                  <a:schemeClr val="tx1"/>
                </a:solidFill>
                <a:latin typeface="+mn-lt"/>
                <a:ea typeface="+mn-ea"/>
                <a:cs typeface="+mn-cs"/>
              </a:defRPr>
            </a:lvl7pPr>
            <a:lvl8pPr marL="3840557" indent="-256037" algn="l" defTabSz="1024148" rtl="0" eaLnBrk="1" latinLnBrk="0" hangingPunct="1">
              <a:spcBef>
                <a:spcPct val="20000"/>
              </a:spcBef>
              <a:buFont typeface="Arial" pitchFamily="34" charset="0"/>
              <a:buChar char="•"/>
              <a:defRPr sz="2214" kern="1200">
                <a:solidFill>
                  <a:schemeClr val="tx1"/>
                </a:solidFill>
                <a:latin typeface="+mn-lt"/>
                <a:ea typeface="+mn-ea"/>
                <a:cs typeface="+mn-cs"/>
              </a:defRPr>
            </a:lvl8pPr>
            <a:lvl9pPr marL="4352631" indent="-256037" algn="l" defTabSz="1024148" rtl="0" eaLnBrk="1" latinLnBrk="0" hangingPunct="1">
              <a:spcBef>
                <a:spcPct val="20000"/>
              </a:spcBef>
              <a:buFont typeface="Arial" pitchFamily="34" charset="0"/>
              <a:buChar char="•"/>
              <a:defRPr sz="2214" kern="1200">
                <a:solidFill>
                  <a:schemeClr val="tx1"/>
                </a:solidFill>
                <a:latin typeface="+mn-lt"/>
                <a:ea typeface="+mn-ea"/>
                <a:cs typeface="+mn-cs"/>
              </a:defRPr>
            </a:lvl9pPr>
          </a:lstStyle>
          <a:p>
            <a:endParaRPr lang="en-GB" sz="4000" dirty="0" smtClean="0"/>
          </a:p>
        </p:txBody>
      </p:sp>
      <p:sp>
        <p:nvSpPr>
          <p:cNvPr id="6" name="Rectangle 5"/>
          <p:cNvSpPr/>
          <p:nvPr/>
        </p:nvSpPr>
        <p:spPr>
          <a:xfrm>
            <a:off x="519864" y="1696926"/>
            <a:ext cx="8181640" cy="3167021"/>
          </a:xfrm>
          <a:prstGeom prst="rect">
            <a:avLst/>
          </a:prstGeom>
        </p:spPr>
        <p:txBody>
          <a:bodyPr wrap="square">
            <a:spAutoFit/>
          </a:bodyPr>
          <a:lstStyle/>
          <a:p>
            <a:pPr>
              <a:lnSpc>
                <a:spcPct val="90000"/>
              </a:lnSpc>
              <a:buClr>
                <a:srgbClr val="D20D55"/>
              </a:buClr>
              <a:buSzPct val="25000"/>
            </a:pPr>
            <a:r>
              <a:rPr lang="en-GB" sz="5400" b="1" dirty="0" smtClean="0"/>
              <a:t>Thank you for listening</a:t>
            </a:r>
          </a:p>
          <a:p>
            <a:pPr>
              <a:lnSpc>
                <a:spcPct val="90000"/>
              </a:lnSpc>
              <a:buClr>
                <a:srgbClr val="D20D55"/>
              </a:buClr>
              <a:buSzPct val="25000"/>
            </a:pPr>
            <a:endParaRPr lang="en-GB" sz="2800" dirty="0" smtClean="0"/>
          </a:p>
          <a:p>
            <a:pPr>
              <a:lnSpc>
                <a:spcPct val="90000"/>
              </a:lnSpc>
              <a:buClr>
                <a:srgbClr val="D20D55"/>
              </a:buClr>
              <a:buSzPct val="25000"/>
            </a:pPr>
            <a:endParaRPr lang="en-GB" sz="2800" dirty="0" smtClean="0"/>
          </a:p>
          <a:p>
            <a:pPr>
              <a:lnSpc>
                <a:spcPct val="90000"/>
              </a:lnSpc>
              <a:buClr>
                <a:srgbClr val="D20D55"/>
              </a:buClr>
              <a:buSzPct val="25000"/>
            </a:pPr>
            <a:r>
              <a:rPr lang="en-GB" sz="2800" dirty="0" smtClean="0">
                <a:hlinkClick r:id="rId4"/>
              </a:rPr>
              <a:t>makingtaxdigital.mailbox@hmrc.gsi.gov.uk</a:t>
            </a:r>
            <a:endParaRPr lang="en-GB" sz="2800" dirty="0" smtClean="0"/>
          </a:p>
          <a:p>
            <a:pPr>
              <a:lnSpc>
                <a:spcPct val="90000"/>
              </a:lnSpc>
              <a:buClr>
                <a:srgbClr val="D20D55"/>
              </a:buClr>
              <a:buSzPct val="25000"/>
            </a:pPr>
            <a:endParaRPr lang="en-GB" sz="2800" dirty="0" smtClean="0"/>
          </a:p>
          <a:p>
            <a:pPr>
              <a:lnSpc>
                <a:spcPct val="90000"/>
              </a:lnSpc>
              <a:buClr>
                <a:srgbClr val="D20D55"/>
              </a:buClr>
              <a:buSzPct val="25000"/>
            </a:pPr>
            <a:r>
              <a:rPr lang="en-GB" sz="2800" dirty="0"/>
              <a:t/>
            </a:r>
            <a:br>
              <a:rPr lang="en-GB" sz="2800" dirty="0"/>
            </a:br>
            <a:endParaRPr lang="en-GB" sz="2800" dirty="0"/>
          </a:p>
        </p:txBody>
      </p:sp>
      <p:cxnSp>
        <p:nvCxnSpPr>
          <p:cNvPr id="9" name="Straight Connector 8"/>
          <p:cNvCxnSpPr/>
          <p:nvPr/>
        </p:nvCxnSpPr>
        <p:spPr>
          <a:xfrm flipH="1">
            <a:off x="419021" y="3058796"/>
            <a:ext cx="26504" cy="2150213"/>
          </a:xfrm>
          <a:prstGeom prst="line">
            <a:avLst/>
          </a:prstGeom>
          <a:ln w="57150">
            <a:solidFill>
              <a:srgbClr val="129B98"/>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921616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0655" y="1358079"/>
            <a:ext cx="6177774" cy="1959506"/>
          </a:xfrm>
        </p:spPr>
        <p:txBody>
          <a:bodyPr/>
          <a:lstStyle/>
          <a:p>
            <a:r>
              <a:rPr lang="en-GB" sz="3600" dirty="0" smtClean="0"/>
              <a:t>Background</a:t>
            </a:r>
            <a:endParaRPr lang="en-GB" sz="3600" dirty="0"/>
          </a:p>
        </p:txBody>
      </p:sp>
      <p:sp>
        <p:nvSpPr>
          <p:cNvPr id="4" name="Rectangle 3"/>
          <p:cNvSpPr/>
          <p:nvPr/>
        </p:nvSpPr>
        <p:spPr>
          <a:xfrm>
            <a:off x="490655" y="532916"/>
            <a:ext cx="6727136" cy="895630"/>
          </a:xfrm>
          <a:prstGeom prst="rect">
            <a:avLst/>
          </a:prstGeom>
        </p:spPr>
        <p:txBody>
          <a:bodyPr wrap="square">
            <a:spAutoFit/>
          </a:bodyPr>
          <a:lstStyle/>
          <a:p>
            <a:pPr>
              <a:lnSpc>
                <a:spcPct val="90000"/>
              </a:lnSpc>
              <a:buClr>
                <a:srgbClr val="D20D55"/>
              </a:buClr>
              <a:buSzPct val="25000"/>
            </a:pPr>
            <a:r>
              <a:rPr lang="en-GB" sz="4000" b="1" dirty="0" smtClean="0">
                <a:solidFill>
                  <a:prstClr val="black">
                    <a:tint val="75000"/>
                  </a:prstClr>
                </a:solidFill>
              </a:rPr>
              <a:t>HFMA VAT Committee</a:t>
            </a:r>
            <a:endParaRPr lang="en-GB" sz="4000" b="1" dirty="0">
              <a:solidFill>
                <a:prstClr val="black">
                  <a:tint val="75000"/>
                </a:prstClr>
              </a:solidFill>
            </a:endParaRPr>
          </a:p>
          <a:p>
            <a:pPr>
              <a:lnSpc>
                <a:spcPct val="90000"/>
              </a:lnSpc>
              <a:buClr>
                <a:srgbClr val="D20D55"/>
              </a:buClr>
              <a:buSzPct val="25000"/>
            </a:pPr>
            <a:endParaRPr lang="en-GB" dirty="0">
              <a:solidFill>
                <a:prstClr val="black"/>
              </a:solidFill>
            </a:endParaRPr>
          </a:p>
        </p:txBody>
      </p:sp>
    </p:spTree>
    <p:extLst>
      <p:ext uri="{BB962C8B-B14F-4D97-AF65-F5344CB8AC3E}">
        <p14:creationId xmlns:p14="http://schemas.microsoft.com/office/powerpoint/2010/main" val="24042956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5342"/>
            <a:ext cx="3833107" cy="1143000"/>
          </a:xfrm>
          <a:solidFill>
            <a:srgbClr val="129B98"/>
          </a:solidFill>
        </p:spPr>
        <p:txBody>
          <a:bodyPr/>
          <a:lstStyle/>
          <a:p>
            <a:pPr algn="l"/>
            <a:r>
              <a:rPr lang="en-GB" dirty="0" smtClean="0"/>
              <a:t>Our Vision</a:t>
            </a:r>
            <a:endParaRPr lang="en-GB" dirty="0"/>
          </a:p>
        </p:txBody>
      </p:sp>
      <p:sp>
        <p:nvSpPr>
          <p:cNvPr id="3" name="Content Placeholder 2"/>
          <p:cNvSpPr>
            <a:spLocks noGrp="1"/>
          </p:cNvSpPr>
          <p:nvPr>
            <p:ph idx="1"/>
          </p:nvPr>
        </p:nvSpPr>
        <p:spPr>
          <a:xfrm>
            <a:off x="4439084" y="1802546"/>
            <a:ext cx="7752916" cy="3302821"/>
          </a:xfrm>
        </p:spPr>
        <p:txBody>
          <a:bodyPr>
            <a:noAutofit/>
          </a:bodyPr>
          <a:lstStyle/>
          <a:p>
            <a:pPr marL="0" indent="0">
              <a:buNone/>
            </a:pPr>
            <a:r>
              <a:rPr lang="en-GB" sz="3600" dirty="0"/>
              <a:t>HMRC’s ambition is to become one of the most digitally advanced tax administrations in the world, modernising the tax system to make </a:t>
            </a:r>
            <a:r>
              <a:rPr lang="en-GB" sz="3600" dirty="0" smtClean="0"/>
              <a:t>it</a:t>
            </a:r>
          </a:p>
          <a:p>
            <a:r>
              <a:rPr lang="en-GB" sz="3600" dirty="0" smtClean="0"/>
              <a:t>more </a:t>
            </a:r>
            <a:r>
              <a:rPr lang="en-GB" sz="3600" dirty="0"/>
              <a:t>effective, </a:t>
            </a:r>
            <a:endParaRPr lang="en-GB" sz="3600" dirty="0" smtClean="0"/>
          </a:p>
          <a:p>
            <a:r>
              <a:rPr lang="en-GB" sz="3600" dirty="0" smtClean="0"/>
              <a:t>more </a:t>
            </a:r>
            <a:r>
              <a:rPr lang="en-GB" sz="3600" dirty="0"/>
              <a:t>efficient and </a:t>
            </a:r>
            <a:endParaRPr lang="en-GB" sz="3600" dirty="0" smtClean="0"/>
          </a:p>
          <a:p>
            <a:r>
              <a:rPr lang="en-GB" sz="3600" dirty="0" smtClean="0"/>
              <a:t>easier </a:t>
            </a:r>
            <a:r>
              <a:rPr lang="en-GB" sz="3600" dirty="0"/>
              <a:t>for taxpayers to get it right. </a:t>
            </a:r>
          </a:p>
          <a:p>
            <a:endParaRPr lang="en-GB" sz="4000" dirty="0"/>
          </a:p>
        </p:txBody>
      </p:sp>
      <p:sp>
        <p:nvSpPr>
          <p:cNvPr id="4" name="Slide Number Placeholder 3"/>
          <p:cNvSpPr>
            <a:spLocks noGrp="1"/>
          </p:cNvSpPr>
          <p:nvPr>
            <p:ph type="sldNum" sz="quarter" idx="12"/>
          </p:nvPr>
        </p:nvSpPr>
        <p:spPr/>
        <p:txBody>
          <a:bodyPr/>
          <a:lstStyle/>
          <a:p>
            <a:fld id="{FC910567-308D-45B8-A9BC-47E24F4B6008}" type="slidenum">
              <a:rPr lang="en-GB" smtClean="0">
                <a:solidFill>
                  <a:prstClr val="black">
                    <a:tint val="75000"/>
                  </a:prstClr>
                </a:solidFill>
              </a:rPr>
              <a:pPr/>
              <a:t>4</a:t>
            </a:fld>
            <a:endParaRPr lang="en-GB" dirty="0">
              <a:solidFill>
                <a:prstClr val="black">
                  <a:tint val="75000"/>
                </a:prstClr>
              </a:solidFill>
            </a:endParaRPr>
          </a:p>
        </p:txBody>
      </p:sp>
      <p:pic>
        <p:nvPicPr>
          <p:cNvPr id="6" name="Picture 1"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7737" y="1402942"/>
            <a:ext cx="3357045" cy="4442779"/>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04810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53" y="123421"/>
            <a:ext cx="4644613" cy="1143000"/>
          </a:xfrm>
          <a:solidFill>
            <a:srgbClr val="129B98"/>
          </a:solidFill>
        </p:spPr>
        <p:txBody>
          <a:bodyPr>
            <a:normAutofit/>
          </a:bodyPr>
          <a:lstStyle/>
          <a:p>
            <a:r>
              <a:rPr lang="en-GB" dirty="0" smtClean="0"/>
              <a:t>Get Ready!</a:t>
            </a:r>
            <a:endParaRPr lang="en-GB" dirty="0"/>
          </a:p>
        </p:txBody>
      </p:sp>
      <p:sp>
        <p:nvSpPr>
          <p:cNvPr id="3" name="Content Placeholder 2"/>
          <p:cNvSpPr>
            <a:spLocks noGrp="1"/>
          </p:cNvSpPr>
          <p:nvPr>
            <p:ph idx="1"/>
          </p:nvPr>
        </p:nvSpPr>
        <p:spPr>
          <a:xfrm>
            <a:off x="4002656" y="1575363"/>
            <a:ext cx="7664636" cy="4857404"/>
          </a:xfrm>
        </p:spPr>
        <p:txBody>
          <a:bodyPr>
            <a:normAutofit/>
          </a:bodyPr>
          <a:lstStyle/>
          <a:p>
            <a:pPr marL="0" indent="0">
              <a:buNone/>
            </a:pPr>
            <a:r>
              <a:rPr lang="en-GB" sz="3600" dirty="0">
                <a:solidFill>
                  <a:schemeClr val="tx1"/>
                </a:solidFill>
              </a:rPr>
              <a:t>“what I’m very keen to signal to everybody out there… is that we are serious about it and it will happen, so there will be no question of any further delay on this, so we all need to make sure that we’re ready for it.”</a:t>
            </a:r>
          </a:p>
          <a:p>
            <a:pPr marL="0" indent="0" algn="r">
              <a:buNone/>
            </a:pPr>
            <a:r>
              <a:rPr lang="en-GB" sz="2000" dirty="0" smtClean="0">
                <a:solidFill>
                  <a:schemeClr val="tx1"/>
                </a:solidFill>
              </a:rPr>
              <a:t>Mel </a:t>
            </a:r>
            <a:r>
              <a:rPr lang="en-GB" sz="2000" dirty="0">
                <a:solidFill>
                  <a:schemeClr val="tx1"/>
                </a:solidFill>
              </a:rPr>
              <a:t>Stride </a:t>
            </a:r>
            <a:r>
              <a:rPr lang="en-GB" sz="2000" dirty="0" smtClean="0">
                <a:solidFill>
                  <a:schemeClr val="tx1"/>
                </a:solidFill>
              </a:rPr>
              <a:t>MP - Financial </a:t>
            </a:r>
            <a:r>
              <a:rPr lang="en-GB" sz="2000" dirty="0">
                <a:solidFill>
                  <a:schemeClr val="tx1"/>
                </a:solidFill>
              </a:rPr>
              <a:t>Secretary </a:t>
            </a:r>
            <a:r>
              <a:rPr lang="en-GB" sz="2000" dirty="0" smtClean="0">
                <a:solidFill>
                  <a:schemeClr val="tx1"/>
                </a:solidFill>
              </a:rPr>
              <a:t>to the Treasury </a:t>
            </a:r>
            <a:br>
              <a:rPr lang="en-GB" sz="2000" dirty="0" smtClean="0">
                <a:solidFill>
                  <a:schemeClr val="tx1"/>
                </a:solidFill>
              </a:rPr>
            </a:br>
            <a:r>
              <a:rPr lang="en-GB" sz="1800" dirty="0" smtClean="0">
                <a:solidFill>
                  <a:schemeClr val="tx1"/>
                </a:solidFill>
              </a:rPr>
              <a:t>Minister </a:t>
            </a:r>
            <a:r>
              <a:rPr lang="en-GB" sz="1800" dirty="0">
                <a:solidFill>
                  <a:schemeClr val="tx1"/>
                </a:solidFill>
              </a:rPr>
              <a:t>of State with responsibility </a:t>
            </a:r>
            <a:r>
              <a:rPr lang="en-GB" sz="1800" dirty="0" smtClean="0">
                <a:solidFill>
                  <a:schemeClr val="tx1"/>
                </a:solidFill>
              </a:rPr>
              <a:t>for Value </a:t>
            </a:r>
            <a:r>
              <a:rPr lang="en-GB" sz="1800" dirty="0">
                <a:solidFill>
                  <a:schemeClr val="tx1"/>
                </a:solidFill>
              </a:rPr>
              <a:t>Added Tax </a:t>
            </a:r>
            <a:endParaRPr lang="en-GB" sz="2000" dirty="0">
              <a:solidFill>
                <a:schemeClr val="tx1"/>
              </a:solidFill>
            </a:endParaRPr>
          </a:p>
          <a:p>
            <a:pPr marL="0" indent="0">
              <a:buNone/>
            </a:pPr>
            <a:endParaRPr lang="en-GB" dirty="0"/>
          </a:p>
        </p:txBody>
      </p:sp>
      <p:sp>
        <p:nvSpPr>
          <p:cNvPr id="4" name="Slide Number Placeholder 3"/>
          <p:cNvSpPr>
            <a:spLocks noGrp="1"/>
          </p:cNvSpPr>
          <p:nvPr>
            <p:ph type="sldNum" sz="quarter" idx="12"/>
          </p:nvPr>
        </p:nvSpPr>
        <p:spPr/>
        <p:txBody>
          <a:bodyPr/>
          <a:lstStyle/>
          <a:p>
            <a:fld id="{FC910567-308D-45B8-A9BC-47E24F4B6008}" type="slidenum">
              <a:rPr lang="en-GB" smtClean="0">
                <a:solidFill>
                  <a:prstClr val="black">
                    <a:tint val="75000"/>
                  </a:prstClr>
                </a:solidFill>
              </a:rPr>
              <a:pPr/>
              <a:t>5</a:t>
            </a:fld>
            <a:endParaRPr lang="en-GB" dirty="0">
              <a:solidFill>
                <a:prstClr val="black">
                  <a:tint val="75000"/>
                </a:prstClr>
              </a:solidFill>
            </a:endParaRPr>
          </a:p>
        </p:txBody>
      </p:sp>
      <p:pic>
        <p:nvPicPr>
          <p:cNvPr id="1026" name="Picture 2" descr="https://pbs.twimg.com/profile_images/910601371015098368/2cC-4pma_400x40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951" y="1575363"/>
            <a:ext cx="3219155" cy="321915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p14="http://schemas.microsoft.com/office/powerpoint/2010/main" val="1679238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5771"/>
            <a:ext cx="7349067" cy="1143000"/>
          </a:xfrm>
          <a:solidFill>
            <a:srgbClr val="129B98"/>
          </a:solidFill>
        </p:spPr>
        <p:txBody>
          <a:bodyPr>
            <a:normAutofit/>
          </a:bodyPr>
          <a:lstStyle/>
          <a:p>
            <a:pPr algn="l"/>
            <a:r>
              <a:rPr lang="en-GB" dirty="0" smtClean="0"/>
              <a:t>Why Make Tax Digital?</a:t>
            </a:r>
            <a:endParaRPr lang="en-GB" dirty="0"/>
          </a:p>
        </p:txBody>
      </p:sp>
      <p:sp>
        <p:nvSpPr>
          <p:cNvPr id="4" name="Slide Number Placeholder 3"/>
          <p:cNvSpPr>
            <a:spLocks noGrp="1"/>
          </p:cNvSpPr>
          <p:nvPr>
            <p:ph type="sldNum" sz="quarter" idx="12"/>
          </p:nvPr>
        </p:nvSpPr>
        <p:spPr/>
        <p:txBody>
          <a:bodyPr/>
          <a:lstStyle/>
          <a:p>
            <a:fld id="{FC910567-308D-45B8-A9BC-47E24F4B6008}" type="slidenum">
              <a:rPr lang="en-GB" smtClean="0">
                <a:solidFill>
                  <a:prstClr val="black">
                    <a:tint val="75000"/>
                  </a:prstClr>
                </a:solidFill>
              </a:rPr>
              <a:pPr/>
              <a:t>6</a:t>
            </a:fld>
            <a:endParaRPr lang="en-GB" dirty="0">
              <a:solidFill>
                <a:prstClr val="black">
                  <a:tint val="75000"/>
                </a:prstClr>
              </a:solidFill>
            </a:endParaRPr>
          </a:p>
        </p:txBody>
      </p:sp>
      <p:sp>
        <p:nvSpPr>
          <p:cNvPr id="7" name="Slide Number Placeholder 3"/>
          <p:cNvSpPr txBox="1">
            <a:spLocks/>
          </p:cNvSpPr>
          <p:nvPr/>
        </p:nvSpPr>
        <p:spPr>
          <a:xfrm>
            <a:off x="8737600" y="6458540"/>
            <a:ext cx="2844800" cy="365125"/>
          </a:xfrm>
          <a:prstGeom prst="rect">
            <a:avLst/>
          </a:prstGeom>
        </p:spPr>
        <p:txBody>
          <a:bodyPr vert="horz" lIns="143378" tIns="71689" rIns="143378" bIns="71689" rtlCol="0" anchor="ctr"/>
          <a:lstStyle>
            <a:defPPr>
              <a:defRPr lang="en-US"/>
            </a:defPPr>
            <a:lvl1pPr marL="0" algn="r" defTabSz="914400" rtl="0" eaLnBrk="1" latinLnBrk="0" hangingPunct="1">
              <a:defRPr sz="1357"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C910567-308D-45B8-A9BC-47E24F4B6008}" type="slidenum">
              <a:rPr lang="en-GB" smtClean="0">
                <a:solidFill>
                  <a:prstClr val="black">
                    <a:tint val="75000"/>
                  </a:prstClr>
                </a:solidFill>
              </a:rPr>
              <a:pPr/>
              <a:t>6</a:t>
            </a:fld>
            <a:endParaRPr lang="en-GB" dirty="0">
              <a:solidFill>
                <a:prstClr val="black">
                  <a:tint val="75000"/>
                </a:prstClr>
              </a:solidFill>
            </a:endParaRPr>
          </a:p>
        </p:txBody>
      </p:sp>
      <p:sp>
        <p:nvSpPr>
          <p:cNvPr id="8" name="Pentagon 7"/>
          <p:cNvSpPr/>
          <p:nvPr/>
        </p:nvSpPr>
        <p:spPr bwMode="auto">
          <a:xfrm>
            <a:off x="4624910" y="1937955"/>
            <a:ext cx="5614417" cy="716437"/>
          </a:xfrm>
          <a:prstGeom prst="homePlate">
            <a:avLst/>
          </a:prstGeom>
          <a:solidFill>
            <a:schemeClr val="bg1"/>
          </a:solidFill>
          <a:ln w="38100" cap="flat" cmpd="sng" algn="ctr">
            <a:solidFill>
              <a:srgbClr val="00B8B8"/>
            </a:solid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fontAlgn="base">
              <a:spcBef>
                <a:spcPct val="0"/>
              </a:spcBef>
              <a:spcAft>
                <a:spcPct val="0"/>
              </a:spcAft>
            </a:pPr>
            <a:r>
              <a:rPr lang="en-GB" sz="2000" dirty="0">
                <a:solidFill>
                  <a:prstClr val="black"/>
                </a:solidFill>
                <a:cs typeface="Arial" panose="020B0604020202020204" pitchFamily="34" charset="0"/>
              </a:rPr>
              <a:t>A digital future </a:t>
            </a:r>
            <a:r>
              <a:rPr lang="en-GB" sz="2000">
                <a:solidFill>
                  <a:srgbClr val="129B98"/>
                </a:solidFill>
                <a:cs typeface="Arial" panose="020B0604020202020204" pitchFamily="34" charset="0"/>
              </a:rPr>
              <a:t>is what (most) </a:t>
            </a:r>
            <a:r>
              <a:rPr lang="en-GB" sz="2000" dirty="0">
                <a:solidFill>
                  <a:srgbClr val="129B98"/>
                </a:solidFill>
                <a:cs typeface="Arial" panose="020B0604020202020204" pitchFamily="34" charset="0"/>
              </a:rPr>
              <a:t>customers expect</a:t>
            </a:r>
          </a:p>
        </p:txBody>
      </p:sp>
      <p:sp>
        <p:nvSpPr>
          <p:cNvPr id="9" name="Pentagon 8"/>
          <p:cNvSpPr/>
          <p:nvPr/>
        </p:nvSpPr>
        <p:spPr bwMode="auto">
          <a:xfrm>
            <a:off x="4630252" y="3983605"/>
            <a:ext cx="5609074" cy="716437"/>
          </a:xfrm>
          <a:prstGeom prst="homePlate">
            <a:avLst/>
          </a:prstGeom>
          <a:solidFill>
            <a:schemeClr val="bg1"/>
          </a:solidFill>
          <a:ln w="38100" cap="flat" cmpd="sng" algn="ctr">
            <a:solidFill>
              <a:srgbClr val="00B8B8"/>
            </a:solid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fontAlgn="base">
              <a:spcBef>
                <a:spcPct val="0"/>
              </a:spcBef>
              <a:spcAft>
                <a:spcPct val="0"/>
              </a:spcAft>
            </a:pPr>
            <a:r>
              <a:rPr lang="en-GB" sz="2000" dirty="0">
                <a:solidFill>
                  <a:prstClr val="black"/>
                </a:solidFill>
                <a:cs typeface="Arial" panose="020B0604020202020204" pitchFamily="34" charset="0"/>
              </a:rPr>
              <a:t>Accounting Software </a:t>
            </a:r>
            <a:r>
              <a:rPr lang="en-GB" sz="2000" dirty="0" smtClean="0">
                <a:solidFill>
                  <a:prstClr val="black"/>
                </a:solidFill>
                <a:cs typeface="Arial" panose="020B0604020202020204" pitchFamily="34" charset="0"/>
              </a:rPr>
              <a:t>can help to</a:t>
            </a:r>
            <a:r>
              <a:rPr lang="en-GB" sz="2000" dirty="0" smtClean="0">
                <a:solidFill>
                  <a:srgbClr val="129B98"/>
                </a:solidFill>
                <a:cs typeface="Arial" panose="020B0604020202020204" pitchFamily="34" charset="0"/>
              </a:rPr>
              <a:t> integrate </a:t>
            </a:r>
            <a:r>
              <a:rPr lang="en-GB" sz="2000" dirty="0">
                <a:solidFill>
                  <a:srgbClr val="129B98"/>
                </a:solidFill>
                <a:cs typeface="Arial" panose="020B0604020202020204" pitchFamily="34" charset="0"/>
              </a:rPr>
              <a:t>tax </a:t>
            </a:r>
            <a:endParaRPr lang="en-GB" sz="2000" dirty="0" smtClean="0">
              <a:solidFill>
                <a:srgbClr val="129B98"/>
              </a:solidFill>
              <a:cs typeface="Arial" panose="020B0604020202020204" pitchFamily="34" charset="0"/>
            </a:endParaRPr>
          </a:p>
          <a:p>
            <a:pPr fontAlgn="base">
              <a:spcBef>
                <a:spcPct val="0"/>
              </a:spcBef>
              <a:spcAft>
                <a:spcPct val="0"/>
              </a:spcAft>
            </a:pPr>
            <a:r>
              <a:rPr lang="en-GB" sz="2000" dirty="0" smtClean="0">
                <a:solidFill>
                  <a:srgbClr val="129B98"/>
                </a:solidFill>
                <a:cs typeface="Arial" panose="020B0604020202020204" pitchFamily="34" charset="0"/>
              </a:rPr>
              <a:t>into </a:t>
            </a:r>
            <a:r>
              <a:rPr lang="en-GB" sz="2000" dirty="0">
                <a:solidFill>
                  <a:srgbClr val="129B98"/>
                </a:solidFill>
                <a:cs typeface="Arial" panose="020B0604020202020204" pitchFamily="34" charset="0"/>
              </a:rPr>
              <a:t>business </a:t>
            </a:r>
            <a:r>
              <a:rPr lang="en-GB" sz="2000" dirty="0" smtClean="0">
                <a:solidFill>
                  <a:srgbClr val="129B98"/>
                </a:solidFill>
                <a:cs typeface="Arial" panose="020B0604020202020204" pitchFamily="34" charset="0"/>
              </a:rPr>
              <a:t>processes and financial planning</a:t>
            </a:r>
            <a:endParaRPr lang="en-GB" sz="2000" dirty="0">
              <a:solidFill>
                <a:srgbClr val="129B98"/>
              </a:solidFill>
              <a:cs typeface="Arial" panose="020B0604020202020204" pitchFamily="34" charset="0"/>
            </a:endParaRPr>
          </a:p>
        </p:txBody>
      </p:sp>
      <p:sp>
        <p:nvSpPr>
          <p:cNvPr id="10" name="Pentagon 9"/>
          <p:cNvSpPr/>
          <p:nvPr/>
        </p:nvSpPr>
        <p:spPr bwMode="auto">
          <a:xfrm>
            <a:off x="4647470" y="2954925"/>
            <a:ext cx="5609074" cy="716437"/>
          </a:xfrm>
          <a:prstGeom prst="homePlate">
            <a:avLst/>
          </a:prstGeom>
          <a:solidFill>
            <a:schemeClr val="bg1"/>
          </a:solidFill>
          <a:ln w="38100" cap="flat" cmpd="sng" algn="ctr">
            <a:solidFill>
              <a:srgbClr val="00B8B8"/>
            </a:solid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fontAlgn="base">
              <a:spcBef>
                <a:spcPct val="0"/>
              </a:spcBef>
              <a:spcAft>
                <a:spcPct val="0"/>
              </a:spcAft>
            </a:pPr>
            <a:r>
              <a:rPr lang="en-GB" sz="2000" dirty="0">
                <a:solidFill>
                  <a:prstClr val="black"/>
                </a:solidFill>
                <a:cs typeface="Arial" panose="020B0604020202020204" pitchFamily="34" charset="0"/>
              </a:rPr>
              <a:t>Helping businesses ‘get it right first time’  </a:t>
            </a:r>
            <a:r>
              <a:rPr lang="en-GB" sz="2000" dirty="0">
                <a:solidFill>
                  <a:srgbClr val="129B98"/>
                </a:solidFill>
                <a:cs typeface="Arial" panose="020B0604020202020204" pitchFamily="34" charset="0"/>
              </a:rPr>
              <a:t/>
            </a:r>
            <a:br>
              <a:rPr lang="en-GB" sz="2000" dirty="0">
                <a:solidFill>
                  <a:srgbClr val="129B98"/>
                </a:solidFill>
                <a:cs typeface="Arial" panose="020B0604020202020204" pitchFamily="34" charset="0"/>
              </a:rPr>
            </a:br>
            <a:r>
              <a:rPr lang="en-GB" sz="2000" dirty="0">
                <a:solidFill>
                  <a:srgbClr val="129B98"/>
                </a:solidFill>
                <a:cs typeface="Arial" panose="020B0604020202020204" pitchFamily="34" charset="0"/>
              </a:rPr>
              <a:t>will reduce tax lost through error</a:t>
            </a:r>
          </a:p>
        </p:txBody>
      </p:sp>
      <p:pic>
        <p:nvPicPr>
          <p:cNvPr id="11" name="Picture 1"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94681" y="1467357"/>
            <a:ext cx="3001703" cy="397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p:cNvPicPr>
            <a:picLocks noChangeAspect="1"/>
          </p:cNvPicPr>
          <p:nvPr/>
        </p:nvPicPr>
        <p:blipFill>
          <a:blip r:embed="rId4"/>
          <a:stretch>
            <a:fillRect/>
          </a:stretch>
        </p:blipFill>
        <p:spPr>
          <a:xfrm>
            <a:off x="4596383" y="5139214"/>
            <a:ext cx="1804458" cy="1381105"/>
          </a:xfrm>
          <a:prstGeom prst="rect">
            <a:avLst/>
          </a:prstGeom>
        </p:spPr>
      </p:pic>
      <p:grpSp>
        <p:nvGrpSpPr>
          <p:cNvPr id="13" name="Group 12"/>
          <p:cNvGrpSpPr/>
          <p:nvPr/>
        </p:nvGrpSpPr>
        <p:grpSpPr>
          <a:xfrm>
            <a:off x="6598775" y="4777977"/>
            <a:ext cx="1312799" cy="1844870"/>
            <a:chOff x="-2114103" y="1730230"/>
            <a:chExt cx="5415428" cy="5967598"/>
          </a:xfrm>
        </p:grpSpPr>
        <p:pic>
          <p:nvPicPr>
            <p:cNvPr id="14" name="Picture 13"/>
            <p:cNvPicPr>
              <a:picLocks noChangeAspect="1"/>
            </p:cNvPicPr>
            <p:nvPr/>
          </p:nvPicPr>
          <p:blipFill>
            <a:blip r:embed="rId5">
              <a:duotone>
                <a:schemeClr val="accent1">
                  <a:shade val="45000"/>
                  <a:satMod val="135000"/>
                </a:schemeClr>
                <a:prstClr val="white"/>
              </a:duotone>
            </a:blip>
            <a:stretch>
              <a:fillRect/>
            </a:stretch>
          </p:blipFill>
          <p:spPr>
            <a:xfrm>
              <a:off x="-793184" y="1730230"/>
              <a:ext cx="2924399" cy="2727789"/>
            </a:xfrm>
            <a:prstGeom prst="rect">
              <a:avLst/>
            </a:prstGeom>
          </p:spPr>
        </p:pic>
        <p:sp>
          <p:nvSpPr>
            <p:cNvPr id="15" name="TextBox 14"/>
            <p:cNvSpPr txBox="1"/>
            <p:nvPr/>
          </p:nvSpPr>
          <p:spPr>
            <a:xfrm>
              <a:off x="-2114103" y="4337798"/>
              <a:ext cx="5415428" cy="3360030"/>
            </a:xfrm>
            <a:prstGeom prst="rect">
              <a:avLst/>
            </a:prstGeom>
            <a:noFill/>
          </p:spPr>
          <p:txBody>
            <a:bodyPr wrap="square" rtlCol="0">
              <a:spAutoFit/>
            </a:bodyPr>
            <a:lstStyle/>
            <a:p>
              <a:pPr algn="ctr" fontAlgn="base">
                <a:spcBef>
                  <a:spcPct val="0"/>
                </a:spcBef>
                <a:spcAft>
                  <a:spcPts val="900"/>
                </a:spcAft>
                <a:defRPr/>
              </a:pPr>
              <a:r>
                <a:rPr lang="en-GB" sz="1050" b="1" dirty="0">
                  <a:solidFill>
                    <a:prstClr val="black">
                      <a:lumMod val="75000"/>
                      <a:lumOff val="25000"/>
                    </a:prstClr>
                  </a:solidFill>
                </a:rPr>
                <a:t>HMRC provided </a:t>
              </a:r>
              <a:r>
                <a:rPr lang="en-GB" b="1" dirty="0">
                  <a:solidFill>
                    <a:prstClr val="black">
                      <a:lumMod val="75000"/>
                      <a:lumOff val="25000"/>
                    </a:prstClr>
                  </a:solidFill>
                </a:rPr>
                <a:t>1.1</a:t>
              </a:r>
              <a:r>
                <a:rPr lang="en-GB" sz="1050" b="1" dirty="0">
                  <a:solidFill>
                    <a:prstClr val="black">
                      <a:lumMod val="75000"/>
                      <a:lumOff val="25000"/>
                    </a:prstClr>
                  </a:solidFill>
                </a:rPr>
                <a:t> million small business </a:t>
              </a:r>
              <a:r>
                <a:rPr lang="en-GB" sz="1100" b="1" dirty="0">
                  <a:solidFill>
                    <a:prstClr val="black">
                      <a:lumMod val="75000"/>
                      <a:lumOff val="25000"/>
                    </a:prstClr>
                  </a:solidFill>
                </a:rPr>
                <a:t>customers</a:t>
              </a:r>
              <a:r>
                <a:rPr lang="en-GB" sz="1050" b="1" dirty="0">
                  <a:solidFill>
                    <a:prstClr val="black">
                      <a:lumMod val="75000"/>
                      <a:lumOff val="25000"/>
                    </a:prstClr>
                  </a:solidFill>
                </a:rPr>
                <a:t> in 2014/15 with digital assistance</a:t>
              </a:r>
            </a:p>
          </p:txBody>
        </p:sp>
      </p:grpSp>
      <p:grpSp>
        <p:nvGrpSpPr>
          <p:cNvPr id="16" name="Group 15"/>
          <p:cNvGrpSpPr/>
          <p:nvPr/>
        </p:nvGrpSpPr>
        <p:grpSpPr>
          <a:xfrm>
            <a:off x="8359991" y="5051586"/>
            <a:ext cx="1568018" cy="1139362"/>
            <a:chOff x="5953158" y="3727108"/>
            <a:chExt cx="2132197" cy="1214059"/>
          </a:xfrm>
        </p:grpSpPr>
        <p:pic>
          <p:nvPicPr>
            <p:cNvPr id="17" name="Picture 16"/>
            <p:cNvPicPr>
              <a:picLocks noChangeAspect="1"/>
            </p:cNvPicPr>
            <p:nvPr/>
          </p:nvPicPr>
          <p:blipFill>
            <a:blip r:embed="rId6">
              <a:duotone>
                <a:schemeClr val="accent3">
                  <a:shade val="45000"/>
                  <a:satMod val="135000"/>
                </a:schemeClr>
                <a:prstClr val="white"/>
              </a:duotone>
            </a:blip>
            <a:stretch>
              <a:fillRect/>
            </a:stretch>
          </p:blipFill>
          <p:spPr>
            <a:xfrm rot="16200000">
              <a:off x="6412227" y="3268039"/>
              <a:ext cx="1214059" cy="2132197"/>
            </a:xfrm>
            <a:prstGeom prst="rect">
              <a:avLst/>
            </a:prstGeom>
          </p:spPr>
        </p:pic>
        <p:sp>
          <p:nvSpPr>
            <p:cNvPr id="18" name="TextBox 17"/>
            <p:cNvSpPr txBox="1"/>
            <p:nvPr/>
          </p:nvSpPr>
          <p:spPr>
            <a:xfrm>
              <a:off x="6370886" y="3899928"/>
              <a:ext cx="1310767" cy="763204"/>
            </a:xfrm>
            <a:prstGeom prst="rect">
              <a:avLst/>
            </a:prstGeom>
            <a:solidFill>
              <a:schemeClr val="bg1"/>
            </a:solidFill>
          </p:spPr>
          <p:txBody>
            <a:bodyPr wrap="square" lIns="27000" tIns="27000" rIns="27000" bIns="27000" rtlCol="0">
              <a:spAutoFit/>
            </a:bodyPr>
            <a:lstStyle/>
            <a:p>
              <a:pPr algn="ctr" fontAlgn="base">
                <a:spcBef>
                  <a:spcPct val="0"/>
                </a:spcBef>
                <a:spcAft>
                  <a:spcPts val="900"/>
                </a:spcAft>
                <a:defRPr/>
              </a:pPr>
              <a:r>
                <a:rPr lang="en-GB" sz="1600" b="1" dirty="0">
                  <a:solidFill>
                    <a:prstClr val="black">
                      <a:lumMod val="75000"/>
                      <a:lumOff val="25000"/>
                    </a:prstClr>
                  </a:solidFill>
                </a:rPr>
                <a:t>2</a:t>
              </a:r>
              <a:r>
                <a:rPr lang="en-GB" sz="800" b="1" dirty="0">
                  <a:solidFill>
                    <a:prstClr val="black">
                      <a:lumMod val="75000"/>
                      <a:lumOff val="25000"/>
                    </a:prstClr>
                  </a:solidFill>
                </a:rPr>
                <a:t> </a:t>
              </a:r>
              <a:r>
                <a:rPr lang="en-GB" sz="900" b="1" dirty="0">
                  <a:solidFill>
                    <a:prstClr val="black">
                      <a:lumMod val="75000"/>
                      <a:lumOff val="25000"/>
                    </a:prstClr>
                  </a:solidFill>
                </a:rPr>
                <a:t>million small businesses use accounting or  filing software</a:t>
              </a:r>
            </a:p>
          </p:txBody>
        </p:sp>
      </p:grpSp>
    </p:spTree>
    <p:extLst>
      <p:ext uri="{BB962C8B-B14F-4D97-AF65-F5344CB8AC3E}">
        <p14:creationId xmlns:p14="http://schemas.microsoft.com/office/powerpoint/2010/main" val="2464787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3397"/>
            <a:ext cx="8868229" cy="1143000"/>
          </a:xfrm>
          <a:solidFill>
            <a:srgbClr val="129B98"/>
          </a:solidFill>
        </p:spPr>
        <p:txBody>
          <a:bodyPr>
            <a:normAutofit/>
          </a:bodyPr>
          <a:lstStyle/>
          <a:p>
            <a:pPr algn="l"/>
            <a:r>
              <a:rPr lang="en-GB" dirty="0" smtClean="0"/>
              <a:t>What is Making Tax Digital?</a:t>
            </a:r>
            <a:endParaRPr lang="en-GB" dirty="0"/>
          </a:p>
        </p:txBody>
      </p:sp>
      <p:sp>
        <p:nvSpPr>
          <p:cNvPr id="3" name="Content Placeholder 2"/>
          <p:cNvSpPr>
            <a:spLocks noGrp="1"/>
          </p:cNvSpPr>
          <p:nvPr>
            <p:ph idx="1"/>
          </p:nvPr>
        </p:nvSpPr>
        <p:spPr>
          <a:xfrm>
            <a:off x="4161181" y="1743003"/>
            <a:ext cx="7692151" cy="5114997"/>
          </a:xfrm>
        </p:spPr>
        <p:txBody>
          <a:bodyPr>
            <a:normAutofit/>
          </a:bodyPr>
          <a:lstStyle/>
          <a:p>
            <a:r>
              <a:rPr lang="en-GB" dirty="0" smtClean="0"/>
              <a:t>Capturing transactions digitally in </a:t>
            </a:r>
            <a:r>
              <a:rPr lang="en-GB" dirty="0"/>
              <a:t>record-keeping software </a:t>
            </a:r>
          </a:p>
          <a:p>
            <a:pPr lvl="1"/>
            <a:r>
              <a:rPr lang="en-GB" sz="3200" dirty="0"/>
              <a:t>as near to real time as </a:t>
            </a:r>
            <a:r>
              <a:rPr lang="en-GB" sz="3200" dirty="0" smtClean="0"/>
              <a:t>possible</a:t>
            </a:r>
          </a:p>
          <a:p>
            <a:pPr marL="511412" lvl="1" indent="0">
              <a:buNone/>
            </a:pPr>
            <a:endParaRPr lang="en-GB" sz="3200" dirty="0"/>
          </a:p>
          <a:p>
            <a:r>
              <a:rPr lang="en-GB" dirty="0" smtClean="0"/>
              <a:t>Summary updates submitted to HMRC via MTD compatible software</a:t>
            </a:r>
          </a:p>
          <a:p>
            <a:pPr marL="0" indent="0">
              <a:buNone/>
            </a:pPr>
            <a:r>
              <a:rPr lang="en-GB" sz="1800" dirty="0" smtClean="0"/>
              <a:t/>
            </a:r>
            <a:br>
              <a:rPr lang="en-GB" sz="1800" dirty="0" smtClean="0"/>
            </a:br>
            <a:r>
              <a:rPr lang="en-GB" sz="1800" dirty="0" smtClean="0"/>
              <a:t>               </a:t>
            </a:r>
            <a:endParaRPr lang="en-GB" sz="1800" dirty="0"/>
          </a:p>
        </p:txBody>
      </p:sp>
      <p:sp>
        <p:nvSpPr>
          <p:cNvPr id="4" name="Slide Number Placeholder 3"/>
          <p:cNvSpPr>
            <a:spLocks noGrp="1"/>
          </p:cNvSpPr>
          <p:nvPr>
            <p:ph type="sldNum" sz="quarter" idx="12"/>
          </p:nvPr>
        </p:nvSpPr>
        <p:spPr/>
        <p:txBody>
          <a:bodyPr/>
          <a:lstStyle/>
          <a:p>
            <a:fld id="{FC910567-308D-45B8-A9BC-47E24F4B6008}" type="slidenum">
              <a:rPr lang="en-GB" smtClean="0">
                <a:solidFill>
                  <a:prstClr val="black">
                    <a:tint val="75000"/>
                  </a:prstClr>
                </a:solidFill>
              </a:rPr>
              <a:pPr/>
              <a:t>7</a:t>
            </a:fld>
            <a:endParaRPr lang="en-GB" dirty="0">
              <a:solidFill>
                <a:prstClr val="black">
                  <a:tint val="75000"/>
                </a:prstClr>
              </a:solidFill>
            </a:endParaRPr>
          </a:p>
        </p:txBody>
      </p:sp>
      <p:pic>
        <p:nvPicPr>
          <p:cNvPr id="6" name="Picture 1"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7737" y="1402942"/>
            <a:ext cx="3357045" cy="4442779"/>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63234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1918697" y="1564232"/>
            <a:ext cx="8185267" cy="39265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6000" tIns="118800" rIns="126000" bIns="118800" rtlCol="0" anchor="t" anchorCtr="0"/>
          <a:lstStyle/>
          <a:p>
            <a:pPr marL="196850" indent="-196850">
              <a:spcAft>
                <a:spcPts val="1200"/>
              </a:spcAft>
              <a:buClr>
                <a:srgbClr val="000000"/>
              </a:buClr>
              <a:buSzPct val="100000"/>
              <a:buFont typeface="Arial" panose="020B0604020202020204" pitchFamily="34" charset="0"/>
              <a:buChar char="•"/>
            </a:pPr>
            <a:r>
              <a:rPr lang="en-GB" sz="2000" dirty="0">
                <a:solidFill>
                  <a:srgbClr val="000000"/>
                </a:solidFill>
              </a:rPr>
              <a:t>HMRC providing Application Programming Interfaces (APIs) – not our own software solution.  </a:t>
            </a:r>
          </a:p>
          <a:p>
            <a:pPr marL="196850" indent="-196850">
              <a:spcAft>
                <a:spcPts val="1200"/>
              </a:spcAft>
              <a:buClr>
                <a:srgbClr val="000000"/>
              </a:buClr>
              <a:buSzPct val="100000"/>
              <a:buFont typeface="Arial" panose="020B0604020202020204" pitchFamily="34" charset="0"/>
              <a:buChar char="•"/>
            </a:pPr>
            <a:endParaRPr lang="en-GB" sz="2000" dirty="0">
              <a:solidFill>
                <a:srgbClr val="000000"/>
              </a:solidFill>
            </a:endParaRPr>
          </a:p>
          <a:p>
            <a:pPr marL="196850" indent="-196850">
              <a:spcAft>
                <a:spcPts val="1200"/>
              </a:spcAft>
              <a:buClr>
                <a:srgbClr val="000000"/>
              </a:buClr>
              <a:buSzPct val="100000"/>
              <a:buFont typeface="Arial" panose="020B0604020202020204" pitchFamily="34" charset="0"/>
              <a:buChar char="•"/>
            </a:pPr>
            <a:endParaRPr lang="en-GB" sz="2000" dirty="0">
              <a:solidFill>
                <a:srgbClr val="000000"/>
              </a:solidFill>
            </a:endParaRPr>
          </a:p>
          <a:p>
            <a:pPr marL="196850" indent="-196850">
              <a:spcAft>
                <a:spcPts val="1200"/>
              </a:spcAft>
              <a:buClr>
                <a:srgbClr val="000000"/>
              </a:buClr>
              <a:buSzPct val="100000"/>
              <a:buFont typeface="Arial" panose="020B0604020202020204" pitchFamily="34" charset="0"/>
              <a:buChar char="•"/>
            </a:pPr>
            <a:endParaRPr lang="en-GB" sz="2000" dirty="0">
              <a:solidFill>
                <a:srgbClr val="000000"/>
              </a:solidFill>
            </a:endParaRPr>
          </a:p>
          <a:p>
            <a:pPr marL="196850" indent="-196850">
              <a:spcAft>
                <a:spcPts val="1200"/>
              </a:spcAft>
              <a:buClr>
                <a:srgbClr val="000000"/>
              </a:buClr>
              <a:buSzPct val="100000"/>
              <a:buFont typeface="Arial" panose="020B0604020202020204" pitchFamily="34" charset="0"/>
              <a:buChar char="•"/>
            </a:pPr>
            <a:endParaRPr lang="en-GB" sz="2000" dirty="0">
              <a:solidFill>
                <a:srgbClr val="000000"/>
              </a:solidFill>
            </a:endParaRPr>
          </a:p>
          <a:p>
            <a:pPr marL="196850" indent="-196850">
              <a:spcAft>
                <a:spcPts val="1200"/>
              </a:spcAft>
              <a:buClr>
                <a:srgbClr val="000000"/>
              </a:buClr>
              <a:buSzPct val="100000"/>
              <a:buFont typeface="Arial" panose="020B0604020202020204" pitchFamily="34" charset="0"/>
              <a:buChar char="•"/>
            </a:pPr>
            <a:endParaRPr lang="en-GB" sz="2000" dirty="0">
              <a:solidFill>
                <a:srgbClr val="000000"/>
              </a:solidFill>
            </a:endParaRPr>
          </a:p>
          <a:p>
            <a:pPr marL="196850" indent="-196850">
              <a:spcAft>
                <a:spcPts val="1200"/>
              </a:spcAft>
              <a:buClr>
                <a:srgbClr val="000000"/>
              </a:buClr>
              <a:buSzPct val="100000"/>
              <a:buFont typeface="Arial" panose="020B0604020202020204" pitchFamily="34" charset="0"/>
              <a:buChar char="•"/>
            </a:pPr>
            <a:endParaRPr lang="en-GB" sz="2000" dirty="0">
              <a:solidFill>
                <a:srgbClr val="000000"/>
              </a:solidFill>
            </a:endParaRPr>
          </a:p>
          <a:p>
            <a:pPr>
              <a:spcAft>
                <a:spcPts val="1200"/>
              </a:spcAft>
              <a:buClr>
                <a:srgbClr val="000000"/>
              </a:buClr>
              <a:buSzPct val="100000"/>
            </a:pPr>
            <a:endParaRPr lang="en-GB" sz="2000" dirty="0">
              <a:solidFill>
                <a:srgbClr val="000000"/>
              </a:solidFill>
            </a:endParaRPr>
          </a:p>
        </p:txBody>
      </p:sp>
      <p:grpSp>
        <p:nvGrpSpPr>
          <p:cNvPr id="15" name="Group 14"/>
          <p:cNvGrpSpPr/>
          <p:nvPr/>
        </p:nvGrpSpPr>
        <p:grpSpPr>
          <a:xfrm>
            <a:off x="2889579" y="2672637"/>
            <a:ext cx="6232421" cy="2794400"/>
            <a:chOff x="457200" y="1629184"/>
            <a:chExt cx="8248650" cy="3752744"/>
          </a:xfrm>
        </p:grpSpPr>
        <p:pic>
          <p:nvPicPr>
            <p:cNvPr id="16" name="Shape 1218"/>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457200" y="2476819"/>
              <a:ext cx="2850882" cy="2057473"/>
            </a:xfrm>
            <a:prstGeom prst="rect">
              <a:avLst/>
            </a:prstGeom>
            <a:noFill/>
            <a:ln>
              <a:noFill/>
            </a:ln>
          </p:spPr>
        </p:pic>
        <p:pic>
          <p:nvPicPr>
            <p:cNvPr id="17" name="Shape 1220"/>
            <p:cNvPicPr preferRelativeResize="0"/>
            <p:nvPr/>
          </p:nvPicPr>
          <p:blipFill rotWithShape="1">
            <a:blip r:embed="rId4" cstate="email">
              <a:alphaModFix/>
              <a:extLst>
                <a:ext uri="{28A0092B-C50C-407E-A947-70E740481C1C}">
                  <a14:useLocalDpi xmlns:a14="http://schemas.microsoft.com/office/drawing/2010/main"/>
                </a:ext>
              </a:extLst>
            </a:blip>
            <a:srcRect/>
            <a:stretch/>
          </p:blipFill>
          <p:spPr>
            <a:xfrm>
              <a:off x="6268825" y="2704277"/>
              <a:ext cx="2437025" cy="1602556"/>
            </a:xfrm>
            <a:prstGeom prst="rect">
              <a:avLst/>
            </a:prstGeom>
            <a:solidFill>
              <a:schemeClr val="bg1"/>
            </a:solidFill>
            <a:ln>
              <a:noFill/>
            </a:ln>
          </p:spPr>
        </p:pic>
        <p:pic>
          <p:nvPicPr>
            <p:cNvPr id="18" name="Shape 1219"/>
            <p:cNvPicPr preferRelativeResize="0"/>
            <p:nvPr/>
          </p:nvPicPr>
          <p:blipFill rotWithShape="1">
            <a:blip r:embed="rId5" cstate="email">
              <a:alphaModFix/>
              <a:extLst>
                <a:ext uri="{28A0092B-C50C-407E-A947-70E740481C1C}">
                  <a14:useLocalDpi xmlns:a14="http://schemas.microsoft.com/office/drawing/2010/main"/>
                </a:ext>
              </a:extLst>
            </a:blip>
            <a:srcRect/>
            <a:stretch/>
          </p:blipFill>
          <p:spPr>
            <a:xfrm>
              <a:off x="3771256" y="2582944"/>
              <a:ext cx="1809411" cy="1799079"/>
            </a:xfrm>
            <a:prstGeom prst="rect">
              <a:avLst/>
            </a:prstGeom>
            <a:noFill/>
            <a:ln>
              <a:noFill/>
            </a:ln>
          </p:spPr>
        </p:pic>
        <p:pic>
          <p:nvPicPr>
            <p:cNvPr id="19" name="Shape 1221"/>
            <p:cNvPicPr preferRelativeResize="0"/>
            <p:nvPr/>
          </p:nvPicPr>
          <p:blipFill rotWithShape="1">
            <a:blip r:embed="rId6">
              <a:alphaModFix/>
            </a:blip>
            <a:srcRect/>
            <a:stretch/>
          </p:blipFill>
          <p:spPr>
            <a:xfrm>
              <a:off x="4795819" y="1644620"/>
              <a:ext cx="2076321" cy="607275"/>
            </a:xfrm>
            <a:prstGeom prst="rect">
              <a:avLst/>
            </a:prstGeom>
            <a:noFill/>
            <a:ln>
              <a:noFill/>
            </a:ln>
          </p:spPr>
        </p:pic>
        <p:pic>
          <p:nvPicPr>
            <p:cNvPr id="20" name="Shape 1221"/>
            <p:cNvPicPr preferRelativeResize="0"/>
            <p:nvPr/>
          </p:nvPicPr>
          <p:blipFill rotWithShape="1">
            <a:blip r:embed="rId6">
              <a:alphaModFix/>
            </a:blip>
            <a:srcRect/>
            <a:stretch/>
          </p:blipFill>
          <p:spPr>
            <a:xfrm>
              <a:off x="2120178" y="1629184"/>
              <a:ext cx="2076321" cy="607275"/>
            </a:xfrm>
            <a:prstGeom prst="rect">
              <a:avLst/>
            </a:prstGeom>
            <a:solidFill>
              <a:srgbClr val="F58321"/>
            </a:solidFill>
            <a:ln>
              <a:noFill/>
            </a:ln>
          </p:spPr>
        </p:pic>
        <p:pic>
          <p:nvPicPr>
            <p:cNvPr id="21" name="Shape 1221"/>
            <p:cNvPicPr preferRelativeResize="0"/>
            <p:nvPr/>
          </p:nvPicPr>
          <p:blipFill rotWithShape="1">
            <a:blip r:embed="rId6">
              <a:alphaModFix/>
            </a:blip>
            <a:srcRect/>
            <a:stretch/>
          </p:blipFill>
          <p:spPr>
            <a:xfrm rot="10800000">
              <a:off x="2120178" y="4774652"/>
              <a:ext cx="2076321" cy="607275"/>
            </a:xfrm>
            <a:prstGeom prst="rect">
              <a:avLst/>
            </a:prstGeom>
            <a:noFill/>
            <a:ln>
              <a:noFill/>
            </a:ln>
          </p:spPr>
        </p:pic>
        <p:pic>
          <p:nvPicPr>
            <p:cNvPr id="22" name="Shape 1221"/>
            <p:cNvPicPr preferRelativeResize="0"/>
            <p:nvPr/>
          </p:nvPicPr>
          <p:blipFill rotWithShape="1">
            <a:blip r:embed="rId6">
              <a:alphaModFix/>
            </a:blip>
            <a:srcRect/>
            <a:stretch/>
          </p:blipFill>
          <p:spPr>
            <a:xfrm rot="10800000">
              <a:off x="4795819" y="4774653"/>
              <a:ext cx="2076321" cy="607275"/>
            </a:xfrm>
            <a:prstGeom prst="rect">
              <a:avLst/>
            </a:prstGeom>
            <a:noFill/>
            <a:ln>
              <a:noFill/>
            </a:ln>
          </p:spPr>
        </p:pic>
      </p:grpSp>
      <p:sp>
        <p:nvSpPr>
          <p:cNvPr id="12" name="Title 1"/>
          <p:cNvSpPr>
            <a:spLocks noGrp="1"/>
          </p:cNvSpPr>
          <p:nvPr>
            <p:ph type="title"/>
          </p:nvPr>
        </p:nvSpPr>
        <p:spPr>
          <a:xfrm>
            <a:off x="0" y="153397"/>
            <a:ext cx="8868229" cy="1143000"/>
          </a:xfrm>
          <a:solidFill>
            <a:srgbClr val="129B98"/>
          </a:solidFill>
        </p:spPr>
        <p:txBody>
          <a:bodyPr>
            <a:normAutofit/>
          </a:bodyPr>
          <a:lstStyle/>
          <a:p>
            <a:pPr algn="l"/>
            <a:r>
              <a:rPr lang="en-GB" dirty="0" smtClean="0"/>
              <a:t>How we’re delivering</a:t>
            </a:r>
            <a:endParaRPr lang="en-GB" dirty="0"/>
          </a:p>
        </p:txBody>
      </p:sp>
    </p:spTree>
    <p:extLst>
      <p:ext uri="{BB962C8B-B14F-4D97-AF65-F5344CB8AC3E}">
        <p14:creationId xmlns:p14="http://schemas.microsoft.com/office/powerpoint/2010/main" val="36073657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910567-308D-45B8-A9BC-47E24F4B6008}" type="slidenum">
              <a:rPr lang="en-GB" smtClean="0">
                <a:solidFill>
                  <a:prstClr val="black">
                    <a:tint val="75000"/>
                  </a:prstClr>
                </a:solidFill>
              </a:rPr>
              <a:pPr/>
              <a:t>9</a:t>
            </a:fld>
            <a:endParaRPr lang="en-GB" dirty="0">
              <a:solidFill>
                <a:prstClr val="black">
                  <a:tint val="75000"/>
                </a:prstClr>
              </a:solidFill>
            </a:endParaRPr>
          </a:p>
        </p:txBody>
      </p:sp>
      <p:grpSp>
        <p:nvGrpSpPr>
          <p:cNvPr id="5" name="Group 4"/>
          <p:cNvGrpSpPr/>
          <p:nvPr/>
        </p:nvGrpSpPr>
        <p:grpSpPr>
          <a:xfrm>
            <a:off x="1101991" y="1642261"/>
            <a:ext cx="10045907" cy="4233245"/>
            <a:chOff x="235298" y="1241639"/>
            <a:chExt cx="12263918" cy="5078799"/>
          </a:xfrm>
        </p:grpSpPr>
        <p:sp>
          <p:nvSpPr>
            <p:cNvPr id="7" name="Chevron 6"/>
            <p:cNvSpPr/>
            <p:nvPr/>
          </p:nvSpPr>
          <p:spPr>
            <a:xfrm>
              <a:off x="1420954" y="1694291"/>
              <a:ext cx="2124120" cy="868700"/>
            </a:xfrm>
            <a:prstGeom prst="chevron">
              <a:avLst/>
            </a:prstGeom>
            <a:solidFill>
              <a:srgbClr val="ED7D31"/>
            </a:solidFill>
            <a:ln w="12700" cap="flat" cmpd="sng" algn="ctr">
              <a:solidFill>
                <a:srgbClr val="ED7D31"/>
              </a:solidFill>
              <a:prstDash val="solid"/>
              <a:miter lim="800000"/>
            </a:ln>
            <a:effectLst/>
          </p:spPr>
          <p:txBody>
            <a:bodyPr rtlCol="0" anchor="ctr"/>
            <a:lstStyle/>
            <a:p>
              <a:pPr algn="ctr" defTabSz="685800">
                <a:defRPr/>
              </a:pPr>
              <a:r>
                <a:rPr lang="en-GB" sz="1000" kern="0" dirty="0">
                  <a:solidFill>
                    <a:prstClr val="white"/>
                  </a:solidFill>
                  <a:latin typeface="Calibri" panose="020F0502020204030204"/>
                </a:rPr>
                <a:t>May 2016 </a:t>
              </a:r>
              <a:r>
                <a:rPr lang="en-GB" sz="1000" b="1" kern="0" dirty="0">
                  <a:solidFill>
                    <a:prstClr val="white"/>
                  </a:solidFill>
                  <a:latin typeface="Calibri" panose="020F0502020204030204"/>
                </a:rPr>
                <a:t>ITSA Private Beta </a:t>
              </a:r>
              <a:r>
                <a:rPr lang="en-GB" sz="1000" kern="0" dirty="0">
                  <a:solidFill>
                    <a:prstClr val="white"/>
                  </a:solidFill>
                  <a:latin typeface="Calibri" panose="020F0502020204030204"/>
                </a:rPr>
                <a:t>launched</a:t>
              </a:r>
            </a:p>
          </p:txBody>
        </p:sp>
        <p:sp>
          <p:nvSpPr>
            <p:cNvPr id="8" name="Chevron 7"/>
            <p:cNvSpPr/>
            <p:nvPr/>
          </p:nvSpPr>
          <p:spPr>
            <a:xfrm>
              <a:off x="5856171" y="1694291"/>
              <a:ext cx="4559515" cy="868700"/>
            </a:xfrm>
            <a:prstGeom prst="chevron">
              <a:avLst/>
            </a:prstGeom>
            <a:solidFill>
              <a:srgbClr val="ED7D31"/>
            </a:solidFill>
            <a:ln w="12700" cap="flat" cmpd="sng" algn="ctr">
              <a:solidFill>
                <a:srgbClr val="ED7D31"/>
              </a:solidFill>
              <a:prstDash val="solid"/>
              <a:miter lim="800000"/>
            </a:ln>
            <a:effectLst/>
          </p:spPr>
          <p:txBody>
            <a:bodyPr rtlCol="0" anchor="ctr"/>
            <a:lstStyle/>
            <a:p>
              <a:pPr algn="ctr" defTabSz="685800">
                <a:defRPr/>
              </a:pPr>
              <a:r>
                <a:rPr lang="en-GB" sz="1000" kern="0" dirty="0">
                  <a:solidFill>
                    <a:prstClr val="white"/>
                  </a:solidFill>
                  <a:latin typeface="Calibri" panose="020F0502020204030204"/>
                </a:rPr>
                <a:t>March 2018</a:t>
              </a:r>
            </a:p>
            <a:p>
              <a:pPr algn="ctr" defTabSz="685800">
                <a:defRPr/>
              </a:pPr>
              <a:r>
                <a:rPr lang="en-GB" sz="1000" b="1" kern="0" dirty="0">
                  <a:solidFill>
                    <a:prstClr val="white"/>
                  </a:solidFill>
                  <a:latin typeface="Calibri" panose="020F0502020204030204"/>
                </a:rPr>
                <a:t>ITSA Public Beta / ongoing pilot</a:t>
              </a:r>
              <a:endParaRPr lang="en-GB" sz="1000" kern="0" dirty="0">
                <a:solidFill>
                  <a:prstClr val="white"/>
                </a:solidFill>
                <a:latin typeface="Calibri" panose="020F0502020204030204"/>
              </a:endParaRPr>
            </a:p>
          </p:txBody>
        </p:sp>
        <p:sp>
          <p:nvSpPr>
            <p:cNvPr id="9" name="Rectangle 8"/>
            <p:cNvSpPr/>
            <p:nvPr/>
          </p:nvSpPr>
          <p:spPr>
            <a:xfrm>
              <a:off x="235298" y="1597275"/>
              <a:ext cx="914400" cy="1797090"/>
            </a:xfrm>
            <a:prstGeom prst="rect">
              <a:avLst/>
            </a:prstGeom>
            <a:solidFill>
              <a:srgbClr val="ED7D31"/>
            </a:solidFill>
            <a:ln w="12700" cap="flat" cmpd="sng" algn="ctr">
              <a:solidFill>
                <a:srgbClr val="ED7D31"/>
              </a:solidFill>
              <a:prstDash val="solid"/>
              <a:miter lim="800000"/>
            </a:ln>
            <a:effectLst/>
          </p:spPr>
          <p:txBody>
            <a:bodyPr rtlCol="0" anchor="ctr"/>
            <a:lstStyle/>
            <a:p>
              <a:pPr algn="ctr" defTabSz="685800">
                <a:defRPr/>
              </a:pPr>
              <a:r>
                <a:rPr lang="en-GB" sz="1600" kern="0" dirty="0">
                  <a:solidFill>
                    <a:prstClr val="white"/>
                  </a:solidFill>
                  <a:latin typeface="Calibri" panose="020F0502020204030204"/>
                </a:rPr>
                <a:t>ITSA</a:t>
              </a:r>
            </a:p>
          </p:txBody>
        </p:sp>
        <p:sp>
          <p:nvSpPr>
            <p:cNvPr id="10" name="Rectangle 9"/>
            <p:cNvSpPr/>
            <p:nvPr/>
          </p:nvSpPr>
          <p:spPr>
            <a:xfrm>
              <a:off x="235298" y="3574484"/>
              <a:ext cx="914400" cy="1357734"/>
            </a:xfrm>
            <a:prstGeom prst="rect">
              <a:avLst/>
            </a:prstGeom>
            <a:solidFill>
              <a:srgbClr val="7030A0"/>
            </a:solidFill>
            <a:ln w="12700" cap="flat" cmpd="sng" algn="ctr">
              <a:solidFill>
                <a:srgbClr val="7030A0"/>
              </a:solidFill>
              <a:prstDash val="solid"/>
              <a:miter lim="800000"/>
            </a:ln>
            <a:effectLst/>
          </p:spPr>
          <p:txBody>
            <a:bodyPr rtlCol="0" anchor="ctr"/>
            <a:lstStyle/>
            <a:p>
              <a:pPr algn="ctr" defTabSz="685800">
                <a:defRPr/>
              </a:pPr>
              <a:r>
                <a:rPr lang="en-GB" sz="1600" kern="0" dirty="0">
                  <a:solidFill>
                    <a:prstClr val="white"/>
                  </a:solidFill>
                  <a:latin typeface="Calibri" panose="020F0502020204030204"/>
                </a:rPr>
                <a:t>VAT</a:t>
              </a:r>
            </a:p>
          </p:txBody>
        </p:sp>
        <p:sp>
          <p:nvSpPr>
            <p:cNvPr id="11" name="Rectangle 10"/>
            <p:cNvSpPr/>
            <p:nvPr/>
          </p:nvSpPr>
          <p:spPr>
            <a:xfrm>
              <a:off x="235298" y="5112338"/>
              <a:ext cx="914400" cy="1208100"/>
            </a:xfrm>
            <a:prstGeom prst="rect">
              <a:avLst/>
            </a:prstGeom>
            <a:solidFill>
              <a:srgbClr val="70AD47">
                <a:lumMod val="50000"/>
              </a:srgbClr>
            </a:solidFill>
            <a:ln w="12700" cap="flat" cmpd="sng" algn="ctr">
              <a:solidFill>
                <a:srgbClr val="70AD47">
                  <a:lumMod val="50000"/>
                </a:srgbClr>
              </a:solidFill>
              <a:prstDash val="solid"/>
              <a:miter lim="800000"/>
            </a:ln>
            <a:effectLst/>
          </p:spPr>
          <p:txBody>
            <a:bodyPr rtlCol="0" anchor="ctr"/>
            <a:lstStyle/>
            <a:p>
              <a:pPr algn="ctr" defTabSz="685800">
                <a:defRPr/>
              </a:pPr>
              <a:r>
                <a:rPr lang="en-GB" sz="1600" kern="0" dirty="0">
                  <a:solidFill>
                    <a:prstClr val="white"/>
                  </a:solidFill>
                  <a:latin typeface="Calibri" panose="020F0502020204030204"/>
                </a:rPr>
                <a:t>CT</a:t>
              </a:r>
            </a:p>
          </p:txBody>
        </p:sp>
        <p:sp>
          <p:nvSpPr>
            <p:cNvPr id="12" name="Rectangle 11"/>
            <p:cNvSpPr/>
            <p:nvPr/>
          </p:nvSpPr>
          <p:spPr>
            <a:xfrm>
              <a:off x="242100" y="1246783"/>
              <a:ext cx="2487816" cy="345990"/>
            </a:xfrm>
            <a:prstGeom prst="rect">
              <a:avLst/>
            </a:prstGeom>
            <a:solidFill>
              <a:sysClr val="window" lastClr="FFFFFF">
                <a:lumMod val="75000"/>
              </a:sysClr>
            </a:solidFill>
            <a:ln w="12700" cap="flat" cmpd="sng" algn="ctr">
              <a:solidFill>
                <a:sysClr val="window" lastClr="FFFFFF">
                  <a:lumMod val="75000"/>
                </a:sysClr>
              </a:solidFill>
              <a:prstDash val="solid"/>
              <a:miter lim="800000"/>
            </a:ln>
            <a:effectLst/>
          </p:spPr>
          <p:txBody>
            <a:bodyPr rtlCol="0" anchor="ctr"/>
            <a:lstStyle/>
            <a:p>
              <a:pPr algn="ctr" defTabSz="685800">
                <a:defRPr/>
              </a:pPr>
              <a:r>
                <a:rPr lang="en-GB" sz="1600" kern="0" dirty="0">
                  <a:solidFill>
                    <a:prstClr val="black"/>
                  </a:solidFill>
                  <a:latin typeface="Calibri" panose="020F0502020204030204"/>
                </a:rPr>
                <a:t>April 2016</a:t>
              </a:r>
            </a:p>
          </p:txBody>
        </p:sp>
        <p:sp>
          <p:nvSpPr>
            <p:cNvPr id="13" name="Rectangle 12"/>
            <p:cNvSpPr/>
            <p:nvPr/>
          </p:nvSpPr>
          <p:spPr>
            <a:xfrm>
              <a:off x="2733767" y="1241639"/>
              <a:ext cx="2487816" cy="345990"/>
            </a:xfrm>
            <a:prstGeom prst="rect">
              <a:avLst/>
            </a:prstGeom>
            <a:solidFill>
              <a:sysClr val="window" lastClr="FFFFFF">
                <a:lumMod val="75000"/>
              </a:sysClr>
            </a:solidFill>
            <a:ln w="12700" cap="flat" cmpd="sng" algn="ctr">
              <a:solidFill>
                <a:sysClr val="window" lastClr="FFFFFF">
                  <a:lumMod val="75000"/>
                </a:sysClr>
              </a:solidFill>
              <a:prstDash val="solid"/>
              <a:miter lim="800000"/>
            </a:ln>
            <a:effectLst/>
          </p:spPr>
          <p:txBody>
            <a:bodyPr rtlCol="0" anchor="ctr"/>
            <a:lstStyle/>
            <a:p>
              <a:pPr algn="ctr" defTabSz="685800">
                <a:defRPr/>
              </a:pPr>
              <a:r>
                <a:rPr lang="en-GB" sz="1600" kern="0" dirty="0">
                  <a:solidFill>
                    <a:prstClr val="black"/>
                  </a:solidFill>
                  <a:latin typeface="Calibri" panose="020F0502020204030204"/>
                </a:rPr>
                <a:t>April 2017</a:t>
              </a:r>
            </a:p>
          </p:txBody>
        </p:sp>
        <p:sp>
          <p:nvSpPr>
            <p:cNvPr id="14" name="Rectangle 13"/>
            <p:cNvSpPr/>
            <p:nvPr/>
          </p:nvSpPr>
          <p:spPr>
            <a:xfrm>
              <a:off x="5234834" y="1241639"/>
              <a:ext cx="2487816" cy="345990"/>
            </a:xfrm>
            <a:prstGeom prst="rect">
              <a:avLst/>
            </a:prstGeom>
            <a:solidFill>
              <a:sysClr val="window" lastClr="FFFFFF">
                <a:lumMod val="75000"/>
              </a:sysClr>
            </a:solidFill>
            <a:ln w="12700" cap="flat" cmpd="sng" algn="ctr">
              <a:solidFill>
                <a:sysClr val="window" lastClr="FFFFFF">
                  <a:lumMod val="75000"/>
                </a:sysClr>
              </a:solidFill>
              <a:prstDash val="solid"/>
              <a:miter lim="800000"/>
            </a:ln>
            <a:effectLst/>
          </p:spPr>
          <p:txBody>
            <a:bodyPr rtlCol="0" anchor="ctr"/>
            <a:lstStyle/>
            <a:p>
              <a:pPr algn="ctr" defTabSz="685800">
                <a:defRPr/>
              </a:pPr>
              <a:r>
                <a:rPr lang="en-GB" sz="1600" kern="0" dirty="0">
                  <a:solidFill>
                    <a:prstClr val="black"/>
                  </a:solidFill>
                  <a:latin typeface="Calibri" panose="020F0502020204030204"/>
                </a:rPr>
                <a:t>April 2018</a:t>
              </a:r>
            </a:p>
          </p:txBody>
        </p:sp>
        <p:sp>
          <p:nvSpPr>
            <p:cNvPr id="15" name="Rectangle 14"/>
            <p:cNvSpPr/>
            <p:nvPr/>
          </p:nvSpPr>
          <p:spPr>
            <a:xfrm>
              <a:off x="7477116" y="1241639"/>
              <a:ext cx="2733349" cy="345990"/>
            </a:xfrm>
            <a:prstGeom prst="rect">
              <a:avLst/>
            </a:prstGeom>
            <a:solidFill>
              <a:sysClr val="window" lastClr="FFFFFF">
                <a:lumMod val="75000"/>
              </a:sysClr>
            </a:solidFill>
            <a:ln w="12700" cap="flat" cmpd="sng" algn="ctr">
              <a:solidFill>
                <a:sysClr val="window" lastClr="FFFFFF">
                  <a:lumMod val="75000"/>
                </a:sysClr>
              </a:solidFill>
              <a:prstDash val="solid"/>
              <a:miter lim="800000"/>
            </a:ln>
            <a:effectLst/>
          </p:spPr>
          <p:txBody>
            <a:bodyPr rtlCol="0" anchor="ctr"/>
            <a:lstStyle/>
            <a:p>
              <a:pPr algn="ctr" defTabSz="685800">
                <a:defRPr/>
              </a:pPr>
              <a:r>
                <a:rPr lang="en-GB" sz="1600" kern="0" dirty="0">
                  <a:solidFill>
                    <a:prstClr val="black"/>
                  </a:solidFill>
                  <a:latin typeface="Calibri" panose="020F0502020204030204"/>
                </a:rPr>
                <a:t>April 2019   </a:t>
              </a:r>
            </a:p>
          </p:txBody>
        </p:sp>
        <p:sp>
          <p:nvSpPr>
            <p:cNvPr id="16" name="Pentagon 15"/>
            <p:cNvSpPr/>
            <p:nvPr/>
          </p:nvSpPr>
          <p:spPr>
            <a:xfrm>
              <a:off x="10210466" y="1241639"/>
              <a:ext cx="1395664" cy="345990"/>
            </a:xfrm>
            <a:prstGeom prst="homePlate">
              <a:avLst/>
            </a:prstGeom>
            <a:solidFill>
              <a:sysClr val="window" lastClr="FFFFFF">
                <a:lumMod val="75000"/>
              </a:sysClr>
            </a:solidFill>
            <a:ln w="12700" cap="flat" cmpd="sng" algn="ctr">
              <a:solidFill>
                <a:sysClr val="window" lastClr="FFFFFF">
                  <a:lumMod val="75000"/>
                </a:sysClr>
              </a:solidFill>
              <a:prstDash val="solid"/>
              <a:miter lim="800000"/>
            </a:ln>
            <a:effectLst/>
          </p:spPr>
          <p:txBody>
            <a:bodyPr rtlCol="0" anchor="ctr"/>
            <a:lstStyle/>
            <a:p>
              <a:pPr algn="ctr" defTabSz="685800">
                <a:defRPr/>
              </a:pPr>
              <a:r>
                <a:rPr lang="en-GB" sz="1600" kern="0" dirty="0">
                  <a:solidFill>
                    <a:prstClr val="black"/>
                  </a:solidFill>
                  <a:latin typeface="Calibri" panose="020F0502020204030204"/>
                </a:rPr>
                <a:t>April 2020</a:t>
              </a:r>
            </a:p>
          </p:txBody>
        </p:sp>
        <p:sp>
          <p:nvSpPr>
            <p:cNvPr id="17" name="Chevron 16"/>
            <p:cNvSpPr/>
            <p:nvPr/>
          </p:nvSpPr>
          <p:spPr>
            <a:xfrm>
              <a:off x="4924509" y="3764947"/>
              <a:ext cx="1984367" cy="868700"/>
            </a:xfrm>
            <a:prstGeom prst="chevron">
              <a:avLst/>
            </a:prstGeom>
            <a:solidFill>
              <a:srgbClr val="7030A0"/>
            </a:solidFill>
            <a:ln w="12700" cap="flat" cmpd="sng" algn="ctr">
              <a:solidFill>
                <a:srgbClr val="7030A0"/>
              </a:solidFill>
              <a:prstDash val="solid"/>
              <a:miter lim="800000"/>
            </a:ln>
            <a:effectLst/>
          </p:spPr>
          <p:txBody>
            <a:bodyPr lIns="27000" rIns="27000" rtlCol="0" anchor="ctr"/>
            <a:lstStyle/>
            <a:p>
              <a:pPr algn="ctr" defTabSz="685800">
                <a:defRPr/>
              </a:pPr>
              <a:r>
                <a:rPr lang="en-GB" sz="1000" kern="0" dirty="0" smtClean="0">
                  <a:solidFill>
                    <a:prstClr val="white"/>
                  </a:solidFill>
                  <a:latin typeface="Calibri" panose="020F0502020204030204"/>
                </a:rPr>
                <a:t>Winter </a:t>
              </a:r>
              <a:r>
                <a:rPr lang="en-GB" sz="1000" kern="0" dirty="0">
                  <a:solidFill>
                    <a:prstClr val="white"/>
                  </a:solidFill>
                  <a:latin typeface="Calibri" panose="020F0502020204030204"/>
                </a:rPr>
                <a:t>2017/18 </a:t>
              </a:r>
            </a:p>
            <a:p>
              <a:pPr algn="ctr" defTabSz="685800">
                <a:defRPr/>
              </a:pPr>
              <a:r>
                <a:rPr lang="en-GB" sz="1000" kern="0" dirty="0">
                  <a:solidFill>
                    <a:prstClr val="white"/>
                  </a:solidFill>
                  <a:latin typeface="Calibri" panose="020F0502020204030204"/>
                </a:rPr>
                <a:t>VAT Technical Private Beta</a:t>
              </a:r>
            </a:p>
          </p:txBody>
        </p:sp>
        <p:sp>
          <p:nvSpPr>
            <p:cNvPr id="18" name="Chevron 17"/>
            <p:cNvSpPr/>
            <p:nvPr/>
          </p:nvSpPr>
          <p:spPr>
            <a:xfrm>
              <a:off x="8291370" y="3764947"/>
              <a:ext cx="2163134" cy="868700"/>
            </a:xfrm>
            <a:prstGeom prst="chevron">
              <a:avLst/>
            </a:prstGeom>
            <a:solidFill>
              <a:srgbClr val="7030A0"/>
            </a:solidFill>
            <a:ln w="12700" cap="flat" cmpd="sng" algn="ctr">
              <a:solidFill>
                <a:srgbClr val="7030A0"/>
              </a:solidFill>
              <a:prstDash val="solid"/>
              <a:miter lim="800000"/>
            </a:ln>
            <a:effectLst/>
          </p:spPr>
          <p:txBody>
            <a:bodyPr rtlCol="0" anchor="ctr"/>
            <a:lstStyle/>
            <a:p>
              <a:pPr algn="ctr" defTabSz="685800">
                <a:defRPr/>
              </a:pPr>
              <a:r>
                <a:rPr lang="en-GB" sz="1000" kern="0" dirty="0">
                  <a:solidFill>
                    <a:prstClr val="white"/>
                  </a:solidFill>
                  <a:latin typeface="Calibri" panose="020F0502020204030204"/>
                </a:rPr>
                <a:t>April 2019</a:t>
              </a:r>
            </a:p>
            <a:p>
              <a:pPr algn="ctr" defTabSz="685800">
                <a:defRPr/>
              </a:pPr>
              <a:r>
                <a:rPr lang="en-GB" sz="1000" kern="0" dirty="0">
                  <a:solidFill>
                    <a:prstClr val="white"/>
                  </a:solidFill>
                  <a:latin typeface="Calibri" panose="020F0502020204030204"/>
                </a:rPr>
                <a:t>Vat Service Go Live </a:t>
              </a:r>
            </a:p>
            <a:p>
              <a:pPr algn="ctr" defTabSz="685800">
                <a:defRPr/>
              </a:pPr>
              <a:r>
                <a:rPr lang="en-GB" sz="1000" kern="0" dirty="0">
                  <a:solidFill>
                    <a:prstClr val="white"/>
                  </a:solidFill>
                  <a:latin typeface="Calibri" panose="020F0502020204030204"/>
                </a:rPr>
                <a:t>(for those &gt;VAT threshold)</a:t>
              </a:r>
            </a:p>
          </p:txBody>
        </p:sp>
        <p:sp>
          <p:nvSpPr>
            <p:cNvPr id="19" name="Chevron 18"/>
            <p:cNvSpPr/>
            <p:nvPr/>
          </p:nvSpPr>
          <p:spPr>
            <a:xfrm>
              <a:off x="10114085" y="1695354"/>
              <a:ext cx="2267800" cy="868700"/>
            </a:xfrm>
            <a:prstGeom prst="chevron">
              <a:avLst/>
            </a:prstGeom>
            <a:noFill/>
            <a:ln w="12700" cap="flat" cmpd="sng" algn="ctr">
              <a:solidFill>
                <a:srgbClr val="ED7D31"/>
              </a:solidFill>
              <a:prstDash val="lgDash"/>
              <a:miter lim="800000"/>
            </a:ln>
            <a:effectLst/>
          </p:spPr>
          <p:txBody>
            <a:bodyPr rtlCol="0" anchor="ctr"/>
            <a:lstStyle/>
            <a:p>
              <a:pPr algn="ctr" defTabSz="685800">
                <a:defRPr/>
              </a:pPr>
              <a:r>
                <a:rPr lang="en-GB" sz="1000" kern="0" dirty="0">
                  <a:solidFill>
                    <a:prstClr val="black"/>
                  </a:solidFill>
                  <a:latin typeface="Calibri" panose="020F0502020204030204"/>
                </a:rPr>
                <a:t>April 2020 </a:t>
              </a:r>
            </a:p>
            <a:p>
              <a:pPr algn="ctr" defTabSz="685800">
                <a:defRPr/>
              </a:pPr>
              <a:r>
                <a:rPr lang="en-GB" sz="1000" b="1" kern="0" dirty="0">
                  <a:solidFill>
                    <a:prstClr val="black"/>
                  </a:solidFill>
                  <a:latin typeface="Calibri" panose="020F0502020204030204"/>
                </a:rPr>
                <a:t>Potential </a:t>
              </a:r>
              <a:r>
                <a:rPr lang="en-GB" sz="1000" b="1" kern="0" dirty="0" err="1">
                  <a:solidFill>
                    <a:prstClr val="black"/>
                  </a:solidFill>
                  <a:latin typeface="Calibri" panose="020F0502020204030204"/>
                </a:rPr>
                <a:t>mandation</a:t>
              </a:r>
              <a:r>
                <a:rPr lang="en-GB" sz="1000" b="1" kern="0" dirty="0">
                  <a:solidFill>
                    <a:prstClr val="black"/>
                  </a:solidFill>
                  <a:latin typeface="Calibri" panose="020F0502020204030204"/>
                </a:rPr>
                <a:t> </a:t>
              </a:r>
              <a:r>
                <a:rPr lang="en-GB" sz="1000" kern="0" dirty="0">
                  <a:solidFill>
                    <a:prstClr val="black"/>
                  </a:solidFill>
                  <a:latin typeface="Calibri" panose="020F0502020204030204"/>
                </a:rPr>
                <a:t>for some/all of ITSA</a:t>
              </a:r>
            </a:p>
          </p:txBody>
        </p:sp>
        <p:sp>
          <p:nvSpPr>
            <p:cNvPr id="20" name="Chevron 19"/>
            <p:cNvSpPr/>
            <p:nvPr/>
          </p:nvSpPr>
          <p:spPr>
            <a:xfrm>
              <a:off x="3273693" y="1694291"/>
              <a:ext cx="2888123" cy="868700"/>
            </a:xfrm>
            <a:prstGeom prst="chevron">
              <a:avLst/>
            </a:prstGeom>
            <a:solidFill>
              <a:srgbClr val="ED7D31"/>
            </a:solidFill>
            <a:ln w="12700" cap="flat" cmpd="sng" algn="ctr">
              <a:solidFill>
                <a:srgbClr val="ED7D31"/>
              </a:solidFill>
              <a:prstDash val="solid"/>
              <a:miter lim="800000"/>
            </a:ln>
            <a:effectLst/>
          </p:spPr>
          <p:txBody>
            <a:bodyPr rtlCol="0" anchor="ctr"/>
            <a:lstStyle/>
            <a:p>
              <a:pPr algn="ctr" defTabSz="685800">
                <a:defRPr/>
              </a:pPr>
              <a:r>
                <a:rPr lang="en-GB" sz="1000" kern="0" dirty="0">
                  <a:solidFill>
                    <a:prstClr val="white"/>
                  </a:solidFill>
                  <a:latin typeface="Calibri" panose="020F0502020204030204"/>
                </a:rPr>
                <a:t>April 2017 </a:t>
              </a:r>
              <a:r>
                <a:rPr lang="en-GB" sz="1000" b="1" kern="0" dirty="0">
                  <a:solidFill>
                    <a:prstClr val="white"/>
                  </a:solidFill>
                  <a:latin typeface="Calibri" panose="020F0502020204030204"/>
                </a:rPr>
                <a:t>ITSA CGL </a:t>
              </a:r>
              <a:r>
                <a:rPr lang="en-GB" sz="1000" kern="0" dirty="0">
                  <a:solidFill>
                    <a:prstClr val="white"/>
                  </a:solidFill>
                  <a:latin typeface="Calibri" panose="020F0502020204030204"/>
                </a:rPr>
                <a:t>launched</a:t>
              </a:r>
            </a:p>
          </p:txBody>
        </p:sp>
        <p:sp>
          <p:nvSpPr>
            <p:cNvPr id="21" name="Chevron 20"/>
            <p:cNvSpPr/>
            <p:nvPr/>
          </p:nvSpPr>
          <p:spPr>
            <a:xfrm>
              <a:off x="10114084" y="3764947"/>
              <a:ext cx="2267799" cy="868700"/>
            </a:xfrm>
            <a:prstGeom prst="chevron">
              <a:avLst/>
            </a:prstGeom>
            <a:noFill/>
            <a:ln w="12700" cap="flat" cmpd="sng" algn="ctr">
              <a:solidFill>
                <a:srgbClr val="7030A0"/>
              </a:solidFill>
              <a:prstDash val="lgDash"/>
              <a:miter lim="800000"/>
            </a:ln>
            <a:effectLst/>
          </p:spPr>
          <p:txBody>
            <a:bodyPr rtlCol="0" anchor="ctr"/>
            <a:lstStyle/>
            <a:p>
              <a:pPr algn="ctr" defTabSz="685800">
                <a:defRPr/>
              </a:pPr>
              <a:r>
                <a:rPr lang="en-GB" sz="1000" kern="0" dirty="0">
                  <a:solidFill>
                    <a:prstClr val="black"/>
                  </a:solidFill>
                  <a:latin typeface="Calibri" panose="020F0502020204030204"/>
                </a:rPr>
                <a:t>April 2020 </a:t>
              </a:r>
            </a:p>
            <a:p>
              <a:pPr algn="ctr" defTabSz="685800">
                <a:defRPr/>
              </a:pPr>
              <a:r>
                <a:rPr lang="en-GB" sz="1000" b="1" kern="0" dirty="0">
                  <a:solidFill>
                    <a:prstClr val="black"/>
                  </a:solidFill>
                  <a:latin typeface="Calibri" panose="020F0502020204030204"/>
                </a:rPr>
                <a:t>Potential </a:t>
              </a:r>
              <a:r>
                <a:rPr lang="en-GB" sz="1000" b="1" kern="0" dirty="0" err="1">
                  <a:solidFill>
                    <a:prstClr val="black"/>
                  </a:solidFill>
                  <a:latin typeface="Calibri" panose="020F0502020204030204"/>
                </a:rPr>
                <a:t>mandation</a:t>
              </a:r>
              <a:r>
                <a:rPr lang="en-GB" sz="1000" b="1" kern="0" dirty="0">
                  <a:solidFill>
                    <a:prstClr val="black"/>
                  </a:solidFill>
                  <a:latin typeface="Calibri" panose="020F0502020204030204"/>
                </a:rPr>
                <a:t> </a:t>
              </a:r>
              <a:r>
                <a:rPr lang="en-GB" sz="1000" kern="0" dirty="0">
                  <a:solidFill>
                    <a:prstClr val="black"/>
                  </a:solidFill>
                  <a:latin typeface="Calibri" panose="020F0502020204030204"/>
                </a:rPr>
                <a:t>(for &lt;VAT threshold)</a:t>
              </a:r>
            </a:p>
          </p:txBody>
        </p:sp>
        <p:sp>
          <p:nvSpPr>
            <p:cNvPr id="22" name="Chevron 21"/>
            <p:cNvSpPr/>
            <p:nvPr/>
          </p:nvSpPr>
          <p:spPr>
            <a:xfrm>
              <a:off x="6574378" y="3764947"/>
              <a:ext cx="2051490" cy="868700"/>
            </a:xfrm>
            <a:prstGeom prst="chevron">
              <a:avLst/>
            </a:prstGeom>
            <a:solidFill>
              <a:srgbClr val="7030A0"/>
            </a:solidFill>
            <a:ln w="12700" cap="flat" cmpd="sng" algn="ctr">
              <a:solidFill>
                <a:srgbClr val="7030A0"/>
              </a:solidFill>
              <a:prstDash val="solid"/>
              <a:miter lim="800000"/>
            </a:ln>
            <a:effectLst/>
          </p:spPr>
          <p:txBody>
            <a:bodyPr rtlCol="0" anchor="ctr"/>
            <a:lstStyle/>
            <a:p>
              <a:pPr algn="ctr" defTabSz="685800">
                <a:defRPr/>
              </a:pPr>
              <a:r>
                <a:rPr lang="en-GB" sz="1000" kern="0" dirty="0">
                  <a:solidFill>
                    <a:prstClr val="white"/>
                  </a:solidFill>
                  <a:latin typeface="Calibri" panose="020F0502020204030204"/>
                </a:rPr>
                <a:t>Spring 2018</a:t>
              </a:r>
            </a:p>
            <a:p>
              <a:pPr algn="ctr" defTabSz="685800">
                <a:defRPr/>
              </a:pPr>
              <a:r>
                <a:rPr lang="en-GB" sz="1000" kern="0" dirty="0">
                  <a:solidFill>
                    <a:prstClr val="white"/>
                  </a:solidFill>
                  <a:latin typeface="Calibri" panose="020F0502020204030204"/>
                </a:rPr>
                <a:t>VAT Public Beta</a:t>
              </a:r>
            </a:p>
          </p:txBody>
        </p:sp>
        <p:sp>
          <p:nvSpPr>
            <p:cNvPr id="23" name="TextBox 22"/>
            <p:cNvSpPr txBox="1"/>
            <p:nvPr/>
          </p:nvSpPr>
          <p:spPr>
            <a:xfrm>
              <a:off x="1364343" y="5509691"/>
              <a:ext cx="8749743" cy="406177"/>
            </a:xfrm>
            <a:prstGeom prst="rect">
              <a:avLst/>
            </a:prstGeom>
            <a:solidFill>
              <a:srgbClr val="70AD47">
                <a:lumMod val="60000"/>
                <a:lumOff val="40000"/>
              </a:srgbClr>
            </a:solidFill>
          </p:spPr>
          <p:txBody>
            <a:bodyPr wrap="square" rtlCol="0">
              <a:spAutoFit/>
            </a:bodyPr>
            <a:lstStyle/>
            <a:p>
              <a:pPr algn="ctr" defTabSz="685800">
                <a:defRPr/>
              </a:pPr>
              <a:r>
                <a:rPr lang="en-GB" sz="1600" kern="0" dirty="0">
                  <a:solidFill>
                    <a:prstClr val="black"/>
                  </a:solidFill>
                  <a:latin typeface="Calibri" panose="020F0502020204030204"/>
                </a:rPr>
                <a:t>Timings for CT to be confirmed</a:t>
              </a:r>
            </a:p>
          </p:txBody>
        </p:sp>
        <p:sp>
          <p:nvSpPr>
            <p:cNvPr id="24" name="Chevron 23"/>
            <p:cNvSpPr/>
            <p:nvPr/>
          </p:nvSpPr>
          <p:spPr>
            <a:xfrm>
              <a:off x="3273693" y="3732800"/>
              <a:ext cx="1961141" cy="932992"/>
            </a:xfrm>
            <a:prstGeom prst="chevron">
              <a:avLst/>
            </a:prstGeom>
            <a:solidFill>
              <a:srgbClr val="7030A0"/>
            </a:solidFill>
            <a:ln w="12700" cap="flat" cmpd="sng" algn="ctr">
              <a:solidFill>
                <a:srgbClr val="7030A0"/>
              </a:solidFill>
              <a:prstDash val="solid"/>
              <a:miter lim="800000"/>
            </a:ln>
            <a:effectLst/>
          </p:spPr>
          <p:txBody>
            <a:bodyPr lIns="27000" rIns="27000" rtlCol="0" anchor="ctr"/>
            <a:lstStyle/>
            <a:p>
              <a:pPr algn="ctr" defTabSz="685800">
                <a:defRPr/>
              </a:pPr>
              <a:r>
                <a:rPr lang="en-GB" sz="1000" kern="0" dirty="0" smtClean="0">
                  <a:solidFill>
                    <a:prstClr val="white"/>
                  </a:solidFill>
                  <a:latin typeface="Calibri" panose="020F0502020204030204"/>
                </a:rPr>
                <a:t>October </a:t>
              </a:r>
              <a:r>
                <a:rPr lang="en-GB" sz="1000" kern="0" dirty="0">
                  <a:solidFill>
                    <a:prstClr val="white"/>
                  </a:solidFill>
                  <a:latin typeface="Calibri" panose="020F0502020204030204"/>
                </a:rPr>
                <a:t>2017 Design, Policy, Legislation</a:t>
              </a:r>
            </a:p>
          </p:txBody>
        </p:sp>
        <p:sp>
          <p:nvSpPr>
            <p:cNvPr id="26" name="Chevron 25"/>
            <p:cNvSpPr/>
            <p:nvPr/>
          </p:nvSpPr>
          <p:spPr>
            <a:xfrm>
              <a:off x="9996750" y="5275394"/>
              <a:ext cx="2502466" cy="868700"/>
            </a:xfrm>
            <a:prstGeom prst="chevron">
              <a:avLst/>
            </a:prstGeom>
            <a:noFill/>
            <a:ln w="12700" cap="flat" cmpd="sng" algn="ctr">
              <a:solidFill>
                <a:srgbClr val="70AD47">
                  <a:lumMod val="50000"/>
                </a:srgbClr>
              </a:solidFill>
              <a:prstDash val="lgDashDot"/>
              <a:miter lim="800000"/>
            </a:ln>
            <a:effectLst/>
          </p:spPr>
          <p:txBody>
            <a:bodyPr rtlCol="0" anchor="ctr"/>
            <a:lstStyle/>
            <a:p>
              <a:pPr algn="ctr" defTabSz="685800">
                <a:defRPr/>
              </a:pPr>
              <a:r>
                <a:rPr lang="en-GB" sz="1000" kern="0" dirty="0">
                  <a:solidFill>
                    <a:prstClr val="black"/>
                  </a:solidFill>
                  <a:latin typeface="Calibri" panose="020F0502020204030204"/>
                </a:rPr>
                <a:t>April 2020 </a:t>
              </a:r>
            </a:p>
            <a:p>
              <a:pPr algn="ctr" defTabSz="685800">
                <a:defRPr/>
              </a:pPr>
              <a:r>
                <a:rPr lang="en-GB" sz="1000" b="1" kern="0" dirty="0">
                  <a:solidFill>
                    <a:prstClr val="black"/>
                  </a:solidFill>
                  <a:latin typeface="Calibri" panose="020F0502020204030204"/>
                </a:rPr>
                <a:t>Potential </a:t>
              </a:r>
              <a:r>
                <a:rPr lang="en-GB" sz="1000" b="1" kern="0" dirty="0" err="1">
                  <a:solidFill>
                    <a:prstClr val="black"/>
                  </a:solidFill>
                  <a:latin typeface="Calibri" panose="020F0502020204030204"/>
                </a:rPr>
                <a:t>mandation</a:t>
              </a:r>
              <a:r>
                <a:rPr lang="en-GB" sz="1000" b="1" kern="0" dirty="0">
                  <a:solidFill>
                    <a:prstClr val="black"/>
                  </a:solidFill>
                  <a:latin typeface="Calibri" panose="020F0502020204030204"/>
                </a:rPr>
                <a:t> </a:t>
              </a:r>
              <a:r>
                <a:rPr lang="en-GB" sz="1000" kern="0" dirty="0">
                  <a:solidFill>
                    <a:prstClr val="black"/>
                  </a:solidFill>
                  <a:latin typeface="Calibri" panose="020F0502020204030204"/>
                </a:rPr>
                <a:t>for CT</a:t>
              </a:r>
            </a:p>
          </p:txBody>
        </p:sp>
      </p:grpSp>
      <p:sp>
        <p:nvSpPr>
          <p:cNvPr id="2" name="Rectangle 1"/>
          <p:cNvSpPr/>
          <p:nvPr/>
        </p:nvSpPr>
        <p:spPr>
          <a:xfrm rot="5400000">
            <a:off x="5192494" y="2825698"/>
            <a:ext cx="448324" cy="9470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GB" sz="1400" dirty="0"/>
              <a:t>Legislation</a:t>
            </a:r>
          </a:p>
        </p:txBody>
      </p:sp>
      <p:sp>
        <p:nvSpPr>
          <p:cNvPr id="25" name="Title 1"/>
          <p:cNvSpPr>
            <a:spLocks noGrp="1"/>
          </p:cNvSpPr>
          <p:nvPr>
            <p:ph type="title"/>
          </p:nvPr>
        </p:nvSpPr>
        <p:spPr>
          <a:xfrm>
            <a:off x="0" y="153397"/>
            <a:ext cx="8868229" cy="1143000"/>
          </a:xfrm>
          <a:solidFill>
            <a:srgbClr val="129B98"/>
          </a:solidFill>
        </p:spPr>
        <p:txBody>
          <a:bodyPr>
            <a:normAutofit/>
          </a:bodyPr>
          <a:lstStyle/>
          <a:p>
            <a:pPr algn="l"/>
            <a:r>
              <a:rPr lang="en-GB" dirty="0" smtClean="0"/>
              <a:t>Timing</a:t>
            </a:r>
            <a:endParaRPr lang="en-GB" dirty="0"/>
          </a:p>
        </p:txBody>
      </p:sp>
    </p:spTree>
    <p:extLst>
      <p:ext uri="{BB962C8B-B14F-4D97-AF65-F5344CB8AC3E}">
        <p14:creationId xmlns:p14="http://schemas.microsoft.com/office/powerpoint/2010/main" val="3855600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17203</TotalTime>
  <Words>890</Words>
  <Application>Microsoft Office PowerPoint</Application>
  <PresentationFormat>Widescreen</PresentationFormat>
  <Paragraphs>215</Paragraphs>
  <Slides>22</Slides>
  <Notes>22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Calibri Light</vt:lpstr>
      <vt:lpstr>Courier New</vt:lpstr>
      <vt:lpstr>Geneva</vt:lpstr>
      <vt:lpstr>Wingdings</vt:lpstr>
      <vt:lpstr>1_Office Theme</vt:lpstr>
      <vt:lpstr>Making Tax Digital for Business</vt:lpstr>
      <vt:lpstr>Purpose of this event</vt:lpstr>
      <vt:lpstr>Background</vt:lpstr>
      <vt:lpstr>Our Vision</vt:lpstr>
      <vt:lpstr>Get Ready!</vt:lpstr>
      <vt:lpstr>Why Make Tax Digital?</vt:lpstr>
      <vt:lpstr>What is Making Tax Digital?</vt:lpstr>
      <vt:lpstr>How we’re delivering</vt:lpstr>
      <vt:lpstr>Timing</vt:lpstr>
      <vt:lpstr>VAT</vt:lpstr>
      <vt:lpstr>What is changing for VAT? </vt:lpstr>
      <vt:lpstr>Who is affected?</vt:lpstr>
      <vt:lpstr>Timeline for VAT</vt:lpstr>
      <vt:lpstr>VAT Pilot</vt:lpstr>
      <vt:lpstr>Data that must be recorded digitally </vt:lpstr>
      <vt:lpstr>‘Functional Compatible Software’</vt:lpstr>
      <vt:lpstr>Example 1</vt:lpstr>
      <vt:lpstr>Example 2</vt:lpstr>
      <vt:lpstr>Example 3 – VAT Group</vt:lpstr>
      <vt:lpstr>Summary</vt:lpstr>
      <vt:lpstr>Get ready</vt:lpstr>
      <vt:lpstr>PowerPoint Presentation</vt:lpstr>
    </vt:vector>
  </TitlesOfParts>
  <Company>HM Revenue and Customs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Tax Easier</dc:title>
  <dc:creator>Chris Aspinall</dc:creator>
  <cp:lastModifiedBy>Jenkins, Mark</cp:lastModifiedBy>
  <cp:revision>508</cp:revision>
  <cp:lastPrinted>2018-05-08T09:56:16Z</cp:lastPrinted>
  <dcterms:created xsi:type="dcterms:W3CDTF">2015-12-09T10:41:34Z</dcterms:created>
  <dcterms:modified xsi:type="dcterms:W3CDTF">2018-05-17T15:57:37Z</dcterms:modified>
</cp:coreProperties>
</file>