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8" r:id="rId2"/>
    <p:sldId id="277" r:id="rId3"/>
    <p:sldId id="279" r:id="rId4"/>
    <p:sldId id="280" r:id="rId5"/>
    <p:sldId id="281" r:id="rId6"/>
    <p:sldId id="282" r:id="rId7"/>
    <p:sldId id="283" r:id="rId8"/>
    <p:sldId id="284" r:id="rId9"/>
  </p:sldIdLst>
  <p:sldSz cx="9144000" cy="6858000" type="screen4x3"/>
  <p:notesSz cx="6797675" cy="9874250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33333"/>
    <a:srgbClr val="F68933"/>
    <a:srgbClr val="CA3E96"/>
    <a:srgbClr val="652D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20" autoAdjust="0"/>
    <p:restoredTop sz="94660"/>
  </p:normalViewPr>
  <p:slideViewPr>
    <p:cSldViewPr>
      <p:cViewPr>
        <p:scale>
          <a:sx n="120" d="100"/>
          <a:sy n="120" d="100"/>
        </p:scale>
        <p:origin x="-104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endParaRPr lang="en-GB" alt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40F1AB94-BCD4-4851-B660-D603F9769FDC}" type="datetimeFigureOut">
              <a:rPr lang="en-GB" altLang="en-US"/>
              <a:pPr/>
              <a:t>20/04/2015</a:t>
            </a:fld>
            <a:endParaRPr lang="en-GB" alt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91063"/>
            <a:ext cx="5438775" cy="444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endParaRPr lang="en-GB" alt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B0876998-B7FE-4AA3-AF24-B58F61D9DD2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80445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652D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orporate T Lock_Horiz_W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4"/>
          <a:stretch>
            <a:fillRect/>
          </a:stretch>
        </p:blipFill>
        <p:spPr bwMode="auto">
          <a:xfrm>
            <a:off x="0" y="0"/>
            <a:ext cx="9144000" cy="81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2565400"/>
            <a:ext cx="7772400" cy="749300"/>
          </a:xfrm>
        </p:spPr>
        <p:txBody>
          <a:bodyPr/>
          <a:lstStyle>
            <a:lvl1pPr>
              <a:defRPr sz="3600" b="0">
                <a:solidFill>
                  <a:srgbClr val="F6893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3387725"/>
            <a:ext cx="2392348" cy="612779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fld id="{CE3BF1AA-A6D4-4062-A014-66DEDB645E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831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12BD3-07FD-480F-9B09-37323360E0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274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78563" y="1277938"/>
            <a:ext cx="1658937" cy="4311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6988" y="1277938"/>
            <a:ext cx="4829175" cy="4311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3178C-1C24-4739-B867-1EAAD7F91B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806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23904-EBE7-45E9-A920-2BF43C815B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112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C0D74-6208-4073-BDF3-FB5B6F012AB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347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6988" y="2205038"/>
            <a:ext cx="3241675" cy="3384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1063" y="2205038"/>
            <a:ext cx="3243262" cy="3384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EDB1D-0D97-496D-967F-84A18FB207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924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9A6AE-D4A2-435A-A2AD-1E3E16AB31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684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2CA03-81F0-4F20-8E50-96DF549181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46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352AA-7FD2-414A-88CA-B60D03BC35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971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5D72A-8016-4E3F-9E1C-37ACA176A1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702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597E0-5895-4B76-AB67-8C32394EEE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649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41475" y="1277938"/>
            <a:ext cx="6296025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6988" y="2205038"/>
            <a:ext cx="6637337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pPr>
              <a:defRPr/>
            </a:pPr>
            <a:fld id="{801321DD-25F6-4B75-8FC6-A30B0F2E41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6084888" y="549275"/>
            <a:ext cx="28797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GB" sz="1200">
                <a:solidFill>
                  <a:srgbClr val="CA3E96"/>
                </a:solidFill>
                <a:latin typeface="Verdana" pitchFamily="34" charset="0"/>
              </a:rPr>
              <a:t>cipfa.org.uk</a:t>
            </a:r>
          </a:p>
        </p:txBody>
      </p:sp>
      <p:pic>
        <p:nvPicPr>
          <p:cNvPr id="1036" name="Picture 12" descr="Corporate T Lock_Horiz transp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1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rgbClr val="333333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cipfa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Pensions </a:t>
            </a:r>
            <a:r>
              <a:rPr lang="en-US" altLang="en-US" dirty="0" smtClean="0"/>
              <a:t>Network Forum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3603625"/>
            <a:ext cx="1871662" cy="576263"/>
          </a:xfrm>
        </p:spPr>
        <p:txBody>
          <a:bodyPr/>
          <a:lstStyle/>
          <a:p>
            <a:pPr eaLnBrk="1" hangingPunct="1"/>
            <a:endParaRPr lang="en-US" altLang="en-US" dirty="0" smtClean="0">
              <a:solidFill>
                <a:srgbClr val="333333"/>
              </a:solidFill>
            </a:endParaRP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395288" y="4143375"/>
            <a:ext cx="18716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20000"/>
              </a:spcBef>
              <a:buFont typeface="Wingdings" pitchFamily="2" charset="2"/>
              <a:buNone/>
            </a:pPr>
            <a:endParaRPr lang="en-GB" altLang="en-US" sz="1400" dirty="0">
              <a:solidFill>
                <a:srgbClr val="333333"/>
              </a:solidFill>
              <a:latin typeface="Verdana" pitchFamily="34" charset="0"/>
            </a:endParaRPr>
          </a:p>
        </p:txBody>
      </p:sp>
      <p:pic>
        <p:nvPicPr>
          <p:cNvPr id="5125" name="Picture 9" descr="Slas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2720975"/>
            <a:ext cx="19367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Corporate T Lock_Horiz trans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1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The </a:t>
            </a:r>
            <a:r>
              <a:rPr lang="en-US" altLang="en-US" dirty="0" smtClean="0"/>
              <a:t>Pensions </a:t>
            </a:r>
            <a:r>
              <a:rPr lang="en-US" altLang="en-US" dirty="0" smtClean="0"/>
              <a:t>Network Forum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 smtClean="0"/>
              <a:t>Pensions </a:t>
            </a:r>
            <a:r>
              <a:rPr lang="en-GB" dirty="0"/>
              <a:t>Network Forum is a closed forum for members of the CIPFA </a:t>
            </a:r>
            <a:r>
              <a:rPr lang="en-GB" dirty="0" smtClean="0"/>
              <a:t>Pensions </a:t>
            </a:r>
            <a:r>
              <a:rPr lang="en-GB" dirty="0"/>
              <a:t>Network. </a:t>
            </a:r>
          </a:p>
          <a:p>
            <a:r>
              <a:rPr lang="en-GB" dirty="0"/>
              <a:t>It is hoped that the </a:t>
            </a:r>
            <a:r>
              <a:rPr lang="en-GB" dirty="0" smtClean="0"/>
              <a:t>forum will </a:t>
            </a:r>
            <a:r>
              <a:rPr lang="en-GB" dirty="0"/>
              <a:t>enable members to discuss key issues, ask </a:t>
            </a:r>
            <a:r>
              <a:rPr lang="en-GB" dirty="0" smtClean="0"/>
              <a:t>questions to </a:t>
            </a:r>
            <a:r>
              <a:rPr lang="en-GB" dirty="0"/>
              <a:t>colleagues and </a:t>
            </a:r>
            <a:r>
              <a:rPr lang="en-GB" dirty="0" smtClean="0"/>
              <a:t>the </a:t>
            </a:r>
            <a:r>
              <a:rPr lang="en-GB" dirty="0" smtClean="0"/>
              <a:t>Pensions </a:t>
            </a:r>
            <a:r>
              <a:rPr lang="en-GB" dirty="0" smtClean="0"/>
              <a:t>Network Advisor </a:t>
            </a:r>
            <a:r>
              <a:rPr lang="en-GB" dirty="0"/>
              <a:t>and offer suggestions for </a:t>
            </a:r>
            <a:r>
              <a:rPr lang="en-GB" dirty="0" smtClean="0"/>
              <a:t>Pensions </a:t>
            </a:r>
            <a:r>
              <a:rPr lang="en-GB" dirty="0"/>
              <a:t>Network events.</a:t>
            </a:r>
          </a:p>
          <a:p>
            <a:r>
              <a:rPr lang="en-GB" dirty="0"/>
              <a:t>The forum is not moderated but any offensive posting will be deleted by the forum administrator</a:t>
            </a:r>
            <a:r>
              <a:rPr lang="en-GB" dirty="0" smtClean="0"/>
              <a:t>.</a:t>
            </a:r>
          </a:p>
          <a:p>
            <a:r>
              <a:rPr lang="en-GB" dirty="0" smtClean="0"/>
              <a:t>Access to the forum is via the same login details that you use for www.cipfa.org</a:t>
            </a:r>
          </a:p>
          <a:p>
            <a:pPr marL="0" indent="0">
              <a:buNone/>
            </a:pPr>
            <a:r>
              <a:rPr lang="en-GB" dirty="0"/>
              <a:t/>
            </a:r>
            <a:br>
              <a:rPr lang="en-GB" dirty="0"/>
            </a:br>
            <a:endParaRPr lang="en-US" alt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980728"/>
            <a:ext cx="7200800" cy="855662"/>
          </a:xfrm>
        </p:spPr>
        <p:txBody>
          <a:bodyPr/>
          <a:lstStyle/>
          <a:p>
            <a:r>
              <a:rPr lang="en-GB" dirty="0" smtClean="0"/>
              <a:t>Accessing the </a:t>
            </a:r>
            <a:r>
              <a:rPr lang="en-GB" dirty="0" smtClean="0"/>
              <a:t>Pensions </a:t>
            </a:r>
            <a:r>
              <a:rPr lang="en-GB" dirty="0" smtClean="0"/>
              <a:t>Network Forum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628800"/>
            <a:ext cx="6637337" cy="1151954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When you are logged into </a:t>
            </a:r>
            <a:r>
              <a:rPr lang="en-GB" u="sng" dirty="0">
                <a:hlinkClick r:id="rId2"/>
              </a:rPr>
              <a:t>www.cipfa.org</a:t>
            </a:r>
            <a:r>
              <a:rPr lang="en-GB" dirty="0"/>
              <a:t> go to the </a:t>
            </a:r>
            <a:r>
              <a:rPr lang="en-GB" dirty="0" smtClean="0"/>
              <a:t>Pensions </a:t>
            </a:r>
            <a:r>
              <a:rPr lang="en-GB" dirty="0"/>
              <a:t>Network page and click on Forums and you should be automatically logged into the </a:t>
            </a:r>
            <a:r>
              <a:rPr lang="en-GB" dirty="0" smtClean="0"/>
              <a:t>Pensions </a:t>
            </a:r>
            <a:r>
              <a:rPr lang="en-GB" dirty="0"/>
              <a:t>Network Forum</a:t>
            </a:r>
            <a:endParaRPr lang="en-US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96952"/>
            <a:ext cx="5838676" cy="350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075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908720"/>
            <a:ext cx="6296025" cy="566886"/>
          </a:xfrm>
        </p:spPr>
        <p:txBody>
          <a:bodyPr/>
          <a:lstStyle/>
          <a:p>
            <a:r>
              <a:rPr lang="en-GB" dirty="0" smtClean="0"/>
              <a:t>Your forum settings</a:t>
            </a:r>
            <a:endParaRPr lang="en-GB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2205038"/>
            <a:ext cx="7128792" cy="44643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4" y="836712"/>
            <a:ext cx="12961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My profile. This is where you can update your forum display name if you wish to use an alias</a:t>
            </a:r>
            <a:endParaRPr lang="en-GB" sz="1100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1331640" y="1584668"/>
            <a:ext cx="792088" cy="13950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2483768" y="1390710"/>
            <a:ext cx="208823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My Inbox. This is where emails sent to you by forum members are stored</a:t>
            </a:r>
            <a:endParaRPr lang="en-GB" sz="1100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>
            <a:off x="2555776" y="1990874"/>
            <a:ext cx="792088" cy="93407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4572000" y="1390710"/>
            <a:ext cx="208823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My Topics. This is where you can view activity relating  to topics you have contributed to.</a:t>
            </a:r>
            <a:endParaRPr lang="en-GB" sz="1100" dirty="0"/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>
            <a:off x="2987824" y="1990874"/>
            <a:ext cx="2952328" cy="100607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8172400" y="3293368"/>
            <a:ext cx="86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Help. More detailed forum help</a:t>
            </a:r>
            <a:endParaRPr lang="en-GB" sz="1100" dirty="0"/>
          </a:p>
        </p:txBody>
      </p:sp>
      <p:cxnSp>
        <p:nvCxnSpPr>
          <p:cNvPr id="23" name="Straight Arrow Connector 22"/>
          <p:cNvCxnSpPr/>
          <p:nvPr/>
        </p:nvCxnSpPr>
        <p:spPr bwMode="auto">
          <a:xfrm flipH="1" flipV="1">
            <a:off x="8100392" y="3140968"/>
            <a:ext cx="288032" cy="36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8216599" y="2379591"/>
            <a:ext cx="8640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Members. List of members</a:t>
            </a:r>
            <a:endParaRPr lang="en-GB" sz="1100" dirty="0"/>
          </a:p>
        </p:txBody>
      </p:sp>
      <p:cxnSp>
        <p:nvCxnSpPr>
          <p:cNvPr id="28" name="Straight Arrow Connector 27"/>
          <p:cNvCxnSpPr/>
          <p:nvPr/>
        </p:nvCxnSpPr>
        <p:spPr bwMode="auto">
          <a:xfrm flipH="1">
            <a:off x="7812360" y="2564904"/>
            <a:ext cx="404239" cy="4320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7714511" y="1379310"/>
            <a:ext cx="86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Search. Search forum content</a:t>
            </a:r>
            <a:endParaRPr lang="en-GB" sz="1100" dirty="0"/>
          </a:p>
        </p:txBody>
      </p:sp>
      <p:cxnSp>
        <p:nvCxnSpPr>
          <p:cNvPr id="33" name="Straight Arrow Connector 32"/>
          <p:cNvCxnSpPr/>
          <p:nvPr/>
        </p:nvCxnSpPr>
        <p:spPr bwMode="auto">
          <a:xfrm flipH="1">
            <a:off x="7524328" y="1990874"/>
            <a:ext cx="288032" cy="93407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5076056" y="4653136"/>
            <a:ext cx="17447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Watch Forum. Click here to be alerted when new posts added to this forum</a:t>
            </a:r>
            <a:endParaRPr lang="en-GB" sz="1100" dirty="0"/>
          </a:p>
        </p:txBody>
      </p:sp>
      <p:cxnSp>
        <p:nvCxnSpPr>
          <p:cNvPr id="36" name="Straight Arrow Connector 35"/>
          <p:cNvCxnSpPr/>
          <p:nvPr/>
        </p:nvCxnSpPr>
        <p:spPr bwMode="auto">
          <a:xfrm flipV="1">
            <a:off x="5724128" y="4437112"/>
            <a:ext cx="576064" cy="2160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Rectangle 2"/>
          <p:cNvSpPr/>
          <p:nvPr/>
        </p:nvSpPr>
        <p:spPr>
          <a:xfrm>
            <a:off x="30222" y="1988279"/>
            <a:ext cx="10436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Logged in as: Shows that you are logged in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827584" y="2757720"/>
            <a:ext cx="504056" cy="3112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863777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836712"/>
            <a:ext cx="6296025" cy="855662"/>
          </a:xfrm>
        </p:spPr>
        <p:txBody>
          <a:bodyPr/>
          <a:lstStyle/>
          <a:p>
            <a:r>
              <a:rPr lang="en-GB" dirty="0" smtClean="0"/>
              <a:t>Viewing forums, topics and post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371" y="1556792"/>
            <a:ext cx="6707727" cy="4032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810548"/>
            <a:ext cx="122413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Shows the Forum you are looking at</a:t>
            </a:r>
            <a:endParaRPr lang="en-GB" sz="1100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1113222" y="1196752"/>
            <a:ext cx="1080120" cy="12961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0" y="2048522"/>
            <a:ext cx="122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Topics: list the discussion forums within the forum</a:t>
            </a:r>
            <a:endParaRPr lang="en-GB" sz="1100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827584" y="2708920"/>
            <a:ext cx="648580" cy="2880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0" y="3077751"/>
            <a:ext cx="122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Click on a Topic link to see the posts within the topic</a:t>
            </a:r>
            <a:endParaRPr lang="en-GB" sz="1100" dirty="0"/>
          </a:p>
        </p:txBody>
      </p:sp>
      <p:cxnSp>
        <p:nvCxnSpPr>
          <p:cNvPr id="16" name="Straight Arrow Connector 15"/>
          <p:cNvCxnSpPr/>
          <p:nvPr/>
        </p:nvCxnSpPr>
        <p:spPr bwMode="auto">
          <a:xfrm flipV="1">
            <a:off x="971600" y="3140968"/>
            <a:ext cx="936104" cy="5040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7919864" y="1833078"/>
            <a:ext cx="122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I you wish to add a new Topic for discussion click here</a:t>
            </a:r>
            <a:endParaRPr lang="en-GB" sz="1100" dirty="0"/>
          </a:p>
        </p:txBody>
      </p:sp>
      <p:cxnSp>
        <p:nvCxnSpPr>
          <p:cNvPr id="26" name="Straight Arrow Connector 25"/>
          <p:cNvCxnSpPr/>
          <p:nvPr/>
        </p:nvCxnSpPr>
        <p:spPr bwMode="auto">
          <a:xfrm flipH="1">
            <a:off x="7812360" y="2433242"/>
            <a:ext cx="360040" cy="27567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flipH="1">
            <a:off x="7668344" y="2571081"/>
            <a:ext cx="576064" cy="12761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55600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836712"/>
            <a:ext cx="7560840" cy="855662"/>
          </a:xfrm>
        </p:spPr>
        <p:txBody>
          <a:bodyPr/>
          <a:lstStyle/>
          <a:p>
            <a:r>
              <a:rPr lang="en-GB" dirty="0" smtClean="0"/>
              <a:t>Add, reply or retweet a post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6970072" cy="4190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12360" y="2323858"/>
            <a:ext cx="11521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Share: if you want to email the post or retweet</a:t>
            </a:r>
            <a:endParaRPr lang="en-GB" sz="1100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 flipV="1">
            <a:off x="6084168" y="2924944"/>
            <a:ext cx="2088232" cy="360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H="1">
            <a:off x="7236296" y="3068960"/>
            <a:ext cx="864096" cy="2160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7812360" y="1196752"/>
            <a:ext cx="9361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New topic: Add a new topic to the forum</a:t>
            </a:r>
            <a:endParaRPr lang="en-GB" sz="1100" dirty="0"/>
          </a:p>
        </p:txBody>
      </p:sp>
      <p:cxnSp>
        <p:nvCxnSpPr>
          <p:cNvPr id="18" name="Straight Arrow Connector 17"/>
          <p:cNvCxnSpPr>
            <a:stCxn id="16" idx="1"/>
          </p:cNvCxnSpPr>
          <p:nvPr/>
        </p:nvCxnSpPr>
        <p:spPr bwMode="auto">
          <a:xfrm flipH="1">
            <a:off x="6804248" y="1581473"/>
            <a:ext cx="1008112" cy="9114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7812360" y="3645024"/>
            <a:ext cx="93610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Post reply: reply to the message</a:t>
            </a:r>
            <a:endParaRPr lang="en-GB" sz="1100" dirty="0"/>
          </a:p>
        </p:txBody>
      </p:sp>
      <p:cxnSp>
        <p:nvCxnSpPr>
          <p:cNvPr id="20" name="Straight Arrow Connector 19"/>
          <p:cNvCxnSpPr/>
          <p:nvPr/>
        </p:nvCxnSpPr>
        <p:spPr bwMode="auto">
          <a:xfrm flipH="1">
            <a:off x="6516216" y="4077072"/>
            <a:ext cx="1368152" cy="5040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934225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908720"/>
            <a:ext cx="6296025" cy="566886"/>
          </a:xfrm>
        </p:spPr>
        <p:txBody>
          <a:bodyPr/>
          <a:lstStyle/>
          <a:p>
            <a:r>
              <a:rPr lang="en-GB" dirty="0" smtClean="0"/>
              <a:t>Post reply</a:t>
            </a:r>
            <a:endParaRPr lang="en-GB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14074"/>
            <a:ext cx="6947568" cy="417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576" y="1628800"/>
            <a:ext cx="8233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Type in your reply to the post</a:t>
            </a:r>
            <a:endParaRPr lang="en-GB" sz="1100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683568" y="2191653"/>
            <a:ext cx="2232249" cy="12373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4345346" y="2060848"/>
            <a:ext cx="31726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Edit, add </a:t>
            </a:r>
            <a:r>
              <a:rPr lang="en-GB" sz="1100" dirty="0" err="1" smtClean="0"/>
              <a:t>weblinks</a:t>
            </a:r>
            <a:r>
              <a:rPr lang="en-GB" sz="1100" dirty="0" smtClean="0"/>
              <a:t> and bullets using these icons</a:t>
            </a:r>
            <a:endParaRPr lang="en-GB" sz="1100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3635896" y="2191653"/>
            <a:ext cx="709450" cy="80529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16576" y="3789040"/>
            <a:ext cx="178311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Attach files to your post. They  can be word docs , </a:t>
            </a:r>
            <a:r>
              <a:rPr lang="en-GB" sz="1100" dirty="0" err="1" smtClean="0"/>
              <a:t>ppt</a:t>
            </a:r>
            <a:r>
              <a:rPr lang="en-GB" sz="1100" dirty="0" smtClean="0"/>
              <a:t>, </a:t>
            </a:r>
            <a:r>
              <a:rPr lang="en-GB" sz="1100" dirty="0" err="1" smtClean="0"/>
              <a:t>xls</a:t>
            </a:r>
            <a:r>
              <a:rPr lang="en-GB" sz="1100" dirty="0" smtClean="0"/>
              <a:t> etc. Click the tick box and then the post button and the attachments screen </a:t>
            </a:r>
            <a:r>
              <a:rPr lang="en-GB" sz="1100" smtClean="0"/>
              <a:t>will upload</a:t>
            </a:r>
            <a:r>
              <a:rPr lang="en-GB" sz="1100" dirty="0" smtClean="0"/>
              <a:t>.</a:t>
            </a:r>
            <a:endParaRPr lang="en-GB" sz="1100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683568" y="4389204"/>
            <a:ext cx="720080" cy="11280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196" y="3696182"/>
            <a:ext cx="5159292" cy="3101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Arrow Connector 13"/>
          <p:cNvCxnSpPr/>
          <p:nvPr/>
        </p:nvCxnSpPr>
        <p:spPr bwMode="auto">
          <a:xfrm>
            <a:off x="1799692" y="4075257"/>
            <a:ext cx="1836204" cy="246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9373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908720"/>
            <a:ext cx="6296025" cy="855662"/>
          </a:xfrm>
        </p:spPr>
        <p:txBody>
          <a:bodyPr/>
          <a:lstStyle/>
          <a:p>
            <a:r>
              <a:rPr lang="en-GB" dirty="0" smtClean="0"/>
              <a:t>Add a new Topic</a:t>
            </a:r>
            <a:endParaRPr lang="en-GB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00808"/>
            <a:ext cx="6640960" cy="3992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1340768"/>
            <a:ext cx="136815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Topic give the topic a meaningful title/subject</a:t>
            </a:r>
            <a:endParaRPr lang="en-GB" sz="1100" dirty="0"/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 bwMode="auto">
          <a:xfrm>
            <a:off x="1475656" y="1640850"/>
            <a:ext cx="1944216" cy="85204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107504" y="2192814"/>
            <a:ext cx="136815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Description :what the topic is to cover</a:t>
            </a:r>
            <a:endParaRPr lang="en-GB" sz="1100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1475656" y="2636912"/>
            <a:ext cx="50405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259904" y="2883890"/>
            <a:ext cx="1368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Status: enter a status if you wish</a:t>
            </a:r>
            <a:endParaRPr lang="en-GB" sz="1100" dirty="0"/>
          </a:p>
        </p:txBody>
      </p:sp>
      <p:sp>
        <p:nvSpPr>
          <p:cNvPr id="19" name="TextBox 18"/>
          <p:cNvSpPr txBox="1"/>
          <p:nvPr/>
        </p:nvSpPr>
        <p:spPr>
          <a:xfrm>
            <a:off x="257875" y="3789040"/>
            <a:ext cx="1368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Enter the text of the topic post</a:t>
            </a:r>
            <a:endParaRPr lang="en-GB" sz="1100" dirty="0"/>
          </a:p>
        </p:txBody>
      </p:sp>
      <p:cxnSp>
        <p:nvCxnSpPr>
          <p:cNvPr id="16" name="Straight Arrow Connector 15"/>
          <p:cNvCxnSpPr>
            <a:stCxn id="19" idx="2"/>
          </p:cNvCxnSpPr>
          <p:nvPr/>
        </p:nvCxnSpPr>
        <p:spPr bwMode="auto">
          <a:xfrm flipV="1">
            <a:off x="941951" y="4149080"/>
            <a:ext cx="2765953" cy="7084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274670" y="4869160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Attach files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096748797"/>
      </p:ext>
    </p:extLst>
  </p:cSld>
  <p:clrMapOvr>
    <a:masterClrMapping/>
  </p:clrMapOvr>
</p:sld>
</file>

<file path=ppt/theme/theme1.xml><?xml version="1.0" encoding="utf-8"?>
<a:theme xmlns:a="http://schemas.openxmlformats.org/drawingml/2006/main" name="CIPFA PP_MasterTemplate">
  <a:themeElements>
    <a:clrScheme name="Default Design 13">
      <a:dk1>
        <a:srgbClr val="333333"/>
      </a:dk1>
      <a:lt1>
        <a:srgbClr val="FFFFFF"/>
      </a:lt1>
      <a:dk2>
        <a:srgbClr val="000000"/>
      </a:dk2>
      <a:lt2>
        <a:srgbClr val="808080"/>
      </a:lt2>
      <a:accent1>
        <a:srgbClr val="F68933"/>
      </a:accent1>
      <a:accent2>
        <a:srgbClr val="00B0E8"/>
      </a:accent2>
      <a:accent3>
        <a:srgbClr val="FFFFFF"/>
      </a:accent3>
      <a:accent4>
        <a:srgbClr val="2A2A2A"/>
      </a:accent4>
      <a:accent5>
        <a:srgbClr val="FAC4AD"/>
      </a:accent5>
      <a:accent6>
        <a:srgbClr val="009FD2"/>
      </a:accent6>
      <a:hlink>
        <a:srgbClr val="652D89"/>
      </a:hlink>
      <a:folHlink>
        <a:srgbClr val="5AAE41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33333"/>
        </a:dk1>
        <a:lt1>
          <a:srgbClr val="FFFFFF"/>
        </a:lt1>
        <a:dk2>
          <a:srgbClr val="000000"/>
        </a:dk2>
        <a:lt2>
          <a:srgbClr val="808080"/>
        </a:lt2>
        <a:accent1>
          <a:srgbClr val="F68933"/>
        </a:accent1>
        <a:accent2>
          <a:srgbClr val="00B0E8"/>
        </a:accent2>
        <a:accent3>
          <a:srgbClr val="FFFFFF"/>
        </a:accent3>
        <a:accent4>
          <a:srgbClr val="2A2A2A"/>
        </a:accent4>
        <a:accent5>
          <a:srgbClr val="FAC4AD"/>
        </a:accent5>
        <a:accent6>
          <a:srgbClr val="009FD2"/>
        </a:accent6>
        <a:hlink>
          <a:srgbClr val="652D89"/>
        </a:hlink>
        <a:folHlink>
          <a:srgbClr val="5AAE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CIPFA PP_MasterTemplate</Template>
  <TotalTime>229</TotalTime>
  <Words>383</Words>
  <Application>Microsoft Office PowerPoint</Application>
  <PresentationFormat>On-screen Show (4:3)</PresentationFormat>
  <Paragraphs>37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CIPFA PP_MasterTemplate</vt:lpstr>
      <vt:lpstr>Pensions Network Forum</vt:lpstr>
      <vt:lpstr>The Pensions Network Forum</vt:lpstr>
      <vt:lpstr>Accessing the Pensions Network Forum</vt:lpstr>
      <vt:lpstr>Your forum settings</vt:lpstr>
      <vt:lpstr>Viewing forums, topics and post</vt:lpstr>
      <vt:lpstr>Add, reply or retweet a post</vt:lpstr>
      <vt:lpstr>Post reply</vt:lpstr>
      <vt:lpstr>Add a new Topic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Do’s &amp; dont’s</dc:title>
  <dc:creator>Atkinson, Anna</dc:creator>
  <cp:lastModifiedBy>Sellstrom, Neil</cp:lastModifiedBy>
  <cp:revision>22</cp:revision>
  <dcterms:created xsi:type="dcterms:W3CDTF">2014-11-14T14:01:23Z</dcterms:created>
  <dcterms:modified xsi:type="dcterms:W3CDTF">2015-04-20T09:33:29Z</dcterms:modified>
</cp:coreProperties>
</file>