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35" r:id="rId4"/>
    <p:sldMasterId id="2147483773" r:id="rId5"/>
  </p:sldMasterIdLst>
  <p:notesMasterIdLst>
    <p:notesMasterId r:id="rId27"/>
  </p:notesMasterIdLst>
  <p:sldIdLst>
    <p:sldId id="2147474662" r:id="rId6"/>
    <p:sldId id="2147474660" r:id="rId7"/>
    <p:sldId id="2147474674" r:id="rId8"/>
    <p:sldId id="2147474661" r:id="rId9"/>
    <p:sldId id="2147470968" r:id="rId10"/>
    <p:sldId id="2147474663" r:id="rId11"/>
    <p:sldId id="2147474664" r:id="rId12"/>
    <p:sldId id="2147474665" r:id="rId13"/>
    <p:sldId id="2147474667" r:id="rId14"/>
    <p:sldId id="4300" r:id="rId15"/>
    <p:sldId id="4402" r:id="rId16"/>
    <p:sldId id="2147474669" r:id="rId17"/>
    <p:sldId id="2147474680" r:id="rId18"/>
    <p:sldId id="2147474675" r:id="rId19"/>
    <p:sldId id="2147474676" r:id="rId20"/>
    <p:sldId id="2147474677" r:id="rId21"/>
    <p:sldId id="2147474678" r:id="rId22"/>
    <p:sldId id="2147474679" r:id="rId23"/>
    <p:sldId id="2147474605" r:id="rId24"/>
    <p:sldId id="2147470977" r:id="rId25"/>
    <p:sldId id="2147470976" r:id="rId26"/>
  </p:sldIdLst>
  <p:sldSz cx="24382413" cy="13716000"/>
  <p:notesSz cx="6858000" cy="9144000"/>
  <p:embeddedFontLst>
    <p:embeddedFont>
      <p:font typeface="Graphik Light" panose="020B0403030202060203" charset="0"/>
      <p:regular r:id="rId28"/>
      <p:italic r:id="rId29"/>
    </p:embeddedFont>
  </p:embeddedFontLst>
  <p:defaultText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C959307A-A6D1-4EC1-81CB-7870BBF4CF27}">
          <p14:sldIdLst>
            <p14:sldId id="2147474662"/>
            <p14:sldId id="2147474660"/>
            <p14:sldId id="2147474674"/>
            <p14:sldId id="2147474661"/>
            <p14:sldId id="2147470968"/>
            <p14:sldId id="2147474663"/>
            <p14:sldId id="2147474664"/>
            <p14:sldId id="2147474665"/>
            <p14:sldId id="2147474667"/>
            <p14:sldId id="4300"/>
            <p14:sldId id="4402"/>
            <p14:sldId id="2147474669"/>
            <p14:sldId id="2147474680"/>
            <p14:sldId id="2147474675"/>
            <p14:sldId id="2147474676"/>
            <p14:sldId id="2147474677"/>
            <p14:sldId id="2147474678"/>
            <p14:sldId id="2147474679"/>
            <p14:sldId id="2147474605"/>
            <p14:sldId id="2147470977"/>
            <p14:sldId id="21474709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7C7"/>
    <a:srgbClr val="E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817EA92-75D0-4044-A80A-286907CE0DDB}">
  <a:tblStyle styleId="{0817EA92-75D0-4044-A80A-286907CE0DDB}" styleName="MUFG default table">
    <a:wholeTbl>
      <a:tcTxStyle>
        <a:fontRef idx="minor">
          <a:prstClr val="black"/>
        </a:fontRef>
        <a:schemeClr val="dk1"/>
      </a:tcTxStyle>
      <a:tcStyle>
        <a:tcBdr>
          <a:left>
            <a:ln w="0" cmpd="sng">
              <a:solidFill>
                <a:schemeClr val="bg1"/>
              </a:solidFill>
            </a:ln>
          </a:left>
          <a:right>
            <a:ln w="0" cmpd="sng">
              <a:solidFill>
                <a:schemeClr val="bg1"/>
              </a:solidFill>
            </a:ln>
          </a:right>
          <a:top>
            <a:ln w="0" cmpd="sng">
              <a:solidFill>
                <a:schemeClr val="bg1"/>
              </a:solidFill>
            </a:ln>
          </a:top>
          <a:bottom>
            <a:ln w="12700" cmpd="sng">
              <a:solidFill>
                <a:schemeClr val="dk2"/>
              </a:solidFill>
            </a:ln>
          </a:bottom>
          <a:insideH>
            <a:ln w="12700" cmpd="sng">
              <a:solidFill>
                <a:schemeClr val="dk2"/>
              </a:solidFill>
            </a:ln>
          </a:insideH>
          <a:insideV>
            <a:ln w="0" cmpd="sng">
              <a:solidFill>
                <a:schemeClr val="lt1"/>
              </a:solidFill>
            </a:ln>
          </a:insideV>
        </a:tcBdr>
        <a:fill>
          <a:solidFill>
            <a:srgbClr val="FFFFFF"/>
          </a:solidFill>
        </a:fill>
      </a:tcStyle>
    </a:wholeTbl>
    <a:band1H>
      <a:tcStyle>
        <a:tcBdr/>
        <a:fill>
          <a:solidFill>
            <a:srgbClr val="FFFFFF"/>
          </a:solidFill>
        </a:fill>
      </a:tcStyle>
    </a:band1H>
    <a:band2H>
      <a:tcStyle>
        <a:tcBdr/>
        <a:fill>
          <a:solidFill>
            <a:srgbClr val="F2F2F2"/>
          </a:solidFill>
        </a:fill>
      </a:tcStyle>
    </a:band2H>
    <a:band1V>
      <a:tcStyle>
        <a:tcBdr/>
        <a:fill>
          <a:solidFill>
            <a:srgbClr val="FFFFFF"/>
          </a:solidFill>
        </a:fill>
      </a:tcStyle>
    </a:band1V>
    <a:band2V>
      <a:tcStyle>
        <a:tcBdr/>
      </a:tcStyle>
    </a:band2V>
    <a:lastCol>
      <a:tcTxStyle>
        <a:fontRef idx="minor">
          <a:prstClr val="black"/>
        </a:fontRef>
        <a:schemeClr val="dk1"/>
      </a:tcTxStyle>
      <a:tcStyle>
        <a:tcBdr/>
      </a:tcStyle>
    </a:lastCol>
    <a:firstCol>
      <a:tcTxStyle b="on">
        <a:fontRef idx="minor">
          <a:prstClr val="black"/>
        </a:fontRef>
        <a:schemeClr val="dk2"/>
      </a:tcTxStyle>
      <a:tcStyle>
        <a:tcBdr/>
      </a:tcStyle>
    </a:firstCol>
    <a:lastRow>
      <a:tcTxStyle b="on">
        <a:fontRef idx="minor">
          <a:prstClr val="black"/>
        </a:fontRef>
        <a:schemeClr val="dk1"/>
      </a:tcTxStyle>
      <a:tcStyle>
        <a:tcBdr>
          <a:top>
            <a:ln w="12700" cmpd="sng">
              <a:solidFill>
                <a:schemeClr val="dk1"/>
              </a:solidFill>
            </a:ln>
          </a:top>
        </a:tcBdr>
        <a:fill>
          <a:solidFill>
            <a:srgbClr val="5A5A5A"/>
          </a:solidFill>
        </a:fill>
      </a:tcStyle>
    </a:lastRow>
    <a:firstRow>
      <a:tcTxStyle b="on">
        <a:fontRef idx="minor">
          <a:prstClr val="black"/>
        </a:fontRef>
        <a:schemeClr val="lt1"/>
      </a:tcTxStyle>
      <a:tcStyle>
        <a:tcBdr>
          <a:bottom>
            <a:ln w="12700" cmpd="sng">
              <a:solidFill>
                <a:schemeClr val="dk2"/>
              </a:solidFill>
            </a:ln>
          </a:bottom>
        </a:tcBdr>
        <a:fill>
          <a:solidFill>
            <a:srgbClr val="5A5A5A"/>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32" d="100"/>
          <a:sy n="32" d="100"/>
        </p:scale>
        <p:origin x="712" y="48"/>
      </p:cViewPr>
      <p:guideLst/>
    </p:cSldViewPr>
  </p:slideViewPr>
  <p:outlineViewPr>
    <p:cViewPr>
      <p:scale>
        <a:sx n="33" d="100"/>
        <a:sy n="33" d="100"/>
      </p:scale>
      <p:origin x="0" y="-553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1216DF-6176-4A08-833C-CD187EB999A5}" type="doc">
      <dgm:prSet loTypeId="urn:microsoft.com/office/officeart/2005/8/layout/hierarchy3" loCatId="hierarchy" qsTypeId="urn:microsoft.com/office/officeart/2005/8/quickstyle/simple4" qsCatId="simple" csTypeId="urn:microsoft.com/office/officeart/2005/8/colors/accent3_2" csCatId="accent3" phldr="1"/>
      <dgm:spPr/>
      <dgm:t>
        <a:bodyPr/>
        <a:lstStyle/>
        <a:p>
          <a:endParaRPr lang="en-US"/>
        </a:p>
      </dgm:t>
    </dgm:pt>
    <dgm:pt modelId="{348C44C6-C41C-4502-A997-79DB04E821FB}" type="pres">
      <dgm:prSet presAssocID="{E71216DF-6176-4A08-833C-CD187EB999A5}" presName="diagram" presStyleCnt="0">
        <dgm:presLayoutVars>
          <dgm:chPref val="1"/>
          <dgm:dir/>
          <dgm:animOne val="branch"/>
          <dgm:animLvl val="lvl"/>
          <dgm:resizeHandles/>
        </dgm:presLayoutVars>
      </dgm:prSet>
      <dgm:spPr/>
    </dgm:pt>
  </dgm:ptLst>
  <dgm:cxnLst>
    <dgm:cxn modelId="{8F11740C-2800-428D-BB99-193D0CB4535C}" type="presOf" srcId="{E71216DF-6176-4A08-833C-CD187EB999A5}" destId="{348C44C6-C41C-4502-A997-79DB04E821FB}" srcOrd="0"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05DE6B-4AAD-4D0C-AA90-6BED919E4B95}" type="datetimeFigureOut">
              <a:rPr lang="en-AU" smtClean="0"/>
              <a:t>19/03/2025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9B66AE-5A26-4330-8FAF-2DC8D7D74F22}" type="slidenum">
              <a:rPr lang="en-AU" smtClean="0"/>
              <a:t>‹#›</a:t>
            </a:fld>
            <a:endParaRPr lang="en-AU"/>
          </a:p>
        </p:txBody>
      </p:sp>
    </p:spTree>
    <p:extLst>
      <p:ext uri="{BB962C8B-B14F-4D97-AF65-F5344CB8AC3E}">
        <p14:creationId xmlns:p14="http://schemas.microsoft.com/office/powerpoint/2010/main" val="3225755514"/>
      </p:ext>
    </p:extLst>
  </p:cSld>
  <p:clrMap bg1="lt1" tx1="dk1" bg2="lt2" tx2="dk2" accent1="accent1" accent2="accent2" accent3="accent3" accent4="accent4" accent5="accent5" accent6="accent6" hlink="hlink" folHlink="folHlink"/>
  <p:notesStyle>
    <a:lvl1pPr marL="0" algn="l" defTabSz="1828709" rtl="0" eaLnBrk="1" latinLnBrk="0" hangingPunct="1">
      <a:defRPr sz="2400" kern="1200">
        <a:solidFill>
          <a:schemeClr val="tx1"/>
        </a:solidFill>
        <a:latin typeface="+mn-lt"/>
        <a:ea typeface="+mn-ea"/>
        <a:cs typeface="+mn-cs"/>
      </a:defRPr>
    </a:lvl1pPr>
    <a:lvl2pPr marL="914354" algn="l" defTabSz="1828709" rtl="0" eaLnBrk="1" latinLnBrk="0" hangingPunct="1">
      <a:defRPr sz="2400" kern="1200">
        <a:solidFill>
          <a:schemeClr val="tx1"/>
        </a:solidFill>
        <a:latin typeface="+mn-lt"/>
        <a:ea typeface="+mn-ea"/>
        <a:cs typeface="+mn-cs"/>
      </a:defRPr>
    </a:lvl2pPr>
    <a:lvl3pPr marL="1828709" algn="l" defTabSz="1828709" rtl="0" eaLnBrk="1" latinLnBrk="0" hangingPunct="1">
      <a:defRPr sz="2400" kern="1200">
        <a:solidFill>
          <a:schemeClr val="tx1"/>
        </a:solidFill>
        <a:latin typeface="+mn-lt"/>
        <a:ea typeface="+mn-ea"/>
        <a:cs typeface="+mn-cs"/>
      </a:defRPr>
    </a:lvl3pPr>
    <a:lvl4pPr marL="2743063" algn="l" defTabSz="1828709" rtl="0" eaLnBrk="1" latinLnBrk="0" hangingPunct="1">
      <a:defRPr sz="2400" kern="1200">
        <a:solidFill>
          <a:schemeClr val="tx1"/>
        </a:solidFill>
        <a:latin typeface="+mn-lt"/>
        <a:ea typeface="+mn-ea"/>
        <a:cs typeface="+mn-cs"/>
      </a:defRPr>
    </a:lvl4pPr>
    <a:lvl5pPr marL="3657417" algn="l" defTabSz="1828709" rtl="0" eaLnBrk="1" latinLnBrk="0" hangingPunct="1">
      <a:defRPr sz="2400" kern="1200">
        <a:solidFill>
          <a:schemeClr val="tx1"/>
        </a:solidFill>
        <a:latin typeface="+mn-lt"/>
        <a:ea typeface="+mn-ea"/>
        <a:cs typeface="+mn-cs"/>
      </a:defRPr>
    </a:lvl5pPr>
    <a:lvl6pPr marL="4571771" algn="l" defTabSz="1828709" rtl="0" eaLnBrk="1" latinLnBrk="0" hangingPunct="1">
      <a:defRPr sz="2400" kern="1200">
        <a:solidFill>
          <a:schemeClr val="tx1"/>
        </a:solidFill>
        <a:latin typeface="+mn-lt"/>
        <a:ea typeface="+mn-ea"/>
        <a:cs typeface="+mn-cs"/>
      </a:defRPr>
    </a:lvl6pPr>
    <a:lvl7pPr marL="5486126" algn="l" defTabSz="1828709" rtl="0" eaLnBrk="1" latinLnBrk="0" hangingPunct="1">
      <a:defRPr sz="2400" kern="1200">
        <a:solidFill>
          <a:schemeClr val="tx1"/>
        </a:solidFill>
        <a:latin typeface="+mn-lt"/>
        <a:ea typeface="+mn-ea"/>
        <a:cs typeface="+mn-cs"/>
      </a:defRPr>
    </a:lvl7pPr>
    <a:lvl8pPr marL="6400480" algn="l" defTabSz="1828709" rtl="0" eaLnBrk="1" latinLnBrk="0" hangingPunct="1">
      <a:defRPr sz="2400" kern="1200">
        <a:solidFill>
          <a:schemeClr val="tx1"/>
        </a:solidFill>
        <a:latin typeface="+mn-lt"/>
        <a:ea typeface="+mn-ea"/>
        <a:cs typeface="+mn-cs"/>
      </a:defRPr>
    </a:lvl8pPr>
    <a:lvl9pPr marL="7314834" algn="l" defTabSz="1828709"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Balance Sheet shows the following – we’ve included some common examples for each category:</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Long Term Assets include </a:t>
            </a:r>
            <a:r>
              <a:rPr lang="en-GB" b="1" baseline="0" dirty="0"/>
              <a:t>Property, Plant &amp; Equipment (PPE) </a:t>
            </a:r>
            <a:r>
              <a:rPr lang="en-GB" b="0" baseline="0" dirty="0"/>
              <a:t>which includes</a:t>
            </a:r>
            <a:r>
              <a:rPr lang="en-GB" baseline="0" dirty="0"/>
              <a:t> operational assets, council dwellings, infrastructure assets, community assets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The authority may also have </a:t>
            </a:r>
            <a:r>
              <a:rPr lang="en-GB" b="1" baseline="0" dirty="0"/>
              <a:t>Heritage Assets </a:t>
            </a:r>
            <a:r>
              <a:rPr lang="en-GB" b="0" baseline="0" dirty="0"/>
              <a:t>which</a:t>
            </a:r>
            <a:r>
              <a:rPr lang="en-GB" b="1" baseline="0" dirty="0"/>
              <a:t> </a:t>
            </a:r>
            <a:r>
              <a:rPr lang="en-GB" b="0" baseline="0" dirty="0"/>
              <a:t>are assets of a particular cultural, environmental, or historical importance </a:t>
            </a:r>
            <a:r>
              <a:rPr lang="en-GB" baseline="0" dirty="0"/>
              <a:t>for example civic regalia (chains of office)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Reserves are split between </a:t>
            </a:r>
            <a:r>
              <a:rPr lang="en-GB" b="1" baseline="0" dirty="0"/>
              <a:t>Usable </a:t>
            </a:r>
            <a:r>
              <a:rPr lang="en-GB" baseline="0" dirty="0"/>
              <a:t>and </a:t>
            </a:r>
            <a:r>
              <a:rPr lang="en-GB" b="1" baseline="0" dirty="0"/>
              <a:t>Unusable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baseline="0" dirty="0"/>
              <a:t>Usable reserves </a:t>
            </a:r>
            <a:r>
              <a:rPr lang="en-GB" baseline="0" dirty="0"/>
              <a:t>- are items such as the </a:t>
            </a:r>
            <a:r>
              <a:rPr lang="en-GB" b="1" baseline="0" dirty="0"/>
              <a:t>General Fund</a:t>
            </a:r>
            <a:r>
              <a:rPr lang="en-GB" baseline="0" dirty="0"/>
              <a:t>, </a:t>
            </a:r>
            <a:r>
              <a:rPr lang="en-GB" b="1" baseline="0" dirty="0"/>
              <a:t>Capital Receipts</a:t>
            </a:r>
            <a:r>
              <a:rPr lang="en-GB" baseline="0" dirty="0"/>
              <a:t>, </a:t>
            </a:r>
            <a:r>
              <a:rPr lang="en-GB" b="1" baseline="0" dirty="0"/>
              <a:t>Earmarked Reserves </a:t>
            </a:r>
            <a:r>
              <a:rPr lang="en-GB" b="0" baseline="0" dirty="0"/>
              <a:t>and </a:t>
            </a:r>
            <a:r>
              <a:rPr lang="en-GB" baseline="0" dirty="0"/>
              <a:t>for those authorities with a housing revenue account, they may have </a:t>
            </a:r>
            <a:r>
              <a:rPr lang="en-GB" b="1" baseline="0" dirty="0"/>
              <a:t>Housing Revenue Reserves</a:t>
            </a:r>
            <a:r>
              <a:rPr lang="en-GB" baseline="0" dirty="0"/>
              <a:t> </a:t>
            </a:r>
          </a:p>
          <a:p>
            <a:pPr marL="171450" indent="-171450">
              <a:buFont typeface="Arial" panose="020B0604020202020204" pitchFamily="34" charset="0"/>
              <a:buChar char="•"/>
            </a:pPr>
            <a:r>
              <a:rPr lang="en-GB" b="1" baseline="0" dirty="0"/>
              <a:t>Unusable Reserves</a:t>
            </a:r>
            <a:r>
              <a:rPr lang="en-GB" baseline="0" dirty="0"/>
              <a:t>, these include </a:t>
            </a:r>
            <a:r>
              <a:rPr lang="en-GB" b="1" baseline="0" dirty="0"/>
              <a:t>Capital Adjustment Account</a:t>
            </a:r>
            <a:r>
              <a:rPr lang="en-GB" baseline="0" dirty="0"/>
              <a:t>, </a:t>
            </a:r>
            <a:r>
              <a:rPr lang="en-GB" b="1" baseline="0" dirty="0"/>
              <a:t>Revaluation Reserve </a:t>
            </a:r>
            <a:r>
              <a:rPr lang="en-GB" baseline="0" dirty="0"/>
              <a:t>&amp; </a:t>
            </a:r>
            <a:r>
              <a:rPr lang="en-GB" b="1" baseline="0" dirty="0"/>
              <a:t>Pension Reserves</a:t>
            </a:r>
            <a:endParaRPr lang="en-GB" baseline="0" dirty="0"/>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The </a:t>
            </a:r>
            <a:r>
              <a:rPr lang="en-GB" b="1" baseline="0" dirty="0"/>
              <a:t>Balance Sheet Reviews </a:t>
            </a:r>
            <a:r>
              <a:rPr lang="en-GB" baseline="0" dirty="0"/>
              <a:t>we produce take data from these headings and draws out elements relating to capital to calculate the Capital Financing Requirement (CFR) </a:t>
            </a:r>
            <a:r>
              <a:rPr lang="en-GB" u="sng" baseline="0" dirty="0"/>
              <a:t>– which we’ll cover shortly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9606-0DC4-4F78-AAC6-1F29554C8014}"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7582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Balance Sheet Reviews provides an independent calculation of an authority’s Capital Financing Requirement (CFR) and allows us to verify the CFR figure.</a:t>
            </a:r>
          </a:p>
          <a:p>
            <a:pPr marL="171450" indent="-171450">
              <a:buFont typeface="Arial" panose="020B0604020202020204" pitchFamily="34" charset="0"/>
              <a:buChar char="•"/>
            </a:pPr>
            <a:r>
              <a:rPr lang="en-GB" dirty="0"/>
              <a:t>We used balance sheet data from the Statement of Accounts and summarises it into key components – CFR calculation, Level of External Debt, Balances for investment &amp; Working capital</a:t>
            </a:r>
          </a:p>
          <a:p>
            <a:pPr marL="171450" indent="-171450">
              <a:buFont typeface="Arial" panose="020B0604020202020204" pitchFamily="34" charset="0"/>
              <a:buChar char="•"/>
            </a:pPr>
            <a:r>
              <a:rPr lang="en-GB" dirty="0"/>
              <a:t>Our aim is to reconcile back to the authority’s CFR figure, if it doesn’t we may need additional information or a completed adjustment sheet.</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BSR can be used to:</a:t>
            </a:r>
          </a:p>
          <a:p>
            <a:pPr marL="171450" indent="-171450">
              <a:buFont typeface="Arial" panose="020B0604020202020204" pitchFamily="34" charset="0"/>
              <a:buChar char="•"/>
            </a:pPr>
            <a:r>
              <a:rPr lang="en-GB" dirty="0"/>
              <a:t>Review and understand the authority’s overall financial position</a:t>
            </a:r>
          </a:p>
          <a:p>
            <a:pPr marL="171450" indent="-171450">
              <a:buFont typeface="Arial" panose="020B0604020202020204" pitchFamily="34" charset="0"/>
              <a:buChar char="•"/>
            </a:pPr>
            <a:r>
              <a:rPr lang="en-GB" dirty="0"/>
              <a:t>Look</a:t>
            </a:r>
            <a:r>
              <a:rPr lang="en-GB" baseline="0" dirty="0"/>
              <a:t> at trends and movements between years</a:t>
            </a:r>
            <a:endParaRPr lang="en-GB" dirty="0"/>
          </a:p>
          <a:p>
            <a:pPr marL="171450" indent="-171450">
              <a:buFont typeface="Arial" panose="020B0604020202020204" pitchFamily="34" charset="0"/>
              <a:buChar char="•"/>
            </a:pPr>
            <a:r>
              <a:rPr lang="en-GB" baseline="0" dirty="0"/>
              <a:t>Calculate the CFR</a:t>
            </a:r>
            <a:r>
              <a:rPr lang="en-GB" baseline="0"/>
              <a:t>, the </a:t>
            </a:r>
            <a:r>
              <a:rPr lang="en-GB" baseline="0" dirty="0"/>
              <a:t>underlying need to borrow for a capital purpose and the resources applied to finance this</a:t>
            </a:r>
          </a:p>
          <a:p>
            <a:pPr marL="171450" indent="-171450">
              <a:buFont typeface="Arial" panose="020B0604020202020204" pitchFamily="34" charset="0"/>
              <a:buChar char="•"/>
            </a:pPr>
            <a:r>
              <a:rPr lang="en-GB" baseline="0" dirty="0"/>
              <a:t>And identify to what extent the authority is internally borrowed</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9606-0DC4-4F78-AAC6-1F29554C8014}"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54150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4DBFF5-767D-10CD-DABA-BFE8E54325E1}"/>
              </a:ext>
            </a:extLst>
          </p:cNvPr>
          <p:cNvSpPr/>
          <p:nvPr userDrawn="1"/>
        </p:nvSpPr>
        <p:spPr>
          <a:xfrm>
            <a:off x="0" y="0"/>
            <a:ext cx="24382413" cy="13716000"/>
          </a:xfrm>
          <a:prstGeom prst="rect">
            <a:avLst/>
          </a:prstGeom>
          <a:solidFill>
            <a:schemeClr val="bg1"/>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AU">
              <a:latin typeface="Graphik Light" panose="020B0403030202060203" pitchFamily="34" charset="0"/>
            </a:endParaRPr>
          </a:p>
        </p:txBody>
      </p:sp>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3800475" y="7442202"/>
            <a:ext cx="7128000" cy="2160000"/>
          </a:xfrm>
          <a:prstGeom prst="rect">
            <a:avLst/>
          </a:prstGeom>
        </p:spPr>
        <p:txBody>
          <a:bodyPr/>
          <a:lstStyle>
            <a:lvl1pPr marL="0" indent="0" algn="l">
              <a:buNone/>
              <a:defRPr sz="2800" b="1" cap="all" baseline="0">
                <a:solidFill>
                  <a:schemeClr val="tx1"/>
                </a:solidFill>
                <a:latin typeface="Graphik Light" panose="020B0403030202060203" pitchFamily="34" charset="0"/>
              </a:defRPr>
            </a:lvl1pPr>
            <a:lvl2pPr marL="0" indent="0" algn="l">
              <a:buNone/>
              <a:defRPr sz="2800" b="1" cap="all" baseline="0">
                <a:solidFill>
                  <a:schemeClr val="tx1"/>
                </a:solidFill>
                <a:latin typeface="Graphik Light" panose="020B0403030202060203" pitchFamily="34" charset="0"/>
              </a:defRPr>
            </a:lvl2pPr>
            <a:lvl3pPr marL="0" indent="0" algn="l">
              <a:buNone/>
              <a:defRPr sz="2800" b="1" cap="all" baseline="0">
                <a:solidFill>
                  <a:schemeClr val="tx1"/>
                </a:solidFill>
                <a:latin typeface="Graphik Light" panose="020B0403030202060203" pitchFamily="34" charset="0"/>
              </a:defRPr>
            </a:lvl3pPr>
            <a:lvl4pPr marL="0" indent="0" algn="l">
              <a:buNone/>
              <a:defRPr sz="2800" b="1" cap="all" baseline="0">
                <a:solidFill>
                  <a:schemeClr val="tx1"/>
                </a:solidFill>
                <a:latin typeface="Graphik Light" panose="020B0403030202060203" pitchFamily="34" charset="0"/>
              </a:defRPr>
            </a:lvl4pPr>
            <a:lvl5pPr marL="0" indent="0" algn="l">
              <a:buNone/>
              <a:defRPr sz="2800" b="1" cap="all" baseline="0">
                <a:solidFill>
                  <a:schemeClr val="tx1"/>
                </a:solidFill>
                <a:latin typeface="Graphik Light" panose="020B0403030202060203" pitchFamily="34" charset="0"/>
              </a:defRPr>
            </a:lvl5pPr>
            <a:lvl6pPr marL="0" indent="0" algn="l">
              <a:buNone/>
              <a:defRPr sz="2800" b="1" cap="all" baseline="0">
                <a:solidFill>
                  <a:schemeClr val="tx1"/>
                </a:solidFill>
                <a:latin typeface="Graphik Light" panose="020B0403030202060203" pitchFamily="34" charset="0"/>
              </a:defRPr>
            </a:lvl6pPr>
            <a:lvl7pPr marL="0" indent="0" algn="l">
              <a:buNone/>
              <a:defRPr sz="2800" b="1" cap="all" baseline="0">
                <a:solidFill>
                  <a:schemeClr val="tx1"/>
                </a:solidFill>
                <a:latin typeface="Graphik Light" panose="020B0403030202060203" pitchFamily="34" charset="0"/>
              </a:defRPr>
            </a:lvl7pPr>
            <a:lvl8pPr marL="0" indent="0" algn="l">
              <a:buNone/>
              <a:defRPr sz="2800" b="1" cap="all" baseline="0">
                <a:solidFill>
                  <a:schemeClr val="tx1"/>
                </a:solidFill>
                <a:latin typeface="Graphik Light" panose="020B0403030202060203" pitchFamily="34" charset="0"/>
              </a:defRPr>
            </a:lvl8pPr>
            <a:lvl9pPr marL="0" indent="0" algn="l">
              <a:buNone/>
              <a:defRPr sz="2800" b="1" cap="all" baseline="0">
                <a:solidFill>
                  <a:schemeClr val="tx1"/>
                </a:solidFill>
                <a:latin typeface="Graphik Light" panose="020B0403030202060203" pitchFamily="34" charset="0"/>
              </a:defRPr>
            </a:lvl9pPr>
          </a:lstStyle>
          <a:p>
            <a:r>
              <a:rPr lang="en-AU" dirty="0"/>
              <a:t>Subtitle or presenters name and date</a:t>
            </a:r>
            <a:endParaRPr lang="en-GB" dirty="0"/>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
        <p:nvSpPr>
          <p:cNvPr id="3" name="Title 2">
            <a:extLst>
              <a:ext uri="{FF2B5EF4-FFF2-40B4-BE49-F238E27FC236}">
                <a16:creationId xmlns:a16="http://schemas.microsoft.com/office/drawing/2014/main" id="{4C6894AC-A6FF-4C78-BD1B-BD484004B46F}"/>
              </a:ext>
            </a:extLst>
          </p:cNvPr>
          <p:cNvSpPr>
            <a:spLocks noGrp="1"/>
          </p:cNvSpPr>
          <p:nvPr>
            <p:ph type="title"/>
          </p:nvPr>
        </p:nvSpPr>
        <p:spPr>
          <a:xfrm>
            <a:off x="3800476" y="3950670"/>
            <a:ext cx="7128000" cy="2907328"/>
          </a:xfrm>
        </p:spPr>
        <p:txBody>
          <a:bodyPr anchor="ctr" anchorCtr="0"/>
          <a:lstStyle>
            <a:lvl1pPr>
              <a:defRPr>
                <a:latin typeface="Graphik Light" panose="020B0403030202060203" pitchFamily="34" charset="0"/>
              </a:defRPr>
            </a:lvl1pPr>
          </a:lstStyle>
          <a:p>
            <a:r>
              <a:rPr lang="en-US"/>
              <a:t>Click to edit Master title style</a:t>
            </a:r>
            <a:endParaRPr lang="en-GB" dirty="0"/>
          </a:p>
        </p:txBody>
      </p:sp>
      <p:sp>
        <p:nvSpPr>
          <p:cNvPr id="5" name="Free-form: Shape 4">
            <a:extLst>
              <a:ext uri="{FF2B5EF4-FFF2-40B4-BE49-F238E27FC236}">
                <a16:creationId xmlns:a16="http://schemas.microsoft.com/office/drawing/2014/main" id="{C271BAB4-67DD-BDE6-FA5C-B3BDEABFF149}"/>
              </a:ext>
            </a:extLst>
          </p:cNvPr>
          <p:cNvSpPr/>
          <p:nvPr userDrawn="1"/>
        </p:nvSpPr>
        <p:spPr>
          <a:xfrm>
            <a:off x="957263" y="3932237"/>
            <a:ext cx="23425149" cy="2925763"/>
          </a:xfrm>
          <a:custGeom>
            <a:avLst/>
            <a:gdLst>
              <a:gd name="connsiteX0" fmla="*/ 10210687 w 23425149"/>
              <a:gd name="connsiteY0" fmla="*/ 0 h 2925763"/>
              <a:gd name="connsiteX1" fmla="*/ 23425149 w 23425149"/>
              <a:gd name="connsiteY1" fmla="*/ 0 h 2925763"/>
              <a:gd name="connsiteX2" fmla="*/ 23425149 w 23425149"/>
              <a:gd name="connsiteY2" fmla="*/ 2925763 h 2925763"/>
              <a:gd name="connsiteX3" fmla="*/ 10210061 w 23425149"/>
              <a:gd name="connsiteY3" fmla="*/ 2925763 h 2925763"/>
              <a:gd name="connsiteX4" fmla="*/ 10228253 w 23425149"/>
              <a:gd name="connsiteY4" fmla="*/ 2879623 h 2925763"/>
              <a:gd name="connsiteX5" fmla="*/ 10478420 w 23425149"/>
              <a:gd name="connsiteY5" fmla="*/ 1462088 h 2925763"/>
              <a:gd name="connsiteX6" fmla="*/ 10228253 w 23425149"/>
              <a:gd name="connsiteY6" fmla="*/ 44553 h 2925763"/>
              <a:gd name="connsiteX7" fmla="*/ 0 w 23425149"/>
              <a:gd name="connsiteY7" fmla="*/ 0 h 2925763"/>
              <a:gd name="connsiteX8" fmla="*/ 2500678 w 23425149"/>
              <a:gd name="connsiteY8" fmla="*/ 0 h 2925763"/>
              <a:gd name="connsiteX9" fmla="*/ 2483111 w 23425149"/>
              <a:gd name="connsiteY9" fmla="*/ 44553 h 2925763"/>
              <a:gd name="connsiteX10" fmla="*/ 2232944 w 23425149"/>
              <a:gd name="connsiteY10" fmla="*/ 1462088 h 2925763"/>
              <a:gd name="connsiteX11" fmla="*/ 2483111 w 23425149"/>
              <a:gd name="connsiteY11" fmla="*/ 2879623 h 2925763"/>
              <a:gd name="connsiteX12" fmla="*/ 2501302 w 23425149"/>
              <a:gd name="connsiteY12" fmla="*/ 2925763 h 2925763"/>
              <a:gd name="connsiteX13" fmla="*/ 0 w 23425149"/>
              <a:gd name="connsiteY13" fmla="*/ 2925763 h 292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25149" h="2925763">
                <a:moveTo>
                  <a:pt x="10210687" y="0"/>
                </a:moveTo>
                <a:lnTo>
                  <a:pt x="23425149" y="0"/>
                </a:lnTo>
                <a:lnTo>
                  <a:pt x="23425149" y="2925763"/>
                </a:lnTo>
                <a:lnTo>
                  <a:pt x="10210061" y="2925763"/>
                </a:lnTo>
                <a:lnTo>
                  <a:pt x="10228253" y="2879623"/>
                </a:lnTo>
                <a:cubicBezTo>
                  <a:pt x="10390095" y="2437614"/>
                  <a:pt x="10478420" y="1960166"/>
                  <a:pt x="10478420" y="1462088"/>
                </a:cubicBezTo>
                <a:cubicBezTo>
                  <a:pt x="10478420" y="964011"/>
                  <a:pt x="10390095" y="486563"/>
                  <a:pt x="10228253" y="44553"/>
                </a:cubicBezTo>
                <a:close/>
                <a:moveTo>
                  <a:pt x="0" y="0"/>
                </a:moveTo>
                <a:lnTo>
                  <a:pt x="2500678" y="0"/>
                </a:lnTo>
                <a:lnTo>
                  <a:pt x="2483111" y="44553"/>
                </a:lnTo>
                <a:cubicBezTo>
                  <a:pt x="2321268" y="486563"/>
                  <a:pt x="2232944" y="964011"/>
                  <a:pt x="2232944" y="1462088"/>
                </a:cubicBezTo>
                <a:cubicBezTo>
                  <a:pt x="2232944" y="1960166"/>
                  <a:pt x="2321268" y="2437614"/>
                  <a:pt x="2483111" y="2879623"/>
                </a:cubicBezTo>
                <a:lnTo>
                  <a:pt x="2501302" y="2925763"/>
                </a:lnTo>
                <a:lnTo>
                  <a:pt x="0" y="2925763"/>
                </a:lnTo>
                <a:close/>
              </a:path>
            </a:pathLst>
          </a:custGeom>
          <a:gradFill>
            <a:gsLst>
              <a:gs pos="0">
                <a:srgbClr val="820000"/>
              </a:gs>
              <a:gs pos="62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Graphik Light" panose="020B0403030202060203" pitchFamily="34" charset="0"/>
            </a:endParaRPr>
          </a:p>
        </p:txBody>
      </p:sp>
      <p:pic>
        <p:nvPicPr>
          <p:cNvPr id="2" name="Graphic 1">
            <a:extLst>
              <a:ext uri="{FF2B5EF4-FFF2-40B4-BE49-F238E27FC236}">
                <a16:creationId xmlns:a16="http://schemas.microsoft.com/office/drawing/2014/main" id="{AB989664-BA9B-70A0-2EF5-BCBF6DE27DC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893087" y="12479640"/>
            <a:ext cx="2551112" cy="593061"/>
          </a:xfrm>
          <a:prstGeom prst="rect">
            <a:avLst/>
          </a:prstGeom>
        </p:spPr>
      </p:pic>
      <p:sp>
        <p:nvSpPr>
          <p:cNvPr id="4" name="Footer Placeholder 4">
            <a:extLst>
              <a:ext uri="{FF2B5EF4-FFF2-40B4-BE49-F238E27FC236}">
                <a16:creationId xmlns:a16="http://schemas.microsoft.com/office/drawing/2014/main" id="{D2676C04-C62C-9527-9C4B-E9E438032D60}"/>
              </a:ext>
            </a:extLst>
          </p:cNvPr>
          <p:cNvSpPr txBox="1">
            <a:spLocks/>
          </p:cNvSpPr>
          <p:nvPr userDrawn="1"/>
        </p:nvSpPr>
        <p:spPr>
          <a:xfrm>
            <a:off x="938214" y="12712701"/>
            <a:ext cx="5399087" cy="468000"/>
          </a:xfrm>
          <a:prstGeom prst="rect">
            <a:avLst/>
          </a:prstGeom>
        </p:spPr>
        <p:txBody>
          <a:bodyPr vert="horz" lIns="0" tIns="0" rIns="0" bIns="0" rtlCol="0" anchor="t" anchorCtr="0"/>
          <a:lstStyle>
            <a:defPPr>
              <a:defRPr lang="en-US"/>
            </a:defPPr>
            <a:lvl1pPr marL="0" algn="l" defTabSz="914400" rtl="0" eaLnBrk="1" latinLnBrk="0" hangingPunct="1">
              <a:defRPr sz="7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latin typeface="Graphik Light" panose="020B0403030202060203" pitchFamily="34" charset="0"/>
              </a:rPr>
              <a:t>MUFG Corporate Markets</a:t>
            </a:r>
          </a:p>
          <a:p>
            <a:r>
              <a:rPr lang="en-US" sz="1400" dirty="0">
                <a:latin typeface="Graphik Light" panose="020B0403030202060203" pitchFamily="34" charset="0"/>
              </a:rPr>
              <a:t>A division of MUFG Pension &amp; Market Services</a:t>
            </a:r>
          </a:p>
        </p:txBody>
      </p:sp>
    </p:spTree>
    <p:extLst>
      <p:ext uri="{BB962C8B-B14F-4D97-AF65-F5344CB8AC3E}">
        <p14:creationId xmlns:p14="http://schemas.microsoft.com/office/powerpoint/2010/main" val="1835655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with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47EDD6F6-EB70-B710-ED9A-89499413BE5C}"/>
              </a:ext>
            </a:extLst>
          </p:cNvPr>
          <p:cNvSpPr>
            <a:spLocks noGrp="1"/>
          </p:cNvSpPr>
          <p:nvPr>
            <p:ph type="tbl" sz="quarter" idx="20" hasCustomPrompt="1"/>
          </p:nvPr>
        </p:nvSpPr>
        <p:spPr>
          <a:xfrm>
            <a:off x="938211" y="3938396"/>
            <a:ext cx="8228015" cy="5840604"/>
          </a:xfrm>
          <a:prstGeom prst="rect">
            <a:avLst/>
          </a:prstGeom>
        </p:spPr>
        <p:txBody>
          <a:bodyPr/>
          <a:lstStyle>
            <a:lvl1pPr>
              <a:defRPr sz="2800" b="0">
                <a:solidFill>
                  <a:schemeClr val="tx1"/>
                </a:solidFill>
              </a:defRPr>
            </a:lvl1pPr>
          </a:lstStyle>
          <a:p>
            <a:r>
              <a:rPr lang="en-AU" dirty="0"/>
              <a:t>Agenda table</a:t>
            </a:r>
          </a:p>
        </p:txBody>
      </p:sp>
      <p:sp>
        <p:nvSpPr>
          <p:cNvPr id="2" name="Title 1">
            <a:extLst>
              <a:ext uri="{FF2B5EF4-FFF2-40B4-BE49-F238E27FC236}">
                <a16:creationId xmlns:a16="http://schemas.microsoft.com/office/drawing/2014/main" id="{D6D2A371-B3B5-509E-5AE8-CDF1237CD863}"/>
              </a:ext>
            </a:extLst>
          </p:cNvPr>
          <p:cNvSpPr>
            <a:spLocks noGrp="1"/>
          </p:cNvSpPr>
          <p:nvPr>
            <p:ph type="title" hasCustomPrompt="1"/>
          </p:nvPr>
        </p:nvSpPr>
        <p:spPr>
          <a:xfrm>
            <a:off x="957264" y="1012825"/>
            <a:ext cx="8208962" cy="2905124"/>
          </a:xfrm>
        </p:spPr>
        <p:txBody>
          <a:bodyPr/>
          <a:lstStyle>
            <a:lvl1pPr>
              <a:defRPr/>
            </a:lvl1pPr>
          </a:lstStyle>
          <a:p>
            <a:r>
              <a:rPr lang="en-GB" dirty="0"/>
              <a:t>Agenda</a:t>
            </a:r>
            <a:endParaRPr lang="en-AU" dirty="0"/>
          </a:p>
        </p:txBody>
      </p:sp>
      <p:pic>
        <p:nvPicPr>
          <p:cNvPr id="12" name="Graphic 11">
            <a:extLst>
              <a:ext uri="{FF2B5EF4-FFF2-40B4-BE49-F238E27FC236}">
                <a16:creationId xmlns:a16="http://schemas.microsoft.com/office/drawing/2014/main" id="{BED8BFB8-FC8D-58F1-853F-64E27AD197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65367" y="0"/>
            <a:ext cx="6172200" cy="13716000"/>
          </a:xfrm>
          <a:prstGeom prst="rect">
            <a:avLst/>
          </a:prstGeom>
        </p:spPr>
      </p:pic>
    </p:spTree>
    <p:extLst>
      <p:ext uri="{BB962C8B-B14F-4D97-AF65-F5344CB8AC3E}">
        <p14:creationId xmlns:p14="http://schemas.microsoft.com/office/powerpoint/2010/main" val="3423822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with Shape and co-brand logo">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3800474" y="7442204"/>
            <a:ext cx="7128000" cy="2160000"/>
          </a:xfrm>
          <a:prstGeom prst="rect">
            <a:avLst/>
          </a:prstGeom>
        </p:spPr>
        <p:txBody>
          <a:bodyPr/>
          <a:lstStyle>
            <a:lvl1pPr marL="0" indent="0" algn="l">
              <a:buNone/>
              <a:defRPr sz="2800" b="1" cap="all" baseline="0">
                <a:solidFill>
                  <a:schemeClr val="tx1"/>
                </a:solidFill>
                <a:latin typeface="Graphik Light" panose="020B0403030202060203" pitchFamily="34" charset="0"/>
              </a:defRPr>
            </a:lvl1pPr>
            <a:lvl2pPr marL="0" indent="0" algn="l">
              <a:buNone/>
              <a:defRPr sz="2800" b="1" cap="all" baseline="0">
                <a:solidFill>
                  <a:schemeClr val="tx1"/>
                </a:solidFill>
                <a:latin typeface="Graphik Light" panose="020B0403030202060203" pitchFamily="34" charset="0"/>
              </a:defRPr>
            </a:lvl2pPr>
            <a:lvl3pPr marL="0" indent="0" algn="l">
              <a:buNone/>
              <a:defRPr sz="2800" b="1" cap="all" baseline="0">
                <a:solidFill>
                  <a:schemeClr val="tx1"/>
                </a:solidFill>
                <a:latin typeface="Graphik Light" panose="020B0403030202060203" pitchFamily="34" charset="0"/>
              </a:defRPr>
            </a:lvl3pPr>
            <a:lvl4pPr marL="0" indent="0" algn="l">
              <a:buNone/>
              <a:defRPr sz="2800" b="1" cap="all" baseline="0">
                <a:solidFill>
                  <a:schemeClr val="tx1"/>
                </a:solidFill>
                <a:latin typeface="Graphik Light" panose="020B0403030202060203" pitchFamily="34" charset="0"/>
              </a:defRPr>
            </a:lvl4pPr>
            <a:lvl5pPr marL="0" indent="0" algn="l">
              <a:buNone/>
              <a:defRPr sz="2800" b="1" cap="all" baseline="0">
                <a:solidFill>
                  <a:schemeClr val="tx1"/>
                </a:solidFill>
                <a:latin typeface="Graphik Light" panose="020B0403030202060203" pitchFamily="34" charset="0"/>
              </a:defRPr>
            </a:lvl5pPr>
            <a:lvl6pPr marL="0" indent="0" algn="l">
              <a:buNone/>
              <a:defRPr sz="2800" b="1" cap="all" baseline="0">
                <a:solidFill>
                  <a:schemeClr val="tx1"/>
                </a:solidFill>
                <a:latin typeface="Graphik Light" panose="020B0403030202060203" pitchFamily="34" charset="0"/>
              </a:defRPr>
            </a:lvl6pPr>
            <a:lvl7pPr marL="0" indent="0" algn="l">
              <a:buNone/>
              <a:defRPr sz="2800" b="1" cap="all" baseline="0">
                <a:solidFill>
                  <a:schemeClr val="tx1"/>
                </a:solidFill>
                <a:latin typeface="Graphik Light" panose="020B0403030202060203" pitchFamily="34" charset="0"/>
              </a:defRPr>
            </a:lvl7pPr>
            <a:lvl8pPr marL="0" indent="0" algn="l">
              <a:buNone/>
              <a:defRPr sz="2800" b="1" cap="all" baseline="0">
                <a:solidFill>
                  <a:schemeClr val="tx1"/>
                </a:solidFill>
                <a:latin typeface="Graphik Light" panose="020B0403030202060203" pitchFamily="34" charset="0"/>
              </a:defRPr>
            </a:lvl8pPr>
            <a:lvl9pPr marL="0" indent="0" algn="l">
              <a:buNone/>
              <a:defRPr sz="2800" b="1" cap="all" baseline="0">
                <a:solidFill>
                  <a:schemeClr val="tx1"/>
                </a:solidFill>
                <a:latin typeface="Graphik Light" panose="020B0403030202060203" pitchFamily="34" charset="0"/>
              </a:defRPr>
            </a:lvl9pPr>
          </a:lstStyle>
          <a:p>
            <a:r>
              <a:rPr lang="en-AU" dirty="0"/>
              <a:t>Subtitle or presenters name and date</a:t>
            </a:r>
            <a:endParaRPr lang="en-GB" dirty="0"/>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
        <p:nvSpPr>
          <p:cNvPr id="3" name="Title 2">
            <a:extLst>
              <a:ext uri="{FF2B5EF4-FFF2-40B4-BE49-F238E27FC236}">
                <a16:creationId xmlns:a16="http://schemas.microsoft.com/office/drawing/2014/main" id="{4C6894AC-A6FF-4C78-BD1B-BD484004B46F}"/>
              </a:ext>
            </a:extLst>
          </p:cNvPr>
          <p:cNvSpPr>
            <a:spLocks noGrp="1"/>
          </p:cNvSpPr>
          <p:nvPr>
            <p:ph type="title"/>
          </p:nvPr>
        </p:nvSpPr>
        <p:spPr>
          <a:xfrm>
            <a:off x="3800476" y="3950672"/>
            <a:ext cx="7128000" cy="2907328"/>
          </a:xfrm>
        </p:spPr>
        <p:txBody>
          <a:bodyPr anchor="ctr" anchorCtr="0"/>
          <a:lstStyle>
            <a:lvl1pPr>
              <a:defRPr>
                <a:latin typeface="Graphik Light" panose="020B0403030202060203" pitchFamily="34" charset="0"/>
              </a:defRPr>
            </a:lvl1pPr>
          </a:lstStyle>
          <a:p>
            <a:r>
              <a:rPr lang="en-US"/>
              <a:t>Click to edit Master title style</a:t>
            </a:r>
            <a:endParaRPr lang="en-GB" dirty="0"/>
          </a:p>
        </p:txBody>
      </p:sp>
      <p:pic>
        <p:nvPicPr>
          <p:cNvPr id="7" name="Graphic 6">
            <a:extLst>
              <a:ext uri="{FF2B5EF4-FFF2-40B4-BE49-F238E27FC236}">
                <a16:creationId xmlns:a16="http://schemas.microsoft.com/office/drawing/2014/main" id="{73CDA76D-FD10-1E3D-656F-B019B946F6A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66614" y="0"/>
            <a:ext cx="2997200" cy="13716000"/>
          </a:xfrm>
          <a:prstGeom prst="rect">
            <a:avLst/>
          </a:prstGeom>
        </p:spPr>
      </p:pic>
      <p:sp>
        <p:nvSpPr>
          <p:cNvPr id="2" name="Picture Placeholder 9">
            <a:extLst>
              <a:ext uri="{FF2B5EF4-FFF2-40B4-BE49-F238E27FC236}">
                <a16:creationId xmlns:a16="http://schemas.microsoft.com/office/drawing/2014/main" id="{F0A01632-B483-41DD-F44A-E5F18F8207D9}"/>
              </a:ext>
            </a:extLst>
          </p:cNvPr>
          <p:cNvSpPr>
            <a:spLocks noGrp="1"/>
          </p:cNvSpPr>
          <p:nvPr>
            <p:ph type="pic" sz="quarter" idx="12" hasCustomPrompt="1"/>
          </p:nvPr>
        </p:nvSpPr>
        <p:spPr>
          <a:xfrm>
            <a:off x="20893087" y="11235069"/>
            <a:ext cx="2551112" cy="585456"/>
          </a:xfrm>
          <a:prstGeom prst="rect">
            <a:avLst/>
          </a:prstGeom>
        </p:spPr>
        <p:txBody>
          <a:bodyPr anchor="ctr" anchorCtr="0"/>
          <a:lstStyle>
            <a:lvl1pPr algn="ctr">
              <a:defRPr sz="2800" b="0">
                <a:latin typeface="Graphik Light" panose="020B0403030202060203" pitchFamily="34" charset="0"/>
              </a:defRPr>
            </a:lvl1pPr>
          </a:lstStyle>
          <a:p>
            <a:r>
              <a:rPr lang="en-AU" dirty="0"/>
              <a:t>Client logo</a:t>
            </a:r>
          </a:p>
        </p:txBody>
      </p:sp>
      <p:pic>
        <p:nvPicPr>
          <p:cNvPr id="4" name="Graphic 3">
            <a:extLst>
              <a:ext uri="{FF2B5EF4-FFF2-40B4-BE49-F238E27FC236}">
                <a16:creationId xmlns:a16="http://schemas.microsoft.com/office/drawing/2014/main" id="{A735A003-D54C-4472-5B1F-73FFB697FD7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893087" y="12479640"/>
            <a:ext cx="2551112" cy="593061"/>
          </a:xfrm>
          <a:prstGeom prst="rect">
            <a:avLst/>
          </a:prstGeom>
        </p:spPr>
      </p:pic>
    </p:spTree>
    <p:extLst>
      <p:ext uri="{BB962C8B-B14F-4D97-AF65-F5344CB8AC3E}">
        <p14:creationId xmlns:p14="http://schemas.microsoft.com/office/powerpoint/2010/main" val="55784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with Shape">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3800474" y="7442204"/>
            <a:ext cx="7128000" cy="2160000"/>
          </a:xfrm>
          <a:prstGeom prst="rect">
            <a:avLst/>
          </a:prstGeom>
        </p:spPr>
        <p:txBody>
          <a:bodyPr/>
          <a:lstStyle>
            <a:lvl1pPr marL="0" indent="0" algn="l">
              <a:buNone/>
              <a:defRPr sz="2800" b="1" cap="all" baseline="0">
                <a:solidFill>
                  <a:schemeClr val="tx1"/>
                </a:solidFill>
                <a:latin typeface="Graphik Light" panose="020B0403030202060203" pitchFamily="34" charset="0"/>
              </a:defRPr>
            </a:lvl1pPr>
            <a:lvl2pPr marL="0" indent="0" algn="l">
              <a:buNone/>
              <a:defRPr sz="2800" b="1" cap="all" baseline="0">
                <a:solidFill>
                  <a:schemeClr val="tx1"/>
                </a:solidFill>
                <a:latin typeface="Graphik Light" panose="020B0403030202060203" pitchFamily="34" charset="0"/>
              </a:defRPr>
            </a:lvl2pPr>
            <a:lvl3pPr marL="0" indent="0" algn="l">
              <a:buNone/>
              <a:defRPr sz="2800" b="1" cap="all" baseline="0">
                <a:solidFill>
                  <a:schemeClr val="tx1"/>
                </a:solidFill>
                <a:latin typeface="Graphik Light" panose="020B0403030202060203" pitchFamily="34" charset="0"/>
              </a:defRPr>
            </a:lvl3pPr>
            <a:lvl4pPr marL="0" indent="0" algn="l">
              <a:buNone/>
              <a:defRPr sz="2800" b="1" cap="all" baseline="0">
                <a:solidFill>
                  <a:schemeClr val="tx1"/>
                </a:solidFill>
                <a:latin typeface="Graphik Light" panose="020B0403030202060203" pitchFamily="34" charset="0"/>
              </a:defRPr>
            </a:lvl4pPr>
            <a:lvl5pPr marL="0" indent="0" algn="l">
              <a:buNone/>
              <a:defRPr sz="2800" b="1" cap="all" baseline="0">
                <a:solidFill>
                  <a:schemeClr val="tx1"/>
                </a:solidFill>
                <a:latin typeface="Graphik Light" panose="020B0403030202060203" pitchFamily="34" charset="0"/>
              </a:defRPr>
            </a:lvl5pPr>
            <a:lvl6pPr marL="0" indent="0" algn="l">
              <a:buNone/>
              <a:defRPr sz="2800" b="1" cap="all" baseline="0">
                <a:solidFill>
                  <a:schemeClr val="tx1"/>
                </a:solidFill>
                <a:latin typeface="Graphik Light" panose="020B0403030202060203" pitchFamily="34" charset="0"/>
              </a:defRPr>
            </a:lvl6pPr>
            <a:lvl7pPr marL="0" indent="0" algn="l">
              <a:buNone/>
              <a:defRPr sz="2800" b="1" cap="all" baseline="0">
                <a:solidFill>
                  <a:schemeClr val="tx1"/>
                </a:solidFill>
                <a:latin typeface="Graphik Light" panose="020B0403030202060203" pitchFamily="34" charset="0"/>
              </a:defRPr>
            </a:lvl7pPr>
            <a:lvl8pPr marL="0" indent="0" algn="l">
              <a:buNone/>
              <a:defRPr sz="2800" b="1" cap="all" baseline="0">
                <a:solidFill>
                  <a:schemeClr val="tx1"/>
                </a:solidFill>
                <a:latin typeface="Graphik Light" panose="020B0403030202060203" pitchFamily="34" charset="0"/>
              </a:defRPr>
            </a:lvl8pPr>
            <a:lvl9pPr marL="0" indent="0" algn="l">
              <a:buNone/>
              <a:defRPr sz="2800" b="1" cap="all" baseline="0">
                <a:solidFill>
                  <a:schemeClr val="tx1"/>
                </a:solidFill>
                <a:latin typeface="Graphik Light" panose="020B0403030202060203" pitchFamily="34" charset="0"/>
              </a:defRPr>
            </a:lvl9pPr>
          </a:lstStyle>
          <a:p>
            <a:r>
              <a:rPr lang="en-AU" dirty="0"/>
              <a:t>Subtitle or presenters name and date</a:t>
            </a:r>
            <a:endParaRPr lang="en-GB" dirty="0"/>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
        <p:nvSpPr>
          <p:cNvPr id="3" name="Title 2">
            <a:extLst>
              <a:ext uri="{FF2B5EF4-FFF2-40B4-BE49-F238E27FC236}">
                <a16:creationId xmlns:a16="http://schemas.microsoft.com/office/drawing/2014/main" id="{4C6894AC-A6FF-4C78-BD1B-BD484004B46F}"/>
              </a:ext>
            </a:extLst>
          </p:cNvPr>
          <p:cNvSpPr>
            <a:spLocks noGrp="1"/>
          </p:cNvSpPr>
          <p:nvPr>
            <p:ph type="title"/>
          </p:nvPr>
        </p:nvSpPr>
        <p:spPr>
          <a:xfrm>
            <a:off x="3800476" y="3950672"/>
            <a:ext cx="7128000" cy="2907328"/>
          </a:xfrm>
        </p:spPr>
        <p:txBody>
          <a:bodyPr anchor="ctr" anchorCtr="0"/>
          <a:lstStyle>
            <a:lvl1pPr>
              <a:defRPr>
                <a:latin typeface="Graphik Light" panose="020B0403030202060203" pitchFamily="34" charset="0"/>
              </a:defRPr>
            </a:lvl1pPr>
          </a:lstStyle>
          <a:p>
            <a:r>
              <a:rPr lang="en-US"/>
              <a:t>Click to edit Master title style</a:t>
            </a:r>
            <a:endParaRPr lang="en-GB" dirty="0"/>
          </a:p>
        </p:txBody>
      </p:sp>
      <p:pic>
        <p:nvPicPr>
          <p:cNvPr id="7" name="Graphic 6">
            <a:extLst>
              <a:ext uri="{FF2B5EF4-FFF2-40B4-BE49-F238E27FC236}">
                <a16:creationId xmlns:a16="http://schemas.microsoft.com/office/drawing/2014/main" id="{73CDA76D-FD10-1E3D-656F-B019B946F6A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66614" y="0"/>
            <a:ext cx="2997200" cy="13716000"/>
          </a:xfrm>
          <a:prstGeom prst="rect">
            <a:avLst/>
          </a:prstGeom>
        </p:spPr>
      </p:pic>
      <p:pic>
        <p:nvPicPr>
          <p:cNvPr id="4" name="Graphic 3">
            <a:extLst>
              <a:ext uri="{FF2B5EF4-FFF2-40B4-BE49-F238E27FC236}">
                <a16:creationId xmlns:a16="http://schemas.microsoft.com/office/drawing/2014/main" id="{A735A003-D54C-4472-5B1F-73FFB697FD7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893087" y="12479640"/>
            <a:ext cx="2551112" cy="593061"/>
          </a:xfrm>
          <a:prstGeom prst="rect">
            <a:avLst/>
          </a:prstGeom>
        </p:spPr>
      </p:pic>
    </p:spTree>
    <p:extLst>
      <p:ext uri="{BB962C8B-B14F-4D97-AF65-F5344CB8AC3E}">
        <p14:creationId xmlns:p14="http://schemas.microsoft.com/office/powerpoint/2010/main" val="1999933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with Shape and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AC38BB-DC51-DADD-C93D-127FB51A4FFC}"/>
              </a:ext>
            </a:extLst>
          </p:cNvPr>
          <p:cNvSpPr>
            <a:spLocks noGrp="1"/>
          </p:cNvSpPr>
          <p:nvPr>
            <p:ph type="pic" sz="quarter" idx="15" hasCustomPrompt="1"/>
          </p:nvPr>
        </p:nvSpPr>
        <p:spPr>
          <a:xfrm>
            <a:off x="0" y="0"/>
            <a:ext cx="17406210" cy="13716000"/>
          </a:xfrm>
          <a:custGeom>
            <a:avLst/>
            <a:gdLst>
              <a:gd name="connsiteX0" fmla="*/ 0 w 17406210"/>
              <a:gd name="connsiteY0" fmla="*/ 0 h 13716000"/>
              <a:gd name="connsiteX1" fmla="*/ 444500 w 17406210"/>
              <a:gd name="connsiteY1" fmla="*/ 0 h 13716000"/>
              <a:gd name="connsiteX2" fmla="*/ 14225149 w 17406210"/>
              <a:gd name="connsiteY2" fmla="*/ 0 h 13716000"/>
              <a:gd name="connsiteX3" fmla="*/ 14669649 w 17406210"/>
              <a:gd name="connsiteY3" fmla="*/ 0 h 13716000"/>
              <a:gd name="connsiteX4" fmla="*/ 17406210 w 17406210"/>
              <a:gd name="connsiteY4" fmla="*/ 7281202 h 13716000"/>
              <a:gd name="connsiteX5" fmla="*/ 15799682 w 17406210"/>
              <a:gd name="connsiteY5" fmla="*/ 13026614 h 13716000"/>
              <a:gd name="connsiteX6" fmla="*/ 15342564 w 17406210"/>
              <a:gd name="connsiteY6" fmla="*/ 13716000 h 13716000"/>
              <a:gd name="connsiteX7" fmla="*/ 14898064 w 17406210"/>
              <a:gd name="connsiteY7" fmla="*/ 13716000 h 13716000"/>
              <a:gd name="connsiteX8" fmla="*/ 444500 w 17406210"/>
              <a:gd name="connsiteY8" fmla="*/ 13716000 h 13716000"/>
              <a:gd name="connsiteX9" fmla="*/ 0 w 17406210"/>
              <a:gd name="connsiteY9"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06210" h="13716000">
                <a:moveTo>
                  <a:pt x="0" y="0"/>
                </a:moveTo>
                <a:lnTo>
                  <a:pt x="444500" y="0"/>
                </a:lnTo>
                <a:lnTo>
                  <a:pt x="14225149" y="0"/>
                </a:lnTo>
                <a:lnTo>
                  <a:pt x="14669649" y="0"/>
                </a:lnTo>
                <a:cubicBezTo>
                  <a:pt x="16370701" y="1934284"/>
                  <a:pt x="17406210" y="4486898"/>
                  <a:pt x="17406210" y="7281202"/>
                </a:cubicBezTo>
                <a:cubicBezTo>
                  <a:pt x="17406210" y="9387318"/>
                  <a:pt x="16817908" y="11356256"/>
                  <a:pt x="15799682" y="13026614"/>
                </a:cubicBezTo>
                <a:lnTo>
                  <a:pt x="15342564" y="13716000"/>
                </a:lnTo>
                <a:lnTo>
                  <a:pt x="14898064" y="13716000"/>
                </a:lnTo>
                <a:lnTo>
                  <a:pt x="444500" y="13716000"/>
                </a:lnTo>
                <a:lnTo>
                  <a:pt x="0" y="13716000"/>
                </a:lnTo>
                <a:close/>
              </a:path>
            </a:pathLst>
          </a:custGeom>
          <a:solidFill>
            <a:schemeClr val="bg1">
              <a:lumMod val="75000"/>
            </a:schemeClr>
          </a:solidFill>
        </p:spPr>
        <p:txBody>
          <a:bodyPr wrap="square" lIns="360000" tIns="360000" rIns="360000" bIns="360000">
            <a:noAutofit/>
          </a:bodyPr>
          <a:lstStyle>
            <a:lvl1pPr>
              <a:defRPr sz="2800" b="0">
                <a:solidFill>
                  <a:schemeClr val="bg1"/>
                </a:solidFill>
                <a:latin typeface="Graphik Light" panose="020B0403030202060203" pitchFamily="34" charset="0"/>
              </a:defRPr>
            </a:lvl1pPr>
          </a:lstStyle>
          <a:p>
            <a:r>
              <a:rPr lang="en-AU" dirty="0"/>
              <a:t>To insert an image, select ‘Insert Picture’, or click on icon. </a:t>
            </a:r>
            <a:br>
              <a:rPr lang="en-AU" dirty="0"/>
            </a:br>
            <a:r>
              <a:rPr lang="en-AU" dirty="0"/>
              <a:t>Select ‘Picture Format &gt; Crop’ to edit size and position of picture.</a:t>
            </a:r>
          </a:p>
        </p:txBody>
      </p:sp>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3800476" y="7442202"/>
            <a:ext cx="7128000" cy="2160000"/>
          </a:xfrm>
          <a:prstGeom prst="rect">
            <a:avLst/>
          </a:prstGeom>
        </p:spPr>
        <p:txBody>
          <a:bodyPr/>
          <a:lstStyle>
            <a:lvl1pPr marL="0" indent="0" algn="l">
              <a:buNone/>
              <a:defRPr sz="2800" b="1" cap="all" baseline="0">
                <a:solidFill>
                  <a:schemeClr val="tx1"/>
                </a:solidFill>
                <a:latin typeface="Graphik Light" panose="020B0403030202060203" pitchFamily="34" charset="0"/>
              </a:defRPr>
            </a:lvl1pPr>
            <a:lvl2pPr marL="0" indent="0" algn="l">
              <a:buNone/>
              <a:defRPr sz="2800" b="1" cap="all" baseline="0">
                <a:solidFill>
                  <a:schemeClr val="tx1"/>
                </a:solidFill>
                <a:latin typeface="Graphik Light" panose="020B0403030202060203" pitchFamily="34" charset="0"/>
              </a:defRPr>
            </a:lvl2pPr>
            <a:lvl3pPr marL="0" indent="0" algn="l">
              <a:buNone/>
              <a:defRPr sz="2800" b="1" cap="all" baseline="0">
                <a:solidFill>
                  <a:schemeClr val="tx1"/>
                </a:solidFill>
                <a:latin typeface="Graphik Light" panose="020B0403030202060203" pitchFamily="34" charset="0"/>
              </a:defRPr>
            </a:lvl3pPr>
            <a:lvl4pPr marL="0" indent="0" algn="l">
              <a:buNone/>
              <a:defRPr sz="2800" b="1" cap="all" baseline="0">
                <a:solidFill>
                  <a:schemeClr val="tx1"/>
                </a:solidFill>
                <a:latin typeface="Graphik Light" panose="020B0403030202060203" pitchFamily="34" charset="0"/>
              </a:defRPr>
            </a:lvl4pPr>
            <a:lvl5pPr marL="0" indent="0" algn="l">
              <a:buNone/>
              <a:defRPr sz="2800" b="1" cap="all" baseline="0">
                <a:solidFill>
                  <a:schemeClr val="tx1"/>
                </a:solidFill>
                <a:latin typeface="Graphik Light" panose="020B0403030202060203" pitchFamily="34" charset="0"/>
              </a:defRPr>
            </a:lvl5pPr>
            <a:lvl6pPr marL="0" indent="0" algn="l">
              <a:buNone/>
              <a:defRPr sz="2800" b="1" cap="all" baseline="0">
                <a:solidFill>
                  <a:schemeClr val="tx1"/>
                </a:solidFill>
                <a:latin typeface="Graphik Light" panose="020B0403030202060203" pitchFamily="34" charset="0"/>
              </a:defRPr>
            </a:lvl6pPr>
            <a:lvl7pPr marL="0" indent="0" algn="l">
              <a:buNone/>
              <a:defRPr sz="2800" b="1" cap="all" baseline="0">
                <a:solidFill>
                  <a:schemeClr val="tx1"/>
                </a:solidFill>
                <a:latin typeface="Graphik Light" panose="020B0403030202060203" pitchFamily="34" charset="0"/>
              </a:defRPr>
            </a:lvl7pPr>
            <a:lvl8pPr marL="0" indent="0" algn="l">
              <a:buNone/>
              <a:defRPr sz="2800" b="1" cap="all" baseline="0">
                <a:solidFill>
                  <a:schemeClr val="tx1"/>
                </a:solidFill>
                <a:latin typeface="Graphik Light" panose="020B0403030202060203" pitchFamily="34" charset="0"/>
              </a:defRPr>
            </a:lvl8pPr>
            <a:lvl9pPr marL="0" indent="0" algn="l">
              <a:buNone/>
              <a:defRPr sz="2800" b="1" cap="all" baseline="0">
                <a:solidFill>
                  <a:schemeClr val="tx1"/>
                </a:solidFill>
                <a:latin typeface="Graphik Light" panose="020B0403030202060203" pitchFamily="34" charset="0"/>
              </a:defRPr>
            </a:lvl9pPr>
          </a:lstStyle>
          <a:p>
            <a:r>
              <a:rPr lang="en-AU" dirty="0"/>
              <a:t>Subtitle or presenters name and date</a:t>
            </a:r>
            <a:endParaRPr lang="en-GB" dirty="0"/>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
        <p:nvSpPr>
          <p:cNvPr id="3" name="Title 2">
            <a:extLst>
              <a:ext uri="{FF2B5EF4-FFF2-40B4-BE49-F238E27FC236}">
                <a16:creationId xmlns:a16="http://schemas.microsoft.com/office/drawing/2014/main" id="{4C6894AC-A6FF-4C78-BD1B-BD484004B46F}"/>
              </a:ext>
            </a:extLst>
          </p:cNvPr>
          <p:cNvSpPr>
            <a:spLocks noGrp="1"/>
          </p:cNvSpPr>
          <p:nvPr>
            <p:ph type="title"/>
          </p:nvPr>
        </p:nvSpPr>
        <p:spPr>
          <a:xfrm>
            <a:off x="3800475" y="3950670"/>
            <a:ext cx="7128000" cy="2907328"/>
          </a:xfrm>
        </p:spPr>
        <p:txBody>
          <a:bodyPr anchor="ctr" anchorCtr="0"/>
          <a:lstStyle>
            <a:lvl1pPr>
              <a:defRPr>
                <a:latin typeface="Graphik Light" panose="020B0403030202060203" pitchFamily="34" charset="0"/>
              </a:defRPr>
            </a:lvl1pPr>
          </a:lstStyle>
          <a:p>
            <a:r>
              <a:rPr lang="en-US"/>
              <a:t>Click to edit Master title style</a:t>
            </a:r>
            <a:endParaRPr lang="en-GB" dirty="0"/>
          </a:p>
        </p:txBody>
      </p:sp>
      <p:pic>
        <p:nvPicPr>
          <p:cNvPr id="2" name="Graphic 1">
            <a:extLst>
              <a:ext uri="{FF2B5EF4-FFF2-40B4-BE49-F238E27FC236}">
                <a16:creationId xmlns:a16="http://schemas.microsoft.com/office/drawing/2014/main" id="{28DF0D29-4E2A-782B-881A-74CD3382581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66614" y="0"/>
            <a:ext cx="2997200" cy="13716000"/>
          </a:xfrm>
          <a:prstGeom prst="rect">
            <a:avLst/>
          </a:prstGeom>
        </p:spPr>
      </p:pic>
      <p:pic>
        <p:nvPicPr>
          <p:cNvPr id="5" name="Graphic 4">
            <a:extLst>
              <a:ext uri="{FF2B5EF4-FFF2-40B4-BE49-F238E27FC236}">
                <a16:creationId xmlns:a16="http://schemas.microsoft.com/office/drawing/2014/main" id="{FD02EEDF-A0AE-925E-5A69-88FA875A47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893087" y="12479640"/>
            <a:ext cx="2551112" cy="593061"/>
          </a:xfrm>
          <a:prstGeom prst="rect">
            <a:avLst/>
          </a:prstGeom>
        </p:spPr>
      </p:pic>
      <p:sp>
        <p:nvSpPr>
          <p:cNvPr id="9" name="Text Placeholder 9">
            <a:extLst>
              <a:ext uri="{FF2B5EF4-FFF2-40B4-BE49-F238E27FC236}">
                <a16:creationId xmlns:a16="http://schemas.microsoft.com/office/drawing/2014/main" id="{4D49FEEB-10FC-E96C-4C5B-0303B418F563}"/>
              </a:ext>
            </a:extLst>
          </p:cNvPr>
          <p:cNvSpPr>
            <a:spLocks noGrp="1"/>
          </p:cNvSpPr>
          <p:nvPr>
            <p:ph type="body" sz="quarter" idx="17" hasCustomPrompt="1"/>
          </p:nvPr>
        </p:nvSpPr>
        <p:spPr>
          <a:xfrm>
            <a:off x="938215" y="12712701"/>
            <a:ext cx="5418136" cy="468000"/>
          </a:xfrm>
        </p:spPr>
        <p:txBody>
          <a:bodyPr anchor="t">
            <a:normAutofit/>
          </a:bodyPr>
          <a:lstStyle>
            <a:lvl1pPr marL="0" indent="0">
              <a:spcBef>
                <a:spcPts val="0"/>
              </a:spcBef>
              <a:buFont typeface="Arial" panose="020B0604020202020204" pitchFamily="34" charset="0"/>
              <a:buNone/>
              <a:defRPr sz="1400">
                <a:solidFill>
                  <a:schemeClr val="tx1"/>
                </a:solidFill>
                <a:latin typeface="Graphik Light" panose="020B0403030202060203" pitchFamily="34" charset="0"/>
              </a:defRPr>
            </a:lvl1pPr>
            <a:lvl2pPr marL="0" indent="0">
              <a:spcBef>
                <a:spcPts val="0"/>
              </a:spcBef>
              <a:buNone/>
              <a:defRPr sz="1400">
                <a:solidFill>
                  <a:schemeClr val="tx1"/>
                </a:solidFill>
              </a:defRPr>
            </a:lvl2pPr>
            <a:lvl3pPr marL="0" indent="0">
              <a:spcBef>
                <a:spcPts val="0"/>
              </a:spcBef>
              <a:buNone/>
              <a:defRPr sz="1400"/>
            </a:lvl3pPr>
            <a:lvl4pPr marL="0" indent="0">
              <a:spcBef>
                <a:spcPts val="0"/>
              </a:spcBef>
              <a:buFont typeface="Arial" panose="020B0604020202020204" pitchFamily="34" charset="0"/>
              <a:buNone/>
              <a:defRPr sz="1400"/>
            </a:lvl4pPr>
            <a:lvl5pPr marL="0" indent="0">
              <a:spcBef>
                <a:spcPts val="0"/>
              </a:spcBef>
              <a:buFont typeface="Arial" panose="020B0604020202020204" pitchFamily="34" charset="0"/>
              <a:buNone/>
              <a:defRPr sz="1400"/>
            </a:lvl5pPr>
            <a:lvl6pPr marL="0" indent="0">
              <a:spcBef>
                <a:spcPts val="0"/>
              </a:spcBef>
              <a:buFont typeface="Arial" panose="020B0604020202020204" pitchFamily="34" charset="0"/>
              <a:buNone/>
              <a:defRPr sz="1400"/>
            </a:lvl6pPr>
            <a:lvl7pPr marL="0" indent="0">
              <a:spcBef>
                <a:spcPts val="0"/>
              </a:spcBef>
              <a:buFont typeface="Arial" panose="020B0604020202020204" pitchFamily="34" charset="0"/>
              <a:buNone/>
              <a:defRPr sz="1400"/>
            </a:lvl7pPr>
            <a:lvl8pPr marL="0" indent="0">
              <a:spcBef>
                <a:spcPts val="0"/>
              </a:spcBef>
              <a:buFont typeface="Arial" panose="020B0604020202020204" pitchFamily="34" charset="0"/>
              <a:buNone/>
              <a:defRPr sz="1400"/>
            </a:lvl8pPr>
            <a:lvl9pPr marL="0" indent="0">
              <a:spcBef>
                <a:spcPts val="0"/>
              </a:spcBef>
              <a:buFont typeface="Arial" panose="020B0604020202020204" pitchFamily="34" charset="0"/>
              <a:buNone/>
              <a:defRPr sz="1400"/>
            </a:lvl9pPr>
          </a:lstStyle>
          <a:p>
            <a:pPr lvl="0"/>
            <a:r>
              <a:rPr lang="en-US" dirty="0"/>
              <a:t>Click to add text</a:t>
            </a:r>
          </a:p>
        </p:txBody>
      </p:sp>
    </p:spTree>
    <p:extLst>
      <p:ext uri="{BB962C8B-B14F-4D97-AF65-F5344CB8AC3E}">
        <p14:creationId xmlns:p14="http://schemas.microsoft.com/office/powerpoint/2010/main" val="1649351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Shape and small image">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12041899" y="7442202"/>
            <a:ext cx="7128000" cy="2160000"/>
          </a:xfrm>
          <a:prstGeom prst="rect">
            <a:avLst/>
          </a:prstGeom>
        </p:spPr>
        <p:txBody>
          <a:bodyPr/>
          <a:lstStyle>
            <a:lvl1pPr marL="0" indent="0" algn="l">
              <a:buNone/>
              <a:defRPr sz="2800" b="1" cap="all" baseline="0">
                <a:solidFill>
                  <a:schemeClr val="tx1"/>
                </a:solidFill>
                <a:latin typeface="Graphik Light" panose="020B0403030202060203" pitchFamily="34" charset="0"/>
              </a:defRPr>
            </a:lvl1pPr>
            <a:lvl2pPr marL="0" indent="0" algn="l">
              <a:buNone/>
              <a:defRPr sz="2800" b="1" cap="all" baseline="0">
                <a:solidFill>
                  <a:schemeClr val="tx1"/>
                </a:solidFill>
                <a:latin typeface="Graphik Light" panose="020B0403030202060203" pitchFamily="34" charset="0"/>
              </a:defRPr>
            </a:lvl2pPr>
            <a:lvl3pPr marL="0" indent="0" algn="l">
              <a:buNone/>
              <a:defRPr sz="2800" b="1" cap="all" baseline="0">
                <a:solidFill>
                  <a:schemeClr val="tx1"/>
                </a:solidFill>
                <a:latin typeface="Graphik Light" panose="020B0403030202060203" pitchFamily="34" charset="0"/>
              </a:defRPr>
            </a:lvl3pPr>
            <a:lvl4pPr marL="0" indent="0" algn="l">
              <a:buNone/>
              <a:defRPr sz="2800" b="1" cap="all" baseline="0">
                <a:solidFill>
                  <a:schemeClr val="tx1"/>
                </a:solidFill>
                <a:latin typeface="Graphik Light" panose="020B0403030202060203" pitchFamily="34" charset="0"/>
              </a:defRPr>
            </a:lvl4pPr>
            <a:lvl5pPr marL="0" indent="0" algn="l">
              <a:buNone/>
              <a:defRPr sz="2800" b="1" cap="all" baseline="0">
                <a:solidFill>
                  <a:schemeClr val="tx1"/>
                </a:solidFill>
                <a:latin typeface="Graphik Light" panose="020B0403030202060203" pitchFamily="34" charset="0"/>
              </a:defRPr>
            </a:lvl5pPr>
            <a:lvl6pPr marL="0" indent="0" algn="l">
              <a:buNone/>
              <a:defRPr sz="2800" b="1" cap="all" baseline="0">
                <a:solidFill>
                  <a:schemeClr val="tx1"/>
                </a:solidFill>
                <a:latin typeface="Graphik Light" panose="020B0403030202060203" pitchFamily="34" charset="0"/>
              </a:defRPr>
            </a:lvl6pPr>
            <a:lvl7pPr marL="0" indent="0" algn="l">
              <a:buNone/>
              <a:defRPr sz="2800" b="1" cap="all" baseline="0">
                <a:solidFill>
                  <a:schemeClr val="tx1"/>
                </a:solidFill>
                <a:latin typeface="Graphik Light" panose="020B0403030202060203" pitchFamily="34" charset="0"/>
              </a:defRPr>
            </a:lvl7pPr>
            <a:lvl8pPr marL="0" indent="0" algn="l">
              <a:buNone/>
              <a:defRPr sz="2800" b="1" cap="all" baseline="0">
                <a:solidFill>
                  <a:schemeClr val="tx1"/>
                </a:solidFill>
                <a:latin typeface="Graphik Light" panose="020B0403030202060203" pitchFamily="34" charset="0"/>
              </a:defRPr>
            </a:lvl8pPr>
            <a:lvl9pPr marL="0" indent="0" algn="l">
              <a:buNone/>
              <a:defRPr sz="2800" b="1" cap="all" baseline="0">
                <a:solidFill>
                  <a:schemeClr val="tx1"/>
                </a:solidFill>
                <a:latin typeface="Graphik Light" panose="020B0403030202060203" pitchFamily="34" charset="0"/>
              </a:defRPr>
            </a:lvl9pPr>
          </a:lstStyle>
          <a:p>
            <a:r>
              <a:rPr lang="en-AU" dirty="0"/>
              <a:t>Subtitle or presenters name and date</a:t>
            </a:r>
            <a:endParaRPr lang="en-GB" dirty="0"/>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
        <p:nvSpPr>
          <p:cNvPr id="3" name="Title 2">
            <a:extLst>
              <a:ext uri="{FF2B5EF4-FFF2-40B4-BE49-F238E27FC236}">
                <a16:creationId xmlns:a16="http://schemas.microsoft.com/office/drawing/2014/main" id="{4C6894AC-A6FF-4C78-BD1B-BD484004B46F}"/>
              </a:ext>
            </a:extLst>
          </p:cNvPr>
          <p:cNvSpPr>
            <a:spLocks noGrp="1"/>
          </p:cNvSpPr>
          <p:nvPr>
            <p:ph type="title"/>
          </p:nvPr>
        </p:nvSpPr>
        <p:spPr>
          <a:xfrm>
            <a:off x="12041898" y="3950670"/>
            <a:ext cx="7128000" cy="2907328"/>
          </a:xfrm>
        </p:spPr>
        <p:txBody>
          <a:bodyPr anchor="ctr" anchorCtr="0"/>
          <a:lstStyle>
            <a:lvl1pPr>
              <a:defRPr>
                <a:latin typeface="Graphik Light" panose="020B0403030202060203" pitchFamily="34" charset="0"/>
              </a:defRPr>
            </a:lvl1pPr>
          </a:lstStyle>
          <a:p>
            <a:r>
              <a:rPr lang="en-US"/>
              <a:t>Click to edit Master title style</a:t>
            </a:r>
            <a:endParaRPr lang="en-GB" dirty="0"/>
          </a:p>
        </p:txBody>
      </p:sp>
      <p:pic>
        <p:nvPicPr>
          <p:cNvPr id="2" name="Graphic 1">
            <a:extLst>
              <a:ext uri="{FF2B5EF4-FFF2-40B4-BE49-F238E27FC236}">
                <a16:creationId xmlns:a16="http://schemas.microsoft.com/office/drawing/2014/main" id="{28DF0D29-4E2A-782B-881A-74CD3382581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72394" y="0"/>
            <a:ext cx="2997200" cy="13716000"/>
          </a:xfrm>
          <a:prstGeom prst="rect">
            <a:avLst/>
          </a:prstGeom>
        </p:spPr>
      </p:pic>
      <p:sp>
        <p:nvSpPr>
          <p:cNvPr id="8" name="Picture Placeholder 7">
            <a:extLst>
              <a:ext uri="{FF2B5EF4-FFF2-40B4-BE49-F238E27FC236}">
                <a16:creationId xmlns:a16="http://schemas.microsoft.com/office/drawing/2014/main" id="{C5DAE5DC-F3E0-24C3-3F69-F408186864A9}"/>
              </a:ext>
            </a:extLst>
          </p:cNvPr>
          <p:cNvSpPr>
            <a:spLocks noGrp="1"/>
          </p:cNvSpPr>
          <p:nvPr>
            <p:ph type="pic" sz="quarter" idx="16" hasCustomPrompt="1"/>
          </p:nvPr>
        </p:nvSpPr>
        <p:spPr>
          <a:xfrm>
            <a:off x="0" y="0"/>
            <a:ext cx="9911991" cy="13716000"/>
          </a:xfrm>
          <a:custGeom>
            <a:avLst/>
            <a:gdLst>
              <a:gd name="connsiteX0" fmla="*/ 0 w 9911991"/>
              <a:gd name="connsiteY0" fmla="*/ 0 h 13716000"/>
              <a:gd name="connsiteX1" fmla="*/ 1264596 w 9911991"/>
              <a:gd name="connsiteY1" fmla="*/ 0 h 13716000"/>
              <a:gd name="connsiteX2" fmla="*/ 3813246 w 9911991"/>
              <a:gd name="connsiteY2" fmla="*/ 0 h 13716000"/>
              <a:gd name="connsiteX3" fmla="*/ 4941651 w 9911991"/>
              <a:gd name="connsiteY3" fmla="*/ 0 h 13716000"/>
              <a:gd name="connsiteX4" fmla="*/ 6089515 w 9911991"/>
              <a:gd name="connsiteY4" fmla="*/ 0 h 13716000"/>
              <a:gd name="connsiteX5" fmla="*/ 6730930 w 9911991"/>
              <a:gd name="connsiteY5" fmla="*/ 0 h 13716000"/>
              <a:gd name="connsiteX6" fmla="*/ 7175430 w 9911991"/>
              <a:gd name="connsiteY6" fmla="*/ 0 h 13716000"/>
              <a:gd name="connsiteX7" fmla="*/ 9911991 w 9911991"/>
              <a:gd name="connsiteY7" fmla="*/ 7281202 h 13716000"/>
              <a:gd name="connsiteX8" fmla="*/ 8305463 w 9911991"/>
              <a:gd name="connsiteY8" fmla="*/ 13026614 h 13716000"/>
              <a:gd name="connsiteX9" fmla="*/ 7848345 w 9911991"/>
              <a:gd name="connsiteY9" fmla="*/ 13716000 h 13716000"/>
              <a:gd name="connsiteX10" fmla="*/ 7403845 w 9911991"/>
              <a:gd name="connsiteY10" fmla="*/ 13716000 h 13716000"/>
              <a:gd name="connsiteX11" fmla="*/ 6089515 w 9911991"/>
              <a:gd name="connsiteY11" fmla="*/ 13716000 h 13716000"/>
              <a:gd name="connsiteX12" fmla="*/ 4941651 w 9911991"/>
              <a:gd name="connsiteY12" fmla="*/ 13716000 h 13716000"/>
              <a:gd name="connsiteX13" fmla="*/ 3813246 w 9911991"/>
              <a:gd name="connsiteY13" fmla="*/ 13716000 h 13716000"/>
              <a:gd name="connsiteX14" fmla="*/ 1264596 w 9911991"/>
              <a:gd name="connsiteY14" fmla="*/ 13716000 h 13716000"/>
              <a:gd name="connsiteX15" fmla="*/ 0 w 9911991"/>
              <a:gd name="connsiteY15"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11991" h="13716000">
                <a:moveTo>
                  <a:pt x="0" y="0"/>
                </a:moveTo>
                <a:lnTo>
                  <a:pt x="1264596" y="0"/>
                </a:lnTo>
                <a:lnTo>
                  <a:pt x="3813246" y="0"/>
                </a:lnTo>
                <a:lnTo>
                  <a:pt x="4941651" y="0"/>
                </a:lnTo>
                <a:lnTo>
                  <a:pt x="6089515" y="0"/>
                </a:lnTo>
                <a:lnTo>
                  <a:pt x="6730930" y="0"/>
                </a:lnTo>
                <a:lnTo>
                  <a:pt x="7175430" y="0"/>
                </a:lnTo>
                <a:cubicBezTo>
                  <a:pt x="8876482" y="1934284"/>
                  <a:pt x="9911991" y="4486898"/>
                  <a:pt x="9911991" y="7281202"/>
                </a:cubicBezTo>
                <a:cubicBezTo>
                  <a:pt x="9911991" y="9387318"/>
                  <a:pt x="9323689" y="11356256"/>
                  <a:pt x="8305463" y="13026614"/>
                </a:cubicBezTo>
                <a:lnTo>
                  <a:pt x="7848345" y="13716000"/>
                </a:lnTo>
                <a:lnTo>
                  <a:pt x="7403845" y="13716000"/>
                </a:lnTo>
                <a:lnTo>
                  <a:pt x="6089515" y="13716000"/>
                </a:lnTo>
                <a:lnTo>
                  <a:pt x="4941651" y="13716000"/>
                </a:lnTo>
                <a:lnTo>
                  <a:pt x="3813246" y="13716000"/>
                </a:lnTo>
                <a:lnTo>
                  <a:pt x="1264596" y="13716000"/>
                </a:lnTo>
                <a:lnTo>
                  <a:pt x="0" y="13716000"/>
                </a:lnTo>
                <a:close/>
              </a:path>
            </a:pathLst>
          </a:custGeom>
          <a:solidFill>
            <a:schemeClr val="bg1">
              <a:lumMod val="75000"/>
            </a:schemeClr>
          </a:solidFill>
        </p:spPr>
        <p:txBody>
          <a:bodyPr wrap="square" lIns="216000" tIns="216000" rIns="216000" bIns="216000" anchor="ctr" anchorCtr="0">
            <a:noAutofit/>
          </a:bodyPr>
          <a:lstStyle>
            <a:lvl1pPr algn="ctr">
              <a:defRPr sz="2800" b="0">
                <a:solidFill>
                  <a:schemeClr val="bg1"/>
                </a:solidFill>
                <a:latin typeface="Graphik Light" panose="020B0403030202060203" pitchFamily="34" charset="0"/>
              </a:defRPr>
            </a:lvl1pPr>
          </a:lstStyle>
          <a:p>
            <a:r>
              <a:rPr lang="en-AU" dirty="0"/>
              <a:t>To insert an image, select ‘Insert Picture’, or click on icon. Select ‘Picture Format &gt; Crop’ to edit size and position of picture.</a:t>
            </a:r>
          </a:p>
        </p:txBody>
      </p:sp>
      <p:pic>
        <p:nvPicPr>
          <p:cNvPr id="5" name="Graphic 4">
            <a:extLst>
              <a:ext uri="{FF2B5EF4-FFF2-40B4-BE49-F238E27FC236}">
                <a16:creationId xmlns:a16="http://schemas.microsoft.com/office/drawing/2014/main" id="{F3489168-57C1-070D-2C54-C63FF86D09B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893087" y="12479640"/>
            <a:ext cx="2551112" cy="593061"/>
          </a:xfrm>
          <a:prstGeom prst="rect">
            <a:avLst/>
          </a:prstGeom>
        </p:spPr>
      </p:pic>
      <p:sp>
        <p:nvSpPr>
          <p:cNvPr id="10" name="Text Placeholder 9">
            <a:extLst>
              <a:ext uri="{FF2B5EF4-FFF2-40B4-BE49-F238E27FC236}">
                <a16:creationId xmlns:a16="http://schemas.microsoft.com/office/drawing/2014/main" id="{1AEB6540-C77A-919D-23A9-DCBC596B1E40}"/>
              </a:ext>
            </a:extLst>
          </p:cNvPr>
          <p:cNvSpPr>
            <a:spLocks noGrp="1"/>
          </p:cNvSpPr>
          <p:nvPr>
            <p:ph type="body" sz="quarter" idx="17" hasCustomPrompt="1"/>
          </p:nvPr>
        </p:nvSpPr>
        <p:spPr>
          <a:xfrm>
            <a:off x="938215" y="12712701"/>
            <a:ext cx="5418136" cy="468000"/>
          </a:xfrm>
        </p:spPr>
        <p:txBody>
          <a:bodyPr anchor="t">
            <a:normAutofit/>
          </a:bodyPr>
          <a:lstStyle>
            <a:lvl1pPr marL="0" indent="0">
              <a:spcBef>
                <a:spcPts val="0"/>
              </a:spcBef>
              <a:buFont typeface="Arial" panose="020B0604020202020204" pitchFamily="34" charset="0"/>
              <a:buNone/>
              <a:defRPr sz="1400">
                <a:solidFill>
                  <a:schemeClr val="tx1"/>
                </a:solidFill>
                <a:latin typeface="Graphik Light" panose="020B0403030202060203" pitchFamily="34" charset="0"/>
              </a:defRPr>
            </a:lvl1pPr>
            <a:lvl2pPr marL="0" indent="0">
              <a:spcBef>
                <a:spcPts val="0"/>
              </a:spcBef>
              <a:buNone/>
              <a:defRPr sz="1400">
                <a:solidFill>
                  <a:schemeClr val="tx1"/>
                </a:solidFill>
              </a:defRPr>
            </a:lvl2pPr>
            <a:lvl3pPr marL="0" indent="0">
              <a:spcBef>
                <a:spcPts val="0"/>
              </a:spcBef>
              <a:buNone/>
              <a:defRPr sz="1400"/>
            </a:lvl3pPr>
            <a:lvl4pPr marL="0" indent="0">
              <a:spcBef>
                <a:spcPts val="0"/>
              </a:spcBef>
              <a:buFont typeface="Arial" panose="020B0604020202020204" pitchFamily="34" charset="0"/>
              <a:buNone/>
              <a:defRPr sz="1400"/>
            </a:lvl4pPr>
            <a:lvl5pPr marL="0" indent="0">
              <a:spcBef>
                <a:spcPts val="0"/>
              </a:spcBef>
              <a:buFont typeface="Arial" panose="020B0604020202020204" pitchFamily="34" charset="0"/>
              <a:buNone/>
              <a:defRPr sz="1400"/>
            </a:lvl5pPr>
            <a:lvl6pPr marL="0" indent="0">
              <a:spcBef>
                <a:spcPts val="0"/>
              </a:spcBef>
              <a:buFont typeface="Arial" panose="020B0604020202020204" pitchFamily="34" charset="0"/>
              <a:buNone/>
              <a:defRPr sz="1400"/>
            </a:lvl6pPr>
            <a:lvl7pPr marL="0" indent="0">
              <a:spcBef>
                <a:spcPts val="0"/>
              </a:spcBef>
              <a:buFont typeface="Arial" panose="020B0604020202020204" pitchFamily="34" charset="0"/>
              <a:buNone/>
              <a:defRPr sz="1400"/>
            </a:lvl7pPr>
            <a:lvl8pPr marL="0" indent="0">
              <a:spcBef>
                <a:spcPts val="0"/>
              </a:spcBef>
              <a:buFont typeface="Arial" panose="020B0604020202020204" pitchFamily="34" charset="0"/>
              <a:buNone/>
              <a:defRPr sz="1400"/>
            </a:lvl8pPr>
            <a:lvl9pPr marL="0" indent="0">
              <a:spcBef>
                <a:spcPts val="0"/>
              </a:spcBef>
              <a:buFont typeface="Arial" panose="020B0604020202020204" pitchFamily="34" charset="0"/>
              <a:buNone/>
              <a:defRPr sz="1400"/>
            </a:lvl9pPr>
          </a:lstStyle>
          <a:p>
            <a:pPr lvl="0"/>
            <a:r>
              <a:rPr lang="en-US" dirty="0"/>
              <a:t>Click to add text</a:t>
            </a:r>
          </a:p>
        </p:txBody>
      </p:sp>
    </p:spTree>
    <p:extLst>
      <p:ext uri="{BB962C8B-B14F-4D97-AF65-F5344CB8AC3E}">
        <p14:creationId xmlns:p14="http://schemas.microsoft.com/office/powerpoint/2010/main" val="2274271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852B564-FAA4-4CAD-99F8-EF4333D83E67}"/>
              </a:ext>
            </a:extLst>
          </p:cNvPr>
          <p:cNvSpPr>
            <a:spLocks noGrp="1"/>
          </p:cNvSpPr>
          <p:nvPr>
            <p:ph sz="quarter" idx="14" hasCustomPrompt="1"/>
          </p:nvPr>
        </p:nvSpPr>
        <p:spPr>
          <a:xfrm>
            <a:off x="938213" y="2184401"/>
            <a:ext cx="22462538" cy="9928224"/>
          </a:xfrm>
        </p:spPr>
        <p:txBody>
          <a:bodyPr/>
          <a:lstStyle>
            <a:lvl1pPr>
              <a:defRPr>
                <a:latin typeface="Graphik Light" panose="020B0403030202060203" pitchFamily="34" charset="0"/>
              </a:defRPr>
            </a:lvl1pPr>
            <a:lvl2pPr>
              <a:defRPr/>
            </a:lvl2pPr>
            <a:lvl3pPr>
              <a:defRPr/>
            </a:lvl3pPr>
            <a:lvl4pPr>
              <a:defRPr/>
            </a:lvl4pPr>
            <a:lvl5pPr>
              <a:defRPr/>
            </a:lvl5pPr>
          </a:lstStyle>
          <a:p>
            <a:pPr lvl="0"/>
            <a:r>
              <a:rPr lang="en-GB" dirty="0"/>
              <a:t>Click to add text, or click on one of the central icons to add a table, chart, SmartArt, image or media. Press the ‘Increase/Decrease’ button under the Home tab to move through the text styles.</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3BFAA3AC-954E-76A7-0689-D43377CAD329}"/>
              </a:ext>
            </a:extLst>
          </p:cNvPr>
          <p:cNvSpPr/>
          <p:nvPr userDrawn="1"/>
        </p:nvSpPr>
        <p:spPr>
          <a:xfrm>
            <a:off x="0" y="0"/>
            <a:ext cx="24382413" cy="1889125"/>
          </a:xfrm>
          <a:prstGeom prst="rect">
            <a:avLst/>
          </a:prstGeom>
          <a:gradFill>
            <a:gsLst>
              <a:gs pos="0">
                <a:srgbClr val="820000"/>
              </a:gs>
              <a:gs pos="62000">
                <a:schemeClr val="bg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7200">
              <a:latin typeface="Graphik Light" panose="020B0403030202060203" pitchFamily="34" charset="0"/>
            </a:endParaRPr>
          </a:p>
        </p:txBody>
      </p:sp>
      <p:sp>
        <p:nvSpPr>
          <p:cNvPr id="12" name="Title 11">
            <a:extLst>
              <a:ext uri="{FF2B5EF4-FFF2-40B4-BE49-F238E27FC236}">
                <a16:creationId xmlns:a16="http://schemas.microsoft.com/office/drawing/2014/main" id="{3FC560F7-29F2-AF20-AB71-DD4F4851B53A}"/>
              </a:ext>
            </a:extLst>
          </p:cNvPr>
          <p:cNvSpPr>
            <a:spLocks noGrp="1"/>
          </p:cNvSpPr>
          <p:nvPr>
            <p:ph type="title"/>
          </p:nvPr>
        </p:nvSpPr>
        <p:spPr>
          <a:xfrm>
            <a:off x="938213" y="180000"/>
            <a:ext cx="22462538" cy="1440000"/>
          </a:xfrm>
        </p:spPr>
        <p:txBody>
          <a:bodyPr anchor="ctr" anchorCtr="0"/>
          <a:lstStyle>
            <a:lvl1pPr>
              <a:defRPr>
                <a:solidFill>
                  <a:schemeClr val="bg1"/>
                </a:solidFill>
                <a:latin typeface="Graphik Light" panose="020B0403030202060203" pitchFamily="34" charset="0"/>
              </a:defRPr>
            </a:lvl1pPr>
          </a:lstStyle>
          <a:p>
            <a:r>
              <a:rPr lang="en-US"/>
              <a:t>Click to edit Master title style</a:t>
            </a:r>
            <a:endParaRPr lang="en-AU" dirty="0"/>
          </a:p>
        </p:txBody>
      </p:sp>
      <p:sp>
        <p:nvSpPr>
          <p:cNvPr id="2" name="Footer Placeholder 1">
            <a:extLst>
              <a:ext uri="{FF2B5EF4-FFF2-40B4-BE49-F238E27FC236}">
                <a16:creationId xmlns:a16="http://schemas.microsoft.com/office/drawing/2014/main" id="{0C81DAF3-1B30-5F2D-1725-46CED72711D5}"/>
              </a:ext>
            </a:extLst>
          </p:cNvPr>
          <p:cNvSpPr>
            <a:spLocks noGrp="1"/>
          </p:cNvSpPr>
          <p:nvPr>
            <p:ph type="ftr" sz="quarter" idx="15"/>
          </p:nvPr>
        </p:nvSpPr>
        <p:spPr/>
        <p:txBody>
          <a:bodyPr/>
          <a:lstStyle>
            <a:lvl1pPr>
              <a:defRPr>
                <a:latin typeface="Graphik Light" panose="020B0403030202060203" pitchFamily="34" charset="0"/>
              </a:defRPr>
            </a:lvl1pPr>
          </a:lstStyle>
          <a:p>
            <a:r>
              <a:rPr lang="en-GB"/>
              <a:t>To insert Classification, e.g. "Public, Confidential or Privileged" Select 'Insert &gt; Header &amp; Footer' </a:t>
            </a:r>
            <a:endParaRPr lang="en-AU" dirty="0"/>
          </a:p>
        </p:txBody>
      </p:sp>
      <p:sp>
        <p:nvSpPr>
          <p:cNvPr id="3" name="Slide Number Placeholder 2">
            <a:extLst>
              <a:ext uri="{FF2B5EF4-FFF2-40B4-BE49-F238E27FC236}">
                <a16:creationId xmlns:a16="http://schemas.microsoft.com/office/drawing/2014/main" id="{DCED694C-8940-4AFB-D760-09157B04AE04}"/>
              </a:ext>
            </a:extLst>
          </p:cNvPr>
          <p:cNvSpPr>
            <a:spLocks noGrp="1"/>
          </p:cNvSpPr>
          <p:nvPr>
            <p:ph type="sldNum" sz="quarter" idx="16"/>
          </p:nvPr>
        </p:nvSpPr>
        <p:spPr/>
        <p:txBody>
          <a:bodyPr/>
          <a:lstStyle>
            <a:lvl1pPr>
              <a:defRPr>
                <a:latin typeface="Graphik Light" panose="020B0403030202060203" pitchFamily="34" charset="0"/>
              </a:defRPr>
            </a:lvl1pPr>
          </a:lstStyle>
          <a:p>
            <a:fld id="{4F389B0C-F2B6-4B3C-BE16-146C0F74E520}" type="slidenum">
              <a:rPr lang="en-AU" smtClean="0"/>
              <a:pPr/>
              <a:t>‹#›</a:t>
            </a:fld>
            <a:endParaRPr lang="en-AU" dirty="0"/>
          </a:p>
        </p:txBody>
      </p:sp>
    </p:spTree>
    <p:extLst>
      <p:ext uri="{BB962C8B-B14F-4D97-AF65-F5344CB8AC3E}">
        <p14:creationId xmlns:p14="http://schemas.microsoft.com/office/powerpoint/2010/main" val="1012158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938213" y="2184401"/>
            <a:ext cx="10439321" cy="9928224"/>
          </a:xfrm>
        </p:spPr>
        <p:txBody>
          <a:bodyPr/>
          <a:lstStyle>
            <a:lvl1pPr>
              <a:defRPr>
                <a:latin typeface="Graphik Light" panose="020B0403030202060203" pitchFamily="34" charset="0"/>
              </a:defRPr>
            </a:lvl1pPr>
            <a:lvl2pPr>
              <a:defRPr/>
            </a:lvl2pPr>
            <a:lvl3pPr>
              <a:defRPr/>
            </a:lvl3pPr>
            <a:lvl4pPr>
              <a:defRPr/>
            </a:lvl4pPr>
            <a:lvl5pPr>
              <a:defRPr/>
            </a:lvl5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12333288" y="2184401"/>
            <a:ext cx="11067463" cy="9928224"/>
          </a:xfrm>
        </p:spPr>
        <p:txBody>
          <a:bodyPr/>
          <a:lstStyle>
            <a:lvl1pPr>
              <a:defRPr>
                <a:latin typeface="Graphik Light" panose="020B0403030202060203" pitchFamily="34" charset="0"/>
              </a:defRPr>
            </a:lvl1pPr>
            <a:lvl2pPr>
              <a:defRPr>
                <a:latin typeface="Graphik Light" panose="020B0403030202060203" pitchFamily="34" charset="0"/>
              </a:defRPr>
            </a:lvl2pPr>
            <a:lvl3pPr>
              <a:defRPr>
                <a:latin typeface="Graphik Light" panose="020B0403030202060203" pitchFamily="34" charset="0"/>
              </a:defRPr>
            </a:lvl3pPr>
            <a:lvl4pPr>
              <a:defRPr>
                <a:latin typeface="Graphik Light" panose="020B0403030202060203" pitchFamily="34" charset="0"/>
              </a:defRPr>
            </a:lvl4pPr>
            <a:lvl5pPr>
              <a:defRPr>
                <a:latin typeface="Graphik Light" panose="020B04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Footer Placeholder 1">
            <a:extLst>
              <a:ext uri="{FF2B5EF4-FFF2-40B4-BE49-F238E27FC236}">
                <a16:creationId xmlns:a16="http://schemas.microsoft.com/office/drawing/2014/main" id="{8822110F-315F-F1B6-3605-AF547C31D75F}"/>
              </a:ext>
            </a:extLst>
          </p:cNvPr>
          <p:cNvSpPr>
            <a:spLocks noGrp="1"/>
          </p:cNvSpPr>
          <p:nvPr>
            <p:ph type="ftr" sz="quarter" idx="10"/>
          </p:nvPr>
        </p:nvSpPr>
        <p:spPr/>
        <p:txBody>
          <a:bodyPr/>
          <a:lstStyle>
            <a:lvl1pPr>
              <a:defRPr>
                <a:latin typeface="Graphik Light" panose="020B0403030202060203" pitchFamily="34" charset="0"/>
              </a:defRPr>
            </a:lvl1pPr>
          </a:lstStyle>
          <a:p>
            <a:r>
              <a:rPr lang="en-GB"/>
              <a:t>To insert Classification, e.g. "Public, Confidential or Privileged" Select 'Insert &gt; Header &amp; Footer' </a:t>
            </a:r>
            <a:endParaRPr lang="en-AU" dirty="0"/>
          </a:p>
        </p:txBody>
      </p:sp>
      <p:sp>
        <p:nvSpPr>
          <p:cNvPr id="5" name="Slide Number Placeholder 4">
            <a:extLst>
              <a:ext uri="{FF2B5EF4-FFF2-40B4-BE49-F238E27FC236}">
                <a16:creationId xmlns:a16="http://schemas.microsoft.com/office/drawing/2014/main" id="{00A579B8-ABBD-C881-E68D-ADF9340CA2E1}"/>
              </a:ext>
            </a:extLst>
          </p:cNvPr>
          <p:cNvSpPr>
            <a:spLocks noGrp="1"/>
          </p:cNvSpPr>
          <p:nvPr>
            <p:ph type="sldNum" sz="quarter" idx="11"/>
          </p:nvPr>
        </p:nvSpPr>
        <p:spPr/>
        <p:txBody>
          <a:bodyPr/>
          <a:lstStyle>
            <a:lvl1pPr>
              <a:defRPr>
                <a:latin typeface="Graphik Light" panose="020B0403030202060203" pitchFamily="34" charset="0"/>
              </a:defRPr>
            </a:lvl1pPr>
          </a:lstStyle>
          <a:p>
            <a:fld id="{4F389B0C-F2B6-4B3C-BE16-146C0F74E520}" type="slidenum">
              <a:rPr lang="en-AU" smtClean="0"/>
              <a:pPr/>
              <a:t>‹#›</a:t>
            </a:fld>
            <a:endParaRPr lang="en-AU"/>
          </a:p>
        </p:txBody>
      </p:sp>
      <p:sp>
        <p:nvSpPr>
          <p:cNvPr id="6" name="Rectangle 5">
            <a:extLst>
              <a:ext uri="{FF2B5EF4-FFF2-40B4-BE49-F238E27FC236}">
                <a16:creationId xmlns:a16="http://schemas.microsoft.com/office/drawing/2014/main" id="{3A3897C3-70B4-05E1-D76F-38A747A31364}"/>
              </a:ext>
            </a:extLst>
          </p:cNvPr>
          <p:cNvSpPr/>
          <p:nvPr userDrawn="1"/>
        </p:nvSpPr>
        <p:spPr>
          <a:xfrm>
            <a:off x="0" y="0"/>
            <a:ext cx="24382413" cy="1889125"/>
          </a:xfrm>
          <a:prstGeom prst="rect">
            <a:avLst/>
          </a:prstGeom>
          <a:gradFill>
            <a:gsLst>
              <a:gs pos="0">
                <a:srgbClr val="820000"/>
              </a:gs>
              <a:gs pos="62000">
                <a:schemeClr val="bg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7200">
              <a:latin typeface="Graphik Light" panose="020B0403030202060203" pitchFamily="34" charset="0"/>
            </a:endParaRPr>
          </a:p>
        </p:txBody>
      </p:sp>
      <p:sp>
        <p:nvSpPr>
          <p:cNvPr id="7" name="Title 11">
            <a:extLst>
              <a:ext uri="{FF2B5EF4-FFF2-40B4-BE49-F238E27FC236}">
                <a16:creationId xmlns:a16="http://schemas.microsoft.com/office/drawing/2014/main" id="{5BD112D9-389B-65B3-9262-AB6884837693}"/>
              </a:ext>
            </a:extLst>
          </p:cNvPr>
          <p:cNvSpPr>
            <a:spLocks noGrp="1"/>
          </p:cNvSpPr>
          <p:nvPr>
            <p:ph type="title"/>
          </p:nvPr>
        </p:nvSpPr>
        <p:spPr>
          <a:xfrm>
            <a:off x="938213" y="180000"/>
            <a:ext cx="22462538" cy="1440000"/>
          </a:xfrm>
        </p:spPr>
        <p:txBody>
          <a:bodyPr anchor="ctr" anchorCtr="0"/>
          <a:lstStyle>
            <a:lvl1pPr>
              <a:defRPr>
                <a:solidFill>
                  <a:schemeClr val="bg1"/>
                </a:solidFill>
                <a:latin typeface="Graphik Light" panose="020B0403030202060203"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2734685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offse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938213" y="2184401"/>
            <a:ext cx="8203097" cy="9636124"/>
          </a:xfrm>
        </p:spPr>
        <p:txBody>
          <a:bodyPr/>
          <a:lstStyle>
            <a:lvl1pPr>
              <a:defRPr>
                <a:latin typeface="Graphik Light" panose="020B0403030202060203" pitchFamily="34" charset="0"/>
              </a:defRPr>
            </a:lvl1pPr>
            <a:lvl2pPr>
              <a:defRPr/>
            </a:lvl2pPr>
            <a:lvl3pPr>
              <a:defRPr/>
            </a:lvl3pPr>
            <a:lvl4pPr>
              <a:defRPr/>
            </a:lvl4pPr>
            <a:lvl5pPr>
              <a:defRPr/>
            </a:lvl5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9532453" y="2184401"/>
            <a:ext cx="8203097" cy="9636124"/>
          </a:xfrm>
        </p:spPr>
        <p:txBody>
          <a:bodyPr/>
          <a:lstStyle>
            <a:lvl1pPr>
              <a:defRPr>
                <a:latin typeface="Graphik Light" panose="020B0403030202060203" pitchFamily="34" charset="0"/>
              </a:defRPr>
            </a:lvl1pPr>
            <a:lvl2pPr>
              <a:defRPr>
                <a:latin typeface="Graphik Light" panose="020B0403030202060203" pitchFamily="34" charset="0"/>
              </a:defRPr>
            </a:lvl2pPr>
            <a:lvl3pPr>
              <a:defRPr>
                <a:latin typeface="Graphik Light" panose="020B0403030202060203" pitchFamily="34" charset="0"/>
              </a:defRPr>
            </a:lvl3pPr>
            <a:lvl4pPr>
              <a:defRPr>
                <a:latin typeface="Graphik Light" panose="020B0403030202060203" pitchFamily="34" charset="0"/>
              </a:defRPr>
            </a:lvl4pPr>
            <a:lvl5pPr>
              <a:defRPr>
                <a:latin typeface="Graphik Light" panose="020B04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Footer Placeholder 1">
            <a:extLst>
              <a:ext uri="{FF2B5EF4-FFF2-40B4-BE49-F238E27FC236}">
                <a16:creationId xmlns:a16="http://schemas.microsoft.com/office/drawing/2014/main" id="{66A6B45A-F7EB-6532-2553-B76F47AA3A73}"/>
              </a:ext>
            </a:extLst>
          </p:cNvPr>
          <p:cNvSpPr>
            <a:spLocks noGrp="1"/>
          </p:cNvSpPr>
          <p:nvPr>
            <p:ph type="ftr" sz="quarter" idx="10"/>
          </p:nvPr>
        </p:nvSpPr>
        <p:spPr/>
        <p:txBody>
          <a:bodyPr/>
          <a:lstStyle>
            <a:lvl1pPr>
              <a:defRPr>
                <a:latin typeface="Graphik Light" panose="020B0403030202060203" pitchFamily="34" charset="0"/>
              </a:defRPr>
            </a:lvl1pPr>
          </a:lstStyle>
          <a:p>
            <a:r>
              <a:rPr lang="en-GB"/>
              <a:t>To insert Classification, e.g. "Public, Confidential or Privileged" Select 'Insert &gt; Header &amp; Footer' </a:t>
            </a:r>
            <a:endParaRPr lang="en-AU" dirty="0"/>
          </a:p>
        </p:txBody>
      </p:sp>
      <p:sp>
        <p:nvSpPr>
          <p:cNvPr id="5" name="Slide Number Placeholder 4">
            <a:extLst>
              <a:ext uri="{FF2B5EF4-FFF2-40B4-BE49-F238E27FC236}">
                <a16:creationId xmlns:a16="http://schemas.microsoft.com/office/drawing/2014/main" id="{BC02FA2E-9BA5-5168-C746-5970E6F7FD18}"/>
              </a:ext>
            </a:extLst>
          </p:cNvPr>
          <p:cNvSpPr>
            <a:spLocks noGrp="1"/>
          </p:cNvSpPr>
          <p:nvPr>
            <p:ph type="sldNum" sz="quarter" idx="11"/>
          </p:nvPr>
        </p:nvSpPr>
        <p:spPr/>
        <p:txBody>
          <a:bodyPr/>
          <a:lstStyle>
            <a:lvl1pPr>
              <a:defRPr>
                <a:latin typeface="Graphik Light" panose="020B0403030202060203" pitchFamily="34" charset="0"/>
              </a:defRPr>
            </a:lvl1pPr>
          </a:lstStyle>
          <a:p>
            <a:fld id="{4F389B0C-F2B6-4B3C-BE16-146C0F74E520}" type="slidenum">
              <a:rPr lang="en-AU" smtClean="0"/>
              <a:pPr/>
              <a:t>‹#›</a:t>
            </a:fld>
            <a:endParaRPr lang="en-AU"/>
          </a:p>
        </p:txBody>
      </p:sp>
      <p:sp>
        <p:nvSpPr>
          <p:cNvPr id="6" name="Rectangle 5">
            <a:extLst>
              <a:ext uri="{FF2B5EF4-FFF2-40B4-BE49-F238E27FC236}">
                <a16:creationId xmlns:a16="http://schemas.microsoft.com/office/drawing/2014/main" id="{C1422422-2158-3006-85CA-5B9ADF87C611}"/>
              </a:ext>
            </a:extLst>
          </p:cNvPr>
          <p:cNvSpPr/>
          <p:nvPr userDrawn="1"/>
        </p:nvSpPr>
        <p:spPr>
          <a:xfrm>
            <a:off x="0" y="0"/>
            <a:ext cx="24382413" cy="1889125"/>
          </a:xfrm>
          <a:prstGeom prst="rect">
            <a:avLst/>
          </a:prstGeom>
          <a:gradFill>
            <a:gsLst>
              <a:gs pos="0">
                <a:srgbClr val="820000"/>
              </a:gs>
              <a:gs pos="62000">
                <a:schemeClr val="bg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7200">
              <a:latin typeface="Graphik Light" panose="020B0403030202060203" pitchFamily="34" charset="0"/>
            </a:endParaRPr>
          </a:p>
        </p:txBody>
      </p:sp>
      <p:sp>
        <p:nvSpPr>
          <p:cNvPr id="7" name="Title 11">
            <a:extLst>
              <a:ext uri="{FF2B5EF4-FFF2-40B4-BE49-F238E27FC236}">
                <a16:creationId xmlns:a16="http://schemas.microsoft.com/office/drawing/2014/main" id="{D3EBE969-C90B-6686-485F-5FE2A429973B}"/>
              </a:ext>
            </a:extLst>
          </p:cNvPr>
          <p:cNvSpPr>
            <a:spLocks noGrp="1"/>
          </p:cNvSpPr>
          <p:nvPr>
            <p:ph type="title"/>
          </p:nvPr>
        </p:nvSpPr>
        <p:spPr>
          <a:xfrm>
            <a:off x="938213" y="180000"/>
            <a:ext cx="22462538" cy="1440000"/>
          </a:xfrm>
        </p:spPr>
        <p:txBody>
          <a:bodyPr anchor="ctr" anchorCtr="0"/>
          <a:lstStyle>
            <a:lvl1pPr>
              <a:defRPr>
                <a:solidFill>
                  <a:schemeClr val="bg1"/>
                </a:solidFill>
                <a:latin typeface="Graphik Light" panose="020B0403030202060203"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997765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nner 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79C8A2A-9626-B472-5A4E-C22AE64482EB}"/>
              </a:ext>
            </a:extLst>
          </p:cNvPr>
          <p:cNvSpPr>
            <a:spLocks noGrp="1"/>
          </p:cNvSpPr>
          <p:nvPr>
            <p:ph type="ftr" sz="quarter" idx="10"/>
          </p:nvPr>
        </p:nvSpPr>
        <p:spPr/>
        <p:txBody>
          <a:bodyPr/>
          <a:lstStyle>
            <a:lvl1pPr>
              <a:defRPr>
                <a:latin typeface="Graphik Light" panose="020B0403030202060203" pitchFamily="34" charset="0"/>
              </a:defRPr>
            </a:lvl1pPr>
          </a:lstStyle>
          <a:p>
            <a:r>
              <a:rPr lang="en-GB"/>
              <a:t>To insert Classification, e.g. "Public, Confidential or Privileged" Select 'Insert &gt; Header &amp; Footer' </a:t>
            </a:r>
            <a:endParaRPr lang="en-AU" dirty="0"/>
          </a:p>
        </p:txBody>
      </p:sp>
      <p:sp>
        <p:nvSpPr>
          <p:cNvPr id="4" name="Slide Number Placeholder 3">
            <a:extLst>
              <a:ext uri="{FF2B5EF4-FFF2-40B4-BE49-F238E27FC236}">
                <a16:creationId xmlns:a16="http://schemas.microsoft.com/office/drawing/2014/main" id="{B9A42E67-EECC-6D93-04BE-0AE0EC0AE37D}"/>
              </a:ext>
            </a:extLst>
          </p:cNvPr>
          <p:cNvSpPr>
            <a:spLocks noGrp="1"/>
          </p:cNvSpPr>
          <p:nvPr>
            <p:ph type="sldNum" sz="quarter" idx="11"/>
          </p:nvPr>
        </p:nvSpPr>
        <p:spPr/>
        <p:txBody>
          <a:bodyPr/>
          <a:lstStyle>
            <a:lvl1pPr>
              <a:defRPr>
                <a:latin typeface="Graphik Light" panose="020B0403030202060203" pitchFamily="34" charset="0"/>
              </a:defRPr>
            </a:lvl1pPr>
          </a:lstStyle>
          <a:p>
            <a:fld id="{4F389B0C-F2B6-4B3C-BE16-146C0F74E520}" type="slidenum">
              <a:rPr lang="en-AU" smtClean="0"/>
              <a:pPr/>
              <a:t>‹#›</a:t>
            </a:fld>
            <a:endParaRPr lang="en-AU"/>
          </a:p>
        </p:txBody>
      </p:sp>
      <p:sp>
        <p:nvSpPr>
          <p:cNvPr id="3" name="Rectangle 2">
            <a:extLst>
              <a:ext uri="{FF2B5EF4-FFF2-40B4-BE49-F238E27FC236}">
                <a16:creationId xmlns:a16="http://schemas.microsoft.com/office/drawing/2014/main" id="{07AF576D-E744-8B74-9B7E-9E7908DBC97E}"/>
              </a:ext>
            </a:extLst>
          </p:cNvPr>
          <p:cNvSpPr/>
          <p:nvPr userDrawn="1"/>
        </p:nvSpPr>
        <p:spPr>
          <a:xfrm>
            <a:off x="0" y="0"/>
            <a:ext cx="24382413" cy="1889125"/>
          </a:xfrm>
          <a:prstGeom prst="rect">
            <a:avLst/>
          </a:prstGeom>
          <a:gradFill>
            <a:gsLst>
              <a:gs pos="0">
                <a:srgbClr val="820000"/>
              </a:gs>
              <a:gs pos="62000">
                <a:schemeClr val="bg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7200">
              <a:latin typeface="Graphik Light" panose="020B0403030202060203" pitchFamily="34" charset="0"/>
            </a:endParaRPr>
          </a:p>
        </p:txBody>
      </p:sp>
      <p:sp>
        <p:nvSpPr>
          <p:cNvPr id="5" name="Title 11">
            <a:extLst>
              <a:ext uri="{FF2B5EF4-FFF2-40B4-BE49-F238E27FC236}">
                <a16:creationId xmlns:a16="http://schemas.microsoft.com/office/drawing/2014/main" id="{47AC907F-02BC-CBE9-84F7-FE31761A12AD}"/>
              </a:ext>
            </a:extLst>
          </p:cNvPr>
          <p:cNvSpPr>
            <a:spLocks noGrp="1"/>
          </p:cNvSpPr>
          <p:nvPr>
            <p:ph type="title"/>
          </p:nvPr>
        </p:nvSpPr>
        <p:spPr>
          <a:xfrm>
            <a:off x="938213" y="180000"/>
            <a:ext cx="22462538" cy="1440000"/>
          </a:xfrm>
        </p:spPr>
        <p:txBody>
          <a:bodyPr anchor="ctr" anchorCtr="0"/>
          <a:lstStyle>
            <a:lvl1pPr>
              <a:defRPr>
                <a:solidFill>
                  <a:schemeClr val="bg1"/>
                </a:solidFill>
                <a:latin typeface="Graphik Light" panose="020B0403030202060203"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1465144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Keylin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428AD84-124D-4E35-1EE1-F1258B2CC3A8}"/>
              </a:ext>
            </a:extLst>
          </p:cNvPr>
          <p:cNvSpPr>
            <a:spLocks noGrp="1"/>
          </p:cNvSpPr>
          <p:nvPr>
            <p:ph type="title"/>
          </p:nvPr>
        </p:nvSpPr>
        <p:spPr>
          <a:xfrm>
            <a:off x="957263" y="1012826"/>
            <a:ext cx="22467887" cy="590550"/>
          </a:xfrm>
        </p:spPr>
        <p:txBody>
          <a:bodyPr/>
          <a:lstStyle/>
          <a:p>
            <a:r>
              <a:rPr lang="en-US"/>
              <a:t>Click to edit Master title style</a:t>
            </a:r>
            <a:endParaRPr lang="en-AU" dirty="0"/>
          </a:p>
        </p:txBody>
      </p:sp>
      <p:sp>
        <p:nvSpPr>
          <p:cNvPr id="8" name="Content Placeholder 8">
            <a:extLst>
              <a:ext uri="{FF2B5EF4-FFF2-40B4-BE49-F238E27FC236}">
                <a16:creationId xmlns:a16="http://schemas.microsoft.com/office/drawing/2014/main" id="{132CD76E-F5A2-21D5-13DC-7A9105D4645A}"/>
              </a:ext>
            </a:extLst>
          </p:cNvPr>
          <p:cNvSpPr>
            <a:spLocks noGrp="1"/>
          </p:cNvSpPr>
          <p:nvPr>
            <p:ph sz="quarter" idx="14" hasCustomPrompt="1"/>
          </p:nvPr>
        </p:nvSpPr>
        <p:spPr>
          <a:xfrm>
            <a:off x="938213" y="3060700"/>
            <a:ext cx="22462538" cy="9051925"/>
          </a:xfrm>
        </p:spPr>
        <p:txBody>
          <a:bodyPr/>
          <a:lstStyle>
            <a:lvl1pPr>
              <a:defRPr/>
            </a:lvl1pPr>
          </a:lstStyle>
          <a:p>
            <a:pPr lvl="0"/>
            <a:r>
              <a:rPr lang="en-GB" dirty="0"/>
              <a:t>Click to add text, or click on one of the central icons to add a table, chart, SmartArt, image or media. Press the ‘Increase/Decrease’ button under the Home tab to move through the text styles.</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9BBFE5A3-758B-4193-A5EA-9AC513A24AE5}"/>
              </a:ext>
            </a:extLst>
          </p:cNvPr>
          <p:cNvCxnSpPr/>
          <p:nvPr userDrawn="1"/>
        </p:nvCxnSpPr>
        <p:spPr>
          <a:xfrm>
            <a:off x="957264" y="1898986"/>
            <a:ext cx="224678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79C3FF91-636A-7C71-BD60-13E4F304168A}"/>
              </a:ext>
            </a:extLst>
          </p:cNvPr>
          <p:cNvSpPr>
            <a:spLocks noGrp="1"/>
          </p:cNvSpPr>
          <p:nvPr>
            <p:ph type="body" sz="quarter" idx="15" hasCustomPrompt="1"/>
          </p:nvPr>
        </p:nvSpPr>
        <p:spPr>
          <a:xfrm>
            <a:off x="938213" y="2035513"/>
            <a:ext cx="22462538" cy="733088"/>
          </a:xfrm>
          <a:noFill/>
        </p:spPr>
        <p:txBody>
          <a:bodyPr/>
          <a:lstStyle>
            <a:lvl1pPr>
              <a:defRPr>
                <a:solidFill>
                  <a:schemeClr val="bg2"/>
                </a:solidFill>
              </a:defRPr>
            </a:lvl1pPr>
            <a:lvl2pPr marL="0" indent="0">
              <a:buNone/>
              <a:defRPr/>
            </a:lvl2pPr>
            <a:lvl3pPr marL="0" indent="0">
              <a:buNone/>
              <a:defRPr/>
            </a:lvl3pPr>
            <a:lvl5pPr>
              <a:defRPr/>
            </a:lvl5pPr>
          </a:lstStyle>
          <a:p>
            <a:pPr lvl="0"/>
            <a:r>
              <a:rPr lang="en-GB" dirty="0"/>
              <a:t>Click to add Subheading</a:t>
            </a:r>
          </a:p>
          <a:p>
            <a:pPr lvl="1"/>
            <a:r>
              <a:rPr lang="en-GB" dirty="0"/>
              <a:t>Second level</a:t>
            </a:r>
            <a:endParaRPr lang="en-AU" dirty="0"/>
          </a:p>
        </p:txBody>
      </p:sp>
      <p:sp>
        <p:nvSpPr>
          <p:cNvPr id="2" name="Footer Placeholder 1">
            <a:extLst>
              <a:ext uri="{FF2B5EF4-FFF2-40B4-BE49-F238E27FC236}">
                <a16:creationId xmlns:a16="http://schemas.microsoft.com/office/drawing/2014/main" id="{3DD3D290-0C28-5A5D-00F7-3B3D58A0CE70}"/>
              </a:ext>
            </a:extLst>
          </p:cNvPr>
          <p:cNvSpPr>
            <a:spLocks noGrp="1"/>
          </p:cNvSpPr>
          <p:nvPr>
            <p:ph type="ftr" sz="quarter" idx="16"/>
          </p:nvPr>
        </p:nvSpPr>
        <p:spPr/>
        <p:txBody>
          <a:bodyPr/>
          <a:lstStyle/>
          <a:p>
            <a:r>
              <a:rPr lang="en-GB"/>
              <a:t>To insert Classification, e.g. "Public, Confidential or Privileged" Select 'Insert &gt; Header &amp; Footer' </a:t>
            </a:r>
            <a:endParaRPr lang="en-AU" dirty="0"/>
          </a:p>
        </p:txBody>
      </p:sp>
      <p:sp>
        <p:nvSpPr>
          <p:cNvPr id="9" name="Slide Number Placeholder 8">
            <a:extLst>
              <a:ext uri="{FF2B5EF4-FFF2-40B4-BE49-F238E27FC236}">
                <a16:creationId xmlns:a16="http://schemas.microsoft.com/office/drawing/2014/main" id="{9863591D-3C66-AA47-2D57-BE1407BCD704}"/>
              </a:ext>
            </a:extLst>
          </p:cNvPr>
          <p:cNvSpPr>
            <a:spLocks noGrp="1"/>
          </p:cNvSpPr>
          <p:nvPr>
            <p:ph type="sldNum" sz="quarter" idx="17"/>
          </p:nvPr>
        </p:nvSpPr>
        <p:spPr/>
        <p:txBody>
          <a:bodyPr/>
          <a:lstStyle/>
          <a:p>
            <a:fld id="{4F389B0C-F2B6-4B3C-BE16-146C0F74E520}" type="slidenum">
              <a:rPr lang="en-AU" smtClean="0"/>
              <a:pPr/>
              <a:t>‹#›</a:t>
            </a:fld>
            <a:endParaRPr lang="en-AU"/>
          </a:p>
        </p:txBody>
      </p:sp>
    </p:spTree>
    <p:extLst>
      <p:ext uri="{BB962C8B-B14F-4D97-AF65-F5344CB8AC3E}">
        <p14:creationId xmlns:p14="http://schemas.microsoft.com/office/powerpoint/2010/main" val="1377194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anner and large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FFA4E-09AD-54B7-2246-3BE0770D2605}"/>
              </a:ext>
            </a:extLst>
          </p:cNvPr>
          <p:cNvSpPr/>
          <p:nvPr userDrawn="1"/>
        </p:nvSpPr>
        <p:spPr>
          <a:xfrm>
            <a:off x="0" y="0"/>
            <a:ext cx="24382413" cy="13716000"/>
          </a:xfrm>
          <a:prstGeom prst="rect">
            <a:avLst/>
          </a:prstGeom>
          <a:solidFill>
            <a:schemeClr val="bg1"/>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AU">
              <a:latin typeface="Graphik Light" panose="020B0403030202060203" pitchFamily="34" charset="0"/>
            </a:endParaRPr>
          </a:p>
        </p:txBody>
      </p:sp>
      <p:sp>
        <p:nvSpPr>
          <p:cNvPr id="18" name="Picture Placeholder 7">
            <a:extLst>
              <a:ext uri="{FF2B5EF4-FFF2-40B4-BE49-F238E27FC236}">
                <a16:creationId xmlns:a16="http://schemas.microsoft.com/office/drawing/2014/main" id="{32DA56E1-99B1-E253-B8F1-70BCFB5CDCB9}"/>
              </a:ext>
            </a:extLst>
          </p:cNvPr>
          <p:cNvSpPr>
            <a:spLocks noGrp="1"/>
          </p:cNvSpPr>
          <p:nvPr>
            <p:ph type="pic" sz="quarter" idx="14" hasCustomPrompt="1"/>
          </p:nvPr>
        </p:nvSpPr>
        <p:spPr>
          <a:xfrm>
            <a:off x="9493249" y="0"/>
            <a:ext cx="14889163" cy="12112625"/>
          </a:xfrm>
          <a:prstGeom prst="rect">
            <a:avLst/>
          </a:prstGeom>
          <a:solidFill>
            <a:schemeClr val="bg1">
              <a:lumMod val="75000"/>
            </a:schemeClr>
          </a:solidFill>
        </p:spPr>
        <p:txBody>
          <a:bodyPr lIns="360000" tIns="360000" rIns="360000" bIns="360000"/>
          <a:lstStyle>
            <a:lvl1pPr>
              <a:defRPr sz="2800" b="0">
                <a:solidFill>
                  <a:schemeClr val="bg1"/>
                </a:solidFill>
                <a:latin typeface="Graphik Light" panose="020B0403030202060203" pitchFamily="34" charset="0"/>
              </a:defRPr>
            </a:lvl1pPr>
          </a:lstStyle>
          <a:p>
            <a:r>
              <a:rPr lang="en-AU" dirty="0"/>
              <a:t>To insert an image, select ‘Insert Picture’, or click on icon. </a:t>
            </a:r>
            <a:br>
              <a:rPr lang="en-AU" dirty="0"/>
            </a:br>
            <a:r>
              <a:rPr lang="en-AU" dirty="0"/>
              <a:t>Select ‘Picture Format &gt; Crop’ to edit size and position of picture.</a:t>
            </a:r>
          </a:p>
        </p:txBody>
      </p:sp>
      <p:sp>
        <p:nvSpPr>
          <p:cNvPr id="15" name="Text Placeholder 14">
            <a:extLst>
              <a:ext uri="{FF2B5EF4-FFF2-40B4-BE49-F238E27FC236}">
                <a16:creationId xmlns:a16="http://schemas.microsoft.com/office/drawing/2014/main" id="{4D067C23-84F8-5FAC-696F-76F7C7D61F7A}"/>
              </a:ext>
            </a:extLst>
          </p:cNvPr>
          <p:cNvSpPr>
            <a:spLocks noGrp="1"/>
          </p:cNvSpPr>
          <p:nvPr>
            <p:ph type="body" sz="quarter" idx="10" hasCustomPrompt="1"/>
          </p:nvPr>
        </p:nvSpPr>
        <p:spPr>
          <a:xfrm>
            <a:off x="955138" y="3930650"/>
            <a:ext cx="23427275" cy="5848350"/>
          </a:xfrm>
          <a:prstGeom prst="rect">
            <a:avLst/>
          </a:prstGeom>
          <a:blipFill>
            <a:blip r:embed="rId2">
              <a:extLst>
                <a:ext uri="{96DAC541-7B7A-43D3-8B79-37D633B846F1}">
                  <asvg:svgBlip xmlns:asvg="http://schemas.microsoft.com/office/drawing/2016/SVG/main" r:embed="rId3"/>
                </a:ext>
              </a:extLst>
            </a:blip>
            <a:stretch>
              <a:fillRect t="-246" b="-246"/>
            </a:stretch>
          </a:blipFill>
        </p:spPr>
        <p:txBody>
          <a:bodyPr lIns="360000" tIns="360000" rIns="12600000" bIns="360000"/>
          <a:lstStyle>
            <a:lvl1pPr>
              <a:spcAft>
                <a:spcPts val="6000"/>
              </a:spcAft>
              <a:defRPr sz="5200" b="0">
                <a:solidFill>
                  <a:schemeClr val="bg1"/>
                </a:solidFill>
                <a:latin typeface="Graphik Light" panose="020B0403030202060203" pitchFamily="34" charset="0"/>
              </a:defRPr>
            </a:lvl1pPr>
            <a:lvl2pPr marL="0" indent="0">
              <a:buNone/>
              <a:defRPr sz="2800" b="1" cap="all" baseline="0">
                <a:solidFill>
                  <a:schemeClr val="bg1"/>
                </a:solidFill>
                <a:latin typeface="Graphik Light" panose="020B0403030202060203" pitchFamily="34" charset="0"/>
              </a:defRPr>
            </a:lvl2pPr>
            <a:lvl3pPr marL="0" indent="0">
              <a:buNone/>
              <a:defRPr sz="2800" b="1" cap="all" baseline="0">
                <a:solidFill>
                  <a:schemeClr val="bg1"/>
                </a:solidFill>
                <a:latin typeface="Graphik Light" panose="020B0403030202060203" pitchFamily="34" charset="0"/>
              </a:defRPr>
            </a:lvl3pPr>
            <a:lvl4pPr>
              <a:defRPr sz="2800" b="1" cap="all" baseline="0">
                <a:solidFill>
                  <a:schemeClr val="bg1"/>
                </a:solidFill>
                <a:latin typeface="Graphik Light" panose="020B0403030202060203" pitchFamily="34" charset="0"/>
              </a:defRPr>
            </a:lvl4pPr>
            <a:lvl5pPr>
              <a:defRPr sz="2800" b="1" cap="all" baseline="0">
                <a:solidFill>
                  <a:schemeClr val="bg1"/>
                </a:solidFill>
                <a:latin typeface="Graphik Light" panose="020B0403030202060203" pitchFamily="34" charset="0"/>
              </a:defRPr>
            </a:lvl5pPr>
          </a:lstStyle>
          <a:p>
            <a:pPr lvl="0"/>
            <a:r>
              <a:rPr lang="en-GB" dirty="0"/>
              <a:t>Click to add Presentation title</a:t>
            </a:r>
          </a:p>
          <a:p>
            <a:pPr lvl="1"/>
            <a:r>
              <a:rPr lang="en-GB" dirty="0"/>
              <a:t>Second level</a:t>
            </a:r>
          </a:p>
          <a:p>
            <a:pPr lvl="2"/>
            <a:r>
              <a:rPr lang="en-GB" dirty="0"/>
              <a:t>Third level</a:t>
            </a:r>
          </a:p>
          <a:p>
            <a:pPr lvl="3"/>
            <a:r>
              <a:rPr lang="en-GB" dirty="0"/>
              <a:t>Fourth level</a:t>
            </a:r>
          </a:p>
          <a:p>
            <a:pPr lvl="4"/>
            <a:r>
              <a:rPr lang="en-GB" dirty="0"/>
              <a:t>Fifth level</a:t>
            </a:r>
            <a:endParaRPr lang="en-AU" dirty="0"/>
          </a:p>
        </p:txBody>
      </p:sp>
      <p:pic>
        <p:nvPicPr>
          <p:cNvPr id="6" name="Graphic 5">
            <a:extLst>
              <a:ext uri="{FF2B5EF4-FFF2-40B4-BE49-F238E27FC236}">
                <a16:creationId xmlns:a16="http://schemas.microsoft.com/office/drawing/2014/main" id="{1C6DC69D-7F08-419C-3AD3-5AEDC002334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893087" y="12479640"/>
            <a:ext cx="2551112" cy="593061"/>
          </a:xfrm>
          <a:prstGeom prst="rect">
            <a:avLst/>
          </a:prstGeom>
        </p:spPr>
      </p:pic>
      <p:sp>
        <p:nvSpPr>
          <p:cNvPr id="3" name="Footer Placeholder 4">
            <a:extLst>
              <a:ext uri="{FF2B5EF4-FFF2-40B4-BE49-F238E27FC236}">
                <a16:creationId xmlns:a16="http://schemas.microsoft.com/office/drawing/2014/main" id="{234B7C37-6124-A385-C4FD-057B93F0CC6C}"/>
              </a:ext>
            </a:extLst>
          </p:cNvPr>
          <p:cNvSpPr txBox="1">
            <a:spLocks/>
          </p:cNvSpPr>
          <p:nvPr userDrawn="1"/>
        </p:nvSpPr>
        <p:spPr>
          <a:xfrm>
            <a:off x="938214" y="12712701"/>
            <a:ext cx="5399087" cy="468000"/>
          </a:xfrm>
          <a:prstGeom prst="rect">
            <a:avLst/>
          </a:prstGeom>
        </p:spPr>
        <p:txBody>
          <a:bodyPr vert="horz" lIns="0" tIns="0" rIns="0" bIns="0" rtlCol="0" anchor="t" anchorCtr="0"/>
          <a:lstStyle>
            <a:defPPr>
              <a:defRPr lang="en-US"/>
            </a:defPPr>
            <a:lvl1pPr marL="0" algn="l" defTabSz="914400" rtl="0" eaLnBrk="1" latinLnBrk="0" hangingPunct="1">
              <a:defRPr sz="7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latin typeface="Graphik Light" panose="020B0403030202060203" pitchFamily="34" charset="0"/>
              </a:rPr>
              <a:t>MUFG Corporate Markets</a:t>
            </a:r>
          </a:p>
          <a:p>
            <a:r>
              <a:rPr lang="en-US" sz="1400" dirty="0">
                <a:latin typeface="Graphik Light" panose="020B0403030202060203" pitchFamily="34" charset="0"/>
              </a:rPr>
              <a:t>A division of MUFG Pension &amp; Market Services</a:t>
            </a:r>
          </a:p>
        </p:txBody>
      </p:sp>
    </p:spTree>
    <p:extLst>
      <p:ext uri="{BB962C8B-B14F-4D97-AF65-F5344CB8AC3E}">
        <p14:creationId xmlns:p14="http://schemas.microsoft.com/office/powerpoint/2010/main" val="3357634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Keylin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938213" y="3060701"/>
            <a:ext cx="10439321" cy="90504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12333288" y="3060701"/>
            <a:ext cx="11067463" cy="905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30BA5A95-3767-D405-1161-E153490FF0D3}"/>
              </a:ext>
            </a:extLst>
          </p:cNvPr>
          <p:cNvSpPr>
            <a:spLocks noGrp="1"/>
          </p:cNvSpPr>
          <p:nvPr>
            <p:ph type="ftr" sz="quarter" idx="16"/>
          </p:nvPr>
        </p:nvSpPr>
        <p:spPr/>
        <p:txBody>
          <a:bodyPr/>
          <a:lstStyle/>
          <a:p>
            <a:r>
              <a:rPr lang="en-GB"/>
              <a:t>To insert Classification, e.g. "Public, Confidential or Privileged" Select 'Insert &gt; Header &amp; Footer' </a:t>
            </a:r>
            <a:endParaRPr lang="en-AU" dirty="0"/>
          </a:p>
        </p:txBody>
      </p:sp>
      <p:sp>
        <p:nvSpPr>
          <p:cNvPr id="7" name="Slide Number Placeholder 6">
            <a:extLst>
              <a:ext uri="{FF2B5EF4-FFF2-40B4-BE49-F238E27FC236}">
                <a16:creationId xmlns:a16="http://schemas.microsoft.com/office/drawing/2014/main" id="{63C0B776-B393-2AAC-2FF6-DEA174BC362F}"/>
              </a:ext>
            </a:extLst>
          </p:cNvPr>
          <p:cNvSpPr>
            <a:spLocks noGrp="1"/>
          </p:cNvSpPr>
          <p:nvPr>
            <p:ph type="sldNum" sz="quarter" idx="17"/>
          </p:nvPr>
        </p:nvSpPr>
        <p:spPr/>
        <p:txBody>
          <a:bodyPr/>
          <a:lstStyle/>
          <a:p>
            <a:fld id="{4F389B0C-F2B6-4B3C-BE16-146C0F74E520}" type="slidenum">
              <a:rPr lang="en-AU" smtClean="0"/>
              <a:pPr/>
              <a:t>‹#›</a:t>
            </a:fld>
            <a:endParaRPr lang="en-AU"/>
          </a:p>
        </p:txBody>
      </p:sp>
      <p:sp>
        <p:nvSpPr>
          <p:cNvPr id="8" name="Title 6">
            <a:extLst>
              <a:ext uri="{FF2B5EF4-FFF2-40B4-BE49-F238E27FC236}">
                <a16:creationId xmlns:a16="http://schemas.microsoft.com/office/drawing/2014/main" id="{01C679F1-0C07-CC11-6B0F-7074724C5B38}"/>
              </a:ext>
            </a:extLst>
          </p:cNvPr>
          <p:cNvSpPr>
            <a:spLocks noGrp="1"/>
          </p:cNvSpPr>
          <p:nvPr>
            <p:ph type="title"/>
          </p:nvPr>
        </p:nvSpPr>
        <p:spPr>
          <a:xfrm>
            <a:off x="957263" y="1012826"/>
            <a:ext cx="22467887" cy="590550"/>
          </a:xfrm>
        </p:spPr>
        <p:txBody>
          <a:body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1F3DBEC6-69CE-5120-075F-D9FC44D5BA5E}"/>
              </a:ext>
            </a:extLst>
          </p:cNvPr>
          <p:cNvCxnSpPr/>
          <p:nvPr userDrawn="1"/>
        </p:nvCxnSpPr>
        <p:spPr>
          <a:xfrm>
            <a:off x="957264" y="1898986"/>
            <a:ext cx="224678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5008E687-9F21-BF96-0702-47F31AF521FB}"/>
              </a:ext>
            </a:extLst>
          </p:cNvPr>
          <p:cNvSpPr>
            <a:spLocks noGrp="1"/>
          </p:cNvSpPr>
          <p:nvPr>
            <p:ph type="body" sz="quarter" idx="15" hasCustomPrompt="1"/>
          </p:nvPr>
        </p:nvSpPr>
        <p:spPr>
          <a:xfrm>
            <a:off x="938213" y="2035513"/>
            <a:ext cx="22462538" cy="733088"/>
          </a:xfrm>
          <a:noFill/>
        </p:spPr>
        <p:txBody>
          <a:bodyPr/>
          <a:lstStyle>
            <a:lvl1pPr>
              <a:defRPr>
                <a:solidFill>
                  <a:schemeClr val="bg2"/>
                </a:solidFill>
              </a:defRPr>
            </a:lvl1pPr>
            <a:lvl2pPr marL="0" indent="0">
              <a:buNone/>
              <a:defRPr/>
            </a:lvl2pPr>
            <a:lvl3pPr marL="0" indent="0">
              <a:buNone/>
              <a:defRPr/>
            </a:lvl3pPr>
            <a:lvl5pPr>
              <a:defRPr/>
            </a:lvl5pPr>
          </a:lstStyle>
          <a:p>
            <a:pPr lvl="0"/>
            <a:r>
              <a:rPr lang="en-GB" dirty="0"/>
              <a:t>Click to add Subheading</a:t>
            </a:r>
          </a:p>
          <a:p>
            <a:pPr lvl="1"/>
            <a:r>
              <a:rPr lang="en-GB" dirty="0"/>
              <a:t>Second level</a:t>
            </a:r>
            <a:endParaRPr lang="en-AU" dirty="0"/>
          </a:p>
        </p:txBody>
      </p:sp>
    </p:spTree>
    <p:extLst>
      <p:ext uri="{BB962C8B-B14F-4D97-AF65-F5344CB8AC3E}">
        <p14:creationId xmlns:p14="http://schemas.microsoft.com/office/powerpoint/2010/main" val="2072681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offset-Keylin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938213" y="3060699"/>
            <a:ext cx="7919485" cy="9050400"/>
          </a:xfrm>
        </p:spPr>
        <p:txBody>
          <a:bodyPr>
            <a:noAutofit/>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9532453" y="3060699"/>
            <a:ext cx="7919485" cy="9050400"/>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7">
            <a:extLst>
              <a:ext uri="{FF2B5EF4-FFF2-40B4-BE49-F238E27FC236}">
                <a16:creationId xmlns:a16="http://schemas.microsoft.com/office/drawing/2014/main" id="{D27C5FF1-9545-48C7-8674-E056EBB1E6BF}"/>
              </a:ext>
            </a:extLst>
          </p:cNvPr>
          <p:cNvSpPr>
            <a:spLocks noGrp="1"/>
          </p:cNvSpPr>
          <p:nvPr>
            <p:ph type="ftr" sz="quarter" idx="16"/>
          </p:nvPr>
        </p:nvSpPr>
        <p:spPr/>
        <p:txBody>
          <a:bodyPr/>
          <a:lstStyle/>
          <a:p>
            <a:r>
              <a:rPr lang="en-GB"/>
              <a:t>To insert Classification, e.g. "Public, Confidential or Privileged" Select 'Insert &gt; Header &amp; Footer' </a:t>
            </a:r>
            <a:endParaRPr lang="en-AU" dirty="0"/>
          </a:p>
        </p:txBody>
      </p:sp>
      <p:sp>
        <p:nvSpPr>
          <p:cNvPr id="9" name="Slide Number Placeholder 8">
            <a:extLst>
              <a:ext uri="{FF2B5EF4-FFF2-40B4-BE49-F238E27FC236}">
                <a16:creationId xmlns:a16="http://schemas.microsoft.com/office/drawing/2014/main" id="{C0951A96-AD6A-3BA1-7764-D7E3E695343D}"/>
              </a:ext>
            </a:extLst>
          </p:cNvPr>
          <p:cNvSpPr>
            <a:spLocks noGrp="1"/>
          </p:cNvSpPr>
          <p:nvPr>
            <p:ph type="sldNum" sz="quarter" idx="17"/>
          </p:nvPr>
        </p:nvSpPr>
        <p:spPr/>
        <p:txBody>
          <a:bodyPr/>
          <a:lstStyle/>
          <a:p>
            <a:fld id="{4F389B0C-F2B6-4B3C-BE16-146C0F74E520}" type="slidenum">
              <a:rPr lang="en-AU" smtClean="0"/>
              <a:pPr/>
              <a:t>‹#›</a:t>
            </a:fld>
            <a:endParaRPr lang="en-AU"/>
          </a:p>
        </p:txBody>
      </p:sp>
      <p:sp>
        <p:nvSpPr>
          <p:cNvPr id="2" name="Title 6">
            <a:extLst>
              <a:ext uri="{FF2B5EF4-FFF2-40B4-BE49-F238E27FC236}">
                <a16:creationId xmlns:a16="http://schemas.microsoft.com/office/drawing/2014/main" id="{31F4DB23-E16D-3FCC-5078-FABA80A8A7A4}"/>
              </a:ext>
            </a:extLst>
          </p:cNvPr>
          <p:cNvSpPr>
            <a:spLocks noGrp="1"/>
          </p:cNvSpPr>
          <p:nvPr>
            <p:ph type="title"/>
          </p:nvPr>
        </p:nvSpPr>
        <p:spPr>
          <a:xfrm>
            <a:off x="957263" y="1012826"/>
            <a:ext cx="22467887" cy="590550"/>
          </a:xfrm>
        </p:spPr>
        <p:txBody>
          <a:bodyPr>
            <a:noAutofit/>
          </a:bodyPr>
          <a:lstStyle/>
          <a:p>
            <a:r>
              <a:rPr lang="en-US"/>
              <a:t>Click to edit Master title style</a:t>
            </a:r>
            <a:endParaRPr lang="en-AU" dirty="0"/>
          </a:p>
        </p:txBody>
      </p:sp>
      <p:cxnSp>
        <p:nvCxnSpPr>
          <p:cNvPr id="5" name="Straight Connector 4">
            <a:extLst>
              <a:ext uri="{FF2B5EF4-FFF2-40B4-BE49-F238E27FC236}">
                <a16:creationId xmlns:a16="http://schemas.microsoft.com/office/drawing/2014/main" id="{27AD4AEC-79AC-A001-49B4-F75D648E2B55}"/>
              </a:ext>
            </a:extLst>
          </p:cNvPr>
          <p:cNvCxnSpPr/>
          <p:nvPr userDrawn="1"/>
        </p:nvCxnSpPr>
        <p:spPr>
          <a:xfrm>
            <a:off x="957264" y="1898986"/>
            <a:ext cx="224678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2DDC67B4-73AF-0CC8-989A-E1C291E72BD6}"/>
              </a:ext>
            </a:extLst>
          </p:cNvPr>
          <p:cNvSpPr>
            <a:spLocks noGrp="1"/>
          </p:cNvSpPr>
          <p:nvPr>
            <p:ph type="body" sz="quarter" idx="15" hasCustomPrompt="1"/>
          </p:nvPr>
        </p:nvSpPr>
        <p:spPr>
          <a:xfrm>
            <a:off x="938213" y="2035513"/>
            <a:ext cx="22462538" cy="733088"/>
          </a:xfrm>
          <a:noFill/>
        </p:spPr>
        <p:txBody>
          <a:bodyPr>
            <a:noAutofit/>
          </a:bodyPr>
          <a:lstStyle>
            <a:lvl1pPr>
              <a:defRPr>
                <a:solidFill>
                  <a:schemeClr val="bg2"/>
                </a:solidFill>
              </a:defRPr>
            </a:lvl1pPr>
            <a:lvl2pPr marL="0" indent="0">
              <a:buNone/>
              <a:defRPr/>
            </a:lvl2pPr>
            <a:lvl3pPr marL="0" indent="0">
              <a:buNone/>
              <a:defRPr/>
            </a:lvl3pPr>
            <a:lvl5pPr>
              <a:defRPr/>
            </a:lvl5pPr>
          </a:lstStyle>
          <a:p>
            <a:pPr lvl="0"/>
            <a:r>
              <a:rPr lang="en-GB" dirty="0"/>
              <a:t>Click to add Subheading</a:t>
            </a:r>
          </a:p>
          <a:p>
            <a:pPr lvl="1"/>
            <a:r>
              <a:rPr lang="en-GB" dirty="0"/>
              <a:t>Second level</a:t>
            </a:r>
            <a:endParaRPr lang="en-AU" dirty="0"/>
          </a:p>
        </p:txBody>
      </p:sp>
    </p:spTree>
    <p:extLst>
      <p:ext uri="{BB962C8B-B14F-4D97-AF65-F5344CB8AC3E}">
        <p14:creationId xmlns:p14="http://schemas.microsoft.com/office/powerpoint/2010/main" val="32657323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eyline Title only">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6283FCEF-5A9F-CEE9-9FB8-6F3C344E9DE1}"/>
              </a:ext>
            </a:extLst>
          </p:cNvPr>
          <p:cNvSpPr>
            <a:spLocks noGrp="1"/>
          </p:cNvSpPr>
          <p:nvPr>
            <p:ph type="ftr" sz="quarter" idx="16"/>
          </p:nvPr>
        </p:nvSpPr>
        <p:spPr/>
        <p:txBody>
          <a:bodyPr/>
          <a:lstStyle/>
          <a:p>
            <a:r>
              <a:rPr lang="en-GB"/>
              <a:t>To insert Classification, e.g. "Public, Confidential or Privileged" Select 'Insert &gt; Header &amp; Footer' </a:t>
            </a:r>
            <a:endParaRPr lang="en-AU" dirty="0"/>
          </a:p>
        </p:txBody>
      </p:sp>
      <p:sp>
        <p:nvSpPr>
          <p:cNvPr id="9" name="Slide Number Placeholder 8">
            <a:extLst>
              <a:ext uri="{FF2B5EF4-FFF2-40B4-BE49-F238E27FC236}">
                <a16:creationId xmlns:a16="http://schemas.microsoft.com/office/drawing/2014/main" id="{04491EAA-0DF1-694D-7835-50F3C5F96161}"/>
              </a:ext>
            </a:extLst>
          </p:cNvPr>
          <p:cNvSpPr>
            <a:spLocks noGrp="1"/>
          </p:cNvSpPr>
          <p:nvPr>
            <p:ph type="sldNum" sz="quarter" idx="17"/>
          </p:nvPr>
        </p:nvSpPr>
        <p:spPr/>
        <p:txBody>
          <a:bodyPr/>
          <a:lstStyle/>
          <a:p>
            <a:fld id="{4F389B0C-F2B6-4B3C-BE16-146C0F74E520}" type="slidenum">
              <a:rPr lang="en-AU" smtClean="0"/>
              <a:pPr/>
              <a:t>‹#›</a:t>
            </a:fld>
            <a:endParaRPr lang="en-AU"/>
          </a:p>
        </p:txBody>
      </p:sp>
      <p:sp>
        <p:nvSpPr>
          <p:cNvPr id="2" name="Title 6">
            <a:extLst>
              <a:ext uri="{FF2B5EF4-FFF2-40B4-BE49-F238E27FC236}">
                <a16:creationId xmlns:a16="http://schemas.microsoft.com/office/drawing/2014/main" id="{7DEE5FF3-E445-B1BF-2A61-115AC7B1C159}"/>
              </a:ext>
            </a:extLst>
          </p:cNvPr>
          <p:cNvSpPr>
            <a:spLocks noGrp="1"/>
          </p:cNvSpPr>
          <p:nvPr>
            <p:ph type="title"/>
          </p:nvPr>
        </p:nvSpPr>
        <p:spPr>
          <a:xfrm>
            <a:off x="957263" y="1012826"/>
            <a:ext cx="22467887" cy="590550"/>
          </a:xfrm>
        </p:spPr>
        <p:txBody>
          <a:bodyPr/>
          <a:lstStyle/>
          <a:p>
            <a:r>
              <a:rPr lang="en-US"/>
              <a:t>Click to edit Master title style</a:t>
            </a:r>
            <a:endParaRPr lang="en-AU" dirty="0"/>
          </a:p>
        </p:txBody>
      </p:sp>
      <p:cxnSp>
        <p:nvCxnSpPr>
          <p:cNvPr id="3" name="Straight Connector 2">
            <a:extLst>
              <a:ext uri="{FF2B5EF4-FFF2-40B4-BE49-F238E27FC236}">
                <a16:creationId xmlns:a16="http://schemas.microsoft.com/office/drawing/2014/main" id="{AB3B96BB-1F8F-3AB4-EA45-082A98AF8359}"/>
              </a:ext>
            </a:extLst>
          </p:cNvPr>
          <p:cNvCxnSpPr/>
          <p:nvPr userDrawn="1"/>
        </p:nvCxnSpPr>
        <p:spPr>
          <a:xfrm>
            <a:off x="957264" y="1898986"/>
            <a:ext cx="224678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9617CF4D-3F7B-DDB9-D9E9-A3D2104B75D2}"/>
              </a:ext>
            </a:extLst>
          </p:cNvPr>
          <p:cNvSpPr>
            <a:spLocks noGrp="1"/>
          </p:cNvSpPr>
          <p:nvPr>
            <p:ph type="body" sz="quarter" idx="15" hasCustomPrompt="1"/>
          </p:nvPr>
        </p:nvSpPr>
        <p:spPr>
          <a:xfrm>
            <a:off x="938213" y="2035513"/>
            <a:ext cx="22462538" cy="733088"/>
          </a:xfrm>
          <a:noFill/>
        </p:spPr>
        <p:txBody>
          <a:bodyPr/>
          <a:lstStyle>
            <a:lvl1pPr>
              <a:defRPr>
                <a:solidFill>
                  <a:schemeClr val="bg2"/>
                </a:solidFill>
              </a:defRPr>
            </a:lvl1pPr>
            <a:lvl2pPr marL="0" indent="0">
              <a:buNone/>
              <a:defRPr/>
            </a:lvl2pPr>
            <a:lvl3pPr marL="0" indent="0">
              <a:buNone/>
              <a:defRPr/>
            </a:lvl3pPr>
            <a:lvl5pPr>
              <a:defRPr/>
            </a:lvl5pPr>
          </a:lstStyle>
          <a:p>
            <a:pPr lvl="0"/>
            <a:r>
              <a:rPr lang="en-GB" dirty="0"/>
              <a:t>Click to add Subheading</a:t>
            </a:r>
          </a:p>
          <a:p>
            <a:pPr lvl="1"/>
            <a:r>
              <a:rPr lang="en-GB" dirty="0"/>
              <a:t>Second level</a:t>
            </a:r>
            <a:endParaRPr lang="en-AU" dirty="0"/>
          </a:p>
        </p:txBody>
      </p:sp>
    </p:spTree>
    <p:extLst>
      <p:ext uri="{BB962C8B-B14F-4D97-AF65-F5344CB8AC3E}">
        <p14:creationId xmlns:p14="http://schemas.microsoft.com/office/powerpoint/2010/main" val="280774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471183F-4FF6-F4F5-B649-B5A102762592}"/>
              </a:ext>
            </a:extLst>
          </p:cNvPr>
          <p:cNvSpPr>
            <a:spLocks noGrp="1"/>
          </p:cNvSpPr>
          <p:nvPr>
            <p:ph type="ftr" sz="quarter" idx="10"/>
          </p:nvPr>
        </p:nvSpPr>
        <p:spPr/>
        <p:txBody>
          <a:bodyPr/>
          <a:lstStyle/>
          <a:p>
            <a:r>
              <a:rPr lang="en-GB"/>
              <a:t>To insert Classification, e.g. "Public, Confidential or Privileged" Select 'Insert &gt; Header &amp; Footer' </a:t>
            </a:r>
            <a:endParaRPr lang="en-AU" dirty="0"/>
          </a:p>
        </p:txBody>
      </p:sp>
      <p:sp>
        <p:nvSpPr>
          <p:cNvPr id="6" name="Slide Number Placeholder 5">
            <a:extLst>
              <a:ext uri="{FF2B5EF4-FFF2-40B4-BE49-F238E27FC236}">
                <a16:creationId xmlns:a16="http://schemas.microsoft.com/office/drawing/2014/main" id="{698D0773-AB26-113F-E670-5510C60A3A9A}"/>
              </a:ext>
            </a:extLst>
          </p:cNvPr>
          <p:cNvSpPr>
            <a:spLocks noGrp="1"/>
          </p:cNvSpPr>
          <p:nvPr>
            <p:ph type="sldNum" sz="quarter" idx="11"/>
          </p:nvPr>
        </p:nvSpPr>
        <p:spPr/>
        <p:txBody>
          <a:bodyPr/>
          <a:lstStyle/>
          <a:p>
            <a:fld id="{4F389B0C-F2B6-4B3C-BE16-146C0F74E520}" type="slidenum">
              <a:rPr lang="en-AU" smtClean="0"/>
              <a:pPr/>
              <a:t>‹#›</a:t>
            </a:fld>
            <a:endParaRPr lang="en-AU"/>
          </a:p>
        </p:txBody>
      </p:sp>
    </p:spTree>
    <p:extLst>
      <p:ext uri="{BB962C8B-B14F-4D97-AF65-F5344CB8AC3E}">
        <p14:creationId xmlns:p14="http://schemas.microsoft.com/office/powerpoint/2010/main" val="218137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UFG Colour Palet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090287-6896-BB4F-8CC6-69AAD90E3D11}"/>
              </a:ext>
            </a:extLst>
          </p:cNvPr>
          <p:cNvSpPr/>
          <p:nvPr userDrawn="1"/>
        </p:nvSpPr>
        <p:spPr>
          <a:xfrm>
            <a:off x="923944" y="1012825"/>
            <a:ext cx="2581253" cy="17557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2151C92-5A16-6F4C-97FB-723EEAE4FD8A}"/>
              </a:ext>
            </a:extLst>
          </p:cNvPr>
          <p:cNvSpPr/>
          <p:nvPr userDrawn="1"/>
        </p:nvSpPr>
        <p:spPr>
          <a:xfrm>
            <a:off x="3814423" y="1012825"/>
            <a:ext cx="2547936" cy="17557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E9FB45A-3B4F-AE42-8252-08AFF864A175}"/>
              </a:ext>
            </a:extLst>
          </p:cNvPr>
          <p:cNvSpPr/>
          <p:nvPr userDrawn="1"/>
        </p:nvSpPr>
        <p:spPr>
          <a:xfrm>
            <a:off x="6671584" y="1012825"/>
            <a:ext cx="2547936" cy="1755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6C58322-F2ED-1948-995D-9EABB594427A}"/>
              </a:ext>
            </a:extLst>
          </p:cNvPr>
          <p:cNvSpPr/>
          <p:nvPr userDrawn="1"/>
        </p:nvSpPr>
        <p:spPr>
          <a:xfrm>
            <a:off x="9502436" y="1012825"/>
            <a:ext cx="2547936" cy="1755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773DBE2-E321-A54C-9ACF-84B085C7BDE5}"/>
              </a:ext>
            </a:extLst>
          </p:cNvPr>
          <p:cNvSpPr/>
          <p:nvPr userDrawn="1"/>
        </p:nvSpPr>
        <p:spPr>
          <a:xfrm>
            <a:off x="923945" y="3917948"/>
            <a:ext cx="2581255" cy="1755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2AC0309-D7C3-AF48-B291-177661B0034F}"/>
              </a:ext>
            </a:extLst>
          </p:cNvPr>
          <p:cNvSpPr/>
          <p:nvPr userDrawn="1"/>
        </p:nvSpPr>
        <p:spPr>
          <a:xfrm>
            <a:off x="3814423" y="3917948"/>
            <a:ext cx="2562974" cy="1755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F2EF237-899D-7C49-9D08-544E21BA58C3}"/>
              </a:ext>
            </a:extLst>
          </p:cNvPr>
          <p:cNvSpPr/>
          <p:nvPr userDrawn="1"/>
        </p:nvSpPr>
        <p:spPr>
          <a:xfrm>
            <a:off x="6671584" y="3917948"/>
            <a:ext cx="2517663" cy="17557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837634D-9D1C-AD4A-B21D-2210952F8DDB}"/>
              </a:ext>
            </a:extLst>
          </p:cNvPr>
          <p:cNvSpPr/>
          <p:nvPr userDrawn="1"/>
        </p:nvSpPr>
        <p:spPr>
          <a:xfrm>
            <a:off x="9502436" y="3917948"/>
            <a:ext cx="2543514" cy="1755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E7FB310-92C4-FB4B-9E65-A46F515797B7}"/>
              </a:ext>
            </a:extLst>
          </p:cNvPr>
          <p:cNvSpPr/>
          <p:nvPr userDrawn="1"/>
        </p:nvSpPr>
        <p:spPr>
          <a:xfrm>
            <a:off x="12333288" y="3917948"/>
            <a:ext cx="2557462" cy="17557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2BD9C8A-8944-A648-84E6-FBEB73DA37C2}"/>
              </a:ext>
            </a:extLst>
          </p:cNvPr>
          <p:cNvSpPr/>
          <p:nvPr userDrawn="1"/>
        </p:nvSpPr>
        <p:spPr>
          <a:xfrm>
            <a:off x="15176500" y="3917948"/>
            <a:ext cx="2559050" cy="17557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53EF0F6-4E96-AF4C-8356-55445D190189}"/>
              </a:ext>
            </a:extLst>
          </p:cNvPr>
          <p:cNvSpPr/>
          <p:nvPr userDrawn="1"/>
        </p:nvSpPr>
        <p:spPr>
          <a:xfrm>
            <a:off x="923945" y="6866421"/>
            <a:ext cx="2581255" cy="1755775"/>
          </a:xfrm>
          <a:prstGeom prst="rect">
            <a:avLst/>
          </a:prstGeom>
          <a:gradFill>
            <a:gsLst>
              <a:gs pos="0">
                <a:srgbClr val="820000"/>
              </a:gs>
              <a:gs pos="62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30A4827-2B6B-CE47-A8E3-BB62825FD5FC}"/>
              </a:ext>
            </a:extLst>
          </p:cNvPr>
          <p:cNvSpPr/>
          <p:nvPr userDrawn="1"/>
        </p:nvSpPr>
        <p:spPr>
          <a:xfrm>
            <a:off x="3814423" y="6866421"/>
            <a:ext cx="2541927" cy="1755775"/>
          </a:xfrm>
          <a:prstGeom prst="rect">
            <a:avLst/>
          </a:prstGeom>
          <a:gradFill>
            <a:gsLst>
              <a:gs pos="0">
                <a:srgbClr val="323232"/>
              </a:gs>
              <a:gs pos="62000">
                <a:srgbClr val="73737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ED8C4BD0-AB74-A24E-AA56-A55E0DAB4B2D}"/>
              </a:ext>
            </a:extLst>
          </p:cNvPr>
          <p:cNvSpPr txBox="1">
            <a:spLocks/>
          </p:cNvSpPr>
          <p:nvPr userDrawn="1"/>
        </p:nvSpPr>
        <p:spPr>
          <a:xfrm>
            <a:off x="3812430" y="3073141"/>
            <a:ext cx="2547937" cy="279660"/>
          </a:xfrm>
          <a:prstGeom prst="rect">
            <a:avLst/>
          </a:prstGeom>
          <a:ln>
            <a:noFill/>
          </a:ln>
        </p:spPr>
        <p:txBody>
          <a:bodyPr vert="horz" lIns="0" tIns="0" rIns="0" bIns="0" rtlCol="0" anchor="t" anchorCtr="0">
            <a:normAutofit/>
          </a:bodyPr>
          <a:lstStyle>
            <a:lvl1pPr algn="l" defTabSz="1828709" rtl="0" eaLnBrk="1" latinLnBrk="0" hangingPunct="1">
              <a:lnSpc>
                <a:spcPct val="90000"/>
              </a:lnSpc>
              <a:spcBef>
                <a:spcPct val="0"/>
              </a:spcBef>
              <a:buNone/>
              <a:defRPr sz="1400" b="0" i="0" kern="1200">
                <a:solidFill>
                  <a:schemeClr val="tx1"/>
                </a:solidFill>
                <a:latin typeface="Arial" panose="020B0604020202020204" pitchFamily="34" charset="0"/>
                <a:ea typeface="+mj-ea"/>
                <a:cs typeface="Arial" panose="020B0604020202020204" pitchFamily="34" charset="0"/>
              </a:defRPr>
            </a:lvl1pPr>
          </a:lstStyle>
          <a:p>
            <a:r>
              <a:rPr lang="en-GB" dirty="0"/>
              <a:t>Black</a:t>
            </a:r>
            <a:endParaRPr lang="en-US" dirty="0"/>
          </a:p>
        </p:txBody>
      </p:sp>
      <p:sp>
        <p:nvSpPr>
          <p:cNvPr id="25" name="Title 1">
            <a:extLst>
              <a:ext uri="{FF2B5EF4-FFF2-40B4-BE49-F238E27FC236}">
                <a16:creationId xmlns:a16="http://schemas.microsoft.com/office/drawing/2014/main" id="{4F6703D0-B402-4344-894F-2D27DCFA343F}"/>
              </a:ext>
            </a:extLst>
          </p:cNvPr>
          <p:cNvSpPr txBox="1">
            <a:spLocks/>
          </p:cNvSpPr>
          <p:nvPr userDrawn="1"/>
        </p:nvSpPr>
        <p:spPr>
          <a:xfrm>
            <a:off x="6667597" y="3073141"/>
            <a:ext cx="2547937" cy="279660"/>
          </a:xfrm>
          <a:prstGeom prst="rect">
            <a:avLst/>
          </a:prstGeom>
          <a:ln>
            <a:noFill/>
          </a:ln>
        </p:spPr>
        <p:txBody>
          <a:bodyPr vert="horz" lIns="0" tIns="0" rIns="0" bIns="0" rtlCol="0" anchor="t" anchorCtr="0">
            <a:normAutofit/>
          </a:bodyPr>
          <a:lstStyle>
            <a:lvl1pPr algn="l" defTabSz="1828709" rtl="0" eaLnBrk="1" latinLnBrk="0" hangingPunct="1">
              <a:lnSpc>
                <a:spcPct val="90000"/>
              </a:lnSpc>
              <a:spcBef>
                <a:spcPct val="0"/>
              </a:spcBef>
              <a:buNone/>
              <a:defRPr sz="1400" b="0" i="0" kern="1200">
                <a:solidFill>
                  <a:schemeClr val="tx1"/>
                </a:solidFill>
                <a:latin typeface="Arial" panose="020B0604020202020204" pitchFamily="34" charset="0"/>
                <a:ea typeface="+mj-ea"/>
                <a:cs typeface="Arial" panose="020B0604020202020204" pitchFamily="34" charset="0"/>
              </a:defRPr>
            </a:lvl1pPr>
          </a:lstStyle>
          <a:p>
            <a:r>
              <a:rPr lang="en-GB" dirty="0"/>
              <a:t>MUFG Red</a:t>
            </a:r>
            <a:endParaRPr lang="en-US" dirty="0"/>
          </a:p>
        </p:txBody>
      </p:sp>
      <p:sp>
        <p:nvSpPr>
          <p:cNvPr id="26" name="Title 1">
            <a:extLst>
              <a:ext uri="{FF2B5EF4-FFF2-40B4-BE49-F238E27FC236}">
                <a16:creationId xmlns:a16="http://schemas.microsoft.com/office/drawing/2014/main" id="{7BBE1D7E-2E4D-8C42-8911-3BB5830330F4}"/>
              </a:ext>
            </a:extLst>
          </p:cNvPr>
          <p:cNvSpPr txBox="1">
            <a:spLocks/>
          </p:cNvSpPr>
          <p:nvPr userDrawn="1"/>
        </p:nvSpPr>
        <p:spPr>
          <a:xfrm>
            <a:off x="9522765" y="3073141"/>
            <a:ext cx="2547937" cy="279660"/>
          </a:xfrm>
          <a:prstGeom prst="rect">
            <a:avLst/>
          </a:prstGeom>
          <a:ln>
            <a:noFill/>
          </a:ln>
        </p:spPr>
        <p:txBody>
          <a:bodyPr vert="horz" lIns="0" tIns="0" rIns="0" bIns="0" rtlCol="0" anchor="t" anchorCtr="0">
            <a:normAutofit/>
          </a:bodyPr>
          <a:lstStyle>
            <a:lvl1pPr algn="l" defTabSz="1828709" rtl="0" eaLnBrk="1" latinLnBrk="0" hangingPunct="1">
              <a:lnSpc>
                <a:spcPct val="90000"/>
              </a:lnSpc>
              <a:spcBef>
                <a:spcPct val="0"/>
              </a:spcBef>
              <a:buNone/>
              <a:defRPr sz="1400" b="0" i="0" kern="1200">
                <a:solidFill>
                  <a:schemeClr val="tx1"/>
                </a:solidFill>
                <a:latin typeface="Arial" panose="020B0604020202020204" pitchFamily="34" charset="0"/>
                <a:ea typeface="+mj-ea"/>
                <a:cs typeface="Arial" panose="020B0604020202020204" pitchFamily="34" charset="0"/>
              </a:defRPr>
            </a:lvl1pPr>
          </a:lstStyle>
          <a:p>
            <a:r>
              <a:rPr lang="en-GB" dirty="0"/>
              <a:t>MUFG Grey</a:t>
            </a:r>
            <a:endParaRPr lang="en-US" dirty="0"/>
          </a:p>
        </p:txBody>
      </p:sp>
      <p:sp>
        <p:nvSpPr>
          <p:cNvPr id="27" name="Title 1">
            <a:extLst>
              <a:ext uri="{FF2B5EF4-FFF2-40B4-BE49-F238E27FC236}">
                <a16:creationId xmlns:a16="http://schemas.microsoft.com/office/drawing/2014/main" id="{192A4A81-AAB3-6849-93A4-1E6F01F39C65}"/>
              </a:ext>
            </a:extLst>
          </p:cNvPr>
          <p:cNvSpPr txBox="1">
            <a:spLocks/>
          </p:cNvSpPr>
          <p:nvPr userDrawn="1"/>
        </p:nvSpPr>
        <p:spPr>
          <a:xfrm>
            <a:off x="957263" y="6012668"/>
            <a:ext cx="2547937" cy="279660"/>
          </a:xfrm>
          <a:prstGeom prst="rect">
            <a:avLst/>
          </a:prstGeom>
          <a:ln>
            <a:noFill/>
          </a:ln>
        </p:spPr>
        <p:txBody>
          <a:bodyPr vert="horz" lIns="0" tIns="0" rIns="0" bIns="0" rtlCol="0" anchor="t" anchorCtr="0">
            <a:normAutofit/>
          </a:bodyPr>
          <a:lstStyle>
            <a:lvl1pPr algn="l" defTabSz="1828709" rtl="0" eaLnBrk="1" latinLnBrk="0" hangingPunct="1">
              <a:lnSpc>
                <a:spcPct val="90000"/>
              </a:lnSpc>
              <a:spcBef>
                <a:spcPct val="0"/>
              </a:spcBef>
              <a:buNone/>
              <a:defRPr sz="1400" b="0" i="0" kern="1200">
                <a:solidFill>
                  <a:schemeClr val="tx1"/>
                </a:solidFill>
                <a:latin typeface="Arial" panose="020B0604020202020204" pitchFamily="34" charset="0"/>
                <a:ea typeface="+mj-ea"/>
                <a:cs typeface="Arial" panose="020B0604020202020204" pitchFamily="34" charset="0"/>
              </a:defRPr>
            </a:lvl1pPr>
          </a:lstStyle>
          <a:p>
            <a:r>
              <a:rPr lang="en-GB" dirty="0"/>
              <a:t>Yellow</a:t>
            </a:r>
            <a:endParaRPr lang="en-US" dirty="0"/>
          </a:p>
        </p:txBody>
      </p:sp>
      <p:sp>
        <p:nvSpPr>
          <p:cNvPr id="28" name="Title 1">
            <a:extLst>
              <a:ext uri="{FF2B5EF4-FFF2-40B4-BE49-F238E27FC236}">
                <a16:creationId xmlns:a16="http://schemas.microsoft.com/office/drawing/2014/main" id="{8AF0C24E-F51C-1744-9926-09F53683CE6F}"/>
              </a:ext>
            </a:extLst>
          </p:cNvPr>
          <p:cNvSpPr txBox="1">
            <a:spLocks/>
          </p:cNvSpPr>
          <p:nvPr userDrawn="1"/>
        </p:nvSpPr>
        <p:spPr>
          <a:xfrm>
            <a:off x="3812430" y="6012668"/>
            <a:ext cx="2547937" cy="279660"/>
          </a:xfrm>
          <a:prstGeom prst="rect">
            <a:avLst/>
          </a:prstGeom>
          <a:ln>
            <a:noFill/>
          </a:ln>
        </p:spPr>
        <p:txBody>
          <a:bodyPr vert="horz" lIns="0" tIns="0" rIns="0" bIns="0" rtlCol="0" anchor="t" anchorCtr="0">
            <a:normAutofit/>
          </a:bodyPr>
          <a:lstStyle>
            <a:lvl1pPr algn="l" defTabSz="1828709" rtl="0" eaLnBrk="1" latinLnBrk="0" hangingPunct="1">
              <a:lnSpc>
                <a:spcPct val="90000"/>
              </a:lnSpc>
              <a:spcBef>
                <a:spcPct val="0"/>
              </a:spcBef>
              <a:buNone/>
              <a:defRPr sz="1400" b="0" i="0" kern="1200">
                <a:solidFill>
                  <a:schemeClr val="tx1"/>
                </a:solidFill>
                <a:latin typeface="Arial" panose="020B0604020202020204" pitchFamily="34" charset="0"/>
                <a:ea typeface="+mj-ea"/>
                <a:cs typeface="Arial" panose="020B0604020202020204" pitchFamily="34" charset="0"/>
              </a:defRPr>
            </a:lvl1pPr>
          </a:lstStyle>
          <a:p>
            <a:r>
              <a:rPr lang="en-GB" dirty="0"/>
              <a:t>Orange</a:t>
            </a:r>
            <a:endParaRPr lang="en-US" dirty="0"/>
          </a:p>
        </p:txBody>
      </p:sp>
      <p:sp>
        <p:nvSpPr>
          <p:cNvPr id="29" name="Title 1">
            <a:extLst>
              <a:ext uri="{FF2B5EF4-FFF2-40B4-BE49-F238E27FC236}">
                <a16:creationId xmlns:a16="http://schemas.microsoft.com/office/drawing/2014/main" id="{53F3769D-D374-0447-A3C4-2089340D9560}"/>
              </a:ext>
            </a:extLst>
          </p:cNvPr>
          <p:cNvSpPr txBox="1">
            <a:spLocks/>
          </p:cNvSpPr>
          <p:nvPr userDrawn="1"/>
        </p:nvSpPr>
        <p:spPr>
          <a:xfrm>
            <a:off x="6667597" y="6012668"/>
            <a:ext cx="2547937" cy="279660"/>
          </a:xfrm>
          <a:prstGeom prst="rect">
            <a:avLst/>
          </a:prstGeom>
          <a:ln>
            <a:noFill/>
          </a:ln>
        </p:spPr>
        <p:txBody>
          <a:bodyPr vert="horz" lIns="0" tIns="0" rIns="0" bIns="0" rtlCol="0" anchor="t" anchorCtr="0">
            <a:normAutofit/>
          </a:bodyPr>
          <a:lstStyle>
            <a:lvl1pPr algn="l" defTabSz="1828709" rtl="0" eaLnBrk="1" latinLnBrk="0" hangingPunct="1">
              <a:lnSpc>
                <a:spcPct val="90000"/>
              </a:lnSpc>
              <a:spcBef>
                <a:spcPct val="0"/>
              </a:spcBef>
              <a:buNone/>
              <a:defRPr sz="1400" b="0" i="0" kern="1200">
                <a:solidFill>
                  <a:schemeClr val="tx1"/>
                </a:solidFill>
                <a:latin typeface="Arial" panose="020B0604020202020204" pitchFamily="34" charset="0"/>
                <a:ea typeface="+mj-ea"/>
                <a:cs typeface="Arial" panose="020B0604020202020204" pitchFamily="34" charset="0"/>
              </a:defRPr>
            </a:lvl1pPr>
          </a:lstStyle>
          <a:p>
            <a:r>
              <a:rPr lang="en-GB" dirty="0"/>
              <a:t>Coral</a:t>
            </a:r>
            <a:endParaRPr lang="en-US" dirty="0"/>
          </a:p>
        </p:txBody>
      </p:sp>
      <p:sp>
        <p:nvSpPr>
          <p:cNvPr id="30" name="Title 1">
            <a:extLst>
              <a:ext uri="{FF2B5EF4-FFF2-40B4-BE49-F238E27FC236}">
                <a16:creationId xmlns:a16="http://schemas.microsoft.com/office/drawing/2014/main" id="{FA0F5996-CE49-8646-A6C7-B79F8C289081}"/>
              </a:ext>
            </a:extLst>
          </p:cNvPr>
          <p:cNvSpPr txBox="1">
            <a:spLocks/>
          </p:cNvSpPr>
          <p:nvPr userDrawn="1"/>
        </p:nvSpPr>
        <p:spPr>
          <a:xfrm>
            <a:off x="9522765" y="6012668"/>
            <a:ext cx="2547937" cy="279660"/>
          </a:xfrm>
          <a:prstGeom prst="rect">
            <a:avLst/>
          </a:prstGeom>
          <a:ln>
            <a:noFill/>
          </a:ln>
        </p:spPr>
        <p:txBody>
          <a:bodyPr vert="horz" lIns="0" tIns="0" rIns="0" bIns="0" rtlCol="0" anchor="t" anchorCtr="0">
            <a:normAutofit/>
          </a:bodyPr>
          <a:lstStyle>
            <a:lvl1pPr algn="l" defTabSz="1828709" rtl="0" eaLnBrk="1" latinLnBrk="0" hangingPunct="1">
              <a:lnSpc>
                <a:spcPct val="90000"/>
              </a:lnSpc>
              <a:spcBef>
                <a:spcPct val="0"/>
              </a:spcBef>
              <a:buNone/>
              <a:defRPr sz="1400" b="0" i="0" kern="1200">
                <a:solidFill>
                  <a:schemeClr val="tx1"/>
                </a:solidFill>
                <a:latin typeface="Arial" panose="020B0604020202020204" pitchFamily="34" charset="0"/>
                <a:ea typeface="+mj-ea"/>
                <a:cs typeface="Arial" panose="020B0604020202020204" pitchFamily="34" charset="0"/>
              </a:defRPr>
            </a:lvl1pPr>
          </a:lstStyle>
          <a:p>
            <a:r>
              <a:rPr lang="en-GB" dirty="0"/>
              <a:t>Purple</a:t>
            </a:r>
            <a:endParaRPr lang="en-US" dirty="0"/>
          </a:p>
        </p:txBody>
      </p:sp>
      <p:sp>
        <p:nvSpPr>
          <p:cNvPr id="31" name="Title 1">
            <a:extLst>
              <a:ext uri="{FF2B5EF4-FFF2-40B4-BE49-F238E27FC236}">
                <a16:creationId xmlns:a16="http://schemas.microsoft.com/office/drawing/2014/main" id="{7055F0EB-FF01-344D-A96A-85ECBF500C7D}"/>
              </a:ext>
            </a:extLst>
          </p:cNvPr>
          <p:cNvSpPr txBox="1">
            <a:spLocks/>
          </p:cNvSpPr>
          <p:nvPr userDrawn="1"/>
        </p:nvSpPr>
        <p:spPr>
          <a:xfrm>
            <a:off x="957263" y="8916629"/>
            <a:ext cx="2547937" cy="279660"/>
          </a:xfrm>
          <a:prstGeom prst="rect">
            <a:avLst/>
          </a:prstGeom>
          <a:ln>
            <a:noFill/>
          </a:ln>
        </p:spPr>
        <p:txBody>
          <a:bodyPr vert="horz" lIns="0" tIns="0" rIns="0" bIns="0" rtlCol="0" anchor="t" anchorCtr="0">
            <a:normAutofit/>
          </a:bodyPr>
          <a:lstStyle>
            <a:lvl1pPr algn="l" defTabSz="1828709" rtl="0" eaLnBrk="1" latinLnBrk="0" hangingPunct="1">
              <a:lnSpc>
                <a:spcPct val="90000"/>
              </a:lnSpc>
              <a:spcBef>
                <a:spcPct val="0"/>
              </a:spcBef>
              <a:buNone/>
              <a:defRPr sz="1400" b="0" i="0" kern="1200">
                <a:solidFill>
                  <a:schemeClr val="tx1"/>
                </a:solidFill>
                <a:latin typeface="Arial" panose="020B0604020202020204" pitchFamily="34" charset="0"/>
                <a:ea typeface="+mj-ea"/>
                <a:cs typeface="Arial" panose="020B0604020202020204" pitchFamily="34" charset="0"/>
              </a:defRPr>
            </a:lvl1pPr>
          </a:lstStyle>
          <a:p>
            <a:r>
              <a:rPr lang="en-GB" dirty="0"/>
              <a:t>Gradient 1</a:t>
            </a:r>
            <a:endParaRPr lang="en-US" dirty="0"/>
          </a:p>
        </p:txBody>
      </p:sp>
      <p:sp>
        <p:nvSpPr>
          <p:cNvPr id="32" name="Title 1">
            <a:extLst>
              <a:ext uri="{FF2B5EF4-FFF2-40B4-BE49-F238E27FC236}">
                <a16:creationId xmlns:a16="http://schemas.microsoft.com/office/drawing/2014/main" id="{6B7C505B-041B-6747-946F-F8F7178CBFEF}"/>
              </a:ext>
            </a:extLst>
          </p:cNvPr>
          <p:cNvSpPr txBox="1">
            <a:spLocks/>
          </p:cNvSpPr>
          <p:nvPr userDrawn="1"/>
        </p:nvSpPr>
        <p:spPr>
          <a:xfrm>
            <a:off x="3812430" y="8916629"/>
            <a:ext cx="2547937" cy="279660"/>
          </a:xfrm>
          <a:prstGeom prst="rect">
            <a:avLst/>
          </a:prstGeom>
          <a:ln>
            <a:noFill/>
          </a:ln>
        </p:spPr>
        <p:txBody>
          <a:bodyPr vert="horz" lIns="0" tIns="0" rIns="0" bIns="0" rtlCol="0" anchor="t" anchorCtr="0">
            <a:normAutofit/>
          </a:bodyPr>
          <a:lstStyle>
            <a:lvl1pPr algn="l" defTabSz="1828709" rtl="0" eaLnBrk="1" latinLnBrk="0" hangingPunct="1">
              <a:lnSpc>
                <a:spcPct val="90000"/>
              </a:lnSpc>
              <a:spcBef>
                <a:spcPct val="0"/>
              </a:spcBef>
              <a:buNone/>
              <a:defRPr sz="1400" b="0" i="0" kern="1200">
                <a:solidFill>
                  <a:schemeClr val="tx1"/>
                </a:solidFill>
                <a:latin typeface="Arial" panose="020B0604020202020204" pitchFamily="34" charset="0"/>
                <a:ea typeface="+mj-ea"/>
                <a:cs typeface="Arial" panose="020B0604020202020204" pitchFamily="34" charset="0"/>
              </a:defRPr>
            </a:lvl1pPr>
          </a:lstStyle>
          <a:p>
            <a:r>
              <a:rPr lang="en-GB" dirty="0"/>
              <a:t>Gradient 2</a:t>
            </a:r>
            <a:endParaRPr lang="en-US" dirty="0"/>
          </a:p>
        </p:txBody>
      </p:sp>
      <p:sp>
        <p:nvSpPr>
          <p:cNvPr id="34" name="Title 1">
            <a:extLst>
              <a:ext uri="{FF2B5EF4-FFF2-40B4-BE49-F238E27FC236}">
                <a16:creationId xmlns:a16="http://schemas.microsoft.com/office/drawing/2014/main" id="{82E8E603-5B5F-0D45-90F1-7AA7BE7FCC99}"/>
              </a:ext>
            </a:extLst>
          </p:cNvPr>
          <p:cNvSpPr txBox="1">
            <a:spLocks/>
          </p:cNvSpPr>
          <p:nvPr userDrawn="1"/>
        </p:nvSpPr>
        <p:spPr>
          <a:xfrm>
            <a:off x="12377933" y="6009232"/>
            <a:ext cx="2547937" cy="279660"/>
          </a:xfrm>
          <a:prstGeom prst="rect">
            <a:avLst/>
          </a:prstGeom>
          <a:ln>
            <a:noFill/>
          </a:ln>
        </p:spPr>
        <p:txBody>
          <a:bodyPr vert="horz" lIns="0" tIns="0" rIns="0" bIns="0" rtlCol="0" anchor="t" anchorCtr="0">
            <a:normAutofit/>
          </a:bodyPr>
          <a:lstStyle>
            <a:lvl1pPr algn="l" defTabSz="1828709" rtl="0" eaLnBrk="1" latinLnBrk="0" hangingPunct="1">
              <a:lnSpc>
                <a:spcPct val="90000"/>
              </a:lnSpc>
              <a:spcBef>
                <a:spcPct val="0"/>
              </a:spcBef>
              <a:buNone/>
              <a:defRPr sz="1400" b="0" i="0" kern="1200">
                <a:solidFill>
                  <a:schemeClr val="tx1"/>
                </a:solidFill>
                <a:latin typeface="Arial" panose="020B0604020202020204" pitchFamily="34" charset="0"/>
                <a:ea typeface="+mj-ea"/>
                <a:cs typeface="Arial" panose="020B0604020202020204" pitchFamily="34" charset="0"/>
              </a:defRPr>
            </a:lvl1pPr>
          </a:lstStyle>
          <a:p>
            <a:r>
              <a:rPr lang="en-GB" dirty="0"/>
              <a:t>Blue</a:t>
            </a:r>
            <a:endParaRPr lang="en-US" dirty="0"/>
          </a:p>
        </p:txBody>
      </p:sp>
      <p:sp>
        <p:nvSpPr>
          <p:cNvPr id="35" name="Title 1">
            <a:extLst>
              <a:ext uri="{FF2B5EF4-FFF2-40B4-BE49-F238E27FC236}">
                <a16:creationId xmlns:a16="http://schemas.microsoft.com/office/drawing/2014/main" id="{5DAC34B3-20EC-E848-8626-6DB49A8CDD98}"/>
              </a:ext>
            </a:extLst>
          </p:cNvPr>
          <p:cNvSpPr txBox="1">
            <a:spLocks/>
          </p:cNvSpPr>
          <p:nvPr userDrawn="1"/>
        </p:nvSpPr>
        <p:spPr>
          <a:xfrm>
            <a:off x="15202211" y="6009232"/>
            <a:ext cx="2547937" cy="279660"/>
          </a:xfrm>
          <a:prstGeom prst="rect">
            <a:avLst/>
          </a:prstGeom>
          <a:ln>
            <a:noFill/>
          </a:ln>
        </p:spPr>
        <p:txBody>
          <a:bodyPr vert="horz" lIns="0" tIns="0" rIns="0" bIns="0" rtlCol="0" anchor="t" anchorCtr="0">
            <a:normAutofit/>
          </a:bodyPr>
          <a:lstStyle>
            <a:lvl1pPr algn="l" defTabSz="1828709" rtl="0" eaLnBrk="1" latinLnBrk="0" hangingPunct="1">
              <a:lnSpc>
                <a:spcPct val="90000"/>
              </a:lnSpc>
              <a:spcBef>
                <a:spcPct val="0"/>
              </a:spcBef>
              <a:buNone/>
              <a:defRPr sz="1400" b="0" i="0" kern="1200">
                <a:solidFill>
                  <a:schemeClr val="tx1"/>
                </a:solidFill>
                <a:latin typeface="Arial" panose="020B0604020202020204" pitchFamily="34" charset="0"/>
                <a:ea typeface="+mj-ea"/>
                <a:cs typeface="Arial" panose="020B0604020202020204" pitchFamily="34" charset="0"/>
              </a:defRPr>
            </a:lvl1pPr>
          </a:lstStyle>
          <a:p>
            <a:r>
              <a:rPr lang="en-GB" dirty="0"/>
              <a:t>Cyan</a:t>
            </a:r>
            <a:endParaRPr lang="en-US" dirty="0"/>
          </a:p>
        </p:txBody>
      </p:sp>
      <p:sp>
        <p:nvSpPr>
          <p:cNvPr id="39" name="Rectangle 38">
            <a:extLst>
              <a:ext uri="{FF2B5EF4-FFF2-40B4-BE49-F238E27FC236}">
                <a16:creationId xmlns:a16="http://schemas.microsoft.com/office/drawing/2014/main" id="{0117DA03-F8F5-2649-8DE4-F074D2064AB3}"/>
              </a:ext>
            </a:extLst>
          </p:cNvPr>
          <p:cNvSpPr/>
          <p:nvPr userDrawn="1"/>
        </p:nvSpPr>
        <p:spPr>
          <a:xfrm>
            <a:off x="12343223" y="1012825"/>
            <a:ext cx="2547936" cy="1755775"/>
          </a:xfrm>
          <a:prstGeom prst="rect">
            <a:avLst/>
          </a:pr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7E93E7B-F9A8-D24E-A34D-8DBC0D7BA80D}"/>
              </a:ext>
            </a:extLst>
          </p:cNvPr>
          <p:cNvSpPr/>
          <p:nvPr userDrawn="1"/>
        </p:nvSpPr>
        <p:spPr>
          <a:xfrm>
            <a:off x="15184010" y="1012825"/>
            <a:ext cx="2547936" cy="1755775"/>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AB0A8FD-9E36-364D-93DE-2C02F76F5F40}"/>
              </a:ext>
            </a:extLst>
          </p:cNvPr>
          <p:cNvSpPr/>
          <p:nvPr userDrawn="1"/>
        </p:nvSpPr>
        <p:spPr>
          <a:xfrm>
            <a:off x="18026064" y="1012825"/>
            <a:ext cx="2547936" cy="1755775"/>
          </a:xfrm>
          <a:prstGeom prst="rect">
            <a:avLst/>
          </a:prstGeom>
          <a:solidFill>
            <a:srgbClr val="D6D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itle 1">
            <a:extLst>
              <a:ext uri="{FF2B5EF4-FFF2-40B4-BE49-F238E27FC236}">
                <a16:creationId xmlns:a16="http://schemas.microsoft.com/office/drawing/2014/main" id="{E067A1D4-0F12-A047-8E28-181553CF62A1}"/>
              </a:ext>
            </a:extLst>
          </p:cNvPr>
          <p:cNvSpPr txBox="1">
            <a:spLocks/>
          </p:cNvSpPr>
          <p:nvPr userDrawn="1"/>
        </p:nvSpPr>
        <p:spPr>
          <a:xfrm>
            <a:off x="12364819" y="3073141"/>
            <a:ext cx="2547937" cy="279660"/>
          </a:xfrm>
          <a:prstGeom prst="rect">
            <a:avLst/>
          </a:prstGeom>
          <a:ln>
            <a:noFill/>
          </a:ln>
        </p:spPr>
        <p:txBody>
          <a:bodyPr vert="horz" lIns="0" tIns="0" rIns="0" bIns="0" rtlCol="0" anchor="t" anchorCtr="0">
            <a:normAutofit/>
          </a:bodyPr>
          <a:lstStyle>
            <a:lvl1pPr algn="l" defTabSz="1828709" rtl="0" eaLnBrk="1" latinLnBrk="0" hangingPunct="1">
              <a:lnSpc>
                <a:spcPct val="90000"/>
              </a:lnSpc>
              <a:spcBef>
                <a:spcPct val="0"/>
              </a:spcBef>
              <a:buNone/>
              <a:defRPr sz="1400" b="0" i="0" kern="1200">
                <a:solidFill>
                  <a:schemeClr val="tx1"/>
                </a:solidFill>
                <a:latin typeface="Arial" panose="020B0604020202020204" pitchFamily="34" charset="0"/>
                <a:ea typeface="+mj-ea"/>
                <a:cs typeface="Arial" panose="020B0604020202020204" pitchFamily="34" charset="0"/>
              </a:defRPr>
            </a:lvl1pPr>
          </a:lstStyle>
          <a:p>
            <a:r>
              <a:rPr lang="en-GB" dirty="0"/>
              <a:t>MUFG Grey 75%</a:t>
            </a:r>
            <a:endParaRPr lang="en-US" dirty="0"/>
          </a:p>
        </p:txBody>
      </p:sp>
      <p:sp>
        <p:nvSpPr>
          <p:cNvPr id="43" name="Title 1">
            <a:extLst>
              <a:ext uri="{FF2B5EF4-FFF2-40B4-BE49-F238E27FC236}">
                <a16:creationId xmlns:a16="http://schemas.microsoft.com/office/drawing/2014/main" id="{23E9390F-FD47-1849-A7A9-86D9E949DFA2}"/>
              </a:ext>
            </a:extLst>
          </p:cNvPr>
          <p:cNvSpPr txBox="1">
            <a:spLocks/>
          </p:cNvSpPr>
          <p:nvPr userDrawn="1"/>
        </p:nvSpPr>
        <p:spPr>
          <a:xfrm>
            <a:off x="15206873" y="3073141"/>
            <a:ext cx="2547937" cy="279660"/>
          </a:xfrm>
          <a:prstGeom prst="rect">
            <a:avLst/>
          </a:prstGeom>
          <a:ln>
            <a:noFill/>
          </a:ln>
        </p:spPr>
        <p:txBody>
          <a:bodyPr vert="horz" lIns="0" tIns="0" rIns="0" bIns="0" rtlCol="0" anchor="t" anchorCtr="0">
            <a:normAutofit/>
          </a:bodyPr>
          <a:lstStyle>
            <a:lvl1pPr algn="l" defTabSz="1828709" rtl="0" eaLnBrk="1" latinLnBrk="0" hangingPunct="1">
              <a:lnSpc>
                <a:spcPct val="90000"/>
              </a:lnSpc>
              <a:spcBef>
                <a:spcPct val="0"/>
              </a:spcBef>
              <a:buNone/>
              <a:defRPr sz="1400" b="0" i="0" kern="1200">
                <a:solidFill>
                  <a:schemeClr val="tx1"/>
                </a:solidFill>
                <a:latin typeface="Arial" panose="020B0604020202020204" pitchFamily="34" charset="0"/>
                <a:ea typeface="+mj-ea"/>
                <a:cs typeface="Arial" panose="020B0604020202020204" pitchFamily="34" charset="0"/>
              </a:defRPr>
            </a:lvl1pPr>
          </a:lstStyle>
          <a:p>
            <a:r>
              <a:rPr lang="en-GB" dirty="0"/>
              <a:t>MUFG Grey 50%</a:t>
            </a:r>
            <a:endParaRPr lang="en-US" dirty="0"/>
          </a:p>
        </p:txBody>
      </p:sp>
      <p:sp>
        <p:nvSpPr>
          <p:cNvPr id="44" name="Title 1">
            <a:extLst>
              <a:ext uri="{FF2B5EF4-FFF2-40B4-BE49-F238E27FC236}">
                <a16:creationId xmlns:a16="http://schemas.microsoft.com/office/drawing/2014/main" id="{F8B9AED9-7102-564A-AFDD-5F6CBAB7AD81}"/>
              </a:ext>
            </a:extLst>
          </p:cNvPr>
          <p:cNvSpPr txBox="1">
            <a:spLocks/>
          </p:cNvSpPr>
          <p:nvPr userDrawn="1"/>
        </p:nvSpPr>
        <p:spPr>
          <a:xfrm>
            <a:off x="18048927" y="3073141"/>
            <a:ext cx="2547937" cy="279660"/>
          </a:xfrm>
          <a:prstGeom prst="rect">
            <a:avLst/>
          </a:prstGeom>
          <a:ln>
            <a:noFill/>
          </a:ln>
        </p:spPr>
        <p:txBody>
          <a:bodyPr vert="horz" lIns="0" tIns="0" rIns="0" bIns="0" rtlCol="0" anchor="t" anchorCtr="0">
            <a:normAutofit/>
          </a:bodyPr>
          <a:lstStyle>
            <a:lvl1pPr algn="l" defTabSz="1828709" rtl="0" eaLnBrk="1" latinLnBrk="0" hangingPunct="1">
              <a:lnSpc>
                <a:spcPct val="90000"/>
              </a:lnSpc>
              <a:spcBef>
                <a:spcPct val="0"/>
              </a:spcBef>
              <a:buNone/>
              <a:defRPr sz="1400" b="0" i="0" kern="1200">
                <a:solidFill>
                  <a:schemeClr val="tx1"/>
                </a:solidFill>
                <a:latin typeface="Arial" panose="020B0604020202020204" pitchFamily="34" charset="0"/>
                <a:ea typeface="+mj-ea"/>
                <a:cs typeface="Arial" panose="020B0604020202020204" pitchFamily="34" charset="0"/>
              </a:defRPr>
            </a:lvl1pPr>
          </a:lstStyle>
          <a:p>
            <a:r>
              <a:rPr lang="en-GB" dirty="0"/>
              <a:t>MUFG Grey 25%</a:t>
            </a:r>
            <a:endParaRPr lang="en-US" dirty="0"/>
          </a:p>
        </p:txBody>
      </p:sp>
      <p:sp>
        <p:nvSpPr>
          <p:cNvPr id="36" name="Rectangle 35">
            <a:extLst>
              <a:ext uri="{FF2B5EF4-FFF2-40B4-BE49-F238E27FC236}">
                <a16:creationId xmlns:a16="http://schemas.microsoft.com/office/drawing/2014/main" id="{200D0631-F4C9-F046-B81B-1D40F00F85A3}"/>
              </a:ext>
            </a:extLst>
          </p:cNvPr>
          <p:cNvSpPr/>
          <p:nvPr userDrawn="1"/>
        </p:nvSpPr>
        <p:spPr>
          <a:xfrm>
            <a:off x="18008943" y="3917948"/>
            <a:ext cx="2559049" cy="1755775"/>
          </a:xfrm>
          <a:prstGeom prst="rect">
            <a:avLst/>
          </a:prstGeom>
          <a:solidFill>
            <a:srgbClr val="2AA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EB605EA-6AFA-8241-B92F-6535B282B343}"/>
              </a:ext>
            </a:extLst>
          </p:cNvPr>
          <p:cNvSpPr/>
          <p:nvPr userDrawn="1"/>
        </p:nvSpPr>
        <p:spPr>
          <a:xfrm>
            <a:off x="20905497" y="3917948"/>
            <a:ext cx="2517663" cy="1755775"/>
          </a:xfrm>
          <a:prstGeom prst="rect">
            <a:avLst/>
          </a:prstGeom>
          <a:solidFill>
            <a:srgbClr val="84B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itle 1">
            <a:extLst>
              <a:ext uri="{FF2B5EF4-FFF2-40B4-BE49-F238E27FC236}">
                <a16:creationId xmlns:a16="http://schemas.microsoft.com/office/drawing/2014/main" id="{E9D590EC-2DE5-B240-B8AF-FAE45C634B47}"/>
              </a:ext>
            </a:extLst>
          </p:cNvPr>
          <p:cNvSpPr txBox="1">
            <a:spLocks/>
          </p:cNvSpPr>
          <p:nvPr userDrawn="1"/>
        </p:nvSpPr>
        <p:spPr>
          <a:xfrm>
            <a:off x="18038717" y="6009232"/>
            <a:ext cx="2547937" cy="279660"/>
          </a:xfrm>
          <a:prstGeom prst="rect">
            <a:avLst/>
          </a:prstGeom>
          <a:ln>
            <a:noFill/>
          </a:ln>
        </p:spPr>
        <p:txBody>
          <a:bodyPr vert="horz" lIns="0" tIns="0" rIns="0" bIns="0" rtlCol="0" anchor="t" anchorCtr="0">
            <a:normAutofit/>
          </a:bodyPr>
          <a:lstStyle>
            <a:lvl1pPr algn="l" defTabSz="1828709" rtl="0" eaLnBrk="1" latinLnBrk="0" hangingPunct="1">
              <a:lnSpc>
                <a:spcPct val="90000"/>
              </a:lnSpc>
              <a:spcBef>
                <a:spcPct val="0"/>
              </a:spcBef>
              <a:buNone/>
              <a:defRPr sz="1400" b="0" i="0" kern="1200">
                <a:solidFill>
                  <a:schemeClr val="tx1"/>
                </a:solidFill>
                <a:latin typeface="Arial" panose="020B0604020202020204" pitchFamily="34" charset="0"/>
                <a:ea typeface="+mj-ea"/>
                <a:cs typeface="Arial" panose="020B0604020202020204" pitchFamily="34" charset="0"/>
              </a:defRPr>
            </a:lvl1pPr>
          </a:lstStyle>
          <a:p>
            <a:r>
              <a:rPr lang="en-GB" dirty="0"/>
              <a:t>Emerald</a:t>
            </a:r>
            <a:endParaRPr lang="en-US" dirty="0"/>
          </a:p>
        </p:txBody>
      </p:sp>
      <p:sp>
        <p:nvSpPr>
          <p:cNvPr id="47" name="Title 1">
            <a:extLst>
              <a:ext uri="{FF2B5EF4-FFF2-40B4-BE49-F238E27FC236}">
                <a16:creationId xmlns:a16="http://schemas.microsoft.com/office/drawing/2014/main" id="{FB8431F5-DD73-3C49-9082-2CEDE6823A86}"/>
              </a:ext>
            </a:extLst>
          </p:cNvPr>
          <p:cNvSpPr txBox="1">
            <a:spLocks/>
          </p:cNvSpPr>
          <p:nvPr userDrawn="1"/>
        </p:nvSpPr>
        <p:spPr>
          <a:xfrm>
            <a:off x="20875223" y="6009232"/>
            <a:ext cx="2547937" cy="279660"/>
          </a:xfrm>
          <a:prstGeom prst="rect">
            <a:avLst/>
          </a:prstGeom>
          <a:ln>
            <a:noFill/>
          </a:ln>
        </p:spPr>
        <p:txBody>
          <a:bodyPr vert="horz" lIns="0" tIns="0" rIns="0" bIns="0" rtlCol="0" anchor="t" anchorCtr="0">
            <a:normAutofit/>
          </a:bodyPr>
          <a:lstStyle>
            <a:lvl1pPr algn="l" defTabSz="1828709" rtl="0" eaLnBrk="1" latinLnBrk="0" hangingPunct="1">
              <a:lnSpc>
                <a:spcPct val="90000"/>
              </a:lnSpc>
              <a:spcBef>
                <a:spcPct val="0"/>
              </a:spcBef>
              <a:buNone/>
              <a:defRPr sz="1400" b="0" i="0" kern="1200">
                <a:solidFill>
                  <a:schemeClr val="tx1"/>
                </a:solidFill>
                <a:latin typeface="Arial" panose="020B0604020202020204" pitchFamily="34" charset="0"/>
                <a:ea typeface="+mj-ea"/>
                <a:cs typeface="Arial" panose="020B0604020202020204" pitchFamily="34" charset="0"/>
              </a:defRPr>
            </a:lvl1pPr>
          </a:lstStyle>
          <a:p>
            <a:r>
              <a:rPr lang="en-GB" dirty="0"/>
              <a:t>Green</a:t>
            </a:r>
            <a:endParaRPr lang="en-US" dirty="0"/>
          </a:p>
        </p:txBody>
      </p:sp>
      <p:sp>
        <p:nvSpPr>
          <p:cNvPr id="48" name="Title 1">
            <a:extLst>
              <a:ext uri="{FF2B5EF4-FFF2-40B4-BE49-F238E27FC236}">
                <a16:creationId xmlns:a16="http://schemas.microsoft.com/office/drawing/2014/main" id="{66060850-4B6F-2742-AED1-F2EF76194587}"/>
              </a:ext>
            </a:extLst>
          </p:cNvPr>
          <p:cNvSpPr txBox="1">
            <a:spLocks/>
          </p:cNvSpPr>
          <p:nvPr userDrawn="1"/>
        </p:nvSpPr>
        <p:spPr>
          <a:xfrm>
            <a:off x="900788" y="3073141"/>
            <a:ext cx="2547937" cy="279660"/>
          </a:xfrm>
          <a:prstGeom prst="rect">
            <a:avLst/>
          </a:prstGeom>
          <a:ln>
            <a:noFill/>
          </a:ln>
        </p:spPr>
        <p:txBody>
          <a:bodyPr vert="horz" lIns="0" tIns="0" rIns="0" bIns="0" rtlCol="0" anchor="t" anchorCtr="0">
            <a:normAutofit/>
          </a:bodyPr>
          <a:lstStyle>
            <a:lvl1pPr algn="l" defTabSz="1828709" rtl="0" eaLnBrk="1" latinLnBrk="0" hangingPunct="1">
              <a:lnSpc>
                <a:spcPct val="90000"/>
              </a:lnSpc>
              <a:spcBef>
                <a:spcPct val="0"/>
              </a:spcBef>
              <a:buNone/>
              <a:defRPr sz="1400" b="0" i="0" kern="1200">
                <a:solidFill>
                  <a:schemeClr val="tx1"/>
                </a:solidFill>
                <a:latin typeface="Arial" panose="020B0604020202020204" pitchFamily="34" charset="0"/>
                <a:ea typeface="+mj-ea"/>
                <a:cs typeface="Arial" panose="020B0604020202020204" pitchFamily="34" charset="0"/>
              </a:defRPr>
            </a:lvl1pPr>
          </a:lstStyle>
          <a:p>
            <a:r>
              <a:rPr lang="en-GB" dirty="0"/>
              <a:t>White</a:t>
            </a:r>
            <a:endParaRPr lang="en-US" dirty="0"/>
          </a:p>
        </p:txBody>
      </p:sp>
      <p:sp>
        <p:nvSpPr>
          <p:cNvPr id="49" name="Rectangle 48">
            <a:extLst>
              <a:ext uri="{FF2B5EF4-FFF2-40B4-BE49-F238E27FC236}">
                <a16:creationId xmlns:a16="http://schemas.microsoft.com/office/drawing/2014/main" id="{8A1A0C20-CB14-D749-83EC-55BCEEB5A955}"/>
              </a:ext>
            </a:extLst>
          </p:cNvPr>
          <p:cNvSpPr/>
          <p:nvPr userDrawn="1"/>
        </p:nvSpPr>
        <p:spPr>
          <a:xfrm>
            <a:off x="957381" y="9490722"/>
            <a:ext cx="720000" cy="720000"/>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1A3DFDA2-4128-A547-8A32-5C316D5330C3}"/>
              </a:ext>
            </a:extLst>
          </p:cNvPr>
          <p:cNvSpPr/>
          <p:nvPr userDrawn="1"/>
        </p:nvSpPr>
        <p:spPr>
          <a:xfrm>
            <a:off x="2786181" y="9490722"/>
            <a:ext cx="720000" cy="7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D42B5683-801F-1742-B9A1-DBA234A6B42D}"/>
              </a:ext>
            </a:extLst>
          </p:cNvPr>
          <p:cNvSpPr/>
          <p:nvPr userDrawn="1"/>
        </p:nvSpPr>
        <p:spPr>
          <a:xfrm>
            <a:off x="3810309" y="9490722"/>
            <a:ext cx="720000" cy="720000"/>
          </a:xfrm>
          <a:prstGeom prst="rect">
            <a:avLst/>
          </a:prstGeom>
          <a:solidFill>
            <a:srgbClr val="32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09BC09E-B354-234E-AC21-8E637DE9BCBF}"/>
              </a:ext>
            </a:extLst>
          </p:cNvPr>
          <p:cNvSpPr/>
          <p:nvPr userDrawn="1"/>
        </p:nvSpPr>
        <p:spPr>
          <a:xfrm>
            <a:off x="5657397" y="9490722"/>
            <a:ext cx="720000" cy="720000"/>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20F1649C-4B15-C63A-82AB-7F2E54E867A2}"/>
              </a:ext>
            </a:extLst>
          </p:cNvPr>
          <p:cNvSpPr>
            <a:spLocks noGrp="1"/>
          </p:cNvSpPr>
          <p:nvPr>
            <p:ph type="ftr" sz="quarter" idx="10"/>
          </p:nvPr>
        </p:nvSpPr>
        <p:spPr/>
        <p:txBody>
          <a:bodyPr/>
          <a:lstStyle/>
          <a:p>
            <a:r>
              <a:rPr lang="en-GB"/>
              <a:t>To insert Classification, e.g. "Public, Confidential or Privileged" Select 'Insert &gt; Header &amp; Footer' </a:t>
            </a:r>
            <a:endParaRPr lang="en-AU" dirty="0"/>
          </a:p>
        </p:txBody>
      </p:sp>
      <p:sp>
        <p:nvSpPr>
          <p:cNvPr id="3" name="Slide Number Placeholder 2">
            <a:extLst>
              <a:ext uri="{FF2B5EF4-FFF2-40B4-BE49-F238E27FC236}">
                <a16:creationId xmlns:a16="http://schemas.microsoft.com/office/drawing/2014/main" id="{B854DCFA-5337-8AC8-226F-58D4F65A00A7}"/>
              </a:ext>
            </a:extLst>
          </p:cNvPr>
          <p:cNvSpPr>
            <a:spLocks noGrp="1"/>
          </p:cNvSpPr>
          <p:nvPr>
            <p:ph type="sldNum" sz="quarter" idx="11"/>
          </p:nvPr>
        </p:nvSpPr>
        <p:spPr/>
        <p:txBody>
          <a:bodyPr/>
          <a:lstStyle/>
          <a:p>
            <a:fld id="{4F389B0C-F2B6-4B3C-BE16-146C0F74E520}" type="slidenum">
              <a:rPr lang="en-AU" smtClean="0"/>
              <a:pPr/>
              <a:t>‹#›</a:t>
            </a:fld>
            <a:endParaRPr lang="en-AU"/>
          </a:p>
        </p:txBody>
      </p:sp>
    </p:spTree>
    <p:extLst>
      <p:ext uri="{BB962C8B-B14F-4D97-AF65-F5344CB8AC3E}">
        <p14:creationId xmlns:p14="http://schemas.microsoft.com/office/powerpoint/2010/main" val="10979430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2">
    <p:spTree>
      <p:nvGrpSpPr>
        <p:cNvPr id="1" name=""/>
        <p:cNvGrpSpPr/>
        <p:nvPr/>
      </p:nvGrpSpPr>
      <p:grpSpPr>
        <a:xfrm>
          <a:off x="0" y="0"/>
          <a:ext cx="0" cy="0"/>
          <a:chOff x="0" y="0"/>
          <a:chExt cx="0" cy="0"/>
        </a:xfrm>
      </p:grpSpPr>
      <p:sp>
        <p:nvSpPr>
          <p:cNvPr id="163" name="Rectangle 162">
            <a:extLst>
              <a:ext uri="{FF2B5EF4-FFF2-40B4-BE49-F238E27FC236}">
                <a16:creationId xmlns:a16="http://schemas.microsoft.com/office/drawing/2014/main" id="{2407DF89-536F-8CEA-513F-A1F6CE9C37DF}"/>
              </a:ext>
            </a:extLst>
          </p:cNvPr>
          <p:cNvSpPr/>
          <p:nvPr userDrawn="1"/>
        </p:nvSpPr>
        <p:spPr>
          <a:xfrm>
            <a:off x="815925" y="3978277"/>
            <a:ext cx="23566486" cy="5759450"/>
          </a:xfrm>
          <a:prstGeom prst="rect">
            <a:avLst/>
          </a:prstGeom>
          <a:gradFill>
            <a:gsLst>
              <a:gs pos="0">
                <a:srgbClr val="820000"/>
              </a:gs>
              <a:gs pos="62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7200"/>
          </a:p>
        </p:txBody>
      </p:sp>
      <p:sp>
        <p:nvSpPr>
          <p:cNvPr id="16" name="Picture Placeholder 15">
            <a:extLst>
              <a:ext uri="{FF2B5EF4-FFF2-40B4-BE49-F238E27FC236}">
                <a16:creationId xmlns:a16="http://schemas.microsoft.com/office/drawing/2014/main" id="{C71C6D60-5C51-CE94-A18A-F560F4DE71D7}"/>
              </a:ext>
            </a:extLst>
          </p:cNvPr>
          <p:cNvSpPr>
            <a:spLocks noGrp="1"/>
          </p:cNvSpPr>
          <p:nvPr>
            <p:ph type="pic" sz="quarter" idx="14"/>
          </p:nvPr>
        </p:nvSpPr>
        <p:spPr>
          <a:xfrm>
            <a:off x="9454535" y="1098551"/>
            <a:ext cx="14927876" cy="10092910"/>
          </a:xfrm>
          <a:custGeom>
            <a:avLst/>
            <a:gdLst>
              <a:gd name="connsiteX0" fmla="*/ 0 w 7464424"/>
              <a:gd name="connsiteY0" fmla="*/ 0 h 5046455"/>
              <a:gd name="connsiteX1" fmla="*/ 7137400 w 7464424"/>
              <a:gd name="connsiteY1" fmla="*/ 0 h 5046455"/>
              <a:gd name="connsiteX2" fmla="*/ 7427912 w 7464424"/>
              <a:gd name="connsiteY2" fmla="*/ 0 h 5046455"/>
              <a:gd name="connsiteX3" fmla="*/ 7464424 w 7464424"/>
              <a:gd name="connsiteY3" fmla="*/ 0 h 5046455"/>
              <a:gd name="connsiteX4" fmla="*/ 7464424 w 7464424"/>
              <a:gd name="connsiteY4" fmla="*/ 1439863 h 5046455"/>
              <a:gd name="connsiteX5" fmla="*/ 7137400 w 7464424"/>
              <a:gd name="connsiteY5" fmla="*/ 1439863 h 5046455"/>
              <a:gd name="connsiteX6" fmla="*/ 7137400 w 7464424"/>
              <a:gd name="connsiteY6" fmla="*/ 1438707 h 5046455"/>
              <a:gd name="connsiteX7" fmla="*/ 5536509 w 7464424"/>
              <a:gd name="connsiteY7" fmla="*/ 1438707 h 5046455"/>
              <a:gd name="connsiteX8" fmla="*/ 5588713 w 7464424"/>
              <a:gd name="connsiteY8" fmla="*/ 1508518 h 5046455"/>
              <a:gd name="connsiteX9" fmla="*/ 6007558 w 7464424"/>
              <a:gd name="connsiteY9" fmla="*/ 2879724 h 5046455"/>
              <a:gd name="connsiteX10" fmla="*/ 5588713 w 7464424"/>
              <a:gd name="connsiteY10" fmla="*/ 4250930 h 5046455"/>
              <a:gd name="connsiteX11" fmla="*/ 5537372 w 7464424"/>
              <a:gd name="connsiteY11" fmla="*/ 4319587 h 5046455"/>
              <a:gd name="connsiteX12" fmla="*/ 6482210 w 7464424"/>
              <a:gd name="connsiteY12" fmla="*/ 4319587 h 5046455"/>
              <a:gd name="connsiteX13" fmla="*/ 7427911 w 7464424"/>
              <a:gd name="connsiteY13" fmla="*/ 4319587 h 5046455"/>
              <a:gd name="connsiteX14" fmla="*/ 7427912 w 7464424"/>
              <a:gd name="connsiteY14" fmla="*/ 4319587 h 5046455"/>
              <a:gd name="connsiteX15" fmla="*/ 7427912 w 7464424"/>
              <a:gd name="connsiteY15" fmla="*/ 4319588 h 5046455"/>
              <a:gd name="connsiteX16" fmla="*/ 7464424 w 7464424"/>
              <a:gd name="connsiteY16" fmla="*/ 4319588 h 5046455"/>
              <a:gd name="connsiteX17" fmla="*/ 7464424 w 7464424"/>
              <a:gd name="connsiteY17" fmla="*/ 5046455 h 5046455"/>
              <a:gd name="connsiteX18" fmla="*/ 7427912 w 7464424"/>
              <a:gd name="connsiteY18" fmla="*/ 5046455 h 5046455"/>
              <a:gd name="connsiteX19" fmla="*/ 7137400 w 7464424"/>
              <a:gd name="connsiteY19" fmla="*/ 5046455 h 5046455"/>
              <a:gd name="connsiteX20" fmla="*/ 0 w 7464424"/>
              <a:gd name="connsiteY20" fmla="*/ 5046455 h 5046455"/>
              <a:gd name="connsiteX21" fmla="*/ 0 w 7464424"/>
              <a:gd name="connsiteY21" fmla="*/ 4319588 h 5046455"/>
              <a:gd name="connsiteX22" fmla="*/ 1572783 w 7464424"/>
              <a:gd name="connsiteY22" fmla="*/ 4319588 h 5046455"/>
              <a:gd name="connsiteX23" fmla="*/ 1521442 w 7464424"/>
              <a:gd name="connsiteY23" fmla="*/ 4250931 h 5046455"/>
              <a:gd name="connsiteX24" fmla="*/ 1102597 w 7464424"/>
              <a:gd name="connsiteY24" fmla="*/ 2879725 h 5046455"/>
              <a:gd name="connsiteX25" fmla="*/ 1521442 w 7464424"/>
              <a:gd name="connsiteY25" fmla="*/ 1508519 h 5046455"/>
              <a:gd name="connsiteX26" fmla="*/ 1573646 w 7464424"/>
              <a:gd name="connsiteY26" fmla="*/ 1438708 h 5046455"/>
              <a:gd name="connsiteX27" fmla="*/ 0 w 7464424"/>
              <a:gd name="connsiteY27" fmla="*/ 1438708 h 50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464424" h="5046455">
                <a:moveTo>
                  <a:pt x="0" y="0"/>
                </a:moveTo>
                <a:lnTo>
                  <a:pt x="7137400" y="0"/>
                </a:lnTo>
                <a:lnTo>
                  <a:pt x="7427912" y="0"/>
                </a:lnTo>
                <a:lnTo>
                  <a:pt x="7464424" y="0"/>
                </a:lnTo>
                <a:lnTo>
                  <a:pt x="7464424" y="1439863"/>
                </a:lnTo>
                <a:lnTo>
                  <a:pt x="7137400" y="1439863"/>
                </a:lnTo>
                <a:lnTo>
                  <a:pt x="7137400" y="1438707"/>
                </a:lnTo>
                <a:lnTo>
                  <a:pt x="5536509" y="1438707"/>
                </a:lnTo>
                <a:lnTo>
                  <a:pt x="5588713" y="1508518"/>
                </a:lnTo>
                <a:cubicBezTo>
                  <a:pt x="5853150" y="1899937"/>
                  <a:pt x="6007558" y="2371798"/>
                  <a:pt x="6007558" y="2879724"/>
                </a:cubicBezTo>
                <a:cubicBezTo>
                  <a:pt x="6007558" y="3387649"/>
                  <a:pt x="5853150" y="3859511"/>
                  <a:pt x="5588713" y="4250930"/>
                </a:cubicBezTo>
                <a:lnTo>
                  <a:pt x="5537372" y="4319587"/>
                </a:lnTo>
                <a:lnTo>
                  <a:pt x="6482210" y="4319587"/>
                </a:lnTo>
                <a:lnTo>
                  <a:pt x="7427911" y="4319587"/>
                </a:lnTo>
                <a:lnTo>
                  <a:pt x="7427912" y="4319587"/>
                </a:lnTo>
                <a:lnTo>
                  <a:pt x="7427912" y="4319588"/>
                </a:lnTo>
                <a:lnTo>
                  <a:pt x="7464424" y="4319588"/>
                </a:lnTo>
                <a:lnTo>
                  <a:pt x="7464424" y="5046455"/>
                </a:lnTo>
                <a:lnTo>
                  <a:pt x="7427912" y="5046455"/>
                </a:lnTo>
                <a:lnTo>
                  <a:pt x="7137400" y="5046455"/>
                </a:lnTo>
                <a:lnTo>
                  <a:pt x="0" y="5046455"/>
                </a:lnTo>
                <a:lnTo>
                  <a:pt x="0" y="4319588"/>
                </a:lnTo>
                <a:lnTo>
                  <a:pt x="1572783" y="4319588"/>
                </a:lnTo>
                <a:lnTo>
                  <a:pt x="1521442" y="4250931"/>
                </a:lnTo>
                <a:cubicBezTo>
                  <a:pt x="1257005" y="3859512"/>
                  <a:pt x="1102597" y="3387650"/>
                  <a:pt x="1102597" y="2879725"/>
                </a:cubicBezTo>
                <a:cubicBezTo>
                  <a:pt x="1102597" y="2371799"/>
                  <a:pt x="1257005" y="1899938"/>
                  <a:pt x="1521442" y="1508519"/>
                </a:cubicBezTo>
                <a:lnTo>
                  <a:pt x="1573646" y="1438708"/>
                </a:lnTo>
                <a:lnTo>
                  <a:pt x="0" y="1438708"/>
                </a:lnTo>
                <a:close/>
              </a:path>
            </a:pathLst>
          </a:custGeom>
          <a:noFill/>
        </p:spPr>
        <p:txBody>
          <a:bodyPr wrap="square">
            <a:noAutofit/>
          </a:bodyPr>
          <a:lstStyle/>
          <a:p>
            <a:r>
              <a:rPr lang="en-GB"/>
              <a:t>Click icon to add picture</a:t>
            </a:r>
            <a:endParaRPr lang="en-US"/>
          </a:p>
        </p:txBody>
      </p:sp>
      <p:sp>
        <p:nvSpPr>
          <p:cNvPr id="19" name="Text Placeholder 19">
            <a:extLst>
              <a:ext uri="{FF2B5EF4-FFF2-40B4-BE49-F238E27FC236}">
                <a16:creationId xmlns:a16="http://schemas.microsoft.com/office/drawing/2014/main" id="{19432439-E4D6-D024-21C9-44216C618C60}"/>
              </a:ext>
            </a:extLst>
          </p:cNvPr>
          <p:cNvSpPr>
            <a:spLocks noGrp="1"/>
          </p:cNvSpPr>
          <p:nvPr>
            <p:ph type="body" sz="quarter" idx="15" hasCustomPrompt="1"/>
          </p:nvPr>
        </p:nvSpPr>
        <p:spPr>
          <a:xfrm>
            <a:off x="1133782" y="4267200"/>
            <a:ext cx="9616070" cy="2590800"/>
          </a:xfrm>
        </p:spPr>
        <p:txBody>
          <a:bodyPr/>
          <a:lstStyle>
            <a:lvl1pPr>
              <a:defRPr sz="4800">
                <a:solidFill>
                  <a:schemeClr val="bg1"/>
                </a:solidFill>
                <a:latin typeface="Arial" panose="020B0604020202020204" pitchFamily="34" charset="0"/>
                <a:cs typeface="Arial" panose="020B0604020202020204" pitchFamily="34" charset="0"/>
              </a:defRPr>
            </a:lvl1pPr>
            <a:lvl2pPr>
              <a:defRPr sz="4800">
                <a:latin typeface="Arial" panose="020B0604020202020204" pitchFamily="34" charset="0"/>
                <a:cs typeface="Arial" panose="020B0604020202020204" pitchFamily="34" charset="0"/>
              </a:defRPr>
            </a:lvl2pPr>
            <a:lvl3pPr>
              <a:defRPr sz="4800">
                <a:latin typeface="Arial" panose="020B0604020202020204" pitchFamily="34" charset="0"/>
                <a:cs typeface="Arial" panose="020B0604020202020204" pitchFamily="34" charset="0"/>
              </a:defRPr>
            </a:lvl3pPr>
            <a:lvl4pPr>
              <a:defRPr sz="4800">
                <a:latin typeface="Arial" panose="020B0604020202020204" pitchFamily="34" charset="0"/>
                <a:cs typeface="Arial" panose="020B0604020202020204" pitchFamily="34" charset="0"/>
              </a:defRPr>
            </a:lvl4pPr>
            <a:lvl5pPr>
              <a:defRPr sz="4800">
                <a:latin typeface="Arial" panose="020B0604020202020204" pitchFamily="34" charset="0"/>
                <a:cs typeface="Arial" panose="020B0604020202020204" pitchFamily="34" charset="0"/>
              </a:defRPr>
            </a:lvl5pPr>
          </a:lstStyle>
          <a:p>
            <a:pPr lvl="0"/>
            <a:r>
              <a:rPr lang="en-GB" dirty="0"/>
              <a:t>Click to add document title</a:t>
            </a:r>
          </a:p>
        </p:txBody>
      </p:sp>
      <p:sp>
        <p:nvSpPr>
          <p:cNvPr id="21" name="Text Placeholder 21">
            <a:extLst>
              <a:ext uri="{FF2B5EF4-FFF2-40B4-BE49-F238E27FC236}">
                <a16:creationId xmlns:a16="http://schemas.microsoft.com/office/drawing/2014/main" id="{5A6658AD-4537-F009-041B-675A12034A7C}"/>
              </a:ext>
            </a:extLst>
          </p:cNvPr>
          <p:cNvSpPr>
            <a:spLocks noGrp="1"/>
          </p:cNvSpPr>
          <p:nvPr>
            <p:ph type="body" sz="quarter" idx="16" hasCustomPrompt="1"/>
          </p:nvPr>
        </p:nvSpPr>
        <p:spPr>
          <a:xfrm>
            <a:off x="1133782" y="7146926"/>
            <a:ext cx="9616070" cy="2301872"/>
          </a:xfrm>
        </p:spPr>
        <p:txBody>
          <a:bodyPr/>
          <a:lstStyle>
            <a:lvl1pPr>
              <a:defRPr b="1">
                <a:solidFill>
                  <a:schemeClr val="bg1"/>
                </a:solidFill>
                <a:latin typeface="+mj-lt"/>
              </a:defRPr>
            </a:lvl1pPr>
            <a:lvl2pPr>
              <a:defRPr>
                <a:solidFill>
                  <a:schemeClr val="accent1"/>
                </a:solidFill>
                <a:latin typeface="+mj-lt"/>
              </a:defRPr>
            </a:lvl2pPr>
            <a:lvl3pPr>
              <a:defRPr>
                <a:solidFill>
                  <a:schemeClr val="accent1"/>
                </a:solidFill>
                <a:latin typeface="+mj-lt"/>
              </a:defRPr>
            </a:lvl3pPr>
            <a:lvl4pPr>
              <a:defRPr>
                <a:solidFill>
                  <a:schemeClr val="accent1"/>
                </a:solidFill>
                <a:latin typeface="+mj-lt"/>
              </a:defRPr>
            </a:lvl4pPr>
            <a:lvl5pPr>
              <a:defRPr>
                <a:solidFill>
                  <a:schemeClr val="accent1"/>
                </a:solidFill>
                <a:latin typeface="+mj-lt"/>
              </a:defRPr>
            </a:lvl5pPr>
          </a:lstStyle>
          <a:p>
            <a:pPr lvl="0"/>
            <a:r>
              <a:rPr lang="en-GB" dirty="0"/>
              <a:t>CLICK TO ADD SUBHEAD</a:t>
            </a:r>
          </a:p>
        </p:txBody>
      </p:sp>
    </p:spTree>
    <p:extLst>
      <p:ext uri="{BB962C8B-B14F-4D97-AF65-F5344CB8AC3E}">
        <p14:creationId xmlns:p14="http://schemas.microsoft.com/office/powerpoint/2010/main" val="278588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38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4DBFF5-767D-10CD-DABA-BFE8E54325E1}"/>
              </a:ext>
            </a:extLst>
          </p:cNvPr>
          <p:cNvSpPr/>
          <p:nvPr userDrawn="1"/>
        </p:nvSpPr>
        <p:spPr>
          <a:xfrm>
            <a:off x="0" y="0"/>
            <a:ext cx="24382413" cy="13716000"/>
          </a:xfrm>
          <a:prstGeom prst="rect">
            <a:avLst/>
          </a:prstGeom>
          <a:solidFill>
            <a:schemeClr val="bg1"/>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AU">
              <a:latin typeface="Graphik Light" panose="020B0403030202060203" pitchFamily="34" charset="0"/>
            </a:endParaRPr>
          </a:p>
        </p:txBody>
      </p:sp>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3800475" y="7442202"/>
            <a:ext cx="7128000" cy="2160000"/>
          </a:xfrm>
          <a:prstGeom prst="rect">
            <a:avLst/>
          </a:prstGeom>
        </p:spPr>
        <p:txBody>
          <a:bodyPr/>
          <a:lstStyle>
            <a:lvl1pPr marL="0" indent="0" algn="l">
              <a:buNone/>
              <a:defRPr sz="2800" b="1" cap="all" baseline="0">
                <a:solidFill>
                  <a:schemeClr val="tx1"/>
                </a:solidFill>
                <a:latin typeface="Graphik Light" panose="020B0403030202060203" pitchFamily="34" charset="0"/>
              </a:defRPr>
            </a:lvl1pPr>
            <a:lvl2pPr marL="0" indent="0" algn="l">
              <a:buNone/>
              <a:defRPr sz="2800" b="1" cap="all" baseline="0">
                <a:solidFill>
                  <a:schemeClr val="tx1"/>
                </a:solidFill>
                <a:latin typeface="Graphik Light" panose="020B0403030202060203" pitchFamily="34" charset="0"/>
              </a:defRPr>
            </a:lvl2pPr>
            <a:lvl3pPr marL="0" indent="0" algn="l">
              <a:buNone/>
              <a:defRPr sz="2800" b="1" cap="all" baseline="0">
                <a:solidFill>
                  <a:schemeClr val="tx1"/>
                </a:solidFill>
                <a:latin typeface="Graphik Light" panose="020B0403030202060203" pitchFamily="34" charset="0"/>
              </a:defRPr>
            </a:lvl3pPr>
            <a:lvl4pPr marL="0" indent="0" algn="l">
              <a:buNone/>
              <a:defRPr sz="2800" b="1" cap="all" baseline="0">
                <a:solidFill>
                  <a:schemeClr val="tx1"/>
                </a:solidFill>
                <a:latin typeface="Graphik Light" panose="020B0403030202060203" pitchFamily="34" charset="0"/>
              </a:defRPr>
            </a:lvl4pPr>
            <a:lvl5pPr marL="0" indent="0" algn="l">
              <a:buNone/>
              <a:defRPr sz="2800" b="1" cap="all" baseline="0">
                <a:solidFill>
                  <a:schemeClr val="tx1"/>
                </a:solidFill>
                <a:latin typeface="Graphik Light" panose="020B0403030202060203" pitchFamily="34" charset="0"/>
              </a:defRPr>
            </a:lvl5pPr>
            <a:lvl6pPr marL="0" indent="0" algn="l">
              <a:buNone/>
              <a:defRPr sz="2800" b="1" cap="all" baseline="0">
                <a:solidFill>
                  <a:schemeClr val="tx1"/>
                </a:solidFill>
                <a:latin typeface="Graphik Light" panose="020B0403030202060203" pitchFamily="34" charset="0"/>
              </a:defRPr>
            </a:lvl6pPr>
            <a:lvl7pPr marL="0" indent="0" algn="l">
              <a:buNone/>
              <a:defRPr sz="2800" b="1" cap="all" baseline="0">
                <a:solidFill>
                  <a:schemeClr val="tx1"/>
                </a:solidFill>
                <a:latin typeface="Graphik Light" panose="020B0403030202060203" pitchFamily="34" charset="0"/>
              </a:defRPr>
            </a:lvl7pPr>
            <a:lvl8pPr marL="0" indent="0" algn="l">
              <a:buNone/>
              <a:defRPr sz="2800" b="1" cap="all" baseline="0">
                <a:solidFill>
                  <a:schemeClr val="tx1"/>
                </a:solidFill>
                <a:latin typeface="Graphik Light" panose="020B0403030202060203" pitchFamily="34" charset="0"/>
              </a:defRPr>
            </a:lvl8pPr>
            <a:lvl9pPr marL="0" indent="0" algn="l">
              <a:buNone/>
              <a:defRPr sz="2800" b="1" cap="all" baseline="0">
                <a:solidFill>
                  <a:schemeClr val="tx1"/>
                </a:solidFill>
                <a:latin typeface="Graphik Light" panose="020B0403030202060203" pitchFamily="34" charset="0"/>
              </a:defRPr>
            </a:lvl9pPr>
          </a:lstStyle>
          <a:p>
            <a:r>
              <a:rPr lang="en-AU" dirty="0"/>
              <a:t>Subtitle or presenters name and date</a:t>
            </a:r>
            <a:endParaRPr lang="en-GB" dirty="0"/>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
        <p:nvSpPr>
          <p:cNvPr id="3" name="Title 2">
            <a:extLst>
              <a:ext uri="{FF2B5EF4-FFF2-40B4-BE49-F238E27FC236}">
                <a16:creationId xmlns:a16="http://schemas.microsoft.com/office/drawing/2014/main" id="{4C6894AC-A6FF-4C78-BD1B-BD484004B46F}"/>
              </a:ext>
            </a:extLst>
          </p:cNvPr>
          <p:cNvSpPr>
            <a:spLocks noGrp="1"/>
          </p:cNvSpPr>
          <p:nvPr>
            <p:ph type="title"/>
          </p:nvPr>
        </p:nvSpPr>
        <p:spPr>
          <a:xfrm>
            <a:off x="3800476" y="3950670"/>
            <a:ext cx="7128000" cy="2907328"/>
          </a:xfrm>
        </p:spPr>
        <p:txBody>
          <a:bodyPr anchor="ctr" anchorCtr="0"/>
          <a:lstStyle>
            <a:lvl1pPr>
              <a:defRPr>
                <a:latin typeface="Graphik Light" panose="020B0403030202060203" pitchFamily="34" charset="0"/>
              </a:defRPr>
            </a:lvl1pPr>
          </a:lstStyle>
          <a:p>
            <a:r>
              <a:rPr lang="en-US"/>
              <a:t>Click to edit Master title style</a:t>
            </a:r>
            <a:endParaRPr lang="en-GB" dirty="0"/>
          </a:p>
        </p:txBody>
      </p:sp>
      <p:sp>
        <p:nvSpPr>
          <p:cNvPr id="5" name="Free-form: Shape 4">
            <a:extLst>
              <a:ext uri="{FF2B5EF4-FFF2-40B4-BE49-F238E27FC236}">
                <a16:creationId xmlns:a16="http://schemas.microsoft.com/office/drawing/2014/main" id="{C271BAB4-67DD-BDE6-FA5C-B3BDEABFF149}"/>
              </a:ext>
            </a:extLst>
          </p:cNvPr>
          <p:cNvSpPr/>
          <p:nvPr userDrawn="1"/>
        </p:nvSpPr>
        <p:spPr>
          <a:xfrm>
            <a:off x="957263" y="3932237"/>
            <a:ext cx="23425149" cy="2925763"/>
          </a:xfrm>
          <a:custGeom>
            <a:avLst/>
            <a:gdLst>
              <a:gd name="connsiteX0" fmla="*/ 10210687 w 23425149"/>
              <a:gd name="connsiteY0" fmla="*/ 0 h 2925763"/>
              <a:gd name="connsiteX1" fmla="*/ 23425149 w 23425149"/>
              <a:gd name="connsiteY1" fmla="*/ 0 h 2925763"/>
              <a:gd name="connsiteX2" fmla="*/ 23425149 w 23425149"/>
              <a:gd name="connsiteY2" fmla="*/ 2925763 h 2925763"/>
              <a:gd name="connsiteX3" fmla="*/ 10210061 w 23425149"/>
              <a:gd name="connsiteY3" fmla="*/ 2925763 h 2925763"/>
              <a:gd name="connsiteX4" fmla="*/ 10228253 w 23425149"/>
              <a:gd name="connsiteY4" fmla="*/ 2879623 h 2925763"/>
              <a:gd name="connsiteX5" fmla="*/ 10478420 w 23425149"/>
              <a:gd name="connsiteY5" fmla="*/ 1462088 h 2925763"/>
              <a:gd name="connsiteX6" fmla="*/ 10228253 w 23425149"/>
              <a:gd name="connsiteY6" fmla="*/ 44553 h 2925763"/>
              <a:gd name="connsiteX7" fmla="*/ 0 w 23425149"/>
              <a:gd name="connsiteY7" fmla="*/ 0 h 2925763"/>
              <a:gd name="connsiteX8" fmla="*/ 2500678 w 23425149"/>
              <a:gd name="connsiteY8" fmla="*/ 0 h 2925763"/>
              <a:gd name="connsiteX9" fmla="*/ 2483111 w 23425149"/>
              <a:gd name="connsiteY9" fmla="*/ 44553 h 2925763"/>
              <a:gd name="connsiteX10" fmla="*/ 2232944 w 23425149"/>
              <a:gd name="connsiteY10" fmla="*/ 1462088 h 2925763"/>
              <a:gd name="connsiteX11" fmla="*/ 2483111 w 23425149"/>
              <a:gd name="connsiteY11" fmla="*/ 2879623 h 2925763"/>
              <a:gd name="connsiteX12" fmla="*/ 2501302 w 23425149"/>
              <a:gd name="connsiteY12" fmla="*/ 2925763 h 2925763"/>
              <a:gd name="connsiteX13" fmla="*/ 0 w 23425149"/>
              <a:gd name="connsiteY13" fmla="*/ 2925763 h 292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25149" h="2925763">
                <a:moveTo>
                  <a:pt x="10210687" y="0"/>
                </a:moveTo>
                <a:lnTo>
                  <a:pt x="23425149" y="0"/>
                </a:lnTo>
                <a:lnTo>
                  <a:pt x="23425149" y="2925763"/>
                </a:lnTo>
                <a:lnTo>
                  <a:pt x="10210061" y="2925763"/>
                </a:lnTo>
                <a:lnTo>
                  <a:pt x="10228253" y="2879623"/>
                </a:lnTo>
                <a:cubicBezTo>
                  <a:pt x="10390095" y="2437614"/>
                  <a:pt x="10478420" y="1960166"/>
                  <a:pt x="10478420" y="1462088"/>
                </a:cubicBezTo>
                <a:cubicBezTo>
                  <a:pt x="10478420" y="964011"/>
                  <a:pt x="10390095" y="486563"/>
                  <a:pt x="10228253" y="44553"/>
                </a:cubicBezTo>
                <a:close/>
                <a:moveTo>
                  <a:pt x="0" y="0"/>
                </a:moveTo>
                <a:lnTo>
                  <a:pt x="2500678" y="0"/>
                </a:lnTo>
                <a:lnTo>
                  <a:pt x="2483111" y="44553"/>
                </a:lnTo>
                <a:cubicBezTo>
                  <a:pt x="2321268" y="486563"/>
                  <a:pt x="2232944" y="964011"/>
                  <a:pt x="2232944" y="1462088"/>
                </a:cubicBezTo>
                <a:cubicBezTo>
                  <a:pt x="2232944" y="1960166"/>
                  <a:pt x="2321268" y="2437614"/>
                  <a:pt x="2483111" y="2879623"/>
                </a:cubicBezTo>
                <a:lnTo>
                  <a:pt x="2501302" y="2925763"/>
                </a:lnTo>
                <a:lnTo>
                  <a:pt x="0" y="2925763"/>
                </a:lnTo>
                <a:close/>
              </a:path>
            </a:pathLst>
          </a:custGeom>
          <a:gradFill>
            <a:gsLst>
              <a:gs pos="0">
                <a:srgbClr val="820000"/>
              </a:gs>
              <a:gs pos="62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Graphik Light" panose="020B0403030202060203" pitchFamily="34" charset="0"/>
            </a:endParaRPr>
          </a:p>
        </p:txBody>
      </p:sp>
      <p:pic>
        <p:nvPicPr>
          <p:cNvPr id="2" name="Graphic 1">
            <a:extLst>
              <a:ext uri="{FF2B5EF4-FFF2-40B4-BE49-F238E27FC236}">
                <a16:creationId xmlns:a16="http://schemas.microsoft.com/office/drawing/2014/main" id="{AB989664-BA9B-70A0-2EF5-BCBF6DE27DC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893087" y="12479640"/>
            <a:ext cx="2551112" cy="593061"/>
          </a:xfrm>
          <a:prstGeom prst="rect">
            <a:avLst/>
          </a:prstGeom>
        </p:spPr>
      </p:pic>
      <p:sp>
        <p:nvSpPr>
          <p:cNvPr id="4" name="Footer Placeholder 4">
            <a:extLst>
              <a:ext uri="{FF2B5EF4-FFF2-40B4-BE49-F238E27FC236}">
                <a16:creationId xmlns:a16="http://schemas.microsoft.com/office/drawing/2014/main" id="{D2676C04-C62C-9527-9C4B-E9E438032D60}"/>
              </a:ext>
            </a:extLst>
          </p:cNvPr>
          <p:cNvSpPr txBox="1">
            <a:spLocks/>
          </p:cNvSpPr>
          <p:nvPr userDrawn="1"/>
        </p:nvSpPr>
        <p:spPr>
          <a:xfrm>
            <a:off x="938214" y="12712701"/>
            <a:ext cx="5399087" cy="468000"/>
          </a:xfrm>
          <a:prstGeom prst="rect">
            <a:avLst/>
          </a:prstGeom>
        </p:spPr>
        <p:txBody>
          <a:bodyPr vert="horz" lIns="0" tIns="0" rIns="0" bIns="0" rtlCol="0" anchor="t" anchorCtr="0"/>
          <a:lstStyle>
            <a:defPPr>
              <a:defRPr lang="en-US"/>
            </a:defPPr>
            <a:lvl1pPr marL="0" algn="l" defTabSz="914400" rtl="0" eaLnBrk="1" latinLnBrk="0" hangingPunct="1">
              <a:defRPr sz="7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latin typeface="Graphik Light" panose="020B0403030202060203" pitchFamily="34" charset="0"/>
              </a:rPr>
              <a:t>MUFG Corporate Markets</a:t>
            </a:r>
          </a:p>
          <a:p>
            <a:r>
              <a:rPr lang="en-US" sz="1400" dirty="0">
                <a:latin typeface="Graphik Light" panose="020B0403030202060203" pitchFamily="34" charset="0"/>
              </a:rPr>
              <a:t>A division of MUFG Pension &amp; Market Services</a:t>
            </a:r>
          </a:p>
        </p:txBody>
      </p:sp>
    </p:spTree>
    <p:extLst>
      <p:ext uri="{BB962C8B-B14F-4D97-AF65-F5344CB8AC3E}">
        <p14:creationId xmlns:p14="http://schemas.microsoft.com/office/powerpoint/2010/main" val="4648943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with Banner and large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FFA4E-09AD-54B7-2246-3BE0770D2605}"/>
              </a:ext>
            </a:extLst>
          </p:cNvPr>
          <p:cNvSpPr/>
          <p:nvPr userDrawn="1"/>
        </p:nvSpPr>
        <p:spPr>
          <a:xfrm>
            <a:off x="0" y="0"/>
            <a:ext cx="24382413" cy="13716000"/>
          </a:xfrm>
          <a:prstGeom prst="rect">
            <a:avLst/>
          </a:prstGeom>
          <a:solidFill>
            <a:schemeClr val="bg1"/>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AU">
              <a:latin typeface="Graphik Light" panose="020B0403030202060203" pitchFamily="34" charset="0"/>
            </a:endParaRPr>
          </a:p>
        </p:txBody>
      </p:sp>
      <p:sp>
        <p:nvSpPr>
          <p:cNvPr id="18" name="Picture Placeholder 7">
            <a:extLst>
              <a:ext uri="{FF2B5EF4-FFF2-40B4-BE49-F238E27FC236}">
                <a16:creationId xmlns:a16="http://schemas.microsoft.com/office/drawing/2014/main" id="{32DA56E1-99B1-E253-B8F1-70BCFB5CDCB9}"/>
              </a:ext>
            </a:extLst>
          </p:cNvPr>
          <p:cNvSpPr>
            <a:spLocks noGrp="1"/>
          </p:cNvSpPr>
          <p:nvPr>
            <p:ph type="pic" sz="quarter" idx="14" hasCustomPrompt="1"/>
          </p:nvPr>
        </p:nvSpPr>
        <p:spPr>
          <a:xfrm>
            <a:off x="9493249" y="0"/>
            <a:ext cx="14889163" cy="12112625"/>
          </a:xfrm>
          <a:prstGeom prst="rect">
            <a:avLst/>
          </a:prstGeom>
          <a:solidFill>
            <a:schemeClr val="bg1">
              <a:lumMod val="75000"/>
            </a:schemeClr>
          </a:solidFill>
        </p:spPr>
        <p:txBody>
          <a:bodyPr lIns="360000" tIns="360000" rIns="360000" bIns="360000"/>
          <a:lstStyle>
            <a:lvl1pPr>
              <a:defRPr sz="2800" b="0">
                <a:solidFill>
                  <a:schemeClr val="bg1"/>
                </a:solidFill>
                <a:latin typeface="Graphik Light" panose="020B0403030202060203" pitchFamily="34" charset="0"/>
              </a:defRPr>
            </a:lvl1pPr>
          </a:lstStyle>
          <a:p>
            <a:r>
              <a:rPr lang="en-AU" dirty="0"/>
              <a:t>To insert an image, select ‘Insert Picture’, or click on icon. </a:t>
            </a:r>
            <a:br>
              <a:rPr lang="en-AU" dirty="0"/>
            </a:br>
            <a:r>
              <a:rPr lang="en-AU" dirty="0"/>
              <a:t>Select ‘Picture Format &gt; Crop’ to edit size and position of picture.</a:t>
            </a:r>
          </a:p>
        </p:txBody>
      </p:sp>
      <p:sp>
        <p:nvSpPr>
          <p:cNvPr id="15" name="Text Placeholder 14">
            <a:extLst>
              <a:ext uri="{FF2B5EF4-FFF2-40B4-BE49-F238E27FC236}">
                <a16:creationId xmlns:a16="http://schemas.microsoft.com/office/drawing/2014/main" id="{4D067C23-84F8-5FAC-696F-76F7C7D61F7A}"/>
              </a:ext>
            </a:extLst>
          </p:cNvPr>
          <p:cNvSpPr>
            <a:spLocks noGrp="1"/>
          </p:cNvSpPr>
          <p:nvPr>
            <p:ph type="body" sz="quarter" idx="10" hasCustomPrompt="1"/>
          </p:nvPr>
        </p:nvSpPr>
        <p:spPr>
          <a:xfrm>
            <a:off x="955138" y="3930650"/>
            <a:ext cx="23427275" cy="5848350"/>
          </a:xfrm>
          <a:prstGeom prst="rect">
            <a:avLst/>
          </a:prstGeom>
          <a:blipFill>
            <a:blip r:embed="rId2">
              <a:extLst>
                <a:ext uri="{96DAC541-7B7A-43D3-8B79-37D633B846F1}">
                  <asvg:svgBlip xmlns:asvg="http://schemas.microsoft.com/office/drawing/2016/SVG/main" r:embed="rId3"/>
                </a:ext>
              </a:extLst>
            </a:blip>
            <a:stretch>
              <a:fillRect t="-246" b="-246"/>
            </a:stretch>
          </a:blipFill>
        </p:spPr>
        <p:txBody>
          <a:bodyPr lIns="360000" tIns="360000" rIns="12600000" bIns="360000"/>
          <a:lstStyle>
            <a:lvl1pPr>
              <a:spcAft>
                <a:spcPts val="6000"/>
              </a:spcAft>
              <a:defRPr sz="5200" b="0">
                <a:solidFill>
                  <a:schemeClr val="bg1"/>
                </a:solidFill>
                <a:latin typeface="Graphik Light" panose="020B0403030202060203" pitchFamily="34" charset="0"/>
              </a:defRPr>
            </a:lvl1pPr>
            <a:lvl2pPr marL="0" indent="0">
              <a:buNone/>
              <a:defRPr sz="2800" b="1" cap="all" baseline="0">
                <a:solidFill>
                  <a:schemeClr val="bg1"/>
                </a:solidFill>
                <a:latin typeface="Graphik Light" panose="020B0403030202060203" pitchFamily="34" charset="0"/>
              </a:defRPr>
            </a:lvl2pPr>
            <a:lvl3pPr marL="0" indent="0">
              <a:buNone/>
              <a:defRPr sz="2800" b="1" cap="all" baseline="0">
                <a:solidFill>
                  <a:schemeClr val="bg1"/>
                </a:solidFill>
                <a:latin typeface="Graphik Light" panose="020B0403030202060203" pitchFamily="34" charset="0"/>
              </a:defRPr>
            </a:lvl3pPr>
            <a:lvl4pPr>
              <a:defRPr sz="2800" b="1" cap="all" baseline="0">
                <a:solidFill>
                  <a:schemeClr val="bg1"/>
                </a:solidFill>
                <a:latin typeface="Graphik Light" panose="020B0403030202060203" pitchFamily="34" charset="0"/>
              </a:defRPr>
            </a:lvl4pPr>
            <a:lvl5pPr>
              <a:defRPr sz="2800" b="1" cap="all" baseline="0">
                <a:solidFill>
                  <a:schemeClr val="bg1"/>
                </a:solidFill>
                <a:latin typeface="Graphik Light" panose="020B0403030202060203" pitchFamily="34" charset="0"/>
              </a:defRPr>
            </a:lvl5pPr>
          </a:lstStyle>
          <a:p>
            <a:pPr lvl="0"/>
            <a:r>
              <a:rPr lang="en-GB" dirty="0"/>
              <a:t>Click to add Presentation title</a:t>
            </a:r>
          </a:p>
          <a:p>
            <a:pPr lvl="1"/>
            <a:r>
              <a:rPr lang="en-GB" dirty="0"/>
              <a:t>Second level</a:t>
            </a:r>
          </a:p>
          <a:p>
            <a:pPr lvl="2"/>
            <a:r>
              <a:rPr lang="en-GB" dirty="0"/>
              <a:t>Third level</a:t>
            </a:r>
          </a:p>
          <a:p>
            <a:pPr lvl="3"/>
            <a:r>
              <a:rPr lang="en-GB" dirty="0"/>
              <a:t>Fourth level</a:t>
            </a:r>
          </a:p>
          <a:p>
            <a:pPr lvl="4"/>
            <a:r>
              <a:rPr lang="en-GB" dirty="0"/>
              <a:t>Fifth level</a:t>
            </a:r>
            <a:endParaRPr lang="en-AU" dirty="0"/>
          </a:p>
        </p:txBody>
      </p:sp>
      <p:pic>
        <p:nvPicPr>
          <p:cNvPr id="6" name="Graphic 5">
            <a:extLst>
              <a:ext uri="{FF2B5EF4-FFF2-40B4-BE49-F238E27FC236}">
                <a16:creationId xmlns:a16="http://schemas.microsoft.com/office/drawing/2014/main" id="{1C6DC69D-7F08-419C-3AD3-5AEDC002334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893087" y="12479640"/>
            <a:ext cx="2551112" cy="593061"/>
          </a:xfrm>
          <a:prstGeom prst="rect">
            <a:avLst/>
          </a:prstGeom>
        </p:spPr>
      </p:pic>
      <p:sp>
        <p:nvSpPr>
          <p:cNvPr id="3" name="Footer Placeholder 4">
            <a:extLst>
              <a:ext uri="{FF2B5EF4-FFF2-40B4-BE49-F238E27FC236}">
                <a16:creationId xmlns:a16="http://schemas.microsoft.com/office/drawing/2014/main" id="{234B7C37-6124-A385-C4FD-057B93F0CC6C}"/>
              </a:ext>
            </a:extLst>
          </p:cNvPr>
          <p:cNvSpPr txBox="1">
            <a:spLocks/>
          </p:cNvSpPr>
          <p:nvPr userDrawn="1"/>
        </p:nvSpPr>
        <p:spPr>
          <a:xfrm>
            <a:off x="938214" y="12712701"/>
            <a:ext cx="5399087" cy="468000"/>
          </a:xfrm>
          <a:prstGeom prst="rect">
            <a:avLst/>
          </a:prstGeom>
        </p:spPr>
        <p:txBody>
          <a:bodyPr vert="horz" lIns="0" tIns="0" rIns="0" bIns="0" rtlCol="0" anchor="t" anchorCtr="0"/>
          <a:lstStyle>
            <a:defPPr>
              <a:defRPr lang="en-US"/>
            </a:defPPr>
            <a:lvl1pPr marL="0" algn="l" defTabSz="914400" rtl="0" eaLnBrk="1" latinLnBrk="0" hangingPunct="1">
              <a:defRPr sz="7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latin typeface="Graphik Light" panose="020B0403030202060203" pitchFamily="34" charset="0"/>
              </a:rPr>
              <a:t>MUFG Corporate Markets</a:t>
            </a:r>
          </a:p>
          <a:p>
            <a:r>
              <a:rPr lang="en-US" sz="1400" dirty="0">
                <a:latin typeface="Graphik Light" panose="020B0403030202060203" pitchFamily="34" charset="0"/>
              </a:rPr>
              <a:t>A division of MUFG Pension &amp; Market Services</a:t>
            </a:r>
          </a:p>
        </p:txBody>
      </p:sp>
    </p:spTree>
    <p:extLst>
      <p:ext uri="{BB962C8B-B14F-4D97-AF65-F5344CB8AC3E}">
        <p14:creationId xmlns:p14="http://schemas.microsoft.com/office/powerpoint/2010/main" val="33458646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with Full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8F4490-D418-A061-22E9-BA1C30291AB4}"/>
              </a:ext>
            </a:extLst>
          </p:cNvPr>
          <p:cNvSpPr/>
          <p:nvPr userDrawn="1"/>
        </p:nvSpPr>
        <p:spPr>
          <a:xfrm>
            <a:off x="0" y="0"/>
            <a:ext cx="24382413" cy="13716000"/>
          </a:xfrm>
          <a:prstGeom prst="rect">
            <a:avLst/>
          </a:prstGeom>
          <a:solidFill>
            <a:schemeClr val="bg1"/>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AU">
              <a:latin typeface="Graphik Light" panose="020B0403030202060203" pitchFamily="34" charset="0"/>
            </a:endParaRPr>
          </a:p>
        </p:txBody>
      </p:sp>
      <p:sp>
        <p:nvSpPr>
          <p:cNvPr id="2" name="Picture Placeholder 7">
            <a:extLst>
              <a:ext uri="{FF2B5EF4-FFF2-40B4-BE49-F238E27FC236}">
                <a16:creationId xmlns:a16="http://schemas.microsoft.com/office/drawing/2014/main" id="{9C982AB7-17BD-8DBD-2B76-349B37981FBB}"/>
              </a:ext>
            </a:extLst>
          </p:cNvPr>
          <p:cNvSpPr>
            <a:spLocks noGrp="1"/>
          </p:cNvSpPr>
          <p:nvPr>
            <p:ph type="pic" sz="quarter" idx="14" hasCustomPrompt="1"/>
          </p:nvPr>
        </p:nvSpPr>
        <p:spPr>
          <a:xfrm>
            <a:off x="0" y="-1"/>
            <a:ext cx="24382413" cy="12122151"/>
          </a:xfrm>
          <a:prstGeom prst="rect">
            <a:avLst/>
          </a:prstGeom>
          <a:solidFill>
            <a:schemeClr val="bg1">
              <a:lumMod val="75000"/>
            </a:schemeClr>
          </a:solidFill>
        </p:spPr>
        <p:txBody>
          <a:bodyPr lIns="900000" tIns="720000" rIns="720000" bIns="720000"/>
          <a:lstStyle>
            <a:lvl1pPr>
              <a:defRPr sz="2800" b="0">
                <a:solidFill>
                  <a:schemeClr val="bg1"/>
                </a:solidFill>
                <a:latin typeface="Graphik Light" panose="020B0403030202060203" pitchFamily="34" charset="0"/>
              </a:defRPr>
            </a:lvl1pPr>
          </a:lstStyle>
          <a:p>
            <a:r>
              <a:rPr lang="en-AU" dirty="0"/>
              <a:t>To insert an image, select ‘Insert Picture’, or click on icon. Select ‘Picture Format &gt; Crop’ to edit size and position of picture.</a:t>
            </a:r>
          </a:p>
        </p:txBody>
      </p:sp>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957265" y="6858000"/>
            <a:ext cx="7055543" cy="2160000"/>
          </a:xfrm>
          <a:prstGeom prst="rect">
            <a:avLst/>
          </a:prstGeom>
        </p:spPr>
        <p:txBody>
          <a:bodyPr/>
          <a:lstStyle>
            <a:lvl1pPr marL="0" indent="0" algn="l">
              <a:buNone/>
              <a:defRPr sz="2800" b="1" cap="all" baseline="0">
                <a:solidFill>
                  <a:schemeClr val="bg1"/>
                </a:solidFill>
                <a:latin typeface="Graphik Light" panose="020B0403030202060203" pitchFamily="34" charset="0"/>
              </a:defRPr>
            </a:lvl1pPr>
            <a:lvl2pPr marL="0" indent="0" algn="l">
              <a:buNone/>
              <a:defRPr sz="2800" b="1" cap="all" baseline="0">
                <a:solidFill>
                  <a:schemeClr val="bg1"/>
                </a:solidFill>
                <a:latin typeface="Graphik Light" panose="020B0403030202060203" pitchFamily="34" charset="0"/>
              </a:defRPr>
            </a:lvl2pPr>
            <a:lvl3pPr marL="0" indent="0" algn="l">
              <a:buNone/>
              <a:defRPr sz="2800" b="1" cap="all" baseline="0">
                <a:solidFill>
                  <a:schemeClr val="bg1"/>
                </a:solidFill>
                <a:latin typeface="Graphik Light" panose="020B0403030202060203" pitchFamily="34" charset="0"/>
              </a:defRPr>
            </a:lvl3pPr>
            <a:lvl4pPr marL="0" indent="0" algn="l">
              <a:buNone/>
              <a:defRPr sz="2800" b="1" cap="all" baseline="0">
                <a:solidFill>
                  <a:schemeClr val="bg1"/>
                </a:solidFill>
                <a:latin typeface="Graphik Light" panose="020B0403030202060203" pitchFamily="34" charset="0"/>
              </a:defRPr>
            </a:lvl4pPr>
            <a:lvl5pPr marL="0" indent="0" algn="l">
              <a:buNone/>
              <a:defRPr sz="2800" b="1" cap="all" baseline="0">
                <a:solidFill>
                  <a:schemeClr val="bg1"/>
                </a:solidFill>
                <a:latin typeface="Graphik Light" panose="020B0403030202060203" pitchFamily="34" charset="0"/>
              </a:defRPr>
            </a:lvl5pPr>
            <a:lvl6pPr marL="0" indent="0" algn="l">
              <a:buNone/>
              <a:defRPr sz="2800" b="1" cap="all" baseline="0">
                <a:solidFill>
                  <a:schemeClr val="bg1"/>
                </a:solidFill>
                <a:latin typeface="Graphik Light" panose="020B0403030202060203" pitchFamily="34" charset="0"/>
              </a:defRPr>
            </a:lvl6pPr>
            <a:lvl7pPr marL="0" indent="0" algn="l">
              <a:buNone/>
              <a:defRPr sz="2800" b="1" cap="all" baseline="0">
                <a:solidFill>
                  <a:schemeClr val="bg1"/>
                </a:solidFill>
                <a:latin typeface="Graphik Light" panose="020B0403030202060203" pitchFamily="34" charset="0"/>
              </a:defRPr>
            </a:lvl7pPr>
            <a:lvl8pPr marL="0" indent="0" algn="l">
              <a:buNone/>
              <a:defRPr sz="2800" b="1" cap="all" baseline="0">
                <a:solidFill>
                  <a:schemeClr val="bg1"/>
                </a:solidFill>
                <a:latin typeface="Graphik Light" panose="020B0403030202060203" pitchFamily="34" charset="0"/>
              </a:defRPr>
            </a:lvl8pPr>
            <a:lvl9pPr marL="0" indent="0" algn="l">
              <a:buNone/>
              <a:defRPr sz="2800" b="1" cap="all" baseline="0">
                <a:solidFill>
                  <a:schemeClr val="bg1"/>
                </a:solidFill>
                <a:latin typeface="Graphik Light" panose="020B0403030202060203" pitchFamily="34" charset="0"/>
              </a:defRPr>
            </a:lvl9pPr>
          </a:lstStyle>
          <a:p>
            <a:r>
              <a:rPr lang="en-AU" dirty="0"/>
              <a:t>Subtitle or presenters name and date</a:t>
            </a:r>
            <a:endParaRPr lang="en-GB" dirty="0"/>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
        <p:nvSpPr>
          <p:cNvPr id="3" name="Title 2">
            <a:extLst>
              <a:ext uri="{FF2B5EF4-FFF2-40B4-BE49-F238E27FC236}">
                <a16:creationId xmlns:a16="http://schemas.microsoft.com/office/drawing/2014/main" id="{4C6894AC-A6FF-4C78-BD1B-BD484004B46F}"/>
              </a:ext>
            </a:extLst>
          </p:cNvPr>
          <p:cNvSpPr>
            <a:spLocks noGrp="1"/>
          </p:cNvSpPr>
          <p:nvPr>
            <p:ph type="title"/>
          </p:nvPr>
        </p:nvSpPr>
        <p:spPr>
          <a:xfrm>
            <a:off x="957264" y="2232564"/>
            <a:ext cx="7055541" cy="2907328"/>
          </a:xfrm>
        </p:spPr>
        <p:txBody>
          <a:bodyPr anchor="ctr" anchorCtr="0"/>
          <a:lstStyle>
            <a:lvl1pPr>
              <a:defRPr>
                <a:solidFill>
                  <a:schemeClr val="bg1"/>
                </a:solidFill>
                <a:latin typeface="Graphik Light" panose="020B0403030202060203" pitchFamily="34" charset="0"/>
              </a:defRPr>
            </a:lvl1pPr>
          </a:lstStyle>
          <a:p>
            <a:r>
              <a:rPr lang="en-US"/>
              <a:t>Click to edit Master title style</a:t>
            </a:r>
            <a:endParaRPr lang="en-GB" dirty="0"/>
          </a:p>
        </p:txBody>
      </p:sp>
      <p:pic>
        <p:nvPicPr>
          <p:cNvPr id="8" name="Graphic 7">
            <a:extLst>
              <a:ext uri="{FF2B5EF4-FFF2-40B4-BE49-F238E27FC236}">
                <a16:creationId xmlns:a16="http://schemas.microsoft.com/office/drawing/2014/main" id="{2F6AF458-9571-A791-AAA9-A9F082CBE7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893087" y="12479640"/>
            <a:ext cx="2551112" cy="593061"/>
          </a:xfrm>
          <a:prstGeom prst="rect">
            <a:avLst/>
          </a:prstGeom>
        </p:spPr>
      </p:pic>
      <p:sp>
        <p:nvSpPr>
          <p:cNvPr id="5" name="Footer Placeholder 4">
            <a:extLst>
              <a:ext uri="{FF2B5EF4-FFF2-40B4-BE49-F238E27FC236}">
                <a16:creationId xmlns:a16="http://schemas.microsoft.com/office/drawing/2014/main" id="{C30C8EB7-F317-2E95-625C-1AA841E668B6}"/>
              </a:ext>
            </a:extLst>
          </p:cNvPr>
          <p:cNvSpPr txBox="1">
            <a:spLocks/>
          </p:cNvSpPr>
          <p:nvPr userDrawn="1"/>
        </p:nvSpPr>
        <p:spPr>
          <a:xfrm>
            <a:off x="938214" y="12712701"/>
            <a:ext cx="5399087" cy="468000"/>
          </a:xfrm>
          <a:prstGeom prst="rect">
            <a:avLst/>
          </a:prstGeom>
        </p:spPr>
        <p:txBody>
          <a:bodyPr vert="horz" lIns="0" tIns="0" rIns="0" bIns="0" rtlCol="0" anchor="t" anchorCtr="0"/>
          <a:lstStyle>
            <a:defPPr>
              <a:defRPr lang="en-US"/>
            </a:defPPr>
            <a:lvl1pPr marL="0" algn="l" defTabSz="914400" rtl="0" eaLnBrk="1" latinLnBrk="0" hangingPunct="1">
              <a:defRPr sz="7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latin typeface="Graphik Light" panose="020B0403030202060203" pitchFamily="34" charset="0"/>
              </a:rPr>
              <a:t>MUFG Corporate Markets</a:t>
            </a:r>
          </a:p>
          <a:p>
            <a:r>
              <a:rPr lang="en-US" sz="1400" dirty="0">
                <a:latin typeface="Graphik Light" panose="020B0403030202060203" pitchFamily="34" charset="0"/>
              </a:rPr>
              <a:t>A division of MUFG Pension &amp; Market Services</a:t>
            </a:r>
          </a:p>
        </p:txBody>
      </p:sp>
    </p:spTree>
    <p:extLst>
      <p:ext uri="{BB962C8B-B14F-4D97-AF65-F5344CB8AC3E}">
        <p14:creationId xmlns:p14="http://schemas.microsoft.com/office/powerpoint/2010/main" val="24701682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with image Basic Expression ">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6C90DC-E4EE-7166-6DC2-AAA999747170}"/>
              </a:ext>
            </a:extLst>
          </p:cNvPr>
          <p:cNvSpPr/>
          <p:nvPr userDrawn="1"/>
        </p:nvSpPr>
        <p:spPr>
          <a:xfrm>
            <a:off x="0" y="0"/>
            <a:ext cx="24382413" cy="13716000"/>
          </a:xfrm>
          <a:prstGeom prst="rect">
            <a:avLst/>
          </a:prstGeom>
          <a:solidFill>
            <a:schemeClr val="bg2"/>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AU">
              <a:latin typeface="Graphik Light" panose="020B0403030202060203" pitchFamily="34" charset="0"/>
            </a:endParaRPr>
          </a:p>
        </p:txBody>
      </p:sp>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938214" y="7442204"/>
            <a:ext cx="7128000" cy="2160000"/>
          </a:xfrm>
          <a:prstGeom prst="rect">
            <a:avLst/>
          </a:prstGeom>
        </p:spPr>
        <p:txBody>
          <a:bodyPr/>
          <a:lstStyle>
            <a:lvl1pPr marL="0" indent="0" algn="l">
              <a:buNone/>
              <a:defRPr sz="2800" b="1" cap="all" baseline="0">
                <a:solidFill>
                  <a:schemeClr val="bg1"/>
                </a:solidFill>
                <a:latin typeface="Graphik Light" panose="020B0403030202060203" pitchFamily="34" charset="0"/>
              </a:defRPr>
            </a:lvl1pPr>
            <a:lvl2pPr marL="0" indent="0" algn="l">
              <a:buNone/>
              <a:defRPr sz="2800" b="1" cap="all" baseline="0">
                <a:solidFill>
                  <a:schemeClr val="bg1"/>
                </a:solidFill>
                <a:latin typeface="Graphik Light" panose="020B0403030202060203" pitchFamily="34" charset="0"/>
              </a:defRPr>
            </a:lvl2pPr>
            <a:lvl3pPr marL="0" indent="0" algn="l">
              <a:buNone/>
              <a:defRPr sz="2800" b="1" cap="all" baseline="0">
                <a:solidFill>
                  <a:schemeClr val="bg1"/>
                </a:solidFill>
                <a:latin typeface="Graphik Light" panose="020B0403030202060203" pitchFamily="34" charset="0"/>
              </a:defRPr>
            </a:lvl3pPr>
            <a:lvl4pPr marL="0" indent="0" algn="l">
              <a:buNone/>
              <a:defRPr sz="2800" b="1" cap="all" baseline="0">
                <a:solidFill>
                  <a:schemeClr val="bg1"/>
                </a:solidFill>
                <a:latin typeface="Graphik Light" panose="020B0403030202060203" pitchFamily="34" charset="0"/>
              </a:defRPr>
            </a:lvl4pPr>
            <a:lvl5pPr marL="0" indent="0" algn="l">
              <a:buNone/>
              <a:defRPr sz="2800" b="1" cap="all" baseline="0">
                <a:solidFill>
                  <a:schemeClr val="bg1"/>
                </a:solidFill>
                <a:latin typeface="Graphik Light" panose="020B0403030202060203" pitchFamily="34" charset="0"/>
              </a:defRPr>
            </a:lvl5pPr>
            <a:lvl6pPr marL="0" indent="0" algn="l">
              <a:buNone/>
              <a:defRPr sz="2800" b="1" cap="all" baseline="0">
                <a:solidFill>
                  <a:schemeClr val="bg1"/>
                </a:solidFill>
                <a:latin typeface="Graphik Light" panose="020B0403030202060203" pitchFamily="34" charset="0"/>
              </a:defRPr>
            </a:lvl6pPr>
            <a:lvl7pPr marL="0" indent="0" algn="l">
              <a:buNone/>
              <a:defRPr sz="2800" b="1" cap="all" baseline="0">
                <a:solidFill>
                  <a:schemeClr val="bg1"/>
                </a:solidFill>
                <a:latin typeface="Graphik Light" panose="020B0403030202060203" pitchFamily="34" charset="0"/>
              </a:defRPr>
            </a:lvl7pPr>
            <a:lvl8pPr marL="0" indent="0" algn="l">
              <a:buNone/>
              <a:defRPr sz="2800" b="1" cap="all" baseline="0">
                <a:solidFill>
                  <a:schemeClr val="bg1"/>
                </a:solidFill>
                <a:latin typeface="Graphik Light" panose="020B0403030202060203" pitchFamily="34" charset="0"/>
              </a:defRPr>
            </a:lvl8pPr>
            <a:lvl9pPr marL="0" indent="0" algn="l">
              <a:buNone/>
              <a:defRPr sz="2800" b="1" cap="all" baseline="0">
                <a:solidFill>
                  <a:schemeClr val="bg1"/>
                </a:solidFill>
                <a:latin typeface="Graphik Light" panose="020B0403030202060203" pitchFamily="34" charset="0"/>
              </a:defRPr>
            </a:lvl9pPr>
          </a:lstStyle>
          <a:p>
            <a:r>
              <a:rPr lang="en-AU" dirty="0"/>
              <a:t>Subtitle or presenters name and date</a:t>
            </a:r>
            <a:endParaRPr lang="en-GB" dirty="0"/>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
        <p:nvSpPr>
          <p:cNvPr id="3" name="Title 2">
            <a:extLst>
              <a:ext uri="{FF2B5EF4-FFF2-40B4-BE49-F238E27FC236}">
                <a16:creationId xmlns:a16="http://schemas.microsoft.com/office/drawing/2014/main" id="{4C6894AC-A6FF-4C78-BD1B-BD484004B46F}"/>
              </a:ext>
            </a:extLst>
          </p:cNvPr>
          <p:cNvSpPr>
            <a:spLocks noGrp="1"/>
          </p:cNvSpPr>
          <p:nvPr>
            <p:ph type="title"/>
          </p:nvPr>
        </p:nvSpPr>
        <p:spPr>
          <a:xfrm>
            <a:off x="938214" y="3950672"/>
            <a:ext cx="7128000" cy="2907328"/>
          </a:xfrm>
        </p:spPr>
        <p:txBody>
          <a:bodyPr anchor="ctr" anchorCtr="0"/>
          <a:lstStyle>
            <a:lvl1pPr>
              <a:defRPr>
                <a:solidFill>
                  <a:schemeClr val="bg1"/>
                </a:solidFill>
                <a:latin typeface="Graphik Light" panose="020B0403030202060203" pitchFamily="34" charset="0"/>
              </a:defRPr>
            </a:lvl1pPr>
          </a:lstStyle>
          <a:p>
            <a:r>
              <a:rPr lang="en-US"/>
              <a:t>Click to edit Master title style</a:t>
            </a:r>
            <a:endParaRPr lang="en-GB" dirty="0"/>
          </a:p>
        </p:txBody>
      </p:sp>
      <p:sp>
        <p:nvSpPr>
          <p:cNvPr id="7" name="Picture Placeholder 6">
            <a:extLst>
              <a:ext uri="{FF2B5EF4-FFF2-40B4-BE49-F238E27FC236}">
                <a16:creationId xmlns:a16="http://schemas.microsoft.com/office/drawing/2014/main" id="{8D32B6E1-DF79-A9CB-19AF-6395ECE77F54}"/>
              </a:ext>
            </a:extLst>
          </p:cNvPr>
          <p:cNvSpPr>
            <a:spLocks noGrp="1"/>
          </p:cNvSpPr>
          <p:nvPr>
            <p:ph type="pic" sz="quarter" idx="15" hasCustomPrompt="1"/>
          </p:nvPr>
        </p:nvSpPr>
        <p:spPr>
          <a:xfrm flipH="1">
            <a:off x="11305143" y="0"/>
            <a:ext cx="13077268" cy="13706442"/>
          </a:xfrm>
          <a:custGeom>
            <a:avLst/>
            <a:gdLst>
              <a:gd name="connsiteX0" fmla="*/ 12036669 w 13077268"/>
              <a:gd name="connsiteY0" fmla="*/ 0 h 13706442"/>
              <a:gd name="connsiteX1" fmla="*/ 10293223 w 13077268"/>
              <a:gd name="connsiteY1" fmla="*/ 0 h 13706442"/>
              <a:gd name="connsiteX2" fmla="*/ 4157234 w 13077268"/>
              <a:gd name="connsiteY2" fmla="*/ 0 h 13706442"/>
              <a:gd name="connsiteX3" fmla="*/ 3181906 w 13077268"/>
              <a:gd name="connsiteY3" fmla="*/ 0 h 13706442"/>
              <a:gd name="connsiteX4" fmla="*/ 0 w 13077268"/>
              <a:gd name="connsiteY4" fmla="*/ 0 h 13706442"/>
              <a:gd name="connsiteX5" fmla="*/ 0 w 13077268"/>
              <a:gd name="connsiteY5" fmla="*/ 2006518 h 13706442"/>
              <a:gd name="connsiteX6" fmla="*/ 0 w 13077268"/>
              <a:gd name="connsiteY6" fmla="*/ 6592032 h 13706442"/>
              <a:gd name="connsiteX7" fmla="*/ 0 w 13077268"/>
              <a:gd name="connsiteY7" fmla="*/ 11882666 h 13706442"/>
              <a:gd name="connsiteX8" fmla="*/ 0 w 13077268"/>
              <a:gd name="connsiteY8" fmla="*/ 12963376 h 13706442"/>
              <a:gd name="connsiteX9" fmla="*/ 304324 w 13077268"/>
              <a:gd name="connsiteY9" fmla="*/ 13086355 h 13706442"/>
              <a:gd name="connsiteX10" fmla="*/ 3668734 w 13077268"/>
              <a:gd name="connsiteY10" fmla="*/ 13706442 h 13706442"/>
              <a:gd name="connsiteX11" fmla="*/ 13077268 w 13077268"/>
              <a:gd name="connsiteY11" fmla="*/ 4299276 h 13706442"/>
              <a:gd name="connsiteX12" fmla="*/ 12118631 w 13077268"/>
              <a:gd name="connsiteY12" fmla="*/ 157880 h 1370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77268" h="13706442">
                <a:moveTo>
                  <a:pt x="12036669" y="0"/>
                </a:moveTo>
                <a:lnTo>
                  <a:pt x="10293223" y="0"/>
                </a:lnTo>
                <a:lnTo>
                  <a:pt x="4157234" y="0"/>
                </a:lnTo>
                <a:lnTo>
                  <a:pt x="3181906" y="0"/>
                </a:lnTo>
                <a:lnTo>
                  <a:pt x="0" y="0"/>
                </a:lnTo>
                <a:lnTo>
                  <a:pt x="0" y="2006518"/>
                </a:lnTo>
                <a:lnTo>
                  <a:pt x="0" y="6592032"/>
                </a:lnTo>
                <a:lnTo>
                  <a:pt x="0" y="11882666"/>
                </a:lnTo>
                <a:lnTo>
                  <a:pt x="0" y="12963376"/>
                </a:lnTo>
                <a:lnTo>
                  <a:pt x="304324" y="13086355"/>
                </a:lnTo>
                <a:cubicBezTo>
                  <a:pt x="1349004" y="13486877"/>
                  <a:pt x="2483210" y="13706442"/>
                  <a:pt x="3668734" y="13706442"/>
                </a:cubicBezTo>
                <a:cubicBezTo>
                  <a:pt x="8865715" y="13706442"/>
                  <a:pt x="13077268" y="9494889"/>
                  <a:pt x="13077268" y="4299276"/>
                </a:cubicBezTo>
                <a:cubicBezTo>
                  <a:pt x="13077268" y="2812975"/>
                  <a:pt x="12732450" y="1407438"/>
                  <a:pt x="12118631" y="157880"/>
                </a:cubicBezTo>
                <a:close/>
              </a:path>
            </a:pathLst>
          </a:custGeom>
          <a:solidFill>
            <a:schemeClr val="bg1">
              <a:lumMod val="75000"/>
            </a:schemeClr>
          </a:solidFill>
        </p:spPr>
        <p:txBody>
          <a:bodyPr wrap="square" lIns="1800000" tIns="216000" rIns="216000" bIns="216000" anchor="ctr" anchorCtr="0">
            <a:noAutofit/>
          </a:bodyPr>
          <a:lstStyle>
            <a:lvl1pPr algn="ctr">
              <a:defRPr sz="2800" b="0">
                <a:solidFill>
                  <a:schemeClr val="bg1"/>
                </a:solidFill>
                <a:latin typeface="Graphik Light" panose="020B0403030202060203" pitchFamily="34" charset="0"/>
              </a:defRPr>
            </a:lvl1pPr>
          </a:lstStyle>
          <a:p>
            <a:r>
              <a:rPr lang="en-AU" dirty="0"/>
              <a:t>To insert an image, select ‘Insert Picture’, or click on icon. </a:t>
            </a:r>
            <a:br>
              <a:rPr lang="en-AU" dirty="0"/>
            </a:br>
            <a:r>
              <a:rPr lang="en-AU" dirty="0"/>
              <a:t>Select ‘Picture Format &gt; Crop’ to edit size and position of picture.</a:t>
            </a:r>
          </a:p>
        </p:txBody>
      </p:sp>
      <p:sp>
        <p:nvSpPr>
          <p:cNvPr id="2" name="Text Placeholder 16">
            <a:extLst>
              <a:ext uri="{FF2B5EF4-FFF2-40B4-BE49-F238E27FC236}">
                <a16:creationId xmlns:a16="http://schemas.microsoft.com/office/drawing/2014/main" id="{3892EF98-F033-3303-1B85-4D40DD2D6C19}"/>
              </a:ext>
            </a:extLst>
          </p:cNvPr>
          <p:cNvSpPr>
            <a:spLocks noGrp="1"/>
          </p:cNvSpPr>
          <p:nvPr>
            <p:ph type="body" sz="quarter" idx="16" hasCustomPrompt="1"/>
          </p:nvPr>
        </p:nvSpPr>
        <p:spPr>
          <a:xfrm>
            <a:off x="20891799" y="12478701"/>
            <a:ext cx="2552400" cy="594000"/>
          </a:xfrm>
          <a:prstGeom prst="rect">
            <a:avLst/>
          </a:prstGeom>
          <a:blipFill>
            <a:blip r:embed="rId2">
              <a:extLst>
                <a:ext uri="{96DAC541-7B7A-43D3-8B79-37D633B846F1}">
                  <asvg:svgBlip xmlns:asvg="http://schemas.microsoft.com/office/drawing/2016/SVG/main" r:embed="rId3"/>
                </a:ext>
              </a:extLst>
            </a:blip>
            <a:stretch>
              <a:fillRect t="-246" b="-246"/>
            </a:stretch>
          </a:blipFill>
        </p:spPr>
        <p:txBody>
          <a:bodyPr/>
          <a:lstStyle>
            <a:lvl1pPr>
              <a:defRPr sz="800" b="0">
                <a:noFill/>
                <a:latin typeface="Graphik Light" panose="020B0403030202060203" pitchFamily="34" charset="0"/>
              </a:defRPr>
            </a:lvl1pPr>
            <a:lvl2pPr marL="0" indent="0">
              <a:buNone/>
              <a:defRPr sz="800" b="0">
                <a:noFill/>
              </a:defRPr>
            </a:lvl2pPr>
            <a:lvl3pPr marL="0" indent="0">
              <a:buNone/>
              <a:defRPr sz="800" b="0">
                <a:noFill/>
              </a:defRPr>
            </a:lvl3pPr>
            <a:lvl4pPr>
              <a:defRPr sz="800" b="0">
                <a:noFill/>
              </a:defRPr>
            </a:lvl4pPr>
            <a:lvl5pPr>
              <a:defRPr sz="800" b="0">
                <a:noFill/>
              </a:defRPr>
            </a:lvl5pPr>
            <a:lvl6pPr>
              <a:defRPr sz="800" b="0">
                <a:noFill/>
              </a:defRPr>
            </a:lvl6pPr>
            <a:lvl7pPr>
              <a:defRPr sz="800" b="0">
                <a:noFill/>
              </a:defRPr>
            </a:lvl7pPr>
            <a:lvl8pPr>
              <a:defRPr sz="800" b="0">
                <a:noFill/>
              </a:defRPr>
            </a:lvl8pPr>
            <a:lvl9pPr>
              <a:defRPr sz="800" b="0">
                <a:noFill/>
              </a:defRPr>
            </a:lvl9pPr>
          </a:lstStyle>
          <a:p>
            <a:pPr lvl="0"/>
            <a:r>
              <a:rPr lang="en-GB" dirty="0"/>
              <a:t>  </a:t>
            </a:r>
            <a:endParaRPr lang="en-AU" dirty="0"/>
          </a:p>
        </p:txBody>
      </p:sp>
      <p:sp>
        <p:nvSpPr>
          <p:cNvPr id="4" name="Footer Placeholder 4">
            <a:extLst>
              <a:ext uri="{FF2B5EF4-FFF2-40B4-BE49-F238E27FC236}">
                <a16:creationId xmlns:a16="http://schemas.microsoft.com/office/drawing/2014/main" id="{9276F96D-F785-DC1E-0B2B-B888A53F6DC4}"/>
              </a:ext>
            </a:extLst>
          </p:cNvPr>
          <p:cNvSpPr txBox="1">
            <a:spLocks/>
          </p:cNvSpPr>
          <p:nvPr userDrawn="1"/>
        </p:nvSpPr>
        <p:spPr>
          <a:xfrm>
            <a:off x="938214" y="12712701"/>
            <a:ext cx="5399087" cy="468000"/>
          </a:xfrm>
          <a:prstGeom prst="rect">
            <a:avLst/>
          </a:prstGeom>
        </p:spPr>
        <p:txBody>
          <a:bodyPr vert="horz" lIns="0" tIns="0" rIns="0" bIns="0" rtlCol="0" anchor="t" anchorCtr="0"/>
          <a:lstStyle>
            <a:defPPr>
              <a:defRPr lang="en-US"/>
            </a:defPPr>
            <a:lvl1pPr marL="0" algn="l" defTabSz="914400" rtl="0" eaLnBrk="1" latinLnBrk="0" hangingPunct="1">
              <a:defRPr sz="7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Graphik Light" panose="020B0403030202060203" pitchFamily="34" charset="0"/>
              </a:rPr>
              <a:t>MUFG Corporate Markets</a:t>
            </a:r>
          </a:p>
          <a:p>
            <a:r>
              <a:rPr lang="en-US" sz="1400" dirty="0">
                <a:solidFill>
                  <a:schemeClr val="bg1"/>
                </a:solidFill>
                <a:latin typeface="Graphik Light" panose="020B0403030202060203" pitchFamily="34" charset="0"/>
              </a:rPr>
              <a:t>A division of MUFG Pension &amp; Market Services</a:t>
            </a:r>
          </a:p>
        </p:txBody>
      </p:sp>
    </p:spTree>
    <p:extLst>
      <p:ext uri="{BB962C8B-B14F-4D97-AF65-F5344CB8AC3E}">
        <p14:creationId xmlns:p14="http://schemas.microsoft.com/office/powerpoint/2010/main" val="2291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Full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8F4490-D418-A061-22E9-BA1C30291AB4}"/>
              </a:ext>
            </a:extLst>
          </p:cNvPr>
          <p:cNvSpPr/>
          <p:nvPr userDrawn="1"/>
        </p:nvSpPr>
        <p:spPr>
          <a:xfrm>
            <a:off x="0" y="0"/>
            <a:ext cx="24382413" cy="13716000"/>
          </a:xfrm>
          <a:prstGeom prst="rect">
            <a:avLst/>
          </a:prstGeom>
          <a:solidFill>
            <a:schemeClr val="bg1"/>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AU">
              <a:latin typeface="Graphik Light" panose="020B0403030202060203" pitchFamily="34" charset="0"/>
            </a:endParaRPr>
          </a:p>
        </p:txBody>
      </p:sp>
      <p:sp>
        <p:nvSpPr>
          <p:cNvPr id="2" name="Picture Placeholder 7">
            <a:extLst>
              <a:ext uri="{FF2B5EF4-FFF2-40B4-BE49-F238E27FC236}">
                <a16:creationId xmlns:a16="http://schemas.microsoft.com/office/drawing/2014/main" id="{9C982AB7-17BD-8DBD-2B76-349B37981FBB}"/>
              </a:ext>
            </a:extLst>
          </p:cNvPr>
          <p:cNvSpPr>
            <a:spLocks noGrp="1"/>
          </p:cNvSpPr>
          <p:nvPr>
            <p:ph type="pic" sz="quarter" idx="14" hasCustomPrompt="1"/>
          </p:nvPr>
        </p:nvSpPr>
        <p:spPr>
          <a:xfrm>
            <a:off x="0" y="-1"/>
            <a:ext cx="24382413" cy="12122151"/>
          </a:xfrm>
          <a:prstGeom prst="rect">
            <a:avLst/>
          </a:prstGeom>
          <a:solidFill>
            <a:schemeClr val="bg1">
              <a:lumMod val="75000"/>
            </a:schemeClr>
          </a:solidFill>
        </p:spPr>
        <p:txBody>
          <a:bodyPr lIns="900000" tIns="720000" rIns="720000" bIns="720000"/>
          <a:lstStyle>
            <a:lvl1pPr>
              <a:defRPr sz="2800" b="0">
                <a:solidFill>
                  <a:schemeClr val="bg1"/>
                </a:solidFill>
                <a:latin typeface="Graphik Light" panose="020B0403030202060203" pitchFamily="34" charset="0"/>
              </a:defRPr>
            </a:lvl1pPr>
          </a:lstStyle>
          <a:p>
            <a:r>
              <a:rPr lang="en-AU" dirty="0"/>
              <a:t>To insert an image, select ‘Insert Picture’, or click on icon. Select ‘Picture Format &gt; Crop’ to edit size and position of picture.</a:t>
            </a:r>
          </a:p>
        </p:txBody>
      </p:sp>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957265" y="6858000"/>
            <a:ext cx="7055543" cy="2160000"/>
          </a:xfrm>
          <a:prstGeom prst="rect">
            <a:avLst/>
          </a:prstGeom>
        </p:spPr>
        <p:txBody>
          <a:bodyPr/>
          <a:lstStyle>
            <a:lvl1pPr marL="0" indent="0" algn="l">
              <a:buNone/>
              <a:defRPr sz="2800" b="1" cap="all" baseline="0">
                <a:solidFill>
                  <a:schemeClr val="bg1"/>
                </a:solidFill>
                <a:latin typeface="Graphik Light" panose="020B0403030202060203" pitchFamily="34" charset="0"/>
              </a:defRPr>
            </a:lvl1pPr>
            <a:lvl2pPr marL="0" indent="0" algn="l">
              <a:buNone/>
              <a:defRPr sz="2800" b="1" cap="all" baseline="0">
                <a:solidFill>
                  <a:schemeClr val="bg1"/>
                </a:solidFill>
                <a:latin typeface="Graphik Light" panose="020B0403030202060203" pitchFamily="34" charset="0"/>
              </a:defRPr>
            </a:lvl2pPr>
            <a:lvl3pPr marL="0" indent="0" algn="l">
              <a:buNone/>
              <a:defRPr sz="2800" b="1" cap="all" baseline="0">
                <a:solidFill>
                  <a:schemeClr val="bg1"/>
                </a:solidFill>
                <a:latin typeface="Graphik Light" panose="020B0403030202060203" pitchFamily="34" charset="0"/>
              </a:defRPr>
            </a:lvl3pPr>
            <a:lvl4pPr marL="0" indent="0" algn="l">
              <a:buNone/>
              <a:defRPr sz="2800" b="1" cap="all" baseline="0">
                <a:solidFill>
                  <a:schemeClr val="bg1"/>
                </a:solidFill>
                <a:latin typeface="Graphik Light" panose="020B0403030202060203" pitchFamily="34" charset="0"/>
              </a:defRPr>
            </a:lvl4pPr>
            <a:lvl5pPr marL="0" indent="0" algn="l">
              <a:buNone/>
              <a:defRPr sz="2800" b="1" cap="all" baseline="0">
                <a:solidFill>
                  <a:schemeClr val="bg1"/>
                </a:solidFill>
                <a:latin typeface="Graphik Light" panose="020B0403030202060203" pitchFamily="34" charset="0"/>
              </a:defRPr>
            </a:lvl5pPr>
            <a:lvl6pPr marL="0" indent="0" algn="l">
              <a:buNone/>
              <a:defRPr sz="2800" b="1" cap="all" baseline="0">
                <a:solidFill>
                  <a:schemeClr val="bg1"/>
                </a:solidFill>
                <a:latin typeface="Graphik Light" panose="020B0403030202060203" pitchFamily="34" charset="0"/>
              </a:defRPr>
            </a:lvl6pPr>
            <a:lvl7pPr marL="0" indent="0" algn="l">
              <a:buNone/>
              <a:defRPr sz="2800" b="1" cap="all" baseline="0">
                <a:solidFill>
                  <a:schemeClr val="bg1"/>
                </a:solidFill>
                <a:latin typeface="Graphik Light" panose="020B0403030202060203" pitchFamily="34" charset="0"/>
              </a:defRPr>
            </a:lvl7pPr>
            <a:lvl8pPr marL="0" indent="0" algn="l">
              <a:buNone/>
              <a:defRPr sz="2800" b="1" cap="all" baseline="0">
                <a:solidFill>
                  <a:schemeClr val="bg1"/>
                </a:solidFill>
                <a:latin typeface="Graphik Light" panose="020B0403030202060203" pitchFamily="34" charset="0"/>
              </a:defRPr>
            </a:lvl8pPr>
            <a:lvl9pPr marL="0" indent="0" algn="l">
              <a:buNone/>
              <a:defRPr sz="2800" b="1" cap="all" baseline="0">
                <a:solidFill>
                  <a:schemeClr val="bg1"/>
                </a:solidFill>
                <a:latin typeface="Graphik Light" panose="020B0403030202060203" pitchFamily="34" charset="0"/>
              </a:defRPr>
            </a:lvl9pPr>
          </a:lstStyle>
          <a:p>
            <a:r>
              <a:rPr lang="en-AU" dirty="0"/>
              <a:t>Subtitle or presenters name and date</a:t>
            </a:r>
            <a:endParaRPr lang="en-GB" dirty="0"/>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
        <p:nvSpPr>
          <p:cNvPr id="3" name="Title 2">
            <a:extLst>
              <a:ext uri="{FF2B5EF4-FFF2-40B4-BE49-F238E27FC236}">
                <a16:creationId xmlns:a16="http://schemas.microsoft.com/office/drawing/2014/main" id="{4C6894AC-A6FF-4C78-BD1B-BD484004B46F}"/>
              </a:ext>
            </a:extLst>
          </p:cNvPr>
          <p:cNvSpPr>
            <a:spLocks noGrp="1"/>
          </p:cNvSpPr>
          <p:nvPr>
            <p:ph type="title"/>
          </p:nvPr>
        </p:nvSpPr>
        <p:spPr>
          <a:xfrm>
            <a:off x="957264" y="2232564"/>
            <a:ext cx="7055541" cy="2907328"/>
          </a:xfrm>
        </p:spPr>
        <p:txBody>
          <a:bodyPr anchor="ctr" anchorCtr="0"/>
          <a:lstStyle>
            <a:lvl1pPr>
              <a:defRPr>
                <a:solidFill>
                  <a:schemeClr val="bg1"/>
                </a:solidFill>
                <a:latin typeface="Graphik Light" panose="020B0403030202060203" pitchFamily="34" charset="0"/>
              </a:defRPr>
            </a:lvl1pPr>
          </a:lstStyle>
          <a:p>
            <a:r>
              <a:rPr lang="en-US"/>
              <a:t>Click to edit Master title style</a:t>
            </a:r>
            <a:endParaRPr lang="en-GB" dirty="0"/>
          </a:p>
        </p:txBody>
      </p:sp>
      <p:pic>
        <p:nvPicPr>
          <p:cNvPr id="8" name="Graphic 7">
            <a:extLst>
              <a:ext uri="{FF2B5EF4-FFF2-40B4-BE49-F238E27FC236}">
                <a16:creationId xmlns:a16="http://schemas.microsoft.com/office/drawing/2014/main" id="{2F6AF458-9571-A791-AAA9-A9F082CBE7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893087" y="12479640"/>
            <a:ext cx="2551112" cy="593061"/>
          </a:xfrm>
          <a:prstGeom prst="rect">
            <a:avLst/>
          </a:prstGeom>
        </p:spPr>
      </p:pic>
      <p:sp>
        <p:nvSpPr>
          <p:cNvPr id="5" name="Footer Placeholder 4">
            <a:extLst>
              <a:ext uri="{FF2B5EF4-FFF2-40B4-BE49-F238E27FC236}">
                <a16:creationId xmlns:a16="http://schemas.microsoft.com/office/drawing/2014/main" id="{C30C8EB7-F317-2E95-625C-1AA841E668B6}"/>
              </a:ext>
            </a:extLst>
          </p:cNvPr>
          <p:cNvSpPr txBox="1">
            <a:spLocks/>
          </p:cNvSpPr>
          <p:nvPr userDrawn="1"/>
        </p:nvSpPr>
        <p:spPr>
          <a:xfrm>
            <a:off x="938214" y="12712701"/>
            <a:ext cx="5399087" cy="468000"/>
          </a:xfrm>
          <a:prstGeom prst="rect">
            <a:avLst/>
          </a:prstGeom>
        </p:spPr>
        <p:txBody>
          <a:bodyPr vert="horz" lIns="0" tIns="0" rIns="0" bIns="0" rtlCol="0" anchor="t" anchorCtr="0"/>
          <a:lstStyle>
            <a:defPPr>
              <a:defRPr lang="en-US"/>
            </a:defPPr>
            <a:lvl1pPr marL="0" algn="l" defTabSz="914400" rtl="0" eaLnBrk="1" latinLnBrk="0" hangingPunct="1">
              <a:defRPr sz="7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latin typeface="Graphik Light" panose="020B0403030202060203" pitchFamily="34" charset="0"/>
              </a:rPr>
              <a:t>MUFG Corporate Markets</a:t>
            </a:r>
          </a:p>
          <a:p>
            <a:r>
              <a:rPr lang="en-US" sz="1400" dirty="0">
                <a:latin typeface="Graphik Light" panose="020B0403030202060203" pitchFamily="34" charset="0"/>
              </a:rPr>
              <a:t>A division of MUFG Pension &amp; Market Services</a:t>
            </a:r>
          </a:p>
        </p:txBody>
      </p:sp>
    </p:spTree>
    <p:extLst>
      <p:ext uri="{BB962C8B-B14F-4D97-AF65-F5344CB8AC3E}">
        <p14:creationId xmlns:p14="http://schemas.microsoft.com/office/powerpoint/2010/main" val="722241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Basic Expression ">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6C90DC-E4EE-7166-6DC2-AAA999747170}"/>
              </a:ext>
            </a:extLst>
          </p:cNvPr>
          <p:cNvSpPr/>
          <p:nvPr userDrawn="1"/>
        </p:nvSpPr>
        <p:spPr>
          <a:xfrm>
            <a:off x="0" y="0"/>
            <a:ext cx="24382413" cy="13716000"/>
          </a:xfrm>
          <a:prstGeom prst="rect">
            <a:avLst/>
          </a:prstGeom>
          <a:solidFill>
            <a:schemeClr val="bg2"/>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AU">
              <a:latin typeface="Graphik Light" panose="020B0403030202060203" pitchFamily="34" charset="0"/>
            </a:endParaRPr>
          </a:p>
        </p:txBody>
      </p:sp>
      <p:sp>
        <p:nvSpPr>
          <p:cNvPr id="12" name="Freeform: Shape 11">
            <a:extLst>
              <a:ext uri="{FF2B5EF4-FFF2-40B4-BE49-F238E27FC236}">
                <a16:creationId xmlns:a16="http://schemas.microsoft.com/office/drawing/2014/main" id="{228CCDFB-AA7D-F885-C2A7-2036C315D569}"/>
              </a:ext>
            </a:extLst>
          </p:cNvPr>
          <p:cNvSpPr/>
          <p:nvPr userDrawn="1"/>
        </p:nvSpPr>
        <p:spPr>
          <a:xfrm>
            <a:off x="11305144" y="0"/>
            <a:ext cx="13077268" cy="13706442"/>
          </a:xfrm>
          <a:custGeom>
            <a:avLst/>
            <a:gdLst>
              <a:gd name="connsiteX0" fmla="*/ 9895362 w 13077268"/>
              <a:gd name="connsiteY0" fmla="*/ 0 h 13706442"/>
              <a:gd name="connsiteX1" fmla="*/ 13077268 w 13077268"/>
              <a:gd name="connsiteY1" fmla="*/ 0 h 13706442"/>
              <a:gd name="connsiteX2" fmla="*/ 13077268 w 13077268"/>
              <a:gd name="connsiteY2" fmla="*/ 2006518 h 13706442"/>
              <a:gd name="connsiteX3" fmla="*/ 12996070 w 13077268"/>
              <a:gd name="connsiteY3" fmla="*/ 1879856 h 13706442"/>
              <a:gd name="connsiteX4" fmla="*/ 10066766 w 13077268"/>
              <a:gd name="connsiteY4" fmla="*/ 21781 h 13706442"/>
              <a:gd name="connsiteX5" fmla="*/ 1040599 w 13077268"/>
              <a:gd name="connsiteY5" fmla="*/ 0 h 13706442"/>
              <a:gd name="connsiteX6" fmla="*/ 8920034 w 13077268"/>
              <a:gd name="connsiteY6" fmla="*/ 0 h 13706442"/>
              <a:gd name="connsiteX7" fmla="*/ 8748656 w 13077268"/>
              <a:gd name="connsiteY7" fmla="*/ 21774 h 13706442"/>
              <a:gd name="connsiteX8" fmla="*/ 5080084 w 13077268"/>
              <a:gd name="connsiteY8" fmla="*/ 4299275 h 13706442"/>
              <a:gd name="connsiteX9" fmla="*/ 9407714 w 13077268"/>
              <a:gd name="connsiteY9" fmla="*/ 8626632 h 13706442"/>
              <a:gd name="connsiteX10" fmla="*/ 12996070 w 13077268"/>
              <a:gd name="connsiteY10" fmla="*/ 6718694 h 13706442"/>
              <a:gd name="connsiteX11" fmla="*/ 13077268 w 13077268"/>
              <a:gd name="connsiteY11" fmla="*/ 6592032 h 13706442"/>
              <a:gd name="connsiteX12" fmla="*/ 13077268 w 13077268"/>
              <a:gd name="connsiteY12" fmla="*/ 12963376 h 13706442"/>
              <a:gd name="connsiteX13" fmla="*/ 12772944 w 13077268"/>
              <a:gd name="connsiteY13" fmla="*/ 13086355 h 13706442"/>
              <a:gd name="connsiteX14" fmla="*/ 9408534 w 13077268"/>
              <a:gd name="connsiteY14" fmla="*/ 13706442 h 13706442"/>
              <a:gd name="connsiteX15" fmla="*/ 0 w 13077268"/>
              <a:gd name="connsiteY15" fmla="*/ 4299275 h 13706442"/>
              <a:gd name="connsiteX16" fmla="*/ 958637 w 13077268"/>
              <a:gd name="connsiteY16" fmla="*/ 157880 h 1370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077268" h="13706442">
                <a:moveTo>
                  <a:pt x="9895362" y="0"/>
                </a:moveTo>
                <a:lnTo>
                  <a:pt x="13077268" y="0"/>
                </a:lnTo>
                <a:lnTo>
                  <a:pt x="13077268" y="2006518"/>
                </a:lnTo>
                <a:lnTo>
                  <a:pt x="12996070" y="1879856"/>
                </a:lnTo>
                <a:cubicBezTo>
                  <a:pt x="12335090" y="901430"/>
                  <a:pt x="11284468" y="207842"/>
                  <a:pt x="10066766" y="21781"/>
                </a:cubicBezTo>
                <a:close/>
                <a:moveTo>
                  <a:pt x="1040599" y="0"/>
                </a:moveTo>
                <a:lnTo>
                  <a:pt x="8920034" y="0"/>
                </a:lnTo>
                <a:lnTo>
                  <a:pt x="8748656" y="21774"/>
                </a:lnTo>
                <a:cubicBezTo>
                  <a:pt x="6671358" y="339133"/>
                  <a:pt x="5080084" y="2133249"/>
                  <a:pt x="5080084" y="4299275"/>
                </a:cubicBezTo>
                <a:cubicBezTo>
                  <a:pt x="5080084" y="6689372"/>
                  <a:pt x="7017616" y="8626632"/>
                  <a:pt x="9407714" y="8626632"/>
                </a:cubicBezTo>
                <a:cubicBezTo>
                  <a:pt x="10901526" y="8626632"/>
                  <a:pt x="12218446" y="7869783"/>
                  <a:pt x="12996070" y="6718694"/>
                </a:cubicBezTo>
                <a:lnTo>
                  <a:pt x="13077268" y="6592032"/>
                </a:lnTo>
                <a:lnTo>
                  <a:pt x="13077268" y="12963376"/>
                </a:lnTo>
                <a:lnTo>
                  <a:pt x="12772944" y="13086355"/>
                </a:lnTo>
                <a:cubicBezTo>
                  <a:pt x="11728264" y="13486877"/>
                  <a:pt x="10594058" y="13706442"/>
                  <a:pt x="9408534" y="13706442"/>
                </a:cubicBezTo>
                <a:cubicBezTo>
                  <a:pt x="4211553" y="13706442"/>
                  <a:pt x="0" y="9494889"/>
                  <a:pt x="0" y="4299275"/>
                </a:cubicBezTo>
                <a:cubicBezTo>
                  <a:pt x="0" y="2812975"/>
                  <a:pt x="344818" y="1407438"/>
                  <a:pt x="958637" y="157880"/>
                </a:cubicBezTo>
                <a:close/>
              </a:path>
            </a:pathLst>
          </a:custGeom>
          <a:solidFill>
            <a:schemeClr val="bg1"/>
          </a:solidFill>
          <a:ln>
            <a:noFill/>
          </a:ln>
        </p:spPr>
        <p:style>
          <a:lnRef idx="2">
            <a:schemeClr val="accent3">
              <a:shade val="15000"/>
            </a:schemeClr>
          </a:lnRef>
          <a:fillRef idx="1">
            <a:schemeClr val="accent3"/>
          </a:fillRef>
          <a:effectRef idx="0">
            <a:schemeClr val="accent3"/>
          </a:effectRef>
          <a:fontRef idx="minor">
            <a:schemeClr val="lt1"/>
          </a:fontRef>
        </p:style>
        <p:txBody>
          <a:bodyPr wrap="square" rtlCol="0" anchor="ctr">
            <a:noAutofit/>
          </a:bodyPr>
          <a:lstStyle/>
          <a:p>
            <a:pPr algn="ctr"/>
            <a:endParaRPr lang="en-AU">
              <a:latin typeface="Graphik Light" panose="020B0403030202060203" pitchFamily="34" charset="0"/>
            </a:endParaRPr>
          </a:p>
        </p:txBody>
      </p:sp>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938214" y="7442204"/>
            <a:ext cx="7128000" cy="2160000"/>
          </a:xfrm>
          <a:prstGeom prst="rect">
            <a:avLst/>
          </a:prstGeom>
        </p:spPr>
        <p:txBody>
          <a:bodyPr/>
          <a:lstStyle>
            <a:lvl1pPr marL="0" indent="0" algn="l">
              <a:buNone/>
              <a:defRPr sz="2800" b="1" cap="all" baseline="0">
                <a:solidFill>
                  <a:schemeClr val="bg1"/>
                </a:solidFill>
                <a:latin typeface="Graphik Light" panose="020B0403030202060203" pitchFamily="34" charset="0"/>
              </a:defRPr>
            </a:lvl1pPr>
            <a:lvl2pPr marL="0" indent="0" algn="l">
              <a:buNone/>
              <a:defRPr sz="2800" b="1" cap="all" baseline="0">
                <a:solidFill>
                  <a:schemeClr val="bg1"/>
                </a:solidFill>
                <a:latin typeface="Graphik Light" panose="020B0403030202060203" pitchFamily="34" charset="0"/>
              </a:defRPr>
            </a:lvl2pPr>
            <a:lvl3pPr marL="0" indent="0" algn="l">
              <a:buNone/>
              <a:defRPr sz="2800" b="1" cap="all" baseline="0">
                <a:solidFill>
                  <a:schemeClr val="bg1"/>
                </a:solidFill>
                <a:latin typeface="Graphik Light" panose="020B0403030202060203" pitchFamily="34" charset="0"/>
              </a:defRPr>
            </a:lvl3pPr>
            <a:lvl4pPr marL="0" indent="0" algn="l">
              <a:buNone/>
              <a:defRPr sz="2800" b="1" cap="all" baseline="0">
                <a:solidFill>
                  <a:schemeClr val="bg1"/>
                </a:solidFill>
                <a:latin typeface="Graphik Light" panose="020B0403030202060203" pitchFamily="34" charset="0"/>
              </a:defRPr>
            </a:lvl4pPr>
            <a:lvl5pPr marL="0" indent="0" algn="l">
              <a:buNone/>
              <a:defRPr sz="2800" b="1" cap="all" baseline="0">
                <a:solidFill>
                  <a:schemeClr val="bg1"/>
                </a:solidFill>
                <a:latin typeface="Graphik Light" panose="020B0403030202060203" pitchFamily="34" charset="0"/>
              </a:defRPr>
            </a:lvl5pPr>
            <a:lvl6pPr marL="0" indent="0" algn="l">
              <a:buNone/>
              <a:defRPr sz="2800" b="1" cap="all" baseline="0">
                <a:solidFill>
                  <a:schemeClr val="bg1"/>
                </a:solidFill>
                <a:latin typeface="Graphik Light" panose="020B0403030202060203" pitchFamily="34" charset="0"/>
              </a:defRPr>
            </a:lvl6pPr>
            <a:lvl7pPr marL="0" indent="0" algn="l">
              <a:buNone/>
              <a:defRPr sz="2800" b="1" cap="all" baseline="0">
                <a:solidFill>
                  <a:schemeClr val="bg1"/>
                </a:solidFill>
                <a:latin typeface="Graphik Light" panose="020B0403030202060203" pitchFamily="34" charset="0"/>
              </a:defRPr>
            </a:lvl7pPr>
            <a:lvl8pPr marL="0" indent="0" algn="l">
              <a:buNone/>
              <a:defRPr sz="2800" b="1" cap="all" baseline="0">
                <a:solidFill>
                  <a:schemeClr val="bg1"/>
                </a:solidFill>
                <a:latin typeface="Graphik Light" panose="020B0403030202060203" pitchFamily="34" charset="0"/>
              </a:defRPr>
            </a:lvl8pPr>
            <a:lvl9pPr marL="0" indent="0" algn="l">
              <a:buNone/>
              <a:defRPr sz="2800" b="1" cap="all" baseline="0">
                <a:solidFill>
                  <a:schemeClr val="bg1"/>
                </a:solidFill>
                <a:latin typeface="Graphik Light" panose="020B0403030202060203" pitchFamily="34" charset="0"/>
              </a:defRPr>
            </a:lvl9pPr>
          </a:lstStyle>
          <a:p>
            <a:r>
              <a:rPr lang="en-AU" dirty="0"/>
              <a:t>Subtitle or presenters name and date</a:t>
            </a:r>
            <a:endParaRPr lang="en-GB" dirty="0"/>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
        <p:nvSpPr>
          <p:cNvPr id="3" name="Title 2">
            <a:extLst>
              <a:ext uri="{FF2B5EF4-FFF2-40B4-BE49-F238E27FC236}">
                <a16:creationId xmlns:a16="http://schemas.microsoft.com/office/drawing/2014/main" id="{4C6894AC-A6FF-4C78-BD1B-BD484004B46F}"/>
              </a:ext>
            </a:extLst>
          </p:cNvPr>
          <p:cNvSpPr>
            <a:spLocks noGrp="1"/>
          </p:cNvSpPr>
          <p:nvPr>
            <p:ph type="title"/>
          </p:nvPr>
        </p:nvSpPr>
        <p:spPr>
          <a:xfrm>
            <a:off x="938214" y="3950672"/>
            <a:ext cx="7128000" cy="2907328"/>
          </a:xfrm>
        </p:spPr>
        <p:txBody>
          <a:bodyPr anchor="ctr" anchorCtr="0"/>
          <a:lstStyle>
            <a:lvl1pPr>
              <a:defRPr>
                <a:solidFill>
                  <a:schemeClr val="bg1"/>
                </a:solidFill>
                <a:latin typeface="Graphik Light" panose="020B0403030202060203" pitchFamily="34" charset="0"/>
              </a:defRPr>
            </a:lvl1pPr>
          </a:lstStyle>
          <a:p>
            <a:r>
              <a:rPr lang="en-US"/>
              <a:t>Click to edit Master title style</a:t>
            </a:r>
            <a:endParaRPr lang="en-GB" dirty="0"/>
          </a:p>
        </p:txBody>
      </p:sp>
      <p:pic>
        <p:nvPicPr>
          <p:cNvPr id="2" name="Graphic 1">
            <a:extLst>
              <a:ext uri="{FF2B5EF4-FFF2-40B4-BE49-F238E27FC236}">
                <a16:creationId xmlns:a16="http://schemas.microsoft.com/office/drawing/2014/main" id="{ADC8D102-6FFD-3CF3-A3D2-551D5473DA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893087" y="12479640"/>
            <a:ext cx="2551112" cy="593061"/>
          </a:xfrm>
          <a:prstGeom prst="rect">
            <a:avLst/>
          </a:prstGeom>
        </p:spPr>
      </p:pic>
      <p:sp>
        <p:nvSpPr>
          <p:cNvPr id="4" name="Picture Placeholder 9">
            <a:extLst>
              <a:ext uri="{FF2B5EF4-FFF2-40B4-BE49-F238E27FC236}">
                <a16:creationId xmlns:a16="http://schemas.microsoft.com/office/drawing/2014/main" id="{95BCA8A0-C68E-E734-E926-D61FB4233B4B}"/>
              </a:ext>
            </a:extLst>
          </p:cNvPr>
          <p:cNvSpPr>
            <a:spLocks noGrp="1"/>
          </p:cNvSpPr>
          <p:nvPr>
            <p:ph type="pic" sz="quarter" idx="12" hasCustomPrompt="1"/>
          </p:nvPr>
        </p:nvSpPr>
        <p:spPr>
          <a:xfrm>
            <a:off x="20893087" y="11235069"/>
            <a:ext cx="2551112" cy="585456"/>
          </a:xfrm>
          <a:prstGeom prst="rect">
            <a:avLst/>
          </a:prstGeom>
        </p:spPr>
        <p:txBody>
          <a:bodyPr anchor="ctr" anchorCtr="0"/>
          <a:lstStyle>
            <a:lvl1pPr algn="ctr">
              <a:defRPr sz="2800" b="0">
                <a:solidFill>
                  <a:schemeClr val="tx1"/>
                </a:solidFill>
                <a:latin typeface="Graphik Light" panose="020B0403030202060203" pitchFamily="34" charset="0"/>
              </a:defRPr>
            </a:lvl1pPr>
          </a:lstStyle>
          <a:p>
            <a:r>
              <a:rPr lang="en-AU" dirty="0"/>
              <a:t>Client logo</a:t>
            </a:r>
          </a:p>
        </p:txBody>
      </p:sp>
      <p:sp>
        <p:nvSpPr>
          <p:cNvPr id="7" name="Footer Placeholder 4">
            <a:extLst>
              <a:ext uri="{FF2B5EF4-FFF2-40B4-BE49-F238E27FC236}">
                <a16:creationId xmlns:a16="http://schemas.microsoft.com/office/drawing/2014/main" id="{EE0FD9D0-E98E-3DAD-1A38-E5506F325D00}"/>
              </a:ext>
            </a:extLst>
          </p:cNvPr>
          <p:cNvSpPr txBox="1">
            <a:spLocks/>
          </p:cNvSpPr>
          <p:nvPr userDrawn="1"/>
        </p:nvSpPr>
        <p:spPr>
          <a:xfrm>
            <a:off x="938214" y="12712701"/>
            <a:ext cx="5399087" cy="468000"/>
          </a:xfrm>
          <a:prstGeom prst="rect">
            <a:avLst/>
          </a:prstGeom>
        </p:spPr>
        <p:txBody>
          <a:bodyPr vert="horz" lIns="0" tIns="0" rIns="0" bIns="0" rtlCol="0" anchor="t" anchorCtr="0"/>
          <a:lstStyle>
            <a:defPPr>
              <a:defRPr lang="en-US"/>
            </a:defPPr>
            <a:lvl1pPr marL="0" algn="l" defTabSz="914400" rtl="0" eaLnBrk="1" latinLnBrk="0" hangingPunct="1">
              <a:defRPr sz="7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Graphik Light" panose="020B0403030202060203" pitchFamily="34" charset="0"/>
              </a:rPr>
              <a:t>MUFG Corporate Markets</a:t>
            </a:r>
          </a:p>
          <a:p>
            <a:r>
              <a:rPr lang="en-US" sz="1400" dirty="0">
                <a:solidFill>
                  <a:schemeClr val="bg1"/>
                </a:solidFill>
                <a:latin typeface="Graphik Light" panose="020B0403030202060203" pitchFamily="34" charset="0"/>
              </a:rPr>
              <a:t>A division of MUFG Pension &amp; Market Services</a:t>
            </a:r>
          </a:p>
        </p:txBody>
      </p:sp>
    </p:spTree>
    <p:extLst>
      <p:ext uri="{BB962C8B-B14F-4D97-AF65-F5344CB8AC3E}">
        <p14:creationId xmlns:p14="http://schemas.microsoft.com/office/powerpoint/2010/main" val="7459775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with co-brand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E8B729-BE52-027F-95DF-4140D07C9732}"/>
              </a:ext>
            </a:extLst>
          </p:cNvPr>
          <p:cNvSpPr/>
          <p:nvPr userDrawn="1"/>
        </p:nvSpPr>
        <p:spPr>
          <a:xfrm>
            <a:off x="0" y="0"/>
            <a:ext cx="17720962" cy="13716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7200">
              <a:latin typeface="Graphik Light" panose="020B0403030202060203" pitchFamily="34" charset="0"/>
            </a:endParaRPr>
          </a:p>
        </p:txBody>
      </p:sp>
      <p:sp>
        <p:nvSpPr>
          <p:cNvPr id="10" name="Slide Number Placeholder 9">
            <a:extLst>
              <a:ext uri="{FF2B5EF4-FFF2-40B4-BE49-F238E27FC236}">
                <a16:creationId xmlns:a16="http://schemas.microsoft.com/office/drawing/2014/main" id="{40D942B2-6483-C0A3-B41B-3AB3DC383E6E}"/>
              </a:ext>
            </a:extLst>
          </p:cNvPr>
          <p:cNvSpPr>
            <a:spLocks noGrp="1"/>
          </p:cNvSpPr>
          <p:nvPr>
            <p:ph type="sldNum" sz="quarter" idx="22"/>
          </p:nvPr>
        </p:nvSpPr>
        <p:spPr/>
        <p:txBody>
          <a:bodyPr/>
          <a:lstStyle>
            <a:lvl1pPr>
              <a:defRPr>
                <a:latin typeface="Graphik Light" panose="020B0403030202060203" pitchFamily="34" charset="0"/>
              </a:defRPr>
            </a:lvl1pPr>
          </a:lstStyle>
          <a:p>
            <a:fld id="{4F389B0C-F2B6-4B3C-BE16-146C0F74E520}" type="slidenum">
              <a:rPr lang="en-AU" smtClean="0"/>
              <a:pPr/>
              <a:t>‹#›</a:t>
            </a:fld>
            <a:endParaRPr lang="en-AU" dirty="0"/>
          </a:p>
        </p:txBody>
      </p:sp>
      <p:sp>
        <p:nvSpPr>
          <p:cNvPr id="13" name="Picture Placeholder 12">
            <a:extLst>
              <a:ext uri="{FF2B5EF4-FFF2-40B4-BE49-F238E27FC236}">
                <a16:creationId xmlns:a16="http://schemas.microsoft.com/office/drawing/2014/main" id="{32DFBE27-EADB-3271-1641-C773BDC521F0}"/>
              </a:ext>
            </a:extLst>
          </p:cNvPr>
          <p:cNvSpPr>
            <a:spLocks noGrp="1"/>
          </p:cNvSpPr>
          <p:nvPr>
            <p:ph type="pic" sz="quarter" idx="15" hasCustomPrompt="1"/>
          </p:nvPr>
        </p:nvSpPr>
        <p:spPr>
          <a:xfrm flipH="1">
            <a:off x="11513341" y="0"/>
            <a:ext cx="12869071" cy="13716000"/>
          </a:xfrm>
          <a:custGeom>
            <a:avLst/>
            <a:gdLst>
              <a:gd name="connsiteX0" fmla="*/ 6955060 w 12869071"/>
              <a:gd name="connsiteY0" fmla="*/ 0 h 13716000"/>
              <a:gd name="connsiteX1" fmla="*/ 0 w 12869071"/>
              <a:gd name="connsiteY1" fmla="*/ 0 h 13716000"/>
              <a:gd name="connsiteX2" fmla="*/ 0 w 12869071"/>
              <a:gd name="connsiteY2" fmla="*/ 13716000 h 13716000"/>
              <a:gd name="connsiteX3" fmla="*/ 12155839 w 12869071"/>
              <a:gd name="connsiteY3" fmla="*/ 13716000 h 13716000"/>
              <a:gd name="connsiteX4" fmla="*/ 12869071 w 12869071"/>
              <a:gd name="connsiteY4" fmla="*/ 9803003 h 13716000"/>
              <a:gd name="connsiteX5" fmla="*/ 6955060 w 12869071"/>
              <a:gd name="connsiteY5" fmla="*/ 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9071" h="13716000">
                <a:moveTo>
                  <a:pt x="6955060" y="0"/>
                </a:moveTo>
                <a:lnTo>
                  <a:pt x="0" y="0"/>
                </a:lnTo>
                <a:lnTo>
                  <a:pt x="0" y="13716000"/>
                </a:lnTo>
                <a:lnTo>
                  <a:pt x="12155839" y="13716000"/>
                </a:lnTo>
                <a:cubicBezTo>
                  <a:pt x="12616722" y="12498705"/>
                  <a:pt x="12869071" y="11179810"/>
                  <a:pt x="12869071" y="9803003"/>
                </a:cubicBezTo>
                <a:cubicBezTo>
                  <a:pt x="12869071" y="5557012"/>
                  <a:pt x="10469406" y="1860931"/>
                  <a:pt x="6955060" y="0"/>
                </a:cubicBezTo>
                <a:close/>
              </a:path>
            </a:pathLst>
          </a:custGeom>
          <a:solidFill>
            <a:schemeClr val="bg1">
              <a:lumMod val="75000"/>
            </a:schemeClr>
          </a:solidFill>
        </p:spPr>
        <p:txBody>
          <a:bodyPr wrap="square" lIns="1800000" tIns="216000" rIns="216000" bIns="216000" anchor="ctr" anchorCtr="0">
            <a:noAutofit/>
          </a:bodyPr>
          <a:lstStyle>
            <a:lvl1pPr algn="ctr">
              <a:defRPr sz="2800" b="0">
                <a:solidFill>
                  <a:schemeClr val="bg1"/>
                </a:solidFill>
                <a:latin typeface="Graphik Light" panose="020B0403030202060203" pitchFamily="34" charset="0"/>
              </a:defRPr>
            </a:lvl1pPr>
          </a:lstStyle>
          <a:p>
            <a:r>
              <a:rPr lang="en-AU" dirty="0"/>
              <a:t>To insert an image, select ‘Insert Picture’, or click on icon. </a:t>
            </a:r>
            <a:br>
              <a:rPr lang="en-AU" dirty="0"/>
            </a:br>
            <a:r>
              <a:rPr lang="en-AU" dirty="0"/>
              <a:t>Select ‘Picture Format &gt; Crop’ to edit size and position of picture.</a:t>
            </a:r>
          </a:p>
        </p:txBody>
      </p:sp>
      <p:sp>
        <p:nvSpPr>
          <p:cNvPr id="5" name="Text Placeholder 16">
            <a:extLst>
              <a:ext uri="{FF2B5EF4-FFF2-40B4-BE49-F238E27FC236}">
                <a16:creationId xmlns:a16="http://schemas.microsoft.com/office/drawing/2014/main" id="{2AA4F5E9-57A8-3671-0CB1-3FCAEAA8514F}"/>
              </a:ext>
            </a:extLst>
          </p:cNvPr>
          <p:cNvSpPr>
            <a:spLocks noGrp="1"/>
          </p:cNvSpPr>
          <p:nvPr>
            <p:ph type="body" sz="quarter" idx="16" hasCustomPrompt="1"/>
          </p:nvPr>
        </p:nvSpPr>
        <p:spPr>
          <a:xfrm>
            <a:off x="20891799" y="12478701"/>
            <a:ext cx="2552400" cy="594000"/>
          </a:xfrm>
          <a:prstGeom prst="rect">
            <a:avLst/>
          </a:prstGeom>
          <a:blipFill>
            <a:blip r:embed="rId2">
              <a:extLst>
                <a:ext uri="{96DAC541-7B7A-43D3-8B79-37D633B846F1}">
                  <asvg:svgBlip xmlns:asvg="http://schemas.microsoft.com/office/drawing/2016/SVG/main" r:embed="rId3"/>
                </a:ext>
              </a:extLst>
            </a:blip>
            <a:stretch>
              <a:fillRect t="-246" b="-246"/>
            </a:stretch>
          </a:blipFill>
        </p:spPr>
        <p:txBody>
          <a:bodyPr/>
          <a:lstStyle>
            <a:lvl1pPr>
              <a:defRPr sz="800" b="0">
                <a:noFill/>
                <a:latin typeface="Graphik Light" panose="020B0403030202060203" pitchFamily="34" charset="0"/>
              </a:defRPr>
            </a:lvl1pPr>
            <a:lvl2pPr marL="0" indent="0">
              <a:buNone/>
              <a:defRPr sz="800" b="0">
                <a:noFill/>
              </a:defRPr>
            </a:lvl2pPr>
            <a:lvl3pPr marL="0" indent="0">
              <a:buNone/>
              <a:defRPr sz="800" b="0">
                <a:noFill/>
              </a:defRPr>
            </a:lvl3pPr>
            <a:lvl4pPr>
              <a:defRPr sz="800" b="0">
                <a:noFill/>
              </a:defRPr>
            </a:lvl4pPr>
            <a:lvl5pPr>
              <a:defRPr sz="800" b="0">
                <a:noFill/>
              </a:defRPr>
            </a:lvl5pPr>
            <a:lvl6pPr>
              <a:defRPr sz="800" b="0">
                <a:noFill/>
              </a:defRPr>
            </a:lvl6pPr>
            <a:lvl7pPr>
              <a:defRPr sz="800" b="0">
                <a:noFill/>
              </a:defRPr>
            </a:lvl7pPr>
            <a:lvl8pPr>
              <a:defRPr sz="800" b="0">
                <a:noFill/>
              </a:defRPr>
            </a:lvl8pPr>
            <a:lvl9pPr>
              <a:defRPr sz="800" b="0">
                <a:noFill/>
              </a:defRPr>
            </a:lvl9pPr>
          </a:lstStyle>
          <a:p>
            <a:pPr lvl="0"/>
            <a:r>
              <a:rPr lang="en-GB" dirty="0"/>
              <a:t>  </a:t>
            </a:r>
            <a:endParaRPr lang="en-AU" dirty="0"/>
          </a:p>
        </p:txBody>
      </p:sp>
      <p:sp>
        <p:nvSpPr>
          <p:cNvPr id="7" name="Subtitle 2">
            <a:extLst>
              <a:ext uri="{FF2B5EF4-FFF2-40B4-BE49-F238E27FC236}">
                <a16:creationId xmlns:a16="http://schemas.microsoft.com/office/drawing/2014/main" id="{0A538FCA-6D5F-C0E0-D4F5-30D9590FC7BB}"/>
              </a:ext>
            </a:extLst>
          </p:cNvPr>
          <p:cNvSpPr>
            <a:spLocks noGrp="1"/>
          </p:cNvSpPr>
          <p:nvPr>
            <p:ph type="subTitle" idx="1" hasCustomPrompt="1"/>
          </p:nvPr>
        </p:nvSpPr>
        <p:spPr>
          <a:xfrm>
            <a:off x="938214" y="7442204"/>
            <a:ext cx="7128000" cy="2160000"/>
          </a:xfrm>
          <a:prstGeom prst="rect">
            <a:avLst/>
          </a:prstGeom>
        </p:spPr>
        <p:txBody>
          <a:bodyPr/>
          <a:lstStyle>
            <a:lvl1pPr marL="0" indent="0" algn="l">
              <a:buNone/>
              <a:defRPr sz="2800" b="1" cap="all" baseline="0">
                <a:solidFill>
                  <a:schemeClr val="bg1"/>
                </a:solidFill>
                <a:latin typeface="Graphik Light" panose="020B0403030202060203" pitchFamily="34" charset="0"/>
              </a:defRPr>
            </a:lvl1pPr>
            <a:lvl2pPr marL="0" indent="0" algn="l">
              <a:buNone/>
              <a:defRPr sz="2800" b="1" cap="all" baseline="0">
                <a:solidFill>
                  <a:schemeClr val="bg1"/>
                </a:solidFill>
                <a:latin typeface="Graphik Light" panose="020B0403030202060203" pitchFamily="34" charset="0"/>
              </a:defRPr>
            </a:lvl2pPr>
            <a:lvl3pPr marL="0" indent="0" algn="l">
              <a:buNone/>
              <a:defRPr sz="2800" b="1" cap="all" baseline="0">
                <a:solidFill>
                  <a:schemeClr val="bg1"/>
                </a:solidFill>
                <a:latin typeface="Graphik Light" panose="020B0403030202060203" pitchFamily="34" charset="0"/>
              </a:defRPr>
            </a:lvl3pPr>
            <a:lvl4pPr marL="0" indent="0" algn="l">
              <a:buNone/>
              <a:defRPr sz="2800" b="1" cap="all" baseline="0">
                <a:solidFill>
                  <a:schemeClr val="bg1"/>
                </a:solidFill>
                <a:latin typeface="Graphik Light" panose="020B0403030202060203" pitchFamily="34" charset="0"/>
              </a:defRPr>
            </a:lvl4pPr>
            <a:lvl5pPr marL="0" indent="0" algn="l">
              <a:buNone/>
              <a:defRPr sz="2800" b="1" cap="all" baseline="0">
                <a:solidFill>
                  <a:schemeClr val="bg1"/>
                </a:solidFill>
                <a:latin typeface="Graphik Light" panose="020B0403030202060203" pitchFamily="34" charset="0"/>
              </a:defRPr>
            </a:lvl5pPr>
            <a:lvl6pPr marL="0" indent="0" algn="l">
              <a:buNone/>
              <a:defRPr sz="2800" b="1" cap="all" baseline="0">
                <a:solidFill>
                  <a:schemeClr val="bg1"/>
                </a:solidFill>
                <a:latin typeface="Graphik Light" panose="020B0403030202060203" pitchFamily="34" charset="0"/>
              </a:defRPr>
            </a:lvl6pPr>
            <a:lvl7pPr marL="0" indent="0" algn="l">
              <a:buNone/>
              <a:defRPr sz="2800" b="1" cap="all" baseline="0">
                <a:solidFill>
                  <a:schemeClr val="bg1"/>
                </a:solidFill>
                <a:latin typeface="Graphik Light" panose="020B0403030202060203" pitchFamily="34" charset="0"/>
              </a:defRPr>
            </a:lvl7pPr>
            <a:lvl8pPr marL="0" indent="0" algn="l">
              <a:buNone/>
              <a:defRPr sz="2800" b="1" cap="all" baseline="0">
                <a:solidFill>
                  <a:schemeClr val="bg1"/>
                </a:solidFill>
                <a:latin typeface="Graphik Light" panose="020B0403030202060203" pitchFamily="34" charset="0"/>
              </a:defRPr>
            </a:lvl8pPr>
            <a:lvl9pPr marL="0" indent="0" algn="l">
              <a:buNone/>
              <a:defRPr sz="2800" b="1" cap="all" baseline="0">
                <a:solidFill>
                  <a:schemeClr val="bg1"/>
                </a:solidFill>
                <a:latin typeface="Graphik Light" panose="020B0403030202060203" pitchFamily="34" charset="0"/>
              </a:defRPr>
            </a:lvl9pPr>
          </a:lstStyle>
          <a:p>
            <a:r>
              <a:rPr lang="en-AU" dirty="0"/>
              <a:t>Subtitle or presenters name and date</a:t>
            </a:r>
            <a:endParaRPr lang="en-GB" dirty="0"/>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
        <p:nvSpPr>
          <p:cNvPr id="8" name="Title 2">
            <a:extLst>
              <a:ext uri="{FF2B5EF4-FFF2-40B4-BE49-F238E27FC236}">
                <a16:creationId xmlns:a16="http://schemas.microsoft.com/office/drawing/2014/main" id="{570E8261-FC99-C062-42A5-5EEB9ECD1699}"/>
              </a:ext>
            </a:extLst>
          </p:cNvPr>
          <p:cNvSpPr>
            <a:spLocks noGrp="1"/>
          </p:cNvSpPr>
          <p:nvPr>
            <p:ph type="title"/>
          </p:nvPr>
        </p:nvSpPr>
        <p:spPr>
          <a:xfrm>
            <a:off x="938214" y="3950672"/>
            <a:ext cx="7128000" cy="2907328"/>
          </a:xfrm>
        </p:spPr>
        <p:txBody>
          <a:bodyPr anchor="ctr" anchorCtr="0"/>
          <a:lstStyle>
            <a:lvl1pPr>
              <a:defRPr>
                <a:solidFill>
                  <a:schemeClr val="bg1"/>
                </a:solidFill>
                <a:latin typeface="Graphik Light" panose="020B0403030202060203" pitchFamily="34" charset="0"/>
              </a:defRPr>
            </a:lvl1pPr>
          </a:lstStyle>
          <a:p>
            <a:r>
              <a:rPr lang="en-US"/>
              <a:t>Click to edit Master title style</a:t>
            </a:r>
            <a:endParaRPr lang="en-GB" dirty="0"/>
          </a:p>
        </p:txBody>
      </p:sp>
      <p:sp>
        <p:nvSpPr>
          <p:cNvPr id="2" name="Footer Placeholder 4">
            <a:extLst>
              <a:ext uri="{FF2B5EF4-FFF2-40B4-BE49-F238E27FC236}">
                <a16:creationId xmlns:a16="http://schemas.microsoft.com/office/drawing/2014/main" id="{F49D4145-E470-3478-357C-B501383CD808}"/>
              </a:ext>
            </a:extLst>
          </p:cNvPr>
          <p:cNvSpPr txBox="1">
            <a:spLocks/>
          </p:cNvSpPr>
          <p:nvPr userDrawn="1"/>
        </p:nvSpPr>
        <p:spPr>
          <a:xfrm>
            <a:off x="938214" y="12712701"/>
            <a:ext cx="5399087" cy="468000"/>
          </a:xfrm>
          <a:prstGeom prst="rect">
            <a:avLst/>
          </a:prstGeom>
        </p:spPr>
        <p:txBody>
          <a:bodyPr vert="horz" lIns="0" tIns="0" rIns="0" bIns="0" rtlCol="0" anchor="t" anchorCtr="0"/>
          <a:lstStyle>
            <a:defPPr>
              <a:defRPr lang="en-US"/>
            </a:defPPr>
            <a:lvl1pPr marL="0" algn="l" defTabSz="914400" rtl="0" eaLnBrk="1" latinLnBrk="0" hangingPunct="1">
              <a:defRPr sz="7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Graphik Light" panose="020B0403030202060203" pitchFamily="34" charset="0"/>
              </a:rPr>
              <a:t>MUFG Corporate Markets</a:t>
            </a:r>
          </a:p>
          <a:p>
            <a:r>
              <a:rPr lang="en-US" sz="1400" dirty="0">
                <a:solidFill>
                  <a:schemeClr val="bg1"/>
                </a:solidFill>
                <a:latin typeface="Graphik Light" panose="020B0403030202060203" pitchFamily="34" charset="0"/>
              </a:rPr>
              <a:t>A division of MUFG Pension &amp; Market Services</a:t>
            </a:r>
          </a:p>
        </p:txBody>
      </p:sp>
    </p:spTree>
    <p:extLst>
      <p:ext uri="{BB962C8B-B14F-4D97-AF65-F5344CB8AC3E}">
        <p14:creationId xmlns:p14="http://schemas.microsoft.com/office/powerpoint/2010/main" val="39717016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Agenda with imag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733E106-FE60-8A92-D242-639E1176C9F6}"/>
              </a:ext>
            </a:extLst>
          </p:cNvPr>
          <p:cNvSpPr/>
          <p:nvPr userDrawn="1"/>
        </p:nvSpPr>
        <p:spPr>
          <a:xfrm>
            <a:off x="0" y="0"/>
            <a:ext cx="12191207" cy="13716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7200">
              <a:latin typeface="Graphik Light" panose="020B0403030202060203" pitchFamily="34" charset="0"/>
            </a:endParaRPr>
          </a:p>
        </p:txBody>
      </p:sp>
      <p:sp>
        <p:nvSpPr>
          <p:cNvPr id="2" name="Picture Placeholder 1">
            <a:extLst>
              <a:ext uri="{FF2B5EF4-FFF2-40B4-BE49-F238E27FC236}">
                <a16:creationId xmlns:a16="http://schemas.microsoft.com/office/drawing/2014/main" id="{902A996C-E89C-19C1-0CCC-BB9684BB68D0}"/>
              </a:ext>
            </a:extLst>
          </p:cNvPr>
          <p:cNvSpPr>
            <a:spLocks noGrp="1"/>
          </p:cNvSpPr>
          <p:nvPr>
            <p:ph type="pic" sz="quarter" idx="15" hasCustomPrompt="1"/>
          </p:nvPr>
        </p:nvSpPr>
        <p:spPr>
          <a:xfrm flipH="1">
            <a:off x="7115901" y="0"/>
            <a:ext cx="17266512" cy="13716000"/>
          </a:xfrm>
          <a:custGeom>
            <a:avLst/>
            <a:gdLst>
              <a:gd name="connsiteX0" fmla="*/ 0 w 8633818"/>
              <a:gd name="connsiteY0" fmla="*/ 0 h 6858000"/>
              <a:gd name="connsiteX1" fmla="*/ 7240859 w 8633818"/>
              <a:gd name="connsiteY1" fmla="*/ 0 h 6858000"/>
              <a:gd name="connsiteX2" fmla="*/ 8633818 w 8633818"/>
              <a:gd name="connsiteY2" fmla="*/ 3640601 h 6858000"/>
              <a:gd name="connsiteX3" fmla="*/ 7816066 w 8633818"/>
              <a:gd name="connsiteY3" fmla="*/ 6513307 h 6858000"/>
              <a:gd name="connsiteX4" fmla="*/ 7583385 w 8633818"/>
              <a:gd name="connsiteY4" fmla="*/ 6858000 h 6858000"/>
              <a:gd name="connsiteX5" fmla="*/ 0 w 8633818"/>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3818" h="6858000">
                <a:moveTo>
                  <a:pt x="0" y="0"/>
                </a:moveTo>
                <a:lnTo>
                  <a:pt x="7240859" y="0"/>
                </a:lnTo>
                <a:cubicBezTo>
                  <a:pt x="8106725" y="967142"/>
                  <a:pt x="8633818" y="2243449"/>
                  <a:pt x="8633818" y="3640601"/>
                </a:cubicBezTo>
                <a:cubicBezTo>
                  <a:pt x="8633818" y="4693659"/>
                  <a:pt x="8334362" y="5678128"/>
                  <a:pt x="7816066" y="6513307"/>
                </a:cubicBezTo>
                <a:lnTo>
                  <a:pt x="7583385" y="6858000"/>
                </a:lnTo>
                <a:lnTo>
                  <a:pt x="0" y="6858000"/>
                </a:lnTo>
                <a:close/>
              </a:path>
            </a:pathLst>
          </a:custGeom>
          <a:solidFill>
            <a:schemeClr val="bg1">
              <a:lumMod val="75000"/>
            </a:schemeClr>
          </a:solidFill>
        </p:spPr>
        <p:txBody>
          <a:bodyPr wrap="square" lIns="1800000" tIns="216000" rIns="216000" bIns="216000" anchor="ctr" anchorCtr="0">
            <a:noAutofit/>
          </a:bodyPr>
          <a:lstStyle>
            <a:lvl1pPr algn="ctr">
              <a:defRPr sz="2800" b="0">
                <a:solidFill>
                  <a:schemeClr val="bg1"/>
                </a:solidFill>
                <a:latin typeface="Graphik Light" panose="020B0403030202060203" pitchFamily="34" charset="0"/>
              </a:defRPr>
            </a:lvl1pPr>
          </a:lstStyle>
          <a:p>
            <a:r>
              <a:rPr lang="en-AU" dirty="0"/>
              <a:t>To insert an image, select ‘Insert Picture’, or click on icon. </a:t>
            </a:r>
            <a:br>
              <a:rPr lang="en-AU" dirty="0"/>
            </a:br>
            <a:r>
              <a:rPr lang="en-AU" dirty="0"/>
              <a:t>Select ‘Picture Format &gt; Crop’ to edit size and position of picture.</a:t>
            </a:r>
          </a:p>
        </p:txBody>
      </p:sp>
      <p:sp>
        <p:nvSpPr>
          <p:cNvPr id="17" name="Text Placeholder 13">
            <a:extLst>
              <a:ext uri="{FF2B5EF4-FFF2-40B4-BE49-F238E27FC236}">
                <a16:creationId xmlns:a16="http://schemas.microsoft.com/office/drawing/2014/main" id="{76057626-858F-48D1-BC1D-8745CED3A339}"/>
              </a:ext>
            </a:extLst>
          </p:cNvPr>
          <p:cNvSpPr>
            <a:spLocks noGrp="1"/>
          </p:cNvSpPr>
          <p:nvPr>
            <p:ph type="body" sz="quarter" idx="19" hasCustomPrompt="1"/>
          </p:nvPr>
        </p:nvSpPr>
        <p:spPr>
          <a:xfrm>
            <a:off x="938213" y="3917949"/>
            <a:ext cx="5183663" cy="5880103"/>
          </a:xfrm>
          <a:prstGeom prst="rect">
            <a:avLst/>
          </a:prstGeom>
        </p:spPr>
        <p:txBody>
          <a:bodyPr/>
          <a:lstStyle>
            <a:lvl1pPr>
              <a:tabLst>
                <a:tab pos="5039748" algn="r"/>
              </a:tabLst>
              <a:defRPr>
                <a:solidFill>
                  <a:schemeClr val="bg1"/>
                </a:solidFill>
                <a:latin typeface="Graphik Light" panose="020B0403030202060203" pitchFamily="34" charset="0"/>
              </a:defRPr>
            </a:lvl1pPr>
            <a:lvl2pPr marL="0" indent="0">
              <a:buNone/>
              <a:tabLst>
                <a:tab pos="5039748" algn="r"/>
              </a:tabLst>
              <a:defRPr>
                <a:solidFill>
                  <a:schemeClr val="bg1"/>
                </a:solidFill>
                <a:latin typeface="Graphik Light" panose="020B0403030202060203" pitchFamily="34" charset="0"/>
              </a:defRPr>
            </a:lvl2pPr>
            <a:lvl3pPr marL="0" indent="0">
              <a:buNone/>
              <a:tabLst>
                <a:tab pos="5039748" algn="r"/>
              </a:tabLst>
              <a:defRPr>
                <a:solidFill>
                  <a:schemeClr val="bg1"/>
                </a:solidFill>
                <a:latin typeface="Graphik Light" panose="020B0403030202060203" pitchFamily="34" charset="0"/>
              </a:defRPr>
            </a:lvl3pPr>
            <a:lvl4pPr>
              <a:tabLst>
                <a:tab pos="5039748" algn="r"/>
              </a:tabLst>
              <a:defRPr>
                <a:solidFill>
                  <a:schemeClr val="bg1"/>
                </a:solidFill>
                <a:latin typeface="Graphik Light" panose="020B0403030202060203" pitchFamily="34" charset="0"/>
              </a:defRPr>
            </a:lvl4pPr>
            <a:lvl5pPr>
              <a:tabLst>
                <a:tab pos="5039748" algn="r"/>
              </a:tabLst>
              <a:defRPr>
                <a:solidFill>
                  <a:schemeClr val="bg1"/>
                </a:solidFill>
                <a:latin typeface="Graphik Light" panose="020B0403030202060203" pitchFamily="34" charset="0"/>
              </a:defRPr>
            </a:lvl5pPr>
          </a:lstStyle>
          <a:p>
            <a:pPr lvl="0"/>
            <a:r>
              <a:rPr lang="en-GB" dirty="0"/>
              <a:t>Agenda item	00</a:t>
            </a:r>
          </a:p>
          <a:p>
            <a:pPr lvl="1"/>
            <a:r>
              <a:rPr lang="en-GB" dirty="0"/>
              <a:t>Second level</a:t>
            </a:r>
          </a:p>
          <a:p>
            <a:pPr lvl="2"/>
            <a:r>
              <a:rPr lang="en-GB" dirty="0"/>
              <a:t>Third level</a:t>
            </a:r>
          </a:p>
          <a:p>
            <a:pPr lvl="3"/>
            <a:r>
              <a:rPr lang="en-GB" dirty="0"/>
              <a:t>Fourth level</a:t>
            </a:r>
          </a:p>
          <a:p>
            <a:pPr lvl="4"/>
            <a:r>
              <a:rPr lang="en-GB" dirty="0"/>
              <a:t>Fifth level</a:t>
            </a:r>
            <a:endParaRPr lang="en-AU" dirty="0"/>
          </a:p>
        </p:txBody>
      </p:sp>
      <p:sp>
        <p:nvSpPr>
          <p:cNvPr id="6" name="Title 5">
            <a:extLst>
              <a:ext uri="{FF2B5EF4-FFF2-40B4-BE49-F238E27FC236}">
                <a16:creationId xmlns:a16="http://schemas.microsoft.com/office/drawing/2014/main" id="{3419CE19-1CF2-B60E-7856-80C8970698B6}"/>
              </a:ext>
            </a:extLst>
          </p:cNvPr>
          <p:cNvSpPr>
            <a:spLocks noGrp="1"/>
          </p:cNvSpPr>
          <p:nvPr>
            <p:ph type="title" hasCustomPrompt="1"/>
          </p:nvPr>
        </p:nvSpPr>
        <p:spPr>
          <a:xfrm>
            <a:off x="957264" y="1012825"/>
            <a:ext cx="5183664" cy="2905124"/>
          </a:xfrm>
        </p:spPr>
        <p:txBody>
          <a:bodyPr/>
          <a:lstStyle>
            <a:lvl1pPr>
              <a:defRPr>
                <a:solidFill>
                  <a:schemeClr val="bg1"/>
                </a:solidFill>
                <a:latin typeface="Graphik Light" panose="020B0403030202060203" pitchFamily="34" charset="0"/>
              </a:defRPr>
            </a:lvl1pPr>
          </a:lstStyle>
          <a:p>
            <a:r>
              <a:rPr lang="en-GB" dirty="0"/>
              <a:t>Agenda</a:t>
            </a:r>
            <a:endParaRPr lang="en-AU" dirty="0"/>
          </a:p>
        </p:txBody>
      </p:sp>
      <p:sp>
        <p:nvSpPr>
          <p:cNvPr id="3" name="Text Placeholder 16">
            <a:extLst>
              <a:ext uri="{FF2B5EF4-FFF2-40B4-BE49-F238E27FC236}">
                <a16:creationId xmlns:a16="http://schemas.microsoft.com/office/drawing/2014/main" id="{7A2D57E2-D4A7-4A07-A3ED-73751B3A6E65}"/>
              </a:ext>
            </a:extLst>
          </p:cNvPr>
          <p:cNvSpPr>
            <a:spLocks noGrp="1"/>
          </p:cNvSpPr>
          <p:nvPr>
            <p:ph type="body" sz="quarter" idx="11" hasCustomPrompt="1"/>
          </p:nvPr>
        </p:nvSpPr>
        <p:spPr>
          <a:xfrm>
            <a:off x="20891799" y="12478701"/>
            <a:ext cx="2552400" cy="594000"/>
          </a:xfrm>
          <a:prstGeom prst="rect">
            <a:avLst/>
          </a:prstGeom>
          <a:blipFill>
            <a:blip r:embed="rId2">
              <a:extLst>
                <a:ext uri="{96DAC541-7B7A-43D3-8B79-37D633B846F1}">
                  <asvg:svgBlip xmlns:asvg="http://schemas.microsoft.com/office/drawing/2016/SVG/main" r:embed="rId3"/>
                </a:ext>
              </a:extLst>
            </a:blip>
            <a:stretch>
              <a:fillRect t="-246" b="-246"/>
            </a:stretch>
          </a:blipFill>
        </p:spPr>
        <p:txBody>
          <a:bodyPr/>
          <a:lstStyle>
            <a:lvl1pPr>
              <a:defRPr sz="800" b="0">
                <a:noFill/>
                <a:latin typeface="Graphik Light" panose="020B0403030202060203" pitchFamily="34" charset="0"/>
              </a:defRPr>
            </a:lvl1pPr>
            <a:lvl2pPr marL="0" indent="0">
              <a:buNone/>
              <a:defRPr sz="800" b="0">
                <a:noFill/>
              </a:defRPr>
            </a:lvl2pPr>
            <a:lvl3pPr marL="0" indent="0">
              <a:buNone/>
              <a:defRPr sz="800" b="0">
                <a:noFill/>
              </a:defRPr>
            </a:lvl3pPr>
            <a:lvl4pPr>
              <a:defRPr sz="800" b="0">
                <a:noFill/>
              </a:defRPr>
            </a:lvl4pPr>
            <a:lvl5pPr>
              <a:defRPr sz="800" b="0">
                <a:noFill/>
              </a:defRPr>
            </a:lvl5pPr>
            <a:lvl6pPr>
              <a:defRPr sz="800" b="0">
                <a:noFill/>
              </a:defRPr>
            </a:lvl6pPr>
            <a:lvl7pPr>
              <a:defRPr sz="800" b="0">
                <a:noFill/>
              </a:defRPr>
            </a:lvl7pPr>
            <a:lvl8pPr>
              <a:defRPr sz="800" b="0">
                <a:noFill/>
              </a:defRPr>
            </a:lvl8pPr>
            <a:lvl9pPr>
              <a:defRPr sz="800" b="0">
                <a:noFill/>
              </a:defRPr>
            </a:lvl9pPr>
          </a:lstStyle>
          <a:p>
            <a:pPr lvl="0"/>
            <a:r>
              <a:rPr lang="en-GB" dirty="0"/>
              <a:t>  </a:t>
            </a:r>
            <a:endParaRPr lang="en-AU" dirty="0"/>
          </a:p>
        </p:txBody>
      </p:sp>
      <p:sp>
        <p:nvSpPr>
          <p:cNvPr id="4" name="Footer Placeholder 4">
            <a:extLst>
              <a:ext uri="{FF2B5EF4-FFF2-40B4-BE49-F238E27FC236}">
                <a16:creationId xmlns:a16="http://schemas.microsoft.com/office/drawing/2014/main" id="{09B3A2F5-4E3B-DE37-2981-1A4ECAAB7C40}"/>
              </a:ext>
            </a:extLst>
          </p:cNvPr>
          <p:cNvSpPr txBox="1">
            <a:spLocks/>
          </p:cNvSpPr>
          <p:nvPr userDrawn="1"/>
        </p:nvSpPr>
        <p:spPr>
          <a:xfrm>
            <a:off x="938214" y="12712701"/>
            <a:ext cx="5399087" cy="468000"/>
          </a:xfrm>
          <a:prstGeom prst="rect">
            <a:avLst/>
          </a:prstGeom>
        </p:spPr>
        <p:txBody>
          <a:bodyPr vert="horz" lIns="0" tIns="0" rIns="0" bIns="0" rtlCol="0" anchor="t" anchorCtr="0"/>
          <a:lstStyle>
            <a:defPPr>
              <a:defRPr lang="en-US"/>
            </a:defPPr>
            <a:lvl1pPr marL="0" algn="l" defTabSz="914400" rtl="0" eaLnBrk="1" latinLnBrk="0" hangingPunct="1">
              <a:defRPr sz="7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Graphik Light" panose="020B0403030202060203" pitchFamily="34" charset="0"/>
              </a:rPr>
              <a:t>MUFG Corporate Markets</a:t>
            </a:r>
          </a:p>
          <a:p>
            <a:r>
              <a:rPr lang="en-US" sz="1400" dirty="0">
                <a:solidFill>
                  <a:schemeClr val="bg1"/>
                </a:solidFill>
                <a:latin typeface="Graphik Light" panose="020B0403030202060203" pitchFamily="34" charset="0"/>
              </a:rPr>
              <a:t>A division of MUFG Pension &amp; Market Services</a:t>
            </a:r>
          </a:p>
        </p:txBody>
      </p:sp>
    </p:spTree>
    <p:extLst>
      <p:ext uri="{BB962C8B-B14F-4D97-AF65-F5344CB8AC3E}">
        <p14:creationId xmlns:p14="http://schemas.microsoft.com/office/powerpoint/2010/main" val="34636196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uest Speaker Basic Express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E8B729-BE52-027F-95DF-4140D07C9732}"/>
              </a:ext>
            </a:extLst>
          </p:cNvPr>
          <p:cNvSpPr/>
          <p:nvPr userDrawn="1"/>
        </p:nvSpPr>
        <p:spPr>
          <a:xfrm>
            <a:off x="0" y="0"/>
            <a:ext cx="17720962" cy="13716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7200">
              <a:latin typeface="Graphik Light" panose="020B0403030202060203" pitchFamily="34" charset="0"/>
            </a:endParaRPr>
          </a:p>
        </p:txBody>
      </p:sp>
      <p:sp>
        <p:nvSpPr>
          <p:cNvPr id="2" name="Title 1">
            <a:extLst>
              <a:ext uri="{FF2B5EF4-FFF2-40B4-BE49-F238E27FC236}">
                <a16:creationId xmlns:a16="http://schemas.microsoft.com/office/drawing/2014/main" id="{D6D2A371-B3B5-509E-5AE8-CDF1237CD863}"/>
              </a:ext>
            </a:extLst>
          </p:cNvPr>
          <p:cNvSpPr>
            <a:spLocks noGrp="1"/>
          </p:cNvSpPr>
          <p:nvPr>
            <p:ph type="title" hasCustomPrompt="1"/>
          </p:nvPr>
        </p:nvSpPr>
        <p:spPr>
          <a:xfrm>
            <a:off x="957264" y="3930650"/>
            <a:ext cx="8208962" cy="2635250"/>
          </a:xfrm>
        </p:spPr>
        <p:txBody>
          <a:bodyPr/>
          <a:lstStyle>
            <a:lvl1pPr>
              <a:defRPr>
                <a:solidFill>
                  <a:schemeClr val="bg1"/>
                </a:solidFill>
                <a:latin typeface="Graphik Light" panose="020B0403030202060203" pitchFamily="34" charset="0"/>
              </a:defRPr>
            </a:lvl1pPr>
          </a:lstStyle>
          <a:p>
            <a:r>
              <a:rPr lang="en-GB" dirty="0"/>
              <a:t>Guest Speaker</a:t>
            </a:r>
            <a:endParaRPr lang="en-AU" dirty="0"/>
          </a:p>
        </p:txBody>
      </p:sp>
      <p:sp>
        <p:nvSpPr>
          <p:cNvPr id="13" name="Picture Placeholder 12">
            <a:extLst>
              <a:ext uri="{FF2B5EF4-FFF2-40B4-BE49-F238E27FC236}">
                <a16:creationId xmlns:a16="http://schemas.microsoft.com/office/drawing/2014/main" id="{32DFBE27-EADB-3271-1641-C773BDC521F0}"/>
              </a:ext>
            </a:extLst>
          </p:cNvPr>
          <p:cNvSpPr>
            <a:spLocks noGrp="1"/>
          </p:cNvSpPr>
          <p:nvPr>
            <p:ph type="pic" sz="quarter" idx="15" hasCustomPrompt="1"/>
          </p:nvPr>
        </p:nvSpPr>
        <p:spPr>
          <a:xfrm flipH="1">
            <a:off x="11513341" y="0"/>
            <a:ext cx="12869071" cy="13716000"/>
          </a:xfrm>
          <a:custGeom>
            <a:avLst/>
            <a:gdLst>
              <a:gd name="connsiteX0" fmla="*/ 6955060 w 12869071"/>
              <a:gd name="connsiteY0" fmla="*/ 0 h 13716000"/>
              <a:gd name="connsiteX1" fmla="*/ 0 w 12869071"/>
              <a:gd name="connsiteY1" fmla="*/ 0 h 13716000"/>
              <a:gd name="connsiteX2" fmla="*/ 0 w 12869071"/>
              <a:gd name="connsiteY2" fmla="*/ 13716000 h 13716000"/>
              <a:gd name="connsiteX3" fmla="*/ 12155839 w 12869071"/>
              <a:gd name="connsiteY3" fmla="*/ 13716000 h 13716000"/>
              <a:gd name="connsiteX4" fmla="*/ 12869071 w 12869071"/>
              <a:gd name="connsiteY4" fmla="*/ 9803003 h 13716000"/>
              <a:gd name="connsiteX5" fmla="*/ 6955060 w 12869071"/>
              <a:gd name="connsiteY5" fmla="*/ 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9071" h="13716000">
                <a:moveTo>
                  <a:pt x="6955060" y="0"/>
                </a:moveTo>
                <a:lnTo>
                  <a:pt x="0" y="0"/>
                </a:lnTo>
                <a:lnTo>
                  <a:pt x="0" y="13716000"/>
                </a:lnTo>
                <a:lnTo>
                  <a:pt x="12155839" y="13716000"/>
                </a:lnTo>
                <a:cubicBezTo>
                  <a:pt x="12616722" y="12498705"/>
                  <a:pt x="12869071" y="11179810"/>
                  <a:pt x="12869071" y="9803003"/>
                </a:cubicBezTo>
                <a:cubicBezTo>
                  <a:pt x="12869071" y="5557012"/>
                  <a:pt x="10469406" y="1860931"/>
                  <a:pt x="6955060" y="0"/>
                </a:cubicBezTo>
                <a:close/>
              </a:path>
            </a:pathLst>
          </a:custGeom>
          <a:solidFill>
            <a:schemeClr val="bg1">
              <a:lumMod val="75000"/>
            </a:schemeClr>
          </a:solidFill>
        </p:spPr>
        <p:txBody>
          <a:bodyPr wrap="square" lIns="1800000" tIns="216000" rIns="216000" bIns="216000" anchor="ctr" anchorCtr="0">
            <a:noAutofit/>
          </a:bodyPr>
          <a:lstStyle>
            <a:lvl1pPr algn="ctr">
              <a:defRPr sz="2800" b="0">
                <a:solidFill>
                  <a:schemeClr val="bg1"/>
                </a:solidFill>
                <a:latin typeface="Graphik Light" panose="020B0403030202060203" pitchFamily="34" charset="0"/>
              </a:defRPr>
            </a:lvl1pPr>
          </a:lstStyle>
          <a:p>
            <a:r>
              <a:rPr lang="en-AU" dirty="0"/>
              <a:t>To insert an image, select ‘Insert Picture’, or click on icon. </a:t>
            </a:r>
            <a:br>
              <a:rPr lang="en-AU" dirty="0"/>
            </a:br>
            <a:r>
              <a:rPr lang="en-AU" dirty="0"/>
              <a:t>Select ‘Picture Format &gt; Crop’ to edit size and position of picture.</a:t>
            </a:r>
          </a:p>
        </p:txBody>
      </p:sp>
      <p:sp>
        <p:nvSpPr>
          <p:cNvPr id="17" name="Text Placeholder 16">
            <a:extLst>
              <a:ext uri="{FF2B5EF4-FFF2-40B4-BE49-F238E27FC236}">
                <a16:creationId xmlns:a16="http://schemas.microsoft.com/office/drawing/2014/main" id="{2C008209-6812-1A62-627C-258220FBE3DB}"/>
              </a:ext>
            </a:extLst>
          </p:cNvPr>
          <p:cNvSpPr>
            <a:spLocks noGrp="1"/>
          </p:cNvSpPr>
          <p:nvPr>
            <p:ph type="body" sz="quarter" idx="23" hasCustomPrompt="1"/>
          </p:nvPr>
        </p:nvSpPr>
        <p:spPr>
          <a:xfrm>
            <a:off x="957263" y="6877051"/>
            <a:ext cx="8208962" cy="5245099"/>
          </a:xfrm>
        </p:spPr>
        <p:txBody>
          <a:bodyPr/>
          <a:lstStyle>
            <a:lvl1pPr>
              <a:defRPr>
                <a:solidFill>
                  <a:schemeClr val="bg1"/>
                </a:solidFill>
                <a:latin typeface="Graphik Light" panose="020B0403030202060203" pitchFamily="34" charset="0"/>
              </a:defRPr>
            </a:lvl1pPr>
            <a:lvl2pPr>
              <a:defRPr>
                <a:solidFill>
                  <a:schemeClr val="bg1"/>
                </a:solidFill>
                <a:latin typeface="Graphik Light" panose="020B0403030202060203" pitchFamily="34" charset="0"/>
              </a:defRPr>
            </a:lvl2pPr>
            <a:lvl3pPr>
              <a:defRPr>
                <a:solidFill>
                  <a:schemeClr val="bg1"/>
                </a:solidFill>
                <a:latin typeface="Graphik Light" panose="020B0403030202060203" pitchFamily="34" charset="0"/>
              </a:defRPr>
            </a:lvl3pPr>
            <a:lvl4pPr>
              <a:defRPr>
                <a:solidFill>
                  <a:schemeClr val="bg1"/>
                </a:solidFill>
                <a:latin typeface="Graphik Light" panose="020B0403030202060203" pitchFamily="34" charset="0"/>
              </a:defRPr>
            </a:lvl4pPr>
            <a:lvl5pPr>
              <a:defRPr>
                <a:solidFill>
                  <a:schemeClr val="bg1"/>
                </a:solidFill>
                <a:latin typeface="Graphik Light" panose="020B0403030202060203" pitchFamily="34" charset="0"/>
              </a:defRPr>
            </a:lvl5pPr>
          </a:lstStyle>
          <a:p>
            <a:pPr lvl="0"/>
            <a:r>
              <a:rPr lang="en-GB" dirty="0"/>
              <a:t>Click to add details</a:t>
            </a:r>
          </a:p>
          <a:p>
            <a:pPr lvl="1"/>
            <a:r>
              <a:rPr lang="en-GB" dirty="0"/>
              <a:t>Second level</a:t>
            </a:r>
          </a:p>
          <a:p>
            <a:pPr lvl="2"/>
            <a:r>
              <a:rPr lang="en-GB" dirty="0"/>
              <a:t>Third level</a:t>
            </a:r>
          </a:p>
          <a:p>
            <a:pPr lvl="3"/>
            <a:r>
              <a:rPr lang="en-GB" dirty="0"/>
              <a:t>Fourth level</a:t>
            </a:r>
          </a:p>
          <a:p>
            <a:pPr lvl="4"/>
            <a:r>
              <a:rPr lang="en-GB" dirty="0"/>
              <a:t>Fifth level</a:t>
            </a:r>
            <a:endParaRPr lang="en-AU" dirty="0"/>
          </a:p>
        </p:txBody>
      </p:sp>
      <p:sp>
        <p:nvSpPr>
          <p:cNvPr id="5" name="Text Placeholder 16">
            <a:extLst>
              <a:ext uri="{FF2B5EF4-FFF2-40B4-BE49-F238E27FC236}">
                <a16:creationId xmlns:a16="http://schemas.microsoft.com/office/drawing/2014/main" id="{05DEB95B-F065-8B4E-7E51-4E457F3DE52F}"/>
              </a:ext>
            </a:extLst>
          </p:cNvPr>
          <p:cNvSpPr>
            <a:spLocks noGrp="1"/>
          </p:cNvSpPr>
          <p:nvPr>
            <p:ph type="body" sz="quarter" idx="11" hasCustomPrompt="1"/>
          </p:nvPr>
        </p:nvSpPr>
        <p:spPr>
          <a:xfrm>
            <a:off x="20891799" y="12478701"/>
            <a:ext cx="2552400" cy="594000"/>
          </a:xfrm>
          <a:prstGeom prst="rect">
            <a:avLst/>
          </a:prstGeom>
          <a:blipFill>
            <a:blip r:embed="rId2">
              <a:extLst>
                <a:ext uri="{96DAC541-7B7A-43D3-8B79-37D633B846F1}">
                  <asvg:svgBlip xmlns:asvg="http://schemas.microsoft.com/office/drawing/2016/SVG/main" r:embed="rId3"/>
                </a:ext>
              </a:extLst>
            </a:blip>
            <a:stretch>
              <a:fillRect t="-246" b="-246"/>
            </a:stretch>
          </a:blipFill>
        </p:spPr>
        <p:txBody>
          <a:bodyPr/>
          <a:lstStyle>
            <a:lvl1pPr>
              <a:defRPr sz="800" b="0">
                <a:noFill/>
                <a:latin typeface="Graphik Light" panose="020B0403030202060203" pitchFamily="34" charset="0"/>
              </a:defRPr>
            </a:lvl1pPr>
            <a:lvl2pPr marL="0" indent="0">
              <a:buNone/>
              <a:defRPr sz="800" b="0">
                <a:noFill/>
              </a:defRPr>
            </a:lvl2pPr>
            <a:lvl3pPr marL="0" indent="0">
              <a:buNone/>
              <a:defRPr sz="800" b="0">
                <a:noFill/>
              </a:defRPr>
            </a:lvl3pPr>
            <a:lvl4pPr>
              <a:defRPr sz="800" b="0">
                <a:noFill/>
              </a:defRPr>
            </a:lvl4pPr>
            <a:lvl5pPr>
              <a:defRPr sz="800" b="0">
                <a:noFill/>
              </a:defRPr>
            </a:lvl5pPr>
            <a:lvl6pPr>
              <a:defRPr sz="800" b="0">
                <a:noFill/>
              </a:defRPr>
            </a:lvl6pPr>
            <a:lvl7pPr>
              <a:defRPr sz="800" b="0">
                <a:noFill/>
              </a:defRPr>
            </a:lvl7pPr>
            <a:lvl8pPr>
              <a:defRPr sz="800" b="0">
                <a:noFill/>
              </a:defRPr>
            </a:lvl8pPr>
            <a:lvl9pPr>
              <a:defRPr sz="800" b="0">
                <a:noFill/>
              </a:defRPr>
            </a:lvl9pPr>
          </a:lstStyle>
          <a:p>
            <a:pPr lvl="0"/>
            <a:r>
              <a:rPr lang="en-GB" dirty="0"/>
              <a:t>  </a:t>
            </a:r>
            <a:endParaRPr lang="en-AU" dirty="0"/>
          </a:p>
        </p:txBody>
      </p:sp>
      <p:sp>
        <p:nvSpPr>
          <p:cNvPr id="6" name="Footer Placeholder 4">
            <a:extLst>
              <a:ext uri="{FF2B5EF4-FFF2-40B4-BE49-F238E27FC236}">
                <a16:creationId xmlns:a16="http://schemas.microsoft.com/office/drawing/2014/main" id="{6B1668BF-A58F-AE69-FC5C-58C556BDC3F5}"/>
              </a:ext>
            </a:extLst>
          </p:cNvPr>
          <p:cNvSpPr txBox="1">
            <a:spLocks/>
          </p:cNvSpPr>
          <p:nvPr userDrawn="1"/>
        </p:nvSpPr>
        <p:spPr>
          <a:xfrm>
            <a:off x="938214" y="12712701"/>
            <a:ext cx="5399087" cy="468000"/>
          </a:xfrm>
          <a:prstGeom prst="rect">
            <a:avLst/>
          </a:prstGeom>
        </p:spPr>
        <p:txBody>
          <a:bodyPr vert="horz" lIns="0" tIns="0" rIns="0" bIns="0" rtlCol="0" anchor="t" anchorCtr="0"/>
          <a:lstStyle>
            <a:defPPr>
              <a:defRPr lang="en-US"/>
            </a:defPPr>
            <a:lvl1pPr marL="0" algn="l" defTabSz="914400" rtl="0" eaLnBrk="1" latinLnBrk="0" hangingPunct="1">
              <a:defRPr sz="7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Graphik Light" panose="020B0403030202060203" pitchFamily="34" charset="0"/>
              </a:rPr>
              <a:t>MUFG Corporate Markets</a:t>
            </a:r>
          </a:p>
          <a:p>
            <a:r>
              <a:rPr lang="en-US" sz="1400" dirty="0">
                <a:solidFill>
                  <a:schemeClr val="bg1"/>
                </a:solidFill>
                <a:latin typeface="Graphik Light" panose="020B0403030202060203" pitchFamily="34" charset="0"/>
              </a:rPr>
              <a:t>A division of MUFG Pension &amp; Market Services</a:t>
            </a:r>
          </a:p>
        </p:txBody>
      </p:sp>
    </p:spTree>
    <p:extLst>
      <p:ext uri="{BB962C8B-B14F-4D97-AF65-F5344CB8AC3E}">
        <p14:creationId xmlns:p14="http://schemas.microsoft.com/office/powerpoint/2010/main" val="2498787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uest Speaker Expression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2A371-B3B5-509E-5AE8-CDF1237CD863}"/>
              </a:ext>
            </a:extLst>
          </p:cNvPr>
          <p:cNvSpPr>
            <a:spLocks noGrp="1"/>
          </p:cNvSpPr>
          <p:nvPr>
            <p:ph type="title" hasCustomPrompt="1"/>
          </p:nvPr>
        </p:nvSpPr>
        <p:spPr>
          <a:xfrm>
            <a:off x="957264" y="3930650"/>
            <a:ext cx="8208962" cy="2635250"/>
          </a:xfrm>
        </p:spPr>
        <p:txBody>
          <a:bodyPr/>
          <a:lstStyle>
            <a:lvl1pPr>
              <a:defRPr>
                <a:latin typeface="Graphik Light" panose="020B0403030202060203" pitchFamily="34" charset="0"/>
              </a:defRPr>
            </a:lvl1pPr>
          </a:lstStyle>
          <a:p>
            <a:r>
              <a:rPr lang="en-GB" dirty="0"/>
              <a:t>Guest Speaker</a:t>
            </a:r>
            <a:endParaRPr lang="en-AU" dirty="0"/>
          </a:p>
        </p:txBody>
      </p:sp>
      <p:pic>
        <p:nvPicPr>
          <p:cNvPr id="8" name="Graphic 7">
            <a:extLst>
              <a:ext uri="{FF2B5EF4-FFF2-40B4-BE49-F238E27FC236}">
                <a16:creationId xmlns:a16="http://schemas.microsoft.com/office/drawing/2014/main" id="{EDE04346-46F0-629A-B0A1-1EB079072A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1252992" y="0"/>
            <a:ext cx="6172200" cy="13716000"/>
          </a:xfrm>
          <a:prstGeom prst="rect">
            <a:avLst/>
          </a:prstGeom>
        </p:spPr>
      </p:pic>
      <p:sp>
        <p:nvSpPr>
          <p:cNvPr id="13" name="Picture Placeholder 12">
            <a:extLst>
              <a:ext uri="{FF2B5EF4-FFF2-40B4-BE49-F238E27FC236}">
                <a16:creationId xmlns:a16="http://schemas.microsoft.com/office/drawing/2014/main" id="{32DFBE27-EADB-3271-1641-C773BDC521F0}"/>
              </a:ext>
            </a:extLst>
          </p:cNvPr>
          <p:cNvSpPr>
            <a:spLocks noGrp="1"/>
          </p:cNvSpPr>
          <p:nvPr>
            <p:ph type="pic" sz="quarter" idx="15" hasCustomPrompt="1"/>
          </p:nvPr>
        </p:nvSpPr>
        <p:spPr>
          <a:xfrm flipH="1">
            <a:off x="11513341" y="0"/>
            <a:ext cx="12869071" cy="13716000"/>
          </a:xfrm>
          <a:custGeom>
            <a:avLst/>
            <a:gdLst>
              <a:gd name="connsiteX0" fmla="*/ 6955060 w 12869071"/>
              <a:gd name="connsiteY0" fmla="*/ 0 h 13716000"/>
              <a:gd name="connsiteX1" fmla="*/ 0 w 12869071"/>
              <a:gd name="connsiteY1" fmla="*/ 0 h 13716000"/>
              <a:gd name="connsiteX2" fmla="*/ 0 w 12869071"/>
              <a:gd name="connsiteY2" fmla="*/ 13716000 h 13716000"/>
              <a:gd name="connsiteX3" fmla="*/ 12155839 w 12869071"/>
              <a:gd name="connsiteY3" fmla="*/ 13716000 h 13716000"/>
              <a:gd name="connsiteX4" fmla="*/ 12869071 w 12869071"/>
              <a:gd name="connsiteY4" fmla="*/ 9803003 h 13716000"/>
              <a:gd name="connsiteX5" fmla="*/ 6955060 w 12869071"/>
              <a:gd name="connsiteY5" fmla="*/ 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9071" h="13716000">
                <a:moveTo>
                  <a:pt x="6955060" y="0"/>
                </a:moveTo>
                <a:lnTo>
                  <a:pt x="0" y="0"/>
                </a:lnTo>
                <a:lnTo>
                  <a:pt x="0" y="13716000"/>
                </a:lnTo>
                <a:lnTo>
                  <a:pt x="12155839" y="13716000"/>
                </a:lnTo>
                <a:cubicBezTo>
                  <a:pt x="12616722" y="12498705"/>
                  <a:pt x="12869071" y="11179810"/>
                  <a:pt x="12869071" y="9803003"/>
                </a:cubicBezTo>
                <a:cubicBezTo>
                  <a:pt x="12869071" y="5557012"/>
                  <a:pt x="10469406" y="1860931"/>
                  <a:pt x="6955060" y="0"/>
                </a:cubicBezTo>
                <a:close/>
              </a:path>
            </a:pathLst>
          </a:custGeom>
          <a:solidFill>
            <a:schemeClr val="bg1">
              <a:lumMod val="75000"/>
            </a:schemeClr>
          </a:solidFill>
        </p:spPr>
        <p:txBody>
          <a:bodyPr wrap="square" lIns="1800000" tIns="216000" rIns="216000" bIns="216000" anchor="ctr" anchorCtr="0">
            <a:noAutofit/>
          </a:bodyPr>
          <a:lstStyle>
            <a:lvl1pPr algn="ctr">
              <a:defRPr sz="2800" b="0">
                <a:solidFill>
                  <a:schemeClr val="bg1"/>
                </a:solidFill>
                <a:latin typeface="Graphik Light" panose="020B0403030202060203" pitchFamily="34" charset="0"/>
              </a:defRPr>
            </a:lvl1pPr>
          </a:lstStyle>
          <a:p>
            <a:r>
              <a:rPr lang="en-AU" dirty="0"/>
              <a:t>To insert an image, select ‘Insert Picture’, or click on icon. </a:t>
            </a:r>
            <a:br>
              <a:rPr lang="en-AU" dirty="0"/>
            </a:br>
            <a:r>
              <a:rPr lang="en-AU" dirty="0"/>
              <a:t>Select ‘Picture Format &gt; Crop’ to edit size and position of picture.</a:t>
            </a:r>
          </a:p>
        </p:txBody>
      </p:sp>
      <p:sp>
        <p:nvSpPr>
          <p:cNvPr id="15" name="Text Placeholder 16">
            <a:extLst>
              <a:ext uri="{FF2B5EF4-FFF2-40B4-BE49-F238E27FC236}">
                <a16:creationId xmlns:a16="http://schemas.microsoft.com/office/drawing/2014/main" id="{6D8DF8D6-0020-6636-75F1-2956E67C5326}"/>
              </a:ext>
            </a:extLst>
          </p:cNvPr>
          <p:cNvSpPr>
            <a:spLocks noGrp="1"/>
          </p:cNvSpPr>
          <p:nvPr>
            <p:ph type="body" sz="quarter" idx="11" hasCustomPrompt="1"/>
          </p:nvPr>
        </p:nvSpPr>
        <p:spPr>
          <a:xfrm>
            <a:off x="20891799" y="12478701"/>
            <a:ext cx="2552400" cy="594000"/>
          </a:xfrm>
          <a:prstGeom prst="rect">
            <a:avLst/>
          </a:prstGeom>
          <a:blipFill>
            <a:blip r:embed="rId4">
              <a:extLst>
                <a:ext uri="{96DAC541-7B7A-43D3-8B79-37D633B846F1}">
                  <asvg:svgBlip xmlns:asvg="http://schemas.microsoft.com/office/drawing/2016/SVG/main" r:embed="rId5"/>
                </a:ext>
              </a:extLst>
            </a:blip>
            <a:stretch>
              <a:fillRect t="-246" b="-246"/>
            </a:stretch>
          </a:blipFill>
        </p:spPr>
        <p:txBody>
          <a:bodyPr/>
          <a:lstStyle>
            <a:lvl1pPr>
              <a:defRPr sz="800" b="0">
                <a:noFill/>
                <a:latin typeface="Graphik Light" panose="020B0403030202060203" pitchFamily="34" charset="0"/>
              </a:defRPr>
            </a:lvl1pPr>
            <a:lvl2pPr marL="0" indent="0">
              <a:buNone/>
              <a:defRPr sz="800" b="0">
                <a:noFill/>
              </a:defRPr>
            </a:lvl2pPr>
            <a:lvl3pPr marL="0" indent="0">
              <a:buNone/>
              <a:defRPr sz="800" b="0">
                <a:noFill/>
              </a:defRPr>
            </a:lvl3pPr>
            <a:lvl4pPr>
              <a:defRPr sz="800" b="0">
                <a:noFill/>
              </a:defRPr>
            </a:lvl4pPr>
            <a:lvl5pPr>
              <a:defRPr sz="800" b="0">
                <a:noFill/>
              </a:defRPr>
            </a:lvl5pPr>
            <a:lvl6pPr>
              <a:defRPr sz="800" b="0">
                <a:noFill/>
              </a:defRPr>
            </a:lvl6pPr>
            <a:lvl7pPr>
              <a:defRPr sz="800" b="0">
                <a:noFill/>
              </a:defRPr>
            </a:lvl7pPr>
            <a:lvl8pPr>
              <a:defRPr sz="800" b="0">
                <a:noFill/>
              </a:defRPr>
            </a:lvl8pPr>
            <a:lvl9pPr>
              <a:defRPr sz="800" b="0">
                <a:noFill/>
              </a:defRPr>
            </a:lvl9pPr>
          </a:lstStyle>
          <a:p>
            <a:pPr lvl="0"/>
            <a:r>
              <a:rPr lang="en-GB" dirty="0"/>
              <a:t>  </a:t>
            </a:r>
            <a:endParaRPr lang="en-AU" dirty="0"/>
          </a:p>
        </p:txBody>
      </p:sp>
      <p:sp>
        <p:nvSpPr>
          <p:cNvPr id="17" name="Text Placeholder 16">
            <a:extLst>
              <a:ext uri="{FF2B5EF4-FFF2-40B4-BE49-F238E27FC236}">
                <a16:creationId xmlns:a16="http://schemas.microsoft.com/office/drawing/2014/main" id="{2C008209-6812-1A62-627C-258220FBE3DB}"/>
              </a:ext>
            </a:extLst>
          </p:cNvPr>
          <p:cNvSpPr>
            <a:spLocks noGrp="1"/>
          </p:cNvSpPr>
          <p:nvPr>
            <p:ph type="body" sz="quarter" idx="23" hasCustomPrompt="1"/>
          </p:nvPr>
        </p:nvSpPr>
        <p:spPr>
          <a:xfrm>
            <a:off x="957263" y="6877051"/>
            <a:ext cx="8208962" cy="5245099"/>
          </a:xfrm>
        </p:spPr>
        <p:txBody>
          <a:bodyPr/>
          <a:lstStyle>
            <a:lvl1pPr>
              <a:defRPr>
                <a:latin typeface="Graphik Light" panose="020B0403030202060203" pitchFamily="34" charset="0"/>
              </a:defRPr>
            </a:lvl1pPr>
            <a:lvl2pPr>
              <a:defRPr>
                <a:latin typeface="Graphik Light" panose="020B0403030202060203" pitchFamily="34" charset="0"/>
              </a:defRPr>
            </a:lvl2pPr>
            <a:lvl3pPr>
              <a:defRPr>
                <a:latin typeface="Graphik Light" panose="020B0403030202060203" pitchFamily="34" charset="0"/>
              </a:defRPr>
            </a:lvl3pPr>
            <a:lvl4pPr>
              <a:defRPr>
                <a:latin typeface="Graphik Light" panose="020B0403030202060203" pitchFamily="34" charset="0"/>
              </a:defRPr>
            </a:lvl4pPr>
            <a:lvl5pPr>
              <a:defRPr>
                <a:latin typeface="Graphik Light" panose="020B0403030202060203" pitchFamily="34" charset="0"/>
              </a:defRPr>
            </a:lvl5pPr>
          </a:lstStyle>
          <a:p>
            <a:pPr lvl="0"/>
            <a:r>
              <a:rPr lang="en-GB" dirty="0"/>
              <a:t>Click to add details</a:t>
            </a:r>
          </a:p>
          <a:p>
            <a:pPr lvl="1"/>
            <a:r>
              <a:rPr lang="en-GB" dirty="0"/>
              <a:t>Second level</a:t>
            </a:r>
          </a:p>
          <a:p>
            <a:pPr lvl="2"/>
            <a:r>
              <a:rPr lang="en-GB" dirty="0"/>
              <a:t>Third level</a:t>
            </a:r>
          </a:p>
          <a:p>
            <a:pPr lvl="3"/>
            <a:r>
              <a:rPr lang="en-GB" dirty="0"/>
              <a:t>Fourth level</a:t>
            </a:r>
          </a:p>
          <a:p>
            <a:pPr lvl="4"/>
            <a:r>
              <a:rPr lang="en-GB" dirty="0"/>
              <a:t>Fifth level</a:t>
            </a:r>
            <a:endParaRPr lang="en-AU" dirty="0"/>
          </a:p>
        </p:txBody>
      </p:sp>
    </p:spTree>
    <p:extLst>
      <p:ext uri="{BB962C8B-B14F-4D97-AF65-F5344CB8AC3E}">
        <p14:creationId xmlns:p14="http://schemas.microsoft.com/office/powerpoint/2010/main" val="20502662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genda with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47EDD6F6-EB70-B710-ED9A-89499413BE5C}"/>
              </a:ext>
            </a:extLst>
          </p:cNvPr>
          <p:cNvSpPr>
            <a:spLocks noGrp="1"/>
          </p:cNvSpPr>
          <p:nvPr>
            <p:ph type="tbl" sz="quarter" idx="20" hasCustomPrompt="1"/>
          </p:nvPr>
        </p:nvSpPr>
        <p:spPr>
          <a:xfrm>
            <a:off x="938211" y="3938396"/>
            <a:ext cx="8228015" cy="5840604"/>
          </a:xfrm>
          <a:prstGeom prst="rect">
            <a:avLst/>
          </a:prstGeom>
        </p:spPr>
        <p:txBody>
          <a:bodyPr/>
          <a:lstStyle>
            <a:lvl1pPr>
              <a:defRPr sz="2800" b="0">
                <a:solidFill>
                  <a:schemeClr val="tx1"/>
                </a:solidFill>
              </a:defRPr>
            </a:lvl1pPr>
          </a:lstStyle>
          <a:p>
            <a:r>
              <a:rPr lang="en-AU" dirty="0"/>
              <a:t>Agenda table</a:t>
            </a:r>
          </a:p>
        </p:txBody>
      </p:sp>
      <p:sp>
        <p:nvSpPr>
          <p:cNvPr id="2" name="Title 1">
            <a:extLst>
              <a:ext uri="{FF2B5EF4-FFF2-40B4-BE49-F238E27FC236}">
                <a16:creationId xmlns:a16="http://schemas.microsoft.com/office/drawing/2014/main" id="{D6D2A371-B3B5-509E-5AE8-CDF1237CD863}"/>
              </a:ext>
            </a:extLst>
          </p:cNvPr>
          <p:cNvSpPr>
            <a:spLocks noGrp="1"/>
          </p:cNvSpPr>
          <p:nvPr>
            <p:ph type="title" hasCustomPrompt="1"/>
          </p:nvPr>
        </p:nvSpPr>
        <p:spPr>
          <a:xfrm>
            <a:off x="957264" y="1012825"/>
            <a:ext cx="8208962" cy="2905124"/>
          </a:xfrm>
        </p:spPr>
        <p:txBody>
          <a:bodyPr/>
          <a:lstStyle>
            <a:lvl1pPr>
              <a:defRPr/>
            </a:lvl1pPr>
          </a:lstStyle>
          <a:p>
            <a:r>
              <a:rPr lang="en-GB" dirty="0"/>
              <a:t>Agenda</a:t>
            </a:r>
            <a:endParaRPr lang="en-AU" dirty="0"/>
          </a:p>
        </p:txBody>
      </p:sp>
      <p:pic>
        <p:nvPicPr>
          <p:cNvPr id="12" name="Graphic 11">
            <a:extLst>
              <a:ext uri="{FF2B5EF4-FFF2-40B4-BE49-F238E27FC236}">
                <a16:creationId xmlns:a16="http://schemas.microsoft.com/office/drawing/2014/main" id="{BED8BFB8-FC8D-58F1-853F-64E27AD197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65367" y="0"/>
            <a:ext cx="6172200" cy="13716000"/>
          </a:xfrm>
          <a:prstGeom prst="rect">
            <a:avLst/>
          </a:prstGeom>
        </p:spPr>
      </p:pic>
    </p:spTree>
    <p:extLst>
      <p:ext uri="{BB962C8B-B14F-4D97-AF65-F5344CB8AC3E}">
        <p14:creationId xmlns:p14="http://schemas.microsoft.com/office/powerpoint/2010/main" val="35330931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with Shape and co-brand logo">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3800474" y="7442204"/>
            <a:ext cx="7128000" cy="2160000"/>
          </a:xfrm>
          <a:prstGeom prst="rect">
            <a:avLst/>
          </a:prstGeom>
        </p:spPr>
        <p:txBody>
          <a:bodyPr/>
          <a:lstStyle>
            <a:lvl1pPr marL="0" indent="0" algn="l">
              <a:buNone/>
              <a:defRPr sz="2800" b="1" cap="all" baseline="0">
                <a:solidFill>
                  <a:schemeClr val="tx1"/>
                </a:solidFill>
                <a:latin typeface="Graphik Light" panose="020B0403030202060203" pitchFamily="34" charset="0"/>
              </a:defRPr>
            </a:lvl1pPr>
            <a:lvl2pPr marL="0" indent="0" algn="l">
              <a:buNone/>
              <a:defRPr sz="2800" b="1" cap="all" baseline="0">
                <a:solidFill>
                  <a:schemeClr val="tx1"/>
                </a:solidFill>
                <a:latin typeface="Graphik Light" panose="020B0403030202060203" pitchFamily="34" charset="0"/>
              </a:defRPr>
            </a:lvl2pPr>
            <a:lvl3pPr marL="0" indent="0" algn="l">
              <a:buNone/>
              <a:defRPr sz="2800" b="1" cap="all" baseline="0">
                <a:solidFill>
                  <a:schemeClr val="tx1"/>
                </a:solidFill>
                <a:latin typeface="Graphik Light" panose="020B0403030202060203" pitchFamily="34" charset="0"/>
              </a:defRPr>
            </a:lvl3pPr>
            <a:lvl4pPr marL="0" indent="0" algn="l">
              <a:buNone/>
              <a:defRPr sz="2800" b="1" cap="all" baseline="0">
                <a:solidFill>
                  <a:schemeClr val="tx1"/>
                </a:solidFill>
                <a:latin typeface="Graphik Light" panose="020B0403030202060203" pitchFamily="34" charset="0"/>
              </a:defRPr>
            </a:lvl4pPr>
            <a:lvl5pPr marL="0" indent="0" algn="l">
              <a:buNone/>
              <a:defRPr sz="2800" b="1" cap="all" baseline="0">
                <a:solidFill>
                  <a:schemeClr val="tx1"/>
                </a:solidFill>
                <a:latin typeface="Graphik Light" panose="020B0403030202060203" pitchFamily="34" charset="0"/>
              </a:defRPr>
            </a:lvl5pPr>
            <a:lvl6pPr marL="0" indent="0" algn="l">
              <a:buNone/>
              <a:defRPr sz="2800" b="1" cap="all" baseline="0">
                <a:solidFill>
                  <a:schemeClr val="tx1"/>
                </a:solidFill>
                <a:latin typeface="Graphik Light" panose="020B0403030202060203" pitchFamily="34" charset="0"/>
              </a:defRPr>
            </a:lvl6pPr>
            <a:lvl7pPr marL="0" indent="0" algn="l">
              <a:buNone/>
              <a:defRPr sz="2800" b="1" cap="all" baseline="0">
                <a:solidFill>
                  <a:schemeClr val="tx1"/>
                </a:solidFill>
                <a:latin typeface="Graphik Light" panose="020B0403030202060203" pitchFamily="34" charset="0"/>
              </a:defRPr>
            </a:lvl7pPr>
            <a:lvl8pPr marL="0" indent="0" algn="l">
              <a:buNone/>
              <a:defRPr sz="2800" b="1" cap="all" baseline="0">
                <a:solidFill>
                  <a:schemeClr val="tx1"/>
                </a:solidFill>
                <a:latin typeface="Graphik Light" panose="020B0403030202060203" pitchFamily="34" charset="0"/>
              </a:defRPr>
            </a:lvl8pPr>
            <a:lvl9pPr marL="0" indent="0" algn="l">
              <a:buNone/>
              <a:defRPr sz="2800" b="1" cap="all" baseline="0">
                <a:solidFill>
                  <a:schemeClr val="tx1"/>
                </a:solidFill>
                <a:latin typeface="Graphik Light" panose="020B0403030202060203" pitchFamily="34" charset="0"/>
              </a:defRPr>
            </a:lvl9pPr>
          </a:lstStyle>
          <a:p>
            <a:r>
              <a:rPr lang="en-AU" dirty="0"/>
              <a:t>Subtitle or presenters name and date</a:t>
            </a:r>
            <a:endParaRPr lang="en-GB" dirty="0"/>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
        <p:nvSpPr>
          <p:cNvPr id="3" name="Title 2">
            <a:extLst>
              <a:ext uri="{FF2B5EF4-FFF2-40B4-BE49-F238E27FC236}">
                <a16:creationId xmlns:a16="http://schemas.microsoft.com/office/drawing/2014/main" id="{4C6894AC-A6FF-4C78-BD1B-BD484004B46F}"/>
              </a:ext>
            </a:extLst>
          </p:cNvPr>
          <p:cNvSpPr>
            <a:spLocks noGrp="1"/>
          </p:cNvSpPr>
          <p:nvPr>
            <p:ph type="title"/>
          </p:nvPr>
        </p:nvSpPr>
        <p:spPr>
          <a:xfrm>
            <a:off x="3800476" y="3950672"/>
            <a:ext cx="7128000" cy="2907328"/>
          </a:xfrm>
        </p:spPr>
        <p:txBody>
          <a:bodyPr anchor="ctr" anchorCtr="0"/>
          <a:lstStyle>
            <a:lvl1pPr>
              <a:defRPr>
                <a:latin typeface="Graphik Light" panose="020B0403030202060203" pitchFamily="34" charset="0"/>
              </a:defRPr>
            </a:lvl1pPr>
          </a:lstStyle>
          <a:p>
            <a:r>
              <a:rPr lang="en-US"/>
              <a:t>Click to edit Master title style</a:t>
            </a:r>
            <a:endParaRPr lang="en-GB" dirty="0"/>
          </a:p>
        </p:txBody>
      </p:sp>
      <p:pic>
        <p:nvPicPr>
          <p:cNvPr id="7" name="Graphic 6">
            <a:extLst>
              <a:ext uri="{FF2B5EF4-FFF2-40B4-BE49-F238E27FC236}">
                <a16:creationId xmlns:a16="http://schemas.microsoft.com/office/drawing/2014/main" id="{73CDA76D-FD10-1E3D-656F-B019B946F6A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66614" y="0"/>
            <a:ext cx="2997200" cy="13716000"/>
          </a:xfrm>
          <a:prstGeom prst="rect">
            <a:avLst/>
          </a:prstGeom>
        </p:spPr>
      </p:pic>
      <p:sp>
        <p:nvSpPr>
          <p:cNvPr id="2" name="Picture Placeholder 9">
            <a:extLst>
              <a:ext uri="{FF2B5EF4-FFF2-40B4-BE49-F238E27FC236}">
                <a16:creationId xmlns:a16="http://schemas.microsoft.com/office/drawing/2014/main" id="{F0A01632-B483-41DD-F44A-E5F18F8207D9}"/>
              </a:ext>
            </a:extLst>
          </p:cNvPr>
          <p:cNvSpPr>
            <a:spLocks noGrp="1"/>
          </p:cNvSpPr>
          <p:nvPr>
            <p:ph type="pic" sz="quarter" idx="12" hasCustomPrompt="1"/>
          </p:nvPr>
        </p:nvSpPr>
        <p:spPr>
          <a:xfrm>
            <a:off x="20893087" y="11235069"/>
            <a:ext cx="2551112" cy="585456"/>
          </a:xfrm>
          <a:prstGeom prst="rect">
            <a:avLst/>
          </a:prstGeom>
        </p:spPr>
        <p:txBody>
          <a:bodyPr anchor="ctr" anchorCtr="0"/>
          <a:lstStyle>
            <a:lvl1pPr algn="ctr">
              <a:defRPr sz="2800" b="0">
                <a:latin typeface="Graphik Light" panose="020B0403030202060203" pitchFamily="34" charset="0"/>
              </a:defRPr>
            </a:lvl1pPr>
          </a:lstStyle>
          <a:p>
            <a:r>
              <a:rPr lang="en-AU" dirty="0"/>
              <a:t>Client logo</a:t>
            </a:r>
          </a:p>
        </p:txBody>
      </p:sp>
      <p:pic>
        <p:nvPicPr>
          <p:cNvPr id="4" name="Graphic 3">
            <a:extLst>
              <a:ext uri="{FF2B5EF4-FFF2-40B4-BE49-F238E27FC236}">
                <a16:creationId xmlns:a16="http://schemas.microsoft.com/office/drawing/2014/main" id="{A735A003-D54C-4472-5B1F-73FFB697FD7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893087" y="12479640"/>
            <a:ext cx="2551112" cy="593061"/>
          </a:xfrm>
          <a:prstGeom prst="rect">
            <a:avLst/>
          </a:prstGeom>
        </p:spPr>
      </p:pic>
    </p:spTree>
    <p:extLst>
      <p:ext uri="{BB962C8B-B14F-4D97-AF65-F5344CB8AC3E}">
        <p14:creationId xmlns:p14="http://schemas.microsoft.com/office/powerpoint/2010/main" val="34104435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with Shape">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3800474" y="7442204"/>
            <a:ext cx="7128000" cy="2160000"/>
          </a:xfrm>
          <a:prstGeom prst="rect">
            <a:avLst/>
          </a:prstGeom>
        </p:spPr>
        <p:txBody>
          <a:bodyPr/>
          <a:lstStyle>
            <a:lvl1pPr marL="0" indent="0" algn="l">
              <a:buNone/>
              <a:defRPr sz="2800" b="1" cap="all" baseline="0">
                <a:solidFill>
                  <a:schemeClr val="tx1"/>
                </a:solidFill>
                <a:latin typeface="Graphik Light" panose="020B0403030202060203" pitchFamily="34" charset="0"/>
              </a:defRPr>
            </a:lvl1pPr>
            <a:lvl2pPr marL="0" indent="0" algn="l">
              <a:buNone/>
              <a:defRPr sz="2800" b="1" cap="all" baseline="0">
                <a:solidFill>
                  <a:schemeClr val="tx1"/>
                </a:solidFill>
                <a:latin typeface="Graphik Light" panose="020B0403030202060203" pitchFamily="34" charset="0"/>
              </a:defRPr>
            </a:lvl2pPr>
            <a:lvl3pPr marL="0" indent="0" algn="l">
              <a:buNone/>
              <a:defRPr sz="2800" b="1" cap="all" baseline="0">
                <a:solidFill>
                  <a:schemeClr val="tx1"/>
                </a:solidFill>
                <a:latin typeface="Graphik Light" panose="020B0403030202060203" pitchFamily="34" charset="0"/>
              </a:defRPr>
            </a:lvl3pPr>
            <a:lvl4pPr marL="0" indent="0" algn="l">
              <a:buNone/>
              <a:defRPr sz="2800" b="1" cap="all" baseline="0">
                <a:solidFill>
                  <a:schemeClr val="tx1"/>
                </a:solidFill>
                <a:latin typeface="Graphik Light" panose="020B0403030202060203" pitchFamily="34" charset="0"/>
              </a:defRPr>
            </a:lvl4pPr>
            <a:lvl5pPr marL="0" indent="0" algn="l">
              <a:buNone/>
              <a:defRPr sz="2800" b="1" cap="all" baseline="0">
                <a:solidFill>
                  <a:schemeClr val="tx1"/>
                </a:solidFill>
                <a:latin typeface="Graphik Light" panose="020B0403030202060203" pitchFamily="34" charset="0"/>
              </a:defRPr>
            </a:lvl5pPr>
            <a:lvl6pPr marL="0" indent="0" algn="l">
              <a:buNone/>
              <a:defRPr sz="2800" b="1" cap="all" baseline="0">
                <a:solidFill>
                  <a:schemeClr val="tx1"/>
                </a:solidFill>
                <a:latin typeface="Graphik Light" panose="020B0403030202060203" pitchFamily="34" charset="0"/>
              </a:defRPr>
            </a:lvl6pPr>
            <a:lvl7pPr marL="0" indent="0" algn="l">
              <a:buNone/>
              <a:defRPr sz="2800" b="1" cap="all" baseline="0">
                <a:solidFill>
                  <a:schemeClr val="tx1"/>
                </a:solidFill>
                <a:latin typeface="Graphik Light" panose="020B0403030202060203" pitchFamily="34" charset="0"/>
              </a:defRPr>
            </a:lvl7pPr>
            <a:lvl8pPr marL="0" indent="0" algn="l">
              <a:buNone/>
              <a:defRPr sz="2800" b="1" cap="all" baseline="0">
                <a:solidFill>
                  <a:schemeClr val="tx1"/>
                </a:solidFill>
                <a:latin typeface="Graphik Light" panose="020B0403030202060203" pitchFamily="34" charset="0"/>
              </a:defRPr>
            </a:lvl8pPr>
            <a:lvl9pPr marL="0" indent="0" algn="l">
              <a:buNone/>
              <a:defRPr sz="2800" b="1" cap="all" baseline="0">
                <a:solidFill>
                  <a:schemeClr val="tx1"/>
                </a:solidFill>
                <a:latin typeface="Graphik Light" panose="020B0403030202060203" pitchFamily="34" charset="0"/>
              </a:defRPr>
            </a:lvl9pPr>
          </a:lstStyle>
          <a:p>
            <a:r>
              <a:rPr lang="en-AU" dirty="0"/>
              <a:t>Subtitle or presenters name and date</a:t>
            </a:r>
            <a:endParaRPr lang="en-GB" dirty="0"/>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
        <p:nvSpPr>
          <p:cNvPr id="3" name="Title 2">
            <a:extLst>
              <a:ext uri="{FF2B5EF4-FFF2-40B4-BE49-F238E27FC236}">
                <a16:creationId xmlns:a16="http://schemas.microsoft.com/office/drawing/2014/main" id="{4C6894AC-A6FF-4C78-BD1B-BD484004B46F}"/>
              </a:ext>
            </a:extLst>
          </p:cNvPr>
          <p:cNvSpPr>
            <a:spLocks noGrp="1"/>
          </p:cNvSpPr>
          <p:nvPr>
            <p:ph type="title"/>
          </p:nvPr>
        </p:nvSpPr>
        <p:spPr>
          <a:xfrm>
            <a:off x="3800476" y="3950672"/>
            <a:ext cx="7128000" cy="2907328"/>
          </a:xfrm>
        </p:spPr>
        <p:txBody>
          <a:bodyPr anchor="ctr" anchorCtr="0"/>
          <a:lstStyle>
            <a:lvl1pPr>
              <a:defRPr>
                <a:latin typeface="Graphik Light" panose="020B0403030202060203" pitchFamily="34" charset="0"/>
              </a:defRPr>
            </a:lvl1pPr>
          </a:lstStyle>
          <a:p>
            <a:r>
              <a:rPr lang="en-US"/>
              <a:t>Click to edit Master title style</a:t>
            </a:r>
            <a:endParaRPr lang="en-GB" dirty="0"/>
          </a:p>
        </p:txBody>
      </p:sp>
      <p:pic>
        <p:nvPicPr>
          <p:cNvPr id="7" name="Graphic 6">
            <a:extLst>
              <a:ext uri="{FF2B5EF4-FFF2-40B4-BE49-F238E27FC236}">
                <a16:creationId xmlns:a16="http://schemas.microsoft.com/office/drawing/2014/main" id="{73CDA76D-FD10-1E3D-656F-B019B946F6A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66614" y="0"/>
            <a:ext cx="2997200" cy="13716000"/>
          </a:xfrm>
          <a:prstGeom prst="rect">
            <a:avLst/>
          </a:prstGeom>
        </p:spPr>
      </p:pic>
      <p:pic>
        <p:nvPicPr>
          <p:cNvPr id="4" name="Graphic 3">
            <a:extLst>
              <a:ext uri="{FF2B5EF4-FFF2-40B4-BE49-F238E27FC236}">
                <a16:creationId xmlns:a16="http://schemas.microsoft.com/office/drawing/2014/main" id="{A735A003-D54C-4472-5B1F-73FFB697FD7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893087" y="12479640"/>
            <a:ext cx="2551112" cy="593061"/>
          </a:xfrm>
          <a:prstGeom prst="rect">
            <a:avLst/>
          </a:prstGeom>
        </p:spPr>
      </p:pic>
    </p:spTree>
    <p:extLst>
      <p:ext uri="{BB962C8B-B14F-4D97-AF65-F5344CB8AC3E}">
        <p14:creationId xmlns:p14="http://schemas.microsoft.com/office/powerpoint/2010/main" val="36168769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with Shape and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AC38BB-DC51-DADD-C93D-127FB51A4FFC}"/>
              </a:ext>
            </a:extLst>
          </p:cNvPr>
          <p:cNvSpPr>
            <a:spLocks noGrp="1"/>
          </p:cNvSpPr>
          <p:nvPr>
            <p:ph type="pic" sz="quarter" idx="15" hasCustomPrompt="1"/>
          </p:nvPr>
        </p:nvSpPr>
        <p:spPr>
          <a:xfrm>
            <a:off x="0" y="0"/>
            <a:ext cx="17406210" cy="13716000"/>
          </a:xfrm>
          <a:custGeom>
            <a:avLst/>
            <a:gdLst>
              <a:gd name="connsiteX0" fmla="*/ 0 w 17406210"/>
              <a:gd name="connsiteY0" fmla="*/ 0 h 13716000"/>
              <a:gd name="connsiteX1" fmla="*/ 444500 w 17406210"/>
              <a:gd name="connsiteY1" fmla="*/ 0 h 13716000"/>
              <a:gd name="connsiteX2" fmla="*/ 14225149 w 17406210"/>
              <a:gd name="connsiteY2" fmla="*/ 0 h 13716000"/>
              <a:gd name="connsiteX3" fmla="*/ 14669649 w 17406210"/>
              <a:gd name="connsiteY3" fmla="*/ 0 h 13716000"/>
              <a:gd name="connsiteX4" fmla="*/ 17406210 w 17406210"/>
              <a:gd name="connsiteY4" fmla="*/ 7281202 h 13716000"/>
              <a:gd name="connsiteX5" fmla="*/ 15799682 w 17406210"/>
              <a:gd name="connsiteY5" fmla="*/ 13026614 h 13716000"/>
              <a:gd name="connsiteX6" fmla="*/ 15342564 w 17406210"/>
              <a:gd name="connsiteY6" fmla="*/ 13716000 h 13716000"/>
              <a:gd name="connsiteX7" fmla="*/ 14898064 w 17406210"/>
              <a:gd name="connsiteY7" fmla="*/ 13716000 h 13716000"/>
              <a:gd name="connsiteX8" fmla="*/ 444500 w 17406210"/>
              <a:gd name="connsiteY8" fmla="*/ 13716000 h 13716000"/>
              <a:gd name="connsiteX9" fmla="*/ 0 w 17406210"/>
              <a:gd name="connsiteY9"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06210" h="13716000">
                <a:moveTo>
                  <a:pt x="0" y="0"/>
                </a:moveTo>
                <a:lnTo>
                  <a:pt x="444500" y="0"/>
                </a:lnTo>
                <a:lnTo>
                  <a:pt x="14225149" y="0"/>
                </a:lnTo>
                <a:lnTo>
                  <a:pt x="14669649" y="0"/>
                </a:lnTo>
                <a:cubicBezTo>
                  <a:pt x="16370701" y="1934284"/>
                  <a:pt x="17406210" y="4486898"/>
                  <a:pt x="17406210" y="7281202"/>
                </a:cubicBezTo>
                <a:cubicBezTo>
                  <a:pt x="17406210" y="9387318"/>
                  <a:pt x="16817908" y="11356256"/>
                  <a:pt x="15799682" y="13026614"/>
                </a:cubicBezTo>
                <a:lnTo>
                  <a:pt x="15342564" y="13716000"/>
                </a:lnTo>
                <a:lnTo>
                  <a:pt x="14898064" y="13716000"/>
                </a:lnTo>
                <a:lnTo>
                  <a:pt x="444500" y="13716000"/>
                </a:lnTo>
                <a:lnTo>
                  <a:pt x="0" y="13716000"/>
                </a:lnTo>
                <a:close/>
              </a:path>
            </a:pathLst>
          </a:custGeom>
          <a:solidFill>
            <a:schemeClr val="bg1">
              <a:lumMod val="75000"/>
            </a:schemeClr>
          </a:solidFill>
        </p:spPr>
        <p:txBody>
          <a:bodyPr wrap="square" lIns="360000" tIns="360000" rIns="360000" bIns="360000">
            <a:noAutofit/>
          </a:bodyPr>
          <a:lstStyle>
            <a:lvl1pPr>
              <a:defRPr sz="2800" b="0">
                <a:solidFill>
                  <a:schemeClr val="bg1"/>
                </a:solidFill>
                <a:latin typeface="Graphik Light" panose="020B0403030202060203" pitchFamily="34" charset="0"/>
              </a:defRPr>
            </a:lvl1pPr>
          </a:lstStyle>
          <a:p>
            <a:r>
              <a:rPr lang="en-AU" dirty="0"/>
              <a:t>To insert an image, select ‘Insert Picture’, or click on icon. </a:t>
            </a:r>
            <a:br>
              <a:rPr lang="en-AU" dirty="0"/>
            </a:br>
            <a:r>
              <a:rPr lang="en-AU" dirty="0"/>
              <a:t>Select ‘Picture Format &gt; Crop’ to edit size and position of picture.</a:t>
            </a:r>
          </a:p>
        </p:txBody>
      </p:sp>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3800476" y="7442202"/>
            <a:ext cx="7128000" cy="2160000"/>
          </a:xfrm>
          <a:prstGeom prst="rect">
            <a:avLst/>
          </a:prstGeom>
        </p:spPr>
        <p:txBody>
          <a:bodyPr/>
          <a:lstStyle>
            <a:lvl1pPr marL="0" indent="0" algn="l">
              <a:buNone/>
              <a:defRPr sz="2800" b="1" cap="all" baseline="0">
                <a:solidFill>
                  <a:schemeClr val="tx1"/>
                </a:solidFill>
                <a:latin typeface="Graphik Light" panose="020B0403030202060203" pitchFamily="34" charset="0"/>
              </a:defRPr>
            </a:lvl1pPr>
            <a:lvl2pPr marL="0" indent="0" algn="l">
              <a:buNone/>
              <a:defRPr sz="2800" b="1" cap="all" baseline="0">
                <a:solidFill>
                  <a:schemeClr val="tx1"/>
                </a:solidFill>
                <a:latin typeface="Graphik Light" panose="020B0403030202060203" pitchFamily="34" charset="0"/>
              </a:defRPr>
            </a:lvl2pPr>
            <a:lvl3pPr marL="0" indent="0" algn="l">
              <a:buNone/>
              <a:defRPr sz="2800" b="1" cap="all" baseline="0">
                <a:solidFill>
                  <a:schemeClr val="tx1"/>
                </a:solidFill>
                <a:latin typeface="Graphik Light" panose="020B0403030202060203" pitchFamily="34" charset="0"/>
              </a:defRPr>
            </a:lvl3pPr>
            <a:lvl4pPr marL="0" indent="0" algn="l">
              <a:buNone/>
              <a:defRPr sz="2800" b="1" cap="all" baseline="0">
                <a:solidFill>
                  <a:schemeClr val="tx1"/>
                </a:solidFill>
                <a:latin typeface="Graphik Light" panose="020B0403030202060203" pitchFamily="34" charset="0"/>
              </a:defRPr>
            </a:lvl4pPr>
            <a:lvl5pPr marL="0" indent="0" algn="l">
              <a:buNone/>
              <a:defRPr sz="2800" b="1" cap="all" baseline="0">
                <a:solidFill>
                  <a:schemeClr val="tx1"/>
                </a:solidFill>
                <a:latin typeface="Graphik Light" panose="020B0403030202060203" pitchFamily="34" charset="0"/>
              </a:defRPr>
            </a:lvl5pPr>
            <a:lvl6pPr marL="0" indent="0" algn="l">
              <a:buNone/>
              <a:defRPr sz="2800" b="1" cap="all" baseline="0">
                <a:solidFill>
                  <a:schemeClr val="tx1"/>
                </a:solidFill>
                <a:latin typeface="Graphik Light" panose="020B0403030202060203" pitchFamily="34" charset="0"/>
              </a:defRPr>
            </a:lvl6pPr>
            <a:lvl7pPr marL="0" indent="0" algn="l">
              <a:buNone/>
              <a:defRPr sz="2800" b="1" cap="all" baseline="0">
                <a:solidFill>
                  <a:schemeClr val="tx1"/>
                </a:solidFill>
                <a:latin typeface="Graphik Light" panose="020B0403030202060203" pitchFamily="34" charset="0"/>
              </a:defRPr>
            </a:lvl7pPr>
            <a:lvl8pPr marL="0" indent="0" algn="l">
              <a:buNone/>
              <a:defRPr sz="2800" b="1" cap="all" baseline="0">
                <a:solidFill>
                  <a:schemeClr val="tx1"/>
                </a:solidFill>
                <a:latin typeface="Graphik Light" panose="020B0403030202060203" pitchFamily="34" charset="0"/>
              </a:defRPr>
            </a:lvl8pPr>
            <a:lvl9pPr marL="0" indent="0" algn="l">
              <a:buNone/>
              <a:defRPr sz="2800" b="1" cap="all" baseline="0">
                <a:solidFill>
                  <a:schemeClr val="tx1"/>
                </a:solidFill>
                <a:latin typeface="Graphik Light" panose="020B0403030202060203" pitchFamily="34" charset="0"/>
              </a:defRPr>
            </a:lvl9pPr>
          </a:lstStyle>
          <a:p>
            <a:r>
              <a:rPr lang="en-AU" dirty="0"/>
              <a:t>Subtitle or presenters name and date</a:t>
            </a:r>
            <a:endParaRPr lang="en-GB" dirty="0"/>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
        <p:nvSpPr>
          <p:cNvPr id="3" name="Title 2">
            <a:extLst>
              <a:ext uri="{FF2B5EF4-FFF2-40B4-BE49-F238E27FC236}">
                <a16:creationId xmlns:a16="http://schemas.microsoft.com/office/drawing/2014/main" id="{4C6894AC-A6FF-4C78-BD1B-BD484004B46F}"/>
              </a:ext>
            </a:extLst>
          </p:cNvPr>
          <p:cNvSpPr>
            <a:spLocks noGrp="1"/>
          </p:cNvSpPr>
          <p:nvPr>
            <p:ph type="title"/>
          </p:nvPr>
        </p:nvSpPr>
        <p:spPr>
          <a:xfrm>
            <a:off x="3800475" y="3950670"/>
            <a:ext cx="7128000" cy="2907328"/>
          </a:xfrm>
        </p:spPr>
        <p:txBody>
          <a:bodyPr anchor="ctr" anchorCtr="0"/>
          <a:lstStyle>
            <a:lvl1pPr>
              <a:defRPr>
                <a:latin typeface="Graphik Light" panose="020B0403030202060203" pitchFamily="34" charset="0"/>
              </a:defRPr>
            </a:lvl1pPr>
          </a:lstStyle>
          <a:p>
            <a:r>
              <a:rPr lang="en-US"/>
              <a:t>Click to edit Master title style</a:t>
            </a:r>
            <a:endParaRPr lang="en-GB" dirty="0"/>
          </a:p>
        </p:txBody>
      </p:sp>
      <p:pic>
        <p:nvPicPr>
          <p:cNvPr id="2" name="Graphic 1">
            <a:extLst>
              <a:ext uri="{FF2B5EF4-FFF2-40B4-BE49-F238E27FC236}">
                <a16:creationId xmlns:a16="http://schemas.microsoft.com/office/drawing/2014/main" id="{28DF0D29-4E2A-782B-881A-74CD3382581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66614" y="0"/>
            <a:ext cx="2997200" cy="13716000"/>
          </a:xfrm>
          <a:prstGeom prst="rect">
            <a:avLst/>
          </a:prstGeom>
        </p:spPr>
      </p:pic>
      <p:pic>
        <p:nvPicPr>
          <p:cNvPr id="5" name="Graphic 4">
            <a:extLst>
              <a:ext uri="{FF2B5EF4-FFF2-40B4-BE49-F238E27FC236}">
                <a16:creationId xmlns:a16="http://schemas.microsoft.com/office/drawing/2014/main" id="{FD02EEDF-A0AE-925E-5A69-88FA875A47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893087" y="12479640"/>
            <a:ext cx="2551112" cy="593061"/>
          </a:xfrm>
          <a:prstGeom prst="rect">
            <a:avLst/>
          </a:prstGeom>
        </p:spPr>
      </p:pic>
      <p:sp>
        <p:nvSpPr>
          <p:cNvPr id="9" name="Text Placeholder 9">
            <a:extLst>
              <a:ext uri="{FF2B5EF4-FFF2-40B4-BE49-F238E27FC236}">
                <a16:creationId xmlns:a16="http://schemas.microsoft.com/office/drawing/2014/main" id="{4D49FEEB-10FC-E96C-4C5B-0303B418F563}"/>
              </a:ext>
            </a:extLst>
          </p:cNvPr>
          <p:cNvSpPr>
            <a:spLocks noGrp="1"/>
          </p:cNvSpPr>
          <p:nvPr>
            <p:ph type="body" sz="quarter" idx="17" hasCustomPrompt="1"/>
          </p:nvPr>
        </p:nvSpPr>
        <p:spPr>
          <a:xfrm>
            <a:off x="938215" y="12712701"/>
            <a:ext cx="5418136" cy="468000"/>
          </a:xfrm>
        </p:spPr>
        <p:txBody>
          <a:bodyPr anchor="t">
            <a:normAutofit/>
          </a:bodyPr>
          <a:lstStyle>
            <a:lvl1pPr marL="0" indent="0">
              <a:spcBef>
                <a:spcPts val="0"/>
              </a:spcBef>
              <a:buFont typeface="Arial" panose="020B0604020202020204" pitchFamily="34" charset="0"/>
              <a:buNone/>
              <a:defRPr sz="1400">
                <a:solidFill>
                  <a:schemeClr val="tx1"/>
                </a:solidFill>
                <a:latin typeface="Graphik Light" panose="020B0403030202060203" pitchFamily="34" charset="0"/>
              </a:defRPr>
            </a:lvl1pPr>
            <a:lvl2pPr marL="0" indent="0">
              <a:spcBef>
                <a:spcPts val="0"/>
              </a:spcBef>
              <a:buNone/>
              <a:defRPr sz="1400">
                <a:solidFill>
                  <a:schemeClr val="tx1"/>
                </a:solidFill>
              </a:defRPr>
            </a:lvl2pPr>
            <a:lvl3pPr marL="0" indent="0">
              <a:spcBef>
                <a:spcPts val="0"/>
              </a:spcBef>
              <a:buNone/>
              <a:defRPr sz="1400"/>
            </a:lvl3pPr>
            <a:lvl4pPr marL="0" indent="0">
              <a:spcBef>
                <a:spcPts val="0"/>
              </a:spcBef>
              <a:buFont typeface="Arial" panose="020B0604020202020204" pitchFamily="34" charset="0"/>
              <a:buNone/>
              <a:defRPr sz="1400"/>
            </a:lvl4pPr>
            <a:lvl5pPr marL="0" indent="0">
              <a:spcBef>
                <a:spcPts val="0"/>
              </a:spcBef>
              <a:buFont typeface="Arial" panose="020B0604020202020204" pitchFamily="34" charset="0"/>
              <a:buNone/>
              <a:defRPr sz="1400"/>
            </a:lvl5pPr>
            <a:lvl6pPr marL="0" indent="0">
              <a:spcBef>
                <a:spcPts val="0"/>
              </a:spcBef>
              <a:buFont typeface="Arial" panose="020B0604020202020204" pitchFamily="34" charset="0"/>
              <a:buNone/>
              <a:defRPr sz="1400"/>
            </a:lvl6pPr>
            <a:lvl7pPr marL="0" indent="0">
              <a:spcBef>
                <a:spcPts val="0"/>
              </a:spcBef>
              <a:buFont typeface="Arial" panose="020B0604020202020204" pitchFamily="34" charset="0"/>
              <a:buNone/>
              <a:defRPr sz="1400"/>
            </a:lvl7pPr>
            <a:lvl8pPr marL="0" indent="0">
              <a:spcBef>
                <a:spcPts val="0"/>
              </a:spcBef>
              <a:buFont typeface="Arial" panose="020B0604020202020204" pitchFamily="34" charset="0"/>
              <a:buNone/>
              <a:defRPr sz="1400"/>
            </a:lvl8pPr>
            <a:lvl9pPr marL="0" indent="0">
              <a:spcBef>
                <a:spcPts val="0"/>
              </a:spcBef>
              <a:buFont typeface="Arial" panose="020B0604020202020204" pitchFamily="34" charset="0"/>
              <a:buNone/>
              <a:defRPr sz="1400"/>
            </a:lvl9pPr>
          </a:lstStyle>
          <a:p>
            <a:pPr lvl="0"/>
            <a:r>
              <a:rPr lang="en-US" dirty="0"/>
              <a:t>Click to add text</a:t>
            </a:r>
          </a:p>
        </p:txBody>
      </p:sp>
    </p:spTree>
    <p:extLst>
      <p:ext uri="{BB962C8B-B14F-4D97-AF65-F5344CB8AC3E}">
        <p14:creationId xmlns:p14="http://schemas.microsoft.com/office/powerpoint/2010/main" val="23660381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with Shape and small image">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12041899" y="7442202"/>
            <a:ext cx="7128000" cy="2160000"/>
          </a:xfrm>
          <a:prstGeom prst="rect">
            <a:avLst/>
          </a:prstGeom>
        </p:spPr>
        <p:txBody>
          <a:bodyPr/>
          <a:lstStyle>
            <a:lvl1pPr marL="0" indent="0" algn="l">
              <a:buNone/>
              <a:defRPr sz="2800" b="1" cap="all" baseline="0">
                <a:solidFill>
                  <a:schemeClr val="tx1"/>
                </a:solidFill>
                <a:latin typeface="Graphik Light" panose="020B0403030202060203" pitchFamily="34" charset="0"/>
              </a:defRPr>
            </a:lvl1pPr>
            <a:lvl2pPr marL="0" indent="0" algn="l">
              <a:buNone/>
              <a:defRPr sz="2800" b="1" cap="all" baseline="0">
                <a:solidFill>
                  <a:schemeClr val="tx1"/>
                </a:solidFill>
                <a:latin typeface="Graphik Light" panose="020B0403030202060203" pitchFamily="34" charset="0"/>
              </a:defRPr>
            </a:lvl2pPr>
            <a:lvl3pPr marL="0" indent="0" algn="l">
              <a:buNone/>
              <a:defRPr sz="2800" b="1" cap="all" baseline="0">
                <a:solidFill>
                  <a:schemeClr val="tx1"/>
                </a:solidFill>
                <a:latin typeface="Graphik Light" panose="020B0403030202060203" pitchFamily="34" charset="0"/>
              </a:defRPr>
            </a:lvl3pPr>
            <a:lvl4pPr marL="0" indent="0" algn="l">
              <a:buNone/>
              <a:defRPr sz="2800" b="1" cap="all" baseline="0">
                <a:solidFill>
                  <a:schemeClr val="tx1"/>
                </a:solidFill>
                <a:latin typeface="Graphik Light" panose="020B0403030202060203" pitchFamily="34" charset="0"/>
              </a:defRPr>
            </a:lvl4pPr>
            <a:lvl5pPr marL="0" indent="0" algn="l">
              <a:buNone/>
              <a:defRPr sz="2800" b="1" cap="all" baseline="0">
                <a:solidFill>
                  <a:schemeClr val="tx1"/>
                </a:solidFill>
                <a:latin typeface="Graphik Light" panose="020B0403030202060203" pitchFamily="34" charset="0"/>
              </a:defRPr>
            </a:lvl5pPr>
            <a:lvl6pPr marL="0" indent="0" algn="l">
              <a:buNone/>
              <a:defRPr sz="2800" b="1" cap="all" baseline="0">
                <a:solidFill>
                  <a:schemeClr val="tx1"/>
                </a:solidFill>
                <a:latin typeface="Graphik Light" panose="020B0403030202060203" pitchFamily="34" charset="0"/>
              </a:defRPr>
            </a:lvl6pPr>
            <a:lvl7pPr marL="0" indent="0" algn="l">
              <a:buNone/>
              <a:defRPr sz="2800" b="1" cap="all" baseline="0">
                <a:solidFill>
                  <a:schemeClr val="tx1"/>
                </a:solidFill>
                <a:latin typeface="Graphik Light" panose="020B0403030202060203" pitchFamily="34" charset="0"/>
              </a:defRPr>
            </a:lvl7pPr>
            <a:lvl8pPr marL="0" indent="0" algn="l">
              <a:buNone/>
              <a:defRPr sz="2800" b="1" cap="all" baseline="0">
                <a:solidFill>
                  <a:schemeClr val="tx1"/>
                </a:solidFill>
                <a:latin typeface="Graphik Light" panose="020B0403030202060203" pitchFamily="34" charset="0"/>
              </a:defRPr>
            </a:lvl8pPr>
            <a:lvl9pPr marL="0" indent="0" algn="l">
              <a:buNone/>
              <a:defRPr sz="2800" b="1" cap="all" baseline="0">
                <a:solidFill>
                  <a:schemeClr val="tx1"/>
                </a:solidFill>
                <a:latin typeface="Graphik Light" panose="020B0403030202060203" pitchFamily="34" charset="0"/>
              </a:defRPr>
            </a:lvl9pPr>
          </a:lstStyle>
          <a:p>
            <a:r>
              <a:rPr lang="en-AU" dirty="0"/>
              <a:t>Subtitle or presenters name and date</a:t>
            </a:r>
            <a:endParaRPr lang="en-GB" dirty="0"/>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
        <p:nvSpPr>
          <p:cNvPr id="3" name="Title 2">
            <a:extLst>
              <a:ext uri="{FF2B5EF4-FFF2-40B4-BE49-F238E27FC236}">
                <a16:creationId xmlns:a16="http://schemas.microsoft.com/office/drawing/2014/main" id="{4C6894AC-A6FF-4C78-BD1B-BD484004B46F}"/>
              </a:ext>
            </a:extLst>
          </p:cNvPr>
          <p:cNvSpPr>
            <a:spLocks noGrp="1"/>
          </p:cNvSpPr>
          <p:nvPr>
            <p:ph type="title"/>
          </p:nvPr>
        </p:nvSpPr>
        <p:spPr>
          <a:xfrm>
            <a:off x="12041898" y="3950670"/>
            <a:ext cx="7128000" cy="2907328"/>
          </a:xfrm>
        </p:spPr>
        <p:txBody>
          <a:bodyPr anchor="ctr" anchorCtr="0"/>
          <a:lstStyle>
            <a:lvl1pPr>
              <a:defRPr>
                <a:latin typeface="Graphik Light" panose="020B0403030202060203" pitchFamily="34" charset="0"/>
              </a:defRPr>
            </a:lvl1pPr>
          </a:lstStyle>
          <a:p>
            <a:r>
              <a:rPr lang="en-US"/>
              <a:t>Click to edit Master title style</a:t>
            </a:r>
            <a:endParaRPr lang="en-GB" dirty="0"/>
          </a:p>
        </p:txBody>
      </p:sp>
      <p:pic>
        <p:nvPicPr>
          <p:cNvPr id="2" name="Graphic 1">
            <a:extLst>
              <a:ext uri="{FF2B5EF4-FFF2-40B4-BE49-F238E27FC236}">
                <a16:creationId xmlns:a16="http://schemas.microsoft.com/office/drawing/2014/main" id="{28DF0D29-4E2A-782B-881A-74CD3382581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72394" y="0"/>
            <a:ext cx="2997200" cy="13716000"/>
          </a:xfrm>
          <a:prstGeom prst="rect">
            <a:avLst/>
          </a:prstGeom>
        </p:spPr>
      </p:pic>
      <p:sp>
        <p:nvSpPr>
          <p:cNvPr id="8" name="Picture Placeholder 7">
            <a:extLst>
              <a:ext uri="{FF2B5EF4-FFF2-40B4-BE49-F238E27FC236}">
                <a16:creationId xmlns:a16="http://schemas.microsoft.com/office/drawing/2014/main" id="{C5DAE5DC-F3E0-24C3-3F69-F408186864A9}"/>
              </a:ext>
            </a:extLst>
          </p:cNvPr>
          <p:cNvSpPr>
            <a:spLocks noGrp="1"/>
          </p:cNvSpPr>
          <p:nvPr>
            <p:ph type="pic" sz="quarter" idx="16" hasCustomPrompt="1"/>
          </p:nvPr>
        </p:nvSpPr>
        <p:spPr>
          <a:xfrm>
            <a:off x="0" y="0"/>
            <a:ext cx="9911991" cy="13716000"/>
          </a:xfrm>
          <a:custGeom>
            <a:avLst/>
            <a:gdLst>
              <a:gd name="connsiteX0" fmla="*/ 0 w 9911991"/>
              <a:gd name="connsiteY0" fmla="*/ 0 h 13716000"/>
              <a:gd name="connsiteX1" fmla="*/ 1264596 w 9911991"/>
              <a:gd name="connsiteY1" fmla="*/ 0 h 13716000"/>
              <a:gd name="connsiteX2" fmla="*/ 3813246 w 9911991"/>
              <a:gd name="connsiteY2" fmla="*/ 0 h 13716000"/>
              <a:gd name="connsiteX3" fmla="*/ 4941651 w 9911991"/>
              <a:gd name="connsiteY3" fmla="*/ 0 h 13716000"/>
              <a:gd name="connsiteX4" fmla="*/ 6089515 w 9911991"/>
              <a:gd name="connsiteY4" fmla="*/ 0 h 13716000"/>
              <a:gd name="connsiteX5" fmla="*/ 6730930 w 9911991"/>
              <a:gd name="connsiteY5" fmla="*/ 0 h 13716000"/>
              <a:gd name="connsiteX6" fmla="*/ 7175430 w 9911991"/>
              <a:gd name="connsiteY6" fmla="*/ 0 h 13716000"/>
              <a:gd name="connsiteX7" fmla="*/ 9911991 w 9911991"/>
              <a:gd name="connsiteY7" fmla="*/ 7281202 h 13716000"/>
              <a:gd name="connsiteX8" fmla="*/ 8305463 w 9911991"/>
              <a:gd name="connsiteY8" fmla="*/ 13026614 h 13716000"/>
              <a:gd name="connsiteX9" fmla="*/ 7848345 w 9911991"/>
              <a:gd name="connsiteY9" fmla="*/ 13716000 h 13716000"/>
              <a:gd name="connsiteX10" fmla="*/ 7403845 w 9911991"/>
              <a:gd name="connsiteY10" fmla="*/ 13716000 h 13716000"/>
              <a:gd name="connsiteX11" fmla="*/ 6089515 w 9911991"/>
              <a:gd name="connsiteY11" fmla="*/ 13716000 h 13716000"/>
              <a:gd name="connsiteX12" fmla="*/ 4941651 w 9911991"/>
              <a:gd name="connsiteY12" fmla="*/ 13716000 h 13716000"/>
              <a:gd name="connsiteX13" fmla="*/ 3813246 w 9911991"/>
              <a:gd name="connsiteY13" fmla="*/ 13716000 h 13716000"/>
              <a:gd name="connsiteX14" fmla="*/ 1264596 w 9911991"/>
              <a:gd name="connsiteY14" fmla="*/ 13716000 h 13716000"/>
              <a:gd name="connsiteX15" fmla="*/ 0 w 9911991"/>
              <a:gd name="connsiteY15"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11991" h="13716000">
                <a:moveTo>
                  <a:pt x="0" y="0"/>
                </a:moveTo>
                <a:lnTo>
                  <a:pt x="1264596" y="0"/>
                </a:lnTo>
                <a:lnTo>
                  <a:pt x="3813246" y="0"/>
                </a:lnTo>
                <a:lnTo>
                  <a:pt x="4941651" y="0"/>
                </a:lnTo>
                <a:lnTo>
                  <a:pt x="6089515" y="0"/>
                </a:lnTo>
                <a:lnTo>
                  <a:pt x="6730930" y="0"/>
                </a:lnTo>
                <a:lnTo>
                  <a:pt x="7175430" y="0"/>
                </a:lnTo>
                <a:cubicBezTo>
                  <a:pt x="8876482" y="1934284"/>
                  <a:pt x="9911991" y="4486898"/>
                  <a:pt x="9911991" y="7281202"/>
                </a:cubicBezTo>
                <a:cubicBezTo>
                  <a:pt x="9911991" y="9387318"/>
                  <a:pt x="9323689" y="11356256"/>
                  <a:pt x="8305463" y="13026614"/>
                </a:cubicBezTo>
                <a:lnTo>
                  <a:pt x="7848345" y="13716000"/>
                </a:lnTo>
                <a:lnTo>
                  <a:pt x="7403845" y="13716000"/>
                </a:lnTo>
                <a:lnTo>
                  <a:pt x="6089515" y="13716000"/>
                </a:lnTo>
                <a:lnTo>
                  <a:pt x="4941651" y="13716000"/>
                </a:lnTo>
                <a:lnTo>
                  <a:pt x="3813246" y="13716000"/>
                </a:lnTo>
                <a:lnTo>
                  <a:pt x="1264596" y="13716000"/>
                </a:lnTo>
                <a:lnTo>
                  <a:pt x="0" y="13716000"/>
                </a:lnTo>
                <a:close/>
              </a:path>
            </a:pathLst>
          </a:custGeom>
          <a:solidFill>
            <a:schemeClr val="bg1">
              <a:lumMod val="75000"/>
            </a:schemeClr>
          </a:solidFill>
        </p:spPr>
        <p:txBody>
          <a:bodyPr wrap="square" lIns="216000" tIns="216000" rIns="216000" bIns="216000" anchor="ctr" anchorCtr="0">
            <a:noAutofit/>
          </a:bodyPr>
          <a:lstStyle>
            <a:lvl1pPr algn="ctr">
              <a:defRPr sz="2800" b="0">
                <a:solidFill>
                  <a:schemeClr val="bg1"/>
                </a:solidFill>
                <a:latin typeface="Graphik Light" panose="020B0403030202060203" pitchFamily="34" charset="0"/>
              </a:defRPr>
            </a:lvl1pPr>
          </a:lstStyle>
          <a:p>
            <a:r>
              <a:rPr lang="en-AU" dirty="0"/>
              <a:t>To insert an image, select ‘Insert Picture’, or click on icon. Select ‘Picture Format &gt; Crop’ to edit size and position of picture.</a:t>
            </a:r>
          </a:p>
        </p:txBody>
      </p:sp>
      <p:pic>
        <p:nvPicPr>
          <p:cNvPr id="5" name="Graphic 4">
            <a:extLst>
              <a:ext uri="{FF2B5EF4-FFF2-40B4-BE49-F238E27FC236}">
                <a16:creationId xmlns:a16="http://schemas.microsoft.com/office/drawing/2014/main" id="{F3489168-57C1-070D-2C54-C63FF86D09B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893087" y="12479640"/>
            <a:ext cx="2551112" cy="593061"/>
          </a:xfrm>
          <a:prstGeom prst="rect">
            <a:avLst/>
          </a:prstGeom>
        </p:spPr>
      </p:pic>
      <p:sp>
        <p:nvSpPr>
          <p:cNvPr id="10" name="Text Placeholder 9">
            <a:extLst>
              <a:ext uri="{FF2B5EF4-FFF2-40B4-BE49-F238E27FC236}">
                <a16:creationId xmlns:a16="http://schemas.microsoft.com/office/drawing/2014/main" id="{1AEB6540-C77A-919D-23A9-DCBC596B1E40}"/>
              </a:ext>
            </a:extLst>
          </p:cNvPr>
          <p:cNvSpPr>
            <a:spLocks noGrp="1"/>
          </p:cNvSpPr>
          <p:nvPr>
            <p:ph type="body" sz="quarter" idx="17" hasCustomPrompt="1"/>
          </p:nvPr>
        </p:nvSpPr>
        <p:spPr>
          <a:xfrm>
            <a:off x="938215" y="12712701"/>
            <a:ext cx="5418136" cy="468000"/>
          </a:xfrm>
        </p:spPr>
        <p:txBody>
          <a:bodyPr anchor="t">
            <a:normAutofit/>
          </a:bodyPr>
          <a:lstStyle>
            <a:lvl1pPr marL="0" indent="0">
              <a:spcBef>
                <a:spcPts val="0"/>
              </a:spcBef>
              <a:buFont typeface="Arial" panose="020B0604020202020204" pitchFamily="34" charset="0"/>
              <a:buNone/>
              <a:defRPr sz="1400">
                <a:solidFill>
                  <a:schemeClr val="tx1"/>
                </a:solidFill>
                <a:latin typeface="Graphik Light" panose="020B0403030202060203" pitchFamily="34" charset="0"/>
              </a:defRPr>
            </a:lvl1pPr>
            <a:lvl2pPr marL="0" indent="0">
              <a:spcBef>
                <a:spcPts val="0"/>
              </a:spcBef>
              <a:buNone/>
              <a:defRPr sz="1400">
                <a:solidFill>
                  <a:schemeClr val="tx1"/>
                </a:solidFill>
              </a:defRPr>
            </a:lvl2pPr>
            <a:lvl3pPr marL="0" indent="0">
              <a:spcBef>
                <a:spcPts val="0"/>
              </a:spcBef>
              <a:buNone/>
              <a:defRPr sz="1400"/>
            </a:lvl3pPr>
            <a:lvl4pPr marL="0" indent="0">
              <a:spcBef>
                <a:spcPts val="0"/>
              </a:spcBef>
              <a:buFont typeface="Arial" panose="020B0604020202020204" pitchFamily="34" charset="0"/>
              <a:buNone/>
              <a:defRPr sz="1400"/>
            </a:lvl4pPr>
            <a:lvl5pPr marL="0" indent="0">
              <a:spcBef>
                <a:spcPts val="0"/>
              </a:spcBef>
              <a:buFont typeface="Arial" panose="020B0604020202020204" pitchFamily="34" charset="0"/>
              <a:buNone/>
              <a:defRPr sz="1400"/>
            </a:lvl5pPr>
            <a:lvl6pPr marL="0" indent="0">
              <a:spcBef>
                <a:spcPts val="0"/>
              </a:spcBef>
              <a:buFont typeface="Arial" panose="020B0604020202020204" pitchFamily="34" charset="0"/>
              <a:buNone/>
              <a:defRPr sz="1400"/>
            </a:lvl6pPr>
            <a:lvl7pPr marL="0" indent="0">
              <a:spcBef>
                <a:spcPts val="0"/>
              </a:spcBef>
              <a:buFont typeface="Arial" panose="020B0604020202020204" pitchFamily="34" charset="0"/>
              <a:buNone/>
              <a:defRPr sz="1400"/>
            </a:lvl7pPr>
            <a:lvl8pPr marL="0" indent="0">
              <a:spcBef>
                <a:spcPts val="0"/>
              </a:spcBef>
              <a:buFont typeface="Arial" panose="020B0604020202020204" pitchFamily="34" charset="0"/>
              <a:buNone/>
              <a:defRPr sz="1400"/>
            </a:lvl8pPr>
            <a:lvl9pPr marL="0" indent="0">
              <a:spcBef>
                <a:spcPts val="0"/>
              </a:spcBef>
              <a:buFont typeface="Arial" panose="020B0604020202020204" pitchFamily="34" charset="0"/>
              <a:buNone/>
              <a:defRPr sz="1400"/>
            </a:lvl9pPr>
          </a:lstStyle>
          <a:p>
            <a:pPr lvl="0"/>
            <a:r>
              <a:rPr lang="en-US" dirty="0"/>
              <a:t>Click to add text</a:t>
            </a:r>
          </a:p>
        </p:txBody>
      </p:sp>
    </p:spTree>
    <p:extLst>
      <p:ext uri="{BB962C8B-B14F-4D97-AF65-F5344CB8AC3E}">
        <p14:creationId xmlns:p14="http://schemas.microsoft.com/office/powerpoint/2010/main" val="3951015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image Basic Expression ">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6C90DC-E4EE-7166-6DC2-AAA999747170}"/>
              </a:ext>
            </a:extLst>
          </p:cNvPr>
          <p:cNvSpPr/>
          <p:nvPr userDrawn="1"/>
        </p:nvSpPr>
        <p:spPr>
          <a:xfrm>
            <a:off x="0" y="0"/>
            <a:ext cx="24382413" cy="13716000"/>
          </a:xfrm>
          <a:prstGeom prst="rect">
            <a:avLst/>
          </a:prstGeom>
          <a:solidFill>
            <a:schemeClr val="bg2"/>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AU">
              <a:latin typeface="Graphik Light" panose="020B0403030202060203" pitchFamily="34" charset="0"/>
            </a:endParaRPr>
          </a:p>
        </p:txBody>
      </p:sp>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938214" y="7442204"/>
            <a:ext cx="7128000" cy="2160000"/>
          </a:xfrm>
          <a:prstGeom prst="rect">
            <a:avLst/>
          </a:prstGeom>
        </p:spPr>
        <p:txBody>
          <a:bodyPr/>
          <a:lstStyle>
            <a:lvl1pPr marL="0" indent="0" algn="l">
              <a:buNone/>
              <a:defRPr sz="2800" b="1" cap="all" baseline="0">
                <a:solidFill>
                  <a:schemeClr val="bg1"/>
                </a:solidFill>
                <a:latin typeface="Graphik Light" panose="020B0403030202060203" pitchFamily="34" charset="0"/>
              </a:defRPr>
            </a:lvl1pPr>
            <a:lvl2pPr marL="0" indent="0" algn="l">
              <a:buNone/>
              <a:defRPr sz="2800" b="1" cap="all" baseline="0">
                <a:solidFill>
                  <a:schemeClr val="bg1"/>
                </a:solidFill>
                <a:latin typeface="Graphik Light" panose="020B0403030202060203" pitchFamily="34" charset="0"/>
              </a:defRPr>
            </a:lvl2pPr>
            <a:lvl3pPr marL="0" indent="0" algn="l">
              <a:buNone/>
              <a:defRPr sz="2800" b="1" cap="all" baseline="0">
                <a:solidFill>
                  <a:schemeClr val="bg1"/>
                </a:solidFill>
                <a:latin typeface="Graphik Light" panose="020B0403030202060203" pitchFamily="34" charset="0"/>
              </a:defRPr>
            </a:lvl3pPr>
            <a:lvl4pPr marL="0" indent="0" algn="l">
              <a:buNone/>
              <a:defRPr sz="2800" b="1" cap="all" baseline="0">
                <a:solidFill>
                  <a:schemeClr val="bg1"/>
                </a:solidFill>
                <a:latin typeface="Graphik Light" panose="020B0403030202060203" pitchFamily="34" charset="0"/>
              </a:defRPr>
            </a:lvl4pPr>
            <a:lvl5pPr marL="0" indent="0" algn="l">
              <a:buNone/>
              <a:defRPr sz="2800" b="1" cap="all" baseline="0">
                <a:solidFill>
                  <a:schemeClr val="bg1"/>
                </a:solidFill>
                <a:latin typeface="Graphik Light" panose="020B0403030202060203" pitchFamily="34" charset="0"/>
              </a:defRPr>
            </a:lvl5pPr>
            <a:lvl6pPr marL="0" indent="0" algn="l">
              <a:buNone/>
              <a:defRPr sz="2800" b="1" cap="all" baseline="0">
                <a:solidFill>
                  <a:schemeClr val="bg1"/>
                </a:solidFill>
                <a:latin typeface="Graphik Light" panose="020B0403030202060203" pitchFamily="34" charset="0"/>
              </a:defRPr>
            </a:lvl6pPr>
            <a:lvl7pPr marL="0" indent="0" algn="l">
              <a:buNone/>
              <a:defRPr sz="2800" b="1" cap="all" baseline="0">
                <a:solidFill>
                  <a:schemeClr val="bg1"/>
                </a:solidFill>
                <a:latin typeface="Graphik Light" panose="020B0403030202060203" pitchFamily="34" charset="0"/>
              </a:defRPr>
            </a:lvl7pPr>
            <a:lvl8pPr marL="0" indent="0" algn="l">
              <a:buNone/>
              <a:defRPr sz="2800" b="1" cap="all" baseline="0">
                <a:solidFill>
                  <a:schemeClr val="bg1"/>
                </a:solidFill>
                <a:latin typeface="Graphik Light" panose="020B0403030202060203" pitchFamily="34" charset="0"/>
              </a:defRPr>
            </a:lvl8pPr>
            <a:lvl9pPr marL="0" indent="0" algn="l">
              <a:buNone/>
              <a:defRPr sz="2800" b="1" cap="all" baseline="0">
                <a:solidFill>
                  <a:schemeClr val="bg1"/>
                </a:solidFill>
                <a:latin typeface="Graphik Light" panose="020B0403030202060203" pitchFamily="34" charset="0"/>
              </a:defRPr>
            </a:lvl9pPr>
          </a:lstStyle>
          <a:p>
            <a:r>
              <a:rPr lang="en-AU" dirty="0"/>
              <a:t>Subtitle or presenters name and date</a:t>
            </a:r>
            <a:endParaRPr lang="en-GB" dirty="0"/>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
        <p:nvSpPr>
          <p:cNvPr id="3" name="Title 2">
            <a:extLst>
              <a:ext uri="{FF2B5EF4-FFF2-40B4-BE49-F238E27FC236}">
                <a16:creationId xmlns:a16="http://schemas.microsoft.com/office/drawing/2014/main" id="{4C6894AC-A6FF-4C78-BD1B-BD484004B46F}"/>
              </a:ext>
            </a:extLst>
          </p:cNvPr>
          <p:cNvSpPr>
            <a:spLocks noGrp="1"/>
          </p:cNvSpPr>
          <p:nvPr>
            <p:ph type="title"/>
          </p:nvPr>
        </p:nvSpPr>
        <p:spPr>
          <a:xfrm>
            <a:off x="938214" y="3950672"/>
            <a:ext cx="7128000" cy="2907328"/>
          </a:xfrm>
        </p:spPr>
        <p:txBody>
          <a:bodyPr anchor="ctr" anchorCtr="0"/>
          <a:lstStyle>
            <a:lvl1pPr>
              <a:defRPr>
                <a:solidFill>
                  <a:schemeClr val="bg1"/>
                </a:solidFill>
                <a:latin typeface="Graphik Light" panose="020B0403030202060203" pitchFamily="34" charset="0"/>
              </a:defRPr>
            </a:lvl1pPr>
          </a:lstStyle>
          <a:p>
            <a:r>
              <a:rPr lang="en-US"/>
              <a:t>Click to edit Master title style</a:t>
            </a:r>
            <a:endParaRPr lang="en-GB" dirty="0"/>
          </a:p>
        </p:txBody>
      </p:sp>
      <p:sp>
        <p:nvSpPr>
          <p:cNvPr id="7" name="Picture Placeholder 6">
            <a:extLst>
              <a:ext uri="{FF2B5EF4-FFF2-40B4-BE49-F238E27FC236}">
                <a16:creationId xmlns:a16="http://schemas.microsoft.com/office/drawing/2014/main" id="{8D32B6E1-DF79-A9CB-19AF-6395ECE77F54}"/>
              </a:ext>
            </a:extLst>
          </p:cNvPr>
          <p:cNvSpPr>
            <a:spLocks noGrp="1"/>
          </p:cNvSpPr>
          <p:nvPr>
            <p:ph type="pic" sz="quarter" idx="15" hasCustomPrompt="1"/>
          </p:nvPr>
        </p:nvSpPr>
        <p:spPr>
          <a:xfrm flipH="1">
            <a:off x="11305143" y="0"/>
            <a:ext cx="13077268" cy="13706442"/>
          </a:xfrm>
          <a:custGeom>
            <a:avLst/>
            <a:gdLst>
              <a:gd name="connsiteX0" fmla="*/ 12036669 w 13077268"/>
              <a:gd name="connsiteY0" fmla="*/ 0 h 13706442"/>
              <a:gd name="connsiteX1" fmla="*/ 10293223 w 13077268"/>
              <a:gd name="connsiteY1" fmla="*/ 0 h 13706442"/>
              <a:gd name="connsiteX2" fmla="*/ 4157234 w 13077268"/>
              <a:gd name="connsiteY2" fmla="*/ 0 h 13706442"/>
              <a:gd name="connsiteX3" fmla="*/ 3181906 w 13077268"/>
              <a:gd name="connsiteY3" fmla="*/ 0 h 13706442"/>
              <a:gd name="connsiteX4" fmla="*/ 0 w 13077268"/>
              <a:gd name="connsiteY4" fmla="*/ 0 h 13706442"/>
              <a:gd name="connsiteX5" fmla="*/ 0 w 13077268"/>
              <a:gd name="connsiteY5" fmla="*/ 2006518 h 13706442"/>
              <a:gd name="connsiteX6" fmla="*/ 0 w 13077268"/>
              <a:gd name="connsiteY6" fmla="*/ 6592032 h 13706442"/>
              <a:gd name="connsiteX7" fmla="*/ 0 w 13077268"/>
              <a:gd name="connsiteY7" fmla="*/ 11882666 h 13706442"/>
              <a:gd name="connsiteX8" fmla="*/ 0 w 13077268"/>
              <a:gd name="connsiteY8" fmla="*/ 12963376 h 13706442"/>
              <a:gd name="connsiteX9" fmla="*/ 304324 w 13077268"/>
              <a:gd name="connsiteY9" fmla="*/ 13086355 h 13706442"/>
              <a:gd name="connsiteX10" fmla="*/ 3668734 w 13077268"/>
              <a:gd name="connsiteY10" fmla="*/ 13706442 h 13706442"/>
              <a:gd name="connsiteX11" fmla="*/ 13077268 w 13077268"/>
              <a:gd name="connsiteY11" fmla="*/ 4299276 h 13706442"/>
              <a:gd name="connsiteX12" fmla="*/ 12118631 w 13077268"/>
              <a:gd name="connsiteY12" fmla="*/ 157880 h 1370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77268" h="13706442">
                <a:moveTo>
                  <a:pt x="12036669" y="0"/>
                </a:moveTo>
                <a:lnTo>
                  <a:pt x="10293223" y="0"/>
                </a:lnTo>
                <a:lnTo>
                  <a:pt x="4157234" y="0"/>
                </a:lnTo>
                <a:lnTo>
                  <a:pt x="3181906" y="0"/>
                </a:lnTo>
                <a:lnTo>
                  <a:pt x="0" y="0"/>
                </a:lnTo>
                <a:lnTo>
                  <a:pt x="0" y="2006518"/>
                </a:lnTo>
                <a:lnTo>
                  <a:pt x="0" y="6592032"/>
                </a:lnTo>
                <a:lnTo>
                  <a:pt x="0" y="11882666"/>
                </a:lnTo>
                <a:lnTo>
                  <a:pt x="0" y="12963376"/>
                </a:lnTo>
                <a:lnTo>
                  <a:pt x="304324" y="13086355"/>
                </a:lnTo>
                <a:cubicBezTo>
                  <a:pt x="1349004" y="13486877"/>
                  <a:pt x="2483210" y="13706442"/>
                  <a:pt x="3668734" y="13706442"/>
                </a:cubicBezTo>
                <a:cubicBezTo>
                  <a:pt x="8865715" y="13706442"/>
                  <a:pt x="13077268" y="9494889"/>
                  <a:pt x="13077268" y="4299276"/>
                </a:cubicBezTo>
                <a:cubicBezTo>
                  <a:pt x="13077268" y="2812975"/>
                  <a:pt x="12732450" y="1407438"/>
                  <a:pt x="12118631" y="157880"/>
                </a:cubicBezTo>
                <a:close/>
              </a:path>
            </a:pathLst>
          </a:custGeom>
          <a:solidFill>
            <a:schemeClr val="bg1">
              <a:lumMod val="75000"/>
            </a:schemeClr>
          </a:solidFill>
        </p:spPr>
        <p:txBody>
          <a:bodyPr wrap="square" lIns="1800000" tIns="216000" rIns="216000" bIns="216000" anchor="ctr" anchorCtr="0">
            <a:noAutofit/>
          </a:bodyPr>
          <a:lstStyle>
            <a:lvl1pPr algn="ctr">
              <a:defRPr sz="2800" b="0">
                <a:solidFill>
                  <a:schemeClr val="bg1"/>
                </a:solidFill>
                <a:latin typeface="Graphik Light" panose="020B0403030202060203" pitchFamily="34" charset="0"/>
              </a:defRPr>
            </a:lvl1pPr>
          </a:lstStyle>
          <a:p>
            <a:r>
              <a:rPr lang="en-AU" dirty="0"/>
              <a:t>To insert an image, select ‘Insert Picture’, or click on icon. </a:t>
            </a:r>
            <a:br>
              <a:rPr lang="en-AU" dirty="0"/>
            </a:br>
            <a:r>
              <a:rPr lang="en-AU" dirty="0"/>
              <a:t>Select ‘Picture Format &gt; Crop’ to edit size and position of picture.</a:t>
            </a:r>
          </a:p>
        </p:txBody>
      </p:sp>
      <p:sp>
        <p:nvSpPr>
          <p:cNvPr id="2" name="Text Placeholder 16">
            <a:extLst>
              <a:ext uri="{FF2B5EF4-FFF2-40B4-BE49-F238E27FC236}">
                <a16:creationId xmlns:a16="http://schemas.microsoft.com/office/drawing/2014/main" id="{3892EF98-F033-3303-1B85-4D40DD2D6C19}"/>
              </a:ext>
            </a:extLst>
          </p:cNvPr>
          <p:cNvSpPr>
            <a:spLocks noGrp="1"/>
          </p:cNvSpPr>
          <p:nvPr>
            <p:ph type="body" sz="quarter" idx="16" hasCustomPrompt="1"/>
          </p:nvPr>
        </p:nvSpPr>
        <p:spPr>
          <a:xfrm>
            <a:off x="20891799" y="12478701"/>
            <a:ext cx="2552400" cy="594000"/>
          </a:xfrm>
          <a:prstGeom prst="rect">
            <a:avLst/>
          </a:prstGeom>
          <a:blipFill>
            <a:blip r:embed="rId2">
              <a:extLst>
                <a:ext uri="{96DAC541-7B7A-43D3-8B79-37D633B846F1}">
                  <asvg:svgBlip xmlns:asvg="http://schemas.microsoft.com/office/drawing/2016/SVG/main" r:embed="rId3"/>
                </a:ext>
              </a:extLst>
            </a:blip>
            <a:stretch>
              <a:fillRect t="-246" b="-246"/>
            </a:stretch>
          </a:blipFill>
        </p:spPr>
        <p:txBody>
          <a:bodyPr/>
          <a:lstStyle>
            <a:lvl1pPr>
              <a:defRPr sz="800" b="0">
                <a:noFill/>
                <a:latin typeface="Graphik Light" panose="020B0403030202060203" pitchFamily="34" charset="0"/>
              </a:defRPr>
            </a:lvl1pPr>
            <a:lvl2pPr marL="0" indent="0">
              <a:buNone/>
              <a:defRPr sz="800" b="0">
                <a:noFill/>
              </a:defRPr>
            </a:lvl2pPr>
            <a:lvl3pPr marL="0" indent="0">
              <a:buNone/>
              <a:defRPr sz="800" b="0">
                <a:noFill/>
              </a:defRPr>
            </a:lvl3pPr>
            <a:lvl4pPr>
              <a:defRPr sz="800" b="0">
                <a:noFill/>
              </a:defRPr>
            </a:lvl4pPr>
            <a:lvl5pPr>
              <a:defRPr sz="800" b="0">
                <a:noFill/>
              </a:defRPr>
            </a:lvl5pPr>
            <a:lvl6pPr>
              <a:defRPr sz="800" b="0">
                <a:noFill/>
              </a:defRPr>
            </a:lvl6pPr>
            <a:lvl7pPr>
              <a:defRPr sz="800" b="0">
                <a:noFill/>
              </a:defRPr>
            </a:lvl7pPr>
            <a:lvl8pPr>
              <a:defRPr sz="800" b="0">
                <a:noFill/>
              </a:defRPr>
            </a:lvl8pPr>
            <a:lvl9pPr>
              <a:defRPr sz="800" b="0">
                <a:noFill/>
              </a:defRPr>
            </a:lvl9pPr>
          </a:lstStyle>
          <a:p>
            <a:pPr lvl="0"/>
            <a:r>
              <a:rPr lang="en-GB" dirty="0"/>
              <a:t>  </a:t>
            </a:r>
            <a:endParaRPr lang="en-AU" dirty="0"/>
          </a:p>
        </p:txBody>
      </p:sp>
      <p:sp>
        <p:nvSpPr>
          <p:cNvPr id="4" name="Footer Placeholder 4">
            <a:extLst>
              <a:ext uri="{FF2B5EF4-FFF2-40B4-BE49-F238E27FC236}">
                <a16:creationId xmlns:a16="http://schemas.microsoft.com/office/drawing/2014/main" id="{9276F96D-F785-DC1E-0B2B-B888A53F6DC4}"/>
              </a:ext>
            </a:extLst>
          </p:cNvPr>
          <p:cNvSpPr txBox="1">
            <a:spLocks/>
          </p:cNvSpPr>
          <p:nvPr userDrawn="1"/>
        </p:nvSpPr>
        <p:spPr>
          <a:xfrm>
            <a:off x="938214" y="12712701"/>
            <a:ext cx="5399087" cy="468000"/>
          </a:xfrm>
          <a:prstGeom prst="rect">
            <a:avLst/>
          </a:prstGeom>
        </p:spPr>
        <p:txBody>
          <a:bodyPr vert="horz" lIns="0" tIns="0" rIns="0" bIns="0" rtlCol="0" anchor="t" anchorCtr="0"/>
          <a:lstStyle>
            <a:defPPr>
              <a:defRPr lang="en-US"/>
            </a:defPPr>
            <a:lvl1pPr marL="0" algn="l" defTabSz="914400" rtl="0" eaLnBrk="1" latinLnBrk="0" hangingPunct="1">
              <a:defRPr sz="7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Graphik Light" panose="020B0403030202060203" pitchFamily="34" charset="0"/>
              </a:rPr>
              <a:t>MUFG Corporate Markets</a:t>
            </a:r>
          </a:p>
          <a:p>
            <a:r>
              <a:rPr lang="en-US" sz="1400" dirty="0">
                <a:solidFill>
                  <a:schemeClr val="bg1"/>
                </a:solidFill>
                <a:latin typeface="Graphik Light" panose="020B0403030202060203" pitchFamily="34" charset="0"/>
              </a:rPr>
              <a:t>A division of MUFG Pension &amp; Market Services</a:t>
            </a:r>
          </a:p>
        </p:txBody>
      </p:sp>
    </p:spTree>
    <p:extLst>
      <p:ext uri="{BB962C8B-B14F-4D97-AF65-F5344CB8AC3E}">
        <p14:creationId xmlns:p14="http://schemas.microsoft.com/office/powerpoint/2010/main" val="9574795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852B564-FAA4-4CAD-99F8-EF4333D83E67}"/>
              </a:ext>
            </a:extLst>
          </p:cNvPr>
          <p:cNvSpPr>
            <a:spLocks noGrp="1"/>
          </p:cNvSpPr>
          <p:nvPr>
            <p:ph sz="quarter" idx="14" hasCustomPrompt="1"/>
          </p:nvPr>
        </p:nvSpPr>
        <p:spPr>
          <a:xfrm>
            <a:off x="938213" y="2184401"/>
            <a:ext cx="22462538" cy="9928224"/>
          </a:xfrm>
        </p:spPr>
        <p:txBody>
          <a:bodyPr/>
          <a:lstStyle>
            <a:lvl1pPr>
              <a:defRPr>
                <a:latin typeface="Graphik Light" panose="020B0403030202060203" pitchFamily="34" charset="0"/>
              </a:defRPr>
            </a:lvl1pPr>
            <a:lvl2pPr>
              <a:defRPr/>
            </a:lvl2pPr>
            <a:lvl3pPr>
              <a:defRPr/>
            </a:lvl3pPr>
            <a:lvl4pPr>
              <a:defRPr/>
            </a:lvl4pPr>
            <a:lvl5pPr>
              <a:defRPr/>
            </a:lvl5pPr>
          </a:lstStyle>
          <a:p>
            <a:pPr lvl="0"/>
            <a:r>
              <a:rPr lang="en-GB" dirty="0"/>
              <a:t>Click to add text, or click on one of the central icons to add a table, chart, SmartArt, image or media. Press the ‘Increase/Decrease’ button under the Home tab to move through the text styles.</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3BFAA3AC-954E-76A7-0689-D43377CAD329}"/>
              </a:ext>
            </a:extLst>
          </p:cNvPr>
          <p:cNvSpPr/>
          <p:nvPr userDrawn="1"/>
        </p:nvSpPr>
        <p:spPr>
          <a:xfrm>
            <a:off x="0" y="0"/>
            <a:ext cx="24382413" cy="1889125"/>
          </a:xfrm>
          <a:prstGeom prst="rect">
            <a:avLst/>
          </a:prstGeom>
          <a:gradFill>
            <a:gsLst>
              <a:gs pos="0">
                <a:srgbClr val="820000"/>
              </a:gs>
              <a:gs pos="62000">
                <a:schemeClr val="bg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7200">
              <a:latin typeface="Graphik Light" panose="020B0403030202060203" pitchFamily="34" charset="0"/>
            </a:endParaRPr>
          </a:p>
        </p:txBody>
      </p:sp>
      <p:sp>
        <p:nvSpPr>
          <p:cNvPr id="12" name="Title 11">
            <a:extLst>
              <a:ext uri="{FF2B5EF4-FFF2-40B4-BE49-F238E27FC236}">
                <a16:creationId xmlns:a16="http://schemas.microsoft.com/office/drawing/2014/main" id="{3FC560F7-29F2-AF20-AB71-DD4F4851B53A}"/>
              </a:ext>
            </a:extLst>
          </p:cNvPr>
          <p:cNvSpPr>
            <a:spLocks noGrp="1"/>
          </p:cNvSpPr>
          <p:nvPr>
            <p:ph type="title"/>
          </p:nvPr>
        </p:nvSpPr>
        <p:spPr>
          <a:xfrm>
            <a:off x="938213" y="180000"/>
            <a:ext cx="22462538" cy="1440000"/>
          </a:xfrm>
        </p:spPr>
        <p:txBody>
          <a:bodyPr anchor="ctr" anchorCtr="0"/>
          <a:lstStyle>
            <a:lvl1pPr>
              <a:defRPr>
                <a:solidFill>
                  <a:schemeClr val="bg1"/>
                </a:solidFill>
                <a:latin typeface="Graphik Light" panose="020B0403030202060203" pitchFamily="34" charset="0"/>
              </a:defRPr>
            </a:lvl1pPr>
          </a:lstStyle>
          <a:p>
            <a:r>
              <a:rPr lang="en-US"/>
              <a:t>Click to edit Master title style</a:t>
            </a:r>
            <a:endParaRPr lang="en-AU" dirty="0"/>
          </a:p>
        </p:txBody>
      </p:sp>
      <p:sp>
        <p:nvSpPr>
          <p:cNvPr id="2" name="Footer Placeholder 1">
            <a:extLst>
              <a:ext uri="{FF2B5EF4-FFF2-40B4-BE49-F238E27FC236}">
                <a16:creationId xmlns:a16="http://schemas.microsoft.com/office/drawing/2014/main" id="{0C81DAF3-1B30-5F2D-1725-46CED72711D5}"/>
              </a:ext>
            </a:extLst>
          </p:cNvPr>
          <p:cNvSpPr>
            <a:spLocks noGrp="1"/>
          </p:cNvSpPr>
          <p:nvPr>
            <p:ph type="ftr" sz="quarter" idx="15"/>
          </p:nvPr>
        </p:nvSpPr>
        <p:spPr/>
        <p:txBody>
          <a:bodyPr/>
          <a:lstStyle>
            <a:lvl1pPr>
              <a:defRPr>
                <a:latin typeface="Graphik Light" panose="020B0403030202060203" pitchFamily="34" charset="0"/>
              </a:defRPr>
            </a:lvl1pPr>
          </a:lstStyle>
          <a:p>
            <a:r>
              <a:rPr lang="en-GB"/>
              <a:t>Classification; Privileged | Introduction to Treasury Management Webinar | 12 February 2025</a:t>
            </a:r>
            <a:endParaRPr lang="en-AU" dirty="0"/>
          </a:p>
        </p:txBody>
      </p:sp>
      <p:sp>
        <p:nvSpPr>
          <p:cNvPr id="3" name="Slide Number Placeholder 2">
            <a:extLst>
              <a:ext uri="{FF2B5EF4-FFF2-40B4-BE49-F238E27FC236}">
                <a16:creationId xmlns:a16="http://schemas.microsoft.com/office/drawing/2014/main" id="{DCED694C-8940-4AFB-D760-09157B04AE04}"/>
              </a:ext>
            </a:extLst>
          </p:cNvPr>
          <p:cNvSpPr>
            <a:spLocks noGrp="1"/>
          </p:cNvSpPr>
          <p:nvPr>
            <p:ph type="sldNum" sz="quarter" idx="16"/>
          </p:nvPr>
        </p:nvSpPr>
        <p:spPr/>
        <p:txBody>
          <a:bodyPr/>
          <a:lstStyle>
            <a:lvl1pPr>
              <a:defRPr>
                <a:latin typeface="Graphik Light" panose="020B0403030202060203" pitchFamily="34" charset="0"/>
              </a:defRPr>
            </a:lvl1pPr>
          </a:lstStyle>
          <a:p>
            <a:fld id="{4F389B0C-F2B6-4B3C-BE16-146C0F74E520}" type="slidenum">
              <a:rPr lang="en-AU" smtClean="0"/>
              <a:pPr/>
              <a:t>‹#›</a:t>
            </a:fld>
            <a:endParaRPr lang="en-AU" dirty="0"/>
          </a:p>
        </p:txBody>
      </p:sp>
    </p:spTree>
    <p:extLst>
      <p:ext uri="{BB962C8B-B14F-4D97-AF65-F5344CB8AC3E}">
        <p14:creationId xmlns:p14="http://schemas.microsoft.com/office/powerpoint/2010/main" val="19959120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938213" y="2184401"/>
            <a:ext cx="10439321" cy="9928224"/>
          </a:xfrm>
        </p:spPr>
        <p:txBody>
          <a:bodyPr/>
          <a:lstStyle>
            <a:lvl1pPr>
              <a:defRPr>
                <a:latin typeface="Graphik Light" panose="020B0403030202060203" pitchFamily="34" charset="0"/>
              </a:defRPr>
            </a:lvl1pPr>
            <a:lvl2pPr>
              <a:defRPr/>
            </a:lvl2pPr>
            <a:lvl3pPr>
              <a:defRPr/>
            </a:lvl3pPr>
            <a:lvl4pPr>
              <a:defRPr/>
            </a:lvl4pPr>
            <a:lvl5pPr>
              <a:defRPr/>
            </a:lvl5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12333288" y="2184401"/>
            <a:ext cx="11067463" cy="9928224"/>
          </a:xfrm>
        </p:spPr>
        <p:txBody>
          <a:bodyPr/>
          <a:lstStyle>
            <a:lvl1pPr>
              <a:defRPr>
                <a:latin typeface="Graphik Light" panose="020B0403030202060203" pitchFamily="34" charset="0"/>
              </a:defRPr>
            </a:lvl1pPr>
            <a:lvl2pPr>
              <a:defRPr>
                <a:latin typeface="Graphik Light" panose="020B0403030202060203" pitchFamily="34" charset="0"/>
              </a:defRPr>
            </a:lvl2pPr>
            <a:lvl3pPr>
              <a:defRPr>
                <a:latin typeface="Graphik Light" panose="020B0403030202060203" pitchFamily="34" charset="0"/>
              </a:defRPr>
            </a:lvl3pPr>
            <a:lvl4pPr>
              <a:defRPr>
                <a:latin typeface="Graphik Light" panose="020B0403030202060203" pitchFamily="34" charset="0"/>
              </a:defRPr>
            </a:lvl4pPr>
            <a:lvl5pPr>
              <a:defRPr>
                <a:latin typeface="Graphik Light" panose="020B04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Footer Placeholder 1">
            <a:extLst>
              <a:ext uri="{FF2B5EF4-FFF2-40B4-BE49-F238E27FC236}">
                <a16:creationId xmlns:a16="http://schemas.microsoft.com/office/drawing/2014/main" id="{8822110F-315F-F1B6-3605-AF547C31D75F}"/>
              </a:ext>
            </a:extLst>
          </p:cNvPr>
          <p:cNvSpPr>
            <a:spLocks noGrp="1"/>
          </p:cNvSpPr>
          <p:nvPr>
            <p:ph type="ftr" sz="quarter" idx="10"/>
          </p:nvPr>
        </p:nvSpPr>
        <p:spPr/>
        <p:txBody>
          <a:bodyPr/>
          <a:lstStyle>
            <a:lvl1pPr>
              <a:defRPr>
                <a:latin typeface="Graphik Light" panose="020B0403030202060203" pitchFamily="34" charset="0"/>
              </a:defRPr>
            </a:lvl1pPr>
          </a:lstStyle>
          <a:p>
            <a:r>
              <a:rPr lang="en-GB"/>
              <a:t>Classification; Privileged | Introduction to Treasury Management Webinar | 12 February 2025</a:t>
            </a:r>
            <a:endParaRPr lang="en-AU" dirty="0"/>
          </a:p>
        </p:txBody>
      </p:sp>
      <p:sp>
        <p:nvSpPr>
          <p:cNvPr id="5" name="Slide Number Placeholder 4">
            <a:extLst>
              <a:ext uri="{FF2B5EF4-FFF2-40B4-BE49-F238E27FC236}">
                <a16:creationId xmlns:a16="http://schemas.microsoft.com/office/drawing/2014/main" id="{00A579B8-ABBD-C881-E68D-ADF9340CA2E1}"/>
              </a:ext>
            </a:extLst>
          </p:cNvPr>
          <p:cNvSpPr>
            <a:spLocks noGrp="1"/>
          </p:cNvSpPr>
          <p:nvPr>
            <p:ph type="sldNum" sz="quarter" idx="11"/>
          </p:nvPr>
        </p:nvSpPr>
        <p:spPr/>
        <p:txBody>
          <a:bodyPr/>
          <a:lstStyle>
            <a:lvl1pPr>
              <a:defRPr>
                <a:latin typeface="Graphik Light" panose="020B0403030202060203" pitchFamily="34" charset="0"/>
              </a:defRPr>
            </a:lvl1pPr>
          </a:lstStyle>
          <a:p>
            <a:fld id="{4F389B0C-F2B6-4B3C-BE16-146C0F74E520}" type="slidenum">
              <a:rPr lang="en-AU" smtClean="0"/>
              <a:pPr/>
              <a:t>‹#›</a:t>
            </a:fld>
            <a:endParaRPr lang="en-AU"/>
          </a:p>
        </p:txBody>
      </p:sp>
      <p:sp>
        <p:nvSpPr>
          <p:cNvPr id="6" name="Rectangle 5">
            <a:extLst>
              <a:ext uri="{FF2B5EF4-FFF2-40B4-BE49-F238E27FC236}">
                <a16:creationId xmlns:a16="http://schemas.microsoft.com/office/drawing/2014/main" id="{3A3897C3-70B4-05E1-D76F-38A747A31364}"/>
              </a:ext>
            </a:extLst>
          </p:cNvPr>
          <p:cNvSpPr/>
          <p:nvPr userDrawn="1"/>
        </p:nvSpPr>
        <p:spPr>
          <a:xfrm>
            <a:off x="0" y="0"/>
            <a:ext cx="24382413" cy="1889125"/>
          </a:xfrm>
          <a:prstGeom prst="rect">
            <a:avLst/>
          </a:prstGeom>
          <a:gradFill>
            <a:gsLst>
              <a:gs pos="0">
                <a:srgbClr val="820000"/>
              </a:gs>
              <a:gs pos="62000">
                <a:schemeClr val="bg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7200">
              <a:latin typeface="Graphik Light" panose="020B0403030202060203" pitchFamily="34" charset="0"/>
            </a:endParaRPr>
          </a:p>
        </p:txBody>
      </p:sp>
      <p:sp>
        <p:nvSpPr>
          <p:cNvPr id="7" name="Title 11">
            <a:extLst>
              <a:ext uri="{FF2B5EF4-FFF2-40B4-BE49-F238E27FC236}">
                <a16:creationId xmlns:a16="http://schemas.microsoft.com/office/drawing/2014/main" id="{5BD112D9-389B-65B3-9262-AB6884837693}"/>
              </a:ext>
            </a:extLst>
          </p:cNvPr>
          <p:cNvSpPr>
            <a:spLocks noGrp="1"/>
          </p:cNvSpPr>
          <p:nvPr>
            <p:ph type="title"/>
          </p:nvPr>
        </p:nvSpPr>
        <p:spPr>
          <a:xfrm>
            <a:off x="938213" y="180000"/>
            <a:ext cx="22462538" cy="1440000"/>
          </a:xfrm>
        </p:spPr>
        <p:txBody>
          <a:bodyPr anchor="ctr" anchorCtr="0"/>
          <a:lstStyle>
            <a:lvl1pPr>
              <a:defRPr>
                <a:solidFill>
                  <a:schemeClr val="bg1"/>
                </a:solidFill>
                <a:latin typeface="Graphik Light" panose="020B0403030202060203"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12268528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offse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938213" y="2184401"/>
            <a:ext cx="8203097" cy="9636124"/>
          </a:xfrm>
        </p:spPr>
        <p:txBody>
          <a:bodyPr/>
          <a:lstStyle>
            <a:lvl1pPr>
              <a:defRPr>
                <a:latin typeface="Graphik Light" panose="020B0403030202060203" pitchFamily="34" charset="0"/>
              </a:defRPr>
            </a:lvl1pPr>
            <a:lvl2pPr>
              <a:defRPr/>
            </a:lvl2pPr>
            <a:lvl3pPr>
              <a:defRPr/>
            </a:lvl3pPr>
            <a:lvl4pPr>
              <a:defRPr/>
            </a:lvl4pPr>
            <a:lvl5pPr>
              <a:defRPr/>
            </a:lvl5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9532453" y="2184401"/>
            <a:ext cx="8203097" cy="9636124"/>
          </a:xfrm>
        </p:spPr>
        <p:txBody>
          <a:bodyPr/>
          <a:lstStyle>
            <a:lvl1pPr>
              <a:defRPr>
                <a:latin typeface="Graphik Light" panose="020B0403030202060203" pitchFamily="34" charset="0"/>
              </a:defRPr>
            </a:lvl1pPr>
            <a:lvl2pPr>
              <a:defRPr>
                <a:latin typeface="Graphik Light" panose="020B0403030202060203" pitchFamily="34" charset="0"/>
              </a:defRPr>
            </a:lvl2pPr>
            <a:lvl3pPr>
              <a:defRPr>
                <a:latin typeface="Graphik Light" panose="020B0403030202060203" pitchFamily="34" charset="0"/>
              </a:defRPr>
            </a:lvl3pPr>
            <a:lvl4pPr>
              <a:defRPr>
                <a:latin typeface="Graphik Light" panose="020B0403030202060203" pitchFamily="34" charset="0"/>
              </a:defRPr>
            </a:lvl4pPr>
            <a:lvl5pPr>
              <a:defRPr>
                <a:latin typeface="Graphik Light" panose="020B04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Footer Placeholder 1">
            <a:extLst>
              <a:ext uri="{FF2B5EF4-FFF2-40B4-BE49-F238E27FC236}">
                <a16:creationId xmlns:a16="http://schemas.microsoft.com/office/drawing/2014/main" id="{66A6B45A-F7EB-6532-2553-B76F47AA3A73}"/>
              </a:ext>
            </a:extLst>
          </p:cNvPr>
          <p:cNvSpPr>
            <a:spLocks noGrp="1"/>
          </p:cNvSpPr>
          <p:nvPr>
            <p:ph type="ftr" sz="quarter" idx="10"/>
          </p:nvPr>
        </p:nvSpPr>
        <p:spPr/>
        <p:txBody>
          <a:bodyPr/>
          <a:lstStyle>
            <a:lvl1pPr>
              <a:defRPr>
                <a:latin typeface="Graphik Light" panose="020B0403030202060203" pitchFamily="34" charset="0"/>
              </a:defRPr>
            </a:lvl1pPr>
          </a:lstStyle>
          <a:p>
            <a:r>
              <a:rPr lang="en-GB"/>
              <a:t>Classification; Privileged | Introduction to Treasury Management Webinar | 12 February 2025</a:t>
            </a:r>
            <a:endParaRPr lang="en-AU" dirty="0"/>
          </a:p>
        </p:txBody>
      </p:sp>
      <p:sp>
        <p:nvSpPr>
          <p:cNvPr id="5" name="Slide Number Placeholder 4">
            <a:extLst>
              <a:ext uri="{FF2B5EF4-FFF2-40B4-BE49-F238E27FC236}">
                <a16:creationId xmlns:a16="http://schemas.microsoft.com/office/drawing/2014/main" id="{BC02FA2E-9BA5-5168-C746-5970E6F7FD18}"/>
              </a:ext>
            </a:extLst>
          </p:cNvPr>
          <p:cNvSpPr>
            <a:spLocks noGrp="1"/>
          </p:cNvSpPr>
          <p:nvPr>
            <p:ph type="sldNum" sz="quarter" idx="11"/>
          </p:nvPr>
        </p:nvSpPr>
        <p:spPr/>
        <p:txBody>
          <a:bodyPr/>
          <a:lstStyle>
            <a:lvl1pPr>
              <a:defRPr>
                <a:latin typeface="Graphik Light" panose="020B0403030202060203" pitchFamily="34" charset="0"/>
              </a:defRPr>
            </a:lvl1pPr>
          </a:lstStyle>
          <a:p>
            <a:fld id="{4F389B0C-F2B6-4B3C-BE16-146C0F74E520}" type="slidenum">
              <a:rPr lang="en-AU" smtClean="0"/>
              <a:pPr/>
              <a:t>‹#›</a:t>
            </a:fld>
            <a:endParaRPr lang="en-AU"/>
          </a:p>
        </p:txBody>
      </p:sp>
      <p:sp>
        <p:nvSpPr>
          <p:cNvPr id="6" name="Rectangle 5">
            <a:extLst>
              <a:ext uri="{FF2B5EF4-FFF2-40B4-BE49-F238E27FC236}">
                <a16:creationId xmlns:a16="http://schemas.microsoft.com/office/drawing/2014/main" id="{C1422422-2158-3006-85CA-5B9ADF87C611}"/>
              </a:ext>
            </a:extLst>
          </p:cNvPr>
          <p:cNvSpPr/>
          <p:nvPr userDrawn="1"/>
        </p:nvSpPr>
        <p:spPr>
          <a:xfrm>
            <a:off x="0" y="0"/>
            <a:ext cx="24382413" cy="1889125"/>
          </a:xfrm>
          <a:prstGeom prst="rect">
            <a:avLst/>
          </a:prstGeom>
          <a:gradFill>
            <a:gsLst>
              <a:gs pos="0">
                <a:srgbClr val="820000"/>
              </a:gs>
              <a:gs pos="62000">
                <a:schemeClr val="bg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7200">
              <a:latin typeface="Graphik Light" panose="020B0403030202060203" pitchFamily="34" charset="0"/>
            </a:endParaRPr>
          </a:p>
        </p:txBody>
      </p:sp>
      <p:sp>
        <p:nvSpPr>
          <p:cNvPr id="7" name="Title 11">
            <a:extLst>
              <a:ext uri="{FF2B5EF4-FFF2-40B4-BE49-F238E27FC236}">
                <a16:creationId xmlns:a16="http://schemas.microsoft.com/office/drawing/2014/main" id="{D3EBE969-C90B-6686-485F-5FE2A429973B}"/>
              </a:ext>
            </a:extLst>
          </p:cNvPr>
          <p:cNvSpPr>
            <a:spLocks noGrp="1"/>
          </p:cNvSpPr>
          <p:nvPr>
            <p:ph type="title"/>
          </p:nvPr>
        </p:nvSpPr>
        <p:spPr>
          <a:xfrm>
            <a:off x="938213" y="180000"/>
            <a:ext cx="22462538" cy="1440000"/>
          </a:xfrm>
        </p:spPr>
        <p:txBody>
          <a:bodyPr anchor="ctr" anchorCtr="0"/>
          <a:lstStyle>
            <a:lvl1pPr>
              <a:defRPr>
                <a:solidFill>
                  <a:schemeClr val="bg1"/>
                </a:solidFill>
                <a:latin typeface="Graphik Light" panose="020B0403030202060203"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713036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anner 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79C8A2A-9626-B472-5A4E-C22AE64482EB}"/>
              </a:ext>
            </a:extLst>
          </p:cNvPr>
          <p:cNvSpPr>
            <a:spLocks noGrp="1"/>
          </p:cNvSpPr>
          <p:nvPr>
            <p:ph type="ftr" sz="quarter" idx="10"/>
          </p:nvPr>
        </p:nvSpPr>
        <p:spPr/>
        <p:txBody>
          <a:bodyPr/>
          <a:lstStyle>
            <a:lvl1pPr>
              <a:defRPr>
                <a:latin typeface="Graphik Light" panose="020B0403030202060203" pitchFamily="34" charset="0"/>
              </a:defRPr>
            </a:lvl1pPr>
          </a:lstStyle>
          <a:p>
            <a:r>
              <a:rPr lang="en-GB"/>
              <a:t>Classification; Privileged | Introduction to Treasury Management Webinar | 12 February 2025</a:t>
            </a:r>
            <a:endParaRPr lang="en-AU" dirty="0"/>
          </a:p>
        </p:txBody>
      </p:sp>
      <p:sp>
        <p:nvSpPr>
          <p:cNvPr id="4" name="Slide Number Placeholder 3">
            <a:extLst>
              <a:ext uri="{FF2B5EF4-FFF2-40B4-BE49-F238E27FC236}">
                <a16:creationId xmlns:a16="http://schemas.microsoft.com/office/drawing/2014/main" id="{B9A42E67-EECC-6D93-04BE-0AE0EC0AE37D}"/>
              </a:ext>
            </a:extLst>
          </p:cNvPr>
          <p:cNvSpPr>
            <a:spLocks noGrp="1"/>
          </p:cNvSpPr>
          <p:nvPr>
            <p:ph type="sldNum" sz="quarter" idx="11"/>
          </p:nvPr>
        </p:nvSpPr>
        <p:spPr/>
        <p:txBody>
          <a:bodyPr/>
          <a:lstStyle>
            <a:lvl1pPr>
              <a:defRPr>
                <a:latin typeface="Graphik Light" panose="020B0403030202060203" pitchFamily="34" charset="0"/>
              </a:defRPr>
            </a:lvl1pPr>
          </a:lstStyle>
          <a:p>
            <a:fld id="{4F389B0C-F2B6-4B3C-BE16-146C0F74E520}" type="slidenum">
              <a:rPr lang="en-AU" smtClean="0"/>
              <a:pPr/>
              <a:t>‹#›</a:t>
            </a:fld>
            <a:endParaRPr lang="en-AU"/>
          </a:p>
        </p:txBody>
      </p:sp>
      <p:sp>
        <p:nvSpPr>
          <p:cNvPr id="3" name="Rectangle 2">
            <a:extLst>
              <a:ext uri="{FF2B5EF4-FFF2-40B4-BE49-F238E27FC236}">
                <a16:creationId xmlns:a16="http://schemas.microsoft.com/office/drawing/2014/main" id="{07AF576D-E744-8B74-9B7E-9E7908DBC97E}"/>
              </a:ext>
            </a:extLst>
          </p:cNvPr>
          <p:cNvSpPr/>
          <p:nvPr userDrawn="1"/>
        </p:nvSpPr>
        <p:spPr>
          <a:xfrm>
            <a:off x="0" y="0"/>
            <a:ext cx="24382413" cy="1889125"/>
          </a:xfrm>
          <a:prstGeom prst="rect">
            <a:avLst/>
          </a:prstGeom>
          <a:gradFill>
            <a:gsLst>
              <a:gs pos="0">
                <a:srgbClr val="820000"/>
              </a:gs>
              <a:gs pos="62000">
                <a:schemeClr val="bg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7200">
              <a:latin typeface="Graphik Light" panose="020B0403030202060203" pitchFamily="34" charset="0"/>
            </a:endParaRPr>
          </a:p>
        </p:txBody>
      </p:sp>
      <p:sp>
        <p:nvSpPr>
          <p:cNvPr id="5" name="Title 11">
            <a:extLst>
              <a:ext uri="{FF2B5EF4-FFF2-40B4-BE49-F238E27FC236}">
                <a16:creationId xmlns:a16="http://schemas.microsoft.com/office/drawing/2014/main" id="{47AC907F-02BC-CBE9-84F7-FE31761A12AD}"/>
              </a:ext>
            </a:extLst>
          </p:cNvPr>
          <p:cNvSpPr>
            <a:spLocks noGrp="1"/>
          </p:cNvSpPr>
          <p:nvPr>
            <p:ph type="title"/>
          </p:nvPr>
        </p:nvSpPr>
        <p:spPr>
          <a:xfrm>
            <a:off x="938213" y="180000"/>
            <a:ext cx="22462538" cy="1440000"/>
          </a:xfrm>
        </p:spPr>
        <p:txBody>
          <a:bodyPr anchor="ctr" anchorCtr="0"/>
          <a:lstStyle>
            <a:lvl1pPr>
              <a:defRPr>
                <a:solidFill>
                  <a:schemeClr val="bg1"/>
                </a:solidFill>
                <a:latin typeface="Graphik Light" panose="020B0403030202060203"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18102716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Keylin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428AD84-124D-4E35-1EE1-F1258B2CC3A8}"/>
              </a:ext>
            </a:extLst>
          </p:cNvPr>
          <p:cNvSpPr>
            <a:spLocks noGrp="1"/>
          </p:cNvSpPr>
          <p:nvPr>
            <p:ph type="title"/>
          </p:nvPr>
        </p:nvSpPr>
        <p:spPr>
          <a:xfrm>
            <a:off x="957263" y="1012826"/>
            <a:ext cx="22467887" cy="590550"/>
          </a:xfrm>
        </p:spPr>
        <p:txBody>
          <a:bodyPr/>
          <a:lstStyle/>
          <a:p>
            <a:r>
              <a:rPr lang="en-US"/>
              <a:t>Click to edit Master title style</a:t>
            </a:r>
            <a:endParaRPr lang="en-AU" dirty="0"/>
          </a:p>
        </p:txBody>
      </p:sp>
      <p:sp>
        <p:nvSpPr>
          <p:cNvPr id="8" name="Content Placeholder 8">
            <a:extLst>
              <a:ext uri="{FF2B5EF4-FFF2-40B4-BE49-F238E27FC236}">
                <a16:creationId xmlns:a16="http://schemas.microsoft.com/office/drawing/2014/main" id="{132CD76E-F5A2-21D5-13DC-7A9105D4645A}"/>
              </a:ext>
            </a:extLst>
          </p:cNvPr>
          <p:cNvSpPr>
            <a:spLocks noGrp="1"/>
          </p:cNvSpPr>
          <p:nvPr>
            <p:ph sz="quarter" idx="14" hasCustomPrompt="1"/>
          </p:nvPr>
        </p:nvSpPr>
        <p:spPr>
          <a:xfrm>
            <a:off x="938213" y="3060700"/>
            <a:ext cx="22462538" cy="9051925"/>
          </a:xfrm>
        </p:spPr>
        <p:txBody>
          <a:bodyPr/>
          <a:lstStyle>
            <a:lvl1pPr>
              <a:defRPr/>
            </a:lvl1pPr>
          </a:lstStyle>
          <a:p>
            <a:pPr lvl="0"/>
            <a:r>
              <a:rPr lang="en-GB" dirty="0"/>
              <a:t>Click to add text, or click on one of the central icons to add a table, chart, SmartArt, image or media. Press the ‘Increase/Decrease’ button under the Home tab to move through the text styles.</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9BBFE5A3-758B-4193-A5EA-9AC513A24AE5}"/>
              </a:ext>
            </a:extLst>
          </p:cNvPr>
          <p:cNvCxnSpPr/>
          <p:nvPr userDrawn="1"/>
        </p:nvCxnSpPr>
        <p:spPr>
          <a:xfrm>
            <a:off x="957264" y="1898986"/>
            <a:ext cx="224678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79C3FF91-636A-7C71-BD60-13E4F304168A}"/>
              </a:ext>
            </a:extLst>
          </p:cNvPr>
          <p:cNvSpPr>
            <a:spLocks noGrp="1"/>
          </p:cNvSpPr>
          <p:nvPr>
            <p:ph type="body" sz="quarter" idx="15" hasCustomPrompt="1"/>
          </p:nvPr>
        </p:nvSpPr>
        <p:spPr>
          <a:xfrm>
            <a:off x="938213" y="2035513"/>
            <a:ext cx="22462538" cy="733088"/>
          </a:xfrm>
          <a:noFill/>
        </p:spPr>
        <p:txBody>
          <a:bodyPr/>
          <a:lstStyle>
            <a:lvl1pPr>
              <a:defRPr>
                <a:solidFill>
                  <a:schemeClr val="bg2"/>
                </a:solidFill>
              </a:defRPr>
            </a:lvl1pPr>
            <a:lvl2pPr marL="0" indent="0">
              <a:buNone/>
              <a:defRPr/>
            </a:lvl2pPr>
            <a:lvl3pPr marL="0" indent="0">
              <a:buNone/>
              <a:defRPr/>
            </a:lvl3pPr>
            <a:lvl5pPr>
              <a:defRPr/>
            </a:lvl5pPr>
          </a:lstStyle>
          <a:p>
            <a:pPr lvl="0"/>
            <a:r>
              <a:rPr lang="en-GB" dirty="0"/>
              <a:t>Click to add Subheading</a:t>
            </a:r>
          </a:p>
          <a:p>
            <a:pPr lvl="1"/>
            <a:r>
              <a:rPr lang="en-GB" dirty="0"/>
              <a:t>Second level</a:t>
            </a:r>
            <a:endParaRPr lang="en-AU" dirty="0"/>
          </a:p>
        </p:txBody>
      </p:sp>
      <p:sp>
        <p:nvSpPr>
          <p:cNvPr id="2" name="Footer Placeholder 1">
            <a:extLst>
              <a:ext uri="{FF2B5EF4-FFF2-40B4-BE49-F238E27FC236}">
                <a16:creationId xmlns:a16="http://schemas.microsoft.com/office/drawing/2014/main" id="{3DD3D290-0C28-5A5D-00F7-3B3D58A0CE70}"/>
              </a:ext>
            </a:extLst>
          </p:cNvPr>
          <p:cNvSpPr>
            <a:spLocks noGrp="1"/>
          </p:cNvSpPr>
          <p:nvPr>
            <p:ph type="ftr" sz="quarter" idx="16"/>
          </p:nvPr>
        </p:nvSpPr>
        <p:spPr/>
        <p:txBody>
          <a:bodyPr/>
          <a:lstStyle/>
          <a:p>
            <a:r>
              <a:rPr lang="en-GB"/>
              <a:t>Classification; Privileged | Introduction to Treasury Management Webinar | 12 February 2025</a:t>
            </a:r>
            <a:endParaRPr lang="en-AU" dirty="0"/>
          </a:p>
        </p:txBody>
      </p:sp>
      <p:sp>
        <p:nvSpPr>
          <p:cNvPr id="9" name="Slide Number Placeholder 8">
            <a:extLst>
              <a:ext uri="{FF2B5EF4-FFF2-40B4-BE49-F238E27FC236}">
                <a16:creationId xmlns:a16="http://schemas.microsoft.com/office/drawing/2014/main" id="{9863591D-3C66-AA47-2D57-BE1407BCD704}"/>
              </a:ext>
            </a:extLst>
          </p:cNvPr>
          <p:cNvSpPr>
            <a:spLocks noGrp="1"/>
          </p:cNvSpPr>
          <p:nvPr>
            <p:ph type="sldNum" sz="quarter" idx="17"/>
          </p:nvPr>
        </p:nvSpPr>
        <p:spPr/>
        <p:txBody>
          <a:bodyPr/>
          <a:lstStyle/>
          <a:p>
            <a:fld id="{4F389B0C-F2B6-4B3C-BE16-146C0F74E520}" type="slidenum">
              <a:rPr lang="en-AU" smtClean="0"/>
              <a:pPr/>
              <a:t>‹#›</a:t>
            </a:fld>
            <a:endParaRPr lang="en-AU"/>
          </a:p>
        </p:txBody>
      </p:sp>
    </p:spTree>
    <p:extLst>
      <p:ext uri="{BB962C8B-B14F-4D97-AF65-F5344CB8AC3E}">
        <p14:creationId xmlns:p14="http://schemas.microsoft.com/office/powerpoint/2010/main" val="22560305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Keylin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938213" y="3060701"/>
            <a:ext cx="10439321" cy="90504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12333288" y="3060701"/>
            <a:ext cx="11067463" cy="905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30BA5A95-3767-D405-1161-E153490FF0D3}"/>
              </a:ext>
            </a:extLst>
          </p:cNvPr>
          <p:cNvSpPr>
            <a:spLocks noGrp="1"/>
          </p:cNvSpPr>
          <p:nvPr>
            <p:ph type="ftr" sz="quarter" idx="16"/>
          </p:nvPr>
        </p:nvSpPr>
        <p:spPr/>
        <p:txBody>
          <a:bodyPr/>
          <a:lstStyle/>
          <a:p>
            <a:r>
              <a:rPr lang="en-GB"/>
              <a:t>Classification; Privileged | Introduction to Treasury Management Webinar | 12 February 2025</a:t>
            </a:r>
            <a:endParaRPr lang="en-AU" dirty="0"/>
          </a:p>
        </p:txBody>
      </p:sp>
      <p:sp>
        <p:nvSpPr>
          <p:cNvPr id="7" name="Slide Number Placeholder 6">
            <a:extLst>
              <a:ext uri="{FF2B5EF4-FFF2-40B4-BE49-F238E27FC236}">
                <a16:creationId xmlns:a16="http://schemas.microsoft.com/office/drawing/2014/main" id="{63C0B776-B393-2AAC-2FF6-DEA174BC362F}"/>
              </a:ext>
            </a:extLst>
          </p:cNvPr>
          <p:cNvSpPr>
            <a:spLocks noGrp="1"/>
          </p:cNvSpPr>
          <p:nvPr>
            <p:ph type="sldNum" sz="quarter" idx="17"/>
          </p:nvPr>
        </p:nvSpPr>
        <p:spPr/>
        <p:txBody>
          <a:bodyPr/>
          <a:lstStyle/>
          <a:p>
            <a:fld id="{4F389B0C-F2B6-4B3C-BE16-146C0F74E520}" type="slidenum">
              <a:rPr lang="en-AU" smtClean="0"/>
              <a:pPr/>
              <a:t>‹#›</a:t>
            </a:fld>
            <a:endParaRPr lang="en-AU"/>
          </a:p>
        </p:txBody>
      </p:sp>
      <p:sp>
        <p:nvSpPr>
          <p:cNvPr id="8" name="Title 6">
            <a:extLst>
              <a:ext uri="{FF2B5EF4-FFF2-40B4-BE49-F238E27FC236}">
                <a16:creationId xmlns:a16="http://schemas.microsoft.com/office/drawing/2014/main" id="{01C679F1-0C07-CC11-6B0F-7074724C5B38}"/>
              </a:ext>
            </a:extLst>
          </p:cNvPr>
          <p:cNvSpPr>
            <a:spLocks noGrp="1"/>
          </p:cNvSpPr>
          <p:nvPr>
            <p:ph type="title"/>
          </p:nvPr>
        </p:nvSpPr>
        <p:spPr>
          <a:xfrm>
            <a:off x="957263" y="1012826"/>
            <a:ext cx="22467887" cy="590550"/>
          </a:xfrm>
        </p:spPr>
        <p:txBody>
          <a:body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1F3DBEC6-69CE-5120-075F-D9FC44D5BA5E}"/>
              </a:ext>
            </a:extLst>
          </p:cNvPr>
          <p:cNvCxnSpPr/>
          <p:nvPr userDrawn="1"/>
        </p:nvCxnSpPr>
        <p:spPr>
          <a:xfrm>
            <a:off x="957264" y="1898986"/>
            <a:ext cx="224678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5008E687-9F21-BF96-0702-47F31AF521FB}"/>
              </a:ext>
            </a:extLst>
          </p:cNvPr>
          <p:cNvSpPr>
            <a:spLocks noGrp="1"/>
          </p:cNvSpPr>
          <p:nvPr>
            <p:ph type="body" sz="quarter" idx="15" hasCustomPrompt="1"/>
          </p:nvPr>
        </p:nvSpPr>
        <p:spPr>
          <a:xfrm>
            <a:off x="938213" y="2035513"/>
            <a:ext cx="22462538" cy="733088"/>
          </a:xfrm>
          <a:noFill/>
        </p:spPr>
        <p:txBody>
          <a:bodyPr/>
          <a:lstStyle>
            <a:lvl1pPr>
              <a:defRPr>
                <a:solidFill>
                  <a:schemeClr val="bg2"/>
                </a:solidFill>
              </a:defRPr>
            </a:lvl1pPr>
            <a:lvl2pPr marL="0" indent="0">
              <a:buNone/>
              <a:defRPr/>
            </a:lvl2pPr>
            <a:lvl3pPr marL="0" indent="0">
              <a:buNone/>
              <a:defRPr/>
            </a:lvl3pPr>
            <a:lvl5pPr>
              <a:defRPr/>
            </a:lvl5pPr>
          </a:lstStyle>
          <a:p>
            <a:pPr lvl="0"/>
            <a:r>
              <a:rPr lang="en-GB" dirty="0"/>
              <a:t>Click to add Subheading</a:t>
            </a:r>
          </a:p>
          <a:p>
            <a:pPr lvl="1"/>
            <a:r>
              <a:rPr lang="en-GB" dirty="0"/>
              <a:t>Second level</a:t>
            </a:r>
            <a:endParaRPr lang="en-AU" dirty="0"/>
          </a:p>
        </p:txBody>
      </p:sp>
    </p:spTree>
    <p:extLst>
      <p:ext uri="{BB962C8B-B14F-4D97-AF65-F5344CB8AC3E}">
        <p14:creationId xmlns:p14="http://schemas.microsoft.com/office/powerpoint/2010/main" val="2276429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offset-Keylin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938213" y="3060699"/>
            <a:ext cx="7919485" cy="9050400"/>
          </a:xfrm>
        </p:spPr>
        <p:txBody>
          <a:bodyPr>
            <a:noAutofit/>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9532453" y="3060699"/>
            <a:ext cx="7919485" cy="9050400"/>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7">
            <a:extLst>
              <a:ext uri="{FF2B5EF4-FFF2-40B4-BE49-F238E27FC236}">
                <a16:creationId xmlns:a16="http://schemas.microsoft.com/office/drawing/2014/main" id="{D27C5FF1-9545-48C7-8674-E056EBB1E6BF}"/>
              </a:ext>
            </a:extLst>
          </p:cNvPr>
          <p:cNvSpPr>
            <a:spLocks noGrp="1"/>
          </p:cNvSpPr>
          <p:nvPr>
            <p:ph type="ftr" sz="quarter" idx="16"/>
          </p:nvPr>
        </p:nvSpPr>
        <p:spPr/>
        <p:txBody>
          <a:bodyPr/>
          <a:lstStyle/>
          <a:p>
            <a:r>
              <a:rPr lang="en-GB"/>
              <a:t>Classification; Privileged | Introduction to Treasury Management Webinar | 12 February 2025</a:t>
            </a:r>
            <a:endParaRPr lang="en-AU" dirty="0"/>
          </a:p>
        </p:txBody>
      </p:sp>
      <p:sp>
        <p:nvSpPr>
          <p:cNvPr id="9" name="Slide Number Placeholder 8">
            <a:extLst>
              <a:ext uri="{FF2B5EF4-FFF2-40B4-BE49-F238E27FC236}">
                <a16:creationId xmlns:a16="http://schemas.microsoft.com/office/drawing/2014/main" id="{C0951A96-AD6A-3BA1-7764-D7E3E695343D}"/>
              </a:ext>
            </a:extLst>
          </p:cNvPr>
          <p:cNvSpPr>
            <a:spLocks noGrp="1"/>
          </p:cNvSpPr>
          <p:nvPr>
            <p:ph type="sldNum" sz="quarter" idx="17"/>
          </p:nvPr>
        </p:nvSpPr>
        <p:spPr/>
        <p:txBody>
          <a:bodyPr/>
          <a:lstStyle/>
          <a:p>
            <a:fld id="{4F389B0C-F2B6-4B3C-BE16-146C0F74E520}" type="slidenum">
              <a:rPr lang="en-AU" smtClean="0"/>
              <a:pPr/>
              <a:t>‹#›</a:t>
            </a:fld>
            <a:endParaRPr lang="en-AU"/>
          </a:p>
        </p:txBody>
      </p:sp>
      <p:sp>
        <p:nvSpPr>
          <p:cNvPr id="2" name="Title 6">
            <a:extLst>
              <a:ext uri="{FF2B5EF4-FFF2-40B4-BE49-F238E27FC236}">
                <a16:creationId xmlns:a16="http://schemas.microsoft.com/office/drawing/2014/main" id="{31F4DB23-E16D-3FCC-5078-FABA80A8A7A4}"/>
              </a:ext>
            </a:extLst>
          </p:cNvPr>
          <p:cNvSpPr>
            <a:spLocks noGrp="1"/>
          </p:cNvSpPr>
          <p:nvPr>
            <p:ph type="title"/>
          </p:nvPr>
        </p:nvSpPr>
        <p:spPr>
          <a:xfrm>
            <a:off x="957263" y="1012826"/>
            <a:ext cx="22467887" cy="590550"/>
          </a:xfrm>
        </p:spPr>
        <p:txBody>
          <a:bodyPr>
            <a:noAutofit/>
          </a:bodyPr>
          <a:lstStyle/>
          <a:p>
            <a:r>
              <a:rPr lang="en-US"/>
              <a:t>Click to edit Master title style</a:t>
            </a:r>
            <a:endParaRPr lang="en-AU" dirty="0"/>
          </a:p>
        </p:txBody>
      </p:sp>
      <p:cxnSp>
        <p:nvCxnSpPr>
          <p:cNvPr id="5" name="Straight Connector 4">
            <a:extLst>
              <a:ext uri="{FF2B5EF4-FFF2-40B4-BE49-F238E27FC236}">
                <a16:creationId xmlns:a16="http://schemas.microsoft.com/office/drawing/2014/main" id="{27AD4AEC-79AC-A001-49B4-F75D648E2B55}"/>
              </a:ext>
            </a:extLst>
          </p:cNvPr>
          <p:cNvCxnSpPr/>
          <p:nvPr userDrawn="1"/>
        </p:nvCxnSpPr>
        <p:spPr>
          <a:xfrm>
            <a:off x="957264" y="1898986"/>
            <a:ext cx="224678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2DDC67B4-73AF-0CC8-989A-E1C291E72BD6}"/>
              </a:ext>
            </a:extLst>
          </p:cNvPr>
          <p:cNvSpPr>
            <a:spLocks noGrp="1"/>
          </p:cNvSpPr>
          <p:nvPr>
            <p:ph type="body" sz="quarter" idx="15" hasCustomPrompt="1"/>
          </p:nvPr>
        </p:nvSpPr>
        <p:spPr>
          <a:xfrm>
            <a:off x="938213" y="2035513"/>
            <a:ext cx="22462538" cy="733088"/>
          </a:xfrm>
          <a:noFill/>
        </p:spPr>
        <p:txBody>
          <a:bodyPr>
            <a:noAutofit/>
          </a:bodyPr>
          <a:lstStyle>
            <a:lvl1pPr>
              <a:defRPr>
                <a:solidFill>
                  <a:schemeClr val="bg2"/>
                </a:solidFill>
              </a:defRPr>
            </a:lvl1pPr>
            <a:lvl2pPr marL="0" indent="0">
              <a:buNone/>
              <a:defRPr/>
            </a:lvl2pPr>
            <a:lvl3pPr marL="0" indent="0">
              <a:buNone/>
              <a:defRPr/>
            </a:lvl3pPr>
            <a:lvl5pPr>
              <a:defRPr/>
            </a:lvl5pPr>
          </a:lstStyle>
          <a:p>
            <a:pPr lvl="0"/>
            <a:r>
              <a:rPr lang="en-GB" dirty="0"/>
              <a:t>Click to add Subheading</a:t>
            </a:r>
          </a:p>
          <a:p>
            <a:pPr lvl="1"/>
            <a:r>
              <a:rPr lang="en-GB" dirty="0"/>
              <a:t>Second level</a:t>
            </a:r>
            <a:endParaRPr lang="en-AU" dirty="0"/>
          </a:p>
        </p:txBody>
      </p:sp>
    </p:spTree>
    <p:extLst>
      <p:ext uri="{BB962C8B-B14F-4D97-AF65-F5344CB8AC3E}">
        <p14:creationId xmlns:p14="http://schemas.microsoft.com/office/powerpoint/2010/main" val="15929030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line Title only">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6283FCEF-5A9F-CEE9-9FB8-6F3C344E9DE1}"/>
              </a:ext>
            </a:extLst>
          </p:cNvPr>
          <p:cNvSpPr>
            <a:spLocks noGrp="1"/>
          </p:cNvSpPr>
          <p:nvPr>
            <p:ph type="ftr" sz="quarter" idx="16"/>
          </p:nvPr>
        </p:nvSpPr>
        <p:spPr/>
        <p:txBody>
          <a:bodyPr/>
          <a:lstStyle/>
          <a:p>
            <a:r>
              <a:rPr lang="en-GB"/>
              <a:t>Classification; Privileged | Introduction to Treasury Management Webinar | 12 February 2025</a:t>
            </a:r>
            <a:endParaRPr lang="en-AU" dirty="0"/>
          </a:p>
        </p:txBody>
      </p:sp>
      <p:sp>
        <p:nvSpPr>
          <p:cNvPr id="9" name="Slide Number Placeholder 8">
            <a:extLst>
              <a:ext uri="{FF2B5EF4-FFF2-40B4-BE49-F238E27FC236}">
                <a16:creationId xmlns:a16="http://schemas.microsoft.com/office/drawing/2014/main" id="{04491EAA-0DF1-694D-7835-50F3C5F96161}"/>
              </a:ext>
            </a:extLst>
          </p:cNvPr>
          <p:cNvSpPr>
            <a:spLocks noGrp="1"/>
          </p:cNvSpPr>
          <p:nvPr>
            <p:ph type="sldNum" sz="quarter" idx="17"/>
          </p:nvPr>
        </p:nvSpPr>
        <p:spPr/>
        <p:txBody>
          <a:bodyPr/>
          <a:lstStyle/>
          <a:p>
            <a:fld id="{4F389B0C-F2B6-4B3C-BE16-146C0F74E520}" type="slidenum">
              <a:rPr lang="en-AU" smtClean="0"/>
              <a:pPr/>
              <a:t>‹#›</a:t>
            </a:fld>
            <a:endParaRPr lang="en-AU"/>
          </a:p>
        </p:txBody>
      </p:sp>
      <p:sp>
        <p:nvSpPr>
          <p:cNvPr id="2" name="Title 6">
            <a:extLst>
              <a:ext uri="{FF2B5EF4-FFF2-40B4-BE49-F238E27FC236}">
                <a16:creationId xmlns:a16="http://schemas.microsoft.com/office/drawing/2014/main" id="{7DEE5FF3-E445-B1BF-2A61-115AC7B1C159}"/>
              </a:ext>
            </a:extLst>
          </p:cNvPr>
          <p:cNvSpPr>
            <a:spLocks noGrp="1"/>
          </p:cNvSpPr>
          <p:nvPr>
            <p:ph type="title"/>
          </p:nvPr>
        </p:nvSpPr>
        <p:spPr>
          <a:xfrm>
            <a:off x="957263" y="1012826"/>
            <a:ext cx="22467887" cy="590550"/>
          </a:xfrm>
        </p:spPr>
        <p:txBody>
          <a:bodyPr/>
          <a:lstStyle/>
          <a:p>
            <a:r>
              <a:rPr lang="en-US"/>
              <a:t>Click to edit Master title style</a:t>
            </a:r>
            <a:endParaRPr lang="en-AU" dirty="0"/>
          </a:p>
        </p:txBody>
      </p:sp>
      <p:cxnSp>
        <p:nvCxnSpPr>
          <p:cNvPr id="3" name="Straight Connector 2">
            <a:extLst>
              <a:ext uri="{FF2B5EF4-FFF2-40B4-BE49-F238E27FC236}">
                <a16:creationId xmlns:a16="http://schemas.microsoft.com/office/drawing/2014/main" id="{AB3B96BB-1F8F-3AB4-EA45-082A98AF8359}"/>
              </a:ext>
            </a:extLst>
          </p:cNvPr>
          <p:cNvCxnSpPr/>
          <p:nvPr userDrawn="1"/>
        </p:nvCxnSpPr>
        <p:spPr>
          <a:xfrm>
            <a:off x="957264" y="1898986"/>
            <a:ext cx="224678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9617CF4D-3F7B-DDB9-D9E9-A3D2104B75D2}"/>
              </a:ext>
            </a:extLst>
          </p:cNvPr>
          <p:cNvSpPr>
            <a:spLocks noGrp="1"/>
          </p:cNvSpPr>
          <p:nvPr>
            <p:ph type="body" sz="quarter" idx="15" hasCustomPrompt="1"/>
          </p:nvPr>
        </p:nvSpPr>
        <p:spPr>
          <a:xfrm>
            <a:off x="938213" y="2035513"/>
            <a:ext cx="22462538" cy="733088"/>
          </a:xfrm>
          <a:noFill/>
        </p:spPr>
        <p:txBody>
          <a:bodyPr/>
          <a:lstStyle>
            <a:lvl1pPr>
              <a:defRPr>
                <a:solidFill>
                  <a:schemeClr val="bg2"/>
                </a:solidFill>
              </a:defRPr>
            </a:lvl1pPr>
            <a:lvl2pPr marL="0" indent="0">
              <a:buNone/>
              <a:defRPr/>
            </a:lvl2pPr>
            <a:lvl3pPr marL="0" indent="0">
              <a:buNone/>
              <a:defRPr/>
            </a:lvl3pPr>
            <a:lvl5pPr>
              <a:defRPr/>
            </a:lvl5pPr>
          </a:lstStyle>
          <a:p>
            <a:pPr lvl="0"/>
            <a:r>
              <a:rPr lang="en-GB" dirty="0"/>
              <a:t>Click to add Subheading</a:t>
            </a:r>
          </a:p>
          <a:p>
            <a:pPr lvl="1"/>
            <a:r>
              <a:rPr lang="en-GB" dirty="0"/>
              <a:t>Second level</a:t>
            </a:r>
            <a:endParaRPr lang="en-AU" dirty="0"/>
          </a:p>
        </p:txBody>
      </p:sp>
    </p:spTree>
    <p:extLst>
      <p:ext uri="{BB962C8B-B14F-4D97-AF65-F5344CB8AC3E}">
        <p14:creationId xmlns:p14="http://schemas.microsoft.com/office/powerpoint/2010/main" val="26417916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471183F-4FF6-F4F5-B649-B5A102762592}"/>
              </a:ext>
            </a:extLst>
          </p:cNvPr>
          <p:cNvSpPr>
            <a:spLocks noGrp="1"/>
          </p:cNvSpPr>
          <p:nvPr>
            <p:ph type="ftr" sz="quarter" idx="10"/>
          </p:nvPr>
        </p:nvSpPr>
        <p:spPr/>
        <p:txBody>
          <a:bodyPr/>
          <a:lstStyle/>
          <a:p>
            <a:r>
              <a:rPr lang="en-GB"/>
              <a:t>Classification; Privileged | Introduction to Treasury Management Webinar | 12 February 2025</a:t>
            </a:r>
            <a:endParaRPr lang="en-AU" dirty="0"/>
          </a:p>
        </p:txBody>
      </p:sp>
      <p:sp>
        <p:nvSpPr>
          <p:cNvPr id="6" name="Slide Number Placeholder 5">
            <a:extLst>
              <a:ext uri="{FF2B5EF4-FFF2-40B4-BE49-F238E27FC236}">
                <a16:creationId xmlns:a16="http://schemas.microsoft.com/office/drawing/2014/main" id="{698D0773-AB26-113F-E670-5510C60A3A9A}"/>
              </a:ext>
            </a:extLst>
          </p:cNvPr>
          <p:cNvSpPr>
            <a:spLocks noGrp="1"/>
          </p:cNvSpPr>
          <p:nvPr>
            <p:ph type="sldNum" sz="quarter" idx="11"/>
          </p:nvPr>
        </p:nvSpPr>
        <p:spPr/>
        <p:txBody>
          <a:bodyPr/>
          <a:lstStyle/>
          <a:p>
            <a:fld id="{4F389B0C-F2B6-4B3C-BE16-146C0F74E520}" type="slidenum">
              <a:rPr lang="en-AU" smtClean="0"/>
              <a:pPr/>
              <a:t>‹#›</a:t>
            </a:fld>
            <a:endParaRPr lang="en-AU"/>
          </a:p>
        </p:txBody>
      </p:sp>
    </p:spTree>
    <p:extLst>
      <p:ext uri="{BB962C8B-B14F-4D97-AF65-F5344CB8AC3E}">
        <p14:creationId xmlns:p14="http://schemas.microsoft.com/office/powerpoint/2010/main" val="975368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UFG Colour Palet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090287-6896-BB4F-8CC6-69AAD90E3D11}"/>
              </a:ext>
            </a:extLst>
          </p:cNvPr>
          <p:cNvSpPr/>
          <p:nvPr userDrawn="1"/>
        </p:nvSpPr>
        <p:spPr>
          <a:xfrm>
            <a:off x="923944" y="1012825"/>
            <a:ext cx="2581253" cy="17557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2151C92-5A16-6F4C-97FB-723EEAE4FD8A}"/>
              </a:ext>
            </a:extLst>
          </p:cNvPr>
          <p:cNvSpPr/>
          <p:nvPr userDrawn="1"/>
        </p:nvSpPr>
        <p:spPr>
          <a:xfrm>
            <a:off x="3814423" y="1012825"/>
            <a:ext cx="2547936" cy="17557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E9FB45A-3B4F-AE42-8252-08AFF864A175}"/>
              </a:ext>
            </a:extLst>
          </p:cNvPr>
          <p:cNvSpPr/>
          <p:nvPr userDrawn="1"/>
        </p:nvSpPr>
        <p:spPr>
          <a:xfrm>
            <a:off x="6671584" y="1012825"/>
            <a:ext cx="2547936" cy="1755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6C58322-F2ED-1948-995D-9EABB594427A}"/>
              </a:ext>
            </a:extLst>
          </p:cNvPr>
          <p:cNvSpPr/>
          <p:nvPr userDrawn="1"/>
        </p:nvSpPr>
        <p:spPr>
          <a:xfrm>
            <a:off x="9502436" y="1012825"/>
            <a:ext cx="2547936" cy="1755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773DBE2-E321-A54C-9ACF-84B085C7BDE5}"/>
              </a:ext>
            </a:extLst>
          </p:cNvPr>
          <p:cNvSpPr/>
          <p:nvPr userDrawn="1"/>
        </p:nvSpPr>
        <p:spPr>
          <a:xfrm>
            <a:off x="923945" y="3917948"/>
            <a:ext cx="2581255" cy="1755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2AC0309-D7C3-AF48-B291-177661B0034F}"/>
              </a:ext>
            </a:extLst>
          </p:cNvPr>
          <p:cNvSpPr/>
          <p:nvPr userDrawn="1"/>
        </p:nvSpPr>
        <p:spPr>
          <a:xfrm>
            <a:off x="3814423" y="3917948"/>
            <a:ext cx="2562974" cy="1755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F2EF237-899D-7C49-9D08-544E21BA58C3}"/>
              </a:ext>
            </a:extLst>
          </p:cNvPr>
          <p:cNvSpPr/>
          <p:nvPr userDrawn="1"/>
        </p:nvSpPr>
        <p:spPr>
          <a:xfrm>
            <a:off x="6671584" y="3917948"/>
            <a:ext cx="2517663" cy="17557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837634D-9D1C-AD4A-B21D-2210952F8DDB}"/>
              </a:ext>
            </a:extLst>
          </p:cNvPr>
          <p:cNvSpPr/>
          <p:nvPr userDrawn="1"/>
        </p:nvSpPr>
        <p:spPr>
          <a:xfrm>
            <a:off x="9502436" y="3917948"/>
            <a:ext cx="2543514" cy="1755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E7FB310-92C4-FB4B-9E65-A46F515797B7}"/>
              </a:ext>
            </a:extLst>
          </p:cNvPr>
          <p:cNvSpPr/>
          <p:nvPr userDrawn="1"/>
        </p:nvSpPr>
        <p:spPr>
          <a:xfrm>
            <a:off x="12333288" y="3917948"/>
            <a:ext cx="2557462" cy="17557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2BD9C8A-8944-A648-84E6-FBEB73DA37C2}"/>
              </a:ext>
            </a:extLst>
          </p:cNvPr>
          <p:cNvSpPr/>
          <p:nvPr userDrawn="1"/>
        </p:nvSpPr>
        <p:spPr>
          <a:xfrm>
            <a:off x="15176500" y="3917948"/>
            <a:ext cx="2559050" cy="17557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53EF0F6-4E96-AF4C-8356-55445D190189}"/>
              </a:ext>
            </a:extLst>
          </p:cNvPr>
          <p:cNvSpPr/>
          <p:nvPr userDrawn="1"/>
        </p:nvSpPr>
        <p:spPr>
          <a:xfrm>
            <a:off x="923945" y="6866421"/>
            <a:ext cx="2581255" cy="1755775"/>
          </a:xfrm>
          <a:prstGeom prst="rect">
            <a:avLst/>
          </a:prstGeom>
          <a:gradFill>
            <a:gsLst>
              <a:gs pos="0">
                <a:srgbClr val="820000"/>
              </a:gs>
              <a:gs pos="62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30A4827-2B6B-CE47-A8E3-BB62825FD5FC}"/>
              </a:ext>
            </a:extLst>
          </p:cNvPr>
          <p:cNvSpPr/>
          <p:nvPr userDrawn="1"/>
        </p:nvSpPr>
        <p:spPr>
          <a:xfrm>
            <a:off x="3814423" y="6866421"/>
            <a:ext cx="2541927" cy="1755775"/>
          </a:xfrm>
          <a:prstGeom prst="rect">
            <a:avLst/>
          </a:prstGeom>
          <a:gradFill>
            <a:gsLst>
              <a:gs pos="0">
                <a:srgbClr val="323232"/>
              </a:gs>
              <a:gs pos="62000">
                <a:srgbClr val="73737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ED8C4BD0-AB74-A24E-AA56-A55E0DAB4B2D}"/>
              </a:ext>
            </a:extLst>
          </p:cNvPr>
          <p:cNvSpPr txBox="1">
            <a:spLocks/>
          </p:cNvSpPr>
          <p:nvPr userDrawn="1"/>
        </p:nvSpPr>
        <p:spPr>
          <a:xfrm>
            <a:off x="3812430" y="3073141"/>
            <a:ext cx="2547937" cy="279660"/>
          </a:xfrm>
          <a:prstGeom prst="rect">
            <a:avLst/>
          </a:prstGeom>
          <a:ln>
            <a:noFill/>
          </a:ln>
        </p:spPr>
        <p:txBody>
          <a:bodyPr vert="horz" lIns="0" tIns="0" rIns="0" bIns="0" rtlCol="0" anchor="t" anchorCtr="0">
            <a:normAutofit/>
          </a:bodyPr>
          <a:lstStyle>
            <a:lvl1pPr algn="l" defTabSz="1828709" rtl="0" eaLnBrk="1" latinLnBrk="0" hangingPunct="1">
              <a:lnSpc>
                <a:spcPct val="90000"/>
              </a:lnSpc>
              <a:spcBef>
                <a:spcPct val="0"/>
              </a:spcBef>
              <a:buNone/>
              <a:defRPr sz="1400" b="0" i="0" kern="1200">
                <a:solidFill>
                  <a:schemeClr val="tx1"/>
                </a:solidFill>
                <a:latin typeface="Arial" panose="020B0604020202020204" pitchFamily="34" charset="0"/>
                <a:ea typeface="+mj-ea"/>
                <a:cs typeface="Arial" panose="020B0604020202020204" pitchFamily="34" charset="0"/>
              </a:defRPr>
            </a:lvl1pPr>
          </a:lstStyle>
          <a:p>
            <a:r>
              <a:rPr lang="en-GB" dirty="0"/>
              <a:t>Black</a:t>
            </a:r>
            <a:endParaRPr lang="en-US" dirty="0"/>
          </a:p>
        </p:txBody>
      </p:sp>
      <p:sp>
        <p:nvSpPr>
          <p:cNvPr id="25" name="Title 1">
            <a:extLst>
              <a:ext uri="{FF2B5EF4-FFF2-40B4-BE49-F238E27FC236}">
                <a16:creationId xmlns:a16="http://schemas.microsoft.com/office/drawing/2014/main" id="{4F6703D0-B402-4344-894F-2D27DCFA343F}"/>
              </a:ext>
            </a:extLst>
          </p:cNvPr>
          <p:cNvSpPr txBox="1">
            <a:spLocks/>
          </p:cNvSpPr>
          <p:nvPr userDrawn="1"/>
        </p:nvSpPr>
        <p:spPr>
          <a:xfrm>
            <a:off x="6667597" y="3073141"/>
            <a:ext cx="2547937" cy="279660"/>
          </a:xfrm>
          <a:prstGeom prst="rect">
            <a:avLst/>
          </a:prstGeom>
          <a:ln>
            <a:noFill/>
          </a:ln>
        </p:spPr>
        <p:txBody>
          <a:bodyPr vert="horz" lIns="0" tIns="0" rIns="0" bIns="0" rtlCol="0" anchor="t" anchorCtr="0">
            <a:normAutofit/>
          </a:bodyPr>
          <a:lstStyle>
            <a:lvl1pPr algn="l" defTabSz="1828709" rtl="0" eaLnBrk="1" latinLnBrk="0" hangingPunct="1">
              <a:lnSpc>
                <a:spcPct val="90000"/>
              </a:lnSpc>
              <a:spcBef>
                <a:spcPct val="0"/>
              </a:spcBef>
              <a:buNone/>
              <a:defRPr sz="1400" b="0" i="0" kern="1200">
                <a:solidFill>
                  <a:schemeClr val="tx1"/>
                </a:solidFill>
                <a:latin typeface="Arial" panose="020B0604020202020204" pitchFamily="34" charset="0"/>
                <a:ea typeface="+mj-ea"/>
                <a:cs typeface="Arial" panose="020B0604020202020204" pitchFamily="34" charset="0"/>
              </a:defRPr>
            </a:lvl1pPr>
          </a:lstStyle>
          <a:p>
            <a:r>
              <a:rPr lang="en-GB" dirty="0"/>
              <a:t>MUFG Red</a:t>
            </a:r>
            <a:endParaRPr lang="en-US" dirty="0"/>
          </a:p>
        </p:txBody>
      </p:sp>
      <p:sp>
        <p:nvSpPr>
          <p:cNvPr id="26" name="Title 1">
            <a:extLst>
              <a:ext uri="{FF2B5EF4-FFF2-40B4-BE49-F238E27FC236}">
                <a16:creationId xmlns:a16="http://schemas.microsoft.com/office/drawing/2014/main" id="{7BBE1D7E-2E4D-8C42-8911-3BB5830330F4}"/>
              </a:ext>
            </a:extLst>
          </p:cNvPr>
          <p:cNvSpPr txBox="1">
            <a:spLocks/>
          </p:cNvSpPr>
          <p:nvPr userDrawn="1"/>
        </p:nvSpPr>
        <p:spPr>
          <a:xfrm>
            <a:off x="9522765" y="3073141"/>
            <a:ext cx="2547937" cy="279660"/>
          </a:xfrm>
          <a:prstGeom prst="rect">
            <a:avLst/>
          </a:prstGeom>
          <a:ln>
            <a:noFill/>
          </a:ln>
        </p:spPr>
        <p:txBody>
          <a:bodyPr vert="horz" lIns="0" tIns="0" rIns="0" bIns="0" rtlCol="0" anchor="t" anchorCtr="0">
            <a:normAutofit/>
          </a:bodyPr>
          <a:lstStyle>
            <a:lvl1pPr algn="l" defTabSz="1828709" rtl="0" eaLnBrk="1" latinLnBrk="0" hangingPunct="1">
              <a:lnSpc>
                <a:spcPct val="90000"/>
              </a:lnSpc>
              <a:spcBef>
                <a:spcPct val="0"/>
              </a:spcBef>
              <a:buNone/>
              <a:defRPr sz="1400" b="0" i="0" kern="1200">
                <a:solidFill>
                  <a:schemeClr val="tx1"/>
                </a:solidFill>
                <a:latin typeface="Arial" panose="020B0604020202020204" pitchFamily="34" charset="0"/>
                <a:ea typeface="+mj-ea"/>
                <a:cs typeface="Arial" panose="020B0604020202020204" pitchFamily="34" charset="0"/>
              </a:defRPr>
            </a:lvl1pPr>
          </a:lstStyle>
          <a:p>
            <a:r>
              <a:rPr lang="en-GB" dirty="0"/>
              <a:t>MUFG Grey</a:t>
            </a:r>
            <a:endParaRPr lang="en-US" dirty="0"/>
          </a:p>
        </p:txBody>
      </p:sp>
      <p:sp>
        <p:nvSpPr>
          <p:cNvPr id="27" name="Title 1">
            <a:extLst>
              <a:ext uri="{FF2B5EF4-FFF2-40B4-BE49-F238E27FC236}">
                <a16:creationId xmlns:a16="http://schemas.microsoft.com/office/drawing/2014/main" id="{192A4A81-AAB3-6849-93A4-1E6F01F39C65}"/>
              </a:ext>
            </a:extLst>
          </p:cNvPr>
          <p:cNvSpPr txBox="1">
            <a:spLocks/>
          </p:cNvSpPr>
          <p:nvPr userDrawn="1"/>
        </p:nvSpPr>
        <p:spPr>
          <a:xfrm>
            <a:off x="957263" y="6012668"/>
            <a:ext cx="2547937" cy="279660"/>
          </a:xfrm>
          <a:prstGeom prst="rect">
            <a:avLst/>
          </a:prstGeom>
          <a:ln>
            <a:noFill/>
          </a:ln>
        </p:spPr>
        <p:txBody>
          <a:bodyPr vert="horz" lIns="0" tIns="0" rIns="0" bIns="0" rtlCol="0" anchor="t" anchorCtr="0">
            <a:normAutofit/>
          </a:bodyPr>
          <a:lstStyle>
            <a:lvl1pPr algn="l" defTabSz="1828709" rtl="0" eaLnBrk="1" latinLnBrk="0" hangingPunct="1">
              <a:lnSpc>
                <a:spcPct val="90000"/>
              </a:lnSpc>
              <a:spcBef>
                <a:spcPct val="0"/>
              </a:spcBef>
              <a:buNone/>
              <a:defRPr sz="1400" b="0" i="0" kern="1200">
                <a:solidFill>
                  <a:schemeClr val="tx1"/>
                </a:solidFill>
                <a:latin typeface="Arial" panose="020B0604020202020204" pitchFamily="34" charset="0"/>
                <a:ea typeface="+mj-ea"/>
                <a:cs typeface="Arial" panose="020B0604020202020204" pitchFamily="34" charset="0"/>
              </a:defRPr>
            </a:lvl1pPr>
          </a:lstStyle>
          <a:p>
            <a:r>
              <a:rPr lang="en-GB" dirty="0"/>
              <a:t>Yellow</a:t>
            </a:r>
            <a:endParaRPr lang="en-US" dirty="0"/>
          </a:p>
        </p:txBody>
      </p:sp>
      <p:sp>
        <p:nvSpPr>
          <p:cNvPr id="28" name="Title 1">
            <a:extLst>
              <a:ext uri="{FF2B5EF4-FFF2-40B4-BE49-F238E27FC236}">
                <a16:creationId xmlns:a16="http://schemas.microsoft.com/office/drawing/2014/main" id="{8AF0C24E-F51C-1744-9926-09F53683CE6F}"/>
              </a:ext>
            </a:extLst>
          </p:cNvPr>
          <p:cNvSpPr txBox="1">
            <a:spLocks/>
          </p:cNvSpPr>
          <p:nvPr userDrawn="1"/>
        </p:nvSpPr>
        <p:spPr>
          <a:xfrm>
            <a:off x="3812430" y="6012668"/>
            <a:ext cx="2547937" cy="279660"/>
          </a:xfrm>
          <a:prstGeom prst="rect">
            <a:avLst/>
          </a:prstGeom>
          <a:ln>
            <a:noFill/>
          </a:ln>
        </p:spPr>
        <p:txBody>
          <a:bodyPr vert="horz" lIns="0" tIns="0" rIns="0" bIns="0" rtlCol="0" anchor="t" anchorCtr="0">
            <a:normAutofit/>
          </a:bodyPr>
          <a:lstStyle>
            <a:lvl1pPr algn="l" defTabSz="1828709" rtl="0" eaLnBrk="1" latinLnBrk="0" hangingPunct="1">
              <a:lnSpc>
                <a:spcPct val="90000"/>
              </a:lnSpc>
              <a:spcBef>
                <a:spcPct val="0"/>
              </a:spcBef>
              <a:buNone/>
              <a:defRPr sz="1400" b="0" i="0" kern="1200">
                <a:solidFill>
                  <a:schemeClr val="tx1"/>
                </a:solidFill>
                <a:latin typeface="Arial" panose="020B0604020202020204" pitchFamily="34" charset="0"/>
                <a:ea typeface="+mj-ea"/>
                <a:cs typeface="Arial" panose="020B0604020202020204" pitchFamily="34" charset="0"/>
              </a:defRPr>
            </a:lvl1pPr>
          </a:lstStyle>
          <a:p>
            <a:r>
              <a:rPr lang="en-GB" dirty="0"/>
              <a:t>Orange</a:t>
            </a:r>
            <a:endParaRPr lang="en-US" dirty="0"/>
          </a:p>
        </p:txBody>
      </p:sp>
      <p:sp>
        <p:nvSpPr>
          <p:cNvPr id="29" name="Title 1">
            <a:extLst>
              <a:ext uri="{FF2B5EF4-FFF2-40B4-BE49-F238E27FC236}">
                <a16:creationId xmlns:a16="http://schemas.microsoft.com/office/drawing/2014/main" id="{53F3769D-D374-0447-A3C4-2089340D9560}"/>
              </a:ext>
            </a:extLst>
          </p:cNvPr>
          <p:cNvSpPr txBox="1">
            <a:spLocks/>
          </p:cNvSpPr>
          <p:nvPr userDrawn="1"/>
        </p:nvSpPr>
        <p:spPr>
          <a:xfrm>
            <a:off x="6667597" y="6012668"/>
            <a:ext cx="2547937" cy="279660"/>
          </a:xfrm>
          <a:prstGeom prst="rect">
            <a:avLst/>
          </a:prstGeom>
          <a:ln>
            <a:noFill/>
          </a:ln>
        </p:spPr>
        <p:txBody>
          <a:bodyPr vert="horz" lIns="0" tIns="0" rIns="0" bIns="0" rtlCol="0" anchor="t" anchorCtr="0">
            <a:normAutofit/>
          </a:bodyPr>
          <a:lstStyle>
            <a:lvl1pPr algn="l" defTabSz="1828709" rtl="0" eaLnBrk="1" latinLnBrk="0" hangingPunct="1">
              <a:lnSpc>
                <a:spcPct val="90000"/>
              </a:lnSpc>
              <a:spcBef>
                <a:spcPct val="0"/>
              </a:spcBef>
              <a:buNone/>
              <a:defRPr sz="1400" b="0" i="0" kern="1200">
                <a:solidFill>
                  <a:schemeClr val="tx1"/>
                </a:solidFill>
                <a:latin typeface="Arial" panose="020B0604020202020204" pitchFamily="34" charset="0"/>
                <a:ea typeface="+mj-ea"/>
                <a:cs typeface="Arial" panose="020B0604020202020204" pitchFamily="34" charset="0"/>
              </a:defRPr>
            </a:lvl1pPr>
          </a:lstStyle>
          <a:p>
            <a:r>
              <a:rPr lang="en-GB" dirty="0"/>
              <a:t>Coral</a:t>
            </a:r>
            <a:endParaRPr lang="en-US" dirty="0"/>
          </a:p>
        </p:txBody>
      </p:sp>
      <p:sp>
        <p:nvSpPr>
          <p:cNvPr id="30" name="Title 1">
            <a:extLst>
              <a:ext uri="{FF2B5EF4-FFF2-40B4-BE49-F238E27FC236}">
                <a16:creationId xmlns:a16="http://schemas.microsoft.com/office/drawing/2014/main" id="{FA0F5996-CE49-8646-A6C7-B79F8C289081}"/>
              </a:ext>
            </a:extLst>
          </p:cNvPr>
          <p:cNvSpPr txBox="1">
            <a:spLocks/>
          </p:cNvSpPr>
          <p:nvPr userDrawn="1"/>
        </p:nvSpPr>
        <p:spPr>
          <a:xfrm>
            <a:off x="9522765" y="6012668"/>
            <a:ext cx="2547937" cy="279660"/>
          </a:xfrm>
          <a:prstGeom prst="rect">
            <a:avLst/>
          </a:prstGeom>
          <a:ln>
            <a:noFill/>
          </a:ln>
        </p:spPr>
        <p:txBody>
          <a:bodyPr vert="horz" lIns="0" tIns="0" rIns="0" bIns="0" rtlCol="0" anchor="t" anchorCtr="0">
            <a:normAutofit/>
          </a:bodyPr>
          <a:lstStyle>
            <a:lvl1pPr algn="l" defTabSz="1828709" rtl="0" eaLnBrk="1" latinLnBrk="0" hangingPunct="1">
              <a:lnSpc>
                <a:spcPct val="90000"/>
              </a:lnSpc>
              <a:spcBef>
                <a:spcPct val="0"/>
              </a:spcBef>
              <a:buNone/>
              <a:defRPr sz="1400" b="0" i="0" kern="1200">
                <a:solidFill>
                  <a:schemeClr val="tx1"/>
                </a:solidFill>
                <a:latin typeface="Arial" panose="020B0604020202020204" pitchFamily="34" charset="0"/>
                <a:ea typeface="+mj-ea"/>
                <a:cs typeface="Arial" panose="020B0604020202020204" pitchFamily="34" charset="0"/>
              </a:defRPr>
            </a:lvl1pPr>
          </a:lstStyle>
          <a:p>
            <a:r>
              <a:rPr lang="en-GB" dirty="0"/>
              <a:t>Purple</a:t>
            </a:r>
            <a:endParaRPr lang="en-US" dirty="0"/>
          </a:p>
        </p:txBody>
      </p:sp>
      <p:sp>
        <p:nvSpPr>
          <p:cNvPr id="31" name="Title 1">
            <a:extLst>
              <a:ext uri="{FF2B5EF4-FFF2-40B4-BE49-F238E27FC236}">
                <a16:creationId xmlns:a16="http://schemas.microsoft.com/office/drawing/2014/main" id="{7055F0EB-FF01-344D-A96A-85ECBF500C7D}"/>
              </a:ext>
            </a:extLst>
          </p:cNvPr>
          <p:cNvSpPr txBox="1">
            <a:spLocks/>
          </p:cNvSpPr>
          <p:nvPr userDrawn="1"/>
        </p:nvSpPr>
        <p:spPr>
          <a:xfrm>
            <a:off x="957263" y="8916629"/>
            <a:ext cx="2547937" cy="279660"/>
          </a:xfrm>
          <a:prstGeom prst="rect">
            <a:avLst/>
          </a:prstGeom>
          <a:ln>
            <a:noFill/>
          </a:ln>
        </p:spPr>
        <p:txBody>
          <a:bodyPr vert="horz" lIns="0" tIns="0" rIns="0" bIns="0" rtlCol="0" anchor="t" anchorCtr="0">
            <a:normAutofit/>
          </a:bodyPr>
          <a:lstStyle>
            <a:lvl1pPr algn="l" defTabSz="1828709" rtl="0" eaLnBrk="1" latinLnBrk="0" hangingPunct="1">
              <a:lnSpc>
                <a:spcPct val="90000"/>
              </a:lnSpc>
              <a:spcBef>
                <a:spcPct val="0"/>
              </a:spcBef>
              <a:buNone/>
              <a:defRPr sz="1400" b="0" i="0" kern="1200">
                <a:solidFill>
                  <a:schemeClr val="tx1"/>
                </a:solidFill>
                <a:latin typeface="Arial" panose="020B0604020202020204" pitchFamily="34" charset="0"/>
                <a:ea typeface="+mj-ea"/>
                <a:cs typeface="Arial" panose="020B0604020202020204" pitchFamily="34" charset="0"/>
              </a:defRPr>
            </a:lvl1pPr>
          </a:lstStyle>
          <a:p>
            <a:r>
              <a:rPr lang="en-GB" dirty="0"/>
              <a:t>Gradient 1</a:t>
            </a:r>
            <a:endParaRPr lang="en-US" dirty="0"/>
          </a:p>
        </p:txBody>
      </p:sp>
      <p:sp>
        <p:nvSpPr>
          <p:cNvPr id="32" name="Title 1">
            <a:extLst>
              <a:ext uri="{FF2B5EF4-FFF2-40B4-BE49-F238E27FC236}">
                <a16:creationId xmlns:a16="http://schemas.microsoft.com/office/drawing/2014/main" id="{6B7C505B-041B-6747-946F-F8F7178CBFEF}"/>
              </a:ext>
            </a:extLst>
          </p:cNvPr>
          <p:cNvSpPr txBox="1">
            <a:spLocks/>
          </p:cNvSpPr>
          <p:nvPr userDrawn="1"/>
        </p:nvSpPr>
        <p:spPr>
          <a:xfrm>
            <a:off x="3812430" y="8916629"/>
            <a:ext cx="2547937" cy="279660"/>
          </a:xfrm>
          <a:prstGeom prst="rect">
            <a:avLst/>
          </a:prstGeom>
          <a:ln>
            <a:noFill/>
          </a:ln>
        </p:spPr>
        <p:txBody>
          <a:bodyPr vert="horz" lIns="0" tIns="0" rIns="0" bIns="0" rtlCol="0" anchor="t" anchorCtr="0">
            <a:normAutofit/>
          </a:bodyPr>
          <a:lstStyle>
            <a:lvl1pPr algn="l" defTabSz="1828709" rtl="0" eaLnBrk="1" latinLnBrk="0" hangingPunct="1">
              <a:lnSpc>
                <a:spcPct val="90000"/>
              </a:lnSpc>
              <a:spcBef>
                <a:spcPct val="0"/>
              </a:spcBef>
              <a:buNone/>
              <a:defRPr sz="1400" b="0" i="0" kern="1200">
                <a:solidFill>
                  <a:schemeClr val="tx1"/>
                </a:solidFill>
                <a:latin typeface="Arial" panose="020B0604020202020204" pitchFamily="34" charset="0"/>
                <a:ea typeface="+mj-ea"/>
                <a:cs typeface="Arial" panose="020B0604020202020204" pitchFamily="34" charset="0"/>
              </a:defRPr>
            </a:lvl1pPr>
          </a:lstStyle>
          <a:p>
            <a:r>
              <a:rPr lang="en-GB" dirty="0"/>
              <a:t>Gradient 2</a:t>
            </a:r>
            <a:endParaRPr lang="en-US" dirty="0"/>
          </a:p>
        </p:txBody>
      </p:sp>
      <p:sp>
        <p:nvSpPr>
          <p:cNvPr id="34" name="Title 1">
            <a:extLst>
              <a:ext uri="{FF2B5EF4-FFF2-40B4-BE49-F238E27FC236}">
                <a16:creationId xmlns:a16="http://schemas.microsoft.com/office/drawing/2014/main" id="{82E8E603-5B5F-0D45-90F1-7AA7BE7FCC99}"/>
              </a:ext>
            </a:extLst>
          </p:cNvPr>
          <p:cNvSpPr txBox="1">
            <a:spLocks/>
          </p:cNvSpPr>
          <p:nvPr userDrawn="1"/>
        </p:nvSpPr>
        <p:spPr>
          <a:xfrm>
            <a:off x="12377933" y="6009232"/>
            <a:ext cx="2547937" cy="279660"/>
          </a:xfrm>
          <a:prstGeom prst="rect">
            <a:avLst/>
          </a:prstGeom>
          <a:ln>
            <a:noFill/>
          </a:ln>
        </p:spPr>
        <p:txBody>
          <a:bodyPr vert="horz" lIns="0" tIns="0" rIns="0" bIns="0" rtlCol="0" anchor="t" anchorCtr="0">
            <a:normAutofit/>
          </a:bodyPr>
          <a:lstStyle>
            <a:lvl1pPr algn="l" defTabSz="1828709" rtl="0" eaLnBrk="1" latinLnBrk="0" hangingPunct="1">
              <a:lnSpc>
                <a:spcPct val="90000"/>
              </a:lnSpc>
              <a:spcBef>
                <a:spcPct val="0"/>
              </a:spcBef>
              <a:buNone/>
              <a:defRPr sz="1400" b="0" i="0" kern="1200">
                <a:solidFill>
                  <a:schemeClr val="tx1"/>
                </a:solidFill>
                <a:latin typeface="Arial" panose="020B0604020202020204" pitchFamily="34" charset="0"/>
                <a:ea typeface="+mj-ea"/>
                <a:cs typeface="Arial" panose="020B0604020202020204" pitchFamily="34" charset="0"/>
              </a:defRPr>
            </a:lvl1pPr>
          </a:lstStyle>
          <a:p>
            <a:r>
              <a:rPr lang="en-GB" dirty="0"/>
              <a:t>Blue</a:t>
            </a:r>
            <a:endParaRPr lang="en-US" dirty="0"/>
          </a:p>
        </p:txBody>
      </p:sp>
      <p:sp>
        <p:nvSpPr>
          <p:cNvPr id="35" name="Title 1">
            <a:extLst>
              <a:ext uri="{FF2B5EF4-FFF2-40B4-BE49-F238E27FC236}">
                <a16:creationId xmlns:a16="http://schemas.microsoft.com/office/drawing/2014/main" id="{5DAC34B3-20EC-E848-8626-6DB49A8CDD98}"/>
              </a:ext>
            </a:extLst>
          </p:cNvPr>
          <p:cNvSpPr txBox="1">
            <a:spLocks/>
          </p:cNvSpPr>
          <p:nvPr userDrawn="1"/>
        </p:nvSpPr>
        <p:spPr>
          <a:xfrm>
            <a:off x="15202211" y="6009232"/>
            <a:ext cx="2547937" cy="279660"/>
          </a:xfrm>
          <a:prstGeom prst="rect">
            <a:avLst/>
          </a:prstGeom>
          <a:ln>
            <a:noFill/>
          </a:ln>
        </p:spPr>
        <p:txBody>
          <a:bodyPr vert="horz" lIns="0" tIns="0" rIns="0" bIns="0" rtlCol="0" anchor="t" anchorCtr="0">
            <a:normAutofit/>
          </a:bodyPr>
          <a:lstStyle>
            <a:lvl1pPr algn="l" defTabSz="1828709" rtl="0" eaLnBrk="1" latinLnBrk="0" hangingPunct="1">
              <a:lnSpc>
                <a:spcPct val="90000"/>
              </a:lnSpc>
              <a:spcBef>
                <a:spcPct val="0"/>
              </a:spcBef>
              <a:buNone/>
              <a:defRPr sz="1400" b="0" i="0" kern="1200">
                <a:solidFill>
                  <a:schemeClr val="tx1"/>
                </a:solidFill>
                <a:latin typeface="Arial" panose="020B0604020202020204" pitchFamily="34" charset="0"/>
                <a:ea typeface="+mj-ea"/>
                <a:cs typeface="Arial" panose="020B0604020202020204" pitchFamily="34" charset="0"/>
              </a:defRPr>
            </a:lvl1pPr>
          </a:lstStyle>
          <a:p>
            <a:r>
              <a:rPr lang="en-GB" dirty="0"/>
              <a:t>Cyan</a:t>
            </a:r>
            <a:endParaRPr lang="en-US" dirty="0"/>
          </a:p>
        </p:txBody>
      </p:sp>
      <p:sp>
        <p:nvSpPr>
          <p:cNvPr id="39" name="Rectangle 38">
            <a:extLst>
              <a:ext uri="{FF2B5EF4-FFF2-40B4-BE49-F238E27FC236}">
                <a16:creationId xmlns:a16="http://schemas.microsoft.com/office/drawing/2014/main" id="{0117DA03-F8F5-2649-8DE4-F074D2064AB3}"/>
              </a:ext>
            </a:extLst>
          </p:cNvPr>
          <p:cNvSpPr/>
          <p:nvPr userDrawn="1"/>
        </p:nvSpPr>
        <p:spPr>
          <a:xfrm>
            <a:off x="12343223" y="1012825"/>
            <a:ext cx="2547936" cy="1755775"/>
          </a:xfrm>
          <a:prstGeom prst="rect">
            <a:avLst/>
          </a:pr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7E93E7B-F9A8-D24E-A34D-8DBC0D7BA80D}"/>
              </a:ext>
            </a:extLst>
          </p:cNvPr>
          <p:cNvSpPr/>
          <p:nvPr userDrawn="1"/>
        </p:nvSpPr>
        <p:spPr>
          <a:xfrm>
            <a:off x="15184010" y="1012825"/>
            <a:ext cx="2547936" cy="1755775"/>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AB0A8FD-9E36-364D-93DE-2C02F76F5F40}"/>
              </a:ext>
            </a:extLst>
          </p:cNvPr>
          <p:cNvSpPr/>
          <p:nvPr userDrawn="1"/>
        </p:nvSpPr>
        <p:spPr>
          <a:xfrm>
            <a:off x="18026064" y="1012825"/>
            <a:ext cx="2547936" cy="1755775"/>
          </a:xfrm>
          <a:prstGeom prst="rect">
            <a:avLst/>
          </a:prstGeom>
          <a:solidFill>
            <a:srgbClr val="D6D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itle 1">
            <a:extLst>
              <a:ext uri="{FF2B5EF4-FFF2-40B4-BE49-F238E27FC236}">
                <a16:creationId xmlns:a16="http://schemas.microsoft.com/office/drawing/2014/main" id="{E067A1D4-0F12-A047-8E28-181553CF62A1}"/>
              </a:ext>
            </a:extLst>
          </p:cNvPr>
          <p:cNvSpPr txBox="1">
            <a:spLocks/>
          </p:cNvSpPr>
          <p:nvPr userDrawn="1"/>
        </p:nvSpPr>
        <p:spPr>
          <a:xfrm>
            <a:off x="12364819" y="3073141"/>
            <a:ext cx="2547937" cy="279660"/>
          </a:xfrm>
          <a:prstGeom prst="rect">
            <a:avLst/>
          </a:prstGeom>
          <a:ln>
            <a:noFill/>
          </a:ln>
        </p:spPr>
        <p:txBody>
          <a:bodyPr vert="horz" lIns="0" tIns="0" rIns="0" bIns="0" rtlCol="0" anchor="t" anchorCtr="0">
            <a:normAutofit/>
          </a:bodyPr>
          <a:lstStyle>
            <a:lvl1pPr algn="l" defTabSz="1828709" rtl="0" eaLnBrk="1" latinLnBrk="0" hangingPunct="1">
              <a:lnSpc>
                <a:spcPct val="90000"/>
              </a:lnSpc>
              <a:spcBef>
                <a:spcPct val="0"/>
              </a:spcBef>
              <a:buNone/>
              <a:defRPr sz="1400" b="0" i="0" kern="1200">
                <a:solidFill>
                  <a:schemeClr val="tx1"/>
                </a:solidFill>
                <a:latin typeface="Arial" panose="020B0604020202020204" pitchFamily="34" charset="0"/>
                <a:ea typeface="+mj-ea"/>
                <a:cs typeface="Arial" panose="020B0604020202020204" pitchFamily="34" charset="0"/>
              </a:defRPr>
            </a:lvl1pPr>
          </a:lstStyle>
          <a:p>
            <a:r>
              <a:rPr lang="en-GB" dirty="0"/>
              <a:t>MUFG Grey 75%</a:t>
            </a:r>
            <a:endParaRPr lang="en-US" dirty="0"/>
          </a:p>
        </p:txBody>
      </p:sp>
      <p:sp>
        <p:nvSpPr>
          <p:cNvPr id="43" name="Title 1">
            <a:extLst>
              <a:ext uri="{FF2B5EF4-FFF2-40B4-BE49-F238E27FC236}">
                <a16:creationId xmlns:a16="http://schemas.microsoft.com/office/drawing/2014/main" id="{23E9390F-FD47-1849-A7A9-86D9E949DFA2}"/>
              </a:ext>
            </a:extLst>
          </p:cNvPr>
          <p:cNvSpPr txBox="1">
            <a:spLocks/>
          </p:cNvSpPr>
          <p:nvPr userDrawn="1"/>
        </p:nvSpPr>
        <p:spPr>
          <a:xfrm>
            <a:off x="15206873" y="3073141"/>
            <a:ext cx="2547937" cy="279660"/>
          </a:xfrm>
          <a:prstGeom prst="rect">
            <a:avLst/>
          </a:prstGeom>
          <a:ln>
            <a:noFill/>
          </a:ln>
        </p:spPr>
        <p:txBody>
          <a:bodyPr vert="horz" lIns="0" tIns="0" rIns="0" bIns="0" rtlCol="0" anchor="t" anchorCtr="0">
            <a:normAutofit/>
          </a:bodyPr>
          <a:lstStyle>
            <a:lvl1pPr algn="l" defTabSz="1828709" rtl="0" eaLnBrk="1" latinLnBrk="0" hangingPunct="1">
              <a:lnSpc>
                <a:spcPct val="90000"/>
              </a:lnSpc>
              <a:spcBef>
                <a:spcPct val="0"/>
              </a:spcBef>
              <a:buNone/>
              <a:defRPr sz="1400" b="0" i="0" kern="1200">
                <a:solidFill>
                  <a:schemeClr val="tx1"/>
                </a:solidFill>
                <a:latin typeface="Arial" panose="020B0604020202020204" pitchFamily="34" charset="0"/>
                <a:ea typeface="+mj-ea"/>
                <a:cs typeface="Arial" panose="020B0604020202020204" pitchFamily="34" charset="0"/>
              </a:defRPr>
            </a:lvl1pPr>
          </a:lstStyle>
          <a:p>
            <a:r>
              <a:rPr lang="en-GB" dirty="0"/>
              <a:t>MUFG Grey 50%</a:t>
            </a:r>
            <a:endParaRPr lang="en-US" dirty="0"/>
          </a:p>
        </p:txBody>
      </p:sp>
      <p:sp>
        <p:nvSpPr>
          <p:cNvPr id="44" name="Title 1">
            <a:extLst>
              <a:ext uri="{FF2B5EF4-FFF2-40B4-BE49-F238E27FC236}">
                <a16:creationId xmlns:a16="http://schemas.microsoft.com/office/drawing/2014/main" id="{F8B9AED9-7102-564A-AFDD-5F6CBAB7AD81}"/>
              </a:ext>
            </a:extLst>
          </p:cNvPr>
          <p:cNvSpPr txBox="1">
            <a:spLocks/>
          </p:cNvSpPr>
          <p:nvPr userDrawn="1"/>
        </p:nvSpPr>
        <p:spPr>
          <a:xfrm>
            <a:off x="18048927" y="3073141"/>
            <a:ext cx="2547937" cy="279660"/>
          </a:xfrm>
          <a:prstGeom prst="rect">
            <a:avLst/>
          </a:prstGeom>
          <a:ln>
            <a:noFill/>
          </a:ln>
        </p:spPr>
        <p:txBody>
          <a:bodyPr vert="horz" lIns="0" tIns="0" rIns="0" bIns="0" rtlCol="0" anchor="t" anchorCtr="0">
            <a:normAutofit/>
          </a:bodyPr>
          <a:lstStyle>
            <a:lvl1pPr algn="l" defTabSz="1828709" rtl="0" eaLnBrk="1" latinLnBrk="0" hangingPunct="1">
              <a:lnSpc>
                <a:spcPct val="90000"/>
              </a:lnSpc>
              <a:spcBef>
                <a:spcPct val="0"/>
              </a:spcBef>
              <a:buNone/>
              <a:defRPr sz="1400" b="0" i="0" kern="1200">
                <a:solidFill>
                  <a:schemeClr val="tx1"/>
                </a:solidFill>
                <a:latin typeface="Arial" panose="020B0604020202020204" pitchFamily="34" charset="0"/>
                <a:ea typeface="+mj-ea"/>
                <a:cs typeface="Arial" panose="020B0604020202020204" pitchFamily="34" charset="0"/>
              </a:defRPr>
            </a:lvl1pPr>
          </a:lstStyle>
          <a:p>
            <a:r>
              <a:rPr lang="en-GB" dirty="0"/>
              <a:t>MUFG Grey 25%</a:t>
            </a:r>
            <a:endParaRPr lang="en-US" dirty="0"/>
          </a:p>
        </p:txBody>
      </p:sp>
      <p:sp>
        <p:nvSpPr>
          <p:cNvPr id="36" name="Rectangle 35">
            <a:extLst>
              <a:ext uri="{FF2B5EF4-FFF2-40B4-BE49-F238E27FC236}">
                <a16:creationId xmlns:a16="http://schemas.microsoft.com/office/drawing/2014/main" id="{200D0631-F4C9-F046-B81B-1D40F00F85A3}"/>
              </a:ext>
            </a:extLst>
          </p:cNvPr>
          <p:cNvSpPr/>
          <p:nvPr userDrawn="1"/>
        </p:nvSpPr>
        <p:spPr>
          <a:xfrm>
            <a:off x="18008943" y="3917948"/>
            <a:ext cx="2559049" cy="1755775"/>
          </a:xfrm>
          <a:prstGeom prst="rect">
            <a:avLst/>
          </a:prstGeom>
          <a:solidFill>
            <a:srgbClr val="2AA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EB605EA-6AFA-8241-B92F-6535B282B343}"/>
              </a:ext>
            </a:extLst>
          </p:cNvPr>
          <p:cNvSpPr/>
          <p:nvPr userDrawn="1"/>
        </p:nvSpPr>
        <p:spPr>
          <a:xfrm>
            <a:off x="20905497" y="3917948"/>
            <a:ext cx="2517663" cy="1755775"/>
          </a:xfrm>
          <a:prstGeom prst="rect">
            <a:avLst/>
          </a:prstGeom>
          <a:solidFill>
            <a:srgbClr val="84B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itle 1">
            <a:extLst>
              <a:ext uri="{FF2B5EF4-FFF2-40B4-BE49-F238E27FC236}">
                <a16:creationId xmlns:a16="http://schemas.microsoft.com/office/drawing/2014/main" id="{E9D590EC-2DE5-B240-B8AF-FAE45C634B47}"/>
              </a:ext>
            </a:extLst>
          </p:cNvPr>
          <p:cNvSpPr txBox="1">
            <a:spLocks/>
          </p:cNvSpPr>
          <p:nvPr userDrawn="1"/>
        </p:nvSpPr>
        <p:spPr>
          <a:xfrm>
            <a:off x="18038717" y="6009232"/>
            <a:ext cx="2547937" cy="279660"/>
          </a:xfrm>
          <a:prstGeom prst="rect">
            <a:avLst/>
          </a:prstGeom>
          <a:ln>
            <a:noFill/>
          </a:ln>
        </p:spPr>
        <p:txBody>
          <a:bodyPr vert="horz" lIns="0" tIns="0" rIns="0" bIns="0" rtlCol="0" anchor="t" anchorCtr="0">
            <a:normAutofit/>
          </a:bodyPr>
          <a:lstStyle>
            <a:lvl1pPr algn="l" defTabSz="1828709" rtl="0" eaLnBrk="1" latinLnBrk="0" hangingPunct="1">
              <a:lnSpc>
                <a:spcPct val="90000"/>
              </a:lnSpc>
              <a:spcBef>
                <a:spcPct val="0"/>
              </a:spcBef>
              <a:buNone/>
              <a:defRPr sz="1400" b="0" i="0" kern="1200">
                <a:solidFill>
                  <a:schemeClr val="tx1"/>
                </a:solidFill>
                <a:latin typeface="Arial" panose="020B0604020202020204" pitchFamily="34" charset="0"/>
                <a:ea typeface="+mj-ea"/>
                <a:cs typeface="Arial" panose="020B0604020202020204" pitchFamily="34" charset="0"/>
              </a:defRPr>
            </a:lvl1pPr>
          </a:lstStyle>
          <a:p>
            <a:r>
              <a:rPr lang="en-GB" dirty="0"/>
              <a:t>Emerald</a:t>
            </a:r>
            <a:endParaRPr lang="en-US" dirty="0"/>
          </a:p>
        </p:txBody>
      </p:sp>
      <p:sp>
        <p:nvSpPr>
          <p:cNvPr id="47" name="Title 1">
            <a:extLst>
              <a:ext uri="{FF2B5EF4-FFF2-40B4-BE49-F238E27FC236}">
                <a16:creationId xmlns:a16="http://schemas.microsoft.com/office/drawing/2014/main" id="{FB8431F5-DD73-3C49-9082-2CEDE6823A86}"/>
              </a:ext>
            </a:extLst>
          </p:cNvPr>
          <p:cNvSpPr txBox="1">
            <a:spLocks/>
          </p:cNvSpPr>
          <p:nvPr userDrawn="1"/>
        </p:nvSpPr>
        <p:spPr>
          <a:xfrm>
            <a:off x="20875223" y="6009232"/>
            <a:ext cx="2547937" cy="279660"/>
          </a:xfrm>
          <a:prstGeom prst="rect">
            <a:avLst/>
          </a:prstGeom>
          <a:ln>
            <a:noFill/>
          </a:ln>
        </p:spPr>
        <p:txBody>
          <a:bodyPr vert="horz" lIns="0" tIns="0" rIns="0" bIns="0" rtlCol="0" anchor="t" anchorCtr="0">
            <a:normAutofit/>
          </a:bodyPr>
          <a:lstStyle>
            <a:lvl1pPr algn="l" defTabSz="1828709" rtl="0" eaLnBrk="1" latinLnBrk="0" hangingPunct="1">
              <a:lnSpc>
                <a:spcPct val="90000"/>
              </a:lnSpc>
              <a:spcBef>
                <a:spcPct val="0"/>
              </a:spcBef>
              <a:buNone/>
              <a:defRPr sz="1400" b="0" i="0" kern="1200">
                <a:solidFill>
                  <a:schemeClr val="tx1"/>
                </a:solidFill>
                <a:latin typeface="Arial" panose="020B0604020202020204" pitchFamily="34" charset="0"/>
                <a:ea typeface="+mj-ea"/>
                <a:cs typeface="Arial" panose="020B0604020202020204" pitchFamily="34" charset="0"/>
              </a:defRPr>
            </a:lvl1pPr>
          </a:lstStyle>
          <a:p>
            <a:r>
              <a:rPr lang="en-GB" dirty="0"/>
              <a:t>Green</a:t>
            </a:r>
            <a:endParaRPr lang="en-US" dirty="0"/>
          </a:p>
        </p:txBody>
      </p:sp>
      <p:sp>
        <p:nvSpPr>
          <p:cNvPr id="48" name="Title 1">
            <a:extLst>
              <a:ext uri="{FF2B5EF4-FFF2-40B4-BE49-F238E27FC236}">
                <a16:creationId xmlns:a16="http://schemas.microsoft.com/office/drawing/2014/main" id="{66060850-4B6F-2742-AED1-F2EF76194587}"/>
              </a:ext>
            </a:extLst>
          </p:cNvPr>
          <p:cNvSpPr txBox="1">
            <a:spLocks/>
          </p:cNvSpPr>
          <p:nvPr userDrawn="1"/>
        </p:nvSpPr>
        <p:spPr>
          <a:xfrm>
            <a:off x="900788" y="3073141"/>
            <a:ext cx="2547937" cy="279660"/>
          </a:xfrm>
          <a:prstGeom prst="rect">
            <a:avLst/>
          </a:prstGeom>
          <a:ln>
            <a:noFill/>
          </a:ln>
        </p:spPr>
        <p:txBody>
          <a:bodyPr vert="horz" lIns="0" tIns="0" rIns="0" bIns="0" rtlCol="0" anchor="t" anchorCtr="0">
            <a:normAutofit/>
          </a:bodyPr>
          <a:lstStyle>
            <a:lvl1pPr algn="l" defTabSz="1828709" rtl="0" eaLnBrk="1" latinLnBrk="0" hangingPunct="1">
              <a:lnSpc>
                <a:spcPct val="90000"/>
              </a:lnSpc>
              <a:spcBef>
                <a:spcPct val="0"/>
              </a:spcBef>
              <a:buNone/>
              <a:defRPr sz="1400" b="0" i="0" kern="1200">
                <a:solidFill>
                  <a:schemeClr val="tx1"/>
                </a:solidFill>
                <a:latin typeface="Arial" panose="020B0604020202020204" pitchFamily="34" charset="0"/>
                <a:ea typeface="+mj-ea"/>
                <a:cs typeface="Arial" panose="020B0604020202020204" pitchFamily="34" charset="0"/>
              </a:defRPr>
            </a:lvl1pPr>
          </a:lstStyle>
          <a:p>
            <a:r>
              <a:rPr lang="en-GB" dirty="0"/>
              <a:t>White</a:t>
            </a:r>
            <a:endParaRPr lang="en-US" dirty="0"/>
          </a:p>
        </p:txBody>
      </p:sp>
      <p:sp>
        <p:nvSpPr>
          <p:cNvPr id="49" name="Rectangle 48">
            <a:extLst>
              <a:ext uri="{FF2B5EF4-FFF2-40B4-BE49-F238E27FC236}">
                <a16:creationId xmlns:a16="http://schemas.microsoft.com/office/drawing/2014/main" id="{8A1A0C20-CB14-D749-83EC-55BCEEB5A955}"/>
              </a:ext>
            </a:extLst>
          </p:cNvPr>
          <p:cNvSpPr/>
          <p:nvPr userDrawn="1"/>
        </p:nvSpPr>
        <p:spPr>
          <a:xfrm>
            <a:off x="957381" y="9490722"/>
            <a:ext cx="720000" cy="720000"/>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1A3DFDA2-4128-A547-8A32-5C316D5330C3}"/>
              </a:ext>
            </a:extLst>
          </p:cNvPr>
          <p:cNvSpPr/>
          <p:nvPr userDrawn="1"/>
        </p:nvSpPr>
        <p:spPr>
          <a:xfrm>
            <a:off x="2786181" y="9490722"/>
            <a:ext cx="720000" cy="7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D42B5683-801F-1742-B9A1-DBA234A6B42D}"/>
              </a:ext>
            </a:extLst>
          </p:cNvPr>
          <p:cNvSpPr/>
          <p:nvPr userDrawn="1"/>
        </p:nvSpPr>
        <p:spPr>
          <a:xfrm>
            <a:off x="3810309" y="9490722"/>
            <a:ext cx="720000" cy="720000"/>
          </a:xfrm>
          <a:prstGeom prst="rect">
            <a:avLst/>
          </a:prstGeom>
          <a:solidFill>
            <a:srgbClr val="32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09BC09E-B354-234E-AC21-8E637DE9BCBF}"/>
              </a:ext>
            </a:extLst>
          </p:cNvPr>
          <p:cNvSpPr/>
          <p:nvPr userDrawn="1"/>
        </p:nvSpPr>
        <p:spPr>
          <a:xfrm>
            <a:off x="5657397" y="9490722"/>
            <a:ext cx="720000" cy="720000"/>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20F1649C-4B15-C63A-82AB-7F2E54E867A2}"/>
              </a:ext>
            </a:extLst>
          </p:cNvPr>
          <p:cNvSpPr>
            <a:spLocks noGrp="1"/>
          </p:cNvSpPr>
          <p:nvPr>
            <p:ph type="ftr" sz="quarter" idx="10"/>
          </p:nvPr>
        </p:nvSpPr>
        <p:spPr/>
        <p:txBody>
          <a:bodyPr/>
          <a:lstStyle/>
          <a:p>
            <a:r>
              <a:rPr lang="en-GB"/>
              <a:t>Classification; Privileged | Introduction to Treasury Management Webinar | 12 February 2025</a:t>
            </a:r>
            <a:endParaRPr lang="en-AU" dirty="0"/>
          </a:p>
        </p:txBody>
      </p:sp>
      <p:sp>
        <p:nvSpPr>
          <p:cNvPr id="3" name="Slide Number Placeholder 2">
            <a:extLst>
              <a:ext uri="{FF2B5EF4-FFF2-40B4-BE49-F238E27FC236}">
                <a16:creationId xmlns:a16="http://schemas.microsoft.com/office/drawing/2014/main" id="{B854DCFA-5337-8AC8-226F-58D4F65A00A7}"/>
              </a:ext>
            </a:extLst>
          </p:cNvPr>
          <p:cNvSpPr>
            <a:spLocks noGrp="1"/>
          </p:cNvSpPr>
          <p:nvPr>
            <p:ph type="sldNum" sz="quarter" idx="11"/>
          </p:nvPr>
        </p:nvSpPr>
        <p:spPr/>
        <p:txBody>
          <a:bodyPr/>
          <a:lstStyle/>
          <a:p>
            <a:fld id="{4F389B0C-F2B6-4B3C-BE16-146C0F74E520}" type="slidenum">
              <a:rPr lang="en-AU" smtClean="0"/>
              <a:pPr/>
              <a:t>‹#›</a:t>
            </a:fld>
            <a:endParaRPr lang="en-AU"/>
          </a:p>
        </p:txBody>
      </p:sp>
    </p:spTree>
    <p:extLst>
      <p:ext uri="{BB962C8B-B14F-4D97-AF65-F5344CB8AC3E}">
        <p14:creationId xmlns:p14="http://schemas.microsoft.com/office/powerpoint/2010/main" val="22411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Basic Expression ">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6C90DC-E4EE-7166-6DC2-AAA999747170}"/>
              </a:ext>
            </a:extLst>
          </p:cNvPr>
          <p:cNvSpPr/>
          <p:nvPr userDrawn="1"/>
        </p:nvSpPr>
        <p:spPr>
          <a:xfrm>
            <a:off x="0" y="0"/>
            <a:ext cx="24382413" cy="13716000"/>
          </a:xfrm>
          <a:prstGeom prst="rect">
            <a:avLst/>
          </a:prstGeom>
          <a:solidFill>
            <a:schemeClr val="bg2"/>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AU">
              <a:latin typeface="Graphik Light" panose="020B0403030202060203" pitchFamily="34" charset="0"/>
            </a:endParaRPr>
          </a:p>
        </p:txBody>
      </p:sp>
      <p:sp>
        <p:nvSpPr>
          <p:cNvPr id="12" name="Freeform: Shape 11">
            <a:extLst>
              <a:ext uri="{FF2B5EF4-FFF2-40B4-BE49-F238E27FC236}">
                <a16:creationId xmlns:a16="http://schemas.microsoft.com/office/drawing/2014/main" id="{228CCDFB-AA7D-F885-C2A7-2036C315D569}"/>
              </a:ext>
            </a:extLst>
          </p:cNvPr>
          <p:cNvSpPr/>
          <p:nvPr userDrawn="1"/>
        </p:nvSpPr>
        <p:spPr>
          <a:xfrm>
            <a:off x="11305144" y="0"/>
            <a:ext cx="13077268" cy="13706442"/>
          </a:xfrm>
          <a:custGeom>
            <a:avLst/>
            <a:gdLst>
              <a:gd name="connsiteX0" fmla="*/ 9895362 w 13077268"/>
              <a:gd name="connsiteY0" fmla="*/ 0 h 13706442"/>
              <a:gd name="connsiteX1" fmla="*/ 13077268 w 13077268"/>
              <a:gd name="connsiteY1" fmla="*/ 0 h 13706442"/>
              <a:gd name="connsiteX2" fmla="*/ 13077268 w 13077268"/>
              <a:gd name="connsiteY2" fmla="*/ 2006518 h 13706442"/>
              <a:gd name="connsiteX3" fmla="*/ 12996070 w 13077268"/>
              <a:gd name="connsiteY3" fmla="*/ 1879856 h 13706442"/>
              <a:gd name="connsiteX4" fmla="*/ 10066766 w 13077268"/>
              <a:gd name="connsiteY4" fmla="*/ 21781 h 13706442"/>
              <a:gd name="connsiteX5" fmla="*/ 1040599 w 13077268"/>
              <a:gd name="connsiteY5" fmla="*/ 0 h 13706442"/>
              <a:gd name="connsiteX6" fmla="*/ 8920034 w 13077268"/>
              <a:gd name="connsiteY6" fmla="*/ 0 h 13706442"/>
              <a:gd name="connsiteX7" fmla="*/ 8748656 w 13077268"/>
              <a:gd name="connsiteY7" fmla="*/ 21774 h 13706442"/>
              <a:gd name="connsiteX8" fmla="*/ 5080084 w 13077268"/>
              <a:gd name="connsiteY8" fmla="*/ 4299275 h 13706442"/>
              <a:gd name="connsiteX9" fmla="*/ 9407714 w 13077268"/>
              <a:gd name="connsiteY9" fmla="*/ 8626632 h 13706442"/>
              <a:gd name="connsiteX10" fmla="*/ 12996070 w 13077268"/>
              <a:gd name="connsiteY10" fmla="*/ 6718694 h 13706442"/>
              <a:gd name="connsiteX11" fmla="*/ 13077268 w 13077268"/>
              <a:gd name="connsiteY11" fmla="*/ 6592032 h 13706442"/>
              <a:gd name="connsiteX12" fmla="*/ 13077268 w 13077268"/>
              <a:gd name="connsiteY12" fmla="*/ 12963376 h 13706442"/>
              <a:gd name="connsiteX13" fmla="*/ 12772944 w 13077268"/>
              <a:gd name="connsiteY13" fmla="*/ 13086355 h 13706442"/>
              <a:gd name="connsiteX14" fmla="*/ 9408534 w 13077268"/>
              <a:gd name="connsiteY14" fmla="*/ 13706442 h 13706442"/>
              <a:gd name="connsiteX15" fmla="*/ 0 w 13077268"/>
              <a:gd name="connsiteY15" fmla="*/ 4299275 h 13706442"/>
              <a:gd name="connsiteX16" fmla="*/ 958637 w 13077268"/>
              <a:gd name="connsiteY16" fmla="*/ 157880 h 1370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077268" h="13706442">
                <a:moveTo>
                  <a:pt x="9895362" y="0"/>
                </a:moveTo>
                <a:lnTo>
                  <a:pt x="13077268" y="0"/>
                </a:lnTo>
                <a:lnTo>
                  <a:pt x="13077268" y="2006518"/>
                </a:lnTo>
                <a:lnTo>
                  <a:pt x="12996070" y="1879856"/>
                </a:lnTo>
                <a:cubicBezTo>
                  <a:pt x="12335090" y="901430"/>
                  <a:pt x="11284468" y="207842"/>
                  <a:pt x="10066766" y="21781"/>
                </a:cubicBezTo>
                <a:close/>
                <a:moveTo>
                  <a:pt x="1040599" y="0"/>
                </a:moveTo>
                <a:lnTo>
                  <a:pt x="8920034" y="0"/>
                </a:lnTo>
                <a:lnTo>
                  <a:pt x="8748656" y="21774"/>
                </a:lnTo>
                <a:cubicBezTo>
                  <a:pt x="6671358" y="339133"/>
                  <a:pt x="5080084" y="2133249"/>
                  <a:pt x="5080084" y="4299275"/>
                </a:cubicBezTo>
                <a:cubicBezTo>
                  <a:pt x="5080084" y="6689372"/>
                  <a:pt x="7017616" y="8626632"/>
                  <a:pt x="9407714" y="8626632"/>
                </a:cubicBezTo>
                <a:cubicBezTo>
                  <a:pt x="10901526" y="8626632"/>
                  <a:pt x="12218446" y="7869783"/>
                  <a:pt x="12996070" y="6718694"/>
                </a:cubicBezTo>
                <a:lnTo>
                  <a:pt x="13077268" y="6592032"/>
                </a:lnTo>
                <a:lnTo>
                  <a:pt x="13077268" y="12963376"/>
                </a:lnTo>
                <a:lnTo>
                  <a:pt x="12772944" y="13086355"/>
                </a:lnTo>
                <a:cubicBezTo>
                  <a:pt x="11728264" y="13486877"/>
                  <a:pt x="10594058" y="13706442"/>
                  <a:pt x="9408534" y="13706442"/>
                </a:cubicBezTo>
                <a:cubicBezTo>
                  <a:pt x="4211553" y="13706442"/>
                  <a:pt x="0" y="9494889"/>
                  <a:pt x="0" y="4299275"/>
                </a:cubicBezTo>
                <a:cubicBezTo>
                  <a:pt x="0" y="2812975"/>
                  <a:pt x="344818" y="1407438"/>
                  <a:pt x="958637" y="157880"/>
                </a:cubicBezTo>
                <a:close/>
              </a:path>
            </a:pathLst>
          </a:custGeom>
          <a:solidFill>
            <a:schemeClr val="bg1"/>
          </a:solidFill>
          <a:ln>
            <a:noFill/>
          </a:ln>
        </p:spPr>
        <p:style>
          <a:lnRef idx="2">
            <a:schemeClr val="accent3">
              <a:shade val="15000"/>
            </a:schemeClr>
          </a:lnRef>
          <a:fillRef idx="1">
            <a:schemeClr val="accent3"/>
          </a:fillRef>
          <a:effectRef idx="0">
            <a:schemeClr val="accent3"/>
          </a:effectRef>
          <a:fontRef idx="minor">
            <a:schemeClr val="lt1"/>
          </a:fontRef>
        </p:style>
        <p:txBody>
          <a:bodyPr wrap="square" rtlCol="0" anchor="ctr">
            <a:noAutofit/>
          </a:bodyPr>
          <a:lstStyle/>
          <a:p>
            <a:pPr algn="ctr"/>
            <a:endParaRPr lang="en-AU">
              <a:latin typeface="Graphik Light" panose="020B0403030202060203" pitchFamily="34" charset="0"/>
            </a:endParaRPr>
          </a:p>
        </p:txBody>
      </p:sp>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938214" y="7442204"/>
            <a:ext cx="7128000" cy="2160000"/>
          </a:xfrm>
          <a:prstGeom prst="rect">
            <a:avLst/>
          </a:prstGeom>
        </p:spPr>
        <p:txBody>
          <a:bodyPr/>
          <a:lstStyle>
            <a:lvl1pPr marL="0" indent="0" algn="l">
              <a:buNone/>
              <a:defRPr sz="2800" b="1" cap="all" baseline="0">
                <a:solidFill>
                  <a:schemeClr val="bg1"/>
                </a:solidFill>
                <a:latin typeface="Graphik Light" panose="020B0403030202060203" pitchFamily="34" charset="0"/>
              </a:defRPr>
            </a:lvl1pPr>
            <a:lvl2pPr marL="0" indent="0" algn="l">
              <a:buNone/>
              <a:defRPr sz="2800" b="1" cap="all" baseline="0">
                <a:solidFill>
                  <a:schemeClr val="bg1"/>
                </a:solidFill>
                <a:latin typeface="Graphik Light" panose="020B0403030202060203" pitchFamily="34" charset="0"/>
              </a:defRPr>
            </a:lvl2pPr>
            <a:lvl3pPr marL="0" indent="0" algn="l">
              <a:buNone/>
              <a:defRPr sz="2800" b="1" cap="all" baseline="0">
                <a:solidFill>
                  <a:schemeClr val="bg1"/>
                </a:solidFill>
                <a:latin typeface="Graphik Light" panose="020B0403030202060203" pitchFamily="34" charset="0"/>
              </a:defRPr>
            </a:lvl3pPr>
            <a:lvl4pPr marL="0" indent="0" algn="l">
              <a:buNone/>
              <a:defRPr sz="2800" b="1" cap="all" baseline="0">
                <a:solidFill>
                  <a:schemeClr val="bg1"/>
                </a:solidFill>
                <a:latin typeface="Graphik Light" panose="020B0403030202060203" pitchFamily="34" charset="0"/>
              </a:defRPr>
            </a:lvl4pPr>
            <a:lvl5pPr marL="0" indent="0" algn="l">
              <a:buNone/>
              <a:defRPr sz="2800" b="1" cap="all" baseline="0">
                <a:solidFill>
                  <a:schemeClr val="bg1"/>
                </a:solidFill>
                <a:latin typeface="Graphik Light" panose="020B0403030202060203" pitchFamily="34" charset="0"/>
              </a:defRPr>
            </a:lvl5pPr>
            <a:lvl6pPr marL="0" indent="0" algn="l">
              <a:buNone/>
              <a:defRPr sz="2800" b="1" cap="all" baseline="0">
                <a:solidFill>
                  <a:schemeClr val="bg1"/>
                </a:solidFill>
                <a:latin typeface="Graphik Light" panose="020B0403030202060203" pitchFamily="34" charset="0"/>
              </a:defRPr>
            </a:lvl6pPr>
            <a:lvl7pPr marL="0" indent="0" algn="l">
              <a:buNone/>
              <a:defRPr sz="2800" b="1" cap="all" baseline="0">
                <a:solidFill>
                  <a:schemeClr val="bg1"/>
                </a:solidFill>
                <a:latin typeface="Graphik Light" panose="020B0403030202060203" pitchFamily="34" charset="0"/>
              </a:defRPr>
            </a:lvl7pPr>
            <a:lvl8pPr marL="0" indent="0" algn="l">
              <a:buNone/>
              <a:defRPr sz="2800" b="1" cap="all" baseline="0">
                <a:solidFill>
                  <a:schemeClr val="bg1"/>
                </a:solidFill>
                <a:latin typeface="Graphik Light" panose="020B0403030202060203" pitchFamily="34" charset="0"/>
              </a:defRPr>
            </a:lvl8pPr>
            <a:lvl9pPr marL="0" indent="0" algn="l">
              <a:buNone/>
              <a:defRPr sz="2800" b="1" cap="all" baseline="0">
                <a:solidFill>
                  <a:schemeClr val="bg1"/>
                </a:solidFill>
                <a:latin typeface="Graphik Light" panose="020B0403030202060203" pitchFamily="34" charset="0"/>
              </a:defRPr>
            </a:lvl9pPr>
          </a:lstStyle>
          <a:p>
            <a:r>
              <a:rPr lang="en-AU" dirty="0"/>
              <a:t>Subtitle or presenters name and date</a:t>
            </a:r>
            <a:endParaRPr lang="en-GB" dirty="0"/>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
        <p:nvSpPr>
          <p:cNvPr id="3" name="Title 2">
            <a:extLst>
              <a:ext uri="{FF2B5EF4-FFF2-40B4-BE49-F238E27FC236}">
                <a16:creationId xmlns:a16="http://schemas.microsoft.com/office/drawing/2014/main" id="{4C6894AC-A6FF-4C78-BD1B-BD484004B46F}"/>
              </a:ext>
            </a:extLst>
          </p:cNvPr>
          <p:cNvSpPr>
            <a:spLocks noGrp="1"/>
          </p:cNvSpPr>
          <p:nvPr>
            <p:ph type="title"/>
          </p:nvPr>
        </p:nvSpPr>
        <p:spPr>
          <a:xfrm>
            <a:off x="938214" y="3950672"/>
            <a:ext cx="7128000" cy="2907328"/>
          </a:xfrm>
        </p:spPr>
        <p:txBody>
          <a:bodyPr anchor="ctr" anchorCtr="0"/>
          <a:lstStyle>
            <a:lvl1pPr>
              <a:defRPr>
                <a:solidFill>
                  <a:schemeClr val="bg1"/>
                </a:solidFill>
                <a:latin typeface="Graphik Light" panose="020B0403030202060203" pitchFamily="34" charset="0"/>
              </a:defRPr>
            </a:lvl1pPr>
          </a:lstStyle>
          <a:p>
            <a:r>
              <a:rPr lang="en-US"/>
              <a:t>Click to edit Master title style</a:t>
            </a:r>
            <a:endParaRPr lang="en-GB" dirty="0"/>
          </a:p>
        </p:txBody>
      </p:sp>
      <p:pic>
        <p:nvPicPr>
          <p:cNvPr id="2" name="Graphic 1">
            <a:extLst>
              <a:ext uri="{FF2B5EF4-FFF2-40B4-BE49-F238E27FC236}">
                <a16:creationId xmlns:a16="http://schemas.microsoft.com/office/drawing/2014/main" id="{ADC8D102-6FFD-3CF3-A3D2-551D5473DA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893087" y="12479640"/>
            <a:ext cx="2551112" cy="593061"/>
          </a:xfrm>
          <a:prstGeom prst="rect">
            <a:avLst/>
          </a:prstGeom>
        </p:spPr>
      </p:pic>
      <p:sp>
        <p:nvSpPr>
          <p:cNvPr id="4" name="Picture Placeholder 9">
            <a:extLst>
              <a:ext uri="{FF2B5EF4-FFF2-40B4-BE49-F238E27FC236}">
                <a16:creationId xmlns:a16="http://schemas.microsoft.com/office/drawing/2014/main" id="{95BCA8A0-C68E-E734-E926-D61FB4233B4B}"/>
              </a:ext>
            </a:extLst>
          </p:cNvPr>
          <p:cNvSpPr>
            <a:spLocks noGrp="1"/>
          </p:cNvSpPr>
          <p:nvPr>
            <p:ph type="pic" sz="quarter" idx="12" hasCustomPrompt="1"/>
          </p:nvPr>
        </p:nvSpPr>
        <p:spPr>
          <a:xfrm>
            <a:off x="20893087" y="11235069"/>
            <a:ext cx="2551112" cy="585456"/>
          </a:xfrm>
          <a:prstGeom prst="rect">
            <a:avLst/>
          </a:prstGeom>
        </p:spPr>
        <p:txBody>
          <a:bodyPr anchor="ctr" anchorCtr="0"/>
          <a:lstStyle>
            <a:lvl1pPr algn="ctr">
              <a:defRPr sz="2800" b="0">
                <a:solidFill>
                  <a:schemeClr val="tx1"/>
                </a:solidFill>
                <a:latin typeface="Graphik Light" panose="020B0403030202060203" pitchFamily="34" charset="0"/>
              </a:defRPr>
            </a:lvl1pPr>
          </a:lstStyle>
          <a:p>
            <a:r>
              <a:rPr lang="en-AU" dirty="0"/>
              <a:t>Client logo</a:t>
            </a:r>
          </a:p>
        </p:txBody>
      </p:sp>
      <p:sp>
        <p:nvSpPr>
          <p:cNvPr id="7" name="Footer Placeholder 4">
            <a:extLst>
              <a:ext uri="{FF2B5EF4-FFF2-40B4-BE49-F238E27FC236}">
                <a16:creationId xmlns:a16="http://schemas.microsoft.com/office/drawing/2014/main" id="{EE0FD9D0-E98E-3DAD-1A38-E5506F325D00}"/>
              </a:ext>
            </a:extLst>
          </p:cNvPr>
          <p:cNvSpPr txBox="1">
            <a:spLocks/>
          </p:cNvSpPr>
          <p:nvPr userDrawn="1"/>
        </p:nvSpPr>
        <p:spPr>
          <a:xfrm>
            <a:off x="938214" y="12712701"/>
            <a:ext cx="5399087" cy="468000"/>
          </a:xfrm>
          <a:prstGeom prst="rect">
            <a:avLst/>
          </a:prstGeom>
        </p:spPr>
        <p:txBody>
          <a:bodyPr vert="horz" lIns="0" tIns="0" rIns="0" bIns="0" rtlCol="0" anchor="t" anchorCtr="0"/>
          <a:lstStyle>
            <a:defPPr>
              <a:defRPr lang="en-US"/>
            </a:defPPr>
            <a:lvl1pPr marL="0" algn="l" defTabSz="914400" rtl="0" eaLnBrk="1" latinLnBrk="0" hangingPunct="1">
              <a:defRPr sz="7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Graphik Light" panose="020B0403030202060203" pitchFamily="34" charset="0"/>
              </a:rPr>
              <a:t>MUFG Corporate Markets</a:t>
            </a:r>
          </a:p>
          <a:p>
            <a:r>
              <a:rPr lang="en-US" sz="1400" dirty="0">
                <a:solidFill>
                  <a:schemeClr val="bg1"/>
                </a:solidFill>
                <a:latin typeface="Graphik Light" panose="020B0403030202060203" pitchFamily="34" charset="0"/>
              </a:rPr>
              <a:t>A division of MUFG Pension &amp; Market Services</a:t>
            </a:r>
          </a:p>
        </p:txBody>
      </p:sp>
    </p:spTree>
    <p:extLst>
      <p:ext uri="{BB962C8B-B14F-4D97-AF65-F5344CB8AC3E}">
        <p14:creationId xmlns:p14="http://schemas.microsoft.com/office/powerpoint/2010/main" val="25587195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marL="0" indent="0">
              <a:lnSpc>
                <a:spcPts val="3960"/>
              </a:lnSpc>
              <a:spcBef>
                <a:spcPts val="0"/>
              </a:spcBef>
              <a:defRPr/>
            </a:lvl1pPr>
            <a:lvl2pPr>
              <a:lnSpc>
                <a:spcPts val="3960"/>
              </a:lnSpc>
              <a:spcBef>
                <a:spcPts val="0"/>
              </a:spcBef>
              <a:defRPr>
                <a:solidFill>
                  <a:srgbClr val="747678"/>
                </a:solidFill>
              </a:defRPr>
            </a:lvl2pPr>
            <a:lvl3pPr>
              <a:lnSpc>
                <a:spcPts val="3960"/>
              </a:lnSpc>
              <a:spcBef>
                <a:spcPts val="0"/>
              </a:spcBef>
              <a:defRPr>
                <a:solidFill>
                  <a:srgbClr val="747678"/>
                </a:solidFill>
              </a:defRPr>
            </a:lvl3pPr>
            <a:lvl4pPr>
              <a:lnSpc>
                <a:spcPts val="3960"/>
              </a:lnSpc>
              <a:spcBef>
                <a:spcPts val="0"/>
              </a:spcBef>
              <a:defRPr>
                <a:solidFill>
                  <a:srgbClr val="747678"/>
                </a:solidFill>
              </a:defRPr>
            </a:lvl4pPr>
            <a:lvl5pPr>
              <a:lnSpc>
                <a:spcPts val="3960"/>
              </a:lnSpc>
              <a:spcBef>
                <a:spcPts val="0"/>
              </a:spcBef>
              <a:defRPr>
                <a:solidFill>
                  <a:srgbClr val="7476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r>
              <a:rPr lang="en-GB"/>
              <a:t>Classification; Privileged | Introduction to Treasury Management Webinar | 12 February 2025</a:t>
            </a:r>
            <a:endParaRPr lang="en-GB" dirty="0"/>
          </a:p>
        </p:txBody>
      </p:sp>
      <p:sp>
        <p:nvSpPr>
          <p:cNvPr id="6" name="Slide Number Placeholder 5"/>
          <p:cNvSpPr>
            <a:spLocks noGrp="1"/>
          </p:cNvSpPr>
          <p:nvPr>
            <p:ph type="sldNum" sz="quarter" idx="12"/>
          </p:nvPr>
        </p:nvSpPr>
        <p:spPr/>
        <p:txBody>
          <a:bodyPr/>
          <a:lstStyle/>
          <a:p>
            <a:fld id="{FEB1EACE-5B38-48B9-BE06-C512561C6076}" type="slidenum">
              <a:rPr lang="en-GB" smtClean="0"/>
              <a:pPr/>
              <a:t>‹#›</a:t>
            </a:fld>
            <a:endParaRPr lang="en-GB" dirty="0"/>
          </a:p>
        </p:txBody>
      </p:sp>
    </p:spTree>
    <p:extLst>
      <p:ext uri="{BB962C8B-B14F-4D97-AF65-F5344CB8AC3E}">
        <p14:creationId xmlns:p14="http://schemas.microsoft.com/office/powerpoint/2010/main" val="39958701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2">
    <p:spTree>
      <p:nvGrpSpPr>
        <p:cNvPr id="1" name=""/>
        <p:cNvGrpSpPr/>
        <p:nvPr/>
      </p:nvGrpSpPr>
      <p:grpSpPr>
        <a:xfrm>
          <a:off x="0" y="0"/>
          <a:ext cx="0" cy="0"/>
          <a:chOff x="0" y="0"/>
          <a:chExt cx="0" cy="0"/>
        </a:xfrm>
      </p:grpSpPr>
      <p:sp>
        <p:nvSpPr>
          <p:cNvPr id="163" name="Rectangle 162">
            <a:extLst>
              <a:ext uri="{FF2B5EF4-FFF2-40B4-BE49-F238E27FC236}">
                <a16:creationId xmlns:a16="http://schemas.microsoft.com/office/drawing/2014/main" id="{2407DF89-536F-8CEA-513F-A1F6CE9C37DF}"/>
              </a:ext>
            </a:extLst>
          </p:cNvPr>
          <p:cNvSpPr/>
          <p:nvPr userDrawn="1"/>
        </p:nvSpPr>
        <p:spPr>
          <a:xfrm>
            <a:off x="815925" y="3978277"/>
            <a:ext cx="23566486" cy="5759450"/>
          </a:xfrm>
          <a:prstGeom prst="rect">
            <a:avLst/>
          </a:prstGeom>
          <a:gradFill>
            <a:gsLst>
              <a:gs pos="0">
                <a:srgbClr val="820000"/>
              </a:gs>
              <a:gs pos="62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7200"/>
          </a:p>
        </p:txBody>
      </p:sp>
      <p:sp>
        <p:nvSpPr>
          <p:cNvPr id="16" name="Picture Placeholder 15">
            <a:extLst>
              <a:ext uri="{FF2B5EF4-FFF2-40B4-BE49-F238E27FC236}">
                <a16:creationId xmlns:a16="http://schemas.microsoft.com/office/drawing/2014/main" id="{C71C6D60-5C51-CE94-A18A-F560F4DE71D7}"/>
              </a:ext>
            </a:extLst>
          </p:cNvPr>
          <p:cNvSpPr>
            <a:spLocks noGrp="1"/>
          </p:cNvSpPr>
          <p:nvPr>
            <p:ph type="pic" sz="quarter" idx="14"/>
          </p:nvPr>
        </p:nvSpPr>
        <p:spPr>
          <a:xfrm>
            <a:off x="9454535" y="1098551"/>
            <a:ext cx="14927876" cy="10092910"/>
          </a:xfrm>
          <a:custGeom>
            <a:avLst/>
            <a:gdLst>
              <a:gd name="connsiteX0" fmla="*/ 0 w 7464424"/>
              <a:gd name="connsiteY0" fmla="*/ 0 h 5046455"/>
              <a:gd name="connsiteX1" fmla="*/ 7137400 w 7464424"/>
              <a:gd name="connsiteY1" fmla="*/ 0 h 5046455"/>
              <a:gd name="connsiteX2" fmla="*/ 7427912 w 7464424"/>
              <a:gd name="connsiteY2" fmla="*/ 0 h 5046455"/>
              <a:gd name="connsiteX3" fmla="*/ 7464424 w 7464424"/>
              <a:gd name="connsiteY3" fmla="*/ 0 h 5046455"/>
              <a:gd name="connsiteX4" fmla="*/ 7464424 w 7464424"/>
              <a:gd name="connsiteY4" fmla="*/ 1439863 h 5046455"/>
              <a:gd name="connsiteX5" fmla="*/ 7137400 w 7464424"/>
              <a:gd name="connsiteY5" fmla="*/ 1439863 h 5046455"/>
              <a:gd name="connsiteX6" fmla="*/ 7137400 w 7464424"/>
              <a:gd name="connsiteY6" fmla="*/ 1438707 h 5046455"/>
              <a:gd name="connsiteX7" fmla="*/ 5536509 w 7464424"/>
              <a:gd name="connsiteY7" fmla="*/ 1438707 h 5046455"/>
              <a:gd name="connsiteX8" fmla="*/ 5588713 w 7464424"/>
              <a:gd name="connsiteY8" fmla="*/ 1508518 h 5046455"/>
              <a:gd name="connsiteX9" fmla="*/ 6007558 w 7464424"/>
              <a:gd name="connsiteY9" fmla="*/ 2879724 h 5046455"/>
              <a:gd name="connsiteX10" fmla="*/ 5588713 w 7464424"/>
              <a:gd name="connsiteY10" fmla="*/ 4250930 h 5046455"/>
              <a:gd name="connsiteX11" fmla="*/ 5537372 w 7464424"/>
              <a:gd name="connsiteY11" fmla="*/ 4319587 h 5046455"/>
              <a:gd name="connsiteX12" fmla="*/ 6482210 w 7464424"/>
              <a:gd name="connsiteY12" fmla="*/ 4319587 h 5046455"/>
              <a:gd name="connsiteX13" fmla="*/ 7427911 w 7464424"/>
              <a:gd name="connsiteY13" fmla="*/ 4319587 h 5046455"/>
              <a:gd name="connsiteX14" fmla="*/ 7427912 w 7464424"/>
              <a:gd name="connsiteY14" fmla="*/ 4319587 h 5046455"/>
              <a:gd name="connsiteX15" fmla="*/ 7427912 w 7464424"/>
              <a:gd name="connsiteY15" fmla="*/ 4319588 h 5046455"/>
              <a:gd name="connsiteX16" fmla="*/ 7464424 w 7464424"/>
              <a:gd name="connsiteY16" fmla="*/ 4319588 h 5046455"/>
              <a:gd name="connsiteX17" fmla="*/ 7464424 w 7464424"/>
              <a:gd name="connsiteY17" fmla="*/ 5046455 h 5046455"/>
              <a:gd name="connsiteX18" fmla="*/ 7427912 w 7464424"/>
              <a:gd name="connsiteY18" fmla="*/ 5046455 h 5046455"/>
              <a:gd name="connsiteX19" fmla="*/ 7137400 w 7464424"/>
              <a:gd name="connsiteY19" fmla="*/ 5046455 h 5046455"/>
              <a:gd name="connsiteX20" fmla="*/ 0 w 7464424"/>
              <a:gd name="connsiteY20" fmla="*/ 5046455 h 5046455"/>
              <a:gd name="connsiteX21" fmla="*/ 0 w 7464424"/>
              <a:gd name="connsiteY21" fmla="*/ 4319588 h 5046455"/>
              <a:gd name="connsiteX22" fmla="*/ 1572783 w 7464424"/>
              <a:gd name="connsiteY22" fmla="*/ 4319588 h 5046455"/>
              <a:gd name="connsiteX23" fmla="*/ 1521442 w 7464424"/>
              <a:gd name="connsiteY23" fmla="*/ 4250931 h 5046455"/>
              <a:gd name="connsiteX24" fmla="*/ 1102597 w 7464424"/>
              <a:gd name="connsiteY24" fmla="*/ 2879725 h 5046455"/>
              <a:gd name="connsiteX25" fmla="*/ 1521442 w 7464424"/>
              <a:gd name="connsiteY25" fmla="*/ 1508519 h 5046455"/>
              <a:gd name="connsiteX26" fmla="*/ 1573646 w 7464424"/>
              <a:gd name="connsiteY26" fmla="*/ 1438708 h 5046455"/>
              <a:gd name="connsiteX27" fmla="*/ 0 w 7464424"/>
              <a:gd name="connsiteY27" fmla="*/ 1438708 h 50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464424" h="5046455">
                <a:moveTo>
                  <a:pt x="0" y="0"/>
                </a:moveTo>
                <a:lnTo>
                  <a:pt x="7137400" y="0"/>
                </a:lnTo>
                <a:lnTo>
                  <a:pt x="7427912" y="0"/>
                </a:lnTo>
                <a:lnTo>
                  <a:pt x="7464424" y="0"/>
                </a:lnTo>
                <a:lnTo>
                  <a:pt x="7464424" y="1439863"/>
                </a:lnTo>
                <a:lnTo>
                  <a:pt x="7137400" y="1439863"/>
                </a:lnTo>
                <a:lnTo>
                  <a:pt x="7137400" y="1438707"/>
                </a:lnTo>
                <a:lnTo>
                  <a:pt x="5536509" y="1438707"/>
                </a:lnTo>
                <a:lnTo>
                  <a:pt x="5588713" y="1508518"/>
                </a:lnTo>
                <a:cubicBezTo>
                  <a:pt x="5853150" y="1899937"/>
                  <a:pt x="6007558" y="2371798"/>
                  <a:pt x="6007558" y="2879724"/>
                </a:cubicBezTo>
                <a:cubicBezTo>
                  <a:pt x="6007558" y="3387649"/>
                  <a:pt x="5853150" y="3859511"/>
                  <a:pt x="5588713" y="4250930"/>
                </a:cubicBezTo>
                <a:lnTo>
                  <a:pt x="5537372" y="4319587"/>
                </a:lnTo>
                <a:lnTo>
                  <a:pt x="6482210" y="4319587"/>
                </a:lnTo>
                <a:lnTo>
                  <a:pt x="7427911" y="4319587"/>
                </a:lnTo>
                <a:lnTo>
                  <a:pt x="7427912" y="4319587"/>
                </a:lnTo>
                <a:lnTo>
                  <a:pt x="7427912" y="4319588"/>
                </a:lnTo>
                <a:lnTo>
                  <a:pt x="7464424" y="4319588"/>
                </a:lnTo>
                <a:lnTo>
                  <a:pt x="7464424" y="5046455"/>
                </a:lnTo>
                <a:lnTo>
                  <a:pt x="7427912" y="5046455"/>
                </a:lnTo>
                <a:lnTo>
                  <a:pt x="7137400" y="5046455"/>
                </a:lnTo>
                <a:lnTo>
                  <a:pt x="0" y="5046455"/>
                </a:lnTo>
                <a:lnTo>
                  <a:pt x="0" y="4319588"/>
                </a:lnTo>
                <a:lnTo>
                  <a:pt x="1572783" y="4319588"/>
                </a:lnTo>
                <a:lnTo>
                  <a:pt x="1521442" y="4250931"/>
                </a:lnTo>
                <a:cubicBezTo>
                  <a:pt x="1257005" y="3859512"/>
                  <a:pt x="1102597" y="3387650"/>
                  <a:pt x="1102597" y="2879725"/>
                </a:cubicBezTo>
                <a:cubicBezTo>
                  <a:pt x="1102597" y="2371799"/>
                  <a:pt x="1257005" y="1899938"/>
                  <a:pt x="1521442" y="1508519"/>
                </a:cubicBezTo>
                <a:lnTo>
                  <a:pt x="1573646" y="1438708"/>
                </a:lnTo>
                <a:lnTo>
                  <a:pt x="0" y="1438708"/>
                </a:lnTo>
                <a:close/>
              </a:path>
            </a:pathLst>
          </a:custGeom>
          <a:noFill/>
        </p:spPr>
        <p:txBody>
          <a:bodyPr wrap="square">
            <a:noAutofit/>
          </a:bodyPr>
          <a:lstStyle/>
          <a:p>
            <a:r>
              <a:rPr lang="en-GB"/>
              <a:t>Click icon to add picture</a:t>
            </a:r>
            <a:endParaRPr lang="en-US"/>
          </a:p>
        </p:txBody>
      </p:sp>
      <p:sp>
        <p:nvSpPr>
          <p:cNvPr id="19" name="Text Placeholder 19">
            <a:extLst>
              <a:ext uri="{FF2B5EF4-FFF2-40B4-BE49-F238E27FC236}">
                <a16:creationId xmlns:a16="http://schemas.microsoft.com/office/drawing/2014/main" id="{19432439-E4D6-D024-21C9-44216C618C60}"/>
              </a:ext>
            </a:extLst>
          </p:cNvPr>
          <p:cNvSpPr>
            <a:spLocks noGrp="1"/>
          </p:cNvSpPr>
          <p:nvPr>
            <p:ph type="body" sz="quarter" idx="15" hasCustomPrompt="1"/>
          </p:nvPr>
        </p:nvSpPr>
        <p:spPr>
          <a:xfrm>
            <a:off x="1133782" y="4267200"/>
            <a:ext cx="9616070" cy="2590800"/>
          </a:xfrm>
        </p:spPr>
        <p:txBody>
          <a:bodyPr/>
          <a:lstStyle>
            <a:lvl1pPr>
              <a:defRPr sz="4800">
                <a:solidFill>
                  <a:schemeClr val="bg1"/>
                </a:solidFill>
                <a:latin typeface="Arial" panose="020B0604020202020204" pitchFamily="34" charset="0"/>
                <a:cs typeface="Arial" panose="020B0604020202020204" pitchFamily="34" charset="0"/>
              </a:defRPr>
            </a:lvl1pPr>
            <a:lvl2pPr>
              <a:defRPr sz="4800">
                <a:latin typeface="Arial" panose="020B0604020202020204" pitchFamily="34" charset="0"/>
                <a:cs typeface="Arial" panose="020B0604020202020204" pitchFamily="34" charset="0"/>
              </a:defRPr>
            </a:lvl2pPr>
            <a:lvl3pPr>
              <a:defRPr sz="4800">
                <a:latin typeface="Arial" panose="020B0604020202020204" pitchFamily="34" charset="0"/>
                <a:cs typeface="Arial" panose="020B0604020202020204" pitchFamily="34" charset="0"/>
              </a:defRPr>
            </a:lvl3pPr>
            <a:lvl4pPr>
              <a:defRPr sz="4800">
                <a:latin typeface="Arial" panose="020B0604020202020204" pitchFamily="34" charset="0"/>
                <a:cs typeface="Arial" panose="020B0604020202020204" pitchFamily="34" charset="0"/>
              </a:defRPr>
            </a:lvl4pPr>
            <a:lvl5pPr>
              <a:defRPr sz="4800">
                <a:latin typeface="Arial" panose="020B0604020202020204" pitchFamily="34" charset="0"/>
                <a:cs typeface="Arial" panose="020B0604020202020204" pitchFamily="34" charset="0"/>
              </a:defRPr>
            </a:lvl5pPr>
          </a:lstStyle>
          <a:p>
            <a:pPr lvl="0"/>
            <a:r>
              <a:rPr lang="en-GB" dirty="0"/>
              <a:t>Click to add document title</a:t>
            </a:r>
          </a:p>
        </p:txBody>
      </p:sp>
      <p:sp>
        <p:nvSpPr>
          <p:cNvPr id="21" name="Text Placeholder 21">
            <a:extLst>
              <a:ext uri="{FF2B5EF4-FFF2-40B4-BE49-F238E27FC236}">
                <a16:creationId xmlns:a16="http://schemas.microsoft.com/office/drawing/2014/main" id="{5A6658AD-4537-F009-041B-675A12034A7C}"/>
              </a:ext>
            </a:extLst>
          </p:cNvPr>
          <p:cNvSpPr>
            <a:spLocks noGrp="1"/>
          </p:cNvSpPr>
          <p:nvPr>
            <p:ph type="body" sz="quarter" idx="16" hasCustomPrompt="1"/>
          </p:nvPr>
        </p:nvSpPr>
        <p:spPr>
          <a:xfrm>
            <a:off x="1133782" y="7146926"/>
            <a:ext cx="9616070" cy="2301872"/>
          </a:xfrm>
        </p:spPr>
        <p:txBody>
          <a:bodyPr/>
          <a:lstStyle>
            <a:lvl1pPr>
              <a:defRPr b="1">
                <a:solidFill>
                  <a:schemeClr val="bg1"/>
                </a:solidFill>
                <a:latin typeface="+mj-lt"/>
              </a:defRPr>
            </a:lvl1pPr>
            <a:lvl2pPr>
              <a:defRPr>
                <a:solidFill>
                  <a:schemeClr val="accent1"/>
                </a:solidFill>
                <a:latin typeface="+mj-lt"/>
              </a:defRPr>
            </a:lvl2pPr>
            <a:lvl3pPr>
              <a:defRPr>
                <a:solidFill>
                  <a:schemeClr val="accent1"/>
                </a:solidFill>
                <a:latin typeface="+mj-lt"/>
              </a:defRPr>
            </a:lvl3pPr>
            <a:lvl4pPr>
              <a:defRPr>
                <a:solidFill>
                  <a:schemeClr val="accent1"/>
                </a:solidFill>
                <a:latin typeface="+mj-lt"/>
              </a:defRPr>
            </a:lvl4pPr>
            <a:lvl5pPr>
              <a:defRPr>
                <a:solidFill>
                  <a:schemeClr val="accent1"/>
                </a:solidFill>
                <a:latin typeface="+mj-lt"/>
              </a:defRPr>
            </a:lvl5pPr>
          </a:lstStyle>
          <a:p>
            <a:pPr lvl="0"/>
            <a:r>
              <a:rPr lang="en-GB" dirty="0"/>
              <a:t>CLICK TO ADD SUBHEAD</a:t>
            </a:r>
          </a:p>
        </p:txBody>
      </p:sp>
    </p:spTree>
    <p:extLst>
      <p:ext uri="{BB962C8B-B14F-4D97-AF65-F5344CB8AC3E}">
        <p14:creationId xmlns:p14="http://schemas.microsoft.com/office/powerpoint/2010/main" val="246767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38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 col txt or img">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F21853-859C-6647-A70C-3B53D2503BEC}"/>
              </a:ext>
            </a:extLst>
          </p:cNvPr>
          <p:cNvSpPr>
            <a:spLocks noGrp="1"/>
          </p:cNvSpPr>
          <p:nvPr>
            <p:ph type="dt" sz="half" idx="15"/>
          </p:nvPr>
        </p:nvSpPr>
        <p:spPr/>
        <p:txBody>
          <a:bodyPr/>
          <a:lstStyle/>
          <a:p>
            <a:endParaRPr lang="en-US" dirty="0"/>
          </a:p>
        </p:txBody>
      </p:sp>
      <p:sp>
        <p:nvSpPr>
          <p:cNvPr id="3" name="Footer Placeholder 2">
            <a:extLst>
              <a:ext uri="{FF2B5EF4-FFF2-40B4-BE49-F238E27FC236}">
                <a16:creationId xmlns:a16="http://schemas.microsoft.com/office/drawing/2014/main" id="{2F42BA3D-28D4-9B45-AEB3-FA3DB05D01DA}"/>
              </a:ext>
            </a:extLst>
          </p:cNvPr>
          <p:cNvSpPr>
            <a:spLocks noGrp="1"/>
          </p:cNvSpPr>
          <p:nvPr>
            <p:ph type="ftr" sz="quarter" idx="16"/>
          </p:nvPr>
        </p:nvSpPr>
        <p:spPr/>
        <p:txBody>
          <a:bodyPr/>
          <a:lstStyle/>
          <a:p>
            <a:r>
              <a:rPr lang="en-GB"/>
              <a:t>Classification; Privileged | Introduction to Treasury Management Webinar | 12 February 2025</a:t>
            </a:r>
            <a:endParaRPr lang="en-US" dirty="0"/>
          </a:p>
        </p:txBody>
      </p:sp>
      <p:sp>
        <p:nvSpPr>
          <p:cNvPr id="7" name="Slide Number Placeholder 6">
            <a:extLst>
              <a:ext uri="{FF2B5EF4-FFF2-40B4-BE49-F238E27FC236}">
                <a16:creationId xmlns:a16="http://schemas.microsoft.com/office/drawing/2014/main" id="{236BE1EC-4486-5B4D-937C-4B68EF74B99C}"/>
              </a:ext>
            </a:extLst>
          </p:cNvPr>
          <p:cNvSpPr>
            <a:spLocks noGrp="1"/>
          </p:cNvSpPr>
          <p:nvPr>
            <p:ph type="sldNum" sz="quarter" idx="17"/>
          </p:nvPr>
        </p:nvSpPr>
        <p:spPr/>
        <p:txBody>
          <a:bodyPr/>
          <a:lstStyle/>
          <a:p>
            <a:fld id="{A7C12C7C-6A3B-F84D-A357-F08536A96CB0}" type="slidenum">
              <a:rPr lang="en-US" smtClean="0"/>
              <a:pPr/>
              <a:t>‹#›</a:t>
            </a:fld>
            <a:endParaRPr lang="en-US" dirty="0"/>
          </a:p>
        </p:txBody>
      </p:sp>
      <p:sp>
        <p:nvSpPr>
          <p:cNvPr id="5" name="Content Placeholder 4">
            <a:extLst>
              <a:ext uri="{FF2B5EF4-FFF2-40B4-BE49-F238E27FC236}">
                <a16:creationId xmlns:a16="http://schemas.microsoft.com/office/drawing/2014/main" id="{A1F814EA-7ADC-BF4B-9C73-47D4F674059A}"/>
              </a:ext>
            </a:extLst>
          </p:cNvPr>
          <p:cNvSpPr>
            <a:spLocks noGrp="1"/>
          </p:cNvSpPr>
          <p:nvPr>
            <p:ph sz="quarter" idx="18"/>
          </p:nvPr>
        </p:nvSpPr>
        <p:spPr>
          <a:xfrm>
            <a:off x="2158866" y="4123271"/>
            <a:ext cx="20056228" cy="8373533"/>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D75C230D-879A-6D48-B9E2-1FDE81BD7A23}"/>
              </a:ext>
            </a:extLst>
          </p:cNvPr>
          <p:cNvSpPr>
            <a:spLocks noGrp="1"/>
          </p:cNvSpPr>
          <p:nvPr>
            <p:ph type="title"/>
          </p:nvPr>
        </p:nvSpPr>
        <p:spPr/>
        <p:txBody>
          <a:bodyPr/>
          <a:lstStyle/>
          <a:p>
            <a:r>
              <a:rPr lang="en-US"/>
              <a:t>Click to edit Master title style</a:t>
            </a:r>
            <a:endParaRPr lang="en-US" dirty="0"/>
          </a:p>
        </p:txBody>
      </p:sp>
      <p:sp>
        <p:nvSpPr>
          <p:cNvPr id="8" name="Text Placeholder 23">
            <a:extLst>
              <a:ext uri="{FF2B5EF4-FFF2-40B4-BE49-F238E27FC236}">
                <a16:creationId xmlns:a16="http://schemas.microsoft.com/office/drawing/2014/main" id="{D0E236D9-A4DC-DB4C-A122-CC70C08D0A97}"/>
              </a:ext>
            </a:extLst>
          </p:cNvPr>
          <p:cNvSpPr>
            <a:spLocks noGrp="1"/>
          </p:cNvSpPr>
          <p:nvPr>
            <p:ph type="body" sz="quarter" idx="23" hasCustomPrompt="1"/>
          </p:nvPr>
        </p:nvSpPr>
        <p:spPr>
          <a:xfrm>
            <a:off x="2158860" y="2485800"/>
            <a:ext cx="20051996" cy="1248000"/>
          </a:xfrm>
        </p:spPr>
        <p:txBody>
          <a:bodyPr anchor="b"/>
          <a:lstStyle>
            <a:lvl1pPr marL="0" indent="0">
              <a:lnSpc>
                <a:spcPct val="100000"/>
              </a:lnSpc>
              <a:spcBef>
                <a:spcPts val="400"/>
              </a:spcBef>
              <a:spcAft>
                <a:spcPts val="400"/>
              </a:spcAft>
              <a:buFont typeface="Arial" panose="020B0604020202020204" pitchFamily="34" charset="0"/>
              <a:buNone/>
              <a:defRPr sz="2200">
                <a:solidFill>
                  <a:schemeClr val="bg2"/>
                </a:solidFill>
              </a:defRPr>
            </a:lvl1pPr>
            <a:lvl2pPr marL="0" indent="0">
              <a:lnSpc>
                <a:spcPct val="100000"/>
              </a:lnSpc>
              <a:spcBef>
                <a:spcPts val="400"/>
              </a:spcBef>
              <a:spcAft>
                <a:spcPts val="400"/>
              </a:spcAft>
              <a:buNone/>
              <a:defRPr sz="2200">
                <a:solidFill>
                  <a:schemeClr val="bg2"/>
                </a:solidFill>
              </a:defRPr>
            </a:lvl2pPr>
            <a:lvl3pPr>
              <a:lnSpc>
                <a:spcPct val="100000"/>
              </a:lnSpc>
              <a:spcBef>
                <a:spcPts val="400"/>
              </a:spcBef>
              <a:spcAft>
                <a:spcPts val="400"/>
              </a:spcAft>
              <a:defRPr sz="2800" b="0">
                <a:solidFill>
                  <a:schemeClr val="bg2"/>
                </a:solidFill>
              </a:defRPr>
            </a:lvl3pPr>
            <a:lvl4pPr marL="0" indent="0">
              <a:lnSpc>
                <a:spcPct val="100000"/>
              </a:lnSpc>
              <a:spcBef>
                <a:spcPts val="400"/>
              </a:spcBef>
              <a:spcAft>
                <a:spcPts val="400"/>
              </a:spcAft>
              <a:buNone/>
              <a:defRPr sz="2800" b="1">
                <a:solidFill>
                  <a:schemeClr val="bg2"/>
                </a:solidFill>
              </a:defRPr>
            </a:lvl4pPr>
            <a:lvl5pPr>
              <a:lnSpc>
                <a:spcPct val="100000"/>
              </a:lnSpc>
              <a:spcBef>
                <a:spcPts val="400"/>
              </a:spcBef>
              <a:spcAft>
                <a:spcPts val="400"/>
              </a:spcAft>
              <a:defRPr sz="2200" b="0" i="0">
                <a:solidFill>
                  <a:schemeClr val="bg2"/>
                </a:solidFill>
              </a:defRPr>
            </a:lvl5pPr>
            <a:lvl6pPr>
              <a:spcBef>
                <a:spcPts val="400"/>
              </a:spcBef>
              <a:spcAft>
                <a:spcPts val="400"/>
              </a:spcAft>
              <a:defRPr b="1">
                <a:solidFill>
                  <a:schemeClr val="bg2"/>
                </a:solidFill>
              </a:defRPr>
            </a:lvl6pPr>
            <a:lvl7pPr marL="0" indent="0">
              <a:spcBef>
                <a:spcPts val="400"/>
              </a:spcBef>
              <a:spcAft>
                <a:spcPts val="400"/>
              </a:spcAft>
              <a:buNone/>
              <a:defRPr sz="2800">
                <a:solidFill>
                  <a:schemeClr val="bg2"/>
                </a:solidFill>
              </a:defRPr>
            </a:lvl7pPr>
            <a:lvl8pPr>
              <a:spcBef>
                <a:spcPts val="400"/>
              </a:spcBef>
              <a:spcAft>
                <a:spcPts val="400"/>
              </a:spcAft>
              <a:defRPr>
                <a:solidFill>
                  <a:schemeClr val="bg2"/>
                </a:solidFill>
              </a:defRPr>
            </a:lvl8pPr>
            <a:lvl9pPr>
              <a:spcBef>
                <a:spcPts val="400"/>
              </a:spcBef>
              <a:spcAft>
                <a:spcPts val="400"/>
              </a:spcAft>
              <a:defRPr sz="2200">
                <a:solidFill>
                  <a:schemeClr val="bg2"/>
                </a:solidFill>
              </a:defRPr>
            </a:lvl9pPr>
          </a:lstStyle>
          <a:p>
            <a:pPr lvl="0"/>
            <a:r>
              <a:rPr lang="en-GB" dirty="0"/>
              <a:t>Click to edit Master subheading text styles</a:t>
            </a:r>
          </a:p>
          <a:p>
            <a:pPr lvl="1"/>
            <a:r>
              <a:rPr lang="en-GB" dirty="0"/>
              <a:t>Second level</a:t>
            </a:r>
          </a:p>
        </p:txBody>
      </p:sp>
    </p:spTree>
    <p:extLst>
      <p:ext uri="{BB962C8B-B14F-4D97-AF65-F5344CB8AC3E}">
        <p14:creationId xmlns:p14="http://schemas.microsoft.com/office/powerpoint/2010/main" val="32415930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 column">
    <p:bg>
      <p:bgPr>
        <a:solidFill>
          <a:schemeClr val="bg1"/>
        </a:solidFill>
        <a:effectLst/>
      </p:bgPr>
    </p:bg>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FAA52511-1841-E14E-9396-05841E7BDB69}"/>
              </a:ext>
            </a:extLst>
          </p:cNvPr>
          <p:cNvSpPr>
            <a:spLocks noGrp="1"/>
          </p:cNvSpPr>
          <p:nvPr>
            <p:ph type="ctrTitle"/>
          </p:nvPr>
        </p:nvSpPr>
        <p:spPr>
          <a:xfrm>
            <a:off x="2158860" y="1193804"/>
            <a:ext cx="20051996" cy="1262931"/>
          </a:xfrm>
          <a:noFill/>
        </p:spPr>
        <p:txBody>
          <a:bodyPr wrap="square" anchor="t" anchorCtr="0">
            <a:normAutofit/>
          </a:bodyPr>
          <a:lstStyle>
            <a:lvl1pPr algn="l">
              <a:defRPr sz="4000">
                <a:solidFill>
                  <a:schemeClr val="accent1"/>
                </a:solidFill>
              </a:defRPr>
            </a:lvl1pPr>
          </a:lstStyle>
          <a:p>
            <a:r>
              <a:rPr lang="en-GB" dirty="0"/>
              <a:t>Click to edit Master title style</a:t>
            </a:r>
            <a:endParaRPr lang="en-US" dirty="0"/>
          </a:p>
        </p:txBody>
      </p:sp>
      <p:sp>
        <p:nvSpPr>
          <p:cNvPr id="2" name="Date Placeholder 1">
            <a:extLst>
              <a:ext uri="{FF2B5EF4-FFF2-40B4-BE49-F238E27FC236}">
                <a16:creationId xmlns:a16="http://schemas.microsoft.com/office/drawing/2014/main" id="{EEF21853-859C-6647-A70C-3B53D2503BEC}"/>
              </a:ext>
            </a:extLst>
          </p:cNvPr>
          <p:cNvSpPr>
            <a:spLocks noGrp="1"/>
          </p:cNvSpPr>
          <p:nvPr>
            <p:ph type="dt" sz="half" idx="15"/>
          </p:nvPr>
        </p:nvSpPr>
        <p:spPr/>
        <p:txBody>
          <a:bodyPr/>
          <a:lstStyle/>
          <a:p>
            <a:endParaRPr lang="en-US" dirty="0"/>
          </a:p>
        </p:txBody>
      </p:sp>
      <p:sp>
        <p:nvSpPr>
          <p:cNvPr id="3" name="Footer Placeholder 2">
            <a:extLst>
              <a:ext uri="{FF2B5EF4-FFF2-40B4-BE49-F238E27FC236}">
                <a16:creationId xmlns:a16="http://schemas.microsoft.com/office/drawing/2014/main" id="{2F42BA3D-28D4-9B45-AEB3-FA3DB05D01DA}"/>
              </a:ext>
            </a:extLst>
          </p:cNvPr>
          <p:cNvSpPr>
            <a:spLocks noGrp="1"/>
          </p:cNvSpPr>
          <p:nvPr>
            <p:ph type="ftr" sz="quarter" idx="16"/>
          </p:nvPr>
        </p:nvSpPr>
        <p:spPr/>
        <p:txBody>
          <a:bodyPr/>
          <a:lstStyle/>
          <a:p>
            <a:r>
              <a:rPr lang="en-GB"/>
              <a:t>Classification; Privileged | Introduction to Treasury Management Webinar | 12 February 2025</a:t>
            </a:r>
            <a:endParaRPr lang="en-US" dirty="0"/>
          </a:p>
        </p:txBody>
      </p:sp>
      <p:sp>
        <p:nvSpPr>
          <p:cNvPr id="7" name="Slide Number Placeholder 6">
            <a:extLst>
              <a:ext uri="{FF2B5EF4-FFF2-40B4-BE49-F238E27FC236}">
                <a16:creationId xmlns:a16="http://schemas.microsoft.com/office/drawing/2014/main" id="{236BE1EC-4486-5B4D-937C-4B68EF74B99C}"/>
              </a:ext>
            </a:extLst>
          </p:cNvPr>
          <p:cNvSpPr>
            <a:spLocks noGrp="1"/>
          </p:cNvSpPr>
          <p:nvPr>
            <p:ph type="sldNum" sz="quarter" idx="17"/>
          </p:nvPr>
        </p:nvSpPr>
        <p:spPr/>
        <p:txBody>
          <a:bodyPr/>
          <a:lstStyle/>
          <a:p>
            <a:fld id="{A7C12C7C-6A3B-F84D-A357-F08536A96CB0}" type="slidenum">
              <a:rPr lang="en-US" smtClean="0"/>
              <a:pPr/>
              <a:t>‹#›</a:t>
            </a:fld>
            <a:endParaRPr lang="en-US" dirty="0"/>
          </a:p>
        </p:txBody>
      </p:sp>
      <p:sp>
        <p:nvSpPr>
          <p:cNvPr id="5" name="Content Placeholder 4">
            <a:extLst>
              <a:ext uri="{FF2B5EF4-FFF2-40B4-BE49-F238E27FC236}">
                <a16:creationId xmlns:a16="http://schemas.microsoft.com/office/drawing/2014/main" id="{A1F814EA-7ADC-BF4B-9C73-47D4F674059A}"/>
              </a:ext>
            </a:extLst>
          </p:cNvPr>
          <p:cNvSpPr>
            <a:spLocks noGrp="1"/>
          </p:cNvSpPr>
          <p:nvPr>
            <p:ph sz="quarter" idx="18"/>
          </p:nvPr>
        </p:nvSpPr>
        <p:spPr>
          <a:xfrm>
            <a:off x="2158866" y="4123271"/>
            <a:ext cx="20056228" cy="83735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Text Placeholder 23">
            <a:extLst>
              <a:ext uri="{FF2B5EF4-FFF2-40B4-BE49-F238E27FC236}">
                <a16:creationId xmlns:a16="http://schemas.microsoft.com/office/drawing/2014/main" id="{B4D57061-EA49-6047-83B6-D5E7E2150534}"/>
              </a:ext>
            </a:extLst>
          </p:cNvPr>
          <p:cNvSpPr>
            <a:spLocks noGrp="1"/>
          </p:cNvSpPr>
          <p:nvPr>
            <p:ph type="body" sz="quarter" idx="24" hasCustomPrompt="1"/>
          </p:nvPr>
        </p:nvSpPr>
        <p:spPr>
          <a:xfrm>
            <a:off x="2158863" y="2475103"/>
            <a:ext cx="20051994" cy="1244563"/>
          </a:xfrm>
        </p:spPr>
        <p:txBody>
          <a:bodyPr anchor="b"/>
          <a:lstStyle>
            <a:lvl1pPr marL="0" indent="0">
              <a:lnSpc>
                <a:spcPct val="100000"/>
              </a:lnSpc>
              <a:spcBef>
                <a:spcPts val="400"/>
              </a:spcBef>
              <a:spcAft>
                <a:spcPts val="400"/>
              </a:spcAft>
              <a:buFont typeface="Arial" panose="020B0604020202020204" pitchFamily="34" charset="0"/>
              <a:buNone/>
              <a:defRPr sz="2200">
                <a:solidFill>
                  <a:schemeClr val="accent2"/>
                </a:solidFill>
              </a:defRPr>
            </a:lvl1pPr>
            <a:lvl2pPr marL="0" indent="0">
              <a:lnSpc>
                <a:spcPct val="100000"/>
              </a:lnSpc>
              <a:spcBef>
                <a:spcPts val="400"/>
              </a:spcBef>
              <a:spcAft>
                <a:spcPts val="400"/>
              </a:spcAft>
              <a:buNone/>
              <a:defRPr sz="2200">
                <a:solidFill>
                  <a:schemeClr val="accent2"/>
                </a:solidFill>
              </a:defRPr>
            </a:lvl2pPr>
            <a:lvl3pPr>
              <a:lnSpc>
                <a:spcPct val="100000"/>
              </a:lnSpc>
              <a:spcBef>
                <a:spcPts val="400"/>
              </a:spcBef>
              <a:spcAft>
                <a:spcPts val="400"/>
              </a:spcAft>
              <a:defRPr sz="2800" b="0">
                <a:solidFill>
                  <a:schemeClr val="accent1"/>
                </a:solidFill>
              </a:defRPr>
            </a:lvl3pPr>
            <a:lvl4pPr marL="0" indent="0">
              <a:lnSpc>
                <a:spcPct val="100000"/>
              </a:lnSpc>
              <a:spcBef>
                <a:spcPts val="400"/>
              </a:spcBef>
              <a:spcAft>
                <a:spcPts val="400"/>
              </a:spcAft>
              <a:buNone/>
              <a:defRPr sz="2800" b="1">
                <a:solidFill>
                  <a:schemeClr val="accent1"/>
                </a:solidFill>
              </a:defRPr>
            </a:lvl4pPr>
            <a:lvl5pPr>
              <a:lnSpc>
                <a:spcPct val="100000"/>
              </a:lnSpc>
              <a:spcBef>
                <a:spcPts val="400"/>
              </a:spcBef>
              <a:spcAft>
                <a:spcPts val="400"/>
              </a:spcAft>
              <a:defRPr sz="2200" b="0" i="0">
                <a:solidFill>
                  <a:schemeClr val="accent1"/>
                </a:solidFill>
              </a:defRPr>
            </a:lvl5pPr>
            <a:lvl6pPr>
              <a:spcBef>
                <a:spcPts val="400"/>
              </a:spcBef>
              <a:spcAft>
                <a:spcPts val="400"/>
              </a:spcAft>
              <a:defRPr b="1">
                <a:solidFill>
                  <a:schemeClr val="accent1"/>
                </a:solidFill>
              </a:defRPr>
            </a:lvl6pPr>
            <a:lvl7pPr marL="0" indent="0">
              <a:spcBef>
                <a:spcPts val="400"/>
              </a:spcBef>
              <a:spcAft>
                <a:spcPts val="400"/>
              </a:spcAft>
              <a:buNone/>
              <a:defRPr sz="2800">
                <a:solidFill>
                  <a:schemeClr val="accent1"/>
                </a:solidFill>
              </a:defRPr>
            </a:lvl7pPr>
            <a:lvl8pPr>
              <a:spcBef>
                <a:spcPts val="400"/>
              </a:spcBef>
              <a:spcAft>
                <a:spcPts val="400"/>
              </a:spcAft>
              <a:defRPr sz="2800">
                <a:solidFill>
                  <a:schemeClr val="accent1"/>
                </a:solidFill>
              </a:defRPr>
            </a:lvl8pPr>
            <a:lvl9pPr>
              <a:spcBef>
                <a:spcPts val="400"/>
              </a:spcBef>
              <a:spcAft>
                <a:spcPts val="400"/>
              </a:spcAft>
              <a:defRPr sz="2200">
                <a:solidFill>
                  <a:schemeClr val="accent1"/>
                </a:solidFill>
              </a:defRPr>
            </a:lvl9pPr>
          </a:lstStyle>
          <a:p>
            <a:pPr lvl="0"/>
            <a:r>
              <a:rPr lang="en-GB" dirty="0"/>
              <a:t>Click to edit Master subheading text styles</a:t>
            </a:r>
          </a:p>
          <a:p>
            <a:pPr lvl="1"/>
            <a:r>
              <a:rPr lang="en-GB" dirty="0"/>
              <a:t>Second level</a:t>
            </a:r>
          </a:p>
        </p:txBody>
      </p:sp>
    </p:spTree>
    <p:extLst>
      <p:ext uri="{BB962C8B-B14F-4D97-AF65-F5344CB8AC3E}">
        <p14:creationId xmlns:p14="http://schemas.microsoft.com/office/powerpoint/2010/main" val="33646354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151926" y="1872003"/>
            <a:ext cx="22081184" cy="10711237"/>
          </a:xfrm>
          <a:prstGeom prst="rect">
            <a:avLst/>
          </a:prstGeom>
        </p:spPr>
        <p:txBody>
          <a:bodyPr/>
          <a:lstStyle>
            <a:lvl1pPr>
              <a:defRPr/>
            </a:lvl1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9" name="Slide Number Placeholder 8"/>
          <p:cNvSpPr>
            <a:spLocks noGrp="1"/>
          </p:cNvSpPr>
          <p:nvPr>
            <p:ph type="sldNum" sz="quarter" idx="12"/>
          </p:nvPr>
        </p:nvSpPr>
        <p:spPr>
          <a:xfrm>
            <a:off x="22595923" y="12835651"/>
            <a:ext cx="637188" cy="648853"/>
          </a:xfrm>
          <a:prstGeom prst="rect">
            <a:avLst/>
          </a:prstGeom>
        </p:spPr>
        <p:txBody>
          <a:bodyPr/>
          <a:lstStyle/>
          <a:p>
            <a:fld id="{AD606251-D307-4491-9E5E-7D88612B5E59}" type="slidenum">
              <a:rPr lang="en-AU" smtClean="0"/>
              <a:pPr/>
              <a:t>‹#›</a:t>
            </a:fld>
            <a:endParaRPr lang="en-AU" dirty="0"/>
          </a:p>
        </p:txBody>
      </p:sp>
      <p:sp>
        <p:nvSpPr>
          <p:cNvPr id="18" name="Footer Placeholder 17">
            <a:extLst>
              <a:ext uri="{FF2B5EF4-FFF2-40B4-BE49-F238E27FC236}">
                <a16:creationId xmlns:a16="http://schemas.microsoft.com/office/drawing/2014/main" id="{424657D6-C2D2-1845-9A21-18B051772F9F}"/>
              </a:ext>
            </a:extLst>
          </p:cNvPr>
          <p:cNvSpPr>
            <a:spLocks noGrp="1"/>
          </p:cNvSpPr>
          <p:nvPr>
            <p:ph type="ftr" sz="quarter" idx="13"/>
          </p:nvPr>
        </p:nvSpPr>
        <p:spPr/>
        <p:txBody>
          <a:bodyPr/>
          <a:lstStyle/>
          <a:p>
            <a:r>
              <a:rPr lang="en-GB"/>
              <a:t>Classification; Privileged | Introduction to Treasury Management Webinar | 12 February 2025</a:t>
            </a:r>
            <a:endParaRPr lang="en-GB" dirty="0"/>
          </a:p>
        </p:txBody>
      </p:sp>
      <p:sp>
        <p:nvSpPr>
          <p:cNvPr id="4" name="Title 3">
            <a:extLst>
              <a:ext uri="{FF2B5EF4-FFF2-40B4-BE49-F238E27FC236}">
                <a16:creationId xmlns:a16="http://schemas.microsoft.com/office/drawing/2014/main" id="{220F935F-1A33-0647-87E3-EAE8654E1FB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434213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Contents">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pPr defTabSz="1828686">
              <a:defRPr/>
            </a:pPr>
            <a:r>
              <a:rPr lang="en-GB">
                <a:solidFill>
                  <a:srgbClr val="000000">
                    <a:tint val="75000"/>
                  </a:srgbClr>
                </a:solidFill>
              </a:rPr>
              <a:t>Classification; Privileged | Introduction to Treasury Management Webinar | 12 February 2025</a:t>
            </a:r>
            <a:endParaRPr lang="en-AU" dirty="0">
              <a:solidFill>
                <a:srgbClr val="000000">
                  <a:tint val="75000"/>
                </a:srgbClr>
              </a:solidFill>
            </a:endParaRPr>
          </a:p>
        </p:txBody>
      </p:sp>
      <p:sp>
        <p:nvSpPr>
          <p:cNvPr id="9" name="Slide Number Placeholder 8"/>
          <p:cNvSpPr>
            <a:spLocks noGrp="1"/>
          </p:cNvSpPr>
          <p:nvPr>
            <p:ph type="sldNum" sz="quarter" idx="12"/>
          </p:nvPr>
        </p:nvSpPr>
        <p:spPr/>
        <p:txBody>
          <a:bodyPr/>
          <a:lstStyle/>
          <a:p>
            <a:pPr defTabSz="1828686">
              <a:defRPr/>
            </a:pPr>
            <a:fld id="{AD606251-D307-4491-9E5E-7D88612B5E59}" type="slidenum">
              <a:rPr lang="en-AU" smtClean="0"/>
              <a:pPr defTabSz="1828686">
                <a:defRPr/>
              </a:pPr>
              <a:t>‹#›</a:t>
            </a:fld>
            <a:endParaRPr lang="en-AU" dirty="0"/>
          </a:p>
        </p:txBody>
      </p:sp>
      <p:sp>
        <p:nvSpPr>
          <p:cNvPr id="4" name="Title 3"/>
          <p:cNvSpPr>
            <a:spLocks noGrp="1"/>
          </p:cNvSpPr>
          <p:nvPr>
            <p:ph type="title" hasCustomPrompt="1"/>
          </p:nvPr>
        </p:nvSpPr>
        <p:spPr>
          <a:xfrm>
            <a:off x="1154527" y="723904"/>
            <a:ext cx="22078563" cy="1237552"/>
          </a:xfrm>
        </p:spPr>
        <p:txBody>
          <a:bodyPr/>
          <a:lstStyle>
            <a:lvl1pPr>
              <a:defRPr baseline="0"/>
            </a:lvl1pPr>
          </a:lstStyle>
          <a:p>
            <a:r>
              <a:rPr lang="en-GB" dirty="0"/>
              <a:t>Icons page – coming soon</a:t>
            </a:r>
            <a:endParaRPr lang="en-AU" dirty="0"/>
          </a:p>
        </p:txBody>
      </p:sp>
    </p:spTree>
    <p:extLst>
      <p:ext uri="{BB962C8B-B14F-4D97-AF65-F5344CB8AC3E}">
        <p14:creationId xmlns:p14="http://schemas.microsoft.com/office/powerpoint/2010/main" val="20803880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_Two Column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154527" y="2865605"/>
            <a:ext cx="10559313" cy="9792000"/>
          </a:xfrm>
        </p:spPr>
        <p:txBody>
          <a:bodyPr/>
          <a:lstStyle>
            <a:lvl1pPr>
              <a:defRPr/>
            </a:lvl1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0" name="Content Placeholder 2"/>
          <p:cNvSpPr>
            <a:spLocks noGrp="1"/>
          </p:cNvSpPr>
          <p:nvPr>
            <p:ph idx="13" hasCustomPrompt="1"/>
          </p:nvPr>
        </p:nvSpPr>
        <p:spPr>
          <a:xfrm>
            <a:off x="12673778" y="2865605"/>
            <a:ext cx="10559313" cy="9792000"/>
          </a:xfrm>
        </p:spPr>
        <p:txBody>
          <a:bodyPr/>
          <a:lstStyle>
            <a:lvl1pPr>
              <a:defRPr/>
            </a:lvl1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8" name="Footer Placeholder 7"/>
          <p:cNvSpPr>
            <a:spLocks noGrp="1"/>
          </p:cNvSpPr>
          <p:nvPr>
            <p:ph type="ftr" sz="quarter" idx="11"/>
          </p:nvPr>
        </p:nvSpPr>
        <p:spPr/>
        <p:txBody>
          <a:bodyPr/>
          <a:lstStyle/>
          <a:p>
            <a:r>
              <a:rPr lang="en-GB"/>
              <a:t>Classification; Privileged | Introduction to Treasury Management Webinar | 12 February 2025</a:t>
            </a:r>
            <a:endParaRPr lang="en-AU" dirty="0"/>
          </a:p>
        </p:txBody>
      </p:sp>
      <p:sp>
        <p:nvSpPr>
          <p:cNvPr id="9" name="Slide Number Placeholder 8"/>
          <p:cNvSpPr>
            <a:spLocks noGrp="1"/>
          </p:cNvSpPr>
          <p:nvPr>
            <p:ph type="sldNum" sz="quarter" idx="12"/>
          </p:nvPr>
        </p:nvSpPr>
        <p:spPr/>
        <p:txBody>
          <a:bodyPr/>
          <a:lstStyle/>
          <a:p>
            <a:fld id="{AD606251-D307-4491-9E5E-7D88612B5E59}" type="slidenum">
              <a:rPr lang="en-AU" smtClean="0"/>
              <a:pPr/>
              <a:t>‹#›</a:t>
            </a:fld>
            <a:endParaRPr lang="en-AU" dirty="0"/>
          </a:p>
        </p:txBody>
      </p:sp>
      <p:sp>
        <p:nvSpPr>
          <p:cNvPr id="4" name="Title 3"/>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8990864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 col 3 row icon+txt">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9970C2-1923-054B-82E7-AC08E1434C8D}"/>
              </a:ext>
            </a:extLst>
          </p:cNvPr>
          <p:cNvSpPr>
            <a:spLocks noGrp="1"/>
          </p:cNvSpPr>
          <p:nvPr>
            <p:ph type="dt" sz="half" idx="18"/>
          </p:nvPr>
        </p:nvSpPr>
        <p:spPr/>
        <p:txBody>
          <a:bodyPr/>
          <a:lstStyle/>
          <a:p>
            <a:endParaRPr lang="en-US" dirty="0"/>
          </a:p>
        </p:txBody>
      </p:sp>
      <p:sp>
        <p:nvSpPr>
          <p:cNvPr id="3" name="Footer Placeholder 2">
            <a:extLst>
              <a:ext uri="{FF2B5EF4-FFF2-40B4-BE49-F238E27FC236}">
                <a16:creationId xmlns:a16="http://schemas.microsoft.com/office/drawing/2014/main" id="{78B761F6-55F2-4640-AE71-090E645C21CD}"/>
              </a:ext>
            </a:extLst>
          </p:cNvPr>
          <p:cNvSpPr>
            <a:spLocks noGrp="1"/>
          </p:cNvSpPr>
          <p:nvPr>
            <p:ph type="ftr" sz="quarter" idx="19"/>
          </p:nvPr>
        </p:nvSpPr>
        <p:spPr/>
        <p:txBody>
          <a:bodyPr/>
          <a:lstStyle/>
          <a:p>
            <a:r>
              <a:rPr lang="en-GB"/>
              <a:t>Classification; Privileged | Introduction to Treasury Management Webinar | 12 February 2025</a:t>
            </a:r>
            <a:endParaRPr lang="en-US" dirty="0"/>
          </a:p>
        </p:txBody>
      </p:sp>
      <p:sp>
        <p:nvSpPr>
          <p:cNvPr id="7" name="Slide Number Placeholder 6">
            <a:extLst>
              <a:ext uri="{FF2B5EF4-FFF2-40B4-BE49-F238E27FC236}">
                <a16:creationId xmlns:a16="http://schemas.microsoft.com/office/drawing/2014/main" id="{9ABE97AE-36A2-8E4B-BAD3-799DE60D0F2F}"/>
              </a:ext>
            </a:extLst>
          </p:cNvPr>
          <p:cNvSpPr>
            <a:spLocks noGrp="1"/>
          </p:cNvSpPr>
          <p:nvPr>
            <p:ph type="sldNum" sz="quarter" idx="20"/>
          </p:nvPr>
        </p:nvSpPr>
        <p:spPr/>
        <p:txBody>
          <a:bodyPr/>
          <a:lstStyle/>
          <a:p>
            <a:fld id="{A7C12C7C-6A3B-F84D-A357-F08536A96CB0}" type="slidenum">
              <a:rPr lang="en-US" smtClean="0"/>
              <a:pPr/>
              <a:t>‹#›</a:t>
            </a:fld>
            <a:endParaRPr lang="en-US" dirty="0"/>
          </a:p>
        </p:txBody>
      </p:sp>
      <p:sp>
        <p:nvSpPr>
          <p:cNvPr id="26" name="Rounded Rectangle 25">
            <a:extLst>
              <a:ext uri="{FF2B5EF4-FFF2-40B4-BE49-F238E27FC236}">
                <a16:creationId xmlns:a16="http://schemas.microsoft.com/office/drawing/2014/main" id="{A2D09002-78A7-AF41-8235-EAD42B18B175}"/>
              </a:ext>
            </a:extLst>
          </p:cNvPr>
          <p:cNvSpPr/>
          <p:nvPr/>
        </p:nvSpPr>
        <p:spPr>
          <a:xfrm>
            <a:off x="4792287" y="3949701"/>
            <a:ext cx="2531369" cy="2531533"/>
          </a:xfrm>
          <a:prstGeom prst="roundRect">
            <a:avLst>
              <a:gd name="adj" fmla="val 3786"/>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867" dirty="0">
              <a:solidFill>
                <a:srgbClr val="F4E1C1"/>
              </a:solidFill>
            </a:endParaRPr>
          </a:p>
        </p:txBody>
      </p:sp>
      <p:sp>
        <p:nvSpPr>
          <p:cNvPr id="27" name="Rounded Rectangle 26">
            <a:extLst>
              <a:ext uri="{FF2B5EF4-FFF2-40B4-BE49-F238E27FC236}">
                <a16:creationId xmlns:a16="http://schemas.microsoft.com/office/drawing/2014/main" id="{79E0AABE-1661-1446-8FE1-B37F92B456EA}"/>
              </a:ext>
            </a:extLst>
          </p:cNvPr>
          <p:cNvSpPr/>
          <p:nvPr/>
        </p:nvSpPr>
        <p:spPr>
          <a:xfrm>
            <a:off x="4792286" y="7049558"/>
            <a:ext cx="2531369" cy="2531533"/>
          </a:xfrm>
          <a:prstGeom prst="roundRect">
            <a:avLst>
              <a:gd name="adj" fmla="val 3786"/>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867" dirty="0">
              <a:solidFill>
                <a:srgbClr val="F4E1C1"/>
              </a:solidFill>
            </a:endParaRPr>
          </a:p>
        </p:txBody>
      </p:sp>
      <p:sp>
        <p:nvSpPr>
          <p:cNvPr id="32" name="Rounded Rectangle 31">
            <a:extLst>
              <a:ext uri="{FF2B5EF4-FFF2-40B4-BE49-F238E27FC236}">
                <a16:creationId xmlns:a16="http://schemas.microsoft.com/office/drawing/2014/main" id="{6F666A85-58AD-EF48-86A4-DB3852C007FD}"/>
              </a:ext>
            </a:extLst>
          </p:cNvPr>
          <p:cNvSpPr/>
          <p:nvPr/>
        </p:nvSpPr>
        <p:spPr>
          <a:xfrm>
            <a:off x="4792286" y="9962400"/>
            <a:ext cx="2531369" cy="2531533"/>
          </a:xfrm>
          <a:prstGeom prst="roundRect">
            <a:avLst>
              <a:gd name="adj" fmla="val 3786"/>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867" dirty="0">
              <a:solidFill>
                <a:srgbClr val="F4E1C1"/>
              </a:solidFill>
            </a:endParaRPr>
          </a:p>
        </p:txBody>
      </p:sp>
      <p:sp>
        <p:nvSpPr>
          <p:cNvPr id="5" name="Title 4">
            <a:extLst>
              <a:ext uri="{FF2B5EF4-FFF2-40B4-BE49-F238E27FC236}">
                <a16:creationId xmlns:a16="http://schemas.microsoft.com/office/drawing/2014/main" id="{ACB4A471-72EE-BB4A-B79C-17C9892913DF}"/>
              </a:ext>
            </a:extLst>
          </p:cNvPr>
          <p:cNvSpPr>
            <a:spLocks noGrp="1"/>
          </p:cNvSpPr>
          <p:nvPr>
            <p:ph type="title"/>
          </p:nvPr>
        </p:nvSpPr>
        <p:spPr/>
        <p:txBody>
          <a:bodyPr/>
          <a:lstStyle/>
          <a:p>
            <a:r>
              <a:rPr lang="en-US"/>
              <a:t>Click to edit Master title style</a:t>
            </a:r>
          </a:p>
        </p:txBody>
      </p:sp>
      <p:sp>
        <p:nvSpPr>
          <p:cNvPr id="17" name="Content Placeholder 4">
            <a:extLst>
              <a:ext uri="{FF2B5EF4-FFF2-40B4-BE49-F238E27FC236}">
                <a16:creationId xmlns:a16="http://schemas.microsoft.com/office/drawing/2014/main" id="{9F0C8915-49D6-954A-AF98-4533F2CD01AB}"/>
              </a:ext>
            </a:extLst>
          </p:cNvPr>
          <p:cNvSpPr>
            <a:spLocks noGrp="1"/>
          </p:cNvSpPr>
          <p:nvPr>
            <p:ph sz="quarter" idx="35"/>
          </p:nvPr>
        </p:nvSpPr>
        <p:spPr>
          <a:xfrm>
            <a:off x="8000479" y="4123269"/>
            <a:ext cx="14216675" cy="2534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a:extLst>
              <a:ext uri="{FF2B5EF4-FFF2-40B4-BE49-F238E27FC236}">
                <a16:creationId xmlns:a16="http://schemas.microsoft.com/office/drawing/2014/main" id="{DD293C16-9996-7147-BB76-2D59C5B5D29A}"/>
              </a:ext>
            </a:extLst>
          </p:cNvPr>
          <p:cNvSpPr>
            <a:spLocks noGrp="1"/>
          </p:cNvSpPr>
          <p:nvPr>
            <p:ph sz="quarter" idx="36"/>
          </p:nvPr>
        </p:nvSpPr>
        <p:spPr>
          <a:xfrm>
            <a:off x="8000479" y="7042835"/>
            <a:ext cx="14216675" cy="2534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4">
            <a:extLst>
              <a:ext uri="{FF2B5EF4-FFF2-40B4-BE49-F238E27FC236}">
                <a16:creationId xmlns:a16="http://schemas.microsoft.com/office/drawing/2014/main" id="{83A91150-3357-F34D-AB88-0EBFB0170C82}"/>
              </a:ext>
            </a:extLst>
          </p:cNvPr>
          <p:cNvSpPr>
            <a:spLocks noGrp="1"/>
          </p:cNvSpPr>
          <p:nvPr>
            <p:ph sz="quarter" idx="37"/>
          </p:nvPr>
        </p:nvSpPr>
        <p:spPr>
          <a:xfrm>
            <a:off x="8000479" y="9962400"/>
            <a:ext cx="14216675" cy="2534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3">
            <a:extLst>
              <a:ext uri="{FF2B5EF4-FFF2-40B4-BE49-F238E27FC236}">
                <a16:creationId xmlns:a16="http://schemas.microsoft.com/office/drawing/2014/main" id="{3B9E18DD-3A4D-304C-86AF-3ACC3D09FA84}"/>
              </a:ext>
            </a:extLst>
          </p:cNvPr>
          <p:cNvSpPr>
            <a:spLocks noGrp="1"/>
          </p:cNvSpPr>
          <p:nvPr>
            <p:ph type="body" sz="quarter" idx="23" hasCustomPrompt="1"/>
          </p:nvPr>
        </p:nvSpPr>
        <p:spPr>
          <a:xfrm>
            <a:off x="2158860" y="2485800"/>
            <a:ext cx="20051996" cy="1248000"/>
          </a:xfrm>
        </p:spPr>
        <p:txBody>
          <a:bodyPr anchor="b"/>
          <a:lstStyle>
            <a:lvl1pPr marL="0" indent="0">
              <a:lnSpc>
                <a:spcPct val="100000"/>
              </a:lnSpc>
              <a:spcBef>
                <a:spcPts val="533"/>
              </a:spcBef>
              <a:spcAft>
                <a:spcPts val="533"/>
              </a:spcAft>
              <a:buFont typeface="Arial" panose="020B0604020202020204" pitchFamily="34" charset="0"/>
              <a:buNone/>
              <a:defRPr sz="2933">
                <a:solidFill>
                  <a:schemeClr val="bg2"/>
                </a:solidFill>
              </a:defRPr>
            </a:lvl1pPr>
            <a:lvl2pPr marL="0" indent="0">
              <a:lnSpc>
                <a:spcPct val="100000"/>
              </a:lnSpc>
              <a:spcBef>
                <a:spcPts val="533"/>
              </a:spcBef>
              <a:spcAft>
                <a:spcPts val="533"/>
              </a:spcAft>
              <a:buNone/>
              <a:defRPr sz="2933">
                <a:solidFill>
                  <a:schemeClr val="bg2"/>
                </a:solidFill>
              </a:defRPr>
            </a:lvl2pPr>
            <a:lvl3pPr>
              <a:lnSpc>
                <a:spcPct val="100000"/>
              </a:lnSpc>
              <a:spcBef>
                <a:spcPts val="533"/>
              </a:spcBef>
              <a:spcAft>
                <a:spcPts val="533"/>
              </a:spcAft>
              <a:defRPr sz="3733" b="0">
                <a:solidFill>
                  <a:schemeClr val="bg2"/>
                </a:solidFill>
              </a:defRPr>
            </a:lvl3pPr>
            <a:lvl4pPr marL="0" indent="0">
              <a:lnSpc>
                <a:spcPct val="100000"/>
              </a:lnSpc>
              <a:spcBef>
                <a:spcPts val="533"/>
              </a:spcBef>
              <a:spcAft>
                <a:spcPts val="533"/>
              </a:spcAft>
              <a:buNone/>
              <a:defRPr sz="3733" b="1">
                <a:solidFill>
                  <a:schemeClr val="bg2"/>
                </a:solidFill>
              </a:defRPr>
            </a:lvl4pPr>
            <a:lvl5pPr>
              <a:lnSpc>
                <a:spcPct val="100000"/>
              </a:lnSpc>
              <a:spcBef>
                <a:spcPts val="533"/>
              </a:spcBef>
              <a:spcAft>
                <a:spcPts val="533"/>
              </a:spcAft>
              <a:defRPr sz="2933" b="0" i="0">
                <a:solidFill>
                  <a:schemeClr val="bg2"/>
                </a:solidFill>
              </a:defRPr>
            </a:lvl5pPr>
            <a:lvl6pPr>
              <a:spcBef>
                <a:spcPts val="533"/>
              </a:spcBef>
              <a:spcAft>
                <a:spcPts val="533"/>
              </a:spcAft>
              <a:defRPr b="1">
                <a:solidFill>
                  <a:schemeClr val="bg2"/>
                </a:solidFill>
              </a:defRPr>
            </a:lvl6pPr>
            <a:lvl7pPr marL="0" indent="0">
              <a:spcBef>
                <a:spcPts val="533"/>
              </a:spcBef>
              <a:spcAft>
                <a:spcPts val="533"/>
              </a:spcAft>
              <a:buNone/>
              <a:defRPr sz="3733">
                <a:solidFill>
                  <a:schemeClr val="bg2"/>
                </a:solidFill>
              </a:defRPr>
            </a:lvl7pPr>
            <a:lvl8pPr>
              <a:spcBef>
                <a:spcPts val="533"/>
              </a:spcBef>
              <a:spcAft>
                <a:spcPts val="533"/>
              </a:spcAft>
              <a:defRPr>
                <a:solidFill>
                  <a:schemeClr val="bg2"/>
                </a:solidFill>
              </a:defRPr>
            </a:lvl8pPr>
            <a:lvl9pPr>
              <a:spcBef>
                <a:spcPts val="533"/>
              </a:spcBef>
              <a:spcAft>
                <a:spcPts val="533"/>
              </a:spcAft>
              <a:defRPr sz="2933">
                <a:solidFill>
                  <a:schemeClr val="bg2"/>
                </a:solidFill>
              </a:defRPr>
            </a:lvl9pPr>
          </a:lstStyle>
          <a:p>
            <a:pPr lvl="0"/>
            <a:r>
              <a:rPr lang="en-GB" dirty="0"/>
              <a:t>Click to edit Master subheading text styles</a:t>
            </a:r>
          </a:p>
          <a:p>
            <a:pPr lvl="1"/>
            <a:r>
              <a:rPr lang="en-GB" dirty="0"/>
              <a:t>Second level</a:t>
            </a:r>
          </a:p>
        </p:txBody>
      </p:sp>
    </p:spTree>
    <p:extLst>
      <p:ext uri="{BB962C8B-B14F-4D97-AF65-F5344CB8AC3E}">
        <p14:creationId xmlns:p14="http://schemas.microsoft.com/office/powerpoint/2010/main" val="16659101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 col txt or im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F8740D-2D52-2D40-AA42-40B2705FB965}"/>
              </a:ext>
            </a:extLst>
          </p:cNvPr>
          <p:cNvSpPr>
            <a:spLocks noGrp="1"/>
          </p:cNvSpPr>
          <p:nvPr>
            <p:ph type="dt" sz="half" idx="16"/>
          </p:nvPr>
        </p:nvSpPr>
        <p:spPr/>
        <p:txBody>
          <a:bodyPr/>
          <a:lstStyle/>
          <a:p>
            <a:endParaRPr lang="en-US" dirty="0"/>
          </a:p>
        </p:txBody>
      </p:sp>
      <p:sp>
        <p:nvSpPr>
          <p:cNvPr id="3" name="Footer Placeholder 2">
            <a:extLst>
              <a:ext uri="{FF2B5EF4-FFF2-40B4-BE49-F238E27FC236}">
                <a16:creationId xmlns:a16="http://schemas.microsoft.com/office/drawing/2014/main" id="{849BED25-0267-6C43-96A3-4205E8384F39}"/>
              </a:ext>
            </a:extLst>
          </p:cNvPr>
          <p:cNvSpPr>
            <a:spLocks noGrp="1"/>
          </p:cNvSpPr>
          <p:nvPr>
            <p:ph type="ftr" sz="quarter" idx="17"/>
          </p:nvPr>
        </p:nvSpPr>
        <p:spPr/>
        <p:txBody>
          <a:bodyPr/>
          <a:lstStyle/>
          <a:p>
            <a:r>
              <a:rPr lang="en-GB"/>
              <a:t>Classification; Privileged | Introduction to Treasury Management Webinar | 12 February 2025</a:t>
            </a:r>
            <a:endParaRPr lang="en-US" dirty="0"/>
          </a:p>
        </p:txBody>
      </p:sp>
      <p:sp>
        <p:nvSpPr>
          <p:cNvPr id="7" name="Slide Number Placeholder 6">
            <a:extLst>
              <a:ext uri="{FF2B5EF4-FFF2-40B4-BE49-F238E27FC236}">
                <a16:creationId xmlns:a16="http://schemas.microsoft.com/office/drawing/2014/main" id="{2122809E-775F-6F43-8BF8-93F53E249990}"/>
              </a:ext>
            </a:extLst>
          </p:cNvPr>
          <p:cNvSpPr>
            <a:spLocks noGrp="1"/>
          </p:cNvSpPr>
          <p:nvPr>
            <p:ph type="sldNum" sz="quarter" idx="18"/>
          </p:nvPr>
        </p:nvSpPr>
        <p:spPr/>
        <p:txBody>
          <a:bodyPr/>
          <a:lstStyle/>
          <a:p>
            <a:fld id="{A7C12C7C-6A3B-F84D-A357-F08536A96CB0}" type="slidenum">
              <a:rPr lang="en-US" smtClean="0"/>
              <a:pPr/>
              <a:t>‹#›</a:t>
            </a:fld>
            <a:endParaRPr lang="en-US" dirty="0"/>
          </a:p>
        </p:txBody>
      </p:sp>
      <p:sp>
        <p:nvSpPr>
          <p:cNvPr id="6" name="Title 5">
            <a:extLst>
              <a:ext uri="{FF2B5EF4-FFF2-40B4-BE49-F238E27FC236}">
                <a16:creationId xmlns:a16="http://schemas.microsoft.com/office/drawing/2014/main" id="{AC6B2BAE-78E8-8C4C-932F-16F67598C200}"/>
              </a:ext>
            </a:extLst>
          </p:cNvPr>
          <p:cNvSpPr>
            <a:spLocks noGrp="1"/>
          </p:cNvSpPr>
          <p:nvPr>
            <p:ph type="title"/>
          </p:nvPr>
        </p:nvSpPr>
        <p:spPr/>
        <p:txBody>
          <a:bodyPr/>
          <a:lstStyle/>
          <a:p>
            <a:r>
              <a:rPr lang="en-US"/>
              <a:t>Click to edit Master title style</a:t>
            </a:r>
          </a:p>
        </p:txBody>
      </p:sp>
      <p:sp>
        <p:nvSpPr>
          <p:cNvPr id="10" name="Content Placeholder 4">
            <a:extLst>
              <a:ext uri="{FF2B5EF4-FFF2-40B4-BE49-F238E27FC236}">
                <a16:creationId xmlns:a16="http://schemas.microsoft.com/office/drawing/2014/main" id="{352C25A4-0380-EA44-B49A-49A00CFE3460}"/>
              </a:ext>
            </a:extLst>
          </p:cNvPr>
          <p:cNvSpPr>
            <a:spLocks noGrp="1"/>
          </p:cNvSpPr>
          <p:nvPr>
            <p:ph sz="quarter" idx="27"/>
          </p:nvPr>
        </p:nvSpPr>
        <p:spPr>
          <a:xfrm>
            <a:off x="2161193" y="4114803"/>
            <a:ext cx="8370655" cy="8390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4">
            <a:extLst>
              <a:ext uri="{FF2B5EF4-FFF2-40B4-BE49-F238E27FC236}">
                <a16:creationId xmlns:a16="http://schemas.microsoft.com/office/drawing/2014/main" id="{07130C58-F58F-0644-839E-6928DBE520D7}"/>
              </a:ext>
            </a:extLst>
          </p:cNvPr>
          <p:cNvSpPr>
            <a:spLocks noGrp="1"/>
          </p:cNvSpPr>
          <p:nvPr>
            <p:ph sz="quarter" idx="28"/>
          </p:nvPr>
        </p:nvSpPr>
        <p:spPr>
          <a:xfrm>
            <a:off x="10934694" y="4114803"/>
            <a:ext cx="8370655" cy="8390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3">
            <a:extLst>
              <a:ext uri="{FF2B5EF4-FFF2-40B4-BE49-F238E27FC236}">
                <a16:creationId xmlns:a16="http://schemas.microsoft.com/office/drawing/2014/main" id="{C8070C81-9811-F94A-A2EF-FAE604E3B4E5}"/>
              </a:ext>
            </a:extLst>
          </p:cNvPr>
          <p:cNvSpPr>
            <a:spLocks noGrp="1"/>
          </p:cNvSpPr>
          <p:nvPr>
            <p:ph type="body" sz="quarter" idx="23" hasCustomPrompt="1"/>
          </p:nvPr>
        </p:nvSpPr>
        <p:spPr>
          <a:xfrm>
            <a:off x="2158860" y="2485800"/>
            <a:ext cx="20051996" cy="1248000"/>
          </a:xfrm>
        </p:spPr>
        <p:txBody>
          <a:bodyPr anchor="b"/>
          <a:lstStyle>
            <a:lvl1pPr marL="0" indent="0">
              <a:lnSpc>
                <a:spcPct val="100000"/>
              </a:lnSpc>
              <a:spcBef>
                <a:spcPts val="533"/>
              </a:spcBef>
              <a:spcAft>
                <a:spcPts val="533"/>
              </a:spcAft>
              <a:buFont typeface="Arial" panose="020B0604020202020204" pitchFamily="34" charset="0"/>
              <a:buNone/>
              <a:defRPr sz="2933">
                <a:solidFill>
                  <a:schemeClr val="bg2"/>
                </a:solidFill>
              </a:defRPr>
            </a:lvl1pPr>
            <a:lvl2pPr marL="0" indent="0">
              <a:lnSpc>
                <a:spcPct val="100000"/>
              </a:lnSpc>
              <a:spcBef>
                <a:spcPts val="533"/>
              </a:spcBef>
              <a:spcAft>
                <a:spcPts val="533"/>
              </a:spcAft>
              <a:buNone/>
              <a:defRPr sz="2933">
                <a:solidFill>
                  <a:schemeClr val="bg2"/>
                </a:solidFill>
              </a:defRPr>
            </a:lvl2pPr>
            <a:lvl3pPr>
              <a:lnSpc>
                <a:spcPct val="100000"/>
              </a:lnSpc>
              <a:spcBef>
                <a:spcPts val="533"/>
              </a:spcBef>
              <a:spcAft>
                <a:spcPts val="533"/>
              </a:spcAft>
              <a:defRPr sz="3733" b="0">
                <a:solidFill>
                  <a:schemeClr val="bg2"/>
                </a:solidFill>
              </a:defRPr>
            </a:lvl3pPr>
            <a:lvl4pPr marL="0" indent="0">
              <a:lnSpc>
                <a:spcPct val="100000"/>
              </a:lnSpc>
              <a:spcBef>
                <a:spcPts val="533"/>
              </a:spcBef>
              <a:spcAft>
                <a:spcPts val="533"/>
              </a:spcAft>
              <a:buNone/>
              <a:defRPr sz="3733" b="1">
                <a:solidFill>
                  <a:schemeClr val="bg2"/>
                </a:solidFill>
              </a:defRPr>
            </a:lvl4pPr>
            <a:lvl5pPr>
              <a:lnSpc>
                <a:spcPct val="100000"/>
              </a:lnSpc>
              <a:spcBef>
                <a:spcPts val="533"/>
              </a:spcBef>
              <a:spcAft>
                <a:spcPts val="533"/>
              </a:spcAft>
              <a:defRPr sz="2933" b="0" i="0">
                <a:solidFill>
                  <a:schemeClr val="bg2"/>
                </a:solidFill>
              </a:defRPr>
            </a:lvl5pPr>
            <a:lvl6pPr>
              <a:spcBef>
                <a:spcPts val="533"/>
              </a:spcBef>
              <a:spcAft>
                <a:spcPts val="533"/>
              </a:spcAft>
              <a:defRPr b="1">
                <a:solidFill>
                  <a:schemeClr val="bg2"/>
                </a:solidFill>
              </a:defRPr>
            </a:lvl6pPr>
            <a:lvl7pPr marL="0" indent="0">
              <a:spcBef>
                <a:spcPts val="533"/>
              </a:spcBef>
              <a:spcAft>
                <a:spcPts val="533"/>
              </a:spcAft>
              <a:buNone/>
              <a:defRPr sz="3733">
                <a:solidFill>
                  <a:schemeClr val="bg2"/>
                </a:solidFill>
              </a:defRPr>
            </a:lvl7pPr>
            <a:lvl8pPr>
              <a:spcBef>
                <a:spcPts val="533"/>
              </a:spcBef>
              <a:spcAft>
                <a:spcPts val="533"/>
              </a:spcAft>
              <a:defRPr>
                <a:solidFill>
                  <a:schemeClr val="bg2"/>
                </a:solidFill>
              </a:defRPr>
            </a:lvl8pPr>
            <a:lvl9pPr>
              <a:spcBef>
                <a:spcPts val="533"/>
              </a:spcBef>
              <a:spcAft>
                <a:spcPts val="533"/>
              </a:spcAft>
              <a:defRPr sz="2933">
                <a:solidFill>
                  <a:schemeClr val="bg2"/>
                </a:solidFill>
              </a:defRPr>
            </a:lvl9pPr>
          </a:lstStyle>
          <a:p>
            <a:pPr lvl="0"/>
            <a:r>
              <a:rPr lang="en-GB" dirty="0"/>
              <a:t>Click to edit Master subheading text styles</a:t>
            </a:r>
          </a:p>
          <a:p>
            <a:pPr lvl="1"/>
            <a:r>
              <a:rPr lang="en-GB" dirty="0"/>
              <a:t>Second level</a:t>
            </a:r>
          </a:p>
        </p:txBody>
      </p:sp>
    </p:spTree>
    <p:extLst>
      <p:ext uri="{BB962C8B-B14F-4D97-AF65-F5344CB8AC3E}">
        <p14:creationId xmlns:p14="http://schemas.microsoft.com/office/powerpoint/2010/main" val="35788955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t"/>
          <a:lstStyle>
            <a:lvl1pPr algn="l">
              <a:defRPr/>
            </a:lvl1pPr>
          </a:lstStyle>
          <a:p>
            <a:r>
              <a:rPr lang="en-US"/>
              <a:t>Click to edit Master title style</a:t>
            </a:r>
            <a:endParaRPr lang="en-US" dirty="0"/>
          </a:p>
        </p:txBody>
      </p:sp>
      <p:sp>
        <p:nvSpPr>
          <p:cNvPr id="3" name="Footer Placeholder 4">
            <a:extLst>
              <a:ext uri="{FF2B5EF4-FFF2-40B4-BE49-F238E27FC236}">
                <a16:creationId xmlns:a16="http://schemas.microsoft.com/office/drawing/2014/main" id="{78C2217C-AB47-1D40-9C6F-1B9702A18352}"/>
              </a:ext>
            </a:extLst>
          </p:cNvPr>
          <p:cNvSpPr>
            <a:spLocks noGrp="1"/>
          </p:cNvSpPr>
          <p:nvPr>
            <p:ph type="ftr" sz="quarter" idx="10"/>
          </p:nvPr>
        </p:nvSpPr>
        <p:spPr/>
        <p:txBody>
          <a:bodyPr/>
          <a:lstStyle>
            <a:lvl1pPr>
              <a:defRPr/>
            </a:lvl1pPr>
          </a:lstStyle>
          <a:p>
            <a:pPr>
              <a:defRPr/>
            </a:pPr>
            <a:r>
              <a:rPr lang="en-GB"/>
              <a:t>Classification; Privileged | Introduction to Treasury Management Webinar | 12 February 2025</a:t>
            </a:r>
            <a:endParaRPr lang="en-US" dirty="0"/>
          </a:p>
        </p:txBody>
      </p:sp>
      <p:sp>
        <p:nvSpPr>
          <p:cNvPr id="4" name="Slide Number Placeholder 5">
            <a:extLst>
              <a:ext uri="{FF2B5EF4-FFF2-40B4-BE49-F238E27FC236}">
                <a16:creationId xmlns:a16="http://schemas.microsoft.com/office/drawing/2014/main" id="{26F72A63-1B0F-FC4C-A289-3B43FFEFD6D0}"/>
              </a:ext>
            </a:extLst>
          </p:cNvPr>
          <p:cNvSpPr>
            <a:spLocks noGrp="1"/>
          </p:cNvSpPr>
          <p:nvPr>
            <p:ph type="sldNum" sz="quarter" idx="11"/>
          </p:nvPr>
        </p:nvSpPr>
        <p:spPr/>
        <p:txBody>
          <a:bodyPr/>
          <a:lstStyle>
            <a:lvl1pPr>
              <a:defRPr/>
            </a:lvl1pPr>
          </a:lstStyle>
          <a:p>
            <a:pPr>
              <a:defRPr/>
            </a:pPr>
            <a:fld id="{8B1A1C7C-A33B-BF44-9DB3-B29EA81F5F33}" type="slidenum">
              <a:rPr lang="en-US" altLang="en-US" smtClean="0"/>
              <a:pPr>
                <a:defRPr/>
              </a:pPr>
              <a:t>‹#›</a:t>
            </a:fld>
            <a:endParaRPr lang="en-US" altLang="en-US" dirty="0"/>
          </a:p>
        </p:txBody>
      </p:sp>
      <p:sp>
        <p:nvSpPr>
          <p:cNvPr id="5" name="Date Placeholder 3">
            <a:extLst>
              <a:ext uri="{FF2B5EF4-FFF2-40B4-BE49-F238E27FC236}">
                <a16:creationId xmlns:a16="http://schemas.microsoft.com/office/drawing/2014/main" id="{D183EBE1-1FC2-BF4D-B21A-68BA91B17570}"/>
              </a:ext>
            </a:extLst>
          </p:cNvPr>
          <p:cNvSpPr>
            <a:spLocks noGrp="1"/>
          </p:cNvSpPr>
          <p:nvPr>
            <p:ph type="dt" sz="half" idx="12"/>
          </p:nvPr>
        </p:nvSpPr>
        <p:spPr/>
        <p:txBody>
          <a:bodyPr/>
          <a:lstStyle>
            <a:lvl1pPr>
              <a:defRPr/>
            </a:lvl1pPr>
          </a:lstStyle>
          <a:p>
            <a:pPr>
              <a:defRPr/>
            </a:pPr>
            <a:endParaRPr lang="en-US" altLang="en-US" dirty="0"/>
          </a:p>
        </p:txBody>
      </p:sp>
    </p:spTree>
    <p:extLst>
      <p:ext uri="{BB962C8B-B14F-4D97-AF65-F5344CB8AC3E}">
        <p14:creationId xmlns:p14="http://schemas.microsoft.com/office/powerpoint/2010/main" val="129342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with co-brand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E8B729-BE52-027F-95DF-4140D07C9732}"/>
              </a:ext>
            </a:extLst>
          </p:cNvPr>
          <p:cNvSpPr/>
          <p:nvPr userDrawn="1"/>
        </p:nvSpPr>
        <p:spPr>
          <a:xfrm>
            <a:off x="0" y="0"/>
            <a:ext cx="17720962" cy="13716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7200">
              <a:latin typeface="Graphik Light" panose="020B0403030202060203" pitchFamily="34" charset="0"/>
            </a:endParaRPr>
          </a:p>
        </p:txBody>
      </p:sp>
      <p:sp>
        <p:nvSpPr>
          <p:cNvPr id="10" name="Slide Number Placeholder 9">
            <a:extLst>
              <a:ext uri="{FF2B5EF4-FFF2-40B4-BE49-F238E27FC236}">
                <a16:creationId xmlns:a16="http://schemas.microsoft.com/office/drawing/2014/main" id="{40D942B2-6483-C0A3-B41B-3AB3DC383E6E}"/>
              </a:ext>
            </a:extLst>
          </p:cNvPr>
          <p:cNvSpPr>
            <a:spLocks noGrp="1"/>
          </p:cNvSpPr>
          <p:nvPr>
            <p:ph type="sldNum" sz="quarter" idx="22"/>
          </p:nvPr>
        </p:nvSpPr>
        <p:spPr/>
        <p:txBody>
          <a:bodyPr/>
          <a:lstStyle>
            <a:lvl1pPr>
              <a:defRPr>
                <a:latin typeface="Graphik Light" panose="020B0403030202060203" pitchFamily="34" charset="0"/>
              </a:defRPr>
            </a:lvl1pPr>
          </a:lstStyle>
          <a:p>
            <a:fld id="{4F389B0C-F2B6-4B3C-BE16-146C0F74E520}" type="slidenum">
              <a:rPr lang="en-AU" smtClean="0"/>
              <a:pPr/>
              <a:t>‹#›</a:t>
            </a:fld>
            <a:endParaRPr lang="en-AU" dirty="0"/>
          </a:p>
        </p:txBody>
      </p:sp>
      <p:sp>
        <p:nvSpPr>
          <p:cNvPr id="13" name="Picture Placeholder 12">
            <a:extLst>
              <a:ext uri="{FF2B5EF4-FFF2-40B4-BE49-F238E27FC236}">
                <a16:creationId xmlns:a16="http://schemas.microsoft.com/office/drawing/2014/main" id="{32DFBE27-EADB-3271-1641-C773BDC521F0}"/>
              </a:ext>
            </a:extLst>
          </p:cNvPr>
          <p:cNvSpPr>
            <a:spLocks noGrp="1"/>
          </p:cNvSpPr>
          <p:nvPr>
            <p:ph type="pic" sz="quarter" idx="15" hasCustomPrompt="1"/>
          </p:nvPr>
        </p:nvSpPr>
        <p:spPr>
          <a:xfrm flipH="1">
            <a:off x="11513341" y="0"/>
            <a:ext cx="12869071" cy="13716000"/>
          </a:xfrm>
          <a:custGeom>
            <a:avLst/>
            <a:gdLst>
              <a:gd name="connsiteX0" fmla="*/ 6955060 w 12869071"/>
              <a:gd name="connsiteY0" fmla="*/ 0 h 13716000"/>
              <a:gd name="connsiteX1" fmla="*/ 0 w 12869071"/>
              <a:gd name="connsiteY1" fmla="*/ 0 h 13716000"/>
              <a:gd name="connsiteX2" fmla="*/ 0 w 12869071"/>
              <a:gd name="connsiteY2" fmla="*/ 13716000 h 13716000"/>
              <a:gd name="connsiteX3" fmla="*/ 12155839 w 12869071"/>
              <a:gd name="connsiteY3" fmla="*/ 13716000 h 13716000"/>
              <a:gd name="connsiteX4" fmla="*/ 12869071 w 12869071"/>
              <a:gd name="connsiteY4" fmla="*/ 9803003 h 13716000"/>
              <a:gd name="connsiteX5" fmla="*/ 6955060 w 12869071"/>
              <a:gd name="connsiteY5" fmla="*/ 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9071" h="13716000">
                <a:moveTo>
                  <a:pt x="6955060" y="0"/>
                </a:moveTo>
                <a:lnTo>
                  <a:pt x="0" y="0"/>
                </a:lnTo>
                <a:lnTo>
                  <a:pt x="0" y="13716000"/>
                </a:lnTo>
                <a:lnTo>
                  <a:pt x="12155839" y="13716000"/>
                </a:lnTo>
                <a:cubicBezTo>
                  <a:pt x="12616722" y="12498705"/>
                  <a:pt x="12869071" y="11179810"/>
                  <a:pt x="12869071" y="9803003"/>
                </a:cubicBezTo>
                <a:cubicBezTo>
                  <a:pt x="12869071" y="5557012"/>
                  <a:pt x="10469406" y="1860931"/>
                  <a:pt x="6955060" y="0"/>
                </a:cubicBezTo>
                <a:close/>
              </a:path>
            </a:pathLst>
          </a:custGeom>
          <a:solidFill>
            <a:schemeClr val="bg1">
              <a:lumMod val="75000"/>
            </a:schemeClr>
          </a:solidFill>
        </p:spPr>
        <p:txBody>
          <a:bodyPr wrap="square" lIns="1800000" tIns="216000" rIns="216000" bIns="216000" anchor="ctr" anchorCtr="0">
            <a:noAutofit/>
          </a:bodyPr>
          <a:lstStyle>
            <a:lvl1pPr algn="ctr">
              <a:defRPr sz="2800" b="0">
                <a:solidFill>
                  <a:schemeClr val="bg1"/>
                </a:solidFill>
                <a:latin typeface="Graphik Light" panose="020B0403030202060203" pitchFamily="34" charset="0"/>
              </a:defRPr>
            </a:lvl1pPr>
          </a:lstStyle>
          <a:p>
            <a:r>
              <a:rPr lang="en-AU" dirty="0"/>
              <a:t>To insert an image, select ‘Insert Picture’, or click on icon. </a:t>
            </a:r>
            <a:br>
              <a:rPr lang="en-AU" dirty="0"/>
            </a:br>
            <a:r>
              <a:rPr lang="en-AU" dirty="0"/>
              <a:t>Select ‘Picture Format &gt; Crop’ to edit size and position of picture.</a:t>
            </a:r>
          </a:p>
        </p:txBody>
      </p:sp>
      <p:sp>
        <p:nvSpPr>
          <p:cNvPr id="5" name="Text Placeholder 16">
            <a:extLst>
              <a:ext uri="{FF2B5EF4-FFF2-40B4-BE49-F238E27FC236}">
                <a16:creationId xmlns:a16="http://schemas.microsoft.com/office/drawing/2014/main" id="{2AA4F5E9-57A8-3671-0CB1-3FCAEAA8514F}"/>
              </a:ext>
            </a:extLst>
          </p:cNvPr>
          <p:cNvSpPr>
            <a:spLocks noGrp="1"/>
          </p:cNvSpPr>
          <p:nvPr>
            <p:ph type="body" sz="quarter" idx="16" hasCustomPrompt="1"/>
          </p:nvPr>
        </p:nvSpPr>
        <p:spPr>
          <a:xfrm>
            <a:off x="20891799" y="12478701"/>
            <a:ext cx="2552400" cy="594000"/>
          </a:xfrm>
          <a:prstGeom prst="rect">
            <a:avLst/>
          </a:prstGeom>
          <a:blipFill>
            <a:blip r:embed="rId2">
              <a:extLst>
                <a:ext uri="{96DAC541-7B7A-43D3-8B79-37D633B846F1}">
                  <asvg:svgBlip xmlns:asvg="http://schemas.microsoft.com/office/drawing/2016/SVG/main" r:embed="rId3"/>
                </a:ext>
              </a:extLst>
            </a:blip>
            <a:stretch>
              <a:fillRect t="-246" b="-246"/>
            </a:stretch>
          </a:blipFill>
        </p:spPr>
        <p:txBody>
          <a:bodyPr/>
          <a:lstStyle>
            <a:lvl1pPr>
              <a:defRPr sz="800" b="0">
                <a:noFill/>
                <a:latin typeface="Graphik Light" panose="020B0403030202060203" pitchFamily="34" charset="0"/>
              </a:defRPr>
            </a:lvl1pPr>
            <a:lvl2pPr marL="0" indent="0">
              <a:buNone/>
              <a:defRPr sz="800" b="0">
                <a:noFill/>
              </a:defRPr>
            </a:lvl2pPr>
            <a:lvl3pPr marL="0" indent="0">
              <a:buNone/>
              <a:defRPr sz="800" b="0">
                <a:noFill/>
              </a:defRPr>
            </a:lvl3pPr>
            <a:lvl4pPr>
              <a:defRPr sz="800" b="0">
                <a:noFill/>
              </a:defRPr>
            </a:lvl4pPr>
            <a:lvl5pPr>
              <a:defRPr sz="800" b="0">
                <a:noFill/>
              </a:defRPr>
            </a:lvl5pPr>
            <a:lvl6pPr>
              <a:defRPr sz="800" b="0">
                <a:noFill/>
              </a:defRPr>
            </a:lvl6pPr>
            <a:lvl7pPr>
              <a:defRPr sz="800" b="0">
                <a:noFill/>
              </a:defRPr>
            </a:lvl7pPr>
            <a:lvl8pPr>
              <a:defRPr sz="800" b="0">
                <a:noFill/>
              </a:defRPr>
            </a:lvl8pPr>
            <a:lvl9pPr>
              <a:defRPr sz="800" b="0">
                <a:noFill/>
              </a:defRPr>
            </a:lvl9pPr>
          </a:lstStyle>
          <a:p>
            <a:pPr lvl="0"/>
            <a:r>
              <a:rPr lang="en-GB" dirty="0"/>
              <a:t>  </a:t>
            </a:r>
            <a:endParaRPr lang="en-AU" dirty="0"/>
          </a:p>
        </p:txBody>
      </p:sp>
      <p:sp>
        <p:nvSpPr>
          <p:cNvPr id="7" name="Subtitle 2">
            <a:extLst>
              <a:ext uri="{FF2B5EF4-FFF2-40B4-BE49-F238E27FC236}">
                <a16:creationId xmlns:a16="http://schemas.microsoft.com/office/drawing/2014/main" id="{0A538FCA-6D5F-C0E0-D4F5-30D9590FC7BB}"/>
              </a:ext>
            </a:extLst>
          </p:cNvPr>
          <p:cNvSpPr>
            <a:spLocks noGrp="1"/>
          </p:cNvSpPr>
          <p:nvPr>
            <p:ph type="subTitle" idx="1" hasCustomPrompt="1"/>
          </p:nvPr>
        </p:nvSpPr>
        <p:spPr>
          <a:xfrm>
            <a:off x="938214" y="7442204"/>
            <a:ext cx="7128000" cy="2160000"/>
          </a:xfrm>
          <a:prstGeom prst="rect">
            <a:avLst/>
          </a:prstGeom>
        </p:spPr>
        <p:txBody>
          <a:bodyPr/>
          <a:lstStyle>
            <a:lvl1pPr marL="0" indent="0" algn="l">
              <a:buNone/>
              <a:defRPr sz="2800" b="1" cap="all" baseline="0">
                <a:solidFill>
                  <a:schemeClr val="bg1"/>
                </a:solidFill>
                <a:latin typeface="Graphik Light" panose="020B0403030202060203" pitchFamily="34" charset="0"/>
              </a:defRPr>
            </a:lvl1pPr>
            <a:lvl2pPr marL="0" indent="0" algn="l">
              <a:buNone/>
              <a:defRPr sz="2800" b="1" cap="all" baseline="0">
                <a:solidFill>
                  <a:schemeClr val="bg1"/>
                </a:solidFill>
                <a:latin typeface="Graphik Light" panose="020B0403030202060203" pitchFamily="34" charset="0"/>
              </a:defRPr>
            </a:lvl2pPr>
            <a:lvl3pPr marL="0" indent="0" algn="l">
              <a:buNone/>
              <a:defRPr sz="2800" b="1" cap="all" baseline="0">
                <a:solidFill>
                  <a:schemeClr val="bg1"/>
                </a:solidFill>
                <a:latin typeface="Graphik Light" panose="020B0403030202060203" pitchFamily="34" charset="0"/>
              </a:defRPr>
            </a:lvl3pPr>
            <a:lvl4pPr marL="0" indent="0" algn="l">
              <a:buNone/>
              <a:defRPr sz="2800" b="1" cap="all" baseline="0">
                <a:solidFill>
                  <a:schemeClr val="bg1"/>
                </a:solidFill>
                <a:latin typeface="Graphik Light" panose="020B0403030202060203" pitchFamily="34" charset="0"/>
              </a:defRPr>
            </a:lvl4pPr>
            <a:lvl5pPr marL="0" indent="0" algn="l">
              <a:buNone/>
              <a:defRPr sz="2800" b="1" cap="all" baseline="0">
                <a:solidFill>
                  <a:schemeClr val="bg1"/>
                </a:solidFill>
                <a:latin typeface="Graphik Light" panose="020B0403030202060203" pitchFamily="34" charset="0"/>
              </a:defRPr>
            </a:lvl5pPr>
            <a:lvl6pPr marL="0" indent="0" algn="l">
              <a:buNone/>
              <a:defRPr sz="2800" b="1" cap="all" baseline="0">
                <a:solidFill>
                  <a:schemeClr val="bg1"/>
                </a:solidFill>
                <a:latin typeface="Graphik Light" panose="020B0403030202060203" pitchFamily="34" charset="0"/>
              </a:defRPr>
            </a:lvl6pPr>
            <a:lvl7pPr marL="0" indent="0" algn="l">
              <a:buNone/>
              <a:defRPr sz="2800" b="1" cap="all" baseline="0">
                <a:solidFill>
                  <a:schemeClr val="bg1"/>
                </a:solidFill>
                <a:latin typeface="Graphik Light" panose="020B0403030202060203" pitchFamily="34" charset="0"/>
              </a:defRPr>
            </a:lvl7pPr>
            <a:lvl8pPr marL="0" indent="0" algn="l">
              <a:buNone/>
              <a:defRPr sz="2800" b="1" cap="all" baseline="0">
                <a:solidFill>
                  <a:schemeClr val="bg1"/>
                </a:solidFill>
                <a:latin typeface="Graphik Light" panose="020B0403030202060203" pitchFamily="34" charset="0"/>
              </a:defRPr>
            </a:lvl8pPr>
            <a:lvl9pPr marL="0" indent="0" algn="l">
              <a:buNone/>
              <a:defRPr sz="2800" b="1" cap="all" baseline="0">
                <a:solidFill>
                  <a:schemeClr val="bg1"/>
                </a:solidFill>
                <a:latin typeface="Graphik Light" panose="020B0403030202060203" pitchFamily="34" charset="0"/>
              </a:defRPr>
            </a:lvl9pPr>
          </a:lstStyle>
          <a:p>
            <a:r>
              <a:rPr lang="en-AU" dirty="0"/>
              <a:t>Subtitle or presenters name and date</a:t>
            </a:r>
            <a:endParaRPr lang="en-GB" dirty="0"/>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
        <p:nvSpPr>
          <p:cNvPr id="8" name="Title 2">
            <a:extLst>
              <a:ext uri="{FF2B5EF4-FFF2-40B4-BE49-F238E27FC236}">
                <a16:creationId xmlns:a16="http://schemas.microsoft.com/office/drawing/2014/main" id="{570E8261-FC99-C062-42A5-5EEB9ECD1699}"/>
              </a:ext>
            </a:extLst>
          </p:cNvPr>
          <p:cNvSpPr>
            <a:spLocks noGrp="1"/>
          </p:cNvSpPr>
          <p:nvPr>
            <p:ph type="title"/>
          </p:nvPr>
        </p:nvSpPr>
        <p:spPr>
          <a:xfrm>
            <a:off x="938214" y="3950672"/>
            <a:ext cx="7128000" cy="2907328"/>
          </a:xfrm>
        </p:spPr>
        <p:txBody>
          <a:bodyPr anchor="ctr" anchorCtr="0"/>
          <a:lstStyle>
            <a:lvl1pPr>
              <a:defRPr>
                <a:solidFill>
                  <a:schemeClr val="bg1"/>
                </a:solidFill>
                <a:latin typeface="Graphik Light" panose="020B0403030202060203" pitchFamily="34" charset="0"/>
              </a:defRPr>
            </a:lvl1pPr>
          </a:lstStyle>
          <a:p>
            <a:r>
              <a:rPr lang="en-US"/>
              <a:t>Click to edit Master title style</a:t>
            </a:r>
            <a:endParaRPr lang="en-GB" dirty="0"/>
          </a:p>
        </p:txBody>
      </p:sp>
      <p:sp>
        <p:nvSpPr>
          <p:cNvPr id="2" name="Footer Placeholder 4">
            <a:extLst>
              <a:ext uri="{FF2B5EF4-FFF2-40B4-BE49-F238E27FC236}">
                <a16:creationId xmlns:a16="http://schemas.microsoft.com/office/drawing/2014/main" id="{F49D4145-E470-3478-357C-B501383CD808}"/>
              </a:ext>
            </a:extLst>
          </p:cNvPr>
          <p:cNvSpPr txBox="1">
            <a:spLocks/>
          </p:cNvSpPr>
          <p:nvPr userDrawn="1"/>
        </p:nvSpPr>
        <p:spPr>
          <a:xfrm>
            <a:off x="938214" y="12712701"/>
            <a:ext cx="5399087" cy="468000"/>
          </a:xfrm>
          <a:prstGeom prst="rect">
            <a:avLst/>
          </a:prstGeom>
        </p:spPr>
        <p:txBody>
          <a:bodyPr vert="horz" lIns="0" tIns="0" rIns="0" bIns="0" rtlCol="0" anchor="t" anchorCtr="0"/>
          <a:lstStyle>
            <a:defPPr>
              <a:defRPr lang="en-US"/>
            </a:defPPr>
            <a:lvl1pPr marL="0" algn="l" defTabSz="914400" rtl="0" eaLnBrk="1" latinLnBrk="0" hangingPunct="1">
              <a:defRPr sz="7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Graphik Light" panose="020B0403030202060203" pitchFamily="34" charset="0"/>
              </a:rPr>
              <a:t>MUFG Corporate Markets</a:t>
            </a:r>
          </a:p>
          <a:p>
            <a:r>
              <a:rPr lang="en-US" sz="1400" dirty="0">
                <a:solidFill>
                  <a:schemeClr val="bg1"/>
                </a:solidFill>
                <a:latin typeface="Graphik Light" panose="020B0403030202060203" pitchFamily="34" charset="0"/>
              </a:rPr>
              <a:t>A division of MUFG Pension &amp; Market Services</a:t>
            </a:r>
          </a:p>
        </p:txBody>
      </p:sp>
    </p:spTree>
    <p:extLst>
      <p:ext uri="{BB962C8B-B14F-4D97-AF65-F5344CB8AC3E}">
        <p14:creationId xmlns:p14="http://schemas.microsoft.com/office/powerpoint/2010/main" val="1526706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with imag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733E106-FE60-8A92-D242-639E1176C9F6}"/>
              </a:ext>
            </a:extLst>
          </p:cNvPr>
          <p:cNvSpPr/>
          <p:nvPr userDrawn="1"/>
        </p:nvSpPr>
        <p:spPr>
          <a:xfrm>
            <a:off x="0" y="0"/>
            <a:ext cx="12191207" cy="13716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7200">
              <a:latin typeface="Graphik Light" panose="020B0403030202060203" pitchFamily="34" charset="0"/>
            </a:endParaRPr>
          </a:p>
        </p:txBody>
      </p:sp>
      <p:sp>
        <p:nvSpPr>
          <p:cNvPr id="2" name="Picture Placeholder 1">
            <a:extLst>
              <a:ext uri="{FF2B5EF4-FFF2-40B4-BE49-F238E27FC236}">
                <a16:creationId xmlns:a16="http://schemas.microsoft.com/office/drawing/2014/main" id="{902A996C-E89C-19C1-0CCC-BB9684BB68D0}"/>
              </a:ext>
            </a:extLst>
          </p:cNvPr>
          <p:cNvSpPr>
            <a:spLocks noGrp="1"/>
          </p:cNvSpPr>
          <p:nvPr>
            <p:ph type="pic" sz="quarter" idx="15" hasCustomPrompt="1"/>
          </p:nvPr>
        </p:nvSpPr>
        <p:spPr>
          <a:xfrm flipH="1">
            <a:off x="7115901" y="0"/>
            <a:ext cx="17266512" cy="13716000"/>
          </a:xfrm>
          <a:custGeom>
            <a:avLst/>
            <a:gdLst>
              <a:gd name="connsiteX0" fmla="*/ 0 w 8633818"/>
              <a:gd name="connsiteY0" fmla="*/ 0 h 6858000"/>
              <a:gd name="connsiteX1" fmla="*/ 7240859 w 8633818"/>
              <a:gd name="connsiteY1" fmla="*/ 0 h 6858000"/>
              <a:gd name="connsiteX2" fmla="*/ 8633818 w 8633818"/>
              <a:gd name="connsiteY2" fmla="*/ 3640601 h 6858000"/>
              <a:gd name="connsiteX3" fmla="*/ 7816066 w 8633818"/>
              <a:gd name="connsiteY3" fmla="*/ 6513307 h 6858000"/>
              <a:gd name="connsiteX4" fmla="*/ 7583385 w 8633818"/>
              <a:gd name="connsiteY4" fmla="*/ 6858000 h 6858000"/>
              <a:gd name="connsiteX5" fmla="*/ 0 w 8633818"/>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3818" h="6858000">
                <a:moveTo>
                  <a:pt x="0" y="0"/>
                </a:moveTo>
                <a:lnTo>
                  <a:pt x="7240859" y="0"/>
                </a:lnTo>
                <a:cubicBezTo>
                  <a:pt x="8106725" y="967142"/>
                  <a:pt x="8633818" y="2243449"/>
                  <a:pt x="8633818" y="3640601"/>
                </a:cubicBezTo>
                <a:cubicBezTo>
                  <a:pt x="8633818" y="4693659"/>
                  <a:pt x="8334362" y="5678128"/>
                  <a:pt x="7816066" y="6513307"/>
                </a:cubicBezTo>
                <a:lnTo>
                  <a:pt x="7583385" y="6858000"/>
                </a:lnTo>
                <a:lnTo>
                  <a:pt x="0" y="6858000"/>
                </a:lnTo>
                <a:close/>
              </a:path>
            </a:pathLst>
          </a:custGeom>
          <a:solidFill>
            <a:schemeClr val="bg1">
              <a:lumMod val="75000"/>
            </a:schemeClr>
          </a:solidFill>
        </p:spPr>
        <p:txBody>
          <a:bodyPr wrap="square" lIns="1800000" tIns="216000" rIns="216000" bIns="216000" anchor="ctr" anchorCtr="0">
            <a:noAutofit/>
          </a:bodyPr>
          <a:lstStyle>
            <a:lvl1pPr algn="ctr">
              <a:defRPr sz="2800" b="0">
                <a:solidFill>
                  <a:schemeClr val="bg1"/>
                </a:solidFill>
                <a:latin typeface="Graphik Light" panose="020B0403030202060203" pitchFamily="34" charset="0"/>
              </a:defRPr>
            </a:lvl1pPr>
          </a:lstStyle>
          <a:p>
            <a:r>
              <a:rPr lang="en-AU" dirty="0"/>
              <a:t>To insert an image, select ‘Insert Picture’, or click on icon. </a:t>
            </a:r>
            <a:br>
              <a:rPr lang="en-AU" dirty="0"/>
            </a:br>
            <a:r>
              <a:rPr lang="en-AU" dirty="0"/>
              <a:t>Select ‘Picture Format &gt; Crop’ to edit size and position of picture.</a:t>
            </a:r>
          </a:p>
        </p:txBody>
      </p:sp>
      <p:sp>
        <p:nvSpPr>
          <p:cNvPr id="17" name="Text Placeholder 13">
            <a:extLst>
              <a:ext uri="{FF2B5EF4-FFF2-40B4-BE49-F238E27FC236}">
                <a16:creationId xmlns:a16="http://schemas.microsoft.com/office/drawing/2014/main" id="{76057626-858F-48D1-BC1D-8745CED3A339}"/>
              </a:ext>
            </a:extLst>
          </p:cNvPr>
          <p:cNvSpPr>
            <a:spLocks noGrp="1"/>
          </p:cNvSpPr>
          <p:nvPr>
            <p:ph type="body" sz="quarter" idx="19" hasCustomPrompt="1"/>
          </p:nvPr>
        </p:nvSpPr>
        <p:spPr>
          <a:xfrm>
            <a:off x="938213" y="3917949"/>
            <a:ext cx="5183663" cy="5880103"/>
          </a:xfrm>
          <a:prstGeom prst="rect">
            <a:avLst/>
          </a:prstGeom>
        </p:spPr>
        <p:txBody>
          <a:bodyPr/>
          <a:lstStyle>
            <a:lvl1pPr>
              <a:tabLst>
                <a:tab pos="5039748" algn="r"/>
              </a:tabLst>
              <a:defRPr>
                <a:solidFill>
                  <a:schemeClr val="bg1"/>
                </a:solidFill>
                <a:latin typeface="Graphik Light" panose="020B0403030202060203" pitchFamily="34" charset="0"/>
              </a:defRPr>
            </a:lvl1pPr>
            <a:lvl2pPr marL="0" indent="0">
              <a:buNone/>
              <a:tabLst>
                <a:tab pos="5039748" algn="r"/>
              </a:tabLst>
              <a:defRPr>
                <a:solidFill>
                  <a:schemeClr val="bg1"/>
                </a:solidFill>
                <a:latin typeface="Graphik Light" panose="020B0403030202060203" pitchFamily="34" charset="0"/>
              </a:defRPr>
            </a:lvl2pPr>
            <a:lvl3pPr marL="0" indent="0">
              <a:buNone/>
              <a:tabLst>
                <a:tab pos="5039748" algn="r"/>
              </a:tabLst>
              <a:defRPr>
                <a:solidFill>
                  <a:schemeClr val="bg1"/>
                </a:solidFill>
                <a:latin typeface="Graphik Light" panose="020B0403030202060203" pitchFamily="34" charset="0"/>
              </a:defRPr>
            </a:lvl3pPr>
            <a:lvl4pPr>
              <a:tabLst>
                <a:tab pos="5039748" algn="r"/>
              </a:tabLst>
              <a:defRPr>
                <a:solidFill>
                  <a:schemeClr val="bg1"/>
                </a:solidFill>
                <a:latin typeface="Graphik Light" panose="020B0403030202060203" pitchFamily="34" charset="0"/>
              </a:defRPr>
            </a:lvl4pPr>
            <a:lvl5pPr>
              <a:tabLst>
                <a:tab pos="5039748" algn="r"/>
              </a:tabLst>
              <a:defRPr>
                <a:solidFill>
                  <a:schemeClr val="bg1"/>
                </a:solidFill>
                <a:latin typeface="Graphik Light" panose="020B0403030202060203" pitchFamily="34" charset="0"/>
              </a:defRPr>
            </a:lvl5pPr>
          </a:lstStyle>
          <a:p>
            <a:pPr lvl="0"/>
            <a:r>
              <a:rPr lang="en-GB" dirty="0"/>
              <a:t>Agenda item	00</a:t>
            </a:r>
          </a:p>
          <a:p>
            <a:pPr lvl="1"/>
            <a:r>
              <a:rPr lang="en-GB" dirty="0"/>
              <a:t>Second level</a:t>
            </a:r>
          </a:p>
          <a:p>
            <a:pPr lvl="2"/>
            <a:r>
              <a:rPr lang="en-GB" dirty="0"/>
              <a:t>Third level</a:t>
            </a:r>
          </a:p>
          <a:p>
            <a:pPr lvl="3"/>
            <a:r>
              <a:rPr lang="en-GB" dirty="0"/>
              <a:t>Fourth level</a:t>
            </a:r>
          </a:p>
          <a:p>
            <a:pPr lvl="4"/>
            <a:r>
              <a:rPr lang="en-GB" dirty="0"/>
              <a:t>Fifth level</a:t>
            </a:r>
            <a:endParaRPr lang="en-AU" dirty="0"/>
          </a:p>
        </p:txBody>
      </p:sp>
      <p:sp>
        <p:nvSpPr>
          <p:cNvPr id="6" name="Title 5">
            <a:extLst>
              <a:ext uri="{FF2B5EF4-FFF2-40B4-BE49-F238E27FC236}">
                <a16:creationId xmlns:a16="http://schemas.microsoft.com/office/drawing/2014/main" id="{3419CE19-1CF2-B60E-7856-80C8970698B6}"/>
              </a:ext>
            </a:extLst>
          </p:cNvPr>
          <p:cNvSpPr>
            <a:spLocks noGrp="1"/>
          </p:cNvSpPr>
          <p:nvPr>
            <p:ph type="title" hasCustomPrompt="1"/>
          </p:nvPr>
        </p:nvSpPr>
        <p:spPr>
          <a:xfrm>
            <a:off x="957264" y="1012825"/>
            <a:ext cx="5183664" cy="2905124"/>
          </a:xfrm>
        </p:spPr>
        <p:txBody>
          <a:bodyPr/>
          <a:lstStyle>
            <a:lvl1pPr>
              <a:defRPr>
                <a:solidFill>
                  <a:schemeClr val="bg1"/>
                </a:solidFill>
                <a:latin typeface="Graphik Light" panose="020B0403030202060203" pitchFamily="34" charset="0"/>
              </a:defRPr>
            </a:lvl1pPr>
          </a:lstStyle>
          <a:p>
            <a:r>
              <a:rPr lang="en-GB" dirty="0"/>
              <a:t>Agenda</a:t>
            </a:r>
            <a:endParaRPr lang="en-AU" dirty="0"/>
          </a:p>
        </p:txBody>
      </p:sp>
      <p:sp>
        <p:nvSpPr>
          <p:cNvPr id="3" name="Text Placeholder 16">
            <a:extLst>
              <a:ext uri="{FF2B5EF4-FFF2-40B4-BE49-F238E27FC236}">
                <a16:creationId xmlns:a16="http://schemas.microsoft.com/office/drawing/2014/main" id="{7A2D57E2-D4A7-4A07-A3ED-73751B3A6E65}"/>
              </a:ext>
            </a:extLst>
          </p:cNvPr>
          <p:cNvSpPr>
            <a:spLocks noGrp="1"/>
          </p:cNvSpPr>
          <p:nvPr>
            <p:ph type="body" sz="quarter" idx="11" hasCustomPrompt="1"/>
          </p:nvPr>
        </p:nvSpPr>
        <p:spPr>
          <a:xfrm>
            <a:off x="20891799" y="12478701"/>
            <a:ext cx="2552400" cy="594000"/>
          </a:xfrm>
          <a:prstGeom prst="rect">
            <a:avLst/>
          </a:prstGeom>
          <a:blipFill>
            <a:blip r:embed="rId2">
              <a:extLst>
                <a:ext uri="{96DAC541-7B7A-43D3-8B79-37D633B846F1}">
                  <asvg:svgBlip xmlns:asvg="http://schemas.microsoft.com/office/drawing/2016/SVG/main" r:embed="rId3"/>
                </a:ext>
              </a:extLst>
            </a:blip>
            <a:stretch>
              <a:fillRect t="-246" b="-246"/>
            </a:stretch>
          </a:blipFill>
        </p:spPr>
        <p:txBody>
          <a:bodyPr/>
          <a:lstStyle>
            <a:lvl1pPr>
              <a:defRPr sz="800" b="0">
                <a:noFill/>
                <a:latin typeface="Graphik Light" panose="020B0403030202060203" pitchFamily="34" charset="0"/>
              </a:defRPr>
            </a:lvl1pPr>
            <a:lvl2pPr marL="0" indent="0">
              <a:buNone/>
              <a:defRPr sz="800" b="0">
                <a:noFill/>
              </a:defRPr>
            </a:lvl2pPr>
            <a:lvl3pPr marL="0" indent="0">
              <a:buNone/>
              <a:defRPr sz="800" b="0">
                <a:noFill/>
              </a:defRPr>
            </a:lvl3pPr>
            <a:lvl4pPr>
              <a:defRPr sz="800" b="0">
                <a:noFill/>
              </a:defRPr>
            </a:lvl4pPr>
            <a:lvl5pPr>
              <a:defRPr sz="800" b="0">
                <a:noFill/>
              </a:defRPr>
            </a:lvl5pPr>
            <a:lvl6pPr>
              <a:defRPr sz="800" b="0">
                <a:noFill/>
              </a:defRPr>
            </a:lvl6pPr>
            <a:lvl7pPr>
              <a:defRPr sz="800" b="0">
                <a:noFill/>
              </a:defRPr>
            </a:lvl7pPr>
            <a:lvl8pPr>
              <a:defRPr sz="800" b="0">
                <a:noFill/>
              </a:defRPr>
            </a:lvl8pPr>
            <a:lvl9pPr>
              <a:defRPr sz="800" b="0">
                <a:noFill/>
              </a:defRPr>
            </a:lvl9pPr>
          </a:lstStyle>
          <a:p>
            <a:pPr lvl="0"/>
            <a:r>
              <a:rPr lang="en-GB" dirty="0"/>
              <a:t>  </a:t>
            </a:r>
            <a:endParaRPr lang="en-AU" dirty="0"/>
          </a:p>
        </p:txBody>
      </p:sp>
      <p:sp>
        <p:nvSpPr>
          <p:cNvPr id="4" name="Footer Placeholder 4">
            <a:extLst>
              <a:ext uri="{FF2B5EF4-FFF2-40B4-BE49-F238E27FC236}">
                <a16:creationId xmlns:a16="http://schemas.microsoft.com/office/drawing/2014/main" id="{09B3A2F5-4E3B-DE37-2981-1A4ECAAB7C40}"/>
              </a:ext>
            </a:extLst>
          </p:cNvPr>
          <p:cNvSpPr txBox="1">
            <a:spLocks/>
          </p:cNvSpPr>
          <p:nvPr userDrawn="1"/>
        </p:nvSpPr>
        <p:spPr>
          <a:xfrm>
            <a:off x="938214" y="12712701"/>
            <a:ext cx="5399087" cy="468000"/>
          </a:xfrm>
          <a:prstGeom prst="rect">
            <a:avLst/>
          </a:prstGeom>
        </p:spPr>
        <p:txBody>
          <a:bodyPr vert="horz" lIns="0" tIns="0" rIns="0" bIns="0" rtlCol="0" anchor="t" anchorCtr="0"/>
          <a:lstStyle>
            <a:defPPr>
              <a:defRPr lang="en-US"/>
            </a:defPPr>
            <a:lvl1pPr marL="0" algn="l" defTabSz="914400" rtl="0" eaLnBrk="1" latinLnBrk="0" hangingPunct="1">
              <a:defRPr sz="7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Graphik Light" panose="020B0403030202060203" pitchFamily="34" charset="0"/>
              </a:rPr>
              <a:t>MUFG Corporate Markets</a:t>
            </a:r>
          </a:p>
          <a:p>
            <a:r>
              <a:rPr lang="en-US" sz="1400" dirty="0">
                <a:solidFill>
                  <a:schemeClr val="bg1"/>
                </a:solidFill>
                <a:latin typeface="Graphik Light" panose="020B0403030202060203" pitchFamily="34" charset="0"/>
              </a:rPr>
              <a:t>A division of MUFG Pension &amp; Market Services</a:t>
            </a:r>
          </a:p>
        </p:txBody>
      </p:sp>
    </p:spTree>
    <p:extLst>
      <p:ext uri="{BB962C8B-B14F-4D97-AF65-F5344CB8AC3E}">
        <p14:creationId xmlns:p14="http://schemas.microsoft.com/office/powerpoint/2010/main" val="500614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uest Speaker Basic Express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E8B729-BE52-027F-95DF-4140D07C9732}"/>
              </a:ext>
            </a:extLst>
          </p:cNvPr>
          <p:cNvSpPr/>
          <p:nvPr userDrawn="1"/>
        </p:nvSpPr>
        <p:spPr>
          <a:xfrm>
            <a:off x="0" y="0"/>
            <a:ext cx="17720962" cy="13716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7200">
              <a:latin typeface="Graphik Light" panose="020B0403030202060203" pitchFamily="34" charset="0"/>
            </a:endParaRPr>
          </a:p>
        </p:txBody>
      </p:sp>
      <p:sp>
        <p:nvSpPr>
          <p:cNvPr id="2" name="Title 1">
            <a:extLst>
              <a:ext uri="{FF2B5EF4-FFF2-40B4-BE49-F238E27FC236}">
                <a16:creationId xmlns:a16="http://schemas.microsoft.com/office/drawing/2014/main" id="{D6D2A371-B3B5-509E-5AE8-CDF1237CD863}"/>
              </a:ext>
            </a:extLst>
          </p:cNvPr>
          <p:cNvSpPr>
            <a:spLocks noGrp="1"/>
          </p:cNvSpPr>
          <p:nvPr>
            <p:ph type="title" hasCustomPrompt="1"/>
          </p:nvPr>
        </p:nvSpPr>
        <p:spPr>
          <a:xfrm>
            <a:off x="957264" y="3930650"/>
            <a:ext cx="8208962" cy="2635250"/>
          </a:xfrm>
        </p:spPr>
        <p:txBody>
          <a:bodyPr/>
          <a:lstStyle>
            <a:lvl1pPr>
              <a:defRPr>
                <a:solidFill>
                  <a:schemeClr val="bg1"/>
                </a:solidFill>
                <a:latin typeface="Graphik Light" panose="020B0403030202060203" pitchFamily="34" charset="0"/>
              </a:defRPr>
            </a:lvl1pPr>
          </a:lstStyle>
          <a:p>
            <a:r>
              <a:rPr lang="en-GB" dirty="0"/>
              <a:t>Guest Speaker</a:t>
            </a:r>
            <a:endParaRPr lang="en-AU" dirty="0"/>
          </a:p>
        </p:txBody>
      </p:sp>
      <p:sp>
        <p:nvSpPr>
          <p:cNvPr id="13" name="Picture Placeholder 12">
            <a:extLst>
              <a:ext uri="{FF2B5EF4-FFF2-40B4-BE49-F238E27FC236}">
                <a16:creationId xmlns:a16="http://schemas.microsoft.com/office/drawing/2014/main" id="{32DFBE27-EADB-3271-1641-C773BDC521F0}"/>
              </a:ext>
            </a:extLst>
          </p:cNvPr>
          <p:cNvSpPr>
            <a:spLocks noGrp="1"/>
          </p:cNvSpPr>
          <p:nvPr>
            <p:ph type="pic" sz="quarter" idx="15" hasCustomPrompt="1"/>
          </p:nvPr>
        </p:nvSpPr>
        <p:spPr>
          <a:xfrm flipH="1">
            <a:off x="11513341" y="0"/>
            <a:ext cx="12869071" cy="13716000"/>
          </a:xfrm>
          <a:custGeom>
            <a:avLst/>
            <a:gdLst>
              <a:gd name="connsiteX0" fmla="*/ 6955060 w 12869071"/>
              <a:gd name="connsiteY0" fmla="*/ 0 h 13716000"/>
              <a:gd name="connsiteX1" fmla="*/ 0 w 12869071"/>
              <a:gd name="connsiteY1" fmla="*/ 0 h 13716000"/>
              <a:gd name="connsiteX2" fmla="*/ 0 w 12869071"/>
              <a:gd name="connsiteY2" fmla="*/ 13716000 h 13716000"/>
              <a:gd name="connsiteX3" fmla="*/ 12155839 w 12869071"/>
              <a:gd name="connsiteY3" fmla="*/ 13716000 h 13716000"/>
              <a:gd name="connsiteX4" fmla="*/ 12869071 w 12869071"/>
              <a:gd name="connsiteY4" fmla="*/ 9803003 h 13716000"/>
              <a:gd name="connsiteX5" fmla="*/ 6955060 w 12869071"/>
              <a:gd name="connsiteY5" fmla="*/ 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9071" h="13716000">
                <a:moveTo>
                  <a:pt x="6955060" y="0"/>
                </a:moveTo>
                <a:lnTo>
                  <a:pt x="0" y="0"/>
                </a:lnTo>
                <a:lnTo>
                  <a:pt x="0" y="13716000"/>
                </a:lnTo>
                <a:lnTo>
                  <a:pt x="12155839" y="13716000"/>
                </a:lnTo>
                <a:cubicBezTo>
                  <a:pt x="12616722" y="12498705"/>
                  <a:pt x="12869071" y="11179810"/>
                  <a:pt x="12869071" y="9803003"/>
                </a:cubicBezTo>
                <a:cubicBezTo>
                  <a:pt x="12869071" y="5557012"/>
                  <a:pt x="10469406" y="1860931"/>
                  <a:pt x="6955060" y="0"/>
                </a:cubicBezTo>
                <a:close/>
              </a:path>
            </a:pathLst>
          </a:custGeom>
          <a:solidFill>
            <a:schemeClr val="bg1">
              <a:lumMod val="75000"/>
            </a:schemeClr>
          </a:solidFill>
        </p:spPr>
        <p:txBody>
          <a:bodyPr wrap="square" lIns="1800000" tIns="216000" rIns="216000" bIns="216000" anchor="ctr" anchorCtr="0">
            <a:noAutofit/>
          </a:bodyPr>
          <a:lstStyle>
            <a:lvl1pPr algn="ctr">
              <a:defRPr sz="2800" b="0">
                <a:solidFill>
                  <a:schemeClr val="bg1"/>
                </a:solidFill>
                <a:latin typeface="Graphik Light" panose="020B0403030202060203" pitchFamily="34" charset="0"/>
              </a:defRPr>
            </a:lvl1pPr>
          </a:lstStyle>
          <a:p>
            <a:r>
              <a:rPr lang="en-AU" dirty="0"/>
              <a:t>To insert an image, select ‘Insert Picture’, or click on icon. </a:t>
            </a:r>
            <a:br>
              <a:rPr lang="en-AU" dirty="0"/>
            </a:br>
            <a:r>
              <a:rPr lang="en-AU" dirty="0"/>
              <a:t>Select ‘Picture Format &gt; Crop’ to edit size and position of picture.</a:t>
            </a:r>
          </a:p>
        </p:txBody>
      </p:sp>
      <p:sp>
        <p:nvSpPr>
          <p:cNvPr id="17" name="Text Placeholder 16">
            <a:extLst>
              <a:ext uri="{FF2B5EF4-FFF2-40B4-BE49-F238E27FC236}">
                <a16:creationId xmlns:a16="http://schemas.microsoft.com/office/drawing/2014/main" id="{2C008209-6812-1A62-627C-258220FBE3DB}"/>
              </a:ext>
            </a:extLst>
          </p:cNvPr>
          <p:cNvSpPr>
            <a:spLocks noGrp="1"/>
          </p:cNvSpPr>
          <p:nvPr>
            <p:ph type="body" sz="quarter" idx="23" hasCustomPrompt="1"/>
          </p:nvPr>
        </p:nvSpPr>
        <p:spPr>
          <a:xfrm>
            <a:off x="957263" y="6877051"/>
            <a:ext cx="8208962" cy="5245099"/>
          </a:xfrm>
        </p:spPr>
        <p:txBody>
          <a:bodyPr/>
          <a:lstStyle>
            <a:lvl1pPr>
              <a:defRPr>
                <a:solidFill>
                  <a:schemeClr val="bg1"/>
                </a:solidFill>
                <a:latin typeface="Graphik Light" panose="020B0403030202060203" pitchFamily="34" charset="0"/>
              </a:defRPr>
            </a:lvl1pPr>
            <a:lvl2pPr>
              <a:defRPr>
                <a:solidFill>
                  <a:schemeClr val="bg1"/>
                </a:solidFill>
                <a:latin typeface="Graphik Light" panose="020B0403030202060203" pitchFamily="34" charset="0"/>
              </a:defRPr>
            </a:lvl2pPr>
            <a:lvl3pPr>
              <a:defRPr>
                <a:solidFill>
                  <a:schemeClr val="bg1"/>
                </a:solidFill>
                <a:latin typeface="Graphik Light" panose="020B0403030202060203" pitchFamily="34" charset="0"/>
              </a:defRPr>
            </a:lvl3pPr>
            <a:lvl4pPr>
              <a:defRPr>
                <a:solidFill>
                  <a:schemeClr val="bg1"/>
                </a:solidFill>
                <a:latin typeface="Graphik Light" panose="020B0403030202060203" pitchFamily="34" charset="0"/>
              </a:defRPr>
            </a:lvl4pPr>
            <a:lvl5pPr>
              <a:defRPr>
                <a:solidFill>
                  <a:schemeClr val="bg1"/>
                </a:solidFill>
                <a:latin typeface="Graphik Light" panose="020B0403030202060203" pitchFamily="34" charset="0"/>
              </a:defRPr>
            </a:lvl5pPr>
          </a:lstStyle>
          <a:p>
            <a:pPr lvl="0"/>
            <a:r>
              <a:rPr lang="en-GB" dirty="0"/>
              <a:t>Click to add details</a:t>
            </a:r>
          </a:p>
          <a:p>
            <a:pPr lvl="1"/>
            <a:r>
              <a:rPr lang="en-GB" dirty="0"/>
              <a:t>Second level</a:t>
            </a:r>
          </a:p>
          <a:p>
            <a:pPr lvl="2"/>
            <a:r>
              <a:rPr lang="en-GB" dirty="0"/>
              <a:t>Third level</a:t>
            </a:r>
          </a:p>
          <a:p>
            <a:pPr lvl="3"/>
            <a:r>
              <a:rPr lang="en-GB" dirty="0"/>
              <a:t>Fourth level</a:t>
            </a:r>
          </a:p>
          <a:p>
            <a:pPr lvl="4"/>
            <a:r>
              <a:rPr lang="en-GB" dirty="0"/>
              <a:t>Fifth level</a:t>
            </a:r>
            <a:endParaRPr lang="en-AU" dirty="0"/>
          </a:p>
        </p:txBody>
      </p:sp>
      <p:sp>
        <p:nvSpPr>
          <p:cNvPr id="5" name="Text Placeholder 16">
            <a:extLst>
              <a:ext uri="{FF2B5EF4-FFF2-40B4-BE49-F238E27FC236}">
                <a16:creationId xmlns:a16="http://schemas.microsoft.com/office/drawing/2014/main" id="{05DEB95B-F065-8B4E-7E51-4E457F3DE52F}"/>
              </a:ext>
            </a:extLst>
          </p:cNvPr>
          <p:cNvSpPr>
            <a:spLocks noGrp="1"/>
          </p:cNvSpPr>
          <p:nvPr>
            <p:ph type="body" sz="quarter" idx="11" hasCustomPrompt="1"/>
          </p:nvPr>
        </p:nvSpPr>
        <p:spPr>
          <a:xfrm>
            <a:off x="20891799" y="12478701"/>
            <a:ext cx="2552400" cy="594000"/>
          </a:xfrm>
          <a:prstGeom prst="rect">
            <a:avLst/>
          </a:prstGeom>
          <a:blipFill>
            <a:blip r:embed="rId2">
              <a:extLst>
                <a:ext uri="{96DAC541-7B7A-43D3-8B79-37D633B846F1}">
                  <asvg:svgBlip xmlns:asvg="http://schemas.microsoft.com/office/drawing/2016/SVG/main" r:embed="rId3"/>
                </a:ext>
              </a:extLst>
            </a:blip>
            <a:stretch>
              <a:fillRect t="-246" b="-246"/>
            </a:stretch>
          </a:blipFill>
        </p:spPr>
        <p:txBody>
          <a:bodyPr/>
          <a:lstStyle>
            <a:lvl1pPr>
              <a:defRPr sz="800" b="0">
                <a:noFill/>
                <a:latin typeface="Graphik Light" panose="020B0403030202060203" pitchFamily="34" charset="0"/>
              </a:defRPr>
            </a:lvl1pPr>
            <a:lvl2pPr marL="0" indent="0">
              <a:buNone/>
              <a:defRPr sz="800" b="0">
                <a:noFill/>
              </a:defRPr>
            </a:lvl2pPr>
            <a:lvl3pPr marL="0" indent="0">
              <a:buNone/>
              <a:defRPr sz="800" b="0">
                <a:noFill/>
              </a:defRPr>
            </a:lvl3pPr>
            <a:lvl4pPr>
              <a:defRPr sz="800" b="0">
                <a:noFill/>
              </a:defRPr>
            </a:lvl4pPr>
            <a:lvl5pPr>
              <a:defRPr sz="800" b="0">
                <a:noFill/>
              </a:defRPr>
            </a:lvl5pPr>
            <a:lvl6pPr>
              <a:defRPr sz="800" b="0">
                <a:noFill/>
              </a:defRPr>
            </a:lvl6pPr>
            <a:lvl7pPr>
              <a:defRPr sz="800" b="0">
                <a:noFill/>
              </a:defRPr>
            </a:lvl7pPr>
            <a:lvl8pPr>
              <a:defRPr sz="800" b="0">
                <a:noFill/>
              </a:defRPr>
            </a:lvl8pPr>
            <a:lvl9pPr>
              <a:defRPr sz="800" b="0">
                <a:noFill/>
              </a:defRPr>
            </a:lvl9pPr>
          </a:lstStyle>
          <a:p>
            <a:pPr lvl="0"/>
            <a:r>
              <a:rPr lang="en-GB" dirty="0"/>
              <a:t>  </a:t>
            </a:r>
            <a:endParaRPr lang="en-AU" dirty="0"/>
          </a:p>
        </p:txBody>
      </p:sp>
      <p:sp>
        <p:nvSpPr>
          <p:cNvPr id="6" name="Footer Placeholder 4">
            <a:extLst>
              <a:ext uri="{FF2B5EF4-FFF2-40B4-BE49-F238E27FC236}">
                <a16:creationId xmlns:a16="http://schemas.microsoft.com/office/drawing/2014/main" id="{6B1668BF-A58F-AE69-FC5C-58C556BDC3F5}"/>
              </a:ext>
            </a:extLst>
          </p:cNvPr>
          <p:cNvSpPr txBox="1">
            <a:spLocks/>
          </p:cNvSpPr>
          <p:nvPr userDrawn="1"/>
        </p:nvSpPr>
        <p:spPr>
          <a:xfrm>
            <a:off x="938214" y="12712701"/>
            <a:ext cx="5399087" cy="468000"/>
          </a:xfrm>
          <a:prstGeom prst="rect">
            <a:avLst/>
          </a:prstGeom>
        </p:spPr>
        <p:txBody>
          <a:bodyPr vert="horz" lIns="0" tIns="0" rIns="0" bIns="0" rtlCol="0" anchor="t" anchorCtr="0"/>
          <a:lstStyle>
            <a:defPPr>
              <a:defRPr lang="en-US"/>
            </a:defPPr>
            <a:lvl1pPr marL="0" algn="l" defTabSz="914400" rtl="0" eaLnBrk="1" latinLnBrk="0" hangingPunct="1">
              <a:defRPr sz="7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Graphik Light" panose="020B0403030202060203" pitchFamily="34" charset="0"/>
              </a:rPr>
              <a:t>MUFG Corporate Markets</a:t>
            </a:r>
          </a:p>
          <a:p>
            <a:r>
              <a:rPr lang="en-US" sz="1400" dirty="0">
                <a:solidFill>
                  <a:schemeClr val="bg1"/>
                </a:solidFill>
                <a:latin typeface="Graphik Light" panose="020B0403030202060203" pitchFamily="34" charset="0"/>
              </a:rPr>
              <a:t>A division of MUFG Pension &amp; Market Services</a:t>
            </a:r>
          </a:p>
        </p:txBody>
      </p:sp>
    </p:spTree>
    <p:extLst>
      <p:ext uri="{BB962C8B-B14F-4D97-AF65-F5344CB8AC3E}">
        <p14:creationId xmlns:p14="http://schemas.microsoft.com/office/powerpoint/2010/main" val="2034491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uest Speaker Expression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2A371-B3B5-509E-5AE8-CDF1237CD863}"/>
              </a:ext>
            </a:extLst>
          </p:cNvPr>
          <p:cNvSpPr>
            <a:spLocks noGrp="1"/>
          </p:cNvSpPr>
          <p:nvPr>
            <p:ph type="title" hasCustomPrompt="1"/>
          </p:nvPr>
        </p:nvSpPr>
        <p:spPr>
          <a:xfrm>
            <a:off x="957264" y="3930650"/>
            <a:ext cx="8208962" cy="2635250"/>
          </a:xfrm>
        </p:spPr>
        <p:txBody>
          <a:bodyPr/>
          <a:lstStyle>
            <a:lvl1pPr>
              <a:defRPr>
                <a:latin typeface="Graphik Light" panose="020B0403030202060203" pitchFamily="34" charset="0"/>
              </a:defRPr>
            </a:lvl1pPr>
          </a:lstStyle>
          <a:p>
            <a:r>
              <a:rPr lang="en-GB" dirty="0"/>
              <a:t>Guest Speaker</a:t>
            </a:r>
            <a:endParaRPr lang="en-AU" dirty="0"/>
          </a:p>
        </p:txBody>
      </p:sp>
      <p:pic>
        <p:nvPicPr>
          <p:cNvPr id="8" name="Graphic 7">
            <a:extLst>
              <a:ext uri="{FF2B5EF4-FFF2-40B4-BE49-F238E27FC236}">
                <a16:creationId xmlns:a16="http://schemas.microsoft.com/office/drawing/2014/main" id="{EDE04346-46F0-629A-B0A1-1EB079072A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1252992" y="0"/>
            <a:ext cx="6172200" cy="13716000"/>
          </a:xfrm>
          <a:prstGeom prst="rect">
            <a:avLst/>
          </a:prstGeom>
        </p:spPr>
      </p:pic>
      <p:sp>
        <p:nvSpPr>
          <p:cNvPr id="13" name="Picture Placeholder 12">
            <a:extLst>
              <a:ext uri="{FF2B5EF4-FFF2-40B4-BE49-F238E27FC236}">
                <a16:creationId xmlns:a16="http://schemas.microsoft.com/office/drawing/2014/main" id="{32DFBE27-EADB-3271-1641-C773BDC521F0}"/>
              </a:ext>
            </a:extLst>
          </p:cNvPr>
          <p:cNvSpPr>
            <a:spLocks noGrp="1"/>
          </p:cNvSpPr>
          <p:nvPr>
            <p:ph type="pic" sz="quarter" idx="15" hasCustomPrompt="1"/>
          </p:nvPr>
        </p:nvSpPr>
        <p:spPr>
          <a:xfrm flipH="1">
            <a:off x="11513341" y="0"/>
            <a:ext cx="12869071" cy="13716000"/>
          </a:xfrm>
          <a:custGeom>
            <a:avLst/>
            <a:gdLst>
              <a:gd name="connsiteX0" fmla="*/ 6955060 w 12869071"/>
              <a:gd name="connsiteY0" fmla="*/ 0 h 13716000"/>
              <a:gd name="connsiteX1" fmla="*/ 0 w 12869071"/>
              <a:gd name="connsiteY1" fmla="*/ 0 h 13716000"/>
              <a:gd name="connsiteX2" fmla="*/ 0 w 12869071"/>
              <a:gd name="connsiteY2" fmla="*/ 13716000 h 13716000"/>
              <a:gd name="connsiteX3" fmla="*/ 12155839 w 12869071"/>
              <a:gd name="connsiteY3" fmla="*/ 13716000 h 13716000"/>
              <a:gd name="connsiteX4" fmla="*/ 12869071 w 12869071"/>
              <a:gd name="connsiteY4" fmla="*/ 9803003 h 13716000"/>
              <a:gd name="connsiteX5" fmla="*/ 6955060 w 12869071"/>
              <a:gd name="connsiteY5" fmla="*/ 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9071" h="13716000">
                <a:moveTo>
                  <a:pt x="6955060" y="0"/>
                </a:moveTo>
                <a:lnTo>
                  <a:pt x="0" y="0"/>
                </a:lnTo>
                <a:lnTo>
                  <a:pt x="0" y="13716000"/>
                </a:lnTo>
                <a:lnTo>
                  <a:pt x="12155839" y="13716000"/>
                </a:lnTo>
                <a:cubicBezTo>
                  <a:pt x="12616722" y="12498705"/>
                  <a:pt x="12869071" y="11179810"/>
                  <a:pt x="12869071" y="9803003"/>
                </a:cubicBezTo>
                <a:cubicBezTo>
                  <a:pt x="12869071" y="5557012"/>
                  <a:pt x="10469406" y="1860931"/>
                  <a:pt x="6955060" y="0"/>
                </a:cubicBezTo>
                <a:close/>
              </a:path>
            </a:pathLst>
          </a:custGeom>
          <a:solidFill>
            <a:schemeClr val="bg1">
              <a:lumMod val="75000"/>
            </a:schemeClr>
          </a:solidFill>
        </p:spPr>
        <p:txBody>
          <a:bodyPr wrap="square" lIns="1800000" tIns="216000" rIns="216000" bIns="216000" anchor="ctr" anchorCtr="0">
            <a:noAutofit/>
          </a:bodyPr>
          <a:lstStyle>
            <a:lvl1pPr algn="ctr">
              <a:defRPr sz="2800" b="0">
                <a:solidFill>
                  <a:schemeClr val="bg1"/>
                </a:solidFill>
                <a:latin typeface="Graphik Light" panose="020B0403030202060203" pitchFamily="34" charset="0"/>
              </a:defRPr>
            </a:lvl1pPr>
          </a:lstStyle>
          <a:p>
            <a:r>
              <a:rPr lang="en-AU" dirty="0"/>
              <a:t>To insert an image, select ‘Insert Picture’, or click on icon. </a:t>
            </a:r>
            <a:br>
              <a:rPr lang="en-AU" dirty="0"/>
            </a:br>
            <a:r>
              <a:rPr lang="en-AU" dirty="0"/>
              <a:t>Select ‘Picture Format &gt; Crop’ to edit size and position of picture.</a:t>
            </a:r>
          </a:p>
        </p:txBody>
      </p:sp>
      <p:sp>
        <p:nvSpPr>
          <p:cNvPr id="15" name="Text Placeholder 16">
            <a:extLst>
              <a:ext uri="{FF2B5EF4-FFF2-40B4-BE49-F238E27FC236}">
                <a16:creationId xmlns:a16="http://schemas.microsoft.com/office/drawing/2014/main" id="{6D8DF8D6-0020-6636-75F1-2956E67C5326}"/>
              </a:ext>
            </a:extLst>
          </p:cNvPr>
          <p:cNvSpPr>
            <a:spLocks noGrp="1"/>
          </p:cNvSpPr>
          <p:nvPr>
            <p:ph type="body" sz="quarter" idx="11" hasCustomPrompt="1"/>
          </p:nvPr>
        </p:nvSpPr>
        <p:spPr>
          <a:xfrm>
            <a:off x="20891799" y="12478701"/>
            <a:ext cx="2552400" cy="594000"/>
          </a:xfrm>
          <a:prstGeom prst="rect">
            <a:avLst/>
          </a:prstGeom>
          <a:blipFill>
            <a:blip r:embed="rId4">
              <a:extLst>
                <a:ext uri="{96DAC541-7B7A-43D3-8B79-37D633B846F1}">
                  <asvg:svgBlip xmlns:asvg="http://schemas.microsoft.com/office/drawing/2016/SVG/main" r:embed="rId5"/>
                </a:ext>
              </a:extLst>
            </a:blip>
            <a:stretch>
              <a:fillRect t="-246" b="-246"/>
            </a:stretch>
          </a:blipFill>
        </p:spPr>
        <p:txBody>
          <a:bodyPr/>
          <a:lstStyle>
            <a:lvl1pPr>
              <a:defRPr sz="800" b="0">
                <a:noFill/>
                <a:latin typeface="Graphik Light" panose="020B0403030202060203" pitchFamily="34" charset="0"/>
              </a:defRPr>
            </a:lvl1pPr>
            <a:lvl2pPr marL="0" indent="0">
              <a:buNone/>
              <a:defRPr sz="800" b="0">
                <a:noFill/>
              </a:defRPr>
            </a:lvl2pPr>
            <a:lvl3pPr marL="0" indent="0">
              <a:buNone/>
              <a:defRPr sz="800" b="0">
                <a:noFill/>
              </a:defRPr>
            </a:lvl3pPr>
            <a:lvl4pPr>
              <a:defRPr sz="800" b="0">
                <a:noFill/>
              </a:defRPr>
            </a:lvl4pPr>
            <a:lvl5pPr>
              <a:defRPr sz="800" b="0">
                <a:noFill/>
              </a:defRPr>
            </a:lvl5pPr>
            <a:lvl6pPr>
              <a:defRPr sz="800" b="0">
                <a:noFill/>
              </a:defRPr>
            </a:lvl6pPr>
            <a:lvl7pPr>
              <a:defRPr sz="800" b="0">
                <a:noFill/>
              </a:defRPr>
            </a:lvl7pPr>
            <a:lvl8pPr>
              <a:defRPr sz="800" b="0">
                <a:noFill/>
              </a:defRPr>
            </a:lvl8pPr>
            <a:lvl9pPr>
              <a:defRPr sz="800" b="0">
                <a:noFill/>
              </a:defRPr>
            </a:lvl9pPr>
          </a:lstStyle>
          <a:p>
            <a:pPr lvl="0"/>
            <a:r>
              <a:rPr lang="en-GB" dirty="0"/>
              <a:t>  </a:t>
            </a:r>
            <a:endParaRPr lang="en-AU" dirty="0"/>
          </a:p>
        </p:txBody>
      </p:sp>
      <p:sp>
        <p:nvSpPr>
          <p:cNvPr id="17" name="Text Placeholder 16">
            <a:extLst>
              <a:ext uri="{FF2B5EF4-FFF2-40B4-BE49-F238E27FC236}">
                <a16:creationId xmlns:a16="http://schemas.microsoft.com/office/drawing/2014/main" id="{2C008209-6812-1A62-627C-258220FBE3DB}"/>
              </a:ext>
            </a:extLst>
          </p:cNvPr>
          <p:cNvSpPr>
            <a:spLocks noGrp="1"/>
          </p:cNvSpPr>
          <p:nvPr>
            <p:ph type="body" sz="quarter" idx="23" hasCustomPrompt="1"/>
          </p:nvPr>
        </p:nvSpPr>
        <p:spPr>
          <a:xfrm>
            <a:off x="957263" y="6877051"/>
            <a:ext cx="8208962" cy="5245099"/>
          </a:xfrm>
        </p:spPr>
        <p:txBody>
          <a:bodyPr/>
          <a:lstStyle>
            <a:lvl1pPr>
              <a:defRPr>
                <a:latin typeface="Graphik Light" panose="020B0403030202060203" pitchFamily="34" charset="0"/>
              </a:defRPr>
            </a:lvl1pPr>
            <a:lvl2pPr>
              <a:defRPr>
                <a:latin typeface="Graphik Light" panose="020B0403030202060203" pitchFamily="34" charset="0"/>
              </a:defRPr>
            </a:lvl2pPr>
            <a:lvl3pPr>
              <a:defRPr>
                <a:latin typeface="Graphik Light" panose="020B0403030202060203" pitchFamily="34" charset="0"/>
              </a:defRPr>
            </a:lvl3pPr>
            <a:lvl4pPr>
              <a:defRPr>
                <a:latin typeface="Graphik Light" panose="020B0403030202060203" pitchFamily="34" charset="0"/>
              </a:defRPr>
            </a:lvl4pPr>
            <a:lvl5pPr>
              <a:defRPr>
                <a:latin typeface="Graphik Light" panose="020B0403030202060203" pitchFamily="34" charset="0"/>
              </a:defRPr>
            </a:lvl5pPr>
          </a:lstStyle>
          <a:p>
            <a:pPr lvl="0"/>
            <a:r>
              <a:rPr lang="en-GB" dirty="0"/>
              <a:t>Click to add details</a:t>
            </a:r>
          </a:p>
          <a:p>
            <a:pPr lvl="1"/>
            <a:r>
              <a:rPr lang="en-GB" dirty="0"/>
              <a:t>Second level</a:t>
            </a:r>
          </a:p>
          <a:p>
            <a:pPr lvl="2"/>
            <a:r>
              <a:rPr lang="en-GB" dirty="0"/>
              <a:t>Third level</a:t>
            </a:r>
          </a:p>
          <a:p>
            <a:pPr lvl="3"/>
            <a:r>
              <a:rPr lang="en-GB" dirty="0"/>
              <a:t>Fourth level</a:t>
            </a:r>
          </a:p>
          <a:p>
            <a:pPr lvl="4"/>
            <a:r>
              <a:rPr lang="en-GB" dirty="0"/>
              <a:t>Fifth level</a:t>
            </a:r>
            <a:endParaRPr lang="en-AU" dirty="0"/>
          </a:p>
        </p:txBody>
      </p:sp>
    </p:spTree>
    <p:extLst>
      <p:ext uri="{BB962C8B-B14F-4D97-AF65-F5344CB8AC3E}">
        <p14:creationId xmlns:p14="http://schemas.microsoft.com/office/powerpoint/2010/main" val="2058472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21" Type="http://schemas.openxmlformats.org/officeDocument/2006/relationships/slideLayout" Target="../slideLayouts/slideLayout46.xml"/><Relationship Id="rId34" Type="http://schemas.openxmlformats.org/officeDocument/2006/relationships/slideLayout" Target="../slideLayouts/slideLayout59.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slideLayout" Target="../slideLayouts/slideLayout58.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slideLayout" Target="../slideLayouts/slideLayout57.xml"/><Relationship Id="rId37" Type="http://schemas.openxmlformats.org/officeDocument/2006/relationships/image" Target="../media/image2.svg"/><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36" Type="http://schemas.openxmlformats.org/officeDocument/2006/relationships/image" Target="../media/image1.png"/><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slideLayout" Target="../slideLayouts/slideLayout56.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 Id="rId35" Type="http://schemas.openxmlformats.org/officeDocument/2006/relationships/theme" Target="../theme/theme2.xml"/><Relationship Id="rId8" Type="http://schemas.openxmlformats.org/officeDocument/2006/relationships/slideLayout" Target="../slideLayouts/slideLayout33.xml"/><Relationship Id="rId3"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57263" y="1012825"/>
            <a:ext cx="22467887" cy="2905124"/>
          </a:xfrm>
          <a:prstGeom prst="rect">
            <a:avLst/>
          </a:prstGeom>
        </p:spPr>
        <p:txBody>
          <a:bodyPr vert="horz" lIns="0" tIns="0" rIns="0" bIns="0" rtlCol="0" anchor="t" anchorCtr="0">
            <a:noAutofit/>
          </a:bodyPr>
          <a:lstStyle/>
          <a:p>
            <a:endParaRPr lang="en-US" dirty="0"/>
          </a:p>
        </p:txBody>
      </p:sp>
      <p:sp>
        <p:nvSpPr>
          <p:cNvPr id="3" name="Text Placeholder 2"/>
          <p:cNvSpPr>
            <a:spLocks noGrp="1"/>
          </p:cNvSpPr>
          <p:nvPr>
            <p:ph type="body" idx="1"/>
          </p:nvPr>
        </p:nvSpPr>
        <p:spPr>
          <a:xfrm>
            <a:off x="957263" y="3930650"/>
            <a:ext cx="22467887" cy="84740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4">
            <a:extLst>
              <a:ext uri="{FF2B5EF4-FFF2-40B4-BE49-F238E27FC236}">
                <a16:creationId xmlns:a16="http://schemas.microsoft.com/office/drawing/2014/main" id="{19EBB077-6147-B535-0331-CE054E3FFFF1}"/>
              </a:ext>
            </a:extLst>
          </p:cNvPr>
          <p:cNvSpPr>
            <a:spLocks noGrp="1"/>
          </p:cNvSpPr>
          <p:nvPr>
            <p:ph type="sldNum" sz="quarter" idx="4"/>
          </p:nvPr>
        </p:nvSpPr>
        <p:spPr>
          <a:xfrm>
            <a:off x="18021300" y="12712701"/>
            <a:ext cx="2551112" cy="360000"/>
          </a:xfrm>
          <a:prstGeom prst="rect">
            <a:avLst/>
          </a:prstGeom>
        </p:spPr>
        <p:txBody>
          <a:bodyPr vert="horz" lIns="0" tIns="0" rIns="0" bIns="0" rtlCol="0" anchor="t" anchorCtr="0"/>
          <a:lstStyle>
            <a:lvl1pPr algn="r">
              <a:defRPr sz="1400">
                <a:solidFill>
                  <a:schemeClr val="tx1"/>
                </a:solidFill>
                <a:latin typeface="Graphik Light" panose="020B0403030202060203" pitchFamily="34" charset="0"/>
              </a:defRPr>
            </a:lvl1pPr>
          </a:lstStyle>
          <a:p>
            <a:fld id="{4F389B0C-F2B6-4B3C-BE16-146C0F74E520}" type="slidenum">
              <a:rPr lang="en-AU" smtClean="0"/>
              <a:pPr/>
              <a:t>‹#›</a:t>
            </a:fld>
            <a:endParaRPr lang="en-AU" dirty="0"/>
          </a:p>
        </p:txBody>
      </p:sp>
      <p:sp>
        <p:nvSpPr>
          <p:cNvPr id="6" name="Footer Placeholder 4">
            <a:extLst>
              <a:ext uri="{FF2B5EF4-FFF2-40B4-BE49-F238E27FC236}">
                <a16:creationId xmlns:a16="http://schemas.microsoft.com/office/drawing/2014/main" id="{20780F08-497B-A01F-358D-10F2C4E072D7}"/>
              </a:ext>
            </a:extLst>
          </p:cNvPr>
          <p:cNvSpPr txBox="1">
            <a:spLocks/>
          </p:cNvSpPr>
          <p:nvPr userDrawn="1"/>
        </p:nvSpPr>
        <p:spPr>
          <a:xfrm>
            <a:off x="938214" y="12712701"/>
            <a:ext cx="5399087" cy="468000"/>
          </a:xfrm>
          <a:prstGeom prst="rect">
            <a:avLst/>
          </a:prstGeom>
        </p:spPr>
        <p:txBody>
          <a:bodyPr vert="horz" lIns="0" tIns="0" rIns="0" bIns="0" rtlCol="0" anchor="t" anchorCtr="0"/>
          <a:lstStyle>
            <a:defPPr>
              <a:defRPr lang="en-US"/>
            </a:defPPr>
            <a:lvl1pPr marL="0" algn="l" defTabSz="914400" rtl="0" eaLnBrk="1" latinLnBrk="0" hangingPunct="1">
              <a:defRPr sz="7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latin typeface="Graphik Light" panose="020B0403030202060203" pitchFamily="34" charset="0"/>
              </a:rPr>
              <a:t>MUFG Corporate Markets</a:t>
            </a:r>
          </a:p>
          <a:p>
            <a:r>
              <a:rPr lang="en-US" sz="1400" dirty="0">
                <a:latin typeface="Graphik Light" panose="020B0403030202060203" pitchFamily="34" charset="0"/>
              </a:rPr>
              <a:t>A division of MUFG Pension &amp; Market Services</a:t>
            </a:r>
          </a:p>
        </p:txBody>
      </p:sp>
      <p:sp>
        <p:nvSpPr>
          <p:cNvPr id="7" name="Footer Placeholder 6">
            <a:extLst>
              <a:ext uri="{FF2B5EF4-FFF2-40B4-BE49-F238E27FC236}">
                <a16:creationId xmlns:a16="http://schemas.microsoft.com/office/drawing/2014/main" id="{9DC199A1-E5E8-BDE4-5D72-2CED5ADA06EB}"/>
              </a:ext>
            </a:extLst>
          </p:cNvPr>
          <p:cNvSpPr>
            <a:spLocks noGrp="1"/>
          </p:cNvSpPr>
          <p:nvPr>
            <p:ph type="ftr" sz="quarter" idx="3"/>
          </p:nvPr>
        </p:nvSpPr>
        <p:spPr>
          <a:xfrm>
            <a:off x="6650831" y="12712701"/>
            <a:ext cx="11080751" cy="360000"/>
          </a:xfrm>
          <a:prstGeom prst="rect">
            <a:avLst/>
          </a:prstGeom>
        </p:spPr>
        <p:txBody>
          <a:bodyPr vert="horz" lIns="0" tIns="0" rIns="0" bIns="0" rtlCol="0" anchor="t" anchorCtr="0"/>
          <a:lstStyle>
            <a:lvl1pPr algn="ctr">
              <a:defRPr sz="1400" b="1">
                <a:solidFill>
                  <a:schemeClr val="tx2"/>
                </a:solidFill>
                <a:latin typeface="Graphik Light" panose="020B0403030202060203" pitchFamily="34" charset="0"/>
              </a:defRPr>
            </a:lvl1pPr>
          </a:lstStyle>
          <a:p>
            <a:r>
              <a:rPr lang="en-GB"/>
              <a:t>To insert Classification, e.g. "Public, Confidential or Privileged" Select 'Insert &gt; Header &amp; Footer' </a:t>
            </a:r>
            <a:endParaRPr lang="en-AU" dirty="0"/>
          </a:p>
        </p:txBody>
      </p:sp>
      <p:pic>
        <p:nvPicPr>
          <p:cNvPr id="4" name="Graphic 3">
            <a:extLst>
              <a:ext uri="{FF2B5EF4-FFF2-40B4-BE49-F238E27FC236}">
                <a16:creationId xmlns:a16="http://schemas.microsoft.com/office/drawing/2014/main" id="{4801A067-4741-9144-49B2-974D36B83211}"/>
              </a:ext>
            </a:extLst>
          </p:cNvPr>
          <p:cNvPicPr>
            <a:picLocks noChangeAspect="1"/>
          </p:cNvPicPr>
          <p:nvPr userDrawn="1"/>
        </p:nvPicPr>
        <p:blipFill>
          <a:blip r:embed="rId27">
            <a:extLst>
              <a:ext uri="{96DAC541-7B7A-43D3-8B79-37D633B846F1}">
                <asvg:svgBlip xmlns:asvg="http://schemas.microsoft.com/office/drawing/2016/SVG/main" r:embed="rId28"/>
              </a:ext>
            </a:extLst>
          </a:blip>
          <a:stretch>
            <a:fillRect/>
          </a:stretch>
        </p:blipFill>
        <p:spPr>
          <a:xfrm>
            <a:off x="20893087" y="12479640"/>
            <a:ext cx="2551112" cy="593061"/>
          </a:xfrm>
          <a:prstGeom prst="rect">
            <a:avLst/>
          </a:prstGeom>
        </p:spPr>
      </p:pic>
    </p:spTree>
    <p:extLst>
      <p:ext uri="{BB962C8B-B14F-4D97-AF65-F5344CB8AC3E}">
        <p14:creationId xmlns:p14="http://schemas.microsoft.com/office/powerpoint/2010/main" val="59186815"/>
      </p:ext>
    </p:extLst>
  </p:cSld>
  <p:clrMap bg1="lt1" tx1="dk1" bg2="lt2" tx2="dk2" accent1="accent1" accent2="accent2" accent3="accent3" accent4="accent4" accent5="accent5" accent6="accent6" hlink="hlink" folHlink="folHlink"/>
  <p:sldLayoutIdLst>
    <p:sldLayoutId id="2147483744" r:id="rId1"/>
    <p:sldLayoutId id="2147483748" r:id="rId2"/>
    <p:sldLayoutId id="2147483749" r:id="rId3"/>
    <p:sldLayoutId id="2147483764" r:id="rId4"/>
    <p:sldLayoutId id="2147483765" r:id="rId5"/>
    <p:sldLayoutId id="2147483766" r:id="rId6"/>
    <p:sldLayoutId id="2147483750" r:id="rId7"/>
    <p:sldLayoutId id="2147483763" r:id="rId8"/>
    <p:sldLayoutId id="2147483762" r:id="rId9"/>
    <p:sldLayoutId id="2147483751" r:id="rId10"/>
    <p:sldLayoutId id="2147483745" r:id="rId11"/>
    <p:sldLayoutId id="2147483767" r:id="rId12"/>
    <p:sldLayoutId id="2147483746" r:id="rId13"/>
    <p:sldLayoutId id="2147483761"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52" r:id="rId23"/>
    <p:sldLayoutId id="2147483742" r:id="rId24"/>
    <p:sldLayoutId id="2147483772" r:id="rId25"/>
  </p:sldLayoutIdLst>
  <p:hf hdr="0" dt="0"/>
  <p:txStyles>
    <p:titleStyle>
      <a:lvl1pPr algn="l" defTabSz="1828709" rtl="0" eaLnBrk="1" latinLnBrk="0" hangingPunct="1">
        <a:lnSpc>
          <a:spcPts val="6000"/>
        </a:lnSpc>
        <a:spcBef>
          <a:spcPct val="0"/>
        </a:spcBef>
        <a:buNone/>
        <a:defRPr sz="5200" b="0" i="0" kern="1200">
          <a:solidFill>
            <a:schemeClr val="tx1"/>
          </a:solidFill>
          <a:latin typeface="Graphik Light" panose="020B0403030202060203" pitchFamily="34" charset="0"/>
          <a:ea typeface="+mj-ea"/>
          <a:cs typeface="Arial" panose="020B0604020202020204" pitchFamily="34" charset="0"/>
        </a:defRPr>
      </a:lvl1pPr>
    </p:titleStyle>
    <p:bodyStyle>
      <a:lvl1pPr marL="0" indent="0" algn="l" defTabSz="1828709" rtl="0" eaLnBrk="1" latinLnBrk="0" hangingPunct="1">
        <a:lnSpc>
          <a:spcPct val="100000"/>
        </a:lnSpc>
        <a:spcBef>
          <a:spcPts val="2000"/>
        </a:spcBef>
        <a:buFont typeface="Arial" panose="020B0604020202020204" pitchFamily="34" charset="0"/>
        <a:buNone/>
        <a:defRPr sz="2800" b="1" i="0" kern="1200">
          <a:solidFill>
            <a:schemeClr val="tx1"/>
          </a:solidFill>
          <a:latin typeface="Graphik Light" panose="020B0403030202060203" pitchFamily="34" charset="0"/>
          <a:ea typeface="+mn-ea"/>
          <a:cs typeface="Arial" panose="020B0604020202020204" pitchFamily="34" charset="0"/>
        </a:defRPr>
      </a:lvl1pPr>
      <a:lvl2pPr marL="360000" indent="-360000" algn="l" defTabSz="1828709" rtl="0" eaLnBrk="1" latinLnBrk="0" hangingPunct="1">
        <a:lnSpc>
          <a:spcPct val="100000"/>
        </a:lnSpc>
        <a:spcBef>
          <a:spcPts val="1000"/>
        </a:spcBef>
        <a:buFont typeface="Arial" panose="020B0604020202020204" pitchFamily="34" charset="0"/>
        <a:buChar char="•"/>
        <a:defRPr sz="2800" b="0" i="0" kern="1200">
          <a:solidFill>
            <a:schemeClr val="tx1"/>
          </a:solidFill>
          <a:latin typeface="Graphik Light" panose="020B0403030202060203" pitchFamily="34" charset="0"/>
          <a:ea typeface="+mn-ea"/>
          <a:cs typeface="Arial" panose="020B0604020202020204" pitchFamily="34" charset="0"/>
        </a:defRPr>
      </a:lvl2pPr>
      <a:lvl3pPr marL="720000" indent="-360000" algn="l" defTabSz="1828709" rtl="0" eaLnBrk="1" latinLnBrk="0" hangingPunct="1">
        <a:lnSpc>
          <a:spcPct val="100000"/>
        </a:lnSpc>
        <a:spcBef>
          <a:spcPts val="1000"/>
        </a:spcBef>
        <a:buFont typeface="Arial" panose="020B0604020202020204" pitchFamily="34" charset="0"/>
        <a:buChar char="–"/>
        <a:defRPr sz="2800" b="0" i="0" kern="1200">
          <a:solidFill>
            <a:schemeClr val="tx1"/>
          </a:solidFill>
          <a:latin typeface="Graphik Light" panose="020B0403030202060203" pitchFamily="34" charset="0"/>
          <a:ea typeface="+mn-ea"/>
          <a:cs typeface="Arial" panose="020B0604020202020204" pitchFamily="34" charset="0"/>
        </a:defRPr>
      </a:lvl3pPr>
      <a:lvl4pPr marL="0" indent="0" algn="l" defTabSz="1828709" rtl="0" eaLnBrk="1" latinLnBrk="0" hangingPunct="1">
        <a:lnSpc>
          <a:spcPct val="100000"/>
        </a:lnSpc>
        <a:spcBef>
          <a:spcPts val="1000"/>
        </a:spcBef>
        <a:buFont typeface="Arial" panose="020B0604020202020204" pitchFamily="34" charset="0"/>
        <a:buNone/>
        <a:defRPr sz="2800" b="0" i="0" kern="1200">
          <a:solidFill>
            <a:schemeClr val="tx1"/>
          </a:solidFill>
          <a:latin typeface="Graphik Light" panose="020B0403030202060203" pitchFamily="34" charset="0"/>
          <a:ea typeface="+mn-ea"/>
          <a:cs typeface="Arial" panose="020B0604020202020204" pitchFamily="34" charset="0"/>
        </a:defRPr>
      </a:lvl4pPr>
      <a:lvl5pPr marL="0" indent="0" algn="l" defTabSz="1828709" rtl="0" eaLnBrk="1" latinLnBrk="0" hangingPunct="1">
        <a:lnSpc>
          <a:spcPct val="100000"/>
        </a:lnSpc>
        <a:spcBef>
          <a:spcPts val="1000"/>
        </a:spcBef>
        <a:buFont typeface="Arial" panose="020B0604020202020204" pitchFamily="34" charset="0"/>
        <a:buNone/>
        <a:defRPr sz="2800" b="0" i="0" kern="1200">
          <a:solidFill>
            <a:schemeClr val="tx1"/>
          </a:solidFill>
          <a:latin typeface="Graphik Light" panose="020B0403030202060203" pitchFamily="34" charset="0"/>
          <a:ea typeface="+mn-ea"/>
          <a:cs typeface="Arial" panose="020B0604020202020204" pitchFamily="34" charset="0"/>
        </a:defRPr>
      </a:lvl5pPr>
      <a:lvl6pPr marL="0" indent="0" algn="l" defTabSz="1828709" rtl="0" eaLnBrk="1" latinLnBrk="0" hangingPunct="1">
        <a:lnSpc>
          <a:spcPct val="100000"/>
        </a:lnSpc>
        <a:spcBef>
          <a:spcPts val="1000"/>
        </a:spcBef>
        <a:buFont typeface="Arial" panose="020B0604020202020204" pitchFamily="34" charset="0"/>
        <a:buNone/>
        <a:defRPr sz="2800" kern="1200">
          <a:solidFill>
            <a:schemeClr val="tx1"/>
          </a:solidFill>
          <a:latin typeface="+mn-lt"/>
          <a:ea typeface="+mn-ea"/>
          <a:cs typeface="+mn-cs"/>
        </a:defRPr>
      </a:lvl6pPr>
      <a:lvl7pPr marL="0" indent="0" algn="l" defTabSz="1828709" rtl="0" eaLnBrk="1" latinLnBrk="0" hangingPunct="1">
        <a:lnSpc>
          <a:spcPct val="100000"/>
        </a:lnSpc>
        <a:spcBef>
          <a:spcPts val="1000"/>
        </a:spcBef>
        <a:buFont typeface="Arial" panose="020B0604020202020204" pitchFamily="34" charset="0"/>
        <a:buNone/>
        <a:defRPr sz="2800" kern="1200">
          <a:solidFill>
            <a:schemeClr val="tx1"/>
          </a:solidFill>
          <a:latin typeface="+mn-lt"/>
          <a:ea typeface="+mn-ea"/>
          <a:cs typeface="+mn-cs"/>
        </a:defRPr>
      </a:lvl7pPr>
      <a:lvl8pPr marL="0" indent="0" algn="l" defTabSz="1828709" rtl="0" eaLnBrk="1" latinLnBrk="0" hangingPunct="1">
        <a:lnSpc>
          <a:spcPct val="100000"/>
        </a:lnSpc>
        <a:spcBef>
          <a:spcPts val="1000"/>
        </a:spcBef>
        <a:buFont typeface="Arial" panose="020B0604020202020204" pitchFamily="34" charset="0"/>
        <a:buNone/>
        <a:defRPr sz="2800" kern="1200">
          <a:solidFill>
            <a:schemeClr val="tx1"/>
          </a:solidFill>
          <a:latin typeface="+mn-lt"/>
          <a:ea typeface="+mn-ea"/>
          <a:cs typeface="+mn-cs"/>
        </a:defRPr>
      </a:lvl8pPr>
      <a:lvl9pPr marL="0" indent="0" algn="l" defTabSz="1828709" rtl="0" eaLnBrk="1" latinLnBrk="0" hangingPunct="1">
        <a:lnSpc>
          <a:spcPct val="100000"/>
        </a:lnSpc>
        <a:spcBef>
          <a:spcPts val="1000"/>
        </a:spcBef>
        <a:buFont typeface="Arial" panose="020B0604020202020204" pitchFamily="34" charset="0"/>
        <a:buNone/>
        <a:defRPr sz="28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03">
          <p15:clr>
            <a:srgbClr val="F26B43"/>
          </p15:clr>
        </p15:guide>
        <p15:guide id="2" pos="2208">
          <p15:clr>
            <a:srgbClr val="F26B43"/>
          </p15:clr>
        </p15:guide>
        <p15:guide id="3" pos="2394">
          <p15:clr>
            <a:srgbClr val="F26B43"/>
          </p15:clr>
        </p15:guide>
        <p15:guide id="4" pos="4004">
          <p15:clr>
            <a:srgbClr val="F26B43"/>
          </p15:clr>
        </p15:guide>
        <p15:guide id="5" pos="4192">
          <p15:clr>
            <a:srgbClr val="F26B43"/>
          </p15:clr>
        </p15:guide>
        <p15:guide id="6" pos="5980">
          <p15:clr>
            <a:srgbClr val="F26B43"/>
          </p15:clr>
        </p15:guide>
        <p15:guide id="7" pos="7588">
          <p15:clr>
            <a:srgbClr val="F26B43"/>
          </p15:clr>
        </p15:guide>
        <p15:guide id="8" pos="7769">
          <p15:clr>
            <a:srgbClr val="F26B43"/>
          </p15:clr>
        </p15:guide>
        <p15:guide id="9" pos="9380">
          <p15:clr>
            <a:srgbClr val="F26B43"/>
          </p15:clr>
        </p15:guide>
        <p15:guide id="10" pos="9560">
          <p15:clr>
            <a:srgbClr val="F26B43"/>
          </p15:clr>
        </p15:guide>
        <p15:guide id="11" pos="11172">
          <p15:clr>
            <a:srgbClr val="F26B43"/>
          </p15:clr>
        </p15:guide>
        <p15:guide id="12" pos="11352">
          <p15:clr>
            <a:srgbClr val="F26B43"/>
          </p15:clr>
        </p15:guide>
        <p15:guide id="13" pos="12960">
          <p15:clr>
            <a:srgbClr val="F26B43"/>
          </p15:clr>
        </p15:guide>
        <p15:guide id="14" pos="14756">
          <p15:clr>
            <a:srgbClr val="F26B43"/>
          </p15:clr>
        </p15:guide>
        <p15:guide id="16" orient="horz" pos="638">
          <p15:clr>
            <a:srgbClr val="C35EA4"/>
          </p15:clr>
        </p15:guide>
        <p15:guide id="17" pos="5774">
          <p15:clr>
            <a:srgbClr val="F26B43"/>
          </p15:clr>
        </p15:guide>
        <p15:guide id="18" orient="horz" pos="4320">
          <p15:clr>
            <a:srgbClr val="C35EA4"/>
          </p15:clr>
        </p15:guide>
        <p15:guide id="19" orient="horz" pos="8000">
          <p15:clr>
            <a:srgbClr val="C35EA4"/>
          </p15:clr>
        </p15:guide>
        <p15:guide id="20" orient="horz" pos="821">
          <p15:clr>
            <a:srgbClr val="5ACBF0"/>
          </p15:clr>
        </p15:guide>
        <p15:guide id="21" orient="horz" pos="1008">
          <p15:clr>
            <a:srgbClr val="5ACBF0"/>
          </p15:clr>
        </p15:guide>
        <p15:guide id="22" orient="horz" pos="1190">
          <p15:clr>
            <a:srgbClr val="5ACBF0"/>
          </p15:clr>
        </p15:guide>
        <p15:guide id="23" orient="horz" pos="1376">
          <p15:clr>
            <a:srgbClr val="5ACBF0"/>
          </p15:clr>
        </p15:guide>
        <p15:guide id="24" orient="horz" pos="1560">
          <p15:clr>
            <a:srgbClr val="5ACBF0"/>
          </p15:clr>
        </p15:guide>
        <p15:guide id="25" orient="horz" pos="1744">
          <p15:clr>
            <a:srgbClr val="5ACBF0"/>
          </p15:clr>
        </p15:guide>
        <p15:guide id="26" orient="horz" pos="1928">
          <p15:clr>
            <a:srgbClr val="5ACBF0"/>
          </p15:clr>
        </p15:guide>
        <p15:guide id="27" orient="horz" pos="2112">
          <p15:clr>
            <a:srgbClr val="5ACBF0"/>
          </p15:clr>
        </p15:guide>
        <p15:guide id="28" orient="horz" pos="2294">
          <p15:clr>
            <a:srgbClr val="5ACBF0"/>
          </p15:clr>
        </p15:guide>
        <p15:guide id="29" orient="horz" pos="2476">
          <p15:clr>
            <a:srgbClr val="C35EA4"/>
          </p15:clr>
        </p15:guide>
        <p15:guide id="30" orient="horz" pos="2662">
          <p15:clr>
            <a:srgbClr val="5ACBF0"/>
          </p15:clr>
        </p15:guide>
        <p15:guide id="31" orient="horz" pos="2846">
          <p15:clr>
            <a:srgbClr val="5ACBF0"/>
          </p15:clr>
        </p15:guide>
        <p15:guide id="32" orient="horz" pos="3030">
          <p15:clr>
            <a:srgbClr val="5ACBF0"/>
          </p15:clr>
        </p15:guide>
        <p15:guide id="33" orient="horz" pos="3214">
          <p15:clr>
            <a:srgbClr val="5ACBF0"/>
          </p15:clr>
        </p15:guide>
        <p15:guide id="34" orient="horz" pos="3398">
          <p15:clr>
            <a:srgbClr val="5ACBF0"/>
          </p15:clr>
        </p15:guide>
        <p15:guide id="35" orient="horz" pos="3582">
          <p15:clr>
            <a:srgbClr val="5ACBF0"/>
          </p15:clr>
        </p15:guide>
        <p15:guide id="36" orient="horz" pos="3768">
          <p15:clr>
            <a:srgbClr val="5ACBF0"/>
          </p15:clr>
        </p15:guide>
        <p15:guide id="37" orient="horz" pos="3952">
          <p15:clr>
            <a:srgbClr val="5ACBF0"/>
          </p15:clr>
        </p15:guide>
        <p15:guide id="38" orient="horz" pos="4136">
          <p15:clr>
            <a:srgbClr val="5ACBF0"/>
          </p15:clr>
        </p15:guide>
        <p15:guide id="39" orient="horz" pos="4688">
          <p15:clr>
            <a:srgbClr val="5ACBF0"/>
          </p15:clr>
        </p15:guide>
        <p15:guide id="40" orient="horz" pos="4504">
          <p15:clr>
            <a:srgbClr val="5ACBF0"/>
          </p15:clr>
        </p15:guide>
        <p15:guide id="41" orient="horz" pos="4870">
          <p15:clr>
            <a:srgbClr val="5ACBF0"/>
          </p15:clr>
        </p15:guide>
        <p15:guide id="42" orient="horz" pos="5056">
          <p15:clr>
            <a:srgbClr val="5ACBF0"/>
          </p15:clr>
        </p15:guide>
        <p15:guide id="43" orient="horz" pos="5238">
          <p15:clr>
            <a:srgbClr val="5ACBF0"/>
          </p15:clr>
        </p15:guide>
        <p15:guide id="44" orient="horz" pos="5424">
          <p15:clr>
            <a:srgbClr val="5ACBF0"/>
          </p15:clr>
        </p15:guide>
        <p15:guide id="45" orient="horz" pos="5606">
          <p15:clr>
            <a:srgbClr val="5ACBF0"/>
          </p15:clr>
        </p15:guide>
        <p15:guide id="46" orient="horz" pos="5792">
          <p15:clr>
            <a:srgbClr val="5ACBF0"/>
          </p15:clr>
        </p15:guide>
        <p15:guide id="47" orient="horz" pos="5974">
          <p15:clr>
            <a:srgbClr val="5ACBF0"/>
          </p15:clr>
        </p15:guide>
        <p15:guide id="48" orient="horz" pos="6160">
          <p15:clr>
            <a:srgbClr val="C35EA4"/>
          </p15:clr>
        </p15:guide>
        <p15:guide id="49" orient="horz" pos="6342">
          <p15:clr>
            <a:srgbClr val="5ACBF0"/>
          </p15:clr>
        </p15:guide>
        <p15:guide id="50" orient="horz" pos="6528">
          <p15:clr>
            <a:srgbClr val="5ACBF0"/>
          </p15:clr>
        </p15:guide>
        <p15:guide id="51" orient="horz" pos="6710">
          <p15:clr>
            <a:srgbClr val="5ACBF0"/>
          </p15:clr>
        </p15:guide>
        <p15:guide id="52" orient="horz" pos="6896">
          <p15:clr>
            <a:srgbClr val="5ACBF0"/>
          </p15:clr>
        </p15:guide>
        <p15:guide id="53" orient="horz" pos="7078">
          <p15:clr>
            <a:srgbClr val="5ACBF0"/>
          </p15:clr>
        </p15:guide>
        <p15:guide id="54" orient="horz" pos="7264">
          <p15:clr>
            <a:srgbClr val="5ACBF0"/>
          </p15:clr>
        </p15:guide>
        <p15:guide id="55" orient="horz" pos="7446">
          <p15:clr>
            <a:srgbClr val="5ACBF0"/>
          </p15:clr>
        </p15:guide>
        <p15:guide id="56" orient="horz" pos="7630">
          <p15:clr>
            <a:srgbClr val="5ACBF0"/>
          </p15:clr>
        </p15:guide>
        <p15:guide id="57" orient="horz" pos="7814">
          <p15:clr>
            <a:srgbClr val="5ACBF0"/>
          </p15:clr>
        </p15:guide>
        <p15:guide id="58" pos="1314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57263" y="1012825"/>
            <a:ext cx="22467887" cy="2905124"/>
          </a:xfrm>
          <a:prstGeom prst="rect">
            <a:avLst/>
          </a:prstGeom>
        </p:spPr>
        <p:txBody>
          <a:bodyPr vert="horz" lIns="0" tIns="0" rIns="0" bIns="0" rtlCol="0" anchor="t" anchorCtr="0">
            <a:noAutofit/>
          </a:bodyPr>
          <a:lstStyle/>
          <a:p>
            <a:endParaRPr lang="en-US" dirty="0"/>
          </a:p>
        </p:txBody>
      </p:sp>
      <p:sp>
        <p:nvSpPr>
          <p:cNvPr id="3" name="Text Placeholder 2"/>
          <p:cNvSpPr>
            <a:spLocks noGrp="1"/>
          </p:cNvSpPr>
          <p:nvPr>
            <p:ph type="body" idx="1"/>
          </p:nvPr>
        </p:nvSpPr>
        <p:spPr>
          <a:xfrm>
            <a:off x="957263" y="3930650"/>
            <a:ext cx="22467887" cy="84740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4">
            <a:extLst>
              <a:ext uri="{FF2B5EF4-FFF2-40B4-BE49-F238E27FC236}">
                <a16:creationId xmlns:a16="http://schemas.microsoft.com/office/drawing/2014/main" id="{19EBB077-6147-B535-0331-CE054E3FFFF1}"/>
              </a:ext>
            </a:extLst>
          </p:cNvPr>
          <p:cNvSpPr>
            <a:spLocks noGrp="1"/>
          </p:cNvSpPr>
          <p:nvPr>
            <p:ph type="sldNum" sz="quarter" idx="4"/>
          </p:nvPr>
        </p:nvSpPr>
        <p:spPr>
          <a:xfrm>
            <a:off x="18021300" y="12712701"/>
            <a:ext cx="2551112" cy="360000"/>
          </a:xfrm>
          <a:prstGeom prst="rect">
            <a:avLst/>
          </a:prstGeom>
        </p:spPr>
        <p:txBody>
          <a:bodyPr vert="horz" lIns="0" tIns="0" rIns="0" bIns="0" rtlCol="0" anchor="t" anchorCtr="0"/>
          <a:lstStyle>
            <a:lvl1pPr algn="r">
              <a:defRPr sz="1400">
                <a:solidFill>
                  <a:schemeClr val="tx1"/>
                </a:solidFill>
                <a:latin typeface="Graphik Light" panose="020B0403030202060203" pitchFamily="34" charset="0"/>
              </a:defRPr>
            </a:lvl1pPr>
          </a:lstStyle>
          <a:p>
            <a:fld id="{4F389B0C-F2B6-4B3C-BE16-146C0F74E520}" type="slidenum">
              <a:rPr lang="en-AU" smtClean="0"/>
              <a:pPr/>
              <a:t>‹#›</a:t>
            </a:fld>
            <a:endParaRPr lang="en-AU" dirty="0"/>
          </a:p>
        </p:txBody>
      </p:sp>
      <p:sp>
        <p:nvSpPr>
          <p:cNvPr id="6" name="Footer Placeholder 4">
            <a:extLst>
              <a:ext uri="{FF2B5EF4-FFF2-40B4-BE49-F238E27FC236}">
                <a16:creationId xmlns:a16="http://schemas.microsoft.com/office/drawing/2014/main" id="{20780F08-497B-A01F-358D-10F2C4E072D7}"/>
              </a:ext>
            </a:extLst>
          </p:cNvPr>
          <p:cNvSpPr txBox="1">
            <a:spLocks/>
          </p:cNvSpPr>
          <p:nvPr userDrawn="1"/>
        </p:nvSpPr>
        <p:spPr>
          <a:xfrm>
            <a:off x="938214" y="12712701"/>
            <a:ext cx="5399087" cy="468000"/>
          </a:xfrm>
          <a:prstGeom prst="rect">
            <a:avLst/>
          </a:prstGeom>
        </p:spPr>
        <p:txBody>
          <a:bodyPr vert="horz" lIns="0" tIns="0" rIns="0" bIns="0" rtlCol="0" anchor="t" anchorCtr="0"/>
          <a:lstStyle>
            <a:defPPr>
              <a:defRPr lang="en-US"/>
            </a:defPPr>
            <a:lvl1pPr marL="0" algn="l" defTabSz="914400" rtl="0" eaLnBrk="1" latinLnBrk="0" hangingPunct="1">
              <a:defRPr sz="7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latin typeface="Graphik Light" panose="020B0403030202060203" pitchFamily="34" charset="0"/>
              </a:rPr>
              <a:t>MUFG Corporate Markets</a:t>
            </a:r>
          </a:p>
          <a:p>
            <a:r>
              <a:rPr lang="en-US" sz="1400" dirty="0">
                <a:latin typeface="Graphik Light" panose="020B0403030202060203" pitchFamily="34" charset="0"/>
              </a:rPr>
              <a:t>A division of MUFG Pension &amp; Market Services</a:t>
            </a:r>
          </a:p>
        </p:txBody>
      </p:sp>
      <p:sp>
        <p:nvSpPr>
          <p:cNvPr id="7" name="Footer Placeholder 6">
            <a:extLst>
              <a:ext uri="{FF2B5EF4-FFF2-40B4-BE49-F238E27FC236}">
                <a16:creationId xmlns:a16="http://schemas.microsoft.com/office/drawing/2014/main" id="{9DC199A1-E5E8-BDE4-5D72-2CED5ADA06EB}"/>
              </a:ext>
            </a:extLst>
          </p:cNvPr>
          <p:cNvSpPr>
            <a:spLocks noGrp="1"/>
          </p:cNvSpPr>
          <p:nvPr>
            <p:ph type="ftr" sz="quarter" idx="3"/>
          </p:nvPr>
        </p:nvSpPr>
        <p:spPr>
          <a:xfrm>
            <a:off x="6650831" y="12712701"/>
            <a:ext cx="11080751" cy="360000"/>
          </a:xfrm>
          <a:prstGeom prst="rect">
            <a:avLst/>
          </a:prstGeom>
        </p:spPr>
        <p:txBody>
          <a:bodyPr vert="horz" lIns="0" tIns="0" rIns="0" bIns="0" rtlCol="0" anchor="t" anchorCtr="0"/>
          <a:lstStyle>
            <a:lvl1pPr algn="ctr">
              <a:defRPr sz="1400" b="1">
                <a:solidFill>
                  <a:schemeClr val="tx2"/>
                </a:solidFill>
                <a:latin typeface="Graphik Light" panose="020B0403030202060203" pitchFamily="34" charset="0"/>
              </a:defRPr>
            </a:lvl1pPr>
          </a:lstStyle>
          <a:p>
            <a:r>
              <a:rPr lang="en-GB"/>
              <a:t>Classification; Privileged | Introduction to Treasury Management Webinar | 12 February 2025</a:t>
            </a:r>
            <a:endParaRPr lang="en-AU" dirty="0"/>
          </a:p>
        </p:txBody>
      </p:sp>
      <p:pic>
        <p:nvPicPr>
          <p:cNvPr id="4" name="Graphic 3">
            <a:extLst>
              <a:ext uri="{FF2B5EF4-FFF2-40B4-BE49-F238E27FC236}">
                <a16:creationId xmlns:a16="http://schemas.microsoft.com/office/drawing/2014/main" id="{4801A067-4741-9144-49B2-974D36B83211}"/>
              </a:ext>
            </a:extLst>
          </p:cNvPr>
          <p:cNvPicPr>
            <a:picLocks noChangeAspect="1"/>
          </p:cNvPicPr>
          <p:nvPr userDrawn="1"/>
        </p:nvPicPr>
        <p:blipFill>
          <a:blip r:embed="rId36">
            <a:extLst>
              <a:ext uri="{96DAC541-7B7A-43D3-8B79-37D633B846F1}">
                <asvg:svgBlip xmlns:asvg="http://schemas.microsoft.com/office/drawing/2016/SVG/main" r:embed="rId37"/>
              </a:ext>
            </a:extLst>
          </a:blip>
          <a:stretch>
            <a:fillRect/>
          </a:stretch>
        </p:blipFill>
        <p:spPr>
          <a:xfrm>
            <a:off x="20893087" y="12479640"/>
            <a:ext cx="2551112" cy="593061"/>
          </a:xfrm>
          <a:prstGeom prst="rect">
            <a:avLst/>
          </a:prstGeom>
        </p:spPr>
      </p:pic>
    </p:spTree>
    <p:extLst>
      <p:ext uri="{BB962C8B-B14F-4D97-AF65-F5344CB8AC3E}">
        <p14:creationId xmlns:p14="http://schemas.microsoft.com/office/powerpoint/2010/main" val="1324099489"/>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 id="2147483793" r:id="rId20"/>
    <p:sldLayoutId id="2147483794" r:id="rId21"/>
    <p:sldLayoutId id="2147483795" r:id="rId22"/>
    <p:sldLayoutId id="2147483796" r:id="rId23"/>
    <p:sldLayoutId id="2147483797" r:id="rId24"/>
    <p:sldLayoutId id="2147483798" r:id="rId25"/>
    <p:sldLayoutId id="2147483799" r:id="rId26"/>
    <p:sldLayoutId id="2147483800" r:id="rId27"/>
    <p:sldLayoutId id="2147483801" r:id="rId28"/>
    <p:sldLayoutId id="2147483802" r:id="rId29"/>
    <p:sldLayoutId id="2147483803" r:id="rId30"/>
    <p:sldLayoutId id="2147483804" r:id="rId31"/>
    <p:sldLayoutId id="2147483805" r:id="rId32"/>
    <p:sldLayoutId id="2147483806" r:id="rId33"/>
    <p:sldLayoutId id="2147483807" r:id="rId34"/>
  </p:sldLayoutIdLst>
  <p:hf hdr="0" dt="0"/>
  <p:txStyles>
    <p:titleStyle>
      <a:lvl1pPr algn="l" defTabSz="1828709" rtl="0" eaLnBrk="1" latinLnBrk="0" hangingPunct="1">
        <a:lnSpc>
          <a:spcPts val="6000"/>
        </a:lnSpc>
        <a:spcBef>
          <a:spcPct val="0"/>
        </a:spcBef>
        <a:buNone/>
        <a:defRPr sz="5200" b="0" i="0" kern="1200">
          <a:solidFill>
            <a:schemeClr val="tx1"/>
          </a:solidFill>
          <a:latin typeface="Graphik Light" panose="020B0403030202060203" pitchFamily="34" charset="0"/>
          <a:ea typeface="+mj-ea"/>
          <a:cs typeface="Arial" panose="020B0604020202020204" pitchFamily="34" charset="0"/>
        </a:defRPr>
      </a:lvl1pPr>
    </p:titleStyle>
    <p:bodyStyle>
      <a:lvl1pPr marL="0" indent="0" algn="l" defTabSz="1828709" rtl="0" eaLnBrk="1" latinLnBrk="0" hangingPunct="1">
        <a:lnSpc>
          <a:spcPct val="100000"/>
        </a:lnSpc>
        <a:spcBef>
          <a:spcPts val="2000"/>
        </a:spcBef>
        <a:buFont typeface="Arial" panose="020B0604020202020204" pitchFamily="34" charset="0"/>
        <a:buNone/>
        <a:defRPr sz="2800" b="1" i="0" kern="1200">
          <a:solidFill>
            <a:schemeClr val="tx1"/>
          </a:solidFill>
          <a:latin typeface="Graphik Light" panose="020B0403030202060203" pitchFamily="34" charset="0"/>
          <a:ea typeface="+mn-ea"/>
          <a:cs typeface="Arial" panose="020B0604020202020204" pitchFamily="34" charset="0"/>
        </a:defRPr>
      </a:lvl1pPr>
      <a:lvl2pPr marL="360000" indent="-360000" algn="l" defTabSz="1828709" rtl="0" eaLnBrk="1" latinLnBrk="0" hangingPunct="1">
        <a:lnSpc>
          <a:spcPct val="100000"/>
        </a:lnSpc>
        <a:spcBef>
          <a:spcPts val="1000"/>
        </a:spcBef>
        <a:buFont typeface="Arial" panose="020B0604020202020204" pitchFamily="34" charset="0"/>
        <a:buChar char="•"/>
        <a:defRPr sz="2800" b="0" i="0" kern="1200">
          <a:solidFill>
            <a:schemeClr val="tx1"/>
          </a:solidFill>
          <a:latin typeface="Graphik Light" panose="020B0403030202060203" pitchFamily="34" charset="0"/>
          <a:ea typeface="+mn-ea"/>
          <a:cs typeface="Arial" panose="020B0604020202020204" pitchFamily="34" charset="0"/>
        </a:defRPr>
      </a:lvl2pPr>
      <a:lvl3pPr marL="720000" indent="-360000" algn="l" defTabSz="1828709" rtl="0" eaLnBrk="1" latinLnBrk="0" hangingPunct="1">
        <a:lnSpc>
          <a:spcPct val="100000"/>
        </a:lnSpc>
        <a:spcBef>
          <a:spcPts val="1000"/>
        </a:spcBef>
        <a:buFont typeface="Arial" panose="020B0604020202020204" pitchFamily="34" charset="0"/>
        <a:buChar char="–"/>
        <a:defRPr sz="2800" b="0" i="0" kern="1200">
          <a:solidFill>
            <a:schemeClr val="tx1"/>
          </a:solidFill>
          <a:latin typeface="Graphik Light" panose="020B0403030202060203" pitchFamily="34" charset="0"/>
          <a:ea typeface="+mn-ea"/>
          <a:cs typeface="Arial" panose="020B0604020202020204" pitchFamily="34" charset="0"/>
        </a:defRPr>
      </a:lvl3pPr>
      <a:lvl4pPr marL="0" indent="0" algn="l" defTabSz="1828709" rtl="0" eaLnBrk="1" latinLnBrk="0" hangingPunct="1">
        <a:lnSpc>
          <a:spcPct val="100000"/>
        </a:lnSpc>
        <a:spcBef>
          <a:spcPts val="1000"/>
        </a:spcBef>
        <a:buFont typeface="Arial" panose="020B0604020202020204" pitchFamily="34" charset="0"/>
        <a:buNone/>
        <a:defRPr sz="2800" b="0" i="0" kern="1200">
          <a:solidFill>
            <a:schemeClr val="tx1"/>
          </a:solidFill>
          <a:latin typeface="Graphik Light" panose="020B0403030202060203" pitchFamily="34" charset="0"/>
          <a:ea typeface="+mn-ea"/>
          <a:cs typeface="Arial" panose="020B0604020202020204" pitchFamily="34" charset="0"/>
        </a:defRPr>
      </a:lvl4pPr>
      <a:lvl5pPr marL="0" indent="0" algn="l" defTabSz="1828709" rtl="0" eaLnBrk="1" latinLnBrk="0" hangingPunct="1">
        <a:lnSpc>
          <a:spcPct val="100000"/>
        </a:lnSpc>
        <a:spcBef>
          <a:spcPts val="1000"/>
        </a:spcBef>
        <a:buFont typeface="Arial" panose="020B0604020202020204" pitchFamily="34" charset="0"/>
        <a:buNone/>
        <a:defRPr sz="2800" b="0" i="0" kern="1200">
          <a:solidFill>
            <a:schemeClr val="tx1"/>
          </a:solidFill>
          <a:latin typeface="Graphik Light" panose="020B0403030202060203" pitchFamily="34" charset="0"/>
          <a:ea typeface="+mn-ea"/>
          <a:cs typeface="Arial" panose="020B0604020202020204" pitchFamily="34" charset="0"/>
        </a:defRPr>
      </a:lvl5pPr>
      <a:lvl6pPr marL="0" indent="0" algn="l" defTabSz="1828709" rtl="0" eaLnBrk="1" latinLnBrk="0" hangingPunct="1">
        <a:lnSpc>
          <a:spcPct val="100000"/>
        </a:lnSpc>
        <a:spcBef>
          <a:spcPts val="1000"/>
        </a:spcBef>
        <a:buFont typeface="Arial" panose="020B0604020202020204" pitchFamily="34" charset="0"/>
        <a:buNone/>
        <a:defRPr sz="2800" kern="1200">
          <a:solidFill>
            <a:schemeClr val="tx1"/>
          </a:solidFill>
          <a:latin typeface="+mn-lt"/>
          <a:ea typeface="+mn-ea"/>
          <a:cs typeface="+mn-cs"/>
        </a:defRPr>
      </a:lvl6pPr>
      <a:lvl7pPr marL="0" indent="0" algn="l" defTabSz="1828709" rtl="0" eaLnBrk="1" latinLnBrk="0" hangingPunct="1">
        <a:lnSpc>
          <a:spcPct val="100000"/>
        </a:lnSpc>
        <a:spcBef>
          <a:spcPts val="1000"/>
        </a:spcBef>
        <a:buFont typeface="Arial" panose="020B0604020202020204" pitchFamily="34" charset="0"/>
        <a:buNone/>
        <a:defRPr sz="2800" kern="1200">
          <a:solidFill>
            <a:schemeClr val="tx1"/>
          </a:solidFill>
          <a:latin typeface="+mn-lt"/>
          <a:ea typeface="+mn-ea"/>
          <a:cs typeface="+mn-cs"/>
        </a:defRPr>
      </a:lvl7pPr>
      <a:lvl8pPr marL="0" indent="0" algn="l" defTabSz="1828709" rtl="0" eaLnBrk="1" latinLnBrk="0" hangingPunct="1">
        <a:lnSpc>
          <a:spcPct val="100000"/>
        </a:lnSpc>
        <a:spcBef>
          <a:spcPts val="1000"/>
        </a:spcBef>
        <a:buFont typeface="Arial" panose="020B0604020202020204" pitchFamily="34" charset="0"/>
        <a:buNone/>
        <a:defRPr sz="2800" kern="1200">
          <a:solidFill>
            <a:schemeClr val="tx1"/>
          </a:solidFill>
          <a:latin typeface="+mn-lt"/>
          <a:ea typeface="+mn-ea"/>
          <a:cs typeface="+mn-cs"/>
        </a:defRPr>
      </a:lvl8pPr>
      <a:lvl9pPr marL="0" indent="0" algn="l" defTabSz="1828709" rtl="0" eaLnBrk="1" latinLnBrk="0" hangingPunct="1">
        <a:lnSpc>
          <a:spcPct val="100000"/>
        </a:lnSpc>
        <a:spcBef>
          <a:spcPts val="1000"/>
        </a:spcBef>
        <a:buFont typeface="Arial" panose="020B0604020202020204" pitchFamily="34" charset="0"/>
        <a:buNone/>
        <a:defRPr sz="28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03">
          <p15:clr>
            <a:srgbClr val="F26B43"/>
          </p15:clr>
        </p15:guide>
        <p15:guide id="2" pos="2208">
          <p15:clr>
            <a:srgbClr val="F26B43"/>
          </p15:clr>
        </p15:guide>
        <p15:guide id="3" pos="2394">
          <p15:clr>
            <a:srgbClr val="F26B43"/>
          </p15:clr>
        </p15:guide>
        <p15:guide id="4" pos="4004">
          <p15:clr>
            <a:srgbClr val="F26B43"/>
          </p15:clr>
        </p15:guide>
        <p15:guide id="5" pos="4192">
          <p15:clr>
            <a:srgbClr val="F26B43"/>
          </p15:clr>
        </p15:guide>
        <p15:guide id="6" pos="5980">
          <p15:clr>
            <a:srgbClr val="F26B43"/>
          </p15:clr>
        </p15:guide>
        <p15:guide id="7" pos="7588">
          <p15:clr>
            <a:srgbClr val="F26B43"/>
          </p15:clr>
        </p15:guide>
        <p15:guide id="8" pos="7769">
          <p15:clr>
            <a:srgbClr val="F26B43"/>
          </p15:clr>
        </p15:guide>
        <p15:guide id="9" pos="9380">
          <p15:clr>
            <a:srgbClr val="F26B43"/>
          </p15:clr>
        </p15:guide>
        <p15:guide id="10" pos="9560">
          <p15:clr>
            <a:srgbClr val="F26B43"/>
          </p15:clr>
        </p15:guide>
        <p15:guide id="11" pos="11172">
          <p15:clr>
            <a:srgbClr val="F26B43"/>
          </p15:clr>
        </p15:guide>
        <p15:guide id="12" pos="11352">
          <p15:clr>
            <a:srgbClr val="F26B43"/>
          </p15:clr>
        </p15:guide>
        <p15:guide id="13" pos="12960">
          <p15:clr>
            <a:srgbClr val="F26B43"/>
          </p15:clr>
        </p15:guide>
        <p15:guide id="14" pos="14756">
          <p15:clr>
            <a:srgbClr val="F26B43"/>
          </p15:clr>
        </p15:guide>
        <p15:guide id="16" orient="horz" pos="638">
          <p15:clr>
            <a:srgbClr val="C35EA4"/>
          </p15:clr>
        </p15:guide>
        <p15:guide id="17" pos="5774">
          <p15:clr>
            <a:srgbClr val="F26B43"/>
          </p15:clr>
        </p15:guide>
        <p15:guide id="18" orient="horz" pos="4320">
          <p15:clr>
            <a:srgbClr val="C35EA4"/>
          </p15:clr>
        </p15:guide>
        <p15:guide id="19" orient="horz" pos="8000">
          <p15:clr>
            <a:srgbClr val="C35EA4"/>
          </p15:clr>
        </p15:guide>
        <p15:guide id="20" orient="horz" pos="821">
          <p15:clr>
            <a:srgbClr val="5ACBF0"/>
          </p15:clr>
        </p15:guide>
        <p15:guide id="21" orient="horz" pos="1008">
          <p15:clr>
            <a:srgbClr val="5ACBF0"/>
          </p15:clr>
        </p15:guide>
        <p15:guide id="22" orient="horz" pos="1190">
          <p15:clr>
            <a:srgbClr val="5ACBF0"/>
          </p15:clr>
        </p15:guide>
        <p15:guide id="23" orient="horz" pos="1376">
          <p15:clr>
            <a:srgbClr val="5ACBF0"/>
          </p15:clr>
        </p15:guide>
        <p15:guide id="24" orient="horz" pos="1560">
          <p15:clr>
            <a:srgbClr val="5ACBF0"/>
          </p15:clr>
        </p15:guide>
        <p15:guide id="25" orient="horz" pos="1744">
          <p15:clr>
            <a:srgbClr val="5ACBF0"/>
          </p15:clr>
        </p15:guide>
        <p15:guide id="26" orient="horz" pos="1928">
          <p15:clr>
            <a:srgbClr val="5ACBF0"/>
          </p15:clr>
        </p15:guide>
        <p15:guide id="27" orient="horz" pos="2112">
          <p15:clr>
            <a:srgbClr val="5ACBF0"/>
          </p15:clr>
        </p15:guide>
        <p15:guide id="28" orient="horz" pos="2294">
          <p15:clr>
            <a:srgbClr val="5ACBF0"/>
          </p15:clr>
        </p15:guide>
        <p15:guide id="29" orient="horz" pos="2476">
          <p15:clr>
            <a:srgbClr val="C35EA4"/>
          </p15:clr>
        </p15:guide>
        <p15:guide id="30" orient="horz" pos="2662">
          <p15:clr>
            <a:srgbClr val="5ACBF0"/>
          </p15:clr>
        </p15:guide>
        <p15:guide id="31" orient="horz" pos="2846">
          <p15:clr>
            <a:srgbClr val="5ACBF0"/>
          </p15:clr>
        </p15:guide>
        <p15:guide id="32" orient="horz" pos="3030">
          <p15:clr>
            <a:srgbClr val="5ACBF0"/>
          </p15:clr>
        </p15:guide>
        <p15:guide id="33" orient="horz" pos="3214">
          <p15:clr>
            <a:srgbClr val="5ACBF0"/>
          </p15:clr>
        </p15:guide>
        <p15:guide id="34" orient="horz" pos="3398">
          <p15:clr>
            <a:srgbClr val="5ACBF0"/>
          </p15:clr>
        </p15:guide>
        <p15:guide id="35" orient="horz" pos="3582">
          <p15:clr>
            <a:srgbClr val="5ACBF0"/>
          </p15:clr>
        </p15:guide>
        <p15:guide id="36" orient="horz" pos="3768">
          <p15:clr>
            <a:srgbClr val="5ACBF0"/>
          </p15:clr>
        </p15:guide>
        <p15:guide id="37" orient="horz" pos="3952">
          <p15:clr>
            <a:srgbClr val="5ACBF0"/>
          </p15:clr>
        </p15:guide>
        <p15:guide id="38" orient="horz" pos="4136">
          <p15:clr>
            <a:srgbClr val="5ACBF0"/>
          </p15:clr>
        </p15:guide>
        <p15:guide id="39" orient="horz" pos="4688">
          <p15:clr>
            <a:srgbClr val="5ACBF0"/>
          </p15:clr>
        </p15:guide>
        <p15:guide id="40" orient="horz" pos="4504">
          <p15:clr>
            <a:srgbClr val="5ACBF0"/>
          </p15:clr>
        </p15:guide>
        <p15:guide id="41" orient="horz" pos="4870">
          <p15:clr>
            <a:srgbClr val="5ACBF0"/>
          </p15:clr>
        </p15:guide>
        <p15:guide id="42" orient="horz" pos="5056">
          <p15:clr>
            <a:srgbClr val="5ACBF0"/>
          </p15:clr>
        </p15:guide>
        <p15:guide id="43" orient="horz" pos="5238">
          <p15:clr>
            <a:srgbClr val="5ACBF0"/>
          </p15:clr>
        </p15:guide>
        <p15:guide id="44" orient="horz" pos="5424">
          <p15:clr>
            <a:srgbClr val="5ACBF0"/>
          </p15:clr>
        </p15:guide>
        <p15:guide id="45" orient="horz" pos="5606">
          <p15:clr>
            <a:srgbClr val="5ACBF0"/>
          </p15:clr>
        </p15:guide>
        <p15:guide id="46" orient="horz" pos="5792">
          <p15:clr>
            <a:srgbClr val="5ACBF0"/>
          </p15:clr>
        </p15:guide>
        <p15:guide id="47" orient="horz" pos="5974">
          <p15:clr>
            <a:srgbClr val="5ACBF0"/>
          </p15:clr>
        </p15:guide>
        <p15:guide id="48" orient="horz" pos="6160">
          <p15:clr>
            <a:srgbClr val="C35EA4"/>
          </p15:clr>
        </p15:guide>
        <p15:guide id="49" orient="horz" pos="6342">
          <p15:clr>
            <a:srgbClr val="5ACBF0"/>
          </p15:clr>
        </p15:guide>
        <p15:guide id="50" orient="horz" pos="6528">
          <p15:clr>
            <a:srgbClr val="5ACBF0"/>
          </p15:clr>
        </p15:guide>
        <p15:guide id="51" orient="horz" pos="6710">
          <p15:clr>
            <a:srgbClr val="5ACBF0"/>
          </p15:clr>
        </p15:guide>
        <p15:guide id="52" orient="horz" pos="6896">
          <p15:clr>
            <a:srgbClr val="5ACBF0"/>
          </p15:clr>
        </p15:guide>
        <p15:guide id="53" orient="horz" pos="7078">
          <p15:clr>
            <a:srgbClr val="5ACBF0"/>
          </p15:clr>
        </p15:guide>
        <p15:guide id="54" orient="horz" pos="7264">
          <p15:clr>
            <a:srgbClr val="5ACBF0"/>
          </p15:clr>
        </p15:guide>
        <p15:guide id="55" orient="horz" pos="7446">
          <p15:clr>
            <a:srgbClr val="5ACBF0"/>
          </p15:clr>
        </p15:guide>
        <p15:guide id="56" orient="horz" pos="7630">
          <p15:clr>
            <a:srgbClr val="5ACBF0"/>
          </p15:clr>
        </p15:guide>
        <p15:guide id="57" orient="horz" pos="7814">
          <p15:clr>
            <a:srgbClr val="5ACBF0"/>
          </p15:clr>
        </p15:guide>
        <p15:guide id="58" pos="1314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54.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hyperlink" Target="https://eu.mpms.mufg.com/policies"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circular image of a graph&#10;&#10;Description automatically generated">
            <a:extLst>
              <a:ext uri="{FF2B5EF4-FFF2-40B4-BE49-F238E27FC236}">
                <a16:creationId xmlns:a16="http://schemas.microsoft.com/office/drawing/2014/main" id="{D12140C7-6C51-1FC1-FFFA-7FA9F1018E69}"/>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7211" b="11437"/>
          <a:stretch/>
        </p:blipFill>
        <p:spPr>
          <a:xfrm>
            <a:off x="9493249" y="10"/>
            <a:ext cx="14889163" cy="12112615"/>
          </a:xfrm>
          <a:noFill/>
        </p:spPr>
      </p:pic>
      <p:sp>
        <p:nvSpPr>
          <p:cNvPr id="4" name="Text Placeholder 3">
            <a:extLst>
              <a:ext uri="{FF2B5EF4-FFF2-40B4-BE49-F238E27FC236}">
                <a16:creationId xmlns:a16="http://schemas.microsoft.com/office/drawing/2014/main" id="{AA73F5DC-AF97-FDB7-29D8-131B21799718}"/>
              </a:ext>
            </a:extLst>
          </p:cNvPr>
          <p:cNvSpPr>
            <a:spLocks noGrp="1"/>
          </p:cNvSpPr>
          <p:nvPr>
            <p:ph type="body" sz="quarter" idx="10"/>
          </p:nvPr>
        </p:nvSpPr>
        <p:spPr>
          <a:xfrm>
            <a:off x="834888" y="2544417"/>
            <a:ext cx="23547526" cy="7234583"/>
          </a:xfrm>
        </p:spPr>
        <p:txBody>
          <a:bodyPr>
            <a:normAutofit fontScale="85000" lnSpcReduction="10000"/>
          </a:bodyPr>
          <a:lstStyle/>
          <a:p>
            <a:pPr>
              <a:lnSpc>
                <a:spcPct val="120000"/>
              </a:lnSpc>
            </a:pPr>
            <a:r>
              <a:rPr lang="en-US" dirty="0"/>
              <a:t>Alan George - Director</a:t>
            </a:r>
          </a:p>
          <a:p>
            <a:pPr>
              <a:lnSpc>
                <a:spcPct val="120000"/>
              </a:lnSpc>
            </a:pPr>
            <a:r>
              <a:rPr lang="en-US" dirty="0"/>
              <a:t>Some of the technical aspects of Aggregation and Disaggregation in LGR</a:t>
            </a:r>
          </a:p>
          <a:p>
            <a:r>
              <a:rPr lang="en-US" dirty="0"/>
              <a:t>SDCT Conference 2025</a:t>
            </a:r>
          </a:p>
          <a:p>
            <a:r>
              <a:rPr lang="en-GB" dirty="0"/>
              <a:t>21 March 2025</a:t>
            </a:r>
            <a:endParaRPr lang="en-AU" dirty="0"/>
          </a:p>
        </p:txBody>
      </p:sp>
    </p:spTree>
    <p:extLst>
      <p:ext uri="{BB962C8B-B14F-4D97-AF65-F5344CB8AC3E}">
        <p14:creationId xmlns:p14="http://schemas.microsoft.com/office/powerpoint/2010/main" val="2357791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143B6F4-71DD-475D-974B-2D36390EFB76}"/>
              </a:ext>
            </a:extLst>
          </p:cNvPr>
          <p:cNvSpPr txBox="1"/>
          <p:nvPr/>
        </p:nvSpPr>
        <p:spPr>
          <a:xfrm>
            <a:off x="2385390" y="2902226"/>
            <a:ext cx="3385113" cy="1727931"/>
          </a:xfrm>
          <a:prstGeom prst="roundRect">
            <a:avLst>
              <a:gd name="adj" fmla="val 6449"/>
            </a:avLst>
          </a:prstGeom>
          <a:solidFill>
            <a:schemeClr val="bg1"/>
          </a:solidFill>
          <a:ln>
            <a:solidFill>
              <a:schemeClr val="bg1">
                <a:lumMod val="95000"/>
              </a:schemeClr>
            </a:solidFill>
          </a:ln>
        </p:spPr>
        <p:txBody>
          <a:bodyPr wrap="square" lIns="287981" tIns="287981" rIns="287981" bIns="0" rtlCol="0" anchor="t">
            <a:noAutofit/>
          </a:bodyPr>
          <a:lstStyle/>
          <a:p>
            <a:pPr marL="0" marR="0" lvl="0" indent="0" algn="l" defTabSz="1371514"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585D6E"/>
              </a:solidFill>
              <a:effectLst/>
              <a:uLnTx/>
              <a:uFillTx/>
              <a:latin typeface="Arial"/>
              <a:ea typeface="+mn-ea"/>
              <a:cs typeface="Calibri" panose="020F0502020204030204" pitchFamily="34" charset="0"/>
            </a:endParaRPr>
          </a:p>
          <a:p>
            <a:pPr marL="0" marR="0" lvl="0" indent="0" algn="l" defTabSz="1371514"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585D6E"/>
              </a:solidFill>
              <a:effectLst/>
              <a:uLnTx/>
              <a:uFillTx/>
              <a:latin typeface="Arial"/>
              <a:ea typeface="+mn-ea"/>
              <a:cs typeface="Calibri" panose="020F0502020204030204" pitchFamily="34" charset="0"/>
            </a:endParaRPr>
          </a:p>
          <a:p>
            <a:pPr marL="0" marR="0" lvl="0" indent="0" algn="l" defTabSz="1371514"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85D6E"/>
                </a:solidFill>
                <a:effectLst/>
                <a:uLnTx/>
                <a:uFillTx/>
                <a:latin typeface="Graphik Light" panose="020B0403030202060203" charset="0"/>
                <a:ea typeface="+mn-ea"/>
                <a:cs typeface="Calibri" panose="020F0502020204030204" pitchFamily="34" charset="0"/>
              </a:rPr>
              <a:t>ASSESSMENT</a:t>
            </a:r>
          </a:p>
        </p:txBody>
      </p:sp>
      <p:sp>
        <p:nvSpPr>
          <p:cNvPr id="11" name="TextBox 10">
            <a:extLst>
              <a:ext uri="{FF2B5EF4-FFF2-40B4-BE49-F238E27FC236}">
                <a16:creationId xmlns:a16="http://schemas.microsoft.com/office/drawing/2014/main" id="{216B4BAD-F897-4DD0-A8E2-55197FE98069}"/>
              </a:ext>
            </a:extLst>
          </p:cNvPr>
          <p:cNvSpPr txBox="1"/>
          <p:nvPr/>
        </p:nvSpPr>
        <p:spPr>
          <a:xfrm>
            <a:off x="2669518" y="5387009"/>
            <a:ext cx="3438920" cy="5495695"/>
          </a:xfrm>
          <a:prstGeom prst="roundRect">
            <a:avLst>
              <a:gd name="adj" fmla="val 3591"/>
            </a:avLst>
          </a:prstGeom>
          <a:solidFill>
            <a:srgbClr val="E60000"/>
          </a:solidFill>
        </p:spPr>
        <p:txBody>
          <a:bodyPr wrap="square" lIns="287981" tIns="287981" rIns="143991" bIns="0" rtlCol="0" anchor="t">
            <a:noAutofit/>
          </a:bodyPr>
          <a:lstStyle/>
          <a:p>
            <a:pPr marL="0" marR="0" lvl="0" indent="0" algn="l" defTabSz="1371514" rtl="0" eaLnBrk="1" fontAlgn="auto" latinLnBrk="0" hangingPunct="1">
              <a:lnSpc>
                <a:spcPct val="100000"/>
              </a:lnSpc>
              <a:spcBef>
                <a:spcPts val="0"/>
              </a:spcBef>
              <a:spcAft>
                <a:spcPts val="0"/>
              </a:spcAft>
              <a:buClrTx/>
              <a:buSzTx/>
              <a:buFontTx/>
              <a:buNone/>
              <a:tabLst/>
              <a:defRPr/>
            </a:pPr>
            <a:r>
              <a:rPr kumimoji="0" lang="en-GB" sz="3200" i="0" u="none" strike="noStrike" kern="1200" cap="none" spc="0" normalizeH="0" baseline="0" noProof="0" dirty="0">
                <a:ln>
                  <a:noFill/>
                </a:ln>
                <a:solidFill>
                  <a:srgbClr val="FFFFFF"/>
                </a:solidFill>
                <a:effectLst/>
                <a:uLnTx/>
                <a:uFillTx/>
                <a:latin typeface="Graphik Light" panose="020B0403030202060203" charset="0"/>
                <a:ea typeface="+mn-ea"/>
                <a:cs typeface="Calibri" panose="020F0502020204030204" pitchFamily="34" charset="0"/>
              </a:rPr>
              <a:t>Assess the factors, data sources, current circumstances to establish the most appropriate disaggregation basis.</a:t>
            </a:r>
          </a:p>
          <a:p>
            <a:pPr marL="0" marR="0" lvl="0" indent="0" algn="l" defTabSz="1371514"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Calibri" panose="020F0502020204030204" pitchFamily="34" charset="0"/>
            </a:endParaRPr>
          </a:p>
        </p:txBody>
      </p:sp>
      <p:sp>
        <p:nvSpPr>
          <p:cNvPr id="12" name="TextBox 11">
            <a:extLst>
              <a:ext uri="{FF2B5EF4-FFF2-40B4-BE49-F238E27FC236}">
                <a16:creationId xmlns:a16="http://schemas.microsoft.com/office/drawing/2014/main" id="{8D316D55-73B9-4DA8-B31E-0DFDE4F9DCFD}"/>
              </a:ext>
            </a:extLst>
          </p:cNvPr>
          <p:cNvSpPr txBox="1"/>
          <p:nvPr/>
        </p:nvSpPr>
        <p:spPr>
          <a:xfrm>
            <a:off x="6441842" y="5486401"/>
            <a:ext cx="3497288" cy="5396304"/>
          </a:xfrm>
          <a:prstGeom prst="roundRect">
            <a:avLst>
              <a:gd name="adj" fmla="val 3591"/>
            </a:avLst>
          </a:prstGeom>
          <a:solidFill>
            <a:srgbClr val="E60000"/>
          </a:solidFill>
        </p:spPr>
        <p:txBody>
          <a:bodyPr wrap="square" lIns="287981" tIns="287981" rIns="287981" bIns="0" rtlCol="0" anchor="t">
            <a:noAutofit/>
          </a:bodyPr>
          <a:lstStyle>
            <a:defPPr>
              <a:defRPr lang="en-US"/>
            </a:defPPr>
            <a:lvl1pPr defTabSz="685800">
              <a:defRPr sz="1200">
                <a:solidFill>
                  <a:srgbClr val="FFFFFF"/>
                </a:solidFill>
                <a:latin typeface="Arial"/>
                <a:cs typeface="Calibri" panose="020F0502020204030204" pitchFamily="34" charset="0"/>
              </a:defRPr>
            </a:lvl1pPr>
          </a:lstStyle>
          <a:p>
            <a:pPr marL="0" marR="0" lvl="0" indent="0" algn="l" defTabSz="1371514" rtl="0" eaLnBrk="1" fontAlgn="auto" latinLnBrk="0" hangingPunct="1">
              <a:lnSpc>
                <a:spcPct val="100000"/>
              </a:lnSpc>
              <a:spcBef>
                <a:spcPts val="0"/>
              </a:spcBef>
              <a:spcAft>
                <a:spcPts val="0"/>
              </a:spcAft>
              <a:buClrTx/>
              <a:buSzTx/>
              <a:buFontTx/>
              <a:buNone/>
              <a:tabLst/>
              <a:defRPr/>
            </a:pPr>
            <a:r>
              <a:rPr kumimoji="0" lang="en-GB" sz="3200" i="0" u="none" strike="noStrike" kern="1200" cap="none" spc="0" normalizeH="0" baseline="0" noProof="0" dirty="0">
                <a:ln>
                  <a:noFill/>
                </a:ln>
                <a:solidFill>
                  <a:srgbClr val="FFFFFF"/>
                </a:solidFill>
                <a:effectLst/>
                <a:uLnTx/>
                <a:uFillTx/>
                <a:latin typeface="Graphik Light" panose="020B0403030202060203" charset="0"/>
                <a:ea typeface="+mn-ea"/>
                <a:cs typeface="Calibri" panose="020F0502020204030204" pitchFamily="34" charset="0"/>
              </a:rPr>
              <a:t>Explanation of  methodologies and options</a:t>
            </a:r>
          </a:p>
        </p:txBody>
      </p:sp>
      <p:sp>
        <p:nvSpPr>
          <p:cNvPr id="13" name="TextBox 12">
            <a:extLst>
              <a:ext uri="{FF2B5EF4-FFF2-40B4-BE49-F238E27FC236}">
                <a16:creationId xmlns:a16="http://schemas.microsoft.com/office/drawing/2014/main" id="{7B3C280B-332E-4350-AB4A-FCC00F3CA415}"/>
              </a:ext>
            </a:extLst>
          </p:cNvPr>
          <p:cNvSpPr txBox="1"/>
          <p:nvPr/>
        </p:nvSpPr>
        <p:spPr>
          <a:xfrm>
            <a:off x="10125210" y="5506278"/>
            <a:ext cx="3455519" cy="5376425"/>
          </a:xfrm>
          <a:prstGeom prst="roundRect">
            <a:avLst>
              <a:gd name="adj" fmla="val 3591"/>
            </a:avLst>
          </a:prstGeom>
          <a:solidFill>
            <a:srgbClr val="E60000"/>
          </a:solidFill>
        </p:spPr>
        <p:txBody>
          <a:bodyPr wrap="square" lIns="287981" tIns="287981" rIns="287981" bIns="0" rtlCol="0" anchor="t">
            <a:noAutofit/>
          </a:bodyPr>
          <a:lstStyle>
            <a:defPPr>
              <a:defRPr lang="en-US"/>
            </a:defPPr>
            <a:lvl1pPr defTabSz="685800">
              <a:defRPr sz="1200">
                <a:solidFill>
                  <a:srgbClr val="FFFFFF"/>
                </a:solidFill>
                <a:latin typeface="Arial"/>
                <a:cs typeface="Calibri" panose="020F0502020204030204" pitchFamily="34" charset="0"/>
              </a:defRPr>
            </a:lvl1pPr>
          </a:lstStyle>
          <a:p>
            <a:pPr marL="0" marR="0" lvl="0" indent="0" algn="l" defTabSz="1371514" rtl="0" eaLnBrk="1" fontAlgn="auto" latinLnBrk="0" hangingPunct="1">
              <a:lnSpc>
                <a:spcPct val="100000"/>
              </a:lnSpc>
              <a:spcBef>
                <a:spcPts val="0"/>
              </a:spcBef>
              <a:spcAft>
                <a:spcPts val="0"/>
              </a:spcAft>
              <a:buClrTx/>
              <a:buSzTx/>
              <a:buFontTx/>
              <a:buNone/>
              <a:tabLst/>
              <a:defRPr/>
            </a:pPr>
            <a:r>
              <a:rPr kumimoji="0" lang="en-GB" sz="3200" i="0" u="none" strike="noStrike" kern="1200" cap="none" spc="0" normalizeH="0" baseline="0" noProof="0" dirty="0">
                <a:ln>
                  <a:noFill/>
                </a:ln>
                <a:solidFill>
                  <a:srgbClr val="FFFFFF"/>
                </a:solidFill>
                <a:effectLst/>
                <a:uLnTx/>
                <a:uFillTx/>
                <a:latin typeface="Graphik Light" panose="020B0403030202060203" charset="0"/>
                <a:ea typeface="+mn-ea"/>
                <a:cs typeface="Calibri" panose="020F0502020204030204" pitchFamily="34" charset="0"/>
              </a:rPr>
              <a:t>Review of transferring Cumbria County Council’s debt to the new unitary authorities</a:t>
            </a:r>
          </a:p>
        </p:txBody>
      </p:sp>
      <p:sp>
        <p:nvSpPr>
          <p:cNvPr id="14" name="TextBox 13">
            <a:extLst>
              <a:ext uri="{FF2B5EF4-FFF2-40B4-BE49-F238E27FC236}">
                <a16:creationId xmlns:a16="http://schemas.microsoft.com/office/drawing/2014/main" id="{5F1F5EB2-05C5-4DFE-9631-6C3B5698EE4E}"/>
              </a:ext>
            </a:extLst>
          </p:cNvPr>
          <p:cNvSpPr txBox="1"/>
          <p:nvPr/>
        </p:nvSpPr>
        <p:spPr>
          <a:xfrm>
            <a:off x="14138413" y="5526158"/>
            <a:ext cx="3455519" cy="5356546"/>
          </a:xfrm>
          <a:prstGeom prst="roundRect">
            <a:avLst>
              <a:gd name="adj" fmla="val 3591"/>
            </a:avLst>
          </a:prstGeom>
          <a:solidFill>
            <a:srgbClr val="E60000"/>
          </a:solidFill>
        </p:spPr>
        <p:txBody>
          <a:bodyPr wrap="square" lIns="287981" tIns="287981" rIns="287981" bIns="0" rtlCol="0" anchor="t">
            <a:noAutofit/>
          </a:bodyPr>
          <a:lstStyle>
            <a:defPPr>
              <a:defRPr lang="en-US"/>
            </a:defPPr>
            <a:lvl1pPr defTabSz="685800">
              <a:defRPr sz="1200">
                <a:solidFill>
                  <a:srgbClr val="FFFFFF"/>
                </a:solidFill>
                <a:latin typeface="Arial"/>
                <a:cs typeface="Calibri" panose="020F0502020204030204" pitchFamily="34" charset="0"/>
              </a:defRPr>
            </a:lvl1pPr>
          </a:lstStyle>
          <a:p>
            <a:pPr marL="0" marR="0" lvl="0" indent="0" algn="l" defTabSz="1371514" rtl="0" eaLnBrk="1" fontAlgn="auto" latinLnBrk="0" hangingPunct="1">
              <a:lnSpc>
                <a:spcPct val="100000"/>
              </a:lnSpc>
              <a:spcBef>
                <a:spcPts val="0"/>
              </a:spcBef>
              <a:spcAft>
                <a:spcPts val="0"/>
              </a:spcAft>
              <a:buClrTx/>
              <a:buSzTx/>
              <a:buFontTx/>
              <a:buNone/>
              <a:tabLst/>
              <a:defRPr/>
            </a:pPr>
            <a:r>
              <a:rPr kumimoji="0" lang="en-GB" sz="3200" i="0" u="none" strike="noStrike" kern="1200" cap="none" spc="0" normalizeH="0" baseline="0" noProof="0" dirty="0">
                <a:ln>
                  <a:noFill/>
                </a:ln>
                <a:solidFill>
                  <a:srgbClr val="FFFFFF"/>
                </a:solidFill>
                <a:effectLst/>
                <a:uLnTx/>
                <a:uFillTx/>
                <a:latin typeface="Graphik Light" panose="020B0403030202060203" charset="0"/>
                <a:ea typeface="+mn-ea"/>
                <a:cs typeface="Calibri" panose="020F0502020204030204" pitchFamily="34" charset="0"/>
              </a:rPr>
              <a:t>Reconciliation of the process competed and identification of any area for concern.</a:t>
            </a:r>
          </a:p>
        </p:txBody>
      </p:sp>
      <p:sp>
        <p:nvSpPr>
          <p:cNvPr id="15" name="TextBox 14">
            <a:extLst>
              <a:ext uri="{FF2B5EF4-FFF2-40B4-BE49-F238E27FC236}">
                <a16:creationId xmlns:a16="http://schemas.microsoft.com/office/drawing/2014/main" id="{C0C690B1-0B68-472E-88DE-BE484AD1A578}"/>
              </a:ext>
            </a:extLst>
          </p:cNvPr>
          <p:cNvSpPr txBox="1"/>
          <p:nvPr/>
        </p:nvSpPr>
        <p:spPr>
          <a:xfrm>
            <a:off x="6260971" y="2861637"/>
            <a:ext cx="3402296" cy="1729629"/>
          </a:xfrm>
          <a:prstGeom prst="roundRect">
            <a:avLst>
              <a:gd name="adj" fmla="val 6449"/>
            </a:avLst>
          </a:prstGeom>
          <a:solidFill>
            <a:schemeClr val="bg1"/>
          </a:solidFill>
          <a:ln>
            <a:solidFill>
              <a:schemeClr val="bg1">
                <a:lumMod val="95000"/>
              </a:schemeClr>
            </a:solidFill>
          </a:ln>
        </p:spPr>
        <p:txBody>
          <a:bodyPr wrap="square" lIns="287981" tIns="287981" rIns="287981" bIns="0" rtlCol="0" anchor="t">
            <a:noAutofit/>
          </a:bodyPr>
          <a:lstStyle/>
          <a:p>
            <a:pPr marL="0" marR="0" lvl="0" indent="0" algn="l" defTabSz="1371514"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585D6E"/>
              </a:solidFill>
              <a:effectLst/>
              <a:uLnTx/>
              <a:uFillTx/>
              <a:latin typeface="Arial"/>
              <a:ea typeface="+mn-ea"/>
              <a:cs typeface="Calibri" panose="020F0502020204030204" pitchFamily="34" charset="0"/>
            </a:endParaRPr>
          </a:p>
          <a:p>
            <a:pPr marL="0" marR="0" lvl="0" indent="0" algn="l" defTabSz="1371514"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585D6E"/>
              </a:solidFill>
              <a:effectLst/>
              <a:uLnTx/>
              <a:uFillTx/>
              <a:latin typeface="Arial"/>
              <a:ea typeface="+mn-ea"/>
              <a:cs typeface="Calibri" panose="020F0502020204030204" pitchFamily="34" charset="0"/>
            </a:endParaRPr>
          </a:p>
          <a:p>
            <a:pPr marL="0" marR="0" lvl="0" indent="0" algn="l" defTabSz="1371514" rtl="0" eaLnBrk="1" fontAlgn="auto" latinLnBrk="0" hangingPunct="1">
              <a:lnSpc>
                <a:spcPct val="100000"/>
              </a:lnSpc>
              <a:spcBef>
                <a:spcPts val="0"/>
              </a:spcBef>
              <a:spcAft>
                <a:spcPts val="0"/>
              </a:spcAft>
              <a:buClrTx/>
              <a:buSzTx/>
              <a:buFontTx/>
              <a:buNone/>
              <a:tabLst/>
              <a:defRPr/>
            </a:pPr>
            <a:r>
              <a:rPr lang="en-US" sz="3200" b="1" dirty="0">
                <a:solidFill>
                  <a:srgbClr val="585D6E"/>
                </a:solidFill>
                <a:latin typeface="Graphik Light" panose="020B0403030202060203" charset="0"/>
                <a:cs typeface="Calibri" panose="020F0502020204030204" pitchFamily="34" charset="0"/>
              </a:rPr>
              <a:t>EXPLANATION</a:t>
            </a:r>
          </a:p>
        </p:txBody>
      </p:sp>
      <p:sp>
        <p:nvSpPr>
          <p:cNvPr id="16" name="TextBox 15">
            <a:extLst>
              <a:ext uri="{FF2B5EF4-FFF2-40B4-BE49-F238E27FC236}">
                <a16:creationId xmlns:a16="http://schemas.microsoft.com/office/drawing/2014/main" id="{E5B65DD8-ACD3-4B45-9BE6-B3F97F39DB99}"/>
              </a:ext>
            </a:extLst>
          </p:cNvPr>
          <p:cNvSpPr txBox="1"/>
          <p:nvPr/>
        </p:nvSpPr>
        <p:spPr>
          <a:xfrm>
            <a:off x="10079042" y="2901395"/>
            <a:ext cx="3402296" cy="1729629"/>
          </a:xfrm>
          <a:prstGeom prst="roundRect">
            <a:avLst>
              <a:gd name="adj" fmla="val 6449"/>
            </a:avLst>
          </a:prstGeom>
          <a:solidFill>
            <a:schemeClr val="bg1"/>
          </a:solidFill>
          <a:ln>
            <a:solidFill>
              <a:schemeClr val="bg1">
                <a:lumMod val="95000"/>
              </a:schemeClr>
            </a:solidFill>
          </a:ln>
        </p:spPr>
        <p:txBody>
          <a:bodyPr wrap="square" lIns="287981" tIns="287981" rIns="287981" bIns="0" rtlCol="0" anchor="t">
            <a:noAutofit/>
          </a:bodyPr>
          <a:lstStyle/>
          <a:p>
            <a:pPr marL="0" marR="0" lvl="0" indent="0" algn="l" defTabSz="1371514"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585D6E"/>
              </a:solidFill>
              <a:effectLst/>
              <a:uLnTx/>
              <a:uFillTx/>
              <a:latin typeface="Arial"/>
              <a:ea typeface="+mn-ea"/>
              <a:cs typeface="Calibri" panose="020F0502020204030204" pitchFamily="34" charset="0"/>
            </a:endParaRPr>
          </a:p>
          <a:p>
            <a:pPr marL="0" marR="0" lvl="0" indent="0" algn="l" defTabSz="1371514"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585D6E"/>
              </a:solidFill>
              <a:effectLst/>
              <a:uLnTx/>
              <a:uFillTx/>
              <a:latin typeface="Arial"/>
              <a:ea typeface="+mn-ea"/>
              <a:cs typeface="Calibri" panose="020F0502020204030204" pitchFamily="34" charset="0"/>
            </a:endParaRPr>
          </a:p>
          <a:p>
            <a:pPr marL="0" marR="0" lvl="0" indent="0" algn="l" defTabSz="1371514"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85D6E"/>
                </a:solidFill>
                <a:effectLst/>
                <a:uLnTx/>
                <a:uFillTx/>
                <a:latin typeface="Graphik Light" panose="020B0403030202060203" charset="0"/>
                <a:ea typeface="+mn-ea"/>
                <a:cs typeface="Calibri" panose="020F0502020204030204" pitchFamily="34" charset="0"/>
              </a:rPr>
              <a:t>REVIEW</a:t>
            </a:r>
          </a:p>
        </p:txBody>
      </p:sp>
      <p:sp>
        <p:nvSpPr>
          <p:cNvPr id="17" name="TextBox 16">
            <a:extLst>
              <a:ext uri="{FF2B5EF4-FFF2-40B4-BE49-F238E27FC236}">
                <a16:creationId xmlns:a16="http://schemas.microsoft.com/office/drawing/2014/main" id="{281A4A4D-0DB6-4B66-B208-987E4D626F3C}"/>
              </a:ext>
            </a:extLst>
          </p:cNvPr>
          <p:cNvSpPr txBox="1"/>
          <p:nvPr/>
        </p:nvSpPr>
        <p:spPr>
          <a:xfrm>
            <a:off x="13698343" y="2870404"/>
            <a:ext cx="3595917" cy="1729629"/>
          </a:xfrm>
          <a:prstGeom prst="roundRect">
            <a:avLst>
              <a:gd name="adj" fmla="val 6449"/>
            </a:avLst>
          </a:prstGeom>
          <a:solidFill>
            <a:schemeClr val="bg1"/>
          </a:solidFill>
          <a:ln>
            <a:solidFill>
              <a:schemeClr val="bg1">
                <a:lumMod val="95000"/>
              </a:schemeClr>
            </a:solidFill>
          </a:ln>
        </p:spPr>
        <p:txBody>
          <a:bodyPr wrap="square" lIns="287981" tIns="287981" rIns="287981" bIns="0" rtlCol="0" anchor="t">
            <a:noAutofit/>
          </a:bodyPr>
          <a:lstStyle/>
          <a:p>
            <a:pPr marL="0" marR="0" lvl="0" indent="0" algn="l" defTabSz="1371514"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585D6E"/>
              </a:solidFill>
              <a:effectLst/>
              <a:uLnTx/>
              <a:uFillTx/>
              <a:latin typeface="Arial"/>
              <a:ea typeface="+mn-ea"/>
              <a:cs typeface="Calibri" panose="020F0502020204030204" pitchFamily="34" charset="0"/>
            </a:endParaRPr>
          </a:p>
          <a:p>
            <a:pPr marL="0" marR="0" lvl="0" indent="0" algn="l" defTabSz="1371514"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585D6E"/>
              </a:solidFill>
              <a:effectLst/>
              <a:uLnTx/>
              <a:uFillTx/>
              <a:latin typeface="Arial"/>
              <a:ea typeface="+mn-ea"/>
              <a:cs typeface="Calibri" panose="020F0502020204030204" pitchFamily="34" charset="0"/>
            </a:endParaRPr>
          </a:p>
          <a:p>
            <a:pPr marL="0" marR="0" lvl="0" indent="0" algn="l" defTabSz="1371514" rtl="0" eaLnBrk="1" fontAlgn="auto" latinLnBrk="0" hangingPunct="1">
              <a:lnSpc>
                <a:spcPct val="100000"/>
              </a:lnSpc>
              <a:spcBef>
                <a:spcPts val="0"/>
              </a:spcBef>
              <a:spcAft>
                <a:spcPts val="0"/>
              </a:spcAft>
              <a:buClrTx/>
              <a:buSzTx/>
              <a:buFontTx/>
              <a:buNone/>
              <a:tabLst/>
              <a:defRPr/>
            </a:pPr>
            <a:r>
              <a:rPr lang="en-US" sz="2600" b="1" dirty="0">
                <a:solidFill>
                  <a:srgbClr val="585D6E"/>
                </a:solidFill>
                <a:latin typeface="Graphik Light" panose="020B0403030202060203" charset="0"/>
                <a:cs typeface="Calibri" panose="020F0502020204030204" pitchFamily="34" charset="0"/>
              </a:rPr>
              <a:t>RECONCILLIATION</a:t>
            </a:r>
            <a:endParaRPr kumimoji="0" lang="en-US" sz="2600" b="1" i="0" u="none" strike="noStrike" kern="1200" cap="none" spc="0" normalizeH="0" baseline="0" noProof="0" dirty="0">
              <a:ln>
                <a:noFill/>
              </a:ln>
              <a:solidFill>
                <a:srgbClr val="585D6E"/>
              </a:solidFill>
              <a:effectLst/>
              <a:uLnTx/>
              <a:uFillTx/>
              <a:latin typeface="Graphik Light" panose="020B0403030202060203" charset="0"/>
              <a:ea typeface="+mn-ea"/>
              <a:cs typeface="Calibri" panose="020F0502020204030204" pitchFamily="34" charset="0"/>
            </a:endParaRPr>
          </a:p>
        </p:txBody>
      </p:sp>
      <p:grpSp>
        <p:nvGrpSpPr>
          <p:cNvPr id="54" name="Group 53">
            <a:extLst>
              <a:ext uri="{FF2B5EF4-FFF2-40B4-BE49-F238E27FC236}">
                <a16:creationId xmlns:a16="http://schemas.microsoft.com/office/drawing/2014/main" id="{8A0E2320-09F8-4A6B-A183-CCED3032A401}"/>
              </a:ext>
            </a:extLst>
          </p:cNvPr>
          <p:cNvGrpSpPr/>
          <p:nvPr/>
        </p:nvGrpSpPr>
        <p:grpSpPr>
          <a:xfrm>
            <a:off x="6560052" y="2999354"/>
            <a:ext cx="346052" cy="520507"/>
            <a:chOff x="1492251" y="947738"/>
            <a:chExt cx="192087" cy="288925"/>
          </a:xfrm>
        </p:grpSpPr>
        <p:sp>
          <p:nvSpPr>
            <p:cNvPr id="55" name="Freeform 5">
              <a:extLst>
                <a:ext uri="{FF2B5EF4-FFF2-40B4-BE49-F238E27FC236}">
                  <a16:creationId xmlns:a16="http://schemas.microsoft.com/office/drawing/2014/main" id="{F2E8EADB-E5E5-472F-9C87-75F88E61E53F}"/>
                </a:ext>
              </a:extLst>
            </p:cNvPr>
            <p:cNvSpPr>
              <a:spLocks/>
            </p:cNvSpPr>
            <p:nvPr/>
          </p:nvSpPr>
          <p:spPr bwMode="auto">
            <a:xfrm>
              <a:off x="1512888" y="1081088"/>
              <a:ext cx="171450" cy="155575"/>
            </a:xfrm>
            <a:custGeom>
              <a:avLst/>
              <a:gdLst>
                <a:gd name="T0" fmla="*/ 126 w 180"/>
                <a:gd name="T1" fmla="*/ 2 h 162"/>
                <a:gd name="T2" fmla="*/ 126 w 180"/>
                <a:gd name="T3" fmla="*/ 2 h 162"/>
                <a:gd name="T4" fmla="*/ 180 w 180"/>
                <a:gd name="T5" fmla="*/ 104 h 162"/>
                <a:gd name="T6" fmla="*/ 90 w 180"/>
                <a:gd name="T7" fmla="*/ 162 h 162"/>
                <a:gd name="T8" fmla="*/ 0 w 180"/>
                <a:gd name="T9" fmla="*/ 104 h 162"/>
                <a:gd name="T10" fmla="*/ 58 w 180"/>
                <a:gd name="T11" fmla="*/ 0 h 162"/>
              </a:gdLst>
              <a:ahLst/>
              <a:cxnLst>
                <a:cxn ang="0">
                  <a:pos x="T0" y="T1"/>
                </a:cxn>
                <a:cxn ang="0">
                  <a:pos x="T2" y="T3"/>
                </a:cxn>
                <a:cxn ang="0">
                  <a:pos x="T4" y="T5"/>
                </a:cxn>
                <a:cxn ang="0">
                  <a:pos x="T6" y="T7"/>
                </a:cxn>
                <a:cxn ang="0">
                  <a:pos x="T8" y="T9"/>
                </a:cxn>
                <a:cxn ang="0">
                  <a:pos x="T10" y="T11"/>
                </a:cxn>
              </a:cxnLst>
              <a:rect l="0" t="0" r="r" b="b"/>
              <a:pathLst>
                <a:path w="180" h="162">
                  <a:moveTo>
                    <a:pt x="126" y="2"/>
                  </a:moveTo>
                  <a:lnTo>
                    <a:pt x="126" y="2"/>
                  </a:lnTo>
                  <a:cubicBezTo>
                    <a:pt x="138" y="10"/>
                    <a:pt x="180" y="53"/>
                    <a:pt x="180" y="104"/>
                  </a:cubicBezTo>
                  <a:cubicBezTo>
                    <a:pt x="180" y="145"/>
                    <a:pt x="133" y="162"/>
                    <a:pt x="90" y="162"/>
                  </a:cubicBezTo>
                  <a:cubicBezTo>
                    <a:pt x="46" y="162"/>
                    <a:pt x="0" y="145"/>
                    <a:pt x="0" y="104"/>
                  </a:cubicBezTo>
                  <a:cubicBezTo>
                    <a:pt x="0" y="51"/>
                    <a:pt x="47" y="6"/>
                    <a:pt x="58" y="0"/>
                  </a:cubicBezTo>
                </a:path>
              </a:pathLst>
            </a:custGeom>
            <a:noFill/>
            <a:ln w="15875" cap="rnd">
              <a:solidFill>
                <a:srgbClr val="585D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68" tIns="91434" rIns="182868" bIns="91434" numCol="1" anchor="t" anchorCtr="0" compatLnSpc="1">
              <a:prstTxWarp prst="textNoShape">
                <a:avLst/>
              </a:prstTxWarp>
            </a:bodyPr>
            <a:lstStyle/>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a:ln>
                  <a:noFill/>
                </a:ln>
                <a:solidFill>
                  <a:srgbClr val="000000"/>
                </a:solidFill>
                <a:effectLst/>
                <a:uLnTx/>
                <a:uFillTx/>
                <a:latin typeface="Arial"/>
                <a:ea typeface="+mn-ea"/>
                <a:cs typeface="+mn-cs"/>
              </a:endParaRPr>
            </a:p>
          </p:txBody>
        </p:sp>
        <p:sp>
          <p:nvSpPr>
            <p:cNvPr id="56" name="Freeform 6">
              <a:extLst>
                <a:ext uri="{FF2B5EF4-FFF2-40B4-BE49-F238E27FC236}">
                  <a16:creationId xmlns:a16="http://schemas.microsoft.com/office/drawing/2014/main" id="{74DCDAE9-1117-48FF-874A-698CDA91BC83}"/>
                </a:ext>
              </a:extLst>
            </p:cNvPr>
            <p:cNvSpPr>
              <a:spLocks/>
            </p:cNvSpPr>
            <p:nvPr/>
          </p:nvSpPr>
          <p:spPr bwMode="auto">
            <a:xfrm>
              <a:off x="1492251" y="987425"/>
              <a:ext cx="30163" cy="95250"/>
            </a:xfrm>
            <a:custGeom>
              <a:avLst/>
              <a:gdLst>
                <a:gd name="T0" fmla="*/ 0 w 30"/>
                <a:gd name="T1" fmla="*/ 0 h 100"/>
                <a:gd name="T2" fmla="*/ 0 w 30"/>
                <a:gd name="T3" fmla="*/ 0 h 100"/>
                <a:gd name="T4" fmla="*/ 24 w 30"/>
                <a:gd name="T5" fmla="*/ 0 h 100"/>
                <a:gd name="T6" fmla="*/ 30 w 30"/>
                <a:gd name="T7" fmla="*/ 7 h 100"/>
                <a:gd name="T8" fmla="*/ 30 w 30"/>
                <a:gd name="T9" fmla="*/ 92 h 100"/>
                <a:gd name="T10" fmla="*/ 24 w 30"/>
                <a:gd name="T11" fmla="*/ 100 h 100"/>
                <a:gd name="T12" fmla="*/ 0 w 30"/>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30" h="100">
                  <a:moveTo>
                    <a:pt x="0" y="0"/>
                  </a:moveTo>
                  <a:lnTo>
                    <a:pt x="0" y="0"/>
                  </a:lnTo>
                  <a:lnTo>
                    <a:pt x="24" y="0"/>
                  </a:lnTo>
                  <a:cubicBezTo>
                    <a:pt x="28" y="0"/>
                    <a:pt x="30" y="2"/>
                    <a:pt x="30" y="7"/>
                  </a:cubicBezTo>
                  <a:lnTo>
                    <a:pt x="30" y="92"/>
                  </a:lnTo>
                  <a:cubicBezTo>
                    <a:pt x="30" y="97"/>
                    <a:pt x="28" y="100"/>
                    <a:pt x="24" y="100"/>
                  </a:cubicBezTo>
                  <a:lnTo>
                    <a:pt x="0" y="100"/>
                  </a:lnTo>
                </a:path>
              </a:pathLst>
            </a:custGeom>
            <a:noFill/>
            <a:ln w="15875" cap="rnd">
              <a:solidFill>
                <a:srgbClr val="585D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68" tIns="91434" rIns="182868" bIns="91434" numCol="1" anchor="t" anchorCtr="0" compatLnSpc="1">
              <a:prstTxWarp prst="textNoShape">
                <a:avLst/>
              </a:prstTxWarp>
            </a:bodyPr>
            <a:lstStyle/>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a:ln>
                  <a:noFill/>
                </a:ln>
                <a:solidFill>
                  <a:srgbClr val="000000"/>
                </a:solidFill>
                <a:effectLst/>
                <a:uLnTx/>
                <a:uFillTx/>
                <a:latin typeface="Arial"/>
                <a:ea typeface="+mn-ea"/>
                <a:cs typeface="+mn-cs"/>
              </a:endParaRPr>
            </a:p>
          </p:txBody>
        </p:sp>
        <p:sp>
          <p:nvSpPr>
            <p:cNvPr id="57" name="Freeform 7">
              <a:extLst>
                <a:ext uri="{FF2B5EF4-FFF2-40B4-BE49-F238E27FC236}">
                  <a16:creationId xmlns:a16="http://schemas.microsoft.com/office/drawing/2014/main" id="{EE2E2C85-DAA7-4AE9-B07D-31B77D06975F}"/>
                </a:ext>
              </a:extLst>
            </p:cNvPr>
            <p:cNvSpPr>
              <a:spLocks/>
            </p:cNvSpPr>
            <p:nvPr/>
          </p:nvSpPr>
          <p:spPr bwMode="auto">
            <a:xfrm>
              <a:off x="1522413" y="971550"/>
              <a:ext cx="46038" cy="30163"/>
            </a:xfrm>
            <a:custGeom>
              <a:avLst/>
              <a:gdLst>
                <a:gd name="T0" fmla="*/ 49 w 49"/>
                <a:gd name="T1" fmla="*/ 0 h 31"/>
                <a:gd name="T2" fmla="*/ 49 w 49"/>
                <a:gd name="T3" fmla="*/ 0 h 31"/>
                <a:gd name="T4" fmla="*/ 33 w 49"/>
                <a:gd name="T5" fmla="*/ 24 h 31"/>
                <a:gd name="T6" fmla="*/ 19 w 49"/>
                <a:gd name="T7" fmla="*/ 31 h 31"/>
                <a:gd name="T8" fmla="*/ 0 w 49"/>
                <a:gd name="T9" fmla="*/ 31 h 31"/>
              </a:gdLst>
              <a:ahLst/>
              <a:cxnLst>
                <a:cxn ang="0">
                  <a:pos x="T0" y="T1"/>
                </a:cxn>
                <a:cxn ang="0">
                  <a:pos x="T2" y="T3"/>
                </a:cxn>
                <a:cxn ang="0">
                  <a:pos x="T4" y="T5"/>
                </a:cxn>
                <a:cxn ang="0">
                  <a:pos x="T6" y="T7"/>
                </a:cxn>
                <a:cxn ang="0">
                  <a:pos x="T8" y="T9"/>
                </a:cxn>
              </a:cxnLst>
              <a:rect l="0" t="0" r="r" b="b"/>
              <a:pathLst>
                <a:path w="49" h="31">
                  <a:moveTo>
                    <a:pt x="49" y="0"/>
                  </a:moveTo>
                  <a:lnTo>
                    <a:pt x="49" y="0"/>
                  </a:lnTo>
                  <a:lnTo>
                    <a:pt x="33" y="24"/>
                  </a:lnTo>
                  <a:cubicBezTo>
                    <a:pt x="29" y="28"/>
                    <a:pt x="24" y="30"/>
                    <a:pt x="19" y="31"/>
                  </a:cubicBezTo>
                  <a:lnTo>
                    <a:pt x="0" y="31"/>
                  </a:lnTo>
                </a:path>
              </a:pathLst>
            </a:custGeom>
            <a:noFill/>
            <a:ln w="15875" cap="rnd">
              <a:solidFill>
                <a:srgbClr val="585D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68" tIns="91434" rIns="182868" bIns="91434" numCol="1" anchor="t" anchorCtr="0" compatLnSpc="1">
              <a:prstTxWarp prst="textNoShape">
                <a:avLst/>
              </a:prstTxWarp>
            </a:bodyPr>
            <a:lstStyle/>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a:ln>
                  <a:noFill/>
                </a:ln>
                <a:solidFill>
                  <a:srgbClr val="000000"/>
                </a:solidFill>
                <a:effectLst/>
                <a:uLnTx/>
                <a:uFillTx/>
                <a:latin typeface="Arial"/>
                <a:ea typeface="+mn-ea"/>
                <a:cs typeface="+mn-cs"/>
              </a:endParaRPr>
            </a:p>
          </p:txBody>
        </p:sp>
        <p:sp>
          <p:nvSpPr>
            <p:cNvPr id="58" name="Freeform 8">
              <a:extLst>
                <a:ext uri="{FF2B5EF4-FFF2-40B4-BE49-F238E27FC236}">
                  <a16:creationId xmlns:a16="http://schemas.microsoft.com/office/drawing/2014/main" id="{C7481FE8-D14E-4CDD-89FA-122177DAB0DA}"/>
                </a:ext>
              </a:extLst>
            </p:cNvPr>
            <p:cNvSpPr>
              <a:spLocks/>
            </p:cNvSpPr>
            <p:nvPr/>
          </p:nvSpPr>
          <p:spPr bwMode="auto">
            <a:xfrm>
              <a:off x="1522413" y="947738"/>
              <a:ext cx="142875" cy="134938"/>
            </a:xfrm>
            <a:custGeom>
              <a:avLst/>
              <a:gdLst>
                <a:gd name="T0" fmla="*/ 0 w 150"/>
                <a:gd name="T1" fmla="*/ 116 h 140"/>
                <a:gd name="T2" fmla="*/ 0 w 150"/>
                <a:gd name="T3" fmla="*/ 116 h 140"/>
                <a:gd name="T4" fmla="*/ 60 w 150"/>
                <a:gd name="T5" fmla="*/ 140 h 140"/>
                <a:gd name="T6" fmla="*/ 116 w 150"/>
                <a:gd name="T7" fmla="*/ 140 h 140"/>
                <a:gd name="T8" fmla="*/ 137 w 150"/>
                <a:gd name="T9" fmla="*/ 125 h 140"/>
                <a:gd name="T10" fmla="*/ 150 w 150"/>
                <a:gd name="T11" fmla="*/ 65 h 140"/>
                <a:gd name="T12" fmla="*/ 130 w 150"/>
                <a:gd name="T13" fmla="*/ 50 h 140"/>
                <a:gd name="T14" fmla="*/ 63 w 150"/>
                <a:gd name="T15" fmla="*/ 51 h 140"/>
                <a:gd name="T16" fmla="*/ 41 w 150"/>
                <a:gd name="T17" fmla="*/ 11 h 140"/>
                <a:gd name="T18" fmla="*/ 41 w 150"/>
                <a:gd name="T19" fmla="*/ 4 h 140"/>
                <a:gd name="T20" fmla="*/ 47 w 150"/>
                <a:gd name="T21" fmla="*/ 0 h 140"/>
                <a:gd name="T22" fmla="*/ 124 w 150"/>
                <a:gd name="T23" fmla="*/ 0 h 140"/>
                <a:gd name="T24" fmla="*/ 130 w 150"/>
                <a:gd name="T25" fmla="*/ 4 h 140"/>
                <a:gd name="T26" fmla="*/ 130 w 150"/>
                <a:gd name="T27" fmla="*/ 11 h 140"/>
                <a:gd name="T28" fmla="*/ 109 w 150"/>
                <a:gd name="T29" fmla="*/ 5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140">
                  <a:moveTo>
                    <a:pt x="0" y="116"/>
                  </a:moveTo>
                  <a:lnTo>
                    <a:pt x="0" y="116"/>
                  </a:lnTo>
                  <a:cubicBezTo>
                    <a:pt x="28" y="130"/>
                    <a:pt x="44" y="140"/>
                    <a:pt x="60" y="140"/>
                  </a:cubicBezTo>
                  <a:lnTo>
                    <a:pt x="116" y="140"/>
                  </a:lnTo>
                  <a:cubicBezTo>
                    <a:pt x="130" y="140"/>
                    <a:pt x="132" y="140"/>
                    <a:pt x="137" y="125"/>
                  </a:cubicBezTo>
                  <a:cubicBezTo>
                    <a:pt x="144" y="103"/>
                    <a:pt x="150" y="66"/>
                    <a:pt x="150" y="65"/>
                  </a:cubicBezTo>
                  <a:cubicBezTo>
                    <a:pt x="150" y="58"/>
                    <a:pt x="144" y="50"/>
                    <a:pt x="130" y="50"/>
                  </a:cubicBezTo>
                  <a:lnTo>
                    <a:pt x="63" y="51"/>
                  </a:lnTo>
                  <a:lnTo>
                    <a:pt x="41" y="11"/>
                  </a:lnTo>
                  <a:cubicBezTo>
                    <a:pt x="40" y="9"/>
                    <a:pt x="40" y="6"/>
                    <a:pt x="41" y="4"/>
                  </a:cubicBezTo>
                  <a:cubicBezTo>
                    <a:pt x="42" y="2"/>
                    <a:pt x="44" y="1"/>
                    <a:pt x="47" y="0"/>
                  </a:cubicBezTo>
                  <a:lnTo>
                    <a:pt x="124" y="0"/>
                  </a:lnTo>
                  <a:cubicBezTo>
                    <a:pt x="127" y="1"/>
                    <a:pt x="129" y="2"/>
                    <a:pt x="130" y="4"/>
                  </a:cubicBezTo>
                  <a:cubicBezTo>
                    <a:pt x="131" y="6"/>
                    <a:pt x="131" y="9"/>
                    <a:pt x="130" y="11"/>
                  </a:cubicBezTo>
                  <a:lnTo>
                    <a:pt x="109" y="50"/>
                  </a:lnTo>
                </a:path>
              </a:pathLst>
            </a:custGeom>
            <a:noFill/>
            <a:ln w="15875" cap="rnd">
              <a:solidFill>
                <a:srgbClr val="585D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68" tIns="91434" rIns="182868" bIns="91434" numCol="1" anchor="t" anchorCtr="0" compatLnSpc="1">
              <a:prstTxWarp prst="textNoShape">
                <a:avLst/>
              </a:prstTxWarp>
            </a:bodyPr>
            <a:lstStyle/>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a:ln>
                  <a:noFill/>
                </a:ln>
                <a:solidFill>
                  <a:srgbClr val="000000"/>
                </a:solidFill>
                <a:effectLst/>
                <a:uLnTx/>
                <a:uFillTx/>
                <a:latin typeface="Arial"/>
                <a:ea typeface="+mn-ea"/>
                <a:cs typeface="+mn-cs"/>
              </a:endParaRPr>
            </a:p>
          </p:txBody>
        </p:sp>
        <p:sp>
          <p:nvSpPr>
            <p:cNvPr id="59" name="Freeform 9">
              <a:extLst>
                <a:ext uri="{FF2B5EF4-FFF2-40B4-BE49-F238E27FC236}">
                  <a16:creationId xmlns:a16="http://schemas.microsoft.com/office/drawing/2014/main" id="{749FFC43-64D5-43B2-B728-0F3B49649189}"/>
                </a:ext>
              </a:extLst>
            </p:cNvPr>
            <p:cNvSpPr>
              <a:spLocks/>
            </p:cNvSpPr>
            <p:nvPr/>
          </p:nvSpPr>
          <p:spPr bwMode="auto">
            <a:xfrm>
              <a:off x="1574801" y="1114425"/>
              <a:ext cx="52388" cy="80963"/>
            </a:xfrm>
            <a:custGeom>
              <a:avLst/>
              <a:gdLst>
                <a:gd name="T0" fmla="*/ 2 w 55"/>
                <a:gd name="T1" fmla="*/ 71 h 83"/>
                <a:gd name="T2" fmla="*/ 2 w 55"/>
                <a:gd name="T3" fmla="*/ 71 h 83"/>
                <a:gd name="T4" fmla="*/ 27 w 55"/>
                <a:gd name="T5" fmla="*/ 83 h 83"/>
                <a:gd name="T6" fmla="*/ 55 w 55"/>
                <a:gd name="T7" fmla="*/ 62 h 83"/>
                <a:gd name="T8" fmla="*/ 27 w 55"/>
                <a:gd name="T9" fmla="*/ 42 h 83"/>
                <a:gd name="T10" fmla="*/ 0 w 55"/>
                <a:gd name="T11" fmla="*/ 21 h 83"/>
                <a:gd name="T12" fmla="*/ 27 w 55"/>
                <a:gd name="T13" fmla="*/ 0 h 83"/>
                <a:gd name="T14" fmla="*/ 52 w 55"/>
                <a:gd name="T15" fmla="*/ 12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83">
                  <a:moveTo>
                    <a:pt x="2" y="71"/>
                  </a:moveTo>
                  <a:lnTo>
                    <a:pt x="2" y="71"/>
                  </a:lnTo>
                  <a:cubicBezTo>
                    <a:pt x="8" y="79"/>
                    <a:pt x="17" y="83"/>
                    <a:pt x="27" y="83"/>
                  </a:cubicBezTo>
                  <a:cubicBezTo>
                    <a:pt x="42" y="83"/>
                    <a:pt x="55" y="74"/>
                    <a:pt x="55" y="62"/>
                  </a:cubicBezTo>
                  <a:cubicBezTo>
                    <a:pt x="55" y="51"/>
                    <a:pt x="42" y="42"/>
                    <a:pt x="27" y="42"/>
                  </a:cubicBezTo>
                  <a:cubicBezTo>
                    <a:pt x="12" y="42"/>
                    <a:pt x="0" y="32"/>
                    <a:pt x="0" y="21"/>
                  </a:cubicBezTo>
                  <a:cubicBezTo>
                    <a:pt x="0" y="9"/>
                    <a:pt x="12" y="0"/>
                    <a:pt x="27" y="0"/>
                  </a:cubicBezTo>
                  <a:cubicBezTo>
                    <a:pt x="37" y="0"/>
                    <a:pt x="46" y="4"/>
                    <a:pt x="52" y="12"/>
                  </a:cubicBezTo>
                </a:path>
              </a:pathLst>
            </a:custGeom>
            <a:noFill/>
            <a:ln w="15875" cap="rnd">
              <a:solidFill>
                <a:srgbClr val="585D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68" tIns="91434" rIns="182868" bIns="91434" numCol="1" anchor="t" anchorCtr="0" compatLnSpc="1">
              <a:prstTxWarp prst="textNoShape">
                <a:avLst/>
              </a:prstTxWarp>
            </a:bodyPr>
            <a:lstStyle/>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a:ln>
                  <a:noFill/>
                </a:ln>
                <a:solidFill>
                  <a:srgbClr val="000000"/>
                </a:solidFill>
                <a:effectLst/>
                <a:uLnTx/>
                <a:uFillTx/>
                <a:latin typeface="Arial"/>
                <a:ea typeface="+mn-ea"/>
                <a:cs typeface="+mn-cs"/>
              </a:endParaRPr>
            </a:p>
          </p:txBody>
        </p:sp>
        <p:sp>
          <p:nvSpPr>
            <p:cNvPr id="60" name="Freeform 10">
              <a:extLst>
                <a:ext uri="{FF2B5EF4-FFF2-40B4-BE49-F238E27FC236}">
                  <a16:creationId xmlns:a16="http://schemas.microsoft.com/office/drawing/2014/main" id="{830CDB73-CA1A-45B0-BFFA-F1CBEB9EBF9B}"/>
                </a:ext>
              </a:extLst>
            </p:cNvPr>
            <p:cNvSpPr>
              <a:spLocks/>
            </p:cNvSpPr>
            <p:nvPr/>
          </p:nvSpPr>
          <p:spPr bwMode="auto">
            <a:xfrm>
              <a:off x="1600201" y="1195388"/>
              <a:ext cx="0" cy="12700"/>
            </a:xfrm>
            <a:custGeom>
              <a:avLst/>
              <a:gdLst>
                <a:gd name="T0" fmla="*/ 0 h 14"/>
                <a:gd name="T1" fmla="*/ 0 h 14"/>
                <a:gd name="T2" fmla="*/ 14 h 14"/>
              </a:gdLst>
              <a:ahLst/>
              <a:cxnLst>
                <a:cxn ang="0">
                  <a:pos x="0" y="T0"/>
                </a:cxn>
                <a:cxn ang="0">
                  <a:pos x="0" y="T1"/>
                </a:cxn>
                <a:cxn ang="0">
                  <a:pos x="0" y="T2"/>
                </a:cxn>
              </a:cxnLst>
              <a:rect l="0" t="0" r="r" b="b"/>
              <a:pathLst>
                <a:path h="14">
                  <a:moveTo>
                    <a:pt x="0" y="0"/>
                  </a:moveTo>
                  <a:lnTo>
                    <a:pt x="0" y="0"/>
                  </a:lnTo>
                  <a:lnTo>
                    <a:pt x="0" y="14"/>
                  </a:lnTo>
                </a:path>
              </a:pathLst>
            </a:custGeom>
            <a:noFill/>
            <a:ln w="15875" cap="rnd">
              <a:solidFill>
                <a:srgbClr val="585D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68" tIns="91434" rIns="182868" bIns="91434" numCol="1" anchor="t" anchorCtr="0" compatLnSpc="1">
              <a:prstTxWarp prst="textNoShape">
                <a:avLst/>
              </a:prstTxWarp>
            </a:bodyPr>
            <a:lstStyle/>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a:ln>
                  <a:noFill/>
                </a:ln>
                <a:solidFill>
                  <a:srgbClr val="000000"/>
                </a:solidFill>
                <a:effectLst/>
                <a:uLnTx/>
                <a:uFillTx/>
                <a:latin typeface="Arial"/>
                <a:ea typeface="+mn-ea"/>
                <a:cs typeface="+mn-cs"/>
              </a:endParaRPr>
            </a:p>
          </p:txBody>
        </p:sp>
        <p:sp>
          <p:nvSpPr>
            <p:cNvPr id="61" name="Freeform 11">
              <a:extLst>
                <a:ext uri="{FF2B5EF4-FFF2-40B4-BE49-F238E27FC236}">
                  <a16:creationId xmlns:a16="http://schemas.microsoft.com/office/drawing/2014/main" id="{06B4C7D7-0F70-4C7E-B830-779E5BB2DE94}"/>
                </a:ext>
              </a:extLst>
            </p:cNvPr>
            <p:cNvSpPr>
              <a:spLocks/>
            </p:cNvSpPr>
            <p:nvPr/>
          </p:nvSpPr>
          <p:spPr bwMode="auto">
            <a:xfrm>
              <a:off x="1600201" y="1103313"/>
              <a:ext cx="0" cy="11113"/>
            </a:xfrm>
            <a:custGeom>
              <a:avLst/>
              <a:gdLst>
                <a:gd name="T0" fmla="*/ 0 h 13"/>
                <a:gd name="T1" fmla="*/ 0 h 13"/>
                <a:gd name="T2" fmla="*/ 13 h 13"/>
              </a:gdLst>
              <a:ahLst/>
              <a:cxnLst>
                <a:cxn ang="0">
                  <a:pos x="0" y="T0"/>
                </a:cxn>
                <a:cxn ang="0">
                  <a:pos x="0" y="T1"/>
                </a:cxn>
                <a:cxn ang="0">
                  <a:pos x="0" y="T2"/>
                </a:cxn>
              </a:cxnLst>
              <a:rect l="0" t="0" r="r" b="b"/>
              <a:pathLst>
                <a:path h="13">
                  <a:moveTo>
                    <a:pt x="0" y="0"/>
                  </a:moveTo>
                  <a:lnTo>
                    <a:pt x="0" y="0"/>
                  </a:lnTo>
                  <a:lnTo>
                    <a:pt x="0" y="13"/>
                  </a:lnTo>
                </a:path>
              </a:pathLst>
            </a:custGeom>
            <a:noFill/>
            <a:ln w="15875" cap="rnd">
              <a:solidFill>
                <a:srgbClr val="585D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68" tIns="91434" rIns="182868" bIns="91434" numCol="1" anchor="t" anchorCtr="0" compatLnSpc="1">
              <a:prstTxWarp prst="textNoShape">
                <a:avLst/>
              </a:prstTxWarp>
            </a:bodyPr>
            <a:lstStyle/>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69" name="Group 68">
            <a:extLst>
              <a:ext uri="{FF2B5EF4-FFF2-40B4-BE49-F238E27FC236}">
                <a16:creationId xmlns:a16="http://schemas.microsoft.com/office/drawing/2014/main" id="{D5897BC5-35D4-494D-931E-90E27D01B61A}"/>
              </a:ext>
            </a:extLst>
          </p:cNvPr>
          <p:cNvGrpSpPr/>
          <p:nvPr/>
        </p:nvGrpSpPr>
        <p:grpSpPr>
          <a:xfrm>
            <a:off x="14079473" y="2997204"/>
            <a:ext cx="456501" cy="472705"/>
            <a:chOff x="1970088" y="955676"/>
            <a:chExt cx="268288" cy="277812"/>
          </a:xfrm>
        </p:grpSpPr>
        <p:sp>
          <p:nvSpPr>
            <p:cNvPr id="70" name="Freeform 14">
              <a:extLst>
                <a:ext uri="{FF2B5EF4-FFF2-40B4-BE49-F238E27FC236}">
                  <a16:creationId xmlns:a16="http://schemas.microsoft.com/office/drawing/2014/main" id="{227051C5-94C7-4D01-91EC-E60E5B086195}"/>
                </a:ext>
              </a:extLst>
            </p:cNvPr>
            <p:cNvSpPr>
              <a:spLocks/>
            </p:cNvSpPr>
            <p:nvPr/>
          </p:nvSpPr>
          <p:spPr bwMode="auto">
            <a:xfrm>
              <a:off x="1970088" y="1233488"/>
              <a:ext cx="268288" cy="0"/>
            </a:xfrm>
            <a:custGeom>
              <a:avLst/>
              <a:gdLst>
                <a:gd name="T0" fmla="*/ 0 w 280"/>
                <a:gd name="T1" fmla="*/ 0 w 280"/>
                <a:gd name="T2" fmla="*/ 280 w 280"/>
              </a:gdLst>
              <a:ahLst/>
              <a:cxnLst>
                <a:cxn ang="0">
                  <a:pos x="T0" y="0"/>
                </a:cxn>
                <a:cxn ang="0">
                  <a:pos x="T1" y="0"/>
                </a:cxn>
                <a:cxn ang="0">
                  <a:pos x="T2" y="0"/>
                </a:cxn>
              </a:cxnLst>
              <a:rect l="0" t="0" r="r" b="b"/>
              <a:pathLst>
                <a:path w="280">
                  <a:moveTo>
                    <a:pt x="0" y="0"/>
                  </a:moveTo>
                  <a:lnTo>
                    <a:pt x="0" y="0"/>
                  </a:lnTo>
                  <a:lnTo>
                    <a:pt x="280" y="0"/>
                  </a:lnTo>
                </a:path>
              </a:pathLst>
            </a:custGeom>
            <a:noFill/>
            <a:ln w="15875" cap="rnd">
              <a:solidFill>
                <a:srgbClr val="585D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68" tIns="91434" rIns="182868" bIns="91434" numCol="1" anchor="t" anchorCtr="0" compatLnSpc="1">
              <a:prstTxWarp prst="textNoShape">
                <a:avLst/>
              </a:prstTxWarp>
            </a:bodyPr>
            <a:lstStyle/>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a:ln>
                  <a:noFill/>
                </a:ln>
                <a:solidFill>
                  <a:srgbClr val="000000"/>
                </a:solidFill>
                <a:effectLst/>
                <a:uLnTx/>
                <a:uFillTx/>
                <a:latin typeface="Arial"/>
                <a:ea typeface="+mn-ea"/>
                <a:cs typeface="+mn-cs"/>
              </a:endParaRPr>
            </a:p>
          </p:txBody>
        </p:sp>
        <p:sp>
          <p:nvSpPr>
            <p:cNvPr id="71" name="Freeform 15">
              <a:extLst>
                <a:ext uri="{FF2B5EF4-FFF2-40B4-BE49-F238E27FC236}">
                  <a16:creationId xmlns:a16="http://schemas.microsoft.com/office/drawing/2014/main" id="{81E310F9-9890-4A7F-8E49-0561DC7981AC}"/>
                </a:ext>
              </a:extLst>
            </p:cNvPr>
            <p:cNvSpPr>
              <a:spLocks/>
            </p:cNvSpPr>
            <p:nvPr/>
          </p:nvSpPr>
          <p:spPr bwMode="auto">
            <a:xfrm>
              <a:off x="1970088" y="1196976"/>
              <a:ext cx="268288" cy="0"/>
            </a:xfrm>
            <a:custGeom>
              <a:avLst/>
              <a:gdLst>
                <a:gd name="T0" fmla="*/ 0 w 280"/>
                <a:gd name="T1" fmla="*/ 0 w 280"/>
                <a:gd name="T2" fmla="*/ 280 w 280"/>
              </a:gdLst>
              <a:ahLst/>
              <a:cxnLst>
                <a:cxn ang="0">
                  <a:pos x="T0" y="0"/>
                </a:cxn>
                <a:cxn ang="0">
                  <a:pos x="T1" y="0"/>
                </a:cxn>
                <a:cxn ang="0">
                  <a:pos x="T2" y="0"/>
                </a:cxn>
              </a:cxnLst>
              <a:rect l="0" t="0" r="r" b="b"/>
              <a:pathLst>
                <a:path w="280">
                  <a:moveTo>
                    <a:pt x="0" y="0"/>
                  </a:moveTo>
                  <a:lnTo>
                    <a:pt x="0" y="0"/>
                  </a:lnTo>
                  <a:lnTo>
                    <a:pt x="280" y="0"/>
                  </a:lnTo>
                </a:path>
              </a:pathLst>
            </a:custGeom>
            <a:noFill/>
            <a:ln w="15875" cap="rnd">
              <a:solidFill>
                <a:srgbClr val="585D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68" tIns="91434" rIns="182868" bIns="91434" numCol="1" anchor="t" anchorCtr="0" compatLnSpc="1">
              <a:prstTxWarp prst="textNoShape">
                <a:avLst/>
              </a:prstTxWarp>
            </a:bodyPr>
            <a:lstStyle/>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a:ln>
                  <a:noFill/>
                </a:ln>
                <a:solidFill>
                  <a:srgbClr val="000000"/>
                </a:solidFill>
                <a:effectLst/>
                <a:uLnTx/>
                <a:uFillTx/>
                <a:latin typeface="Arial"/>
                <a:ea typeface="+mn-ea"/>
                <a:cs typeface="+mn-cs"/>
              </a:endParaRPr>
            </a:p>
          </p:txBody>
        </p:sp>
        <p:sp>
          <p:nvSpPr>
            <p:cNvPr id="72" name="Freeform 16">
              <a:extLst>
                <a:ext uri="{FF2B5EF4-FFF2-40B4-BE49-F238E27FC236}">
                  <a16:creationId xmlns:a16="http://schemas.microsoft.com/office/drawing/2014/main" id="{C0847503-AE81-40BE-987F-31229E0D70B8}"/>
                </a:ext>
              </a:extLst>
            </p:cNvPr>
            <p:cNvSpPr>
              <a:spLocks/>
            </p:cNvSpPr>
            <p:nvPr/>
          </p:nvSpPr>
          <p:spPr bwMode="auto">
            <a:xfrm>
              <a:off x="1989138" y="1066801"/>
              <a:ext cx="0" cy="92075"/>
            </a:xfrm>
            <a:custGeom>
              <a:avLst/>
              <a:gdLst>
                <a:gd name="T0" fmla="*/ 0 h 96"/>
                <a:gd name="T1" fmla="*/ 0 h 96"/>
                <a:gd name="T2" fmla="*/ 96 h 96"/>
              </a:gdLst>
              <a:ahLst/>
              <a:cxnLst>
                <a:cxn ang="0">
                  <a:pos x="0" y="T0"/>
                </a:cxn>
                <a:cxn ang="0">
                  <a:pos x="0" y="T1"/>
                </a:cxn>
                <a:cxn ang="0">
                  <a:pos x="0" y="T2"/>
                </a:cxn>
              </a:cxnLst>
              <a:rect l="0" t="0" r="r" b="b"/>
              <a:pathLst>
                <a:path h="96">
                  <a:moveTo>
                    <a:pt x="0" y="0"/>
                  </a:moveTo>
                  <a:lnTo>
                    <a:pt x="0" y="0"/>
                  </a:lnTo>
                  <a:lnTo>
                    <a:pt x="0" y="96"/>
                  </a:lnTo>
                </a:path>
              </a:pathLst>
            </a:custGeom>
            <a:noFill/>
            <a:ln w="15875" cap="rnd">
              <a:solidFill>
                <a:srgbClr val="585D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68" tIns="91434" rIns="182868" bIns="91434" numCol="1" anchor="t" anchorCtr="0" compatLnSpc="1">
              <a:prstTxWarp prst="textNoShape">
                <a:avLst/>
              </a:prstTxWarp>
            </a:bodyPr>
            <a:lstStyle/>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a:ln>
                  <a:noFill/>
                </a:ln>
                <a:solidFill>
                  <a:srgbClr val="000000"/>
                </a:solidFill>
                <a:effectLst/>
                <a:uLnTx/>
                <a:uFillTx/>
                <a:latin typeface="Arial"/>
                <a:ea typeface="+mn-ea"/>
                <a:cs typeface="+mn-cs"/>
              </a:endParaRPr>
            </a:p>
          </p:txBody>
        </p:sp>
        <p:sp>
          <p:nvSpPr>
            <p:cNvPr id="73" name="Freeform 17">
              <a:extLst>
                <a:ext uri="{FF2B5EF4-FFF2-40B4-BE49-F238E27FC236}">
                  <a16:creationId xmlns:a16="http://schemas.microsoft.com/office/drawing/2014/main" id="{CEBCFA6C-17D5-491B-B0BB-67542C07DD31}"/>
                </a:ext>
              </a:extLst>
            </p:cNvPr>
            <p:cNvSpPr>
              <a:spLocks/>
            </p:cNvSpPr>
            <p:nvPr/>
          </p:nvSpPr>
          <p:spPr bwMode="auto">
            <a:xfrm>
              <a:off x="2027238" y="1066801"/>
              <a:ext cx="0" cy="92075"/>
            </a:xfrm>
            <a:custGeom>
              <a:avLst/>
              <a:gdLst>
                <a:gd name="T0" fmla="*/ 0 h 96"/>
                <a:gd name="T1" fmla="*/ 0 h 96"/>
                <a:gd name="T2" fmla="*/ 96 h 96"/>
              </a:gdLst>
              <a:ahLst/>
              <a:cxnLst>
                <a:cxn ang="0">
                  <a:pos x="0" y="T0"/>
                </a:cxn>
                <a:cxn ang="0">
                  <a:pos x="0" y="T1"/>
                </a:cxn>
                <a:cxn ang="0">
                  <a:pos x="0" y="T2"/>
                </a:cxn>
              </a:cxnLst>
              <a:rect l="0" t="0" r="r" b="b"/>
              <a:pathLst>
                <a:path h="96">
                  <a:moveTo>
                    <a:pt x="0" y="0"/>
                  </a:moveTo>
                  <a:lnTo>
                    <a:pt x="0" y="0"/>
                  </a:lnTo>
                  <a:lnTo>
                    <a:pt x="0" y="96"/>
                  </a:lnTo>
                </a:path>
              </a:pathLst>
            </a:custGeom>
            <a:noFill/>
            <a:ln w="15875" cap="rnd">
              <a:solidFill>
                <a:srgbClr val="585D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68" tIns="91434" rIns="182868" bIns="91434" numCol="1" anchor="t" anchorCtr="0" compatLnSpc="1">
              <a:prstTxWarp prst="textNoShape">
                <a:avLst/>
              </a:prstTxWarp>
            </a:bodyPr>
            <a:lstStyle/>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a:ln>
                  <a:noFill/>
                </a:ln>
                <a:solidFill>
                  <a:srgbClr val="000000"/>
                </a:solidFill>
                <a:effectLst/>
                <a:uLnTx/>
                <a:uFillTx/>
                <a:latin typeface="Arial"/>
                <a:ea typeface="+mn-ea"/>
                <a:cs typeface="+mn-cs"/>
              </a:endParaRPr>
            </a:p>
          </p:txBody>
        </p:sp>
        <p:sp>
          <p:nvSpPr>
            <p:cNvPr id="74" name="Freeform 18">
              <a:extLst>
                <a:ext uri="{FF2B5EF4-FFF2-40B4-BE49-F238E27FC236}">
                  <a16:creationId xmlns:a16="http://schemas.microsoft.com/office/drawing/2014/main" id="{6783B7A8-0A7C-46D4-A83B-FDC91EA096B3}"/>
                </a:ext>
              </a:extLst>
            </p:cNvPr>
            <p:cNvSpPr>
              <a:spLocks/>
            </p:cNvSpPr>
            <p:nvPr/>
          </p:nvSpPr>
          <p:spPr bwMode="auto">
            <a:xfrm>
              <a:off x="2084388" y="1066801"/>
              <a:ext cx="0" cy="92075"/>
            </a:xfrm>
            <a:custGeom>
              <a:avLst/>
              <a:gdLst>
                <a:gd name="T0" fmla="*/ 0 h 96"/>
                <a:gd name="T1" fmla="*/ 0 h 96"/>
                <a:gd name="T2" fmla="*/ 96 h 96"/>
              </a:gdLst>
              <a:ahLst/>
              <a:cxnLst>
                <a:cxn ang="0">
                  <a:pos x="0" y="T0"/>
                </a:cxn>
                <a:cxn ang="0">
                  <a:pos x="0" y="T1"/>
                </a:cxn>
                <a:cxn ang="0">
                  <a:pos x="0" y="T2"/>
                </a:cxn>
              </a:cxnLst>
              <a:rect l="0" t="0" r="r" b="b"/>
              <a:pathLst>
                <a:path h="96">
                  <a:moveTo>
                    <a:pt x="0" y="0"/>
                  </a:moveTo>
                  <a:lnTo>
                    <a:pt x="0" y="0"/>
                  </a:lnTo>
                  <a:lnTo>
                    <a:pt x="0" y="96"/>
                  </a:lnTo>
                </a:path>
              </a:pathLst>
            </a:custGeom>
            <a:noFill/>
            <a:ln w="15875" cap="rnd">
              <a:solidFill>
                <a:srgbClr val="585D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68" tIns="91434" rIns="182868" bIns="91434" numCol="1" anchor="t" anchorCtr="0" compatLnSpc="1">
              <a:prstTxWarp prst="textNoShape">
                <a:avLst/>
              </a:prstTxWarp>
            </a:bodyPr>
            <a:lstStyle/>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a:ln>
                  <a:noFill/>
                </a:ln>
                <a:solidFill>
                  <a:srgbClr val="000000"/>
                </a:solidFill>
                <a:effectLst/>
                <a:uLnTx/>
                <a:uFillTx/>
                <a:latin typeface="Arial"/>
                <a:ea typeface="+mn-ea"/>
                <a:cs typeface="+mn-cs"/>
              </a:endParaRPr>
            </a:p>
          </p:txBody>
        </p:sp>
        <p:sp>
          <p:nvSpPr>
            <p:cNvPr id="75" name="Freeform 19">
              <a:extLst>
                <a:ext uri="{FF2B5EF4-FFF2-40B4-BE49-F238E27FC236}">
                  <a16:creationId xmlns:a16="http://schemas.microsoft.com/office/drawing/2014/main" id="{B1B4CACD-1A55-4A22-A065-10FBD6D505CA}"/>
                </a:ext>
              </a:extLst>
            </p:cNvPr>
            <p:cNvSpPr>
              <a:spLocks/>
            </p:cNvSpPr>
            <p:nvPr/>
          </p:nvSpPr>
          <p:spPr bwMode="auto">
            <a:xfrm>
              <a:off x="2124076" y="1066801"/>
              <a:ext cx="0" cy="92075"/>
            </a:xfrm>
            <a:custGeom>
              <a:avLst/>
              <a:gdLst>
                <a:gd name="T0" fmla="*/ 0 h 96"/>
                <a:gd name="T1" fmla="*/ 0 h 96"/>
                <a:gd name="T2" fmla="*/ 96 h 96"/>
              </a:gdLst>
              <a:ahLst/>
              <a:cxnLst>
                <a:cxn ang="0">
                  <a:pos x="0" y="T0"/>
                </a:cxn>
                <a:cxn ang="0">
                  <a:pos x="0" y="T1"/>
                </a:cxn>
                <a:cxn ang="0">
                  <a:pos x="0" y="T2"/>
                </a:cxn>
              </a:cxnLst>
              <a:rect l="0" t="0" r="r" b="b"/>
              <a:pathLst>
                <a:path h="96">
                  <a:moveTo>
                    <a:pt x="0" y="0"/>
                  </a:moveTo>
                  <a:lnTo>
                    <a:pt x="0" y="0"/>
                  </a:lnTo>
                  <a:lnTo>
                    <a:pt x="0" y="96"/>
                  </a:lnTo>
                </a:path>
              </a:pathLst>
            </a:custGeom>
            <a:noFill/>
            <a:ln w="15875" cap="rnd">
              <a:solidFill>
                <a:srgbClr val="585D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68" tIns="91434" rIns="182868" bIns="91434" numCol="1" anchor="t" anchorCtr="0" compatLnSpc="1">
              <a:prstTxWarp prst="textNoShape">
                <a:avLst/>
              </a:prstTxWarp>
            </a:bodyPr>
            <a:lstStyle/>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a:ln>
                  <a:noFill/>
                </a:ln>
                <a:solidFill>
                  <a:srgbClr val="000000"/>
                </a:solidFill>
                <a:effectLst/>
                <a:uLnTx/>
                <a:uFillTx/>
                <a:latin typeface="Arial"/>
                <a:ea typeface="+mn-ea"/>
                <a:cs typeface="+mn-cs"/>
              </a:endParaRPr>
            </a:p>
          </p:txBody>
        </p:sp>
        <p:sp>
          <p:nvSpPr>
            <p:cNvPr id="76" name="Freeform 20">
              <a:extLst>
                <a:ext uri="{FF2B5EF4-FFF2-40B4-BE49-F238E27FC236}">
                  <a16:creationId xmlns:a16="http://schemas.microsoft.com/office/drawing/2014/main" id="{459CDB16-AB57-43F2-B9A9-ED3962662568}"/>
                </a:ext>
              </a:extLst>
            </p:cNvPr>
            <p:cNvSpPr>
              <a:spLocks/>
            </p:cNvSpPr>
            <p:nvPr/>
          </p:nvSpPr>
          <p:spPr bwMode="auto">
            <a:xfrm>
              <a:off x="2181226" y="1066801"/>
              <a:ext cx="0" cy="92075"/>
            </a:xfrm>
            <a:custGeom>
              <a:avLst/>
              <a:gdLst>
                <a:gd name="T0" fmla="*/ 0 h 96"/>
                <a:gd name="T1" fmla="*/ 0 h 96"/>
                <a:gd name="T2" fmla="*/ 96 h 96"/>
              </a:gdLst>
              <a:ahLst/>
              <a:cxnLst>
                <a:cxn ang="0">
                  <a:pos x="0" y="T0"/>
                </a:cxn>
                <a:cxn ang="0">
                  <a:pos x="0" y="T1"/>
                </a:cxn>
                <a:cxn ang="0">
                  <a:pos x="0" y="T2"/>
                </a:cxn>
              </a:cxnLst>
              <a:rect l="0" t="0" r="r" b="b"/>
              <a:pathLst>
                <a:path h="96">
                  <a:moveTo>
                    <a:pt x="0" y="0"/>
                  </a:moveTo>
                  <a:lnTo>
                    <a:pt x="0" y="0"/>
                  </a:lnTo>
                  <a:lnTo>
                    <a:pt x="0" y="96"/>
                  </a:lnTo>
                </a:path>
              </a:pathLst>
            </a:custGeom>
            <a:noFill/>
            <a:ln w="15875" cap="rnd">
              <a:solidFill>
                <a:srgbClr val="585D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68" tIns="91434" rIns="182868" bIns="91434" numCol="1" anchor="t" anchorCtr="0" compatLnSpc="1">
              <a:prstTxWarp prst="textNoShape">
                <a:avLst/>
              </a:prstTxWarp>
            </a:bodyPr>
            <a:lstStyle/>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a:ln>
                  <a:noFill/>
                </a:ln>
                <a:solidFill>
                  <a:srgbClr val="000000"/>
                </a:solidFill>
                <a:effectLst/>
                <a:uLnTx/>
                <a:uFillTx/>
                <a:latin typeface="Arial"/>
                <a:ea typeface="+mn-ea"/>
                <a:cs typeface="+mn-cs"/>
              </a:endParaRPr>
            </a:p>
          </p:txBody>
        </p:sp>
        <p:sp>
          <p:nvSpPr>
            <p:cNvPr id="77" name="Freeform 21">
              <a:extLst>
                <a:ext uri="{FF2B5EF4-FFF2-40B4-BE49-F238E27FC236}">
                  <a16:creationId xmlns:a16="http://schemas.microsoft.com/office/drawing/2014/main" id="{6F4BB1DA-E5FB-43FD-8C42-E6DD29D3E012}"/>
                </a:ext>
              </a:extLst>
            </p:cNvPr>
            <p:cNvSpPr>
              <a:spLocks/>
            </p:cNvSpPr>
            <p:nvPr/>
          </p:nvSpPr>
          <p:spPr bwMode="auto">
            <a:xfrm>
              <a:off x="2219326" y="1066801"/>
              <a:ext cx="0" cy="92075"/>
            </a:xfrm>
            <a:custGeom>
              <a:avLst/>
              <a:gdLst>
                <a:gd name="T0" fmla="*/ 0 h 96"/>
                <a:gd name="T1" fmla="*/ 0 h 96"/>
                <a:gd name="T2" fmla="*/ 96 h 96"/>
              </a:gdLst>
              <a:ahLst/>
              <a:cxnLst>
                <a:cxn ang="0">
                  <a:pos x="0" y="T0"/>
                </a:cxn>
                <a:cxn ang="0">
                  <a:pos x="0" y="T1"/>
                </a:cxn>
                <a:cxn ang="0">
                  <a:pos x="0" y="T2"/>
                </a:cxn>
              </a:cxnLst>
              <a:rect l="0" t="0" r="r" b="b"/>
              <a:pathLst>
                <a:path h="96">
                  <a:moveTo>
                    <a:pt x="0" y="0"/>
                  </a:moveTo>
                  <a:lnTo>
                    <a:pt x="0" y="0"/>
                  </a:lnTo>
                  <a:lnTo>
                    <a:pt x="0" y="96"/>
                  </a:lnTo>
                </a:path>
              </a:pathLst>
            </a:custGeom>
            <a:noFill/>
            <a:ln w="15875" cap="rnd">
              <a:solidFill>
                <a:srgbClr val="585D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68" tIns="91434" rIns="182868" bIns="91434" numCol="1" anchor="t" anchorCtr="0" compatLnSpc="1">
              <a:prstTxWarp prst="textNoShape">
                <a:avLst/>
              </a:prstTxWarp>
            </a:bodyPr>
            <a:lstStyle/>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a:ln>
                  <a:noFill/>
                </a:ln>
                <a:solidFill>
                  <a:srgbClr val="000000"/>
                </a:solidFill>
                <a:effectLst/>
                <a:uLnTx/>
                <a:uFillTx/>
                <a:latin typeface="Arial"/>
                <a:ea typeface="+mn-ea"/>
                <a:cs typeface="+mn-cs"/>
              </a:endParaRPr>
            </a:p>
          </p:txBody>
        </p:sp>
        <p:sp>
          <p:nvSpPr>
            <p:cNvPr id="78" name="Freeform 22">
              <a:extLst>
                <a:ext uri="{FF2B5EF4-FFF2-40B4-BE49-F238E27FC236}">
                  <a16:creationId xmlns:a16="http://schemas.microsoft.com/office/drawing/2014/main" id="{E62B8239-AF39-450A-ACF6-BAAA7D118881}"/>
                </a:ext>
              </a:extLst>
            </p:cNvPr>
            <p:cNvSpPr>
              <a:spLocks/>
            </p:cNvSpPr>
            <p:nvPr/>
          </p:nvSpPr>
          <p:spPr bwMode="auto">
            <a:xfrm>
              <a:off x="1970088" y="955676"/>
              <a:ext cx="268288" cy="74613"/>
            </a:xfrm>
            <a:custGeom>
              <a:avLst/>
              <a:gdLst>
                <a:gd name="T0" fmla="*/ 280 w 280"/>
                <a:gd name="T1" fmla="*/ 78 h 78"/>
                <a:gd name="T2" fmla="*/ 280 w 280"/>
                <a:gd name="T3" fmla="*/ 78 h 78"/>
                <a:gd name="T4" fmla="*/ 0 w 280"/>
                <a:gd name="T5" fmla="*/ 78 h 78"/>
                <a:gd name="T6" fmla="*/ 130 w 280"/>
                <a:gd name="T7" fmla="*/ 4 h 78"/>
                <a:gd name="T8" fmla="*/ 151 w 280"/>
                <a:gd name="T9" fmla="*/ 4 h 78"/>
                <a:gd name="T10" fmla="*/ 280 w 280"/>
                <a:gd name="T11" fmla="*/ 78 h 78"/>
                <a:gd name="T12" fmla="*/ 280 w 280"/>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280" h="78">
                  <a:moveTo>
                    <a:pt x="280" y="78"/>
                  </a:moveTo>
                  <a:lnTo>
                    <a:pt x="280" y="78"/>
                  </a:lnTo>
                  <a:lnTo>
                    <a:pt x="0" y="78"/>
                  </a:lnTo>
                  <a:lnTo>
                    <a:pt x="130" y="4"/>
                  </a:lnTo>
                  <a:cubicBezTo>
                    <a:pt x="136" y="0"/>
                    <a:pt x="145" y="0"/>
                    <a:pt x="151" y="4"/>
                  </a:cubicBezTo>
                  <a:lnTo>
                    <a:pt x="280" y="78"/>
                  </a:lnTo>
                  <a:lnTo>
                    <a:pt x="280" y="78"/>
                  </a:lnTo>
                  <a:close/>
                </a:path>
              </a:pathLst>
            </a:custGeom>
            <a:noFill/>
            <a:ln w="15875" cap="rnd">
              <a:solidFill>
                <a:srgbClr val="585D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68" tIns="91434" rIns="182868" bIns="91434" numCol="1" anchor="t" anchorCtr="0" compatLnSpc="1">
              <a:prstTxWarp prst="textNoShape">
                <a:avLst/>
              </a:prstTxWarp>
            </a:bodyPr>
            <a:lstStyle/>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79" name="Group 78">
            <a:extLst>
              <a:ext uri="{FF2B5EF4-FFF2-40B4-BE49-F238E27FC236}">
                <a16:creationId xmlns:a16="http://schemas.microsoft.com/office/drawing/2014/main" id="{5B0E1CC6-0BAA-402A-B943-79F81F68E681}"/>
              </a:ext>
            </a:extLst>
          </p:cNvPr>
          <p:cNvGrpSpPr>
            <a:grpSpLocks noChangeAspect="1"/>
          </p:cNvGrpSpPr>
          <p:nvPr/>
        </p:nvGrpSpPr>
        <p:grpSpPr>
          <a:xfrm>
            <a:off x="10412946" y="2980918"/>
            <a:ext cx="491563" cy="494277"/>
            <a:chOff x="6315075" y="2835276"/>
            <a:chExt cx="287338" cy="288925"/>
          </a:xfrm>
        </p:grpSpPr>
        <p:sp>
          <p:nvSpPr>
            <p:cNvPr id="80" name="Freeform 1075">
              <a:extLst>
                <a:ext uri="{FF2B5EF4-FFF2-40B4-BE49-F238E27FC236}">
                  <a16:creationId xmlns:a16="http://schemas.microsoft.com/office/drawing/2014/main" id="{3ECE8217-4497-4FB6-B091-EE6816D2DDEC}"/>
                </a:ext>
              </a:extLst>
            </p:cNvPr>
            <p:cNvSpPr>
              <a:spLocks/>
            </p:cNvSpPr>
            <p:nvPr/>
          </p:nvSpPr>
          <p:spPr bwMode="auto">
            <a:xfrm>
              <a:off x="6332538" y="3019426"/>
              <a:ext cx="66675" cy="66675"/>
            </a:xfrm>
            <a:custGeom>
              <a:avLst/>
              <a:gdLst>
                <a:gd name="T0" fmla="*/ 35 w 70"/>
                <a:gd name="T1" fmla="*/ 70 h 70"/>
                <a:gd name="T2" fmla="*/ 35 w 70"/>
                <a:gd name="T3" fmla="*/ 70 h 70"/>
                <a:gd name="T4" fmla="*/ 70 w 70"/>
                <a:gd name="T5" fmla="*/ 35 h 70"/>
                <a:gd name="T6" fmla="*/ 35 w 70"/>
                <a:gd name="T7" fmla="*/ 0 h 70"/>
                <a:gd name="T8" fmla="*/ 0 w 70"/>
                <a:gd name="T9" fmla="*/ 35 h 70"/>
                <a:gd name="T10" fmla="*/ 35 w 70"/>
                <a:gd name="T11" fmla="*/ 70 h 70"/>
                <a:gd name="T12" fmla="*/ 35 w 70"/>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70" h="70">
                  <a:moveTo>
                    <a:pt x="35" y="70"/>
                  </a:moveTo>
                  <a:lnTo>
                    <a:pt x="35" y="70"/>
                  </a:lnTo>
                  <a:cubicBezTo>
                    <a:pt x="55" y="70"/>
                    <a:pt x="70" y="54"/>
                    <a:pt x="70" y="35"/>
                  </a:cubicBezTo>
                  <a:cubicBezTo>
                    <a:pt x="70" y="15"/>
                    <a:pt x="55" y="0"/>
                    <a:pt x="35" y="0"/>
                  </a:cubicBezTo>
                  <a:cubicBezTo>
                    <a:pt x="16" y="0"/>
                    <a:pt x="0" y="15"/>
                    <a:pt x="0" y="35"/>
                  </a:cubicBezTo>
                  <a:cubicBezTo>
                    <a:pt x="0" y="54"/>
                    <a:pt x="16" y="70"/>
                    <a:pt x="35" y="70"/>
                  </a:cubicBezTo>
                  <a:lnTo>
                    <a:pt x="35" y="70"/>
                  </a:lnTo>
                  <a:close/>
                </a:path>
              </a:pathLst>
            </a:custGeom>
            <a:noFill/>
            <a:ln w="15875" cap="rnd">
              <a:solidFill>
                <a:srgbClr val="585D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68" tIns="91434" rIns="182868" bIns="91434" numCol="1" anchor="t" anchorCtr="0" compatLnSpc="1">
              <a:prstTxWarp prst="textNoShape">
                <a:avLst/>
              </a:prstTxWarp>
            </a:bodyPr>
            <a:lstStyle/>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a:ln>
                  <a:noFill/>
                </a:ln>
                <a:solidFill>
                  <a:srgbClr val="000000"/>
                </a:solidFill>
                <a:effectLst/>
                <a:uLnTx/>
                <a:uFillTx/>
                <a:latin typeface="Arial"/>
                <a:ea typeface="+mn-ea"/>
                <a:cs typeface="+mn-cs"/>
              </a:endParaRPr>
            </a:p>
          </p:txBody>
        </p:sp>
        <p:sp>
          <p:nvSpPr>
            <p:cNvPr id="81" name="Freeform 1076">
              <a:extLst>
                <a:ext uri="{FF2B5EF4-FFF2-40B4-BE49-F238E27FC236}">
                  <a16:creationId xmlns:a16="http://schemas.microsoft.com/office/drawing/2014/main" id="{2B4AC011-CF28-4A89-9BE9-5DE7B4E35254}"/>
                </a:ext>
              </a:extLst>
            </p:cNvPr>
            <p:cNvSpPr>
              <a:spLocks/>
            </p:cNvSpPr>
            <p:nvPr/>
          </p:nvSpPr>
          <p:spPr bwMode="auto">
            <a:xfrm>
              <a:off x="6315075" y="3095626"/>
              <a:ext cx="100013" cy="28575"/>
            </a:xfrm>
            <a:custGeom>
              <a:avLst/>
              <a:gdLst>
                <a:gd name="T0" fmla="*/ 104 w 104"/>
                <a:gd name="T1" fmla="*/ 30 h 30"/>
                <a:gd name="T2" fmla="*/ 104 w 104"/>
                <a:gd name="T3" fmla="*/ 30 h 30"/>
                <a:gd name="T4" fmla="*/ 52 w 104"/>
                <a:gd name="T5" fmla="*/ 0 h 30"/>
                <a:gd name="T6" fmla="*/ 0 w 104"/>
                <a:gd name="T7" fmla="*/ 30 h 30"/>
              </a:gdLst>
              <a:ahLst/>
              <a:cxnLst>
                <a:cxn ang="0">
                  <a:pos x="T0" y="T1"/>
                </a:cxn>
                <a:cxn ang="0">
                  <a:pos x="T2" y="T3"/>
                </a:cxn>
                <a:cxn ang="0">
                  <a:pos x="T4" y="T5"/>
                </a:cxn>
                <a:cxn ang="0">
                  <a:pos x="T6" y="T7"/>
                </a:cxn>
              </a:cxnLst>
              <a:rect l="0" t="0" r="r" b="b"/>
              <a:pathLst>
                <a:path w="104" h="30">
                  <a:moveTo>
                    <a:pt x="104" y="30"/>
                  </a:moveTo>
                  <a:lnTo>
                    <a:pt x="104" y="30"/>
                  </a:lnTo>
                  <a:cubicBezTo>
                    <a:pt x="93" y="12"/>
                    <a:pt x="74" y="0"/>
                    <a:pt x="52" y="0"/>
                  </a:cubicBezTo>
                  <a:cubicBezTo>
                    <a:pt x="31" y="0"/>
                    <a:pt x="11" y="12"/>
                    <a:pt x="0" y="30"/>
                  </a:cubicBezTo>
                </a:path>
              </a:pathLst>
            </a:custGeom>
            <a:noFill/>
            <a:ln w="15875" cap="rnd">
              <a:solidFill>
                <a:srgbClr val="585D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68" tIns="91434" rIns="182868" bIns="91434" numCol="1" anchor="t" anchorCtr="0" compatLnSpc="1">
              <a:prstTxWarp prst="textNoShape">
                <a:avLst/>
              </a:prstTxWarp>
            </a:bodyPr>
            <a:lstStyle/>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a:ln>
                  <a:noFill/>
                </a:ln>
                <a:solidFill>
                  <a:srgbClr val="000000"/>
                </a:solidFill>
                <a:effectLst/>
                <a:uLnTx/>
                <a:uFillTx/>
                <a:latin typeface="Arial"/>
                <a:ea typeface="+mn-ea"/>
                <a:cs typeface="+mn-cs"/>
              </a:endParaRPr>
            </a:p>
          </p:txBody>
        </p:sp>
        <p:sp>
          <p:nvSpPr>
            <p:cNvPr id="82" name="Freeform 1077">
              <a:extLst>
                <a:ext uri="{FF2B5EF4-FFF2-40B4-BE49-F238E27FC236}">
                  <a16:creationId xmlns:a16="http://schemas.microsoft.com/office/drawing/2014/main" id="{29F969B0-78E8-4BE8-B1DE-BC8FAA069DB5}"/>
                </a:ext>
              </a:extLst>
            </p:cNvPr>
            <p:cNvSpPr>
              <a:spLocks/>
            </p:cNvSpPr>
            <p:nvPr/>
          </p:nvSpPr>
          <p:spPr bwMode="auto">
            <a:xfrm>
              <a:off x="6519863" y="3019426"/>
              <a:ext cx="66675" cy="66675"/>
            </a:xfrm>
            <a:custGeom>
              <a:avLst/>
              <a:gdLst>
                <a:gd name="T0" fmla="*/ 35 w 70"/>
                <a:gd name="T1" fmla="*/ 70 h 70"/>
                <a:gd name="T2" fmla="*/ 35 w 70"/>
                <a:gd name="T3" fmla="*/ 70 h 70"/>
                <a:gd name="T4" fmla="*/ 70 w 70"/>
                <a:gd name="T5" fmla="*/ 35 h 70"/>
                <a:gd name="T6" fmla="*/ 35 w 70"/>
                <a:gd name="T7" fmla="*/ 0 h 70"/>
                <a:gd name="T8" fmla="*/ 0 w 70"/>
                <a:gd name="T9" fmla="*/ 35 h 70"/>
                <a:gd name="T10" fmla="*/ 35 w 70"/>
                <a:gd name="T11" fmla="*/ 70 h 70"/>
                <a:gd name="T12" fmla="*/ 35 w 70"/>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70" h="70">
                  <a:moveTo>
                    <a:pt x="35" y="70"/>
                  </a:moveTo>
                  <a:lnTo>
                    <a:pt x="35" y="70"/>
                  </a:lnTo>
                  <a:cubicBezTo>
                    <a:pt x="54" y="70"/>
                    <a:pt x="70" y="54"/>
                    <a:pt x="70" y="35"/>
                  </a:cubicBezTo>
                  <a:cubicBezTo>
                    <a:pt x="70" y="15"/>
                    <a:pt x="54" y="0"/>
                    <a:pt x="35" y="0"/>
                  </a:cubicBezTo>
                  <a:cubicBezTo>
                    <a:pt x="15" y="0"/>
                    <a:pt x="0" y="15"/>
                    <a:pt x="0" y="35"/>
                  </a:cubicBezTo>
                  <a:cubicBezTo>
                    <a:pt x="0" y="54"/>
                    <a:pt x="15" y="70"/>
                    <a:pt x="35" y="70"/>
                  </a:cubicBezTo>
                  <a:lnTo>
                    <a:pt x="35" y="70"/>
                  </a:lnTo>
                  <a:close/>
                </a:path>
              </a:pathLst>
            </a:custGeom>
            <a:noFill/>
            <a:ln w="15875" cap="rnd">
              <a:solidFill>
                <a:srgbClr val="585D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68" tIns="91434" rIns="182868" bIns="91434" numCol="1" anchor="t" anchorCtr="0" compatLnSpc="1">
              <a:prstTxWarp prst="textNoShape">
                <a:avLst/>
              </a:prstTxWarp>
            </a:bodyPr>
            <a:lstStyle/>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a:ln>
                  <a:noFill/>
                </a:ln>
                <a:solidFill>
                  <a:srgbClr val="000000"/>
                </a:solidFill>
                <a:effectLst/>
                <a:uLnTx/>
                <a:uFillTx/>
                <a:latin typeface="Arial"/>
                <a:ea typeface="+mn-ea"/>
                <a:cs typeface="+mn-cs"/>
              </a:endParaRPr>
            </a:p>
          </p:txBody>
        </p:sp>
        <p:sp>
          <p:nvSpPr>
            <p:cNvPr id="83" name="Freeform 1078">
              <a:extLst>
                <a:ext uri="{FF2B5EF4-FFF2-40B4-BE49-F238E27FC236}">
                  <a16:creationId xmlns:a16="http://schemas.microsoft.com/office/drawing/2014/main" id="{E0A7DFF9-774E-493E-BF30-93A62EC7DD5D}"/>
                </a:ext>
              </a:extLst>
            </p:cNvPr>
            <p:cNvSpPr>
              <a:spLocks/>
            </p:cNvSpPr>
            <p:nvPr/>
          </p:nvSpPr>
          <p:spPr bwMode="auto">
            <a:xfrm>
              <a:off x="6503988" y="3095626"/>
              <a:ext cx="98425" cy="28575"/>
            </a:xfrm>
            <a:custGeom>
              <a:avLst/>
              <a:gdLst>
                <a:gd name="T0" fmla="*/ 104 w 104"/>
                <a:gd name="T1" fmla="*/ 30 h 30"/>
                <a:gd name="T2" fmla="*/ 104 w 104"/>
                <a:gd name="T3" fmla="*/ 30 h 30"/>
                <a:gd name="T4" fmla="*/ 52 w 104"/>
                <a:gd name="T5" fmla="*/ 0 h 30"/>
                <a:gd name="T6" fmla="*/ 0 w 104"/>
                <a:gd name="T7" fmla="*/ 30 h 30"/>
              </a:gdLst>
              <a:ahLst/>
              <a:cxnLst>
                <a:cxn ang="0">
                  <a:pos x="T0" y="T1"/>
                </a:cxn>
                <a:cxn ang="0">
                  <a:pos x="T2" y="T3"/>
                </a:cxn>
                <a:cxn ang="0">
                  <a:pos x="T4" y="T5"/>
                </a:cxn>
                <a:cxn ang="0">
                  <a:pos x="T6" y="T7"/>
                </a:cxn>
              </a:cxnLst>
              <a:rect l="0" t="0" r="r" b="b"/>
              <a:pathLst>
                <a:path w="104" h="30">
                  <a:moveTo>
                    <a:pt x="104" y="30"/>
                  </a:moveTo>
                  <a:lnTo>
                    <a:pt x="104" y="30"/>
                  </a:lnTo>
                  <a:cubicBezTo>
                    <a:pt x="93" y="12"/>
                    <a:pt x="73" y="0"/>
                    <a:pt x="52" y="0"/>
                  </a:cubicBezTo>
                  <a:cubicBezTo>
                    <a:pt x="30" y="0"/>
                    <a:pt x="11" y="12"/>
                    <a:pt x="0" y="30"/>
                  </a:cubicBezTo>
                </a:path>
              </a:pathLst>
            </a:custGeom>
            <a:noFill/>
            <a:ln w="15875" cap="rnd">
              <a:solidFill>
                <a:srgbClr val="585D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68" tIns="91434" rIns="182868" bIns="91434" numCol="1" anchor="t" anchorCtr="0" compatLnSpc="1">
              <a:prstTxWarp prst="textNoShape">
                <a:avLst/>
              </a:prstTxWarp>
            </a:bodyPr>
            <a:lstStyle/>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a:ln>
                  <a:noFill/>
                </a:ln>
                <a:solidFill>
                  <a:srgbClr val="000000"/>
                </a:solidFill>
                <a:effectLst/>
                <a:uLnTx/>
                <a:uFillTx/>
                <a:latin typeface="Arial"/>
                <a:ea typeface="+mn-ea"/>
                <a:cs typeface="+mn-cs"/>
              </a:endParaRPr>
            </a:p>
          </p:txBody>
        </p:sp>
        <p:sp>
          <p:nvSpPr>
            <p:cNvPr id="84" name="Freeform 1079">
              <a:extLst>
                <a:ext uri="{FF2B5EF4-FFF2-40B4-BE49-F238E27FC236}">
                  <a16:creationId xmlns:a16="http://schemas.microsoft.com/office/drawing/2014/main" id="{A5CBDDE3-9BC9-4328-A964-AFEB961DC434}"/>
                </a:ext>
              </a:extLst>
            </p:cNvPr>
            <p:cNvSpPr>
              <a:spLocks/>
            </p:cNvSpPr>
            <p:nvPr/>
          </p:nvSpPr>
          <p:spPr bwMode="auto">
            <a:xfrm>
              <a:off x="6440488" y="2854326"/>
              <a:ext cx="58738" cy="77788"/>
            </a:xfrm>
            <a:custGeom>
              <a:avLst/>
              <a:gdLst>
                <a:gd name="T0" fmla="*/ 55 w 61"/>
                <a:gd name="T1" fmla="*/ 1 h 81"/>
                <a:gd name="T2" fmla="*/ 55 w 61"/>
                <a:gd name="T3" fmla="*/ 1 h 81"/>
                <a:gd name="T4" fmla="*/ 20 w 61"/>
                <a:gd name="T5" fmla="*/ 1 h 81"/>
                <a:gd name="T6" fmla="*/ 2 w 61"/>
                <a:gd name="T7" fmla="*/ 15 h 81"/>
                <a:gd name="T8" fmla="*/ 13 w 61"/>
                <a:gd name="T9" fmla="*/ 35 h 81"/>
                <a:gd name="T10" fmla="*/ 48 w 61"/>
                <a:gd name="T11" fmla="*/ 46 h 81"/>
                <a:gd name="T12" fmla="*/ 59 w 61"/>
                <a:gd name="T13" fmla="*/ 66 h 81"/>
                <a:gd name="T14" fmla="*/ 42 w 61"/>
                <a:gd name="T15" fmla="*/ 81 h 81"/>
                <a:gd name="T16" fmla="*/ 0 w 61"/>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81">
                  <a:moveTo>
                    <a:pt x="55" y="1"/>
                  </a:moveTo>
                  <a:lnTo>
                    <a:pt x="55" y="1"/>
                  </a:lnTo>
                  <a:lnTo>
                    <a:pt x="20" y="1"/>
                  </a:lnTo>
                  <a:cubicBezTo>
                    <a:pt x="11" y="0"/>
                    <a:pt x="4" y="7"/>
                    <a:pt x="2" y="15"/>
                  </a:cubicBezTo>
                  <a:cubicBezTo>
                    <a:pt x="0" y="23"/>
                    <a:pt x="5" y="32"/>
                    <a:pt x="13" y="35"/>
                  </a:cubicBezTo>
                  <a:lnTo>
                    <a:pt x="48" y="46"/>
                  </a:lnTo>
                  <a:cubicBezTo>
                    <a:pt x="56" y="49"/>
                    <a:pt x="61" y="58"/>
                    <a:pt x="59" y="66"/>
                  </a:cubicBezTo>
                  <a:cubicBezTo>
                    <a:pt x="58" y="74"/>
                    <a:pt x="50" y="81"/>
                    <a:pt x="42" y="81"/>
                  </a:cubicBezTo>
                  <a:lnTo>
                    <a:pt x="0" y="81"/>
                  </a:lnTo>
                </a:path>
              </a:pathLst>
            </a:custGeom>
            <a:noFill/>
            <a:ln w="15875" cap="rnd">
              <a:solidFill>
                <a:srgbClr val="585D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68" tIns="91434" rIns="182868" bIns="91434" numCol="1" anchor="t" anchorCtr="0" compatLnSpc="1">
              <a:prstTxWarp prst="textNoShape">
                <a:avLst/>
              </a:prstTxWarp>
            </a:bodyPr>
            <a:lstStyle/>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a:ln>
                  <a:noFill/>
                </a:ln>
                <a:solidFill>
                  <a:srgbClr val="000000"/>
                </a:solidFill>
                <a:effectLst/>
                <a:uLnTx/>
                <a:uFillTx/>
                <a:latin typeface="Arial"/>
                <a:ea typeface="+mn-ea"/>
                <a:cs typeface="+mn-cs"/>
              </a:endParaRPr>
            </a:p>
          </p:txBody>
        </p:sp>
        <p:sp>
          <p:nvSpPr>
            <p:cNvPr id="85" name="Freeform 1080">
              <a:extLst>
                <a:ext uri="{FF2B5EF4-FFF2-40B4-BE49-F238E27FC236}">
                  <a16:creationId xmlns:a16="http://schemas.microsoft.com/office/drawing/2014/main" id="{CB513673-3A66-4020-BDE8-45703DC2C0E7}"/>
                </a:ext>
              </a:extLst>
            </p:cNvPr>
            <p:cNvSpPr>
              <a:spLocks/>
            </p:cNvSpPr>
            <p:nvPr/>
          </p:nvSpPr>
          <p:spPr bwMode="auto">
            <a:xfrm>
              <a:off x="6469063" y="2835276"/>
              <a:ext cx="0" cy="20638"/>
            </a:xfrm>
            <a:custGeom>
              <a:avLst/>
              <a:gdLst>
                <a:gd name="T0" fmla="*/ 20 h 20"/>
                <a:gd name="T1" fmla="*/ 20 h 20"/>
                <a:gd name="T2" fmla="*/ 0 h 20"/>
              </a:gdLst>
              <a:ahLst/>
              <a:cxnLst>
                <a:cxn ang="0">
                  <a:pos x="0" y="T0"/>
                </a:cxn>
                <a:cxn ang="0">
                  <a:pos x="0" y="T1"/>
                </a:cxn>
                <a:cxn ang="0">
                  <a:pos x="0" y="T2"/>
                </a:cxn>
              </a:cxnLst>
              <a:rect l="0" t="0" r="r" b="b"/>
              <a:pathLst>
                <a:path h="20">
                  <a:moveTo>
                    <a:pt x="0" y="20"/>
                  </a:moveTo>
                  <a:lnTo>
                    <a:pt x="0" y="20"/>
                  </a:lnTo>
                  <a:lnTo>
                    <a:pt x="0" y="0"/>
                  </a:lnTo>
                </a:path>
              </a:pathLst>
            </a:custGeom>
            <a:noFill/>
            <a:ln w="15875" cap="rnd">
              <a:solidFill>
                <a:srgbClr val="585D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68" tIns="91434" rIns="182868" bIns="91434" numCol="1" anchor="t" anchorCtr="0" compatLnSpc="1">
              <a:prstTxWarp prst="textNoShape">
                <a:avLst/>
              </a:prstTxWarp>
            </a:bodyPr>
            <a:lstStyle/>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a:ln>
                  <a:noFill/>
                </a:ln>
                <a:solidFill>
                  <a:srgbClr val="000000"/>
                </a:solidFill>
                <a:effectLst/>
                <a:uLnTx/>
                <a:uFillTx/>
                <a:latin typeface="Arial"/>
                <a:ea typeface="+mn-ea"/>
                <a:cs typeface="+mn-cs"/>
              </a:endParaRPr>
            </a:p>
          </p:txBody>
        </p:sp>
        <p:sp>
          <p:nvSpPr>
            <p:cNvPr id="86" name="Freeform 1081">
              <a:extLst>
                <a:ext uri="{FF2B5EF4-FFF2-40B4-BE49-F238E27FC236}">
                  <a16:creationId xmlns:a16="http://schemas.microsoft.com/office/drawing/2014/main" id="{5AEF6057-46E8-4E91-94FA-1C1AACB62F5F}"/>
                </a:ext>
              </a:extLst>
            </p:cNvPr>
            <p:cNvSpPr>
              <a:spLocks/>
            </p:cNvSpPr>
            <p:nvPr/>
          </p:nvSpPr>
          <p:spPr bwMode="auto">
            <a:xfrm>
              <a:off x="6469063" y="2932113"/>
              <a:ext cx="0" cy="19050"/>
            </a:xfrm>
            <a:custGeom>
              <a:avLst/>
              <a:gdLst>
                <a:gd name="T0" fmla="*/ 20 h 20"/>
                <a:gd name="T1" fmla="*/ 20 h 20"/>
                <a:gd name="T2" fmla="*/ 0 h 20"/>
              </a:gdLst>
              <a:ahLst/>
              <a:cxnLst>
                <a:cxn ang="0">
                  <a:pos x="0" y="T0"/>
                </a:cxn>
                <a:cxn ang="0">
                  <a:pos x="0" y="T1"/>
                </a:cxn>
                <a:cxn ang="0">
                  <a:pos x="0" y="T2"/>
                </a:cxn>
              </a:cxnLst>
              <a:rect l="0" t="0" r="r" b="b"/>
              <a:pathLst>
                <a:path h="20">
                  <a:moveTo>
                    <a:pt x="0" y="20"/>
                  </a:moveTo>
                  <a:lnTo>
                    <a:pt x="0" y="20"/>
                  </a:lnTo>
                  <a:lnTo>
                    <a:pt x="0" y="0"/>
                  </a:lnTo>
                </a:path>
              </a:pathLst>
            </a:custGeom>
            <a:noFill/>
            <a:ln w="15875" cap="rnd">
              <a:solidFill>
                <a:srgbClr val="585D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68" tIns="91434" rIns="182868" bIns="91434" numCol="1" anchor="t" anchorCtr="0" compatLnSpc="1">
              <a:prstTxWarp prst="textNoShape">
                <a:avLst/>
              </a:prstTxWarp>
            </a:bodyPr>
            <a:lstStyle/>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a:ln>
                  <a:noFill/>
                </a:ln>
                <a:solidFill>
                  <a:srgbClr val="000000"/>
                </a:solidFill>
                <a:effectLst/>
                <a:uLnTx/>
                <a:uFillTx/>
                <a:latin typeface="Arial"/>
                <a:ea typeface="+mn-ea"/>
                <a:cs typeface="+mn-cs"/>
              </a:endParaRPr>
            </a:p>
          </p:txBody>
        </p:sp>
        <p:sp>
          <p:nvSpPr>
            <p:cNvPr id="87" name="Freeform 1082">
              <a:extLst>
                <a:ext uri="{FF2B5EF4-FFF2-40B4-BE49-F238E27FC236}">
                  <a16:creationId xmlns:a16="http://schemas.microsoft.com/office/drawing/2014/main" id="{2C655E5D-4042-4018-BE3B-28F726B65AD9}"/>
                </a:ext>
              </a:extLst>
            </p:cNvPr>
            <p:cNvSpPr>
              <a:spLocks/>
            </p:cNvSpPr>
            <p:nvPr/>
          </p:nvSpPr>
          <p:spPr bwMode="auto">
            <a:xfrm>
              <a:off x="6354763" y="2835276"/>
              <a:ext cx="228600" cy="203200"/>
            </a:xfrm>
            <a:custGeom>
              <a:avLst/>
              <a:gdLst>
                <a:gd name="T0" fmla="*/ 60 w 240"/>
                <a:gd name="T1" fmla="*/ 0 h 210"/>
                <a:gd name="T2" fmla="*/ 60 w 240"/>
                <a:gd name="T3" fmla="*/ 0 h 210"/>
                <a:gd name="T4" fmla="*/ 20 w 240"/>
                <a:gd name="T5" fmla="*/ 0 h 210"/>
                <a:gd name="T6" fmla="*/ 0 w 240"/>
                <a:gd name="T7" fmla="*/ 20 h 210"/>
                <a:gd name="T8" fmla="*/ 0 w 240"/>
                <a:gd name="T9" fmla="*/ 130 h 210"/>
                <a:gd name="T10" fmla="*/ 20 w 240"/>
                <a:gd name="T11" fmla="*/ 150 h 210"/>
                <a:gd name="T12" fmla="*/ 100 w 240"/>
                <a:gd name="T13" fmla="*/ 150 h 210"/>
                <a:gd name="T14" fmla="*/ 100 w 240"/>
                <a:gd name="T15" fmla="*/ 210 h 210"/>
                <a:gd name="T16" fmla="*/ 160 w 240"/>
                <a:gd name="T17" fmla="*/ 150 h 210"/>
                <a:gd name="T18" fmla="*/ 220 w 240"/>
                <a:gd name="T19" fmla="*/ 150 h 210"/>
                <a:gd name="T20" fmla="*/ 240 w 240"/>
                <a:gd name="T21" fmla="*/ 130 h 210"/>
                <a:gd name="T22" fmla="*/ 240 w 240"/>
                <a:gd name="T23" fmla="*/ 20 h 210"/>
                <a:gd name="T24" fmla="*/ 220 w 240"/>
                <a:gd name="T25" fmla="*/ 0 h 210"/>
                <a:gd name="T26" fmla="*/ 190 w 240"/>
                <a:gd name="T2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210">
                  <a:moveTo>
                    <a:pt x="60" y="0"/>
                  </a:moveTo>
                  <a:lnTo>
                    <a:pt x="60" y="0"/>
                  </a:lnTo>
                  <a:lnTo>
                    <a:pt x="20" y="0"/>
                  </a:lnTo>
                  <a:cubicBezTo>
                    <a:pt x="8" y="0"/>
                    <a:pt x="0" y="8"/>
                    <a:pt x="0" y="20"/>
                  </a:cubicBezTo>
                  <a:lnTo>
                    <a:pt x="0" y="130"/>
                  </a:lnTo>
                  <a:cubicBezTo>
                    <a:pt x="0" y="141"/>
                    <a:pt x="8" y="150"/>
                    <a:pt x="20" y="150"/>
                  </a:cubicBezTo>
                  <a:lnTo>
                    <a:pt x="100" y="150"/>
                  </a:lnTo>
                  <a:lnTo>
                    <a:pt x="100" y="210"/>
                  </a:lnTo>
                  <a:lnTo>
                    <a:pt x="160" y="150"/>
                  </a:lnTo>
                  <a:lnTo>
                    <a:pt x="220" y="150"/>
                  </a:lnTo>
                  <a:cubicBezTo>
                    <a:pt x="231" y="150"/>
                    <a:pt x="240" y="141"/>
                    <a:pt x="240" y="130"/>
                  </a:cubicBezTo>
                  <a:lnTo>
                    <a:pt x="240" y="20"/>
                  </a:lnTo>
                  <a:cubicBezTo>
                    <a:pt x="240" y="8"/>
                    <a:pt x="231" y="0"/>
                    <a:pt x="220" y="0"/>
                  </a:cubicBezTo>
                  <a:lnTo>
                    <a:pt x="190" y="0"/>
                  </a:lnTo>
                </a:path>
              </a:pathLst>
            </a:custGeom>
            <a:noFill/>
            <a:ln w="15875" cap="rnd">
              <a:solidFill>
                <a:srgbClr val="585D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68" tIns="91434" rIns="182868" bIns="91434" numCol="1" anchor="t" anchorCtr="0" compatLnSpc="1">
              <a:prstTxWarp prst="textNoShape">
                <a:avLst/>
              </a:prstTxWarp>
            </a:bodyPr>
            <a:lstStyle/>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a:ln>
                  <a:noFill/>
                </a:ln>
                <a:solidFill>
                  <a:srgbClr val="000000"/>
                </a:solidFill>
                <a:effectLst/>
                <a:uLnTx/>
                <a:uFillTx/>
                <a:latin typeface="Arial"/>
                <a:ea typeface="+mn-ea"/>
                <a:cs typeface="+mn-cs"/>
              </a:endParaRPr>
            </a:p>
          </p:txBody>
        </p:sp>
      </p:grpSp>
      <p:sp>
        <p:nvSpPr>
          <p:cNvPr id="2" name="Slide Number Placeholder 1">
            <a:extLst>
              <a:ext uri="{FF2B5EF4-FFF2-40B4-BE49-F238E27FC236}">
                <a16:creationId xmlns:a16="http://schemas.microsoft.com/office/drawing/2014/main" id="{4019203F-404E-0DAA-4D68-2F3E6F728973}"/>
              </a:ext>
            </a:extLst>
          </p:cNvPr>
          <p:cNvSpPr>
            <a:spLocks noGrp="1"/>
          </p:cNvSpPr>
          <p:nvPr>
            <p:ph type="sldNum" sz="quarter" idx="17"/>
          </p:nvPr>
        </p:nvSpPr>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A7C12C7C-6A3B-F84D-A357-F08536A96CB0}" type="slidenum">
              <a:rPr kumimoji="0" lang="en-US" sz="1400" b="0" i="0" u="none" strike="noStrike" kern="1200" cap="none" spc="0" normalizeH="0" baseline="0" noProof="0" smtClean="0">
                <a:ln>
                  <a:noFill/>
                </a:ln>
                <a:solidFill>
                  <a:srgbClr val="000000"/>
                </a:solidFill>
                <a:effectLst/>
                <a:uLnTx/>
                <a:uFillTx/>
                <a:latin typeface="Graphik Light" panose="020B0403030202060203" pitchFamily="34" charset="0"/>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dirty="0">
              <a:ln>
                <a:noFill/>
              </a:ln>
              <a:solidFill>
                <a:srgbClr val="000000"/>
              </a:solidFill>
              <a:effectLst/>
              <a:uLnTx/>
              <a:uFillTx/>
              <a:latin typeface="Graphik Light" panose="020B0403030202060203" pitchFamily="34" charset="0"/>
              <a:ea typeface="+mn-ea"/>
              <a:cs typeface="+mn-cs"/>
            </a:endParaRPr>
          </a:p>
        </p:txBody>
      </p:sp>
      <p:grpSp>
        <p:nvGrpSpPr>
          <p:cNvPr id="5" name="Group 4">
            <a:extLst>
              <a:ext uri="{FF2B5EF4-FFF2-40B4-BE49-F238E27FC236}">
                <a16:creationId xmlns:a16="http://schemas.microsoft.com/office/drawing/2014/main" id="{11D6C406-5F5A-4D7B-A35C-119710EDC7FE}"/>
              </a:ext>
            </a:extLst>
          </p:cNvPr>
          <p:cNvGrpSpPr/>
          <p:nvPr/>
        </p:nvGrpSpPr>
        <p:grpSpPr>
          <a:xfrm>
            <a:off x="2983982" y="2982827"/>
            <a:ext cx="498445" cy="501197"/>
            <a:chOff x="2079625" y="3481388"/>
            <a:chExt cx="287338" cy="288926"/>
          </a:xfrm>
        </p:grpSpPr>
        <p:sp>
          <p:nvSpPr>
            <p:cNvPr id="8" name="Freeform 281">
              <a:extLst>
                <a:ext uri="{FF2B5EF4-FFF2-40B4-BE49-F238E27FC236}">
                  <a16:creationId xmlns:a16="http://schemas.microsoft.com/office/drawing/2014/main" id="{2E682AFB-5FE5-4A5C-9A4D-7CEA95D8D613}"/>
                </a:ext>
              </a:extLst>
            </p:cNvPr>
            <p:cNvSpPr>
              <a:spLocks/>
            </p:cNvSpPr>
            <p:nvPr/>
          </p:nvSpPr>
          <p:spPr bwMode="auto">
            <a:xfrm>
              <a:off x="2117725" y="3481388"/>
              <a:ext cx="249238" cy="163513"/>
            </a:xfrm>
            <a:custGeom>
              <a:avLst/>
              <a:gdLst>
                <a:gd name="T0" fmla="*/ 260 w 260"/>
                <a:gd name="T1" fmla="*/ 170 h 170"/>
                <a:gd name="T2" fmla="*/ 260 w 260"/>
                <a:gd name="T3" fmla="*/ 170 h 170"/>
                <a:gd name="T4" fmla="*/ 260 w 260"/>
                <a:gd name="T5" fmla="*/ 20 h 170"/>
                <a:gd name="T6" fmla="*/ 240 w 260"/>
                <a:gd name="T7" fmla="*/ 0 h 170"/>
                <a:gd name="T8" fmla="*/ 20 w 260"/>
                <a:gd name="T9" fmla="*/ 0 h 170"/>
                <a:gd name="T10" fmla="*/ 0 w 260"/>
                <a:gd name="T11" fmla="*/ 20 h 170"/>
                <a:gd name="T12" fmla="*/ 0 w 260"/>
                <a:gd name="T13" fmla="*/ 70 h 170"/>
              </a:gdLst>
              <a:ahLst/>
              <a:cxnLst>
                <a:cxn ang="0">
                  <a:pos x="T0" y="T1"/>
                </a:cxn>
                <a:cxn ang="0">
                  <a:pos x="T2" y="T3"/>
                </a:cxn>
                <a:cxn ang="0">
                  <a:pos x="T4" y="T5"/>
                </a:cxn>
                <a:cxn ang="0">
                  <a:pos x="T6" y="T7"/>
                </a:cxn>
                <a:cxn ang="0">
                  <a:pos x="T8" y="T9"/>
                </a:cxn>
                <a:cxn ang="0">
                  <a:pos x="T10" y="T11"/>
                </a:cxn>
                <a:cxn ang="0">
                  <a:pos x="T12" y="T13"/>
                </a:cxn>
              </a:cxnLst>
              <a:rect l="0" t="0" r="r" b="b"/>
              <a:pathLst>
                <a:path w="260" h="170">
                  <a:moveTo>
                    <a:pt x="260" y="170"/>
                  </a:moveTo>
                  <a:lnTo>
                    <a:pt x="260" y="170"/>
                  </a:lnTo>
                  <a:lnTo>
                    <a:pt x="260" y="20"/>
                  </a:lnTo>
                  <a:cubicBezTo>
                    <a:pt x="260" y="8"/>
                    <a:pt x="252" y="0"/>
                    <a:pt x="240" y="0"/>
                  </a:cubicBezTo>
                  <a:lnTo>
                    <a:pt x="20" y="0"/>
                  </a:lnTo>
                  <a:cubicBezTo>
                    <a:pt x="9" y="0"/>
                    <a:pt x="0" y="8"/>
                    <a:pt x="0" y="20"/>
                  </a:cubicBezTo>
                  <a:lnTo>
                    <a:pt x="0" y="70"/>
                  </a:lnTo>
                </a:path>
              </a:pathLst>
            </a:custGeom>
            <a:noFill/>
            <a:ln w="15875" cap="rnd">
              <a:solidFill>
                <a:srgbClr val="585D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68" tIns="91434" rIns="182868" bIns="91434" numCol="1" anchor="t" anchorCtr="0" compatLnSpc="1">
              <a:prstTxWarp prst="textNoShape">
                <a:avLst/>
              </a:prstTxWarp>
            </a:bodyPr>
            <a:lstStyle/>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a:ln>
                  <a:noFill/>
                </a:ln>
                <a:solidFill>
                  <a:srgbClr val="000000"/>
                </a:solidFill>
                <a:effectLst/>
                <a:uLnTx/>
                <a:uFillTx/>
                <a:latin typeface="Arial"/>
                <a:ea typeface="+mn-ea"/>
                <a:cs typeface="+mn-cs"/>
              </a:endParaRPr>
            </a:p>
          </p:txBody>
        </p:sp>
        <p:sp>
          <p:nvSpPr>
            <p:cNvPr id="9" name="Freeform 282">
              <a:extLst>
                <a:ext uri="{FF2B5EF4-FFF2-40B4-BE49-F238E27FC236}">
                  <a16:creationId xmlns:a16="http://schemas.microsoft.com/office/drawing/2014/main" id="{9EA0BA3A-AD6D-471F-8A04-115B54888A4D}"/>
                </a:ext>
              </a:extLst>
            </p:cNvPr>
            <p:cNvSpPr>
              <a:spLocks/>
            </p:cNvSpPr>
            <p:nvPr/>
          </p:nvSpPr>
          <p:spPr bwMode="auto">
            <a:xfrm>
              <a:off x="2117725" y="3538538"/>
              <a:ext cx="249238" cy="0"/>
            </a:xfrm>
            <a:custGeom>
              <a:avLst/>
              <a:gdLst>
                <a:gd name="T0" fmla="*/ 0 w 260"/>
                <a:gd name="T1" fmla="*/ 0 w 260"/>
                <a:gd name="T2" fmla="*/ 260 w 260"/>
              </a:gdLst>
              <a:ahLst/>
              <a:cxnLst>
                <a:cxn ang="0">
                  <a:pos x="T0" y="0"/>
                </a:cxn>
                <a:cxn ang="0">
                  <a:pos x="T1" y="0"/>
                </a:cxn>
                <a:cxn ang="0">
                  <a:pos x="T2" y="0"/>
                </a:cxn>
              </a:cxnLst>
              <a:rect l="0" t="0" r="r" b="b"/>
              <a:pathLst>
                <a:path w="260">
                  <a:moveTo>
                    <a:pt x="0" y="0"/>
                  </a:moveTo>
                  <a:lnTo>
                    <a:pt x="0" y="0"/>
                  </a:lnTo>
                  <a:lnTo>
                    <a:pt x="260" y="0"/>
                  </a:lnTo>
                </a:path>
              </a:pathLst>
            </a:custGeom>
            <a:noFill/>
            <a:ln w="15875" cap="rnd">
              <a:solidFill>
                <a:srgbClr val="585D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68" tIns="91434" rIns="182868" bIns="91434" numCol="1" anchor="t" anchorCtr="0" compatLnSpc="1">
              <a:prstTxWarp prst="textNoShape">
                <a:avLst/>
              </a:prstTxWarp>
            </a:bodyPr>
            <a:lstStyle/>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a:ln>
                  <a:noFill/>
                </a:ln>
                <a:solidFill>
                  <a:srgbClr val="000000"/>
                </a:solidFill>
                <a:effectLst/>
                <a:uLnTx/>
                <a:uFillTx/>
                <a:latin typeface="Arial"/>
                <a:ea typeface="+mn-ea"/>
                <a:cs typeface="+mn-cs"/>
              </a:endParaRPr>
            </a:p>
          </p:txBody>
        </p:sp>
        <p:sp>
          <p:nvSpPr>
            <p:cNvPr id="10" name="Freeform 283">
              <a:extLst>
                <a:ext uri="{FF2B5EF4-FFF2-40B4-BE49-F238E27FC236}">
                  <a16:creationId xmlns:a16="http://schemas.microsoft.com/office/drawing/2014/main" id="{9862B515-A361-4BB5-8697-FE20F134D6BE}"/>
                </a:ext>
              </a:extLst>
            </p:cNvPr>
            <p:cNvSpPr>
              <a:spLocks/>
            </p:cNvSpPr>
            <p:nvPr/>
          </p:nvSpPr>
          <p:spPr bwMode="auto">
            <a:xfrm>
              <a:off x="2079625" y="3587751"/>
              <a:ext cx="249238" cy="182563"/>
            </a:xfrm>
            <a:custGeom>
              <a:avLst/>
              <a:gdLst>
                <a:gd name="T0" fmla="*/ 0 w 260"/>
                <a:gd name="T1" fmla="*/ 20 h 190"/>
                <a:gd name="T2" fmla="*/ 0 w 260"/>
                <a:gd name="T3" fmla="*/ 20 h 190"/>
                <a:gd name="T4" fmla="*/ 20 w 260"/>
                <a:gd name="T5" fmla="*/ 0 h 190"/>
                <a:gd name="T6" fmla="*/ 240 w 260"/>
                <a:gd name="T7" fmla="*/ 0 h 190"/>
                <a:gd name="T8" fmla="*/ 260 w 260"/>
                <a:gd name="T9" fmla="*/ 20 h 190"/>
                <a:gd name="T10" fmla="*/ 260 w 260"/>
                <a:gd name="T11" fmla="*/ 170 h 190"/>
                <a:gd name="T12" fmla="*/ 240 w 260"/>
                <a:gd name="T13" fmla="*/ 190 h 190"/>
                <a:gd name="T14" fmla="*/ 20 w 260"/>
                <a:gd name="T15" fmla="*/ 190 h 190"/>
                <a:gd name="T16" fmla="*/ 0 w 260"/>
                <a:gd name="T17" fmla="*/ 170 h 190"/>
                <a:gd name="T18" fmla="*/ 0 w 260"/>
                <a:gd name="T19" fmla="*/ 20 h 190"/>
                <a:gd name="T20" fmla="*/ 0 w 260"/>
                <a:gd name="T21" fmla="*/ 2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0" h="190">
                  <a:moveTo>
                    <a:pt x="0" y="20"/>
                  </a:moveTo>
                  <a:lnTo>
                    <a:pt x="0" y="20"/>
                  </a:lnTo>
                  <a:cubicBezTo>
                    <a:pt x="0" y="8"/>
                    <a:pt x="9" y="0"/>
                    <a:pt x="20" y="0"/>
                  </a:cubicBezTo>
                  <a:lnTo>
                    <a:pt x="240" y="0"/>
                  </a:lnTo>
                  <a:cubicBezTo>
                    <a:pt x="252" y="0"/>
                    <a:pt x="260" y="8"/>
                    <a:pt x="260" y="20"/>
                  </a:cubicBezTo>
                  <a:lnTo>
                    <a:pt x="260" y="170"/>
                  </a:lnTo>
                  <a:cubicBezTo>
                    <a:pt x="260" y="181"/>
                    <a:pt x="252" y="190"/>
                    <a:pt x="240" y="190"/>
                  </a:cubicBezTo>
                  <a:lnTo>
                    <a:pt x="20" y="190"/>
                  </a:lnTo>
                  <a:cubicBezTo>
                    <a:pt x="9" y="190"/>
                    <a:pt x="0" y="181"/>
                    <a:pt x="0" y="170"/>
                  </a:cubicBezTo>
                  <a:lnTo>
                    <a:pt x="0" y="20"/>
                  </a:lnTo>
                  <a:lnTo>
                    <a:pt x="0" y="20"/>
                  </a:lnTo>
                  <a:close/>
                </a:path>
              </a:pathLst>
            </a:custGeom>
            <a:noFill/>
            <a:ln w="15875" cap="rnd">
              <a:solidFill>
                <a:srgbClr val="585D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68" tIns="91434" rIns="182868" bIns="91434" numCol="1" anchor="t" anchorCtr="0" compatLnSpc="1">
              <a:prstTxWarp prst="textNoShape">
                <a:avLst/>
              </a:prstTxWarp>
            </a:bodyPr>
            <a:lstStyle/>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a:ln>
                  <a:noFill/>
                </a:ln>
                <a:solidFill>
                  <a:srgbClr val="000000"/>
                </a:solidFill>
                <a:effectLst/>
                <a:uLnTx/>
                <a:uFillTx/>
                <a:latin typeface="Arial"/>
                <a:ea typeface="+mn-ea"/>
                <a:cs typeface="+mn-cs"/>
              </a:endParaRPr>
            </a:p>
          </p:txBody>
        </p:sp>
        <p:sp>
          <p:nvSpPr>
            <p:cNvPr id="18" name="Freeform 284">
              <a:extLst>
                <a:ext uri="{FF2B5EF4-FFF2-40B4-BE49-F238E27FC236}">
                  <a16:creationId xmlns:a16="http://schemas.microsoft.com/office/drawing/2014/main" id="{75F32011-4795-42E9-AD2F-92FA6007BB87}"/>
                </a:ext>
              </a:extLst>
            </p:cNvPr>
            <p:cNvSpPr>
              <a:spLocks/>
            </p:cNvSpPr>
            <p:nvPr/>
          </p:nvSpPr>
          <p:spPr bwMode="auto">
            <a:xfrm>
              <a:off x="2079625" y="3644901"/>
              <a:ext cx="249238" cy="0"/>
            </a:xfrm>
            <a:custGeom>
              <a:avLst/>
              <a:gdLst>
                <a:gd name="T0" fmla="*/ 0 w 260"/>
                <a:gd name="T1" fmla="*/ 0 w 260"/>
                <a:gd name="T2" fmla="*/ 260 w 260"/>
              </a:gdLst>
              <a:ahLst/>
              <a:cxnLst>
                <a:cxn ang="0">
                  <a:pos x="T0" y="0"/>
                </a:cxn>
                <a:cxn ang="0">
                  <a:pos x="T1" y="0"/>
                </a:cxn>
                <a:cxn ang="0">
                  <a:pos x="T2" y="0"/>
                </a:cxn>
              </a:cxnLst>
              <a:rect l="0" t="0" r="r" b="b"/>
              <a:pathLst>
                <a:path w="260">
                  <a:moveTo>
                    <a:pt x="0" y="0"/>
                  </a:moveTo>
                  <a:lnTo>
                    <a:pt x="0" y="0"/>
                  </a:lnTo>
                  <a:lnTo>
                    <a:pt x="260" y="0"/>
                  </a:lnTo>
                </a:path>
              </a:pathLst>
            </a:custGeom>
            <a:noFill/>
            <a:ln w="15875" cap="rnd">
              <a:solidFill>
                <a:srgbClr val="585D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68" tIns="91434" rIns="182868" bIns="91434" numCol="1" anchor="t" anchorCtr="0" compatLnSpc="1">
              <a:prstTxWarp prst="textNoShape">
                <a:avLst/>
              </a:prstTxWarp>
            </a:bodyPr>
            <a:lstStyle/>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a:ln>
                  <a:noFill/>
                </a:ln>
                <a:solidFill>
                  <a:srgbClr val="000000"/>
                </a:solidFill>
                <a:effectLst/>
                <a:uLnTx/>
                <a:uFillTx/>
                <a:latin typeface="Arial"/>
                <a:ea typeface="+mn-ea"/>
                <a:cs typeface="+mn-cs"/>
              </a:endParaRPr>
            </a:p>
          </p:txBody>
        </p:sp>
        <p:sp>
          <p:nvSpPr>
            <p:cNvPr id="19" name="Freeform 285">
              <a:extLst>
                <a:ext uri="{FF2B5EF4-FFF2-40B4-BE49-F238E27FC236}">
                  <a16:creationId xmlns:a16="http://schemas.microsoft.com/office/drawing/2014/main" id="{BE44D4D7-04F6-4EF9-A692-F5D419E75AA3}"/>
                </a:ext>
              </a:extLst>
            </p:cNvPr>
            <p:cNvSpPr>
              <a:spLocks/>
            </p:cNvSpPr>
            <p:nvPr/>
          </p:nvSpPr>
          <p:spPr bwMode="auto">
            <a:xfrm>
              <a:off x="2117725" y="3702051"/>
              <a:ext cx="28575" cy="0"/>
            </a:xfrm>
            <a:custGeom>
              <a:avLst/>
              <a:gdLst>
                <a:gd name="T0" fmla="*/ 0 w 30"/>
                <a:gd name="T1" fmla="*/ 0 w 30"/>
                <a:gd name="T2" fmla="*/ 30 w 30"/>
              </a:gdLst>
              <a:ahLst/>
              <a:cxnLst>
                <a:cxn ang="0">
                  <a:pos x="T0" y="0"/>
                </a:cxn>
                <a:cxn ang="0">
                  <a:pos x="T1" y="0"/>
                </a:cxn>
                <a:cxn ang="0">
                  <a:pos x="T2" y="0"/>
                </a:cxn>
              </a:cxnLst>
              <a:rect l="0" t="0" r="r" b="b"/>
              <a:pathLst>
                <a:path w="30">
                  <a:moveTo>
                    <a:pt x="0" y="0"/>
                  </a:moveTo>
                  <a:lnTo>
                    <a:pt x="0" y="0"/>
                  </a:lnTo>
                  <a:lnTo>
                    <a:pt x="30" y="0"/>
                  </a:lnTo>
                </a:path>
              </a:pathLst>
            </a:custGeom>
            <a:noFill/>
            <a:ln w="15875" cap="rnd">
              <a:solidFill>
                <a:srgbClr val="585D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68" tIns="91434" rIns="182868" bIns="91434" numCol="1" anchor="t" anchorCtr="0" compatLnSpc="1">
              <a:prstTxWarp prst="textNoShape">
                <a:avLst/>
              </a:prstTxWarp>
            </a:bodyPr>
            <a:lstStyle/>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a:ln>
                  <a:noFill/>
                </a:ln>
                <a:solidFill>
                  <a:srgbClr val="000000"/>
                </a:solidFill>
                <a:effectLst/>
                <a:uLnTx/>
                <a:uFillTx/>
                <a:latin typeface="Arial"/>
                <a:ea typeface="+mn-ea"/>
                <a:cs typeface="+mn-cs"/>
              </a:endParaRPr>
            </a:p>
          </p:txBody>
        </p:sp>
        <p:sp>
          <p:nvSpPr>
            <p:cNvPr id="20" name="Freeform 286">
              <a:extLst>
                <a:ext uri="{FF2B5EF4-FFF2-40B4-BE49-F238E27FC236}">
                  <a16:creationId xmlns:a16="http://schemas.microsoft.com/office/drawing/2014/main" id="{1257FBBF-32E2-4ED6-BE73-F24778880A3F}"/>
                </a:ext>
              </a:extLst>
            </p:cNvPr>
            <p:cNvSpPr>
              <a:spLocks/>
            </p:cNvSpPr>
            <p:nvPr/>
          </p:nvSpPr>
          <p:spPr bwMode="auto">
            <a:xfrm>
              <a:off x="2203450" y="3679826"/>
              <a:ext cx="87313" cy="53975"/>
            </a:xfrm>
            <a:custGeom>
              <a:avLst/>
              <a:gdLst>
                <a:gd name="T0" fmla="*/ 45 w 90"/>
                <a:gd name="T1" fmla="*/ 13 h 55"/>
                <a:gd name="T2" fmla="*/ 45 w 90"/>
                <a:gd name="T3" fmla="*/ 13 h 55"/>
                <a:gd name="T4" fmla="*/ 18 w 90"/>
                <a:gd name="T5" fmla="*/ 4 h 55"/>
                <a:gd name="T6" fmla="*/ 0 w 90"/>
                <a:gd name="T7" fmla="*/ 28 h 55"/>
                <a:gd name="T8" fmla="*/ 18 w 90"/>
                <a:gd name="T9" fmla="*/ 51 h 55"/>
                <a:gd name="T10" fmla="*/ 45 w 90"/>
                <a:gd name="T11" fmla="*/ 43 h 55"/>
                <a:gd name="T12" fmla="*/ 73 w 90"/>
                <a:gd name="T13" fmla="*/ 51 h 55"/>
                <a:gd name="T14" fmla="*/ 90 w 90"/>
                <a:gd name="T15" fmla="*/ 28 h 55"/>
                <a:gd name="T16" fmla="*/ 73 w 90"/>
                <a:gd name="T17" fmla="*/ 4 h 55"/>
                <a:gd name="T18" fmla="*/ 45 w 90"/>
                <a:gd name="T19" fmla="*/ 13 h 55"/>
                <a:gd name="T20" fmla="*/ 45 w 90"/>
                <a:gd name="T21" fmla="*/ 1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55">
                  <a:moveTo>
                    <a:pt x="45" y="13"/>
                  </a:moveTo>
                  <a:lnTo>
                    <a:pt x="45" y="13"/>
                  </a:lnTo>
                  <a:cubicBezTo>
                    <a:pt x="39" y="4"/>
                    <a:pt x="28" y="0"/>
                    <a:pt x="18" y="4"/>
                  </a:cubicBezTo>
                  <a:cubicBezTo>
                    <a:pt x="7" y="7"/>
                    <a:pt x="0" y="17"/>
                    <a:pt x="0" y="28"/>
                  </a:cubicBezTo>
                  <a:cubicBezTo>
                    <a:pt x="0" y="38"/>
                    <a:pt x="7" y="48"/>
                    <a:pt x="18" y="51"/>
                  </a:cubicBezTo>
                  <a:cubicBezTo>
                    <a:pt x="28" y="55"/>
                    <a:pt x="39" y="51"/>
                    <a:pt x="45" y="43"/>
                  </a:cubicBezTo>
                  <a:cubicBezTo>
                    <a:pt x="52" y="51"/>
                    <a:pt x="63" y="55"/>
                    <a:pt x="73" y="51"/>
                  </a:cubicBezTo>
                  <a:cubicBezTo>
                    <a:pt x="84" y="48"/>
                    <a:pt x="90" y="38"/>
                    <a:pt x="90" y="28"/>
                  </a:cubicBezTo>
                  <a:cubicBezTo>
                    <a:pt x="90" y="17"/>
                    <a:pt x="84" y="7"/>
                    <a:pt x="73" y="4"/>
                  </a:cubicBezTo>
                  <a:cubicBezTo>
                    <a:pt x="63" y="0"/>
                    <a:pt x="52" y="4"/>
                    <a:pt x="45" y="13"/>
                  </a:cubicBezTo>
                  <a:lnTo>
                    <a:pt x="45" y="13"/>
                  </a:lnTo>
                  <a:close/>
                </a:path>
              </a:pathLst>
            </a:custGeom>
            <a:noFill/>
            <a:ln w="15875" cap="rnd">
              <a:solidFill>
                <a:srgbClr val="585D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68" tIns="91434" rIns="182868" bIns="91434" numCol="1" anchor="t" anchorCtr="0" compatLnSpc="1">
              <a:prstTxWarp prst="textNoShape">
                <a:avLst/>
              </a:prstTxWarp>
            </a:bodyPr>
            <a:lstStyle/>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a:ln>
                  <a:noFill/>
                </a:ln>
                <a:solidFill>
                  <a:srgbClr val="000000"/>
                </a:solidFill>
                <a:effectLst/>
                <a:uLnTx/>
                <a:uFillTx/>
                <a:latin typeface="Arial"/>
                <a:ea typeface="+mn-ea"/>
                <a:cs typeface="+mn-cs"/>
              </a:endParaRPr>
            </a:p>
          </p:txBody>
        </p:sp>
      </p:grpSp>
      <p:sp>
        <p:nvSpPr>
          <p:cNvPr id="23" name="Title 26">
            <a:extLst>
              <a:ext uri="{FF2B5EF4-FFF2-40B4-BE49-F238E27FC236}">
                <a16:creationId xmlns:a16="http://schemas.microsoft.com/office/drawing/2014/main" id="{8CCC8C01-3521-1FD0-0910-A1785CCB8C45}"/>
              </a:ext>
            </a:extLst>
          </p:cNvPr>
          <p:cNvSpPr txBox="1">
            <a:spLocks/>
          </p:cNvSpPr>
          <p:nvPr/>
        </p:nvSpPr>
        <p:spPr>
          <a:xfrm>
            <a:off x="957263" y="1012826"/>
            <a:ext cx="22467887" cy="1319974"/>
          </a:xfrm>
          <a:prstGeom prst="rect">
            <a:avLst/>
          </a:prstGeom>
        </p:spPr>
        <p:txBody>
          <a:bodyPr vert="horz" lIns="0" tIns="0" rIns="0" bIns="0" rtlCol="0" anchor="t" anchorCtr="0">
            <a:noAutofit/>
          </a:bodyPr>
          <a:lstStyle>
            <a:lvl1pPr>
              <a:lnSpc>
                <a:spcPts val="6000"/>
              </a:lnSpc>
              <a:spcBef>
                <a:spcPct val="0"/>
              </a:spcBef>
              <a:buNone/>
              <a:defRPr sz="5400" b="0" i="0">
                <a:latin typeface="Graphik Light" panose="020B0403030202060203" pitchFamily="34" charset="0"/>
                <a:ea typeface="+mj-ea"/>
                <a:cs typeface="Arial" panose="020B0604020202020204" pitchFamily="34" charset="0"/>
              </a:defRPr>
            </a:lvl1pPr>
          </a:lstStyle>
          <a:p>
            <a:r>
              <a:rPr lang="en-GB" dirty="0"/>
              <a:t>Debt Disaggregation Approach</a:t>
            </a:r>
            <a:endParaRPr lang="en-AU" dirty="0"/>
          </a:p>
        </p:txBody>
      </p:sp>
    </p:spTree>
    <p:extLst>
      <p:ext uri="{BB962C8B-B14F-4D97-AF65-F5344CB8AC3E}">
        <p14:creationId xmlns:p14="http://schemas.microsoft.com/office/powerpoint/2010/main" val="384031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63ABEBD-E5B4-2344-9EA6-5272EE622279}"/>
              </a:ext>
            </a:extLst>
          </p:cNvPr>
          <p:cNvSpPr>
            <a:spLocks noGrp="1"/>
          </p:cNvSpPr>
          <p:nvPr>
            <p:ph type="title"/>
          </p:nvPr>
        </p:nvSpPr>
        <p:spPr>
          <a:noFill/>
        </p:spPr>
        <p:txBody>
          <a:bodyPr vert="horz" wrap="square" lIns="0" tIns="0" rIns="0" bIns="0" rtlCol="0" anchor="t" anchorCtr="0">
            <a:noAutofit/>
          </a:bodyPr>
          <a:lstStyle/>
          <a:p>
            <a:r>
              <a:rPr lang="en-AU" dirty="0"/>
              <a:t>Methodologies</a:t>
            </a:r>
            <a:endParaRPr lang="en-GB" dirty="0"/>
          </a:p>
        </p:txBody>
      </p:sp>
      <p:sp>
        <p:nvSpPr>
          <p:cNvPr id="16" name="Rectangle 15">
            <a:extLst>
              <a:ext uri="{FF2B5EF4-FFF2-40B4-BE49-F238E27FC236}">
                <a16:creationId xmlns:a16="http://schemas.microsoft.com/office/drawing/2014/main" id="{5E661493-CEB6-4864-8835-0F7824997667}"/>
              </a:ext>
            </a:extLst>
          </p:cNvPr>
          <p:cNvSpPr/>
          <p:nvPr/>
        </p:nvSpPr>
        <p:spPr>
          <a:xfrm>
            <a:off x="3116553" y="4328465"/>
            <a:ext cx="1291663" cy="1274525"/>
          </a:xfrm>
          <a:prstGeom prst="rect">
            <a:avLst/>
          </a:prstGeom>
          <a:solidFill>
            <a:srgbClr val="E60000"/>
          </a:solidFill>
        </p:spPr>
        <p:txBody>
          <a:bodyPr wrap="square" lIns="287981" tIns="287981" rIns="287981" bIns="0" rtlCol="0" anchor="t">
            <a:no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0000"/>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8396E996-3813-4F2C-B1B4-C1E1D934FAAE}"/>
              </a:ext>
            </a:extLst>
          </p:cNvPr>
          <p:cNvSpPr/>
          <p:nvPr/>
        </p:nvSpPr>
        <p:spPr>
          <a:xfrm>
            <a:off x="3116553" y="7209792"/>
            <a:ext cx="1291663" cy="1262094"/>
          </a:xfrm>
          <a:prstGeom prst="rect">
            <a:avLst/>
          </a:prstGeom>
          <a:solidFill>
            <a:srgbClr val="E60000"/>
          </a:solidFill>
        </p:spPr>
        <p:txBody>
          <a:bodyPr wrap="square" lIns="287981" tIns="287981" rIns="287981" bIns="0" rtlCol="0" anchor="t">
            <a:no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a:ln>
                <a:noFill/>
              </a:ln>
              <a:solidFill>
                <a:srgbClr val="000000"/>
              </a:solidFill>
              <a:effectLst/>
              <a:uLnTx/>
              <a:uFillTx/>
              <a:latin typeface="Arial"/>
              <a:ea typeface="+mn-ea"/>
              <a:cs typeface="+mn-cs"/>
            </a:endParaRPr>
          </a:p>
        </p:txBody>
      </p:sp>
      <p:pic>
        <p:nvPicPr>
          <p:cNvPr id="38" name="Graphic 37" descr="Clipboard">
            <a:extLst>
              <a:ext uri="{FF2B5EF4-FFF2-40B4-BE49-F238E27FC236}">
                <a16:creationId xmlns:a16="http://schemas.microsoft.com/office/drawing/2014/main" id="{BCAB9D40-0DD3-4FF2-8FB6-F464F00D75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06200" y="4443813"/>
            <a:ext cx="1039882" cy="1039882"/>
          </a:xfrm>
          <a:prstGeom prst="rect">
            <a:avLst/>
          </a:prstGeom>
        </p:spPr>
      </p:pic>
      <p:pic>
        <p:nvPicPr>
          <p:cNvPr id="40" name="Graphic 39" descr="Credit card">
            <a:extLst>
              <a:ext uri="{FF2B5EF4-FFF2-40B4-BE49-F238E27FC236}">
                <a16:creationId xmlns:a16="http://schemas.microsoft.com/office/drawing/2014/main" id="{CD7D7170-22BA-4786-9E28-06C3DEEC35E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46987" y="7304782"/>
            <a:ext cx="1072114" cy="1072114"/>
          </a:xfrm>
          <a:prstGeom prst="rect">
            <a:avLst/>
          </a:prstGeom>
        </p:spPr>
      </p:pic>
      <p:pic>
        <p:nvPicPr>
          <p:cNvPr id="44" name="Graphic 43" descr="Pie chart">
            <a:extLst>
              <a:ext uri="{FF2B5EF4-FFF2-40B4-BE49-F238E27FC236}">
                <a16:creationId xmlns:a16="http://schemas.microsoft.com/office/drawing/2014/main" id="{48697419-7FA2-4B3E-BF77-0B77D76B56F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06199" y="9439795"/>
            <a:ext cx="1153690" cy="1153690"/>
          </a:xfrm>
          <a:prstGeom prst="rect">
            <a:avLst/>
          </a:prstGeom>
        </p:spPr>
      </p:pic>
      <p:pic>
        <p:nvPicPr>
          <p:cNvPr id="45" name="Graphic 44" descr="High voltage">
            <a:extLst>
              <a:ext uri="{FF2B5EF4-FFF2-40B4-BE49-F238E27FC236}">
                <a16:creationId xmlns:a16="http://schemas.microsoft.com/office/drawing/2014/main" id="{E4960788-526F-400A-A198-35459E75B17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85518" y="10688196"/>
            <a:ext cx="1153690" cy="1153690"/>
          </a:xfrm>
          <a:prstGeom prst="rect">
            <a:avLst/>
          </a:prstGeom>
        </p:spPr>
      </p:pic>
      <p:sp>
        <p:nvSpPr>
          <p:cNvPr id="47" name="Rectangle 46">
            <a:extLst>
              <a:ext uri="{FF2B5EF4-FFF2-40B4-BE49-F238E27FC236}">
                <a16:creationId xmlns:a16="http://schemas.microsoft.com/office/drawing/2014/main" id="{914AC3F8-0FEF-4ECA-98D0-FF7EE0CA4572}"/>
              </a:ext>
            </a:extLst>
          </p:cNvPr>
          <p:cNvSpPr/>
          <p:nvPr/>
        </p:nvSpPr>
        <p:spPr>
          <a:xfrm>
            <a:off x="4769262" y="4340899"/>
            <a:ext cx="14843882" cy="1262091"/>
          </a:xfrm>
          <a:prstGeom prst="rect">
            <a:avLst/>
          </a:prstGeom>
          <a:solidFill>
            <a:srgbClr val="ACACAC"/>
          </a:solidFill>
        </p:spPr>
        <p:txBody>
          <a:bodyPr wrap="square" lIns="287981" tIns="287981" rIns="143991" bIns="0" rtlCol="0" anchor="t">
            <a:noAutofit/>
          </a:bodyPr>
          <a:lstStyle/>
          <a:p>
            <a:pPr marL="0" marR="0" lvl="0" indent="0" algn="l" defTabSz="1371514"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Graphik Light" panose="020B0403030202060203" charset="0"/>
                <a:ea typeface="+mn-ea"/>
                <a:cs typeface="Calibri" panose="020F0502020204030204" pitchFamily="34" charset="0"/>
              </a:rPr>
              <a:t>Equitable allocation of types of loans</a:t>
            </a:r>
          </a:p>
        </p:txBody>
      </p:sp>
      <p:sp>
        <p:nvSpPr>
          <p:cNvPr id="49" name="Rectangle 48">
            <a:extLst>
              <a:ext uri="{FF2B5EF4-FFF2-40B4-BE49-F238E27FC236}">
                <a16:creationId xmlns:a16="http://schemas.microsoft.com/office/drawing/2014/main" id="{106D852D-57B2-4126-A9F5-B96794EBF9D9}"/>
              </a:ext>
            </a:extLst>
          </p:cNvPr>
          <p:cNvSpPr/>
          <p:nvPr/>
        </p:nvSpPr>
        <p:spPr>
          <a:xfrm>
            <a:off x="4766113" y="7220858"/>
            <a:ext cx="14843871" cy="1262091"/>
          </a:xfrm>
          <a:prstGeom prst="rect">
            <a:avLst/>
          </a:prstGeom>
          <a:solidFill>
            <a:srgbClr val="ACACAC"/>
          </a:solidFill>
        </p:spPr>
        <p:txBody>
          <a:bodyPr wrap="square" lIns="287981" tIns="287981" rIns="143991" bIns="0" rtlCol="0" anchor="t">
            <a:noAutofit/>
          </a:bodyPr>
          <a:lstStyle/>
          <a:p>
            <a:pPr marL="0" marR="0" lvl="0" indent="0" algn="l" defTabSz="1371514"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Graphik Light" panose="020B0403030202060203" charset="0"/>
                <a:ea typeface="+mn-ea"/>
                <a:cs typeface="Calibri" panose="020F0502020204030204" pitchFamily="34" charset="0"/>
              </a:rPr>
              <a:t>Equitable </a:t>
            </a:r>
            <a:r>
              <a:rPr lang="en-GB" dirty="0">
                <a:solidFill>
                  <a:srgbClr val="FFFFFF"/>
                </a:solidFill>
                <a:latin typeface="Graphik Light" panose="020B0403030202060203" charset="0"/>
                <a:cs typeface="Calibri" panose="020F0502020204030204" pitchFamily="34" charset="0"/>
              </a:rPr>
              <a:t>split in interest</a:t>
            </a:r>
            <a:endParaRPr kumimoji="0" lang="en-GB" sz="3600" b="0" i="0" u="none" strike="noStrike" kern="1200" cap="none" spc="0" normalizeH="0" baseline="0" noProof="0" dirty="0">
              <a:ln>
                <a:noFill/>
              </a:ln>
              <a:solidFill>
                <a:srgbClr val="FFFFFF"/>
              </a:solidFill>
              <a:effectLst/>
              <a:uLnTx/>
              <a:uFillTx/>
              <a:latin typeface="Graphik Light" panose="020B0403030202060203" charset="0"/>
              <a:ea typeface="+mn-ea"/>
              <a:cs typeface="Calibri" panose="020F0502020204030204" pitchFamily="34" charset="0"/>
            </a:endParaRPr>
          </a:p>
        </p:txBody>
      </p:sp>
      <p:sp>
        <p:nvSpPr>
          <p:cNvPr id="2" name="Slide Number Placeholder 1">
            <a:extLst>
              <a:ext uri="{FF2B5EF4-FFF2-40B4-BE49-F238E27FC236}">
                <a16:creationId xmlns:a16="http://schemas.microsoft.com/office/drawing/2014/main" id="{D95A8385-BAA5-76AE-7514-63DC7A97CBF7}"/>
              </a:ext>
            </a:extLst>
          </p:cNvPr>
          <p:cNvSpPr>
            <a:spLocks noGrp="1"/>
          </p:cNvSpPr>
          <p:nvPr>
            <p:ph type="sldNum" sz="quarter" idx="12"/>
          </p:nvPr>
        </p:nvSpPr>
        <p:spPr>
          <a:xfrm>
            <a:off x="19921734" y="12748274"/>
            <a:ext cx="637188" cy="648853"/>
          </a:xfrm>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AD606251-D307-4491-9E5E-7D88612B5E59}" type="slidenum">
              <a:rPr kumimoji="0" lang="en-AU" sz="1400" b="0" i="0" u="none" strike="noStrike" kern="1200" cap="none" spc="0" normalizeH="0" baseline="0" noProof="0" smtClean="0">
                <a:ln>
                  <a:noFill/>
                </a:ln>
                <a:solidFill>
                  <a:srgbClr val="000000"/>
                </a:solidFill>
                <a:effectLst/>
                <a:uLnTx/>
                <a:uFillTx/>
                <a:latin typeface="Graphik Light" panose="020B0403030202060203" pitchFamily="34" charset="0"/>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11</a:t>
            </a:fld>
            <a:endParaRPr kumimoji="0" lang="en-AU" sz="1400" b="0" i="0" u="none" strike="noStrike" kern="1200" cap="none" spc="0" normalizeH="0" baseline="0" noProof="0" dirty="0">
              <a:ln>
                <a:noFill/>
              </a:ln>
              <a:solidFill>
                <a:srgbClr val="000000"/>
              </a:solidFill>
              <a:effectLst/>
              <a:uLnTx/>
              <a:uFillTx/>
              <a:latin typeface="Graphik Light" panose="020B0403030202060203" pitchFamily="34" charset="0"/>
              <a:ea typeface="+mn-ea"/>
              <a:cs typeface="+mn-cs"/>
            </a:endParaRPr>
          </a:p>
        </p:txBody>
      </p:sp>
      <p:sp>
        <p:nvSpPr>
          <p:cNvPr id="5" name="Rectangle 4">
            <a:extLst>
              <a:ext uri="{FF2B5EF4-FFF2-40B4-BE49-F238E27FC236}">
                <a16:creationId xmlns:a16="http://schemas.microsoft.com/office/drawing/2014/main" id="{75890576-2582-443A-9CDD-AFC0C3815689}"/>
              </a:ext>
            </a:extLst>
          </p:cNvPr>
          <p:cNvSpPr/>
          <p:nvPr/>
        </p:nvSpPr>
        <p:spPr>
          <a:xfrm>
            <a:off x="4766124" y="5737190"/>
            <a:ext cx="14843871" cy="1388300"/>
          </a:xfrm>
          <a:prstGeom prst="rect">
            <a:avLst/>
          </a:prstGeom>
          <a:solidFill>
            <a:srgbClr val="ACACAC"/>
          </a:solidFill>
        </p:spPr>
        <p:txBody>
          <a:bodyPr wrap="square" lIns="287981" tIns="287981" rIns="143991" bIns="0" rtlCol="0" anchor="t">
            <a:noAutofit/>
          </a:bodyPr>
          <a:lstStyle/>
          <a:p>
            <a:pPr marL="0" marR="0" lvl="0" indent="0" algn="l" defTabSz="1371514"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Graphik Light" panose="020B0403030202060203" charset="0"/>
                <a:ea typeface="+mn-ea"/>
                <a:cs typeface="Calibri" panose="020F0502020204030204" pitchFamily="34" charset="0"/>
              </a:rPr>
              <a:t>Equitable split in maturity</a:t>
            </a:r>
          </a:p>
        </p:txBody>
      </p:sp>
      <p:sp>
        <p:nvSpPr>
          <p:cNvPr id="7" name="Rectangle 6">
            <a:extLst>
              <a:ext uri="{FF2B5EF4-FFF2-40B4-BE49-F238E27FC236}">
                <a16:creationId xmlns:a16="http://schemas.microsoft.com/office/drawing/2014/main" id="{7A6B116D-C2FD-E4F1-E7C3-450DFB32F7D7}"/>
              </a:ext>
            </a:extLst>
          </p:cNvPr>
          <p:cNvSpPr/>
          <p:nvPr/>
        </p:nvSpPr>
        <p:spPr>
          <a:xfrm>
            <a:off x="3148515" y="5769800"/>
            <a:ext cx="1291663" cy="1262091"/>
          </a:xfrm>
          <a:prstGeom prst="rect">
            <a:avLst/>
          </a:prstGeom>
          <a:solidFill>
            <a:srgbClr val="E60000"/>
          </a:solidFill>
        </p:spPr>
        <p:txBody>
          <a:bodyPr wrap="square" lIns="287981" tIns="287981" rIns="287981" bIns="0" rtlCol="0" anchor="t">
            <a:no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a:ln>
                <a:noFill/>
              </a:ln>
              <a:solidFill>
                <a:srgbClr val="000000"/>
              </a:solidFill>
              <a:effectLst/>
              <a:uLnTx/>
              <a:uFillTx/>
              <a:latin typeface="Arial"/>
              <a:ea typeface="+mn-ea"/>
              <a:cs typeface="+mn-cs"/>
            </a:endParaRPr>
          </a:p>
        </p:txBody>
      </p:sp>
      <p:pic>
        <p:nvPicPr>
          <p:cNvPr id="9" name="Graphic 8" descr="Pie chart">
            <a:extLst>
              <a:ext uri="{FF2B5EF4-FFF2-40B4-BE49-F238E27FC236}">
                <a16:creationId xmlns:a16="http://schemas.microsoft.com/office/drawing/2014/main" id="{3F0952EB-0374-D0A0-FC0A-670DFA31AE7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06199" y="5810216"/>
            <a:ext cx="1153690" cy="1153690"/>
          </a:xfrm>
          <a:prstGeom prst="rect">
            <a:avLst/>
          </a:prstGeom>
        </p:spPr>
      </p:pic>
      <p:sp>
        <p:nvSpPr>
          <p:cNvPr id="14" name="Text Placeholder 24">
            <a:extLst>
              <a:ext uri="{FF2B5EF4-FFF2-40B4-BE49-F238E27FC236}">
                <a16:creationId xmlns:a16="http://schemas.microsoft.com/office/drawing/2014/main" id="{82D03E9B-E9E3-A871-58DA-78DCFFDC235C}"/>
              </a:ext>
            </a:extLst>
          </p:cNvPr>
          <p:cNvSpPr txBox="1">
            <a:spLocks/>
          </p:cNvSpPr>
          <p:nvPr/>
        </p:nvSpPr>
        <p:spPr>
          <a:xfrm>
            <a:off x="956779" y="2669452"/>
            <a:ext cx="22462538" cy="733088"/>
          </a:xfrm>
          <a:prstGeom prst="rect">
            <a:avLst/>
          </a:prstGeom>
        </p:spPr>
        <p:txBody>
          <a:bodyPr/>
          <a:lstStyle>
            <a:lvl1pPr marL="0" indent="0" algn="l" defTabSz="1828709" rtl="0" eaLnBrk="1" latinLnBrk="0" hangingPunct="1">
              <a:lnSpc>
                <a:spcPct val="100000"/>
              </a:lnSpc>
              <a:spcBef>
                <a:spcPts val="2000"/>
              </a:spcBef>
              <a:buFont typeface="Arial" panose="020B0604020202020204" pitchFamily="34" charset="0"/>
              <a:buNone/>
              <a:defRPr sz="2800" b="1" i="0" kern="1200">
                <a:solidFill>
                  <a:schemeClr val="tx1"/>
                </a:solidFill>
                <a:latin typeface="Graphik Light" panose="020B0403030202060203" pitchFamily="34" charset="0"/>
                <a:ea typeface="+mn-ea"/>
                <a:cs typeface="Arial" panose="020B0604020202020204" pitchFamily="34" charset="0"/>
              </a:defRPr>
            </a:lvl1pPr>
            <a:lvl2pPr marL="360000" indent="-360000" algn="l" defTabSz="1828709" rtl="0" eaLnBrk="1" latinLnBrk="0" hangingPunct="1">
              <a:lnSpc>
                <a:spcPct val="100000"/>
              </a:lnSpc>
              <a:spcBef>
                <a:spcPts val="1000"/>
              </a:spcBef>
              <a:buFont typeface="Arial" panose="020B0604020202020204" pitchFamily="34" charset="0"/>
              <a:buChar char="•"/>
              <a:defRPr sz="2800" b="0" i="0" kern="1200">
                <a:solidFill>
                  <a:schemeClr val="tx1"/>
                </a:solidFill>
                <a:latin typeface="Graphik Light" panose="020B0403030202060203" pitchFamily="34" charset="0"/>
                <a:ea typeface="+mn-ea"/>
                <a:cs typeface="Arial" panose="020B0604020202020204" pitchFamily="34" charset="0"/>
              </a:defRPr>
            </a:lvl2pPr>
            <a:lvl3pPr marL="720000" indent="-360000" algn="l" defTabSz="1828709" rtl="0" eaLnBrk="1" latinLnBrk="0" hangingPunct="1">
              <a:lnSpc>
                <a:spcPct val="100000"/>
              </a:lnSpc>
              <a:spcBef>
                <a:spcPts val="1000"/>
              </a:spcBef>
              <a:buFont typeface="Arial" panose="020B0604020202020204" pitchFamily="34" charset="0"/>
              <a:buChar char="–"/>
              <a:defRPr sz="2800" b="0" i="0" kern="1200">
                <a:solidFill>
                  <a:schemeClr val="tx1"/>
                </a:solidFill>
                <a:latin typeface="Graphik Light" panose="020B0403030202060203" pitchFamily="34" charset="0"/>
                <a:ea typeface="+mn-ea"/>
                <a:cs typeface="Arial" panose="020B0604020202020204" pitchFamily="34" charset="0"/>
              </a:defRPr>
            </a:lvl3pPr>
            <a:lvl4pPr marL="0" indent="0" algn="l" defTabSz="1828709" rtl="0" eaLnBrk="1" latinLnBrk="0" hangingPunct="1">
              <a:lnSpc>
                <a:spcPct val="100000"/>
              </a:lnSpc>
              <a:spcBef>
                <a:spcPts val="1000"/>
              </a:spcBef>
              <a:buFont typeface="Arial" panose="020B0604020202020204" pitchFamily="34" charset="0"/>
              <a:buNone/>
              <a:defRPr sz="2800" b="0" i="0" kern="1200">
                <a:solidFill>
                  <a:schemeClr val="tx1"/>
                </a:solidFill>
                <a:latin typeface="Graphik Light" panose="020B0403030202060203" pitchFamily="34" charset="0"/>
                <a:ea typeface="+mn-ea"/>
                <a:cs typeface="Arial" panose="020B0604020202020204" pitchFamily="34" charset="0"/>
              </a:defRPr>
            </a:lvl4pPr>
            <a:lvl5pPr marL="0" indent="0" algn="l" defTabSz="1828709" rtl="0" eaLnBrk="1" latinLnBrk="0" hangingPunct="1">
              <a:lnSpc>
                <a:spcPct val="100000"/>
              </a:lnSpc>
              <a:spcBef>
                <a:spcPts val="1000"/>
              </a:spcBef>
              <a:buFont typeface="Arial" panose="020B0604020202020204" pitchFamily="34" charset="0"/>
              <a:buNone/>
              <a:defRPr sz="2800" b="0" i="0" kern="1200">
                <a:solidFill>
                  <a:schemeClr val="tx1"/>
                </a:solidFill>
                <a:latin typeface="Graphik Light" panose="020B0403030202060203" pitchFamily="34" charset="0"/>
                <a:ea typeface="+mn-ea"/>
                <a:cs typeface="Arial" panose="020B0604020202020204" pitchFamily="34" charset="0"/>
              </a:defRPr>
            </a:lvl5pPr>
            <a:lvl6pPr marL="0" indent="0" algn="l" defTabSz="1828709" rtl="0" eaLnBrk="1" latinLnBrk="0" hangingPunct="1">
              <a:lnSpc>
                <a:spcPct val="100000"/>
              </a:lnSpc>
              <a:spcBef>
                <a:spcPts val="1000"/>
              </a:spcBef>
              <a:buFont typeface="Arial" panose="020B0604020202020204" pitchFamily="34" charset="0"/>
              <a:buNone/>
              <a:defRPr sz="2800" kern="1200">
                <a:solidFill>
                  <a:schemeClr val="tx1"/>
                </a:solidFill>
                <a:latin typeface="+mn-lt"/>
                <a:ea typeface="+mn-ea"/>
                <a:cs typeface="+mn-cs"/>
              </a:defRPr>
            </a:lvl6pPr>
            <a:lvl7pPr marL="0" indent="0" algn="l" defTabSz="1828709" rtl="0" eaLnBrk="1" latinLnBrk="0" hangingPunct="1">
              <a:lnSpc>
                <a:spcPct val="100000"/>
              </a:lnSpc>
              <a:spcBef>
                <a:spcPts val="1000"/>
              </a:spcBef>
              <a:buFont typeface="Arial" panose="020B0604020202020204" pitchFamily="34" charset="0"/>
              <a:buNone/>
              <a:defRPr sz="2800" kern="1200">
                <a:solidFill>
                  <a:schemeClr val="tx1"/>
                </a:solidFill>
                <a:latin typeface="+mn-lt"/>
                <a:ea typeface="+mn-ea"/>
                <a:cs typeface="+mn-cs"/>
              </a:defRPr>
            </a:lvl7pPr>
            <a:lvl8pPr marL="0" indent="0" algn="l" defTabSz="1828709" rtl="0" eaLnBrk="1" latinLnBrk="0" hangingPunct="1">
              <a:lnSpc>
                <a:spcPct val="100000"/>
              </a:lnSpc>
              <a:spcBef>
                <a:spcPts val="1000"/>
              </a:spcBef>
              <a:buFont typeface="Arial" panose="020B0604020202020204" pitchFamily="34" charset="0"/>
              <a:buNone/>
              <a:defRPr sz="2800" kern="1200">
                <a:solidFill>
                  <a:schemeClr val="tx1"/>
                </a:solidFill>
                <a:latin typeface="+mn-lt"/>
                <a:ea typeface="+mn-ea"/>
                <a:cs typeface="+mn-cs"/>
              </a:defRPr>
            </a:lvl8pPr>
            <a:lvl9pPr marL="0" indent="0" algn="l" defTabSz="1828709" rtl="0" eaLnBrk="1" latinLnBrk="0" hangingPunct="1">
              <a:lnSpc>
                <a:spcPct val="100000"/>
              </a:lnSpc>
              <a:spcBef>
                <a:spcPts val="1000"/>
              </a:spcBef>
              <a:buFont typeface="Arial" panose="020B0604020202020204" pitchFamily="34" charset="0"/>
              <a:buNone/>
              <a:defRPr sz="2800" kern="1200">
                <a:solidFill>
                  <a:schemeClr val="tx1"/>
                </a:solidFill>
                <a:latin typeface="+mn-lt"/>
                <a:ea typeface="+mn-ea"/>
                <a:cs typeface="+mn-cs"/>
              </a:defRPr>
            </a:lvl9pPr>
          </a:lstStyle>
          <a:p>
            <a:r>
              <a:rPr lang="en-GB" sz="4000" dirty="0">
                <a:solidFill>
                  <a:schemeClr val="bg2"/>
                </a:solidFill>
              </a:rPr>
              <a:t>Principles of the disaggregation of Cumbria County Council’s debt and debt finance:</a:t>
            </a:r>
          </a:p>
        </p:txBody>
      </p:sp>
    </p:spTree>
    <p:extLst>
      <p:ext uri="{BB962C8B-B14F-4D97-AF65-F5344CB8AC3E}">
        <p14:creationId xmlns:p14="http://schemas.microsoft.com/office/powerpoint/2010/main" val="564065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7866616-2757-AFBC-32A8-D54637262ABE}"/>
              </a:ext>
            </a:extLst>
          </p:cNvPr>
          <p:cNvSpPr>
            <a:spLocks noGrp="1"/>
          </p:cNvSpPr>
          <p:nvPr>
            <p:ph sz="half" idx="1"/>
          </p:nvPr>
        </p:nvSpPr>
        <p:spPr>
          <a:xfrm>
            <a:off x="318052" y="1987826"/>
            <a:ext cx="23814157" cy="10376452"/>
          </a:xfrm>
        </p:spPr>
        <p:txBody>
          <a:bodyPr/>
          <a:lstStyle/>
          <a:p>
            <a:pPr marL="571500" lvl="0" indent="-571500">
              <a:buClr>
                <a:srgbClr val="E60000"/>
              </a:buClr>
              <a:buFont typeface="Arial" panose="020B0604020202020204" pitchFamily="34" charset="0"/>
              <a:buChar char="•"/>
            </a:pPr>
            <a:r>
              <a:rPr lang="en-GB" sz="4400" b="0" dirty="0"/>
              <a:t>Engaged by Cumbria CC to support </a:t>
            </a:r>
          </a:p>
          <a:p>
            <a:pPr marL="571500" lvl="0" indent="-571500">
              <a:buClr>
                <a:srgbClr val="E60000"/>
              </a:buClr>
              <a:buFont typeface="Arial" panose="020B0604020202020204" pitchFamily="34" charset="0"/>
              <a:buChar char="•"/>
            </a:pPr>
            <a:r>
              <a:rPr lang="en-GB" sz="4400" b="0" dirty="0"/>
              <a:t>Reconciliation of County CFR – balance sheet review to confirm using 20/21 accounts</a:t>
            </a:r>
          </a:p>
          <a:p>
            <a:pPr marL="931500" lvl="1" indent="-571500">
              <a:buClr>
                <a:srgbClr val="E60000"/>
              </a:buClr>
              <a:buFont typeface="Graphik Light" panose="020B0403030202060203" charset="0"/>
              <a:buChar char="–"/>
            </a:pPr>
            <a:r>
              <a:rPr lang="en-GB" sz="4400" b="0" dirty="0"/>
              <a:t>Agreed basis of debt allocation – produced draft report for Cumbria CC in May 2022</a:t>
            </a:r>
          </a:p>
          <a:p>
            <a:pPr marL="931500" lvl="1" indent="-571500">
              <a:buClr>
                <a:srgbClr val="E60000"/>
              </a:buClr>
              <a:buFont typeface="Graphik Light" panose="020B0403030202060203" charset="0"/>
              <a:buChar char="–"/>
            </a:pPr>
            <a:r>
              <a:rPr lang="en-GB" sz="4400" dirty="0"/>
              <a:t>Updated figures received for 2021/22 accounts and updated report</a:t>
            </a:r>
          </a:p>
          <a:p>
            <a:pPr marL="931500" lvl="1" indent="-571500">
              <a:buClr>
                <a:srgbClr val="E60000"/>
              </a:buClr>
            </a:pPr>
            <a:endParaRPr lang="en-GB" sz="4400" dirty="0"/>
          </a:p>
          <a:p>
            <a:pPr marL="931500" lvl="1" indent="-571500">
              <a:buClr>
                <a:srgbClr val="E60000"/>
              </a:buClr>
            </a:pPr>
            <a:r>
              <a:rPr lang="en-GB" sz="4400" dirty="0"/>
              <a:t>Reconciliation of district CFRs – balance sheet reviews to confirm (not all available for 20/21 and/or 21/22) </a:t>
            </a:r>
            <a:endParaRPr lang="en-GB" sz="4400" b="0" dirty="0"/>
          </a:p>
          <a:p>
            <a:pPr lvl="1" indent="0">
              <a:buClr>
                <a:srgbClr val="E60000"/>
              </a:buClr>
              <a:buNone/>
            </a:pPr>
            <a:endParaRPr lang="en-GB" sz="4400" b="0" dirty="0"/>
          </a:p>
          <a:p>
            <a:pPr marL="931500" lvl="1" indent="-571500">
              <a:buClr>
                <a:srgbClr val="E60000"/>
              </a:buClr>
            </a:pPr>
            <a:endParaRPr lang="en-GB" sz="4400" b="0" dirty="0"/>
          </a:p>
          <a:p>
            <a:pPr marL="571500" indent="-571500">
              <a:buClr>
                <a:srgbClr val="E60000"/>
              </a:buClr>
              <a:buFont typeface="Arial" panose="020B0604020202020204" pitchFamily="34" charset="0"/>
              <a:buChar char="•"/>
            </a:pPr>
            <a:endParaRPr lang="en-GB" sz="4400" b="0" dirty="0"/>
          </a:p>
          <a:p>
            <a:pPr>
              <a:buClr>
                <a:srgbClr val="E60000"/>
              </a:buClr>
            </a:pPr>
            <a:endParaRPr lang="en-GB" sz="4400" b="0" dirty="0"/>
          </a:p>
          <a:p>
            <a:pPr marL="571500" indent="-571500">
              <a:buClr>
                <a:srgbClr val="E60000"/>
              </a:buClr>
              <a:buFont typeface="Arial" panose="020B0604020202020204" pitchFamily="34" charset="0"/>
              <a:buChar char="•"/>
            </a:pPr>
            <a:endParaRPr lang="en-GB" sz="4400" b="0" dirty="0"/>
          </a:p>
          <a:p>
            <a:pPr lvl="3"/>
            <a:endParaRPr lang="en-US" dirty="0"/>
          </a:p>
          <a:p>
            <a:endParaRPr lang="en-AU" dirty="0"/>
          </a:p>
        </p:txBody>
      </p:sp>
      <p:sp>
        <p:nvSpPr>
          <p:cNvPr id="2" name="Slide Number Placeholder 1">
            <a:extLst>
              <a:ext uri="{FF2B5EF4-FFF2-40B4-BE49-F238E27FC236}">
                <a16:creationId xmlns:a16="http://schemas.microsoft.com/office/drawing/2014/main" id="{BEDE8D63-CEB9-79FD-6F19-2A34A4A261E2}"/>
              </a:ext>
            </a:extLst>
          </p:cNvPr>
          <p:cNvSpPr>
            <a:spLocks noGrp="1"/>
          </p:cNvSpPr>
          <p:nvPr>
            <p:ph type="sldNum" sz="quarter" idx="17"/>
          </p:nvPr>
        </p:nvSpPr>
        <p:spPr>
          <a:xfrm>
            <a:off x="18021300" y="12712701"/>
            <a:ext cx="2551112" cy="360000"/>
          </a:xfrm>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F5AEA0E0-5CC6-4BD0-905C-A0021E419432}" type="slidenum">
              <a:rPr kumimoji="0" lang="en-GB" sz="1400" b="0" i="0" u="none" strike="noStrike" kern="1200" cap="none" spc="0" normalizeH="0" baseline="0" noProof="0" smtClean="0">
                <a:ln>
                  <a:noFill/>
                </a:ln>
                <a:solidFill>
                  <a:srgbClr val="000000"/>
                </a:solidFill>
                <a:effectLst/>
                <a:uLnTx/>
                <a:uFillTx/>
                <a:latin typeface="Graphik Light" panose="020B0403030202060203" pitchFamily="34" charset="0"/>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12</a:t>
            </a:fld>
            <a:endParaRPr kumimoji="0" lang="en-GB" sz="1400" b="0" i="0" u="none" strike="noStrike" kern="1200" cap="none" spc="0" normalizeH="0" baseline="0" noProof="0" dirty="0">
              <a:ln>
                <a:noFill/>
              </a:ln>
              <a:solidFill>
                <a:srgbClr val="000000"/>
              </a:solidFill>
              <a:effectLst/>
              <a:uLnTx/>
              <a:uFillTx/>
              <a:latin typeface="Graphik Light" panose="020B0403030202060203" pitchFamily="34" charset="0"/>
              <a:ea typeface="+mn-ea"/>
              <a:cs typeface="+mn-cs"/>
            </a:endParaRPr>
          </a:p>
        </p:txBody>
      </p:sp>
      <p:sp>
        <p:nvSpPr>
          <p:cNvPr id="27" name="Title 26">
            <a:extLst>
              <a:ext uri="{FF2B5EF4-FFF2-40B4-BE49-F238E27FC236}">
                <a16:creationId xmlns:a16="http://schemas.microsoft.com/office/drawing/2014/main" id="{F2D91A85-F960-4D2A-DF5F-F48B5D06CBBC}"/>
              </a:ext>
            </a:extLst>
          </p:cNvPr>
          <p:cNvSpPr>
            <a:spLocks noGrp="1"/>
          </p:cNvSpPr>
          <p:nvPr>
            <p:ph type="title"/>
          </p:nvPr>
        </p:nvSpPr>
        <p:spPr>
          <a:xfrm>
            <a:off x="957263" y="1012826"/>
            <a:ext cx="22479207" cy="935244"/>
          </a:xfrm>
        </p:spPr>
        <p:txBody>
          <a:bodyPr/>
          <a:lstStyle/>
          <a:p>
            <a:r>
              <a:rPr lang="en-GB" dirty="0"/>
              <a:t>Overview of our approach</a:t>
            </a:r>
            <a:endParaRPr lang="en-AU" dirty="0"/>
          </a:p>
        </p:txBody>
      </p:sp>
    </p:spTree>
    <p:extLst>
      <p:ext uri="{BB962C8B-B14F-4D97-AF65-F5344CB8AC3E}">
        <p14:creationId xmlns:p14="http://schemas.microsoft.com/office/powerpoint/2010/main" val="604035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7866616-2757-AFBC-32A8-D54637262ABE}"/>
              </a:ext>
            </a:extLst>
          </p:cNvPr>
          <p:cNvSpPr>
            <a:spLocks noGrp="1"/>
          </p:cNvSpPr>
          <p:nvPr>
            <p:ph sz="half" idx="1"/>
          </p:nvPr>
        </p:nvSpPr>
        <p:spPr>
          <a:xfrm>
            <a:off x="318052" y="1987826"/>
            <a:ext cx="23814157" cy="10376452"/>
          </a:xfrm>
        </p:spPr>
        <p:txBody>
          <a:bodyPr/>
          <a:lstStyle/>
          <a:p>
            <a:pPr marL="571500" lvl="0" indent="-571500">
              <a:buClr>
                <a:srgbClr val="E60000"/>
              </a:buClr>
              <a:buFont typeface="Arial" panose="020B0604020202020204" pitchFamily="34" charset="0"/>
              <a:buChar char="•"/>
            </a:pPr>
            <a:r>
              <a:rPr lang="en-GB" sz="4400" b="0" dirty="0"/>
              <a:t>Treasury contracts for 2 new Unitary Councils – from 1st Sep 2022 for 4 yrs 7 </a:t>
            </a:r>
            <a:r>
              <a:rPr lang="en-GB" sz="4400" b="0" dirty="0" err="1"/>
              <a:t>mths</a:t>
            </a:r>
            <a:endParaRPr lang="en-GB" sz="4400" b="0" dirty="0"/>
          </a:p>
          <a:p>
            <a:pPr marL="571500" indent="-571500">
              <a:buClr>
                <a:srgbClr val="E60000"/>
              </a:buClr>
              <a:buFont typeface="Arial" panose="020B0604020202020204" pitchFamily="34" charset="0"/>
              <a:buChar char="•"/>
            </a:pPr>
            <a:r>
              <a:rPr lang="en-GB" sz="4400" b="0" dirty="0"/>
              <a:t>More detailed work across all councils now</a:t>
            </a:r>
          </a:p>
          <a:p>
            <a:pPr marL="571500" indent="-571500">
              <a:buClr>
                <a:srgbClr val="E60000"/>
              </a:buClr>
              <a:buFont typeface="Arial" panose="020B0604020202020204" pitchFamily="34" charset="0"/>
              <a:buChar char="•"/>
            </a:pPr>
            <a:endParaRPr lang="en-GB" sz="4400" b="0" dirty="0"/>
          </a:p>
          <a:p>
            <a:pPr marL="571500" indent="-571500">
              <a:buClr>
                <a:srgbClr val="E60000"/>
              </a:buClr>
              <a:buFont typeface="Arial" panose="020B0604020202020204" pitchFamily="34" charset="0"/>
              <a:buChar char="•"/>
            </a:pPr>
            <a:r>
              <a:rPr lang="en-GB" sz="4400" b="0" dirty="0"/>
              <a:t>MRP – reconciliation/review of all councils</a:t>
            </a:r>
          </a:p>
          <a:p>
            <a:pPr marL="931500" lvl="1" indent="-571500">
              <a:buClr>
                <a:srgbClr val="E60000"/>
              </a:buClr>
              <a:buFont typeface="Graphik Light" panose="020B0403030202060203" charset="0"/>
              <a:buChar char="–"/>
            </a:pPr>
            <a:r>
              <a:rPr lang="en-GB" sz="4400" dirty="0"/>
              <a:t>Assumptions still valid</a:t>
            </a:r>
          </a:p>
          <a:p>
            <a:pPr marL="931500" lvl="1" indent="-571500">
              <a:buClr>
                <a:srgbClr val="E60000"/>
              </a:buClr>
              <a:buFont typeface="Graphik Light" panose="020B0403030202060203" charset="0"/>
              <a:buChar char="–"/>
            </a:pPr>
            <a:r>
              <a:rPr lang="en-GB" sz="4400" dirty="0"/>
              <a:t>Assets transferring – (dual use of some)</a:t>
            </a:r>
          </a:p>
          <a:p>
            <a:pPr marL="931500" lvl="1" indent="-571500">
              <a:buClr>
                <a:srgbClr val="E60000"/>
              </a:buClr>
              <a:buFont typeface="Graphik Light" panose="020B0403030202060203" charset="0"/>
              <a:buChar char="–"/>
            </a:pPr>
            <a:r>
              <a:rPr lang="en-GB" sz="4400" dirty="0"/>
              <a:t>Supported/unsupported borrowing</a:t>
            </a:r>
          </a:p>
          <a:p>
            <a:pPr marL="931500" lvl="1" indent="-571500">
              <a:buClr>
                <a:srgbClr val="E60000"/>
              </a:buClr>
              <a:buFont typeface="Graphik Light" panose="020B0403030202060203" charset="0"/>
              <a:buChar char="–"/>
            </a:pPr>
            <a:r>
              <a:rPr lang="en-GB" sz="4400" dirty="0"/>
              <a:t>Allocation basis</a:t>
            </a:r>
          </a:p>
          <a:p>
            <a:pPr marL="571500" indent="-571500">
              <a:buClr>
                <a:srgbClr val="E60000"/>
              </a:buClr>
              <a:buFont typeface="Arial" panose="020B0604020202020204" pitchFamily="34" charset="0"/>
              <a:buChar char="•"/>
            </a:pPr>
            <a:r>
              <a:rPr lang="en-GB" sz="4400" b="0" dirty="0"/>
              <a:t>Leases including PFI</a:t>
            </a:r>
          </a:p>
          <a:p>
            <a:pPr marL="571500" indent="-571500">
              <a:buClr>
                <a:srgbClr val="E60000"/>
              </a:buClr>
              <a:buFont typeface="Arial" panose="020B0604020202020204" pitchFamily="34" charset="0"/>
              <a:buChar char="•"/>
            </a:pPr>
            <a:r>
              <a:rPr lang="en-GB" sz="4400" b="0" dirty="0"/>
              <a:t>Interest budget</a:t>
            </a:r>
          </a:p>
          <a:p>
            <a:pPr>
              <a:buClr>
                <a:srgbClr val="E60000"/>
              </a:buClr>
            </a:pPr>
            <a:endParaRPr lang="en-GB" sz="4400" b="0" dirty="0"/>
          </a:p>
          <a:p>
            <a:pPr marL="571500" indent="-571500">
              <a:buClr>
                <a:srgbClr val="E60000"/>
              </a:buClr>
              <a:buFont typeface="Arial" panose="020B0604020202020204" pitchFamily="34" charset="0"/>
              <a:buChar char="•"/>
            </a:pPr>
            <a:endParaRPr lang="en-GB" sz="4400" b="0" dirty="0"/>
          </a:p>
          <a:p>
            <a:pPr lvl="3"/>
            <a:endParaRPr lang="en-US" dirty="0"/>
          </a:p>
          <a:p>
            <a:endParaRPr lang="en-AU" dirty="0"/>
          </a:p>
        </p:txBody>
      </p:sp>
      <p:sp>
        <p:nvSpPr>
          <p:cNvPr id="2" name="Slide Number Placeholder 1">
            <a:extLst>
              <a:ext uri="{FF2B5EF4-FFF2-40B4-BE49-F238E27FC236}">
                <a16:creationId xmlns:a16="http://schemas.microsoft.com/office/drawing/2014/main" id="{BEDE8D63-CEB9-79FD-6F19-2A34A4A261E2}"/>
              </a:ext>
            </a:extLst>
          </p:cNvPr>
          <p:cNvSpPr>
            <a:spLocks noGrp="1"/>
          </p:cNvSpPr>
          <p:nvPr>
            <p:ph type="sldNum" sz="quarter" idx="17"/>
          </p:nvPr>
        </p:nvSpPr>
        <p:spPr>
          <a:xfrm>
            <a:off x="18021300" y="12712701"/>
            <a:ext cx="2551112" cy="360000"/>
          </a:xfrm>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F5AEA0E0-5CC6-4BD0-905C-A0021E419432}" type="slidenum">
              <a:rPr kumimoji="0" lang="en-GB" sz="1400" b="0" i="0" u="none" strike="noStrike" kern="1200" cap="none" spc="0" normalizeH="0" baseline="0" noProof="0" smtClean="0">
                <a:ln>
                  <a:noFill/>
                </a:ln>
                <a:solidFill>
                  <a:srgbClr val="000000"/>
                </a:solidFill>
                <a:effectLst/>
                <a:uLnTx/>
                <a:uFillTx/>
                <a:latin typeface="Graphik Light" panose="020B0403030202060203" pitchFamily="34" charset="0"/>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13</a:t>
            </a:fld>
            <a:endParaRPr kumimoji="0" lang="en-GB" sz="1400" b="0" i="0" u="none" strike="noStrike" kern="1200" cap="none" spc="0" normalizeH="0" baseline="0" noProof="0" dirty="0">
              <a:ln>
                <a:noFill/>
              </a:ln>
              <a:solidFill>
                <a:srgbClr val="000000"/>
              </a:solidFill>
              <a:effectLst/>
              <a:uLnTx/>
              <a:uFillTx/>
              <a:latin typeface="Graphik Light" panose="020B0403030202060203" pitchFamily="34" charset="0"/>
              <a:ea typeface="+mn-ea"/>
              <a:cs typeface="+mn-cs"/>
            </a:endParaRPr>
          </a:p>
        </p:txBody>
      </p:sp>
      <p:sp>
        <p:nvSpPr>
          <p:cNvPr id="27" name="Title 26">
            <a:extLst>
              <a:ext uri="{FF2B5EF4-FFF2-40B4-BE49-F238E27FC236}">
                <a16:creationId xmlns:a16="http://schemas.microsoft.com/office/drawing/2014/main" id="{F2D91A85-F960-4D2A-DF5F-F48B5D06CBBC}"/>
              </a:ext>
            </a:extLst>
          </p:cNvPr>
          <p:cNvSpPr>
            <a:spLocks noGrp="1"/>
          </p:cNvSpPr>
          <p:nvPr>
            <p:ph type="title"/>
          </p:nvPr>
        </p:nvSpPr>
        <p:spPr>
          <a:xfrm>
            <a:off x="957263" y="1012826"/>
            <a:ext cx="22479207" cy="935244"/>
          </a:xfrm>
        </p:spPr>
        <p:txBody>
          <a:bodyPr/>
          <a:lstStyle/>
          <a:p>
            <a:r>
              <a:rPr lang="en-GB" dirty="0"/>
              <a:t>Overview of our approach</a:t>
            </a:r>
            <a:endParaRPr lang="en-AU" dirty="0"/>
          </a:p>
        </p:txBody>
      </p:sp>
    </p:spTree>
    <p:extLst>
      <p:ext uri="{BB962C8B-B14F-4D97-AF65-F5344CB8AC3E}">
        <p14:creationId xmlns:p14="http://schemas.microsoft.com/office/powerpoint/2010/main" val="1205359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7866616-2757-AFBC-32A8-D54637262ABE}"/>
              </a:ext>
            </a:extLst>
          </p:cNvPr>
          <p:cNvSpPr>
            <a:spLocks noGrp="1"/>
          </p:cNvSpPr>
          <p:nvPr>
            <p:ph sz="half" idx="1"/>
          </p:nvPr>
        </p:nvSpPr>
        <p:spPr>
          <a:xfrm>
            <a:off x="838822" y="2285449"/>
            <a:ext cx="21921787" cy="9050400"/>
          </a:xfrm>
        </p:spPr>
        <p:txBody>
          <a:bodyPr/>
          <a:lstStyle/>
          <a:p>
            <a:pPr marL="571500" lvl="0" indent="-571500">
              <a:buClr>
                <a:srgbClr val="E60000"/>
              </a:buClr>
              <a:buFont typeface="Arial" panose="020B0604020202020204" pitchFamily="34" charset="0"/>
              <a:buChar char="•"/>
            </a:pPr>
            <a:r>
              <a:rPr lang="en-GB" sz="4400" b="0" dirty="0"/>
              <a:t>Assets review</a:t>
            </a:r>
          </a:p>
          <a:p>
            <a:pPr marL="931500" lvl="1" indent="-571500">
              <a:buClr>
                <a:srgbClr val="E60000"/>
              </a:buClr>
              <a:buFont typeface="Graphik Light" panose="020B0403030202060203" charset="0"/>
              <a:buChar char="–"/>
            </a:pPr>
            <a:r>
              <a:rPr lang="en-GB" sz="4400" dirty="0"/>
              <a:t>Assets for sale</a:t>
            </a:r>
          </a:p>
          <a:p>
            <a:pPr marL="931500" lvl="1" indent="-571500">
              <a:buClr>
                <a:srgbClr val="E60000"/>
              </a:buClr>
              <a:buFont typeface="Graphik Light" panose="020B0403030202060203" charset="0"/>
              <a:buChar char="–"/>
            </a:pPr>
            <a:r>
              <a:rPr lang="en-GB" sz="4400" dirty="0"/>
              <a:t>Assets with no debt</a:t>
            </a:r>
          </a:p>
          <a:p>
            <a:pPr marL="931500" lvl="1" indent="-571500">
              <a:buClr>
                <a:srgbClr val="E60000"/>
              </a:buClr>
              <a:buFont typeface="Graphik Light" panose="020B0403030202060203" charset="0"/>
              <a:buChar char="–"/>
            </a:pPr>
            <a:r>
              <a:rPr lang="en-GB" sz="4400" dirty="0"/>
              <a:t>Asset disposal strategy</a:t>
            </a:r>
          </a:p>
          <a:p>
            <a:pPr marL="931500" lvl="1" indent="-571500">
              <a:buClr>
                <a:srgbClr val="E60000"/>
              </a:buClr>
              <a:buFont typeface="Graphik Light" panose="020B0403030202060203" charset="0"/>
              <a:buChar char="–"/>
            </a:pPr>
            <a:r>
              <a:rPr lang="en-GB" sz="4400" dirty="0"/>
              <a:t>Dual use of assets</a:t>
            </a:r>
          </a:p>
          <a:p>
            <a:pPr marL="571500" indent="-571500">
              <a:buClr>
                <a:srgbClr val="E60000"/>
              </a:buClr>
              <a:buFont typeface="Arial" panose="020B0604020202020204" pitchFamily="34" charset="0"/>
              <a:buChar char="•"/>
            </a:pPr>
            <a:r>
              <a:rPr lang="en-GB" sz="4400" b="0" dirty="0"/>
              <a:t>Capital programme</a:t>
            </a:r>
          </a:p>
          <a:p>
            <a:pPr marL="931500" lvl="1" indent="-571500">
              <a:buClr>
                <a:srgbClr val="E60000"/>
              </a:buClr>
              <a:buFont typeface="Graphik Light" panose="020B0403030202060203" charset="0"/>
              <a:buChar char="–"/>
            </a:pPr>
            <a:r>
              <a:rPr lang="en-GB" sz="4400" dirty="0"/>
              <a:t>Merging of programmes</a:t>
            </a:r>
          </a:p>
          <a:p>
            <a:pPr marL="931500" lvl="1" indent="-571500">
              <a:buClr>
                <a:srgbClr val="E60000"/>
              </a:buClr>
              <a:buFont typeface="Graphik Light" panose="020B0403030202060203" charset="0"/>
              <a:buChar char="–"/>
            </a:pPr>
            <a:r>
              <a:rPr lang="en-GB" sz="4400" dirty="0"/>
              <a:t>Assumptions still valid – projects still needed? timelines</a:t>
            </a:r>
          </a:p>
          <a:p>
            <a:pPr marL="931500" lvl="1" indent="-571500">
              <a:buClr>
                <a:srgbClr val="E60000"/>
              </a:buClr>
              <a:buFont typeface="Graphik Light" panose="020B0403030202060203" charset="0"/>
              <a:buChar char="–"/>
            </a:pPr>
            <a:r>
              <a:rPr lang="en-GB" sz="4400" dirty="0"/>
              <a:t>Across boundaries</a:t>
            </a:r>
          </a:p>
          <a:p>
            <a:pPr marL="931500" lvl="1" indent="-571500">
              <a:buClr>
                <a:srgbClr val="E60000"/>
              </a:buClr>
              <a:buFont typeface="Graphik Light" panose="020B0403030202060203" charset="0"/>
              <a:buChar char="–"/>
            </a:pPr>
            <a:r>
              <a:rPr lang="en-GB" sz="4400" dirty="0"/>
              <a:t>Affordability/deliverability</a:t>
            </a:r>
          </a:p>
          <a:p>
            <a:pPr marL="571500" indent="-571500">
              <a:buClr>
                <a:srgbClr val="E60000"/>
              </a:buClr>
              <a:buFont typeface="Arial" panose="020B0604020202020204" pitchFamily="34" charset="0"/>
              <a:buChar char="•"/>
            </a:pPr>
            <a:r>
              <a:rPr lang="en-GB" sz="4400" b="0" dirty="0"/>
              <a:t>Leases including PFI</a:t>
            </a:r>
          </a:p>
          <a:p>
            <a:pPr marL="571500" indent="-571500">
              <a:buClr>
                <a:srgbClr val="E60000"/>
              </a:buClr>
              <a:buFont typeface="Arial" panose="020B0604020202020204" pitchFamily="34" charset="0"/>
              <a:buChar char="•"/>
            </a:pPr>
            <a:endParaRPr lang="en-GB" sz="4400" b="0" dirty="0"/>
          </a:p>
          <a:p>
            <a:pPr lvl="3"/>
            <a:endParaRPr lang="en-US" dirty="0"/>
          </a:p>
          <a:p>
            <a:endParaRPr lang="en-AU" dirty="0"/>
          </a:p>
        </p:txBody>
      </p:sp>
      <p:sp>
        <p:nvSpPr>
          <p:cNvPr id="2" name="Slide Number Placeholder 1">
            <a:extLst>
              <a:ext uri="{FF2B5EF4-FFF2-40B4-BE49-F238E27FC236}">
                <a16:creationId xmlns:a16="http://schemas.microsoft.com/office/drawing/2014/main" id="{BEDE8D63-CEB9-79FD-6F19-2A34A4A261E2}"/>
              </a:ext>
            </a:extLst>
          </p:cNvPr>
          <p:cNvSpPr>
            <a:spLocks noGrp="1"/>
          </p:cNvSpPr>
          <p:nvPr>
            <p:ph type="sldNum" sz="quarter" idx="17"/>
          </p:nvPr>
        </p:nvSpPr>
        <p:spPr>
          <a:xfrm>
            <a:off x="18021300" y="12712701"/>
            <a:ext cx="2551112" cy="360000"/>
          </a:xfrm>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F5AEA0E0-5CC6-4BD0-905C-A0021E419432}" type="slidenum">
              <a:rPr kumimoji="0" lang="en-GB" sz="1400" b="0" i="0" u="none" strike="noStrike" kern="1200" cap="none" spc="0" normalizeH="0" baseline="0" noProof="0" smtClean="0">
                <a:ln>
                  <a:noFill/>
                </a:ln>
                <a:solidFill>
                  <a:srgbClr val="000000"/>
                </a:solidFill>
                <a:effectLst/>
                <a:uLnTx/>
                <a:uFillTx/>
                <a:latin typeface="Graphik Light" panose="020B0403030202060203" pitchFamily="34" charset="0"/>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14</a:t>
            </a:fld>
            <a:endParaRPr kumimoji="0" lang="en-GB" sz="1400" b="0" i="0" u="none" strike="noStrike" kern="1200" cap="none" spc="0" normalizeH="0" baseline="0" noProof="0" dirty="0">
              <a:ln>
                <a:noFill/>
              </a:ln>
              <a:solidFill>
                <a:srgbClr val="000000"/>
              </a:solidFill>
              <a:effectLst/>
              <a:uLnTx/>
              <a:uFillTx/>
              <a:latin typeface="Graphik Light" panose="020B0403030202060203" pitchFamily="34" charset="0"/>
              <a:ea typeface="+mn-ea"/>
              <a:cs typeface="+mn-cs"/>
            </a:endParaRPr>
          </a:p>
        </p:txBody>
      </p:sp>
      <p:sp>
        <p:nvSpPr>
          <p:cNvPr id="27" name="Title 26">
            <a:extLst>
              <a:ext uri="{FF2B5EF4-FFF2-40B4-BE49-F238E27FC236}">
                <a16:creationId xmlns:a16="http://schemas.microsoft.com/office/drawing/2014/main" id="{F2D91A85-F960-4D2A-DF5F-F48B5D06CBBC}"/>
              </a:ext>
            </a:extLst>
          </p:cNvPr>
          <p:cNvSpPr>
            <a:spLocks noGrp="1"/>
          </p:cNvSpPr>
          <p:nvPr>
            <p:ph type="title"/>
          </p:nvPr>
        </p:nvSpPr>
        <p:spPr>
          <a:xfrm>
            <a:off x="957263" y="1012826"/>
            <a:ext cx="22479207" cy="935244"/>
          </a:xfrm>
        </p:spPr>
        <p:txBody>
          <a:bodyPr/>
          <a:lstStyle/>
          <a:p>
            <a:r>
              <a:rPr lang="en-GB" dirty="0"/>
              <a:t>Overview of our approach</a:t>
            </a:r>
            <a:endParaRPr lang="en-AU" dirty="0"/>
          </a:p>
        </p:txBody>
      </p:sp>
    </p:spTree>
    <p:extLst>
      <p:ext uri="{BB962C8B-B14F-4D97-AF65-F5344CB8AC3E}">
        <p14:creationId xmlns:p14="http://schemas.microsoft.com/office/powerpoint/2010/main" val="2887033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7866616-2757-AFBC-32A8-D54637262ABE}"/>
              </a:ext>
            </a:extLst>
          </p:cNvPr>
          <p:cNvSpPr>
            <a:spLocks noGrp="1"/>
          </p:cNvSpPr>
          <p:nvPr>
            <p:ph sz="half" idx="1"/>
          </p:nvPr>
        </p:nvSpPr>
        <p:spPr>
          <a:xfrm>
            <a:off x="838822" y="2285449"/>
            <a:ext cx="23193995" cy="9050400"/>
          </a:xfrm>
        </p:spPr>
        <p:txBody>
          <a:bodyPr/>
          <a:lstStyle/>
          <a:p>
            <a:pPr marL="571500" lvl="0" indent="-571500">
              <a:buClr>
                <a:srgbClr val="E60000"/>
              </a:buClr>
              <a:buFont typeface="Arial" panose="020B0604020202020204" pitchFamily="34" charset="0"/>
              <a:buChar char="•"/>
            </a:pPr>
            <a:r>
              <a:rPr lang="en-GB" sz="4400" b="0" dirty="0"/>
              <a:t>Debt allocation based on agreed CFRs – debt £386m for County, debt for Districts £80m</a:t>
            </a:r>
          </a:p>
          <a:p>
            <a:pPr marL="931500" lvl="1" indent="-571500">
              <a:buClr>
                <a:srgbClr val="E60000"/>
              </a:buClr>
            </a:pPr>
            <a:r>
              <a:rPr lang="en-GB" sz="4400" dirty="0"/>
              <a:t>PWLB – which loans to new bodies, maturity, annuity, EIP</a:t>
            </a:r>
          </a:p>
          <a:p>
            <a:pPr marL="1291500" lvl="2" indent="-571500">
              <a:buClr>
                <a:srgbClr val="E60000"/>
              </a:buClr>
            </a:pPr>
            <a:r>
              <a:rPr lang="en-GB" sz="4400" dirty="0"/>
              <a:t>Don’t split the loans – cumbersome - agreed to split on average life and interest rate</a:t>
            </a:r>
          </a:p>
          <a:p>
            <a:pPr marL="931500" lvl="1" indent="-571500">
              <a:buClr>
                <a:srgbClr val="E60000"/>
              </a:buClr>
            </a:pPr>
            <a:r>
              <a:rPr lang="en-GB" sz="4400" b="0" dirty="0"/>
              <a:t>Market debt issues</a:t>
            </a:r>
          </a:p>
          <a:p>
            <a:pPr marL="1291500" lvl="2" indent="-571500">
              <a:buClr>
                <a:srgbClr val="E60000"/>
              </a:buClr>
            </a:pPr>
            <a:r>
              <a:rPr lang="en-GB" sz="4400" dirty="0"/>
              <a:t>Market loans and LOBOs</a:t>
            </a:r>
            <a:endParaRPr lang="en-GB" sz="4400" b="0" dirty="0"/>
          </a:p>
          <a:p>
            <a:pPr marL="1291500" lvl="2" indent="-571500">
              <a:buClr>
                <a:srgbClr val="E60000"/>
              </a:buClr>
            </a:pPr>
            <a:r>
              <a:rPr lang="en-GB" sz="4400" dirty="0"/>
              <a:t>Novation agreements</a:t>
            </a:r>
          </a:p>
          <a:p>
            <a:pPr marL="1291500" lvl="2" indent="-571500">
              <a:buClr>
                <a:srgbClr val="E60000"/>
              </a:buClr>
            </a:pPr>
            <a:r>
              <a:rPr lang="en-GB" sz="4400" b="0" dirty="0"/>
              <a:t>Banks confirmations</a:t>
            </a:r>
          </a:p>
          <a:p>
            <a:pPr marL="931500" lvl="1" indent="-571500">
              <a:buClr>
                <a:srgbClr val="E60000"/>
              </a:buClr>
            </a:pPr>
            <a:r>
              <a:rPr lang="en-GB" sz="4400" dirty="0"/>
              <a:t>Internal borrowing</a:t>
            </a:r>
          </a:p>
          <a:p>
            <a:pPr marL="931500" lvl="1" indent="-571500">
              <a:buClr>
                <a:srgbClr val="E60000"/>
              </a:buClr>
            </a:pPr>
            <a:r>
              <a:rPr lang="en-GB" sz="4400" dirty="0"/>
              <a:t>General Fund and HRA splits</a:t>
            </a:r>
          </a:p>
          <a:p>
            <a:pPr marL="931500" lvl="1" indent="-571500">
              <a:buClr>
                <a:srgbClr val="E60000"/>
              </a:buClr>
            </a:pPr>
            <a:r>
              <a:rPr lang="en-GB" sz="4400" dirty="0"/>
              <a:t>Allocation to Fire Authority</a:t>
            </a:r>
          </a:p>
          <a:p>
            <a:pPr marL="931500" lvl="1" indent="-571500">
              <a:buClr>
                <a:srgbClr val="E60000"/>
              </a:buClr>
            </a:pPr>
            <a:endParaRPr lang="en-GB" sz="4400" b="0" dirty="0"/>
          </a:p>
          <a:p>
            <a:pPr marL="571500" indent="-571500">
              <a:buClr>
                <a:srgbClr val="E60000"/>
              </a:buClr>
              <a:buFont typeface="Arial" panose="020B0604020202020204" pitchFamily="34" charset="0"/>
              <a:buChar char="•"/>
            </a:pPr>
            <a:endParaRPr lang="en-GB" sz="4400" b="0" dirty="0"/>
          </a:p>
          <a:p>
            <a:pPr lvl="3"/>
            <a:endParaRPr lang="en-US" dirty="0"/>
          </a:p>
          <a:p>
            <a:endParaRPr lang="en-AU" dirty="0"/>
          </a:p>
        </p:txBody>
      </p:sp>
      <p:sp>
        <p:nvSpPr>
          <p:cNvPr id="2" name="Slide Number Placeholder 1">
            <a:extLst>
              <a:ext uri="{FF2B5EF4-FFF2-40B4-BE49-F238E27FC236}">
                <a16:creationId xmlns:a16="http://schemas.microsoft.com/office/drawing/2014/main" id="{BEDE8D63-CEB9-79FD-6F19-2A34A4A261E2}"/>
              </a:ext>
            </a:extLst>
          </p:cNvPr>
          <p:cNvSpPr>
            <a:spLocks noGrp="1"/>
          </p:cNvSpPr>
          <p:nvPr>
            <p:ph type="sldNum" sz="quarter" idx="17"/>
          </p:nvPr>
        </p:nvSpPr>
        <p:spPr>
          <a:xfrm>
            <a:off x="18021300" y="12712701"/>
            <a:ext cx="2551112" cy="360000"/>
          </a:xfrm>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F5AEA0E0-5CC6-4BD0-905C-A0021E419432}" type="slidenum">
              <a:rPr kumimoji="0" lang="en-GB" sz="1400" b="0" i="0" u="none" strike="noStrike" kern="1200" cap="none" spc="0" normalizeH="0" baseline="0" noProof="0" smtClean="0">
                <a:ln>
                  <a:noFill/>
                </a:ln>
                <a:solidFill>
                  <a:srgbClr val="000000"/>
                </a:solidFill>
                <a:effectLst/>
                <a:uLnTx/>
                <a:uFillTx/>
                <a:latin typeface="Graphik Light" panose="020B0403030202060203" pitchFamily="34" charset="0"/>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15</a:t>
            </a:fld>
            <a:endParaRPr kumimoji="0" lang="en-GB" sz="1400" b="0" i="0" u="none" strike="noStrike" kern="1200" cap="none" spc="0" normalizeH="0" baseline="0" noProof="0" dirty="0">
              <a:ln>
                <a:noFill/>
              </a:ln>
              <a:solidFill>
                <a:srgbClr val="000000"/>
              </a:solidFill>
              <a:effectLst/>
              <a:uLnTx/>
              <a:uFillTx/>
              <a:latin typeface="Graphik Light" panose="020B0403030202060203" pitchFamily="34" charset="0"/>
              <a:ea typeface="+mn-ea"/>
              <a:cs typeface="+mn-cs"/>
            </a:endParaRPr>
          </a:p>
        </p:txBody>
      </p:sp>
      <p:sp>
        <p:nvSpPr>
          <p:cNvPr id="27" name="Title 26">
            <a:extLst>
              <a:ext uri="{FF2B5EF4-FFF2-40B4-BE49-F238E27FC236}">
                <a16:creationId xmlns:a16="http://schemas.microsoft.com/office/drawing/2014/main" id="{F2D91A85-F960-4D2A-DF5F-F48B5D06CBBC}"/>
              </a:ext>
            </a:extLst>
          </p:cNvPr>
          <p:cNvSpPr>
            <a:spLocks noGrp="1"/>
          </p:cNvSpPr>
          <p:nvPr>
            <p:ph type="title"/>
          </p:nvPr>
        </p:nvSpPr>
        <p:spPr>
          <a:xfrm>
            <a:off x="957263" y="1012826"/>
            <a:ext cx="22479207" cy="935244"/>
          </a:xfrm>
        </p:spPr>
        <p:txBody>
          <a:bodyPr/>
          <a:lstStyle/>
          <a:p>
            <a:r>
              <a:rPr lang="en-GB" dirty="0"/>
              <a:t>Overview of our approach</a:t>
            </a:r>
            <a:endParaRPr lang="en-AU" dirty="0"/>
          </a:p>
        </p:txBody>
      </p:sp>
    </p:spTree>
    <p:extLst>
      <p:ext uri="{BB962C8B-B14F-4D97-AF65-F5344CB8AC3E}">
        <p14:creationId xmlns:p14="http://schemas.microsoft.com/office/powerpoint/2010/main" val="832032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7866616-2757-AFBC-32A8-D54637262ABE}"/>
              </a:ext>
            </a:extLst>
          </p:cNvPr>
          <p:cNvSpPr>
            <a:spLocks noGrp="1"/>
          </p:cNvSpPr>
          <p:nvPr>
            <p:ph sz="half" idx="1"/>
          </p:nvPr>
        </p:nvSpPr>
        <p:spPr>
          <a:xfrm>
            <a:off x="838822" y="1987826"/>
            <a:ext cx="23193995" cy="10237303"/>
          </a:xfrm>
        </p:spPr>
        <p:txBody>
          <a:bodyPr/>
          <a:lstStyle/>
          <a:p>
            <a:pPr marL="571500" lvl="0" indent="-571500">
              <a:buClr>
                <a:srgbClr val="E60000"/>
              </a:buClr>
              <a:buFont typeface="Arial" panose="020B0604020202020204" pitchFamily="34" charset="0"/>
              <a:buChar char="•"/>
            </a:pPr>
            <a:r>
              <a:rPr lang="en-GB" sz="4400" b="0" dirty="0"/>
              <a:t>Investments</a:t>
            </a:r>
            <a:endParaRPr lang="en-GB" sz="4400" dirty="0"/>
          </a:p>
          <a:p>
            <a:pPr marL="931500" lvl="1" indent="-571500">
              <a:buClr>
                <a:srgbClr val="E60000"/>
              </a:buClr>
            </a:pPr>
            <a:r>
              <a:rPr lang="en-GB" sz="4400" dirty="0"/>
              <a:t>Agree approach in lead up to vesting day</a:t>
            </a:r>
          </a:p>
          <a:p>
            <a:pPr marL="931500" lvl="1" indent="-571500">
              <a:buClr>
                <a:srgbClr val="E60000"/>
              </a:buClr>
            </a:pPr>
            <a:r>
              <a:rPr lang="en-GB" sz="4400" dirty="0"/>
              <a:t>Keep all investments relatively short dated. However, did invest some with appropriate split beyond vesting day</a:t>
            </a:r>
          </a:p>
          <a:p>
            <a:pPr marL="931500" lvl="1" indent="-571500">
              <a:buClr>
                <a:srgbClr val="E60000"/>
              </a:buClr>
            </a:pPr>
            <a:r>
              <a:rPr lang="en-GB" sz="4400" dirty="0"/>
              <a:t>Need to be aware of cash requirements </a:t>
            </a:r>
          </a:p>
          <a:p>
            <a:pPr marL="931500" lvl="1" indent="-571500">
              <a:buClr>
                <a:srgbClr val="E60000"/>
              </a:buClr>
            </a:pPr>
            <a:r>
              <a:rPr lang="en-GB" sz="4400" dirty="0"/>
              <a:t>MMFs – write to funds to ask to close and re-open under new councils</a:t>
            </a:r>
            <a:endParaRPr lang="en-GB" sz="4400" b="0" dirty="0"/>
          </a:p>
          <a:p>
            <a:pPr marL="931500" lvl="1" indent="-571500">
              <a:buClr>
                <a:srgbClr val="E60000"/>
              </a:buClr>
            </a:pPr>
            <a:endParaRPr lang="en-GB" sz="4400" b="0" dirty="0"/>
          </a:p>
          <a:p>
            <a:pPr marL="571500" lvl="0" indent="-571500">
              <a:buClr>
                <a:srgbClr val="E60000"/>
              </a:buClr>
              <a:buFont typeface="Arial" panose="020B0604020202020204" pitchFamily="34" charset="0"/>
              <a:buChar char="•"/>
            </a:pPr>
            <a:r>
              <a:rPr lang="en-GB" sz="4400" b="0" dirty="0"/>
              <a:t>TMSS – Health Checks</a:t>
            </a:r>
            <a:endParaRPr lang="en-GB" sz="4400" dirty="0"/>
          </a:p>
          <a:p>
            <a:pPr marL="1291500" lvl="2" indent="-571500">
              <a:buClr>
                <a:srgbClr val="E60000"/>
              </a:buClr>
            </a:pPr>
            <a:r>
              <a:rPr lang="en-GB" sz="4400" b="0" dirty="0"/>
              <a:t>Review all strategies</a:t>
            </a:r>
          </a:p>
          <a:p>
            <a:pPr marL="1291500" lvl="2" indent="-571500">
              <a:buClr>
                <a:srgbClr val="E60000"/>
              </a:buClr>
            </a:pPr>
            <a:r>
              <a:rPr lang="en-GB" sz="4400" dirty="0"/>
              <a:t>Compliance with TM codes</a:t>
            </a:r>
            <a:endParaRPr lang="en-GB" sz="4400" b="0" dirty="0"/>
          </a:p>
          <a:p>
            <a:pPr marL="1291500" lvl="2" indent="-571500">
              <a:buClr>
                <a:srgbClr val="E60000"/>
              </a:buClr>
            </a:pPr>
            <a:r>
              <a:rPr lang="en-GB" sz="4400" dirty="0"/>
              <a:t>Changes required</a:t>
            </a:r>
          </a:p>
          <a:p>
            <a:pPr marL="1291500" lvl="2" indent="-571500">
              <a:buClr>
                <a:srgbClr val="E60000"/>
              </a:buClr>
            </a:pPr>
            <a:r>
              <a:rPr lang="en-GB" sz="4400" b="0" dirty="0"/>
              <a:t>Prudential indicators</a:t>
            </a:r>
          </a:p>
          <a:p>
            <a:pPr marL="1291500" lvl="2" indent="-571500">
              <a:buClr>
                <a:srgbClr val="E60000"/>
              </a:buClr>
            </a:pPr>
            <a:r>
              <a:rPr lang="en-GB" sz="4400" dirty="0"/>
              <a:t>Credit criteria</a:t>
            </a:r>
            <a:endParaRPr lang="en-GB" sz="4400" b="0" dirty="0"/>
          </a:p>
          <a:p>
            <a:pPr marL="571500" indent="-571500">
              <a:buClr>
                <a:srgbClr val="E60000"/>
              </a:buClr>
              <a:buFont typeface="Arial" panose="020B0604020202020204" pitchFamily="34" charset="0"/>
              <a:buChar char="•"/>
            </a:pPr>
            <a:endParaRPr lang="en-GB" sz="4400" b="0" dirty="0"/>
          </a:p>
          <a:p>
            <a:pPr lvl="3"/>
            <a:endParaRPr lang="en-US" dirty="0"/>
          </a:p>
          <a:p>
            <a:endParaRPr lang="en-AU" dirty="0"/>
          </a:p>
        </p:txBody>
      </p:sp>
      <p:sp>
        <p:nvSpPr>
          <p:cNvPr id="2" name="Slide Number Placeholder 1">
            <a:extLst>
              <a:ext uri="{FF2B5EF4-FFF2-40B4-BE49-F238E27FC236}">
                <a16:creationId xmlns:a16="http://schemas.microsoft.com/office/drawing/2014/main" id="{BEDE8D63-CEB9-79FD-6F19-2A34A4A261E2}"/>
              </a:ext>
            </a:extLst>
          </p:cNvPr>
          <p:cNvSpPr>
            <a:spLocks noGrp="1"/>
          </p:cNvSpPr>
          <p:nvPr>
            <p:ph type="sldNum" sz="quarter" idx="17"/>
          </p:nvPr>
        </p:nvSpPr>
        <p:spPr>
          <a:xfrm>
            <a:off x="18021300" y="12712701"/>
            <a:ext cx="2551112" cy="360000"/>
          </a:xfrm>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F5AEA0E0-5CC6-4BD0-905C-A0021E419432}" type="slidenum">
              <a:rPr kumimoji="0" lang="en-GB" sz="1400" b="0" i="0" u="none" strike="noStrike" kern="1200" cap="none" spc="0" normalizeH="0" baseline="0" noProof="0" smtClean="0">
                <a:ln>
                  <a:noFill/>
                </a:ln>
                <a:solidFill>
                  <a:srgbClr val="000000"/>
                </a:solidFill>
                <a:effectLst/>
                <a:uLnTx/>
                <a:uFillTx/>
                <a:latin typeface="Graphik Light" panose="020B0403030202060203" pitchFamily="34" charset="0"/>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16</a:t>
            </a:fld>
            <a:endParaRPr kumimoji="0" lang="en-GB" sz="1400" b="0" i="0" u="none" strike="noStrike" kern="1200" cap="none" spc="0" normalizeH="0" baseline="0" noProof="0" dirty="0">
              <a:ln>
                <a:noFill/>
              </a:ln>
              <a:solidFill>
                <a:srgbClr val="000000"/>
              </a:solidFill>
              <a:effectLst/>
              <a:uLnTx/>
              <a:uFillTx/>
              <a:latin typeface="Graphik Light" panose="020B0403030202060203" pitchFamily="34" charset="0"/>
              <a:ea typeface="+mn-ea"/>
              <a:cs typeface="+mn-cs"/>
            </a:endParaRPr>
          </a:p>
        </p:txBody>
      </p:sp>
      <p:sp>
        <p:nvSpPr>
          <p:cNvPr id="27" name="Title 26">
            <a:extLst>
              <a:ext uri="{FF2B5EF4-FFF2-40B4-BE49-F238E27FC236}">
                <a16:creationId xmlns:a16="http://schemas.microsoft.com/office/drawing/2014/main" id="{F2D91A85-F960-4D2A-DF5F-F48B5D06CBBC}"/>
              </a:ext>
            </a:extLst>
          </p:cNvPr>
          <p:cNvSpPr>
            <a:spLocks noGrp="1"/>
          </p:cNvSpPr>
          <p:nvPr>
            <p:ph type="title"/>
          </p:nvPr>
        </p:nvSpPr>
        <p:spPr>
          <a:xfrm>
            <a:off x="957263" y="1012826"/>
            <a:ext cx="22479207" cy="935244"/>
          </a:xfrm>
        </p:spPr>
        <p:txBody>
          <a:bodyPr/>
          <a:lstStyle/>
          <a:p>
            <a:r>
              <a:rPr lang="en-GB" dirty="0"/>
              <a:t>Overview of our approach</a:t>
            </a:r>
            <a:endParaRPr lang="en-AU" dirty="0"/>
          </a:p>
        </p:txBody>
      </p:sp>
    </p:spTree>
    <p:extLst>
      <p:ext uri="{BB962C8B-B14F-4D97-AF65-F5344CB8AC3E}">
        <p14:creationId xmlns:p14="http://schemas.microsoft.com/office/powerpoint/2010/main" val="3526580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7866616-2757-AFBC-32A8-D54637262ABE}"/>
              </a:ext>
            </a:extLst>
          </p:cNvPr>
          <p:cNvSpPr>
            <a:spLocks noGrp="1"/>
          </p:cNvSpPr>
          <p:nvPr>
            <p:ph sz="half" idx="1"/>
          </p:nvPr>
        </p:nvSpPr>
        <p:spPr>
          <a:xfrm>
            <a:off x="838822" y="1987826"/>
            <a:ext cx="23193995" cy="10237303"/>
          </a:xfrm>
        </p:spPr>
        <p:txBody>
          <a:bodyPr/>
          <a:lstStyle/>
          <a:p>
            <a:pPr marL="571500" lvl="0" indent="-571500">
              <a:buClr>
                <a:srgbClr val="E60000"/>
              </a:buClr>
              <a:buFont typeface="Arial" panose="020B0604020202020204" pitchFamily="34" charset="0"/>
              <a:buChar char="•"/>
            </a:pPr>
            <a:r>
              <a:rPr lang="en-GB" sz="4400" b="0" dirty="0"/>
              <a:t>Accounting issues</a:t>
            </a:r>
          </a:p>
          <a:p>
            <a:pPr marL="1291500" lvl="2" indent="-571500">
              <a:buClr>
                <a:srgbClr val="E60000"/>
              </a:buClr>
            </a:pPr>
            <a:r>
              <a:rPr lang="en-GB" sz="4400" dirty="0"/>
              <a:t>IFRS 9 and IFRS 16</a:t>
            </a:r>
          </a:p>
          <a:p>
            <a:pPr marL="1291500" lvl="2" indent="-571500">
              <a:buClr>
                <a:srgbClr val="E60000"/>
              </a:buClr>
            </a:pPr>
            <a:r>
              <a:rPr lang="en-GB" sz="4400" dirty="0"/>
              <a:t>Year end for all councils</a:t>
            </a:r>
          </a:p>
          <a:p>
            <a:pPr marL="1291500" lvl="2" indent="-571500">
              <a:buClr>
                <a:srgbClr val="E60000"/>
              </a:buClr>
            </a:pPr>
            <a:r>
              <a:rPr lang="en-GB" sz="4400" dirty="0"/>
              <a:t>Fair value</a:t>
            </a:r>
          </a:p>
          <a:p>
            <a:pPr marL="1291500" lvl="2" indent="-571500">
              <a:buClr>
                <a:srgbClr val="E60000"/>
              </a:buClr>
            </a:pPr>
            <a:r>
              <a:rPr lang="en-GB" sz="4400" dirty="0"/>
              <a:t>Draft accounts - availability</a:t>
            </a:r>
          </a:p>
          <a:p>
            <a:pPr marL="1291500" lvl="2" indent="-571500">
              <a:buClr>
                <a:srgbClr val="E60000"/>
              </a:buClr>
            </a:pPr>
            <a:r>
              <a:rPr lang="en-GB" sz="4400" dirty="0"/>
              <a:t>Consolidation</a:t>
            </a:r>
          </a:p>
          <a:p>
            <a:pPr marL="571500" lvl="0" indent="-571500">
              <a:buClr>
                <a:srgbClr val="E60000"/>
              </a:buClr>
              <a:buFont typeface="Arial" panose="020B0604020202020204" pitchFamily="34" charset="0"/>
              <a:buChar char="•"/>
            </a:pPr>
            <a:r>
              <a:rPr lang="en-GB" sz="4400" b="0" dirty="0"/>
              <a:t>Training</a:t>
            </a:r>
          </a:p>
          <a:p>
            <a:pPr marL="1291500" lvl="2" indent="-571500">
              <a:buClr>
                <a:srgbClr val="E60000"/>
              </a:buClr>
            </a:pPr>
            <a:r>
              <a:rPr lang="en-GB" sz="4400" dirty="0"/>
              <a:t>Members </a:t>
            </a:r>
          </a:p>
          <a:p>
            <a:pPr marL="1291500" lvl="2" indent="-571500">
              <a:buClr>
                <a:srgbClr val="E60000"/>
              </a:buClr>
            </a:pPr>
            <a:r>
              <a:rPr lang="en-GB" sz="4400" dirty="0"/>
              <a:t>Officers</a:t>
            </a:r>
          </a:p>
          <a:p>
            <a:pPr lvl="1" indent="0">
              <a:buClr>
                <a:srgbClr val="E60000"/>
              </a:buClr>
              <a:buNone/>
            </a:pPr>
            <a:endParaRPr lang="en-GB" sz="4400" dirty="0"/>
          </a:p>
          <a:p>
            <a:pPr lvl="1" indent="0">
              <a:buClr>
                <a:srgbClr val="E60000"/>
              </a:buClr>
              <a:buNone/>
            </a:pPr>
            <a:endParaRPr lang="en-GB" sz="4400" b="0" dirty="0"/>
          </a:p>
          <a:p>
            <a:pPr marL="931500" lvl="1" indent="-571500">
              <a:buClr>
                <a:srgbClr val="E60000"/>
              </a:buClr>
            </a:pPr>
            <a:endParaRPr lang="en-GB" sz="4400" b="0" dirty="0"/>
          </a:p>
          <a:p>
            <a:pPr marL="571500" indent="-571500">
              <a:buClr>
                <a:srgbClr val="E60000"/>
              </a:buClr>
              <a:buFont typeface="Arial" panose="020B0604020202020204" pitchFamily="34" charset="0"/>
              <a:buChar char="•"/>
            </a:pPr>
            <a:endParaRPr lang="en-GB" sz="4400" b="0" dirty="0"/>
          </a:p>
          <a:p>
            <a:pPr lvl="3"/>
            <a:endParaRPr lang="en-US" dirty="0"/>
          </a:p>
          <a:p>
            <a:endParaRPr lang="en-AU" dirty="0"/>
          </a:p>
        </p:txBody>
      </p:sp>
      <p:sp>
        <p:nvSpPr>
          <p:cNvPr id="2" name="Slide Number Placeholder 1">
            <a:extLst>
              <a:ext uri="{FF2B5EF4-FFF2-40B4-BE49-F238E27FC236}">
                <a16:creationId xmlns:a16="http://schemas.microsoft.com/office/drawing/2014/main" id="{BEDE8D63-CEB9-79FD-6F19-2A34A4A261E2}"/>
              </a:ext>
            </a:extLst>
          </p:cNvPr>
          <p:cNvSpPr>
            <a:spLocks noGrp="1"/>
          </p:cNvSpPr>
          <p:nvPr>
            <p:ph type="sldNum" sz="quarter" idx="17"/>
          </p:nvPr>
        </p:nvSpPr>
        <p:spPr>
          <a:xfrm>
            <a:off x="18021300" y="12712701"/>
            <a:ext cx="2551112" cy="360000"/>
          </a:xfrm>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F5AEA0E0-5CC6-4BD0-905C-A0021E419432}" type="slidenum">
              <a:rPr kumimoji="0" lang="en-GB" sz="1400" b="0" i="0" u="none" strike="noStrike" kern="1200" cap="none" spc="0" normalizeH="0" baseline="0" noProof="0" smtClean="0">
                <a:ln>
                  <a:noFill/>
                </a:ln>
                <a:solidFill>
                  <a:srgbClr val="000000"/>
                </a:solidFill>
                <a:effectLst/>
                <a:uLnTx/>
                <a:uFillTx/>
                <a:latin typeface="Graphik Light" panose="020B0403030202060203" pitchFamily="34" charset="0"/>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17</a:t>
            </a:fld>
            <a:endParaRPr kumimoji="0" lang="en-GB" sz="1400" b="0" i="0" u="none" strike="noStrike" kern="1200" cap="none" spc="0" normalizeH="0" baseline="0" noProof="0" dirty="0">
              <a:ln>
                <a:noFill/>
              </a:ln>
              <a:solidFill>
                <a:srgbClr val="000000"/>
              </a:solidFill>
              <a:effectLst/>
              <a:uLnTx/>
              <a:uFillTx/>
              <a:latin typeface="Graphik Light" panose="020B0403030202060203" pitchFamily="34" charset="0"/>
              <a:ea typeface="+mn-ea"/>
              <a:cs typeface="+mn-cs"/>
            </a:endParaRPr>
          </a:p>
        </p:txBody>
      </p:sp>
      <p:sp>
        <p:nvSpPr>
          <p:cNvPr id="27" name="Title 26">
            <a:extLst>
              <a:ext uri="{FF2B5EF4-FFF2-40B4-BE49-F238E27FC236}">
                <a16:creationId xmlns:a16="http://schemas.microsoft.com/office/drawing/2014/main" id="{F2D91A85-F960-4D2A-DF5F-F48B5D06CBBC}"/>
              </a:ext>
            </a:extLst>
          </p:cNvPr>
          <p:cNvSpPr>
            <a:spLocks noGrp="1"/>
          </p:cNvSpPr>
          <p:nvPr>
            <p:ph type="title"/>
          </p:nvPr>
        </p:nvSpPr>
        <p:spPr>
          <a:xfrm>
            <a:off x="957263" y="1012826"/>
            <a:ext cx="22479207" cy="935244"/>
          </a:xfrm>
        </p:spPr>
        <p:txBody>
          <a:bodyPr/>
          <a:lstStyle/>
          <a:p>
            <a:r>
              <a:rPr lang="en-GB" dirty="0"/>
              <a:t>Overview of our approach</a:t>
            </a:r>
            <a:endParaRPr lang="en-AU" dirty="0"/>
          </a:p>
        </p:txBody>
      </p:sp>
    </p:spTree>
    <p:extLst>
      <p:ext uri="{BB962C8B-B14F-4D97-AF65-F5344CB8AC3E}">
        <p14:creationId xmlns:p14="http://schemas.microsoft.com/office/powerpoint/2010/main" val="316588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7866616-2757-AFBC-32A8-D54637262ABE}"/>
              </a:ext>
            </a:extLst>
          </p:cNvPr>
          <p:cNvSpPr>
            <a:spLocks noGrp="1"/>
          </p:cNvSpPr>
          <p:nvPr>
            <p:ph sz="half" idx="1"/>
          </p:nvPr>
        </p:nvSpPr>
        <p:spPr>
          <a:xfrm>
            <a:off x="838822" y="1987826"/>
            <a:ext cx="23193995" cy="10237303"/>
          </a:xfrm>
        </p:spPr>
        <p:txBody>
          <a:bodyPr/>
          <a:lstStyle/>
          <a:p>
            <a:pPr marL="571500" lvl="0" indent="-571500">
              <a:buClr>
                <a:srgbClr val="E60000"/>
              </a:buClr>
              <a:buFont typeface="Arial" panose="020B0604020202020204" pitchFamily="34" charset="0"/>
              <a:buChar char="•"/>
            </a:pPr>
            <a:r>
              <a:rPr lang="en-GB" sz="4400" b="0" dirty="0"/>
              <a:t>Had to tender for the new contracts</a:t>
            </a:r>
          </a:p>
          <a:p>
            <a:pPr marL="1291500" lvl="2" indent="-571500">
              <a:buClr>
                <a:srgbClr val="E60000"/>
              </a:buClr>
            </a:pPr>
            <a:r>
              <a:rPr lang="en-GB" sz="4400" dirty="0"/>
              <a:t>Successful for both so able to align work more easily </a:t>
            </a:r>
          </a:p>
          <a:p>
            <a:pPr marL="571500" lvl="0" indent="-571500">
              <a:buClr>
                <a:srgbClr val="E60000"/>
              </a:buClr>
              <a:buFont typeface="Arial" panose="020B0604020202020204" pitchFamily="34" charset="0"/>
              <a:buChar char="•"/>
            </a:pPr>
            <a:r>
              <a:rPr lang="en-GB" sz="4400" b="0" dirty="0"/>
              <a:t>Fire Authority combined with Police Authority – also adviser</a:t>
            </a:r>
          </a:p>
          <a:p>
            <a:pPr marL="571500" lvl="0" indent="-571500">
              <a:buClr>
                <a:srgbClr val="E60000"/>
              </a:buClr>
              <a:buFont typeface="Arial" panose="020B0604020202020204" pitchFamily="34" charset="0"/>
              <a:buChar char="•"/>
            </a:pPr>
            <a:r>
              <a:rPr lang="en-GB" sz="4400" b="0" dirty="0"/>
              <a:t>Outstanding accounts to be completed</a:t>
            </a:r>
          </a:p>
          <a:p>
            <a:pPr marL="571500" lvl="0" indent="-571500">
              <a:buClr>
                <a:srgbClr val="E60000"/>
              </a:buClr>
              <a:buFont typeface="Arial" panose="020B0604020202020204" pitchFamily="34" charset="0"/>
              <a:buChar char="•"/>
            </a:pPr>
            <a:r>
              <a:rPr lang="en-GB" sz="4400" b="0" dirty="0"/>
              <a:t>Borrowing and investment strategies implemented </a:t>
            </a:r>
          </a:p>
          <a:p>
            <a:pPr marL="571500" lvl="0" indent="-571500">
              <a:buClr>
                <a:srgbClr val="E60000"/>
              </a:buClr>
              <a:buFont typeface="Arial" panose="020B0604020202020204" pitchFamily="34" charset="0"/>
              <a:buChar char="•"/>
            </a:pPr>
            <a:endParaRPr lang="en-GB" sz="4400" b="0" dirty="0"/>
          </a:p>
          <a:p>
            <a:pPr marL="571500" lvl="0" indent="-571500">
              <a:buClr>
                <a:srgbClr val="E60000"/>
              </a:buClr>
              <a:buFont typeface="Arial" panose="020B0604020202020204" pitchFamily="34" charset="0"/>
              <a:buChar char="•"/>
            </a:pPr>
            <a:r>
              <a:rPr lang="en-GB" sz="4400" b="0" dirty="0"/>
              <a:t>Capital strategy – previous work done for Cumbria County Council to be need updated</a:t>
            </a:r>
          </a:p>
          <a:p>
            <a:pPr marL="571500" lvl="0" indent="-571500">
              <a:buClr>
                <a:srgbClr val="E60000"/>
              </a:buClr>
              <a:buFont typeface="Arial" panose="020B0604020202020204" pitchFamily="34" charset="0"/>
              <a:buChar char="•"/>
            </a:pPr>
            <a:endParaRPr lang="en-GB" sz="4400" b="0" dirty="0"/>
          </a:p>
          <a:p>
            <a:pPr marL="571500" lvl="0" indent="-571500">
              <a:buClr>
                <a:srgbClr val="E60000"/>
              </a:buClr>
              <a:buFont typeface="Arial" panose="020B0604020202020204" pitchFamily="34" charset="0"/>
              <a:buChar char="•"/>
            </a:pPr>
            <a:r>
              <a:rPr lang="en-GB" sz="4400" b="0" dirty="0"/>
              <a:t>Savings strategy – is it being delivered? Impact on budget assumptions</a:t>
            </a:r>
          </a:p>
          <a:p>
            <a:pPr marL="571500" lvl="0" indent="-571500">
              <a:buClr>
                <a:srgbClr val="E60000"/>
              </a:buClr>
              <a:buFont typeface="Arial" panose="020B0604020202020204" pitchFamily="34" charset="0"/>
              <a:buChar char="•"/>
            </a:pPr>
            <a:r>
              <a:rPr lang="en-GB" sz="4400" b="0" dirty="0"/>
              <a:t>Recent report highlighted need for core financial strength in depth – e.g. legacy accounts</a:t>
            </a:r>
          </a:p>
          <a:p>
            <a:pPr marL="571500" lvl="0" indent="-571500">
              <a:buClr>
                <a:srgbClr val="E60000"/>
              </a:buClr>
              <a:buFont typeface="Arial" panose="020B0604020202020204" pitchFamily="34" charset="0"/>
              <a:buChar char="•"/>
            </a:pPr>
            <a:endParaRPr lang="en-GB" sz="4400" b="0" dirty="0"/>
          </a:p>
          <a:p>
            <a:pPr lvl="0">
              <a:buClr>
                <a:srgbClr val="E60000"/>
              </a:buClr>
            </a:pPr>
            <a:endParaRPr lang="en-GB" sz="4400" dirty="0"/>
          </a:p>
          <a:p>
            <a:pPr lvl="0">
              <a:buClr>
                <a:srgbClr val="E60000"/>
              </a:buClr>
            </a:pPr>
            <a:endParaRPr lang="en-GB" sz="4400" b="0" dirty="0"/>
          </a:p>
          <a:p>
            <a:pPr lvl="1" indent="0">
              <a:buClr>
                <a:srgbClr val="E60000"/>
              </a:buClr>
              <a:buNone/>
            </a:pPr>
            <a:endParaRPr lang="en-GB" sz="4400" dirty="0"/>
          </a:p>
          <a:p>
            <a:pPr lvl="1" indent="0">
              <a:buClr>
                <a:srgbClr val="E60000"/>
              </a:buClr>
              <a:buNone/>
            </a:pPr>
            <a:endParaRPr lang="en-GB" sz="4400" b="0" dirty="0"/>
          </a:p>
          <a:p>
            <a:pPr marL="931500" lvl="1" indent="-571500">
              <a:buClr>
                <a:srgbClr val="E60000"/>
              </a:buClr>
            </a:pPr>
            <a:endParaRPr lang="en-GB" sz="4400" b="0" dirty="0"/>
          </a:p>
          <a:p>
            <a:pPr marL="571500" indent="-571500">
              <a:buClr>
                <a:srgbClr val="E60000"/>
              </a:buClr>
              <a:buFont typeface="Arial" panose="020B0604020202020204" pitchFamily="34" charset="0"/>
              <a:buChar char="•"/>
            </a:pPr>
            <a:endParaRPr lang="en-GB" sz="4400" b="0" dirty="0"/>
          </a:p>
          <a:p>
            <a:pPr lvl="3"/>
            <a:endParaRPr lang="en-US" dirty="0"/>
          </a:p>
          <a:p>
            <a:endParaRPr lang="en-AU" dirty="0"/>
          </a:p>
        </p:txBody>
      </p:sp>
      <p:sp>
        <p:nvSpPr>
          <p:cNvPr id="2" name="Slide Number Placeholder 1">
            <a:extLst>
              <a:ext uri="{FF2B5EF4-FFF2-40B4-BE49-F238E27FC236}">
                <a16:creationId xmlns:a16="http://schemas.microsoft.com/office/drawing/2014/main" id="{BEDE8D63-CEB9-79FD-6F19-2A34A4A261E2}"/>
              </a:ext>
            </a:extLst>
          </p:cNvPr>
          <p:cNvSpPr>
            <a:spLocks noGrp="1"/>
          </p:cNvSpPr>
          <p:nvPr>
            <p:ph type="sldNum" sz="quarter" idx="17"/>
          </p:nvPr>
        </p:nvSpPr>
        <p:spPr>
          <a:xfrm>
            <a:off x="18021300" y="12712701"/>
            <a:ext cx="2551112" cy="360000"/>
          </a:xfrm>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F5AEA0E0-5CC6-4BD0-905C-A0021E419432}" type="slidenum">
              <a:rPr kumimoji="0" lang="en-GB" sz="1400" b="0" i="0" u="none" strike="noStrike" kern="1200" cap="none" spc="0" normalizeH="0" baseline="0" noProof="0" smtClean="0">
                <a:ln>
                  <a:noFill/>
                </a:ln>
                <a:solidFill>
                  <a:srgbClr val="000000"/>
                </a:solidFill>
                <a:effectLst/>
                <a:uLnTx/>
                <a:uFillTx/>
                <a:latin typeface="Graphik Light" panose="020B0403030202060203" pitchFamily="34" charset="0"/>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18</a:t>
            </a:fld>
            <a:endParaRPr kumimoji="0" lang="en-GB" sz="1400" b="0" i="0" u="none" strike="noStrike" kern="1200" cap="none" spc="0" normalizeH="0" baseline="0" noProof="0" dirty="0">
              <a:ln>
                <a:noFill/>
              </a:ln>
              <a:solidFill>
                <a:srgbClr val="000000"/>
              </a:solidFill>
              <a:effectLst/>
              <a:uLnTx/>
              <a:uFillTx/>
              <a:latin typeface="Graphik Light" panose="020B0403030202060203" pitchFamily="34" charset="0"/>
              <a:ea typeface="+mn-ea"/>
              <a:cs typeface="+mn-cs"/>
            </a:endParaRPr>
          </a:p>
        </p:txBody>
      </p:sp>
      <p:sp>
        <p:nvSpPr>
          <p:cNvPr id="27" name="Title 26">
            <a:extLst>
              <a:ext uri="{FF2B5EF4-FFF2-40B4-BE49-F238E27FC236}">
                <a16:creationId xmlns:a16="http://schemas.microsoft.com/office/drawing/2014/main" id="{F2D91A85-F960-4D2A-DF5F-F48B5D06CBBC}"/>
              </a:ext>
            </a:extLst>
          </p:cNvPr>
          <p:cNvSpPr>
            <a:spLocks noGrp="1"/>
          </p:cNvSpPr>
          <p:nvPr>
            <p:ph type="title"/>
          </p:nvPr>
        </p:nvSpPr>
        <p:spPr>
          <a:xfrm>
            <a:off x="957263" y="1012826"/>
            <a:ext cx="22479207" cy="935244"/>
          </a:xfrm>
        </p:spPr>
        <p:txBody>
          <a:bodyPr/>
          <a:lstStyle/>
          <a:p>
            <a:r>
              <a:rPr lang="en-GB" dirty="0"/>
              <a:t>Where are we now</a:t>
            </a:r>
            <a:endParaRPr lang="en-AU" dirty="0"/>
          </a:p>
        </p:txBody>
      </p:sp>
    </p:spTree>
    <p:extLst>
      <p:ext uri="{BB962C8B-B14F-4D97-AF65-F5344CB8AC3E}">
        <p14:creationId xmlns:p14="http://schemas.microsoft.com/office/powerpoint/2010/main" val="4053890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1" descr="Why.jpg">
            <a:extLst>
              <a:ext uri="{FF2B5EF4-FFF2-40B4-BE49-F238E27FC236}">
                <a16:creationId xmlns:a16="http://schemas.microsoft.com/office/drawing/2014/main" id="{FDB04D2C-473D-E4A6-64A8-835B811EA583}"/>
              </a:ext>
            </a:extLst>
          </p:cNvPr>
          <p:cNvPicPr>
            <a:picLocks noChangeAspect="1"/>
          </p:cNvPicPr>
          <p:nvPr/>
        </p:nvPicPr>
        <p:blipFill>
          <a:blip r:embed="rId2" cstate="print"/>
          <a:srcRect t="3870" b="3870"/>
          <a:stretch>
            <a:fillRect/>
          </a:stretch>
        </p:blipFill>
        <p:spPr>
          <a:xfrm>
            <a:off x="7036139" y="3868140"/>
            <a:ext cx="8964822" cy="6557535"/>
          </a:xfrm>
          <a:prstGeom prst="rect">
            <a:avLst/>
          </a:prstGeom>
        </p:spPr>
      </p:pic>
      <p:sp>
        <p:nvSpPr>
          <p:cNvPr id="6" name="Title 3">
            <a:extLst>
              <a:ext uri="{FF2B5EF4-FFF2-40B4-BE49-F238E27FC236}">
                <a16:creationId xmlns:a16="http://schemas.microsoft.com/office/drawing/2014/main" id="{D0586482-0732-6FF3-F7A1-F38FC57A5694}"/>
              </a:ext>
            </a:extLst>
          </p:cNvPr>
          <p:cNvSpPr txBox="1">
            <a:spLocks/>
          </p:cNvSpPr>
          <p:nvPr/>
        </p:nvSpPr>
        <p:spPr>
          <a:xfrm>
            <a:off x="659288" y="456760"/>
            <a:ext cx="13354565" cy="1987965"/>
          </a:xfrm>
          <a:prstGeom prst="rect">
            <a:avLst/>
          </a:prstGeom>
        </p:spPr>
        <p:txBody>
          <a:bodyPr/>
          <a:lstStyle>
            <a:lvl1pPr algn="l" defTabSz="914355" rtl="0" eaLnBrk="1" latinLnBrk="0" hangingPunct="1">
              <a:lnSpc>
                <a:spcPts val="3000"/>
              </a:lnSpc>
              <a:spcBef>
                <a:spcPct val="0"/>
              </a:spcBef>
              <a:buNone/>
              <a:defRPr sz="2600" b="0" i="0" kern="1200">
                <a:solidFill>
                  <a:schemeClr val="tx1"/>
                </a:solidFill>
                <a:latin typeface="Arial" panose="020B0604020202020204" pitchFamily="34" charset="0"/>
                <a:ea typeface="+mj-ea"/>
                <a:cs typeface="Arial" panose="020B0604020202020204" pitchFamily="34" charset="0"/>
              </a:defRPr>
            </a:lvl1pPr>
          </a:lstStyle>
          <a:p>
            <a:pPr defTabSz="1828619">
              <a:lnSpc>
                <a:spcPts val="6000"/>
              </a:lnSpc>
              <a:defRPr/>
            </a:pPr>
            <a:r>
              <a:rPr lang="en-GB" sz="5200" dirty="0">
                <a:solidFill>
                  <a:srgbClr val="5A5A5A"/>
                </a:solidFill>
              </a:rPr>
              <a:t>Questions</a:t>
            </a:r>
          </a:p>
        </p:txBody>
      </p:sp>
    </p:spTree>
    <p:extLst>
      <p:ext uri="{BB962C8B-B14F-4D97-AF65-F5344CB8AC3E}">
        <p14:creationId xmlns:p14="http://schemas.microsoft.com/office/powerpoint/2010/main" val="206320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7866616-2757-AFBC-32A8-D54637262ABE}"/>
              </a:ext>
            </a:extLst>
          </p:cNvPr>
          <p:cNvSpPr>
            <a:spLocks noGrp="1"/>
          </p:cNvSpPr>
          <p:nvPr>
            <p:ph sz="half" idx="1"/>
          </p:nvPr>
        </p:nvSpPr>
        <p:spPr>
          <a:xfrm>
            <a:off x="938213" y="3060701"/>
            <a:ext cx="19634199" cy="9050400"/>
          </a:xfrm>
        </p:spPr>
        <p:txBody>
          <a:bodyPr/>
          <a:lstStyle/>
          <a:p>
            <a:pPr marL="571500" lvl="0" indent="-571500">
              <a:buFont typeface="Arial" panose="020B0604020202020204" pitchFamily="34" charset="0"/>
              <a:buChar char="•"/>
            </a:pPr>
            <a:r>
              <a:rPr lang="en-GB" sz="4400" b="0" dirty="0"/>
              <a:t>Northants</a:t>
            </a:r>
          </a:p>
          <a:p>
            <a:pPr marL="571500" lvl="0" indent="-571500">
              <a:buFont typeface="Arial" panose="020B0604020202020204" pitchFamily="34" charset="0"/>
              <a:buChar char="•"/>
            </a:pPr>
            <a:r>
              <a:rPr lang="en-GB" sz="4400" b="0" dirty="0"/>
              <a:t>Cumbria</a:t>
            </a:r>
          </a:p>
          <a:p>
            <a:pPr marL="571500" lvl="0" indent="-571500">
              <a:buFont typeface="Arial" panose="020B0604020202020204" pitchFamily="34" charset="0"/>
              <a:buChar char="•"/>
            </a:pPr>
            <a:r>
              <a:rPr lang="en-GB" sz="4400" b="0" dirty="0"/>
              <a:t>North Yorks</a:t>
            </a:r>
          </a:p>
          <a:p>
            <a:pPr lvl="3"/>
            <a:endParaRPr lang="en-US" dirty="0"/>
          </a:p>
          <a:p>
            <a:endParaRPr lang="en-AU" dirty="0"/>
          </a:p>
        </p:txBody>
      </p:sp>
      <p:sp>
        <p:nvSpPr>
          <p:cNvPr id="2" name="Slide Number Placeholder 1">
            <a:extLst>
              <a:ext uri="{FF2B5EF4-FFF2-40B4-BE49-F238E27FC236}">
                <a16:creationId xmlns:a16="http://schemas.microsoft.com/office/drawing/2014/main" id="{BEDE8D63-CEB9-79FD-6F19-2A34A4A261E2}"/>
              </a:ext>
            </a:extLst>
          </p:cNvPr>
          <p:cNvSpPr>
            <a:spLocks noGrp="1"/>
          </p:cNvSpPr>
          <p:nvPr>
            <p:ph type="sldNum" sz="quarter" idx="17"/>
          </p:nvPr>
        </p:nvSpPr>
        <p:spPr>
          <a:xfrm>
            <a:off x="18021300" y="12712701"/>
            <a:ext cx="2551112" cy="360000"/>
          </a:xfrm>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F5AEA0E0-5CC6-4BD0-905C-A0021E419432}" type="slidenum">
              <a:rPr kumimoji="0" lang="en-GB" sz="1400" b="0" i="0" u="none" strike="noStrike" kern="1200" cap="none" spc="0" normalizeH="0" baseline="0" noProof="0" smtClean="0">
                <a:ln>
                  <a:noFill/>
                </a:ln>
                <a:solidFill>
                  <a:srgbClr val="000000"/>
                </a:solidFill>
                <a:effectLst/>
                <a:uLnTx/>
                <a:uFillTx/>
                <a:latin typeface="Graphik Light" panose="020B0403030202060203" pitchFamily="34" charset="0"/>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2</a:t>
            </a:fld>
            <a:endParaRPr kumimoji="0" lang="en-GB" sz="1400" b="0" i="0" u="none" strike="noStrike" kern="1200" cap="none" spc="0" normalizeH="0" baseline="0" noProof="0" dirty="0">
              <a:ln>
                <a:noFill/>
              </a:ln>
              <a:solidFill>
                <a:srgbClr val="000000"/>
              </a:solidFill>
              <a:effectLst/>
              <a:uLnTx/>
              <a:uFillTx/>
              <a:latin typeface="Graphik Light" panose="020B0403030202060203" pitchFamily="34" charset="0"/>
              <a:ea typeface="+mn-ea"/>
              <a:cs typeface="+mn-cs"/>
            </a:endParaRPr>
          </a:p>
        </p:txBody>
      </p:sp>
      <p:sp>
        <p:nvSpPr>
          <p:cNvPr id="25" name="Text Placeholder 24">
            <a:extLst>
              <a:ext uri="{FF2B5EF4-FFF2-40B4-BE49-F238E27FC236}">
                <a16:creationId xmlns:a16="http://schemas.microsoft.com/office/drawing/2014/main" id="{0533BE24-5CF3-34A7-8D43-76FC4081CB2F}"/>
              </a:ext>
            </a:extLst>
          </p:cNvPr>
          <p:cNvSpPr>
            <a:spLocks noGrp="1"/>
          </p:cNvSpPr>
          <p:nvPr>
            <p:ph type="body" sz="quarter" idx="15"/>
          </p:nvPr>
        </p:nvSpPr>
        <p:spPr/>
        <p:txBody>
          <a:bodyPr/>
          <a:lstStyle/>
          <a:p>
            <a:r>
              <a:rPr lang="en-AU" sz="4000" dirty="0"/>
              <a:t>Background</a:t>
            </a:r>
          </a:p>
        </p:txBody>
      </p:sp>
      <p:sp>
        <p:nvSpPr>
          <p:cNvPr id="27" name="Title 26">
            <a:extLst>
              <a:ext uri="{FF2B5EF4-FFF2-40B4-BE49-F238E27FC236}">
                <a16:creationId xmlns:a16="http://schemas.microsoft.com/office/drawing/2014/main" id="{F2D91A85-F960-4D2A-DF5F-F48B5D06CBBC}"/>
              </a:ext>
            </a:extLst>
          </p:cNvPr>
          <p:cNvSpPr>
            <a:spLocks noGrp="1"/>
          </p:cNvSpPr>
          <p:nvPr>
            <p:ph type="title"/>
          </p:nvPr>
        </p:nvSpPr>
        <p:spPr>
          <a:xfrm>
            <a:off x="957263" y="1012825"/>
            <a:ext cx="22677989" cy="895487"/>
          </a:xfrm>
        </p:spPr>
        <p:txBody>
          <a:bodyPr/>
          <a:lstStyle/>
          <a:p>
            <a:r>
              <a:rPr lang="en-GB" dirty="0"/>
              <a:t>Recent support</a:t>
            </a:r>
            <a:endParaRPr lang="en-AU" dirty="0"/>
          </a:p>
        </p:txBody>
      </p:sp>
    </p:spTree>
    <p:extLst>
      <p:ext uri="{BB962C8B-B14F-4D97-AF65-F5344CB8AC3E}">
        <p14:creationId xmlns:p14="http://schemas.microsoft.com/office/powerpoint/2010/main" val="195105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54AC495-9ACC-60A2-C3A2-69496AC0ECB5}"/>
              </a:ext>
            </a:extLst>
          </p:cNvPr>
          <p:cNvSpPr>
            <a:spLocks noGrp="1"/>
          </p:cNvSpPr>
          <p:nvPr>
            <p:ph type="subTitle" idx="1"/>
          </p:nvPr>
        </p:nvSpPr>
        <p:spPr>
          <a:xfrm>
            <a:off x="841961" y="8717551"/>
            <a:ext cx="7128000" cy="2160000"/>
          </a:xfrm>
        </p:spPr>
        <p:txBody>
          <a:bodyPr/>
          <a:lstStyle/>
          <a:p>
            <a:pPr algn="just">
              <a:lnSpc>
                <a:spcPct val="107000"/>
              </a:lnSpc>
              <a:spcAft>
                <a:spcPts val="800"/>
              </a:spcAft>
            </a:pPr>
            <a:r>
              <a:rPr lang="en-GB" sz="1400" dirty="0">
                <a:effectLst/>
                <a:latin typeface="Graphik Light" panose="020B0403030202060203" charset="0"/>
                <a:ea typeface="Calibri" panose="020F0502020204030204" pitchFamily="34" charset="0"/>
                <a:cs typeface="Times New Roman" panose="02020603050405020304" pitchFamily="18" charset="0"/>
              </a:rPr>
              <a:t>MUFG Corporate Markets Treasury Limited is the trading name of MUFG Corporate Markets, a division of MUFG Pension &amp; Market Services.  MUFG Corporate Markets Treasury Limited, (registered in England and Wales No. 2652033), is authorised and regulated by the Financial Conduct Authority only for conducting advisory and arranging activities in the UK as part of its Treasury Management Service, FCA register number 150403. Registered office: Central Square, 29 Wellington Street, Leeds, LS1 4DL. </a:t>
            </a:r>
          </a:p>
          <a:p>
            <a:pPr algn="just">
              <a:lnSpc>
                <a:spcPct val="107000"/>
              </a:lnSpc>
              <a:spcAft>
                <a:spcPts val="800"/>
              </a:spcAft>
            </a:pPr>
            <a:r>
              <a:rPr lang="en-GB" sz="1400" dirty="0">
                <a:effectLst/>
                <a:latin typeface="Graphik Light" panose="020B0403030202060203" charset="0"/>
                <a:ea typeface="Calibri" panose="020F0502020204030204" pitchFamily="34" charset="0"/>
                <a:cs typeface="Times New Roman" panose="02020603050405020304" pitchFamily="18" charset="0"/>
              </a:rPr>
              <a:t>For further information, visit </a:t>
            </a:r>
            <a:r>
              <a:rPr lang="en-GB" sz="1400" u="sng" dirty="0">
                <a:solidFill>
                  <a:srgbClr val="0563C1"/>
                </a:solidFill>
                <a:effectLst/>
                <a:latin typeface="Graphik Light" panose="020B0403030202060203" charset="0"/>
                <a:ea typeface="Calibri" panose="020F0502020204030204" pitchFamily="34" charset="0"/>
                <a:cs typeface="Times New Roman" panose="02020603050405020304" pitchFamily="18" charset="0"/>
                <a:hlinkClick r:id="rId2"/>
              </a:rPr>
              <a:t>https://eu.mpms.mufg.com/policies</a:t>
            </a:r>
            <a:endParaRPr lang="en-GB" sz="1400" dirty="0">
              <a:effectLst/>
              <a:latin typeface="Graphik Light" panose="020B0403030202060203" charset="0"/>
              <a:ea typeface="Calibri" panose="020F0502020204030204" pitchFamily="34" charset="0"/>
              <a:cs typeface="Times New Roman" panose="02020603050405020304" pitchFamily="18" charset="0"/>
            </a:endParaRPr>
          </a:p>
          <a:p>
            <a:endParaRPr lang="en-AU" sz="1400" dirty="0"/>
          </a:p>
        </p:txBody>
      </p:sp>
      <p:sp>
        <p:nvSpPr>
          <p:cNvPr id="2" name="Title 1">
            <a:extLst>
              <a:ext uri="{FF2B5EF4-FFF2-40B4-BE49-F238E27FC236}">
                <a16:creationId xmlns:a16="http://schemas.microsoft.com/office/drawing/2014/main" id="{AADD44D8-65F4-2D68-3B09-D06E4F21CD48}"/>
              </a:ext>
            </a:extLst>
          </p:cNvPr>
          <p:cNvSpPr>
            <a:spLocks noGrp="1"/>
          </p:cNvSpPr>
          <p:nvPr>
            <p:ph type="title"/>
          </p:nvPr>
        </p:nvSpPr>
        <p:spPr>
          <a:xfrm>
            <a:off x="1660108" y="2687355"/>
            <a:ext cx="8566733" cy="3448749"/>
          </a:xfrm>
        </p:spPr>
        <p:txBody>
          <a:bodyPr/>
          <a:lstStyle/>
          <a:p>
            <a:r>
              <a:rPr lang="en-AU" sz="7200" dirty="0"/>
              <a:t>THANK YOU </a:t>
            </a:r>
          </a:p>
        </p:txBody>
      </p:sp>
    </p:spTree>
    <p:extLst>
      <p:ext uri="{BB962C8B-B14F-4D97-AF65-F5344CB8AC3E}">
        <p14:creationId xmlns:p14="http://schemas.microsoft.com/office/powerpoint/2010/main" val="1335813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022AB5-A9D5-6756-8F6F-A4BD3289AC19}"/>
              </a:ext>
            </a:extLst>
          </p:cNvPr>
          <p:cNvSpPr>
            <a:spLocks noGrp="1"/>
          </p:cNvSpPr>
          <p:nvPr>
            <p:ph type="sldNum" sz="quarter" idx="17"/>
          </p:nvPr>
        </p:nvSpPr>
        <p:spPr>
          <a:xfrm>
            <a:off x="18021300" y="12712701"/>
            <a:ext cx="2551112" cy="360000"/>
          </a:xfrm>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F5AEA0E0-5CC6-4BD0-905C-A0021E419432}" type="slidenum">
              <a:rPr kumimoji="0" lang="en-GB" sz="1400" b="0" i="0" u="none" strike="noStrike" kern="1200" cap="none" spc="0" normalizeH="0" baseline="0" noProof="0" smtClean="0">
                <a:ln>
                  <a:noFill/>
                </a:ln>
                <a:solidFill>
                  <a:srgbClr val="000000"/>
                </a:solidFill>
                <a:effectLst/>
                <a:uLnTx/>
                <a:uFillTx/>
                <a:latin typeface="Graphik Light" panose="020B0403030202060203" pitchFamily="34" charset="0"/>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21</a:t>
            </a:fld>
            <a:endParaRPr kumimoji="0" lang="en-GB" sz="1400" b="0" i="0" u="none" strike="noStrike" kern="1200" cap="none" spc="0" normalizeH="0" baseline="0" noProof="0">
              <a:ln>
                <a:noFill/>
              </a:ln>
              <a:solidFill>
                <a:srgbClr val="000000"/>
              </a:solidFill>
              <a:effectLst/>
              <a:uLnTx/>
              <a:uFillTx/>
              <a:latin typeface="Graphik Light" panose="020B0403030202060203" pitchFamily="34" charset="0"/>
              <a:ea typeface="+mn-ea"/>
              <a:cs typeface="+mn-cs"/>
            </a:endParaRPr>
          </a:p>
        </p:txBody>
      </p:sp>
      <p:sp>
        <p:nvSpPr>
          <p:cNvPr id="6" name="Title 5">
            <a:extLst>
              <a:ext uri="{FF2B5EF4-FFF2-40B4-BE49-F238E27FC236}">
                <a16:creationId xmlns:a16="http://schemas.microsoft.com/office/drawing/2014/main" id="{35239DB7-EC65-4147-F24A-C6F1BC239D9E}"/>
              </a:ext>
            </a:extLst>
          </p:cNvPr>
          <p:cNvSpPr>
            <a:spLocks noGrp="1"/>
          </p:cNvSpPr>
          <p:nvPr>
            <p:ph type="title"/>
          </p:nvPr>
        </p:nvSpPr>
        <p:spPr/>
        <p:txBody>
          <a:bodyPr/>
          <a:lstStyle/>
          <a:p>
            <a:r>
              <a:rPr lang="en-AU" dirty="0"/>
              <a:t>Disclaimer</a:t>
            </a:r>
          </a:p>
        </p:txBody>
      </p:sp>
      <p:sp>
        <p:nvSpPr>
          <p:cNvPr id="4" name="Content Placeholder 2">
            <a:extLst>
              <a:ext uri="{FF2B5EF4-FFF2-40B4-BE49-F238E27FC236}">
                <a16:creationId xmlns:a16="http://schemas.microsoft.com/office/drawing/2014/main" id="{3FBADBDD-181C-4654-805A-F8C906B783D9}"/>
              </a:ext>
            </a:extLst>
          </p:cNvPr>
          <p:cNvSpPr txBox="1">
            <a:spLocks/>
          </p:cNvSpPr>
          <p:nvPr/>
        </p:nvSpPr>
        <p:spPr>
          <a:xfrm>
            <a:off x="1279859" y="3309856"/>
            <a:ext cx="14625888" cy="3140074"/>
          </a:xfrm>
          <a:prstGeom prst="rect">
            <a:avLst/>
          </a:prstGeom>
        </p:spPr>
        <p:txBody>
          <a:bodyPr/>
          <a:lstStyle>
            <a:lvl1pPr marL="0" indent="0" algn="l" defTabSz="1828709" rtl="0" eaLnBrk="1" latinLnBrk="0" hangingPunct="1">
              <a:lnSpc>
                <a:spcPct val="100000"/>
              </a:lnSpc>
              <a:spcBef>
                <a:spcPts val="2000"/>
              </a:spcBef>
              <a:buFont typeface="Arial" panose="020B0604020202020204" pitchFamily="34" charset="0"/>
              <a:buNone/>
              <a:defRPr sz="2800" b="1" i="0" kern="1200">
                <a:solidFill>
                  <a:schemeClr val="tx1"/>
                </a:solidFill>
                <a:latin typeface="Graphik Light" panose="020B0403030202060203" pitchFamily="34" charset="0"/>
                <a:ea typeface="+mn-ea"/>
                <a:cs typeface="Arial" panose="020B0604020202020204" pitchFamily="34" charset="0"/>
              </a:defRPr>
            </a:lvl1pPr>
            <a:lvl2pPr marL="360000" indent="-360000" algn="l" defTabSz="1828709" rtl="0" eaLnBrk="1" latinLnBrk="0" hangingPunct="1">
              <a:lnSpc>
                <a:spcPct val="100000"/>
              </a:lnSpc>
              <a:spcBef>
                <a:spcPts val="1000"/>
              </a:spcBef>
              <a:buFont typeface="Arial" panose="020B0604020202020204" pitchFamily="34" charset="0"/>
              <a:buChar char="•"/>
              <a:defRPr sz="2800" b="0" i="0" kern="1200">
                <a:solidFill>
                  <a:schemeClr val="tx1"/>
                </a:solidFill>
                <a:latin typeface="Graphik Light" panose="020B0403030202060203" pitchFamily="34" charset="0"/>
                <a:ea typeface="+mn-ea"/>
                <a:cs typeface="Arial" panose="020B0604020202020204" pitchFamily="34" charset="0"/>
              </a:defRPr>
            </a:lvl2pPr>
            <a:lvl3pPr marL="720000" indent="-360000" algn="l" defTabSz="1828709" rtl="0" eaLnBrk="1" latinLnBrk="0" hangingPunct="1">
              <a:lnSpc>
                <a:spcPct val="100000"/>
              </a:lnSpc>
              <a:spcBef>
                <a:spcPts val="1000"/>
              </a:spcBef>
              <a:buFont typeface="Arial" panose="020B0604020202020204" pitchFamily="34" charset="0"/>
              <a:buChar char="–"/>
              <a:defRPr sz="2800" b="0" i="0" kern="1200">
                <a:solidFill>
                  <a:schemeClr val="tx1"/>
                </a:solidFill>
                <a:latin typeface="Graphik Light" panose="020B0403030202060203" pitchFamily="34" charset="0"/>
                <a:ea typeface="+mn-ea"/>
                <a:cs typeface="Arial" panose="020B0604020202020204" pitchFamily="34" charset="0"/>
              </a:defRPr>
            </a:lvl3pPr>
            <a:lvl4pPr marL="0" indent="0" algn="l" defTabSz="1828709" rtl="0" eaLnBrk="1" latinLnBrk="0" hangingPunct="1">
              <a:lnSpc>
                <a:spcPct val="100000"/>
              </a:lnSpc>
              <a:spcBef>
                <a:spcPts val="1000"/>
              </a:spcBef>
              <a:buFont typeface="Arial" panose="020B0604020202020204" pitchFamily="34" charset="0"/>
              <a:buNone/>
              <a:defRPr sz="2800" b="0" i="0" kern="1200">
                <a:solidFill>
                  <a:schemeClr val="tx1"/>
                </a:solidFill>
                <a:latin typeface="Graphik Light" panose="020B0403030202060203" pitchFamily="34" charset="0"/>
                <a:ea typeface="+mn-ea"/>
                <a:cs typeface="Arial" panose="020B0604020202020204" pitchFamily="34" charset="0"/>
              </a:defRPr>
            </a:lvl4pPr>
            <a:lvl5pPr marL="0" indent="0" algn="l" defTabSz="1828709" rtl="0" eaLnBrk="1" latinLnBrk="0" hangingPunct="1">
              <a:lnSpc>
                <a:spcPct val="100000"/>
              </a:lnSpc>
              <a:spcBef>
                <a:spcPts val="1000"/>
              </a:spcBef>
              <a:buFont typeface="Arial" panose="020B0604020202020204" pitchFamily="34" charset="0"/>
              <a:buNone/>
              <a:defRPr sz="2800" b="0" i="0" kern="1200">
                <a:solidFill>
                  <a:schemeClr val="tx1"/>
                </a:solidFill>
                <a:latin typeface="Graphik Light" panose="020B0403030202060203" pitchFamily="34" charset="0"/>
                <a:ea typeface="+mn-ea"/>
                <a:cs typeface="Arial" panose="020B0604020202020204" pitchFamily="34" charset="0"/>
              </a:defRPr>
            </a:lvl5pPr>
            <a:lvl6pPr marL="0" indent="0" algn="l" defTabSz="1828709" rtl="0" eaLnBrk="1" latinLnBrk="0" hangingPunct="1">
              <a:lnSpc>
                <a:spcPct val="100000"/>
              </a:lnSpc>
              <a:spcBef>
                <a:spcPts val="1000"/>
              </a:spcBef>
              <a:buFont typeface="Arial" panose="020B0604020202020204" pitchFamily="34" charset="0"/>
              <a:buNone/>
              <a:defRPr sz="2800" kern="1200">
                <a:solidFill>
                  <a:schemeClr val="tx1"/>
                </a:solidFill>
                <a:latin typeface="+mn-lt"/>
                <a:ea typeface="+mn-ea"/>
                <a:cs typeface="+mn-cs"/>
              </a:defRPr>
            </a:lvl6pPr>
            <a:lvl7pPr marL="0" indent="0" algn="l" defTabSz="1828709" rtl="0" eaLnBrk="1" latinLnBrk="0" hangingPunct="1">
              <a:lnSpc>
                <a:spcPct val="100000"/>
              </a:lnSpc>
              <a:spcBef>
                <a:spcPts val="1000"/>
              </a:spcBef>
              <a:buFont typeface="Arial" panose="020B0604020202020204" pitchFamily="34" charset="0"/>
              <a:buNone/>
              <a:defRPr sz="2800" kern="1200">
                <a:solidFill>
                  <a:schemeClr val="tx1"/>
                </a:solidFill>
                <a:latin typeface="+mn-lt"/>
                <a:ea typeface="+mn-ea"/>
                <a:cs typeface="+mn-cs"/>
              </a:defRPr>
            </a:lvl7pPr>
            <a:lvl8pPr marL="0" indent="0" algn="l" defTabSz="1828709" rtl="0" eaLnBrk="1" latinLnBrk="0" hangingPunct="1">
              <a:lnSpc>
                <a:spcPct val="100000"/>
              </a:lnSpc>
              <a:spcBef>
                <a:spcPts val="1000"/>
              </a:spcBef>
              <a:buFont typeface="Arial" panose="020B0604020202020204" pitchFamily="34" charset="0"/>
              <a:buNone/>
              <a:defRPr sz="2800" kern="1200">
                <a:solidFill>
                  <a:schemeClr val="tx1"/>
                </a:solidFill>
                <a:latin typeface="+mn-lt"/>
                <a:ea typeface="+mn-ea"/>
                <a:cs typeface="+mn-cs"/>
              </a:defRPr>
            </a:lvl8pPr>
            <a:lvl9pPr marL="0" indent="0" algn="l" defTabSz="1828709" rtl="0" eaLnBrk="1" latinLnBrk="0" hangingPunct="1">
              <a:lnSpc>
                <a:spcPct val="100000"/>
              </a:lnSpc>
              <a:spcBef>
                <a:spcPts val="1000"/>
              </a:spcBef>
              <a:buFont typeface="Arial" panose="020B0604020202020204" pitchFamily="34" charset="0"/>
              <a:buNone/>
              <a:defRPr sz="2800" kern="1200">
                <a:solidFill>
                  <a:schemeClr val="tx1"/>
                </a:solidFill>
                <a:latin typeface="+mn-lt"/>
                <a:ea typeface="+mn-ea"/>
                <a:cs typeface="+mn-cs"/>
              </a:defRPr>
            </a:lvl9pPr>
          </a:lstStyle>
          <a:p>
            <a:pPr algn="just"/>
            <a:r>
              <a:rPr lang="en-GB" sz="2000" dirty="0">
                <a:solidFill>
                  <a:srgbClr val="767478"/>
                </a:solidFill>
                <a:latin typeface="Graphik Light" panose="020B0403030202060203" charset="0"/>
              </a:rPr>
              <a:t>The contents of this presentation are commercially confidential and have been prepared solely for the officers and members of the clients subscribed to this webinar and should not be disclosed to any third party without the prior written permission of Link Treasury Services Limited. </a:t>
            </a:r>
          </a:p>
          <a:p>
            <a:pPr algn="just"/>
            <a:endParaRPr lang="en-GB" sz="2000" dirty="0">
              <a:solidFill>
                <a:srgbClr val="767478"/>
              </a:solidFill>
              <a:latin typeface="Graphik Light" panose="020B0403030202060203" charset="0"/>
            </a:endParaRPr>
          </a:p>
          <a:p>
            <a:pPr algn="just"/>
            <a:r>
              <a:rPr lang="en-GB" sz="2000" dirty="0">
                <a:solidFill>
                  <a:srgbClr val="767478"/>
                </a:solidFill>
                <a:latin typeface="Graphik Light" panose="020B0403030202060203" charset="0"/>
              </a:rPr>
              <a:t>MUFG Corporate Markets exists to provide its clients with advice on capital finance and investment. We are not legal, or tax experts and we have not obtained specific legal or tax advice in giving our opinions and interpretations in this report. Clients are advised to seek expert legal and or tax advice before taking action as a result of any advice given in this presentation.</a:t>
            </a:r>
          </a:p>
          <a:p>
            <a:pPr algn="just"/>
            <a:endParaRPr lang="en-GB" sz="2000" dirty="0">
              <a:solidFill>
                <a:srgbClr val="767478"/>
              </a:solidFill>
              <a:latin typeface="Graphik Light" panose="020B0403030202060203" charset="0"/>
            </a:endParaRPr>
          </a:p>
          <a:p>
            <a:pPr algn="just"/>
            <a:r>
              <a:rPr lang="en-GB" sz="2000" dirty="0">
                <a:solidFill>
                  <a:srgbClr val="767478"/>
                </a:solidFill>
                <a:latin typeface="Graphik Light" panose="020B0403030202060203" charset="0"/>
              </a:rPr>
              <a:t>Whilst MUFG Corporate Markets Treasury Limited uses its reasonable endeavours to ensure that all the information it provides is accurate and complete, it does not guarantee the correctness or the due receipt of such information and will not be responsible or liable for any errors or omissions or the consequences arising there from. </a:t>
            </a:r>
          </a:p>
          <a:p>
            <a:pPr algn="just"/>
            <a:endParaRPr lang="en-GB" sz="2000" dirty="0">
              <a:solidFill>
                <a:srgbClr val="767478"/>
              </a:solidFill>
              <a:latin typeface="Graphik Light" panose="020B0403030202060203" charset="0"/>
            </a:endParaRPr>
          </a:p>
          <a:p>
            <a:pPr algn="just"/>
            <a:r>
              <a:rPr lang="en-GB" sz="2000" dirty="0">
                <a:solidFill>
                  <a:srgbClr val="767478"/>
                </a:solidFill>
                <a:latin typeface="Graphik Light" panose="020B0403030202060203" charset="0"/>
              </a:rPr>
              <a:t>All information supplied by MUFG Corporate Markets Treasury Limited should only be used as a factor to assist in the making of a business decision and should not be used as a sole basis for any decision. Clients should not regard the advice or information as a substitute for the exercise by the client of its own judgement. This presentation has been produced solely for the use of the clients subscribed to this webinar; the information contained herein is strictly private and confidential.  </a:t>
            </a:r>
          </a:p>
          <a:p>
            <a:pPr algn="just"/>
            <a:endParaRPr lang="en-GB" sz="2000" dirty="0">
              <a:solidFill>
                <a:srgbClr val="767478"/>
              </a:solidFill>
              <a:latin typeface="Graphik Light" panose="020B0403030202060203" charset="0"/>
            </a:endParaRPr>
          </a:p>
          <a:p>
            <a:pPr algn="just"/>
            <a:endParaRPr lang="en-GB" sz="2000" dirty="0">
              <a:solidFill>
                <a:srgbClr val="767478"/>
              </a:solidFill>
              <a:latin typeface="Graphik Light" panose="020B0403030202060203" charset="0"/>
            </a:endParaRPr>
          </a:p>
          <a:p>
            <a:pPr marL="202043" indent="-202043"/>
            <a:endParaRPr lang="en-GB" sz="2000" dirty="0">
              <a:solidFill>
                <a:srgbClr val="767478"/>
              </a:solidFill>
              <a:latin typeface="Graphik Light" panose="020B0403030202060203" charset="0"/>
            </a:endParaRPr>
          </a:p>
          <a:p>
            <a:endParaRPr lang="en-GB" sz="2000" dirty="0">
              <a:solidFill>
                <a:srgbClr val="767478"/>
              </a:solidFill>
              <a:latin typeface="Graphik Light" panose="020B0403030202060203" charset="0"/>
            </a:endParaRPr>
          </a:p>
        </p:txBody>
      </p:sp>
    </p:spTree>
    <p:extLst>
      <p:ext uri="{BB962C8B-B14F-4D97-AF65-F5344CB8AC3E}">
        <p14:creationId xmlns:p14="http://schemas.microsoft.com/office/powerpoint/2010/main" val="1613781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7866616-2757-AFBC-32A8-D54637262ABE}"/>
              </a:ext>
            </a:extLst>
          </p:cNvPr>
          <p:cNvSpPr>
            <a:spLocks noGrp="1"/>
          </p:cNvSpPr>
          <p:nvPr>
            <p:ph sz="half" idx="1"/>
          </p:nvPr>
        </p:nvSpPr>
        <p:spPr>
          <a:xfrm>
            <a:off x="938213" y="3060701"/>
            <a:ext cx="22657283" cy="9050400"/>
          </a:xfrm>
        </p:spPr>
        <p:txBody>
          <a:bodyPr/>
          <a:lstStyle/>
          <a:p>
            <a:pPr lvl="0"/>
            <a:r>
              <a:rPr lang="en-GB" sz="4400" b="0" dirty="0"/>
              <a:t>Chief Finance Officers Group (6 districts, and County) to develop draft Principles for the aggregation and disaggregation of District and Cumbria County Council finances to support implementation of the two new Unitary councils on 1 April 2023 (discussion at high level based on experiences elsewhere)</a:t>
            </a:r>
          </a:p>
          <a:p>
            <a:pPr lvl="0"/>
            <a:r>
              <a:rPr lang="en-GB" sz="4400" b="0" dirty="0"/>
              <a:t>Cumberland Council</a:t>
            </a:r>
          </a:p>
          <a:p>
            <a:pPr lvl="0"/>
            <a:r>
              <a:rPr lang="en-GB" sz="4400" b="0" dirty="0"/>
              <a:t>Carlisle City Council, Copeland BC, </a:t>
            </a:r>
            <a:r>
              <a:rPr lang="en-GB" sz="4400" b="0" dirty="0" err="1"/>
              <a:t>Allerdale</a:t>
            </a:r>
            <a:r>
              <a:rPr lang="en-GB" sz="4400" b="0" dirty="0"/>
              <a:t> BC</a:t>
            </a:r>
          </a:p>
          <a:p>
            <a:pPr lvl="0"/>
            <a:r>
              <a:rPr lang="en-GB" sz="4400" b="0" dirty="0"/>
              <a:t>Westmorland and Furness </a:t>
            </a:r>
          </a:p>
          <a:p>
            <a:pPr lvl="0"/>
            <a:r>
              <a:rPr lang="en-GB" sz="4400" b="0" dirty="0"/>
              <a:t>Barrow-in-Furness BC, South Lakeland BC, Eden DC</a:t>
            </a:r>
          </a:p>
          <a:p>
            <a:r>
              <a:rPr lang="en-GB" sz="4400" b="0" dirty="0"/>
              <a:t>Recognition that this will be a lengthy process to get agreement but important to set out draft principles early </a:t>
            </a:r>
          </a:p>
          <a:p>
            <a:r>
              <a:rPr lang="en-GB" sz="4400" b="0" dirty="0"/>
              <a:t>Shadow Councils will set the MTFP (Capital and revenue) for 2023/2024 onwards </a:t>
            </a:r>
          </a:p>
          <a:p>
            <a:pPr lvl="3"/>
            <a:endParaRPr lang="en-US" dirty="0"/>
          </a:p>
          <a:p>
            <a:endParaRPr lang="en-AU" dirty="0"/>
          </a:p>
        </p:txBody>
      </p:sp>
      <p:sp>
        <p:nvSpPr>
          <p:cNvPr id="2" name="Slide Number Placeholder 1">
            <a:extLst>
              <a:ext uri="{FF2B5EF4-FFF2-40B4-BE49-F238E27FC236}">
                <a16:creationId xmlns:a16="http://schemas.microsoft.com/office/drawing/2014/main" id="{BEDE8D63-CEB9-79FD-6F19-2A34A4A261E2}"/>
              </a:ext>
            </a:extLst>
          </p:cNvPr>
          <p:cNvSpPr>
            <a:spLocks noGrp="1"/>
          </p:cNvSpPr>
          <p:nvPr>
            <p:ph type="sldNum" sz="quarter" idx="17"/>
          </p:nvPr>
        </p:nvSpPr>
        <p:spPr>
          <a:xfrm>
            <a:off x="18021300" y="12712701"/>
            <a:ext cx="2551112" cy="360000"/>
          </a:xfrm>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F5AEA0E0-5CC6-4BD0-905C-A0021E419432}" type="slidenum">
              <a:rPr kumimoji="0" lang="en-GB" sz="1400" b="0" i="0" u="none" strike="noStrike" kern="1200" cap="none" spc="0" normalizeH="0" baseline="0" noProof="0" smtClean="0">
                <a:ln>
                  <a:noFill/>
                </a:ln>
                <a:solidFill>
                  <a:srgbClr val="000000"/>
                </a:solidFill>
                <a:effectLst/>
                <a:uLnTx/>
                <a:uFillTx/>
                <a:latin typeface="Graphik Light" panose="020B0403030202060203" pitchFamily="34" charset="0"/>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3</a:t>
            </a:fld>
            <a:endParaRPr kumimoji="0" lang="en-GB" sz="1400" b="0" i="0" u="none" strike="noStrike" kern="1200" cap="none" spc="0" normalizeH="0" baseline="0" noProof="0" dirty="0">
              <a:ln>
                <a:noFill/>
              </a:ln>
              <a:solidFill>
                <a:srgbClr val="000000"/>
              </a:solidFill>
              <a:effectLst/>
              <a:uLnTx/>
              <a:uFillTx/>
              <a:latin typeface="Graphik Light" panose="020B0403030202060203" pitchFamily="34" charset="0"/>
              <a:ea typeface="+mn-ea"/>
              <a:cs typeface="+mn-cs"/>
            </a:endParaRPr>
          </a:p>
        </p:txBody>
      </p:sp>
      <p:sp>
        <p:nvSpPr>
          <p:cNvPr id="25" name="Text Placeholder 24">
            <a:extLst>
              <a:ext uri="{FF2B5EF4-FFF2-40B4-BE49-F238E27FC236}">
                <a16:creationId xmlns:a16="http://schemas.microsoft.com/office/drawing/2014/main" id="{0533BE24-5CF3-34A7-8D43-76FC4081CB2F}"/>
              </a:ext>
            </a:extLst>
          </p:cNvPr>
          <p:cNvSpPr>
            <a:spLocks noGrp="1"/>
          </p:cNvSpPr>
          <p:nvPr>
            <p:ph type="body" sz="quarter" idx="15"/>
          </p:nvPr>
        </p:nvSpPr>
        <p:spPr/>
        <p:txBody>
          <a:bodyPr/>
          <a:lstStyle/>
          <a:p>
            <a:r>
              <a:rPr lang="en-AU" sz="4000" dirty="0"/>
              <a:t>Background</a:t>
            </a:r>
          </a:p>
        </p:txBody>
      </p:sp>
      <p:sp>
        <p:nvSpPr>
          <p:cNvPr id="27" name="Title 26">
            <a:extLst>
              <a:ext uri="{FF2B5EF4-FFF2-40B4-BE49-F238E27FC236}">
                <a16:creationId xmlns:a16="http://schemas.microsoft.com/office/drawing/2014/main" id="{F2D91A85-F960-4D2A-DF5F-F48B5D06CBBC}"/>
              </a:ext>
            </a:extLst>
          </p:cNvPr>
          <p:cNvSpPr>
            <a:spLocks noGrp="1"/>
          </p:cNvSpPr>
          <p:nvPr>
            <p:ph type="title"/>
          </p:nvPr>
        </p:nvSpPr>
        <p:spPr/>
        <p:txBody>
          <a:bodyPr/>
          <a:lstStyle/>
          <a:p>
            <a:r>
              <a:rPr lang="en-GB" dirty="0"/>
              <a:t>LGR Cumbria Principles </a:t>
            </a:r>
            <a:endParaRPr lang="en-AU" dirty="0"/>
          </a:p>
        </p:txBody>
      </p:sp>
    </p:spTree>
    <p:extLst>
      <p:ext uri="{BB962C8B-B14F-4D97-AF65-F5344CB8AC3E}">
        <p14:creationId xmlns:p14="http://schemas.microsoft.com/office/powerpoint/2010/main" val="3564028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022AB5-A9D5-6756-8F6F-A4BD3289AC19}"/>
              </a:ext>
            </a:extLst>
          </p:cNvPr>
          <p:cNvSpPr>
            <a:spLocks noGrp="1"/>
          </p:cNvSpPr>
          <p:nvPr>
            <p:ph type="sldNum" sz="quarter" idx="17"/>
          </p:nvPr>
        </p:nvSpPr>
        <p:spPr>
          <a:xfrm>
            <a:off x="18021300" y="12712701"/>
            <a:ext cx="2551112" cy="360000"/>
          </a:xfrm>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F5AEA0E0-5CC6-4BD0-905C-A0021E419432}" type="slidenum">
              <a:rPr kumimoji="0" lang="en-GB" sz="1400" b="0" i="0" u="none" strike="noStrike" kern="1200" cap="none" spc="0" normalizeH="0" baseline="0" noProof="0" smtClean="0">
                <a:ln>
                  <a:noFill/>
                </a:ln>
                <a:solidFill>
                  <a:srgbClr val="000000"/>
                </a:solidFill>
                <a:effectLst/>
                <a:uLnTx/>
                <a:uFillTx/>
                <a:latin typeface="Graphik Light" panose="020B0403030202060203" pitchFamily="34" charset="0"/>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4</a:t>
            </a:fld>
            <a:endParaRPr kumimoji="0" lang="en-GB" sz="1400" b="0" i="0" u="none" strike="noStrike" kern="1200" cap="none" spc="0" normalizeH="0" baseline="0" noProof="0">
              <a:ln>
                <a:noFill/>
              </a:ln>
              <a:solidFill>
                <a:srgbClr val="000000"/>
              </a:solidFill>
              <a:effectLst/>
              <a:uLnTx/>
              <a:uFillTx/>
              <a:latin typeface="Graphik Light" panose="020B0403030202060203" pitchFamily="34" charset="0"/>
              <a:ea typeface="+mn-ea"/>
              <a:cs typeface="+mn-cs"/>
            </a:endParaRPr>
          </a:p>
        </p:txBody>
      </p:sp>
      <p:sp>
        <p:nvSpPr>
          <p:cNvPr id="6" name="Title 5">
            <a:extLst>
              <a:ext uri="{FF2B5EF4-FFF2-40B4-BE49-F238E27FC236}">
                <a16:creationId xmlns:a16="http://schemas.microsoft.com/office/drawing/2014/main" id="{35239DB7-EC65-4147-F24A-C6F1BC239D9E}"/>
              </a:ext>
            </a:extLst>
          </p:cNvPr>
          <p:cNvSpPr>
            <a:spLocks noGrp="1"/>
          </p:cNvSpPr>
          <p:nvPr>
            <p:ph type="title"/>
          </p:nvPr>
        </p:nvSpPr>
        <p:spPr/>
        <p:txBody>
          <a:bodyPr/>
          <a:lstStyle/>
          <a:p>
            <a:r>
              <a:rPr lang="en-GB" dirty="0"/>
              <a:t>LGR Cumbria Principles </a:t>
            </a:r>
            <a:endParaRPr lang="en-AU" dirty="0"/>
          </a:p>
        </p:txBody>
      </p:sp>
      <p:graphicFrame>
        <p:nvGraphicFramePr>
          <p:cNvPr id="4" name="Content Placeholder 1">
            <a:extLst>
              <a:ext uri="{FF2B5EF4-FFF2-40B4-BE49-F238E27FC236}">
                <a16:creationId xmlns:a16="http://schemas.microsoft.com/office/drawing/2014/main" id="{74D54072-8AA9-159E-9C78-8DC63182A14F}"/>
              </a:ext>
            </a:extLst>
          </p:cNvPr>
          <p:cNvGraphicFramePr>
            <a:graphicFrameLocks/>
          </p:cNvGraphicFramePr>
          <p:nvPr/>
        </p:nvGraphicFramePr>
        <p:xfrm>
          <a:off x="1546810" y="2151872"/>
          <a:ext cx="20981102" cy="9412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oup 9">
            <a:extLst>
              <a:ext uri="{FF2B5EF4-FFF2-40B4-BE49-F238E27FC236}">
                <a16:creationId xmlns:a16="http://schemas.microsoft.com/office/drawing/2014/main" id="{B046A4CC-A7A3-3D7B-6397-49BC0212A61B}"/>
              </a:ext>
            </a:extLst>
          </p:cNvPr>
          <p:cNvGrpSpPr/>
          <p:nvPr/>
        </p:nvGrpSpPr>
        <p:grpSpPr>
          <a:xfrm>
            <a:off x="1177462" y="3917175"/>
            <a:ext cx="22247688" cy="6598425"/>
            <a:chOff x="1399592" y="4030824"/>
            <a:chExt cx="14794559" cy="3433665"/>
          </a:xfrm>
        </p:grpSpPr>
        <p:sp>
          <p:nvSpPr>
            <p:cNvPr id="5" name="Rectangle 4">
              <a:extLst>
                <a:ext uri="{FF2B5EF4-FFF2-40B4-BE49-F238E27FC236}">
                  <a16:creationId xmlns:a16="http://schemas.microsoft.com/office/drawing/2014/main" id="{FAD00961-8273-4EEF-E45F-EF6EFBBBE40E}"/>
                </a:ext>
              </a:extLst>
            </p:cNvPr>
            <p:cNvSpPr/>
            <p:nvPr/>
          </p:nvSpPr>
          <p:spPr>
            <a:xfrm>
              <a:off x="1399592" y="4030824"/>
              <a:ext cx="4913752" cy="3433665"/>
            </a:xfrm>
            <a:prstGeom prst="rect">
              <a:avLst/>
            </a:prstGeom>
            <a:solidFill>
              <a:schemeClr val="bg2"/>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
                  <a:srgbClr val="252D59"/>
                </a:buClr>
                <a:buSzTx/>
                <a:buFontTx/>
                <a:buNone/>
                <a:tabLst/>
                <a:defRPr/>
              </a:pPr>
              <a:r>
                <a:rPr kumimoji="0" lang="en-GB" b="1" i="0" u="none" strike="noStrike" kern="1200" cap="none" spc="0" normalizeH="0" baseline="0" noProof="0" dirty="0">
                  <a:ln>
                    <a:noFill/>
                  </a:ln>
                  <a:solidFill>
                    <a:srgbClr val="FFFFFF"/>
                  </a:solidFill>
                  <a:effectLst/>
                  <a:uLnTx/>
                  <a:uFillTx/>
                  <a:latin typeface="Graphik Light" panose="020B0403030202060203" charset="0"/>
                  <a:cs typeface="Calibri" panose="020F0502020204030204" pitchFamily="34" charset="0"/>
                </a:rPr>
                <a:t>To agree the mechanism to establish two financially sustainable Unitary Councils for Cumbria from 1 April 2023 and a Cumbria Fire and Rescue Service (part of County) (agreed for PCC &amp; Fire &amp; Rescue to be conjoined) </a:t>
              </a:r>
            </a:p>
            <a:p>
              <a:pPr marL="0" marR="0" lvl="0" indent="0" algn="ctr" defTabSz="914400" rtl="0" eaLnBrk="1" fontAlgn="auto" latinLnBrk="0" hangingPunct="1">
                <a:lnSpc>
                  <a:spcPct val="100000"/>
                </a:lnSpc>
                <a:spcBef>
                  <a:spcPts val="600"/>
                </a:spcBef>
                <a:spcAft>
                  <a:spcPts val="0"/>
                </a:spcAft>
                <a:buClr>
                  <a:srgbClr val="252D59"/>
                </a:buClr>
                <a:buSzTx/>
                <a:buFontTx/>
                <a:buNone/>
                <a:tabLst/>
                <a:defRPr/>
              </a:pPr>
              <a:r>
                <a:rPr kumimoji="0" lang="en-GB" sz="3200" b="1" i="0" u="none" strike="noStrike" kern="1200" cap="none" spc="0" normalizeH="0" baseline="0" noProof="0" dirty="0">
                  <a:ln>
                    <a:noFill/>
                  </a:ln>
                  <a:solidFill>
                    <a:srgbClr val="FFFFFF"/>
                  </a:solidFill>
                  <a:effectLst/>
                  <a:uLnTx/>
                  <a:uFillTx/>
                  <a:latin typeface="Graphik Light" panose="020B0403030202060203" charset="0"/>
                  <a:ea typeface="+mn-ea"/>
                  <a:cs typeface="Calibri" panose="020F0502020204030204" pitchFamily="34" charset="0"/>
                </a:rPr>
                <a:t> </a:t>
              </a:r>
            </a:p>
          </p:txBody>
        </p:sp>
        <p:sp>
          <p:nvSpPr>
            <p:cNvPr id="7" name="Rectangle 6">
              <a:extLst>
                <a:ext uri="{FF2B5EF4-FFF2-40B4-BE49-F238E27FC236}">
                  <a16:creationId xmlns:a16="http://schemas.microsoft.com/office/drawing/2014/main" id="{5A6A0727-1D16-FB89-7A2F-A9E9D662F34A}"/>
                </a:ext>
              </a:extLst>
            </p:cNvPr>
            <p:cNvSpPr/>
            <p:nvPr/>
          </p:nvSpPr>
          <p:spPr>
            <a:xfrm>
              <a:off x="6650830" y="4030824"/>
              <a:ext cx="4913751" cy="3433665"/>
            </a:xfrm>
            <a:prstGeom prst="rect">
              <a:avLst/>
            </a:prstGeom>
            <a:solidFill>
              <a:schemeClr val="bg2"/>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defTabSz="914400">
                <a:spcBef>
                  <a:spcPts val="600"/>
                </a:spcBef>
                <a:buClr>
                  <a:srgbClr val="252D59"/>
                </a:buClr>
                <a:defRPr/>
              </a:pPr>
              <a:r>
                <a:rPr lang="en-GB" b="1" dirty="0">
                  <a:solidFill>
                    <a:srgbClr val="FFFFFF"/>
                  </a:solidFill>
                  <a:latin typeface="Graphik Light" panose="020B0403030202060203" charset="0"/>
                </a:rPr>
                <a:t>To develop opening balance sheet positions for both Unitary Councils and fire service that supports agreed options for delivery of services, transformation activities and the organisational design and vision </a:t>
              </a:r>
            </a:p>
            <a:p>
              <a:pPr marL="0" marR="0" lvl="0" indent="0" algn="ctr" defTabSz="914400" rtl="0" eaLnBrk="1" fontAlgn="auto" latinLnBrk="0" hangingPunct="1">
                <a:lnSpc>
                  <a:spcPct val="100000"/>
                </a:lnSpc>
                <a:spcBef>
                  <a:spcPts val="600"/>
                </a:spcBef>
                <a:spcAft>
                  <a:spcPts val="0"/>
                </a:spcAft>
                <a:buClr>
                  <a:srgbClr val="252D59"/>
                </a:buClr>
                <a:buSzTx/>
                <a:buFontTx/>
                <a:buNone/>
                <a:tabLst/>
                <a:defRPr/>
              </a:pPr>
              <a:endParaRPr kumimoji="0" lang="en-GB" sz="3200" b="1" i="0" u="none" strike="noStrike" kern="1200" cap="none" spc="0" normalizeH="0" baseline="0" noProof="0" dirty="0">
                <a:ln>
                  <a:noFill/>
                </a:ln>
                <a:solidFill>
                  <a:srgbClr val="FFFFFF"/>
                </a:solidFill>
                <a:effectLst/>
                <a:uLnTx/>
                <a:uFillTx/>
                <a:latin typeface="Graphik Light" panose="020B0403030202060203" charset="0"/>
                <a:ea typeface="+mn-ea"/>
                <a:cs typeface="+mn-cs"/>
              </a:endParaRPr>
            </a:p>
          </p:txBody>
        </p:sp>
        <p:sp>
          <p:nvSpPr>
            <p:cNvPr id="8" name="Rectangle 7">
              <a:extLst>
                <a:ext uri="{FF2B5EF4-FFF2-40B4-BE49-F238E27FC236}">
                  <a16:creationId xmlns:a16="http://schemas.microsoft.com/office/drawing/2014/main" id="{D2DA7E7F-1712-9A63-3E09-A1AECEB57D76}"/>
                </a:ext>
              </a:extLst>
            </p:cNvPr>
            <p:cNvSpPr/>
            <p:nvPr/>
          </p:nvSpPr>
          <p:spPr>
            <a:xfrm>
              <a:off x="11902070" y="4030824"/>
              <a:ext cx="4292081" cy="3433665"/>
            </a:xfrm>
            <a:prstGeom prst="rect">
              <a:avLst/>
            </a:prstGeom>
            <a:solidFill>
              <a:schemeClr val="bg2"/>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defTabSz="914400">
                <a:spcBef>
                  <a:spcPts val="600"/>
                </a:spcBef>
                <a:buClr>
                  <a:srgbClr val="252D59"/>
                </a:buClr>
                <a:defRPr/>
              </a:pPr>
              <a:r>
                <a:rPr lang="en-GB" b="1" dirty="0">
                  <a:latin typeface="Graphik Light" panose="020B0403030202060203" charset="0"/>
                </a:rPr>
                <a:t>Establish a realistic timeline and effective governance arrangements </a:t>
              </a:r>
            </a:p>
            <a:p>
              <a:pPr marL="0" marR="0" lvl="0" indent="0" algn="ctr" defTabSz="914400" rtl="0" eaLnBrk="1" fontAlgn="auto" latinLnBrk="0" hangingPunct="1">
                <a:lnSpc>
                  <a:spcPct val="100000"/>
                </a:lnSpc>
                <a:spcBef>
                  <a:spcPts val="600"/>
                </a:spcBef>
                <a:spcAft>
                  <a:spcPts val="0"/>
                </a:spcAft>
                <a:buClr>
                  <a:srgbClr val="252D59"/>
                </a:buClr>
                <a:buSzTx/>
                <a:buFontTx/>
                <a:buNone/>
                <a:tabLst/>
                <a:defRPr/>
              </a:pPr>
              <a:endParaRPr kumimoji="0" lang="en-GB" sz="3200" b="0" i="0" u="none" strike="noStrike" kern="1200" cap="none" spc="0" normalizeH="0" baseline="0" noProof="0" dirty="0">
                <a:ln>
                  <a:noFill/>
                </a:ln>
                <a:solidFill>
                  <a:srgbClr val="FFFFFF"/>
                </a:solidFill>
                <a:effectLst/>
                <a:uLnTx/>
                <a:uFillTx/>
                <a:latin typeface="Graphik Light" panose="020B0403030202060203" charset="0"/>
                <a:ea typeface="+mn-ea"/>
                <a:cs typeface="+mn-cs"/>
              </a:endParaRPr>
            </a:p>
          </p:txBody>
        </p:sp>
      </p:grpSp>
      <p:sp>
        <p:nvSpPr>
          <p:cNvPr id="11" name="Text Placeholder 24">
            <a:extLst>
              <a:ext uri="{FF2B5EF4-FFF2-40B4-BE49-F238E27FC236}">
                <a16:creationId xmlns:a16="http://schemas.microsoft.com/office/drawing/2014/main" id="{FF16E5AC-9CAC-64BF-8E35-74B57FB2044A}"/>
              </a:ext>
            </a:extLst>
          </p:cNvPr>
          <p:cNvSpPr>
            <a:spLocks noGrp="1"/>
          </p:cNvSpPr>
          <p:nvPr>
            <p:ph type="body" sz="quarter" idx="15"/>
          </p:nvPr>
        </p:nvSpPr>
        <p:spPr>
          <a:xfrm>
            <a:off x="938213" y="2035513"/>
            <a:ext cx="22462538" cy="733088"/>
          </a:xfrm>
        </p:spPr>
        <p:txBody>
          <a:bodyPr/>
          <a:lstStyle/>
          <a:p>
            <a:r>
              <a:rPr lang="en-AU" sz="4000" dirty="0"/>
              <a:t>Overall Objectives</a:t>
            </a:r>
          </a:p>
        </p:txBody>
      </p:sp>
    </p:spTree>
    <p:extLst>
      <p:ext uri="{BB962C8B-B14F-4D97-AF65-F5344CB8AC3E}">
        <p14:creationId xmlns:p14="http://schemas.microsoft.com/office/powerpoint/2010/main" val="4277078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144EFC-030D-0B3B-20BA-40C3F5A634B7}"/>
              </a:ext>
            </a:extLst>
          </p:cNvPr>
          <p:cNvSpPr>
            <a:spLocks noGrp="1"/>
          </p:cNvSpPr>
          <p:nvPr>
            <p:ph type="sldNum" sz="quarter" idx="17"/>
          </p:nvPr>
        </p:nvSpPr>
        <p:spPr>
          <a:xfrm>
            <a:off x="18021300" y="12712701"/>
            <a:ext cx="2551112" cy="360000"/>
          </a:xfrm>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F5AEA0E0-5CC6-4BD0-905C-A0021E419432}" type="slidenum">
              <a:rPr kumimoji="0" lang="en-GB" sz="1400" b="0" i="0" u="none" strike="noStrike" kern="1200" cap="none" spc="0" normalizeH="0" baseline="0" noProof="0" smtClean="0">
                <a:ln>
                  <a:noFill/>
                </a:ln>
                <a:solidFill>
                  <a:srgbClr val="000000"/>
                </a:solidFill>
                <a:effectLst/>
                <a:uLnTx/>
                <a:uFillTx/>
                <a:latin typeface="Graphik Light" panose="020B0403030202060203" pitchFamily="34" charset="0"/>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5</a:t>
            </a:fld>
            <a:endParaRPr kumimoji="0" lang="en-GB" sz="1400" b="0" i="0" u="none" strike="noStrike" kern="1200" cap="none" spc="0" normalizeH="0" baseline="0" noProof="0">
              <a:ln>
                <a:noFill/>
              </a:ln>
              <a:solidFill>
                <a:srgbClr val="000000"/>
              </a:solidFill>
              <a:effectLst/>
              <a:uLnTx/>
              <a:uFillTx/>
              <a:latin typeface="Graphik Light" panose="020B0403030202060203" pitchFamily="34" charset="0"/>
              <a:ea typeface="+mn-ea"/>
              <a:cs typeface="+mn-cs"/>
            </a:endParaRPr>
          </a:p>
        </p:txBody>
      </p:sp>
      <p:sp>
        <p:nvSpPr>
          <p:cNvPr id="6" name="Title 5">
            <a:extLst>
              <a:ext uri="{FF2B5EF4-FFF2-40B4-BE49-F238E27FC236}">
                <a16:creationId xmlns:a16="http://schemas.microsoft.com/office/drawing/2014/main" id="{61EA125D-1372-57CB-ECB6-D02208F52219}"/>
              </a:ext>
            </a:extLst>
          </p:cNvPr>
          <p:cNvSpPr>
            <a:spLocks noGrp="1"/>
          </p:cNvSpPr>
          <p:nvPr>
            <p:ph type="title"/>
          </p:nvPr>
        </p:nvSpPr>
        <p:spPr/>
        <p:txBody>
          <a:bodyPr/>
          <a:lstStyle/>
          <a:p>
            <a:r>
              <a:rPr lang="en-GB" dirty="0"/>
              <a:t>LGR Principles – the approach </a:t>
            </a:r>
            <a:endParaRPr lang="en-AU" dirty="0"/>
          </a:p>
        </p:txBody>
      </p:sp>
      <p:sp>
        <p:nvSpPr>
          <p:cNvPr id="4" name="Text Placeholder 24">
            <a:extLst>
              <a:ext uri="{FF2B5EF4-FFF2-40B4-BE49-F238E27FC236}">
                <a16:creationId xmlns:a16="http://schemas.microsoft.com/office/drawing/2014/main" id="{29A20DF1-14D8-38D6-CFB6-196AD0F3F5FA}"/>
              </a:ext>
            </a:extLst>
          </p:cNvPr>
          <p:cNvSpPr>
            <a:spLocks noGrp="1"/>
          </p:cNvSpPr>
          <p:nvPr>
            <p:ph type="body" sz="quarter" idx="15"/>
          </p:nvPr>
        </p:nvSpPr>
        <p:spPr>
          <a:xfrm>
            <a:off x="938213" y="2035513"/>
            <a:ext cx="22462538" cy="733088"/>
          </a:xfrm>
        </p:spPr>
        <p:txBody>
          <a:bodyPr/>
          <a:lstStyle/>
          <a:p>
            <a:r>
              <a:rPr lang="en-AU" sz="4000" dirty="0"/>
              <a:t>Three key elements</a:t>
            </a:r>
          </a:p>
        </p:txBody>
      </p:sp>
      <p:grpSp>
        <p:nvGrpSpPr>
          <p:cNvPr id="5" name="Group 4">
            <a:extLst>
              <a:ext uri="{FF2B5EF4-FFF2-40B4-BE49-F238E27FC236}">
                <a16:creationId xmlns:a16="http://schemas.microsoft.com/office/drawing/2014/main" id="{E4FA76D5-C466-676A-98FE-1E0213A57A9D}"/>
              </a:ext>
            </a:extLst>
          </p:cNvPr>
          <p:cNvGrpSpPr/>
          <p:nvPr/>
        </p:nvGrpSpPr>
        <p:grpSpPr>
          <a:xfrm>
            <a:off x="1177462" y="3917175"/>
            <a:ext cx="22247688" cy="6598425"/>
            <a:chOff x="1399592" y="4030824"/>
            <a:chExt cx="14794559" cy="3433665"/>
          </a:xfrm>
        </p:grpSpPr>
        <p:sp>
          <p:nvSpPr>
            <p:cNvPr id="7" name="Rectangle 6">
              <a:extLst>
                <a:ext uri="{FF2B5EF4-FFF2-40B4-BE49-F238E27FC236}">
                  <a16:creationId xmlns:a16="http://schemas.microsoft.com/office/drawing/2014/main" id="{CCBB53B5-9027-937C-03FF-412B51178AF4}"/>
                </a:ext>
              </a:extLst>
            </p:cNvPr>
            <p:cNvSpPr/>
            <p:nvPr/>
          </p:nvSpPr>
          <p:spPr>
            <a:xfrm>
              <a:off x="1399592" y="4030824"/>
              <a:ext cx="4913752" cy="3433665"/>
            </a:xfrm>
            <a:prstGeom prst="rect">
              <a:avLst/>
            </a:prstGeom>
            <a:solidFill>
              <a:schemeClr val="tx2">
                <a:lumMod val="7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defTabSz="914400">
                <a:spcBef>
                  <a:spcPts val="600"/>
                </a:spcBef>
                <a:buClr>
                  <a:srgbClr val="252D59"/>
                </a:buClr>
                <a:defRPr/>
              </a:pPr>
              <a:r>
                <a:rPr lang="en-GB" sz="3200" b="1" dirty="0">
                  <a:solidFill>
                    <a:srgbClr val="FFFFFF"/>
                  </a:solidFill>
                  <a:latin typeface="Graphik Light" panose="020B0403030202060203" charset="0"/>
                  <a:cs typeface="Calibri" panose="020F0502020204030204" pitchFamily="34" charset="0"/>
                </a:rPr>
                <a:t>Draft Principles for the aggregation and disaggregation of the Balance sheet and revenue costs and income</a:t>
              </a:r>
            </a:p>
            <a:p>
              <a:pPr marL="0" marR="0" lvl="0" indent="0" algn="ctr" defTabSz="914400" rtl="0" eaLnBrk="1" fontAlgn="auto" latinLnBrk="0" hangingPunct="1">
                <a:lnSpc>
                  <a:spcPct val="100000"/>
                </a:lnSpc>
                <a:spcBef>
                  <a:spcPts val="600"/>
                </a:spcBef>
                <a:spcAft>
                  <a:spcPts val="0"/>
                </a:spcAft>
                <a:buClr>
                  <a:srgbClr val="252D59"/>
                </a:buClr>
                <a:buSzTx/>
                <a:buFontTx/>
                <a:buNone/>
                <a:tabLst/>
                <a:defRPr/>
              </a:pPr>
              <a:endParaRPr kumimoji="0" lang="en-GB" sz="3200" b="1" i="0" u="none" strike="noStrike" kern="1200" cap="none" spc="0" normalizeH="0" baseline="0" noProof="0" dirty="0">
                <a:ln>
                  <a:noFill/>
                </a:ln>
                <a:solidFill>
                  <a:srgbClr val="FFFFFF"/>
                </a:solidFill>
                <a:effectLst/>
                <a:uLnTx/>
                <a:uFillTx/>
                <a:latin typeface="Graphik Light" panose="020B0403030202060203" charset="0"/>
                <a:ea typeface="+mn-ea"/>
                <a:cs typeface="Calibri" panose="020F0502020204030204" pitchFamily="34" charset="0"/>
              </a:endParaRPr>
            </a:p>
            <a:p>
              <a:pPr marL="0" marR="0" lvl="0" indent="0" algn="ctr" defTabSz="914400" rtl="0" eaLnBrk="1" fontAlgn="auto" latinLnBrk="0" hangingPunct="1">
                <a:lnSpc>
                  <a:spcPct val="100000"/>
                </a:lnSpc>
                <a:spcBef>
                  <a:spcPts val="600"/>
                </a:spcBef>
                <a:spcAft>
                  <a:spcPts val="0"/>
                </a:spcAft>
                <a:buClr>
                  <a:srgbClr val="252D59"/>
                </a:buClr>
                <a:buSzTx/>
                <a:buFontTx/>
                <a:buNone/>
                <a:tabLst/>
                <a:defRPr/>
              </a:pPr>
              <a:r>
                <a:rPr kumimoji="0" lang="en-GB" sz="3200" b="1" i="0" u="none" strike="noStrike" kern="1200" cap="none" spc="0" normalizeH="0" baseline="0" noProof="0" dirty="0">
                  <a:ln>
                    <a:noFill/>
                  </a:ln>
                  <a:solidFill>
                    <a:srgbClr val="FFFFFF"/>
                  </a:solidFill>
                  <a:effectLst/>
                  <a:uLnTx/>
                  <a:uFillTx/>
                  <a:latin typeface="Graphik Light" panose="020B0403030202060203" charset="0"/>
                  <a:ea typeface="+mn-ea"/>
                  <a:cs typeface="Calibri" panose="020F0502020204030204" pitchFamily="34" charset="0"/>
                </a:rPr>
                <a:t> </a:t>
              </a:r>
            </a:p>
          </p:txBody>
        </p:sp>
        <p:sp>
          <p:nvSpPr>
            <p:cNvPr id="10" name="Rectangle 9">
              <a:extLst>
                <a:ext uri="{FF2B5EF4-FFF2-40B4-BE49-F238E27FC236}">
                  <a16:creationId xmlns:a16="http://schemas.microsoft.com/office/drawing/2014/main" id="{A4E9B2AA-3D1F-678A-EEC8-CFBE09D6C424}"/>
                </a:ext>
              </a:extLst>
            </p:cNvPr>
            <p:cNvSpPr/>
            <p:nvPr/>
          </p:nvSpPr>
          <p:spPr>
            <a:xfrm>
              <a:off x="6650830" y="4030824"/>
              <a:ext cx="4913751" cy="3433665"/>
            </a:xfrm>
            <a:prstGeom prst="rect">
              <a:avLst/>
            </a:prstGeom>
            <a:solidFill>
              <a:schemeClr val="bg2"/>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defTabSz="914400">
                <a:spcBef>
                  <a:spcPts val="600"/>
                </a:spcBef>
                <a:buClr>
                  <a:srgbClr val="252D59"/>
                </a:buClr>
                <a:defRPr/>
              </a:pPr>
              <a:r>
                <a:rPr lang="en-GB" sz="3200" b="1" dirty="0">
                  <a:solidFill>
                    <a:srgbClr val="FFFFFF"/>
                  </a:solidFill>
                  <a:latin typeface="Graphik Light" panose="020B0403030202060203" charset="0"/>
                </a:rPr>
                <a:t>Draft approach to developing the MTFS (funding) and MTFP for the new Unitary Councils and Fire Service  including benefits realisation </a:t>
              </a:r>
            </a:p>
            <a:p>
              <a:pPr algn="ctr" defTabSz="914400">
                <a:spcBef>
                  <a:spcPts val="600"/>
                </a:spcBef>
                <a:buClr>
                  <a:srgbClr val="252D59"/>
                </a:buClr>
                <a:defRPr/>
              </a:pPr>
              <a:endParaRPr lang="en-GB" sz="3200" b="1" dirty="0">
                <a:solidFill>
                  <a:srgbClr val="FFFFFF"/>
                </a:solidFill>
                <a:latin typeface="Graphik Light" panose="020B0403030202060203" charset="0"/>
              </a:endParaRPr>
            </a:p>
            <a:p>
              <a:pPr marL="0" marR="0" lvl="0" indent="0" algn="ctr" defTabSz="914400" rtl="0" eaLnBrk="1" fontAlgn="auto" latinLnBrk="0" hangingPunct="1">
                <a:lnSpc>
                  <a:spcPct val="100000"/>
                </a:lnSpc>
                <a:spcBef>
                  <a:spcPts val="600"/>
                </a:spcBef>
                <a:spcAft>
                  <a:spcPts val="0"/>
                </a:spcAft>
                <a:buClr>
                  <a:srgbClr val="252D59"/>
                </a:buClr>
                <a:buSzTx/>
                <a:buFontTx/>
                <a:buNone/>
                <a:tabLst/>
                <a:defRPr/>
              </a:pPr>
              <a:endParaRPr kumimoji="0" lang="en-GB" sz="3200" b="1" i="0" u="none" strike="noStrike" kern="1200" cap="none" spc="0" normalizeH="0" baseline="0" noProof="0" dirty="0">
                <a:ln>
                  <a:noFill/>
                </a:ln>
                <a:solidFill>
                  <a:srgbClr val="FFFFFF"/>
                </a:solidFill>
                <a:effectLst/>
                <a:uLnTx/>
                <a:uFillTx/>
                <a:latin typeface="Graphik Light" panose="020B0403030202060203" charset="0"/>
                <a:ea typeface="+mn-ea"/>
                <a:cs typeface="+mn-cs"/>
              </a:endParaRPr>
            </a:p>
          </p:txBody>
        </p:sp>
        <p:sp>
          <p:nvSpPr>
            <p:cNvPr id="11" name="Rectangle 10">
              <a:extLst>
                <a:ext uri="{FF2B5EF4-FFF2-40B4-BE49-F238E27FC236}">
                  <a16:creationId xmlns:a16="http://schemas.microsoft.com/office/drawing/2014/main" id="{0CBEDE39-E68C-19F4-CA77-7A4FB4640CB5}"/>
                </a:ext>
              </a:extLst>
            </p:cNvPr>
            <p:cNvSpPr/>
            <p:nvPr/>
          </p:nvSpPr>
          <p:spPr>
            <a:xfrm>
              <a:off x="11902070" y="4030824"/>
              <a:ext cx="4292081" cy="3433665"/>
            </a:xfrm>
            <a:prstGeom prst="rect">
              <a:avLst/>
            </a:prstGeom>
            <a:solidFill>
              <a:schemeClr val="tx2">
                <a:lumMod val="7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3200" b="1" dirty="0">
                  <a:solidFill>
                    <a:srgbClr val="FFFFFF"/>
                  </a:solidFill>
                  <a:latin typeface="Graphik Light" panose="020B0403030202060203" charset="0"/>
                </a:rPr>
                <a:t>Proposed governance arrangements for decision making on agreeing the draft principles with relevant stakeholders including a potential mediation approach </a:t>
              </a:r>
            </a:p>
            <a:p>
              <a:pPr marL="0" marR="0" lvl="0" indent="0" algn="ctr" defTabSz="914400" rtl="0" eaLnBrk="1" fontAlgn="auto" latinLnBrk="0" hangingPunct="1">
                <a:lnSpc>
                  <a:spcPct val="100000"/>
                </a:lnSpc>
                <a:spcBef>
                  <a:spcPts val="600"/>
                </a:spcBef>
                <a:spcAft>
                  <a:spcPts val="0"/>
                </a:spcAft>
                <a:buClr>
                  <a:srgbClr val="252D59"/>
                </a:buClr>
                <a:buSzTx/>
                <a:buFontTx/>
                <a:buNone/>
                <a:tabLst/>
                <a:defRPr/>
              </a:pPr>
              <a:endParaRPr kumimoji="0" lang="en-GB" sz="3200" b="0" i="0" u="none" strike="noStrike" kern="1200" cap="none" spc="0" normalizeH="0" baseline="0" noProof="0" dirty="0">
                <a:ln>
                  <a:noFill/>
                </a:ln>
                <a:solidFill>
                  <a:srgbClr val="FFFFFF"/>
                </a:solidFill>
                <a:effectLst/>
                <a:uLnTx/>
                <a:uFillTx/>
                <a:latin typeface="Graphik Light" panose="020B0403030202060203" charset="0"/>
                <a:ea typeface="+mn-ea"/>
                <a:cs typeface="+mn-cs"/>
              </a:endParaRPr>
            </a:p>
          </p:txBody>
        </p:sp>
      </p:grpSp>
    </p:spTree>
    <p:extLst>
      <p:ext uri="{BB962C8B-B14F-4D97-AF65-F5344CB8AC3E}">
        <p14:creationId xmlns:p14="http://schemas.microsoft.com/office/powerpoint/2010/main" val="1533193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7866616-2757-AFBC-32A8-D54637262ABE}"/>
              </a:ext>
            </a:extLst>
          </p:cNvPr>
          <p:cNvSpPr>
            <a:spLocks noGrp="1"/>
          </p:cNvSpPr>
          <p:nvPr>
            <p:ph sz="half" idx="1"/>
          </p:nvPr>
        </p:nvSpPr>
        <p:spPr>
          <a:xfrm>
            <a:off x="938213" y="3060701"/>
            <a:ext cx="19634199" cy="9050400"/>
          </a:xfrm>
        </p:spPr>
        <p:txBody>
          <a:bodyPr/>
          <a:lstStyle/>
          <a:p>
            <a:r>
              <a:rPr lang="en-GB" sz="4400" b="0" dirty="0"/>
              <a:t>Huge piece of work to agree these </a:t>
            </a:r>
          </a:p>
          <a:p>
            <a:r>
              <a:rPr lang="en-GB" sz="4400" b="0" dirty="0"/>
              <a:t>Where based on statutory or accounting principles then more straightforward </a:t>
            </a:r>
          </a:p>
          <a:p>
            <a:r>
              <a:rPr lang="en-GB" sz="4400" b="0" dirty="0"/>
              <a:t>Experience from other authorities is key to allocating debt </a:t>
            </a:r>
          </a:p>
          <a:p>
            <a:r>
              <a:rPr lang="en-GB" sz="4400" b="0" dirty="0"/>
              <a:t>Expectation that not everything will be agreed by vesting day – statute allows for a caretaking authority to manage the residual until a decision can be taken. </a:t>
            </a:r>
          </a:p>
          <a:p>
            <a:r>
              <a:rPr lang="en-GB" sz="4400" b="0" dirty="0"/>
              <a:t>It will be a negotiation…</a:t>
            </a:r>
          </a:p>
          <a:p>
            <a:r>
              <a:rPr lang="en-GB" sz="4400" b="0" dirty="0"/>
              <a:t>Governance of decision making and timeline will be critical </a:t>
            </a:r>
          </a:p>
          <a:p>
            <a:pPr lvl="3"/>
            <a:endParaRPr lang="en-US" dirty="0"/>
          </a:p>
          <a:p>
            <a:endParaRPr lang="en-AU" dirty="0"/>
          </a:p>
        </p:txBody>
      </p:sp>
      <p:sp>
        <p:nvSpPr>
          <p:cNvPr id="2" name="Slide Number Placeholder 1">
            <a:extLst>
              <a:ext uri="{FF2B5EF4-FFF2-40B4-BE49-F238E27FC236}">
                <a16:creationId xmlns:a16="http://schemas.microsoft.com/office/drawing/2014/main" id="{BEDE8D63-CEB9-79FD-6F19-2A34A4A261E2}"/>
              </a:ext>
            </a:extLst>
          </p:cNvPr>
          <p:cNvSpPr>
            <a:spLocks noGrp="1"/>
          </p:cNvSpPr>
          <p:nvPr>
            <p:ph type="sldNum" sz="quarter" idx="17"/>
          </p:nvPr>
        </p:nvSpPr>
        <p:spPr>
          <a:xfrm>
            <a:off x="18021300" y="12712701"/>
            <a:ext cx="2551112" cy="360000"/>
          </a:xfrm>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F5AEA0E0-5CC6-4BD0-905C-A0021E419432}" type="slidenum">
              <a:rPr kumimoji="0" lang="en-GB" sz="1400" b="0" i="0" u="none" strike="noStrike" kern="1200" cap="none" spc="0" normalizeH="0" baseline="0" noProof="0" smtClean="0">
                <a:ln>
                  <a:noFill/>
                </a:ln>
                <a:solidFill>
                  <a:srgbClr val="000000"/>
                </a:solidFill>
                <a:effectLst/>
                <a:uLnTx/>
                <a:uFillTx/>
                <a:latin typeface="Graphik Light" panose="020B0403030202060203" pitchFamily="34" charset="0"/>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6</a:t>
            </a:fld>
            <a:endParaRPr kumimoji="0" lang="en-GB" sz="1400" b="0" i="0" u="none" strike="noStrike" kern="1200" cap="none" spc="0" normalizeH="0" baseline="0" noProof="0" dirty="0">
              <a:ln>
                <a:noFill/>
              </a:ln>
              <a:solidFill>
                <a:srgbClr val="000000"/>
              </a:solidFill>
              <a:effectLst/>
              <a:uLnTx/>
              <a:uFillTx/>
              <a:latin typeface="Graphik Light" panose="020B0403030202060203" pitchFamily="34" charset="0"/>
              <a:ea typeface="+mn-ea"/>
              <a:cs typeface="+mn-cs"/>
            </a:endParaRPr>
          </a:p>
        </p:txBody>
      </p:sp>
      <p:sp>
        <p:nvSpPr>
          <p:cNvPr id="27" name="Title 26">
            <a:extLst>
              <a:ext uri="{FF2B5EF4-FFF2-40B4-BE49-F238E27FC236}">
                <a16:creationId xmlns:a16="http://schemas.microsoft.com/office/drawing/2014/main" id="{F2D91A85-F960-4D2A-DF5F-F48B5D06CBBC}"/>
              </a:ext>
            </a:extLst>
          </p:cNvPr>
          <p:cNvSpPr>
            <a:spLocks noGrp="1"/>
          </p:cNvSpPr>
          <p:nvPr>
            <p:ph type="title"/>
          </p:nvPr>
        </p:nvSpPr>
        <p:spPr/>
        <p:txBody>
          <a:bodyPr/>
          <a:lstStyle/>
          <a:p>
            <a:r>
              <a:rPr lang="en-GB" sz="5400" dirty="0"/>
              <a:t>Principles for the aggregation and disaggregation approach </a:t>
            </a:r>
            <a:endParaRPr lang="en-AU" dirty="0"/>
          </a:p>
        </p:txBody>
      </p:sp>
    </p:spTree>
    <p:extLst>
      <p:ext uri="{BB962C8B-B14F-4D97-AF65-F5344CB8AC3E}">
        <p14:creationId xmlns:p14="http://schemas.microsoft.com/office/powerpoint/2010/main" val="344870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7866616-2757-AFBC-32A8-D54637262ABE}"/>
              </a:ext>
            </a:extLst>
          </p:cNvPr>
          <p:cNvSpPr>
            <a:spLocks noGrp="1"/>
          </p:cNvSpPr>
          <p:nvPr>
            <p:ph sz="half" idx="1"/>
          </p:nvPr>
        </p:nvSpPr>
        <p:spPr>
          <a:xfrm>
            <a:off x="938213" y="2332800"/>
            <a:ext cx="20702587" cy="9050400"/>
          </a:xfrm>
        </p:spPr>
        <p:txBody>
          <a:bodyPr/>
          <a:lstStyle/>
          <a:p>
            <a:r>
              <a:rPr lang="en-GB" sz="4400" b="0" dirty="0"/>
              <a:t>Examples of approach proposed </a:t>
            </a:r>
          </a:p>
          <a:p>
            <a:r>
              <a:rPr lang="en-GB" sz="4400" b="0" dirty="0"/>
              <a:t>For assets – proposed that allocation is based on a geographical basis linked to the proposed service delivery models and to deliver the organisational design for each Council. </a:t>
            </a:r>
          </a:p>
          <a:p>
            <a:r>
              <a:rPr lang="en-GB" sz="4400" b="0" dirty="0"/>
              <a:t>For debt – ensure an appropriate allocation of debt matches the asset transfer and ensuring that the Capital Financing Requirement created fairly reflects the assets transferred </a:t>
            </a:r>
          </a:p>
          <a:p>
            <a:r>
              <a:rPr lang="en-GB" sz="4400" b="0" dirty="0"/>
              <a:t>For reserves - where relevant they will transfer aligned to the relevant risk for which they were identified or allocated based on the originally intended purpose. Overall need to ensure that both Councils and fire service have sufficient reserves to ensure financial sustainability and meet all statutory requirements </a:t>
            </a:r>
          </a:p>
          <a:p>
            <a:r>
              <a:rPr lang="en-GB" sz="4400" b="0" dirty="0"/>
              <a:t>For Cumbria Local Government Pension scheme – remains as a single scheme</a:t>
            </a:r>
          </a:p>
          <a:p>
            <a:pPr lvl="3"/>
            <a:endParaRPr lang="en-US" dirty="0"/>
          </a:p>
          <a:p>
            <a:endParaRPr lang="en-AU" dirty="0"/>
          </a:p>
        </p:txBody>
      </p:sp>
      <p:sp>
        <p:nvSpPr>
          <p:cNvPr id="2" name="Slide Number Placeholder 1">
            <a:extLst>
              <a:ext uri="{FF2B5EF4-FFF2-40B4-BE49-F238E27FC236}">
                <a16:creationId xmlns:a16="http://schemas.microsoft.com/office/drawing/2014/main" id="{BEDE8D63-CEB9-79FD-6F19-2A34A4A261E2}"/>
              </a:ext>
            </a:extLst>
          </p:cNvPr>
          <p:cNvSpPr>
            <a:spLocks noGrp="1"/>
          </p:cNvSpPr>
          <p:nvPr>
            <p:ph type="sldNum" sz="quarter" idx="17"/>
          </p:nvPr>
        </p:nvSpPr>
        <p:spPr>
          <a:xfrm>
            <a:off x="18021300" y="12712701"/>
            <a:ext cx="2551112" cy="360000"/>
          </a:xfrm>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F5AEA0E0-5CC6-4BD0-905C-A0021E419432}" type="slidenum">
              <a:rPr kumimoji="0" lang="en-GB" sz="1400" b="0" i="0" u="none" strike="noStrike" kern="1200" cap="none" spc="0" normalizeH="0" baseline="0" noProof="0" smtClean="0">
                <a:ln>
                  <a:noFill/>
                </a:ln>
                <a:solidFill>
                  <a:srgbClr val="000000"/>
                </a:solidFill>
                <a:effectLst/>
                <a:uLnTx/>
                <a:uFillTx/>
                <a:latin typeface="Graphik Light" panose="020B0403030202060203" pitchFamily="34" charset="0"/>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7</a:t>
            </a:fld>
            <a:endParaRPr kumimoji="0" lang="en-GB" sz="1400" b="0" i="0" u="none" strike="noStrike" kern="1200" cap="none" spc="0" normalizeH="0" baseline="0" noProof="0" dirty="0">
              <a:ln>
                <a:noFill/>
              </a:ln>
              <a:solidFill>
                <a:srgbClr val="000000"/>
              </a:solidFill>
              <a:effectLst/>
              <a:uLnTx/>
              <a:uFillTx/>
              <a:latin typeface="Graphik Light" panose="020B0403030202060203" pitchFamily="34" charset="0"/>
              <a:ea typeface="+mn-ea"/>
              <a:cs typeface="+mn-cs"/>
            </a:endParaRPr>
          </a:p>
        </p:txBody>
      </p:sp>
      <p:sp>
        <p:nvSpPr>
          <p:cNvPr id="27" name="Title 26">
            <a:extLst>
              <a:ext uri="{FF2B5EF4-FFF2-40B4-BE49-F238E27FC236}">
                <a16:creationId xmlns:a16="http://schemas.microsoft.com/office/drawing/2014/main" id="{F2D91A85-F960-4D2A-DF5F-F48B5D06CBBC}"/>
              </a:ext>
            </a:extLst>
          </p:cNvPr>
          <p:cNvSpPr>
            <a:spLocks noGrp="1"/>
          </p:cNvSpPr>
          <p:nvPr>
            <p:ph type="title"/>
          </p:nvPr>
        </p:nvSpPr>
        <p:spPr/>
        <p:txBody>
          <a:bodyPr/>
          <a:lstStyle/>
          <a:p>
            <a:r>
              <a:rPr lang="en-GB" sz="5400" dirty="0"/>
              <a:t>Principles for the aggregation and disaggregation approach </a:t>
            </a:r>
            <a:endParaRPr lang="en-AU" dirty="0"/>
          </a:p>
        </p:txBody>
      </p:sp>
    </p:spTree>
    <p:extLst>
      <p:ext uri="{BB962C8B-B14F-4D97-AF65-F5344CB8AC3E}">
        <p14:creationId xmlns:p14="http://schemas.microsoft.com/office/powerpoint/2010/main" val="2397392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7866616-2757-AFBC-32A8-D54637262ABE}"/>
              </a:ext>
            </a:extLst>
          </p:cNvPr>
          <p:cNvSpPr>
            <a:spLocks noGrp="1"/>
          </p:cNvSpPr>
          <p:nvPr>
            <p:ph sz="half" idx="1"/>
          </p:nvPr>
        </p:nvSpPr>
        <p:spPr>
          <a:xfrm>
            <a:off x="755375" y="1987826"/>
            <a:ext cx="22899756" cy="10356574"/>
          </a:xfrm>
        </p:spPr>
        <p:txBody>
          <a:bodyPr/>
          <a:lstStyle/>
          <a:p>
            <a:r>
              <a:rPr lang="en-GB" sz="4200" dirty="0"/>
              <a:t>Medium Term Financial Plan  (MTFP)</a:t>
            </a:r>
          </a:p>
          <a:p>
            <a:r>
              <a:rPr lang="en-GB" sz="4200" b="0" dirty="0"/>
              <a:t>The framework for how the Council uses its financial resources to fund the activity to deliver on the Council’s vision and outcomes </a:t>
            </a:r>
          </a:p>
          <a:p>
            <a:r>
              <a:rPr lang="en-GB" sz="4200" b="0" dirty="0"/>
              <a:t>Balanced budget will be required for 2023/24 and that will be set within a 3 or 5-year planning period </a:t>
            </a:r>
          </a:p>
          <a:p>
            <a:r>
              <a:rPr lang="en-GB" sz="4200" b="0" dirty="0"/>
              <a:t>Benefits realisation work will inform potential savings to meet funding envelope </a:t>
            </a:r>
          </a:p>
          <a:p>
            <a:r>
              <a:rPr lang="en-GB" sz="4200" b="0" dirty="0"/>
              <a:t>Additional transformational savings expected for future years  - need to understand investment required and how they are funded linked to option appraisals from theme activity </a:t>
            </a:r>
          </a:p>
          <a:p>
            <a:r>
              <a:rPr lang="en-GB" sz="4200" b="0" dirty="0"/>
              <a:t>Capital programmes will merge, and financial sustainability of each Council will need to support the investment plans </a:t>
            </a:r>
          </a:p>
          <a:p>
            <a:r>
              <a:rPr lang="en-GB" sz="4200" b="0" dirty="0"/>
              <a:t>Treasury management, asset management and investment strategies will all need to be updated </a:t>
            </a:r>
          </a:p>
          <a:p>
            <a:r>
              <a:rPr lang="en-GB" sz="4200" b="0" dirty="0"/>
              <a:t>Value for money principle applies across all </a:t>
            </a:r>
          </a:p>
          <a:p>
            <a:pPr lvl="3"/>
            <a:endParaRPr lang="en-US" sz="4200" dirty="0"/>
          </a:p>
          <a:p>
            <a:endParaRPr lang="en-AU" sz="4200" dirty="0"/>
          </a:p>
        </p:txBody>
      </p:sp>
      <p:sp>
        <p:nvSpPr>
          <p:cNvPr id="2" name="Slide Number Placeholder 1">
            <a:extLst>
              <a:ext uri="{FF2B5EF4-FFF2-40B4-BE49-F238E27FC236}">
                <a16:creationId xmlns:a16="http://schemas.microsoft.com/office/drawing/2014/main" id="{BEDE8D63-CEB9-79FD-6F19-2A34A4A261E2}"/>
              </a:ext>
            </a:extLst>
          </p:cNvPr>
          <p:cNvSpPr>
            <a:spLocks noGrp="1"/>
          </p:cNvSpPr>
          <p:nvPr>
            <p:ph type="sldNum" sz="quarter" idx="17"/>
          </p:nvPr>
        </p:nvSpPr>
        <p:spPr>
          <a:xfrm>
            <a:off x="18021300" y="12712701"/>
            <a:ext cx="2551112" cy="360000"/>
          </a:xfrm>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F5AEA0E0-5CC6-4BD0-905C-A0021E419432}" type="slidenum">
              <a:rPr kumimoji="0" lang="en-GB" sz="1400" b="0" i="0" u="none" strike="noStrike" kern="1200" cap="none" spc="0" normalizeH="0" baseline="0" noProof="0" smtClean="0">
                <a:ln>
                  <a:noFill/>
                </a:ln>
                <a:solidFill>
                  <a:srgbClr val="000000"/>
                </a:solidFill>
                <a:effectLst/>
                <a:uLnTx/>
                <a:uFillTx/>
                <a:latin typeface="Graphik Light" panose="020B0403030202060203" pitchFamily="34" charset="0"/>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8</a:t>
            </a:fld>
            <a:endParaRPr kumimoji="0" lang="en-GB" sz="1400" b="0" i="0" u="none" strike="noStrike" kern="1200" cap="none" spc="0" normalizeH="0" baseline="0" noProof="0" dirty="0">
              <a:ln>
                <a:noFill/>
              </a:ln>
              <a:solidFill>
                <a:srgbClr val="000000"/>
              </a:solidFill>
              <a:effectLst/>
              <a:uLnTx/>
              <a:uFillTx/>
              <a:latin typeface="Graphik Light" panose="020B0403030202060203" pitchFamily="34" charset="0"/>
              <a:ea typeface="+mn-ea"/>
              <a:cs typeface="+mn-cs"/>
            </a:endParaRPr>
          </a:p>
        </p:txBody>
      </p:sp>
      <p:sp>
        <p:nvSpPr>
          <p:cNvPr id="27" name="Title 26">
            <a:extLst>
              <a:ext uri="{FF2B5EF4-FFF2-40B4-BE49-F238E27FC236}">
                <a16:creationId xmlns:a16="http://schemas.microsoft.com/office/drawing/2014/main" id="{F2D91A85-F960-4D2A-DF5F-F48B5D06CBBC}"/>
              </a:ext>
            </a:extLst>
          </p:cNvPr>
          <p:cNvSpPr>
            <a:spLocks noGrp="1"/>
          </p:cNvSpPr>
          <p:nvPr>
            <p:ph type="title"/>
          </p:nvPr>
        </p:nvSpPr>
        <p:spPr>
          <a:xfrm>
            <a:off x="957263" y="1012826"/>
            <a:ext cx="22467887" cy="1319974"/>
          </a:xfrm>
        </p:spPr>
        <p:txBody>
          <a:bodyPr/>
          <a:lstStyle/>
          <a:p>
            <a:r>
              <a:rPr lang="en-GB" sz="5400" dirty="0"/>
              <a:t>Approach to MTFS AND MTFP </a:t>
            </a:r>
            <a:endParaRPr lang="en-AU" sz="5400" dirty="0"/>
          </a:p>
        </p:txBody>
      </p:sp>
    </p:spTree>
    <p:extLst>
      <p:ext uri="{BB962C8B-B14F-4D97-AF65-F5344CB8AC3E}">
        <p14:creationId xmlns:p14="http://schemas.microsoft.com/office/powerpoint/2010/main" val="2245319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488608-571C-3503-FD99-44D557C7F431}"/>
              </a:ext>
            </a:extLst>
          </p:cNvPr>
          <p:cNvSpPr>
            <a:spLocks noGrp="1"/>
          </p:cNvSpPr>
          <p:nvPr>
            <p:ph type="title"/>
          </p:nvPr>
        </p:nvSpPr>
        <p:spPr>
          <a:xfrm>
            <a:off x="735496" y="3950672"/>
            <a:ext cx="14769547" cy="3642824"/>
          </a:xfrm>
        </p:spPr>
        <p:txBody>
          <a:bodyPr/>
          <a:lstStyle/>
          <a:p>
            <a:r>
              <a:rPr lang="en-GB" dirty="0"/>
              <a:t>Local Government Reorganisation</a:t>
            </a:r>
            <a:br>
              <a:rPr lang="en-GB" dirty="0"/>
            </a:br>
            <a:br>
              <a:rPr lang="en-GB" dirty="0"/>
            </a:br>
            <a:r>
              <a:rPr lang="en-GB" dirty="0"/>
              <a:t>Debt &amp; Investment Disaggregation Approach</a:t>
            </a:r>
            <a:endParaRPr lang="en-AU" dirty="0"/>
          </a:p>
        </p:txBody>
      </p:sp>
    </p:spTree>
    <p:extLst>
      <p:ext uri="{BB962C8B-B14F-4D97-AF65-F5344CB8AC3E}">
        <p14:creationId xmlns:p14="http://schemas.microsoft.com/office/powerpoint/2010/main" val="2025977522"/>
      </p:ext>
    </p:extLst>
  </p:cSld>
  <p:clrMapOvr>
    <a:masterClrMapping/>
  </p:clrMapOvr>
</p:sld>
</file>

<file path=ppt/theme/theme1.xml><?xml version="1.0" encoding="utf-8"?>
<a:theme xmlns:a="http://schemas.openxmlformats.org/drawingml/2006/main" name="MUFG-Corporate Markets">
  <a:themeElements>
    <a:clrScheme name="MUFG 2024 Brand Palette">
      <a:dk1>
        <a:srgbClr val="000000"/>
      </a:dk1>
      <a:lt1>
        <a:srgbClr val="FFFFFF"/>
      </a:lt1>
      <a:dk2>
        <a:srgbClr val="5A5A5A"/>
      </a:dk2>
      <a:lt2>
        <a:srgbClr val="E60000"/>
      </a:lt2>
      <a:accent1>
        <a:srgbClr val="F7D54D"/>
      </a:accent1>
      <a:accent2>
        <a:srgbClr val="EB9042"/>
      </a:accent2>
      <a:accent3>
        <a:srgbClr val="DC5A5B"/>
      </a:accent3>
      <a:accent4>
        <a:srgbClr val="AA5194"/>
      </a:accent4>
      <a:accent5>
        <a:srgbClr val="337EBC"/>
      </a:accent5>
      <a:accent6>
        <a:srgbClr val="00AEE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3">
            <a:shade val="15000"/>
          </a:schemeClr>
        </a:lnRef>
        <a:fillRef idx="1">
          <a:schemeClr val="accent3"/>
        </a:fillRef>
        <a:effectRef idx="0">
          <a:schemeClr val="accent3"/>
        </a:effectRef>
        <a:fontRef idx="minor">
          <a:schemeClr val="lt1"/>
        </a:fontRef>
      </a:style>
    </a:spDef>
  </a:objectDefaults>
  <a:extraClrSchemeLst/>
  <a:custClrLst>
    <a:custClr name="MUFG Red">
      <a:srgbClr val="E60000"/>
    </a:custClr>
    <a:custClr name="MUFG Grey">
      <a:srgbClr val="5A5A5A"/>
    </a:custClr>
    <a:custClr name="MUFG Grey 75%">
      <a:srgbClr val="838383"/>
    </a:custClr>
    <a:custClr name="MUFG Grey 50%">
      <a:srgbClr val="ACACAC"/>
    </a:custClr>
    <a:custClr name="MUFG Grey 25%">
      <a:srgbClr val="D6D6D6"/>
    </a:custClr>
    <a:custClr name="Yellow">
      <a:srgbClr val="F7D54D"/>
    </a:custClr>
    <a:custClr name="Orange">
      <a:srgbClr val="EB9042"/>
    </a:custClr>
    <a:custClr name="Coral">
      <a:srgbClr val="DC5A5B"/>
    </a:custClr>
    <a:custClr name="Purple">
      <a:srgbClr val="AA5194"/>
    </a:custClr>
    <a:custClr name="Blue">
      <a:srgbClr val="337EBC"/>
    </a:custClr>
    <a:custClr name="Cyan">
      <a:srgbClr val="00AEE0"/>
    </a:custClr>
    <a:custClr name="Emerald">
      <a:srgbClr val="2AABA0"/>
    </a:custClr>
    <a:custClr name="Green">
      <a:srgbClr val="84BA5B"/>
    </a:custClr>
  </a:custClrLst>
  <a:extLst>
    <a:ext uri="{05A4C25C-085E-4340-85A3-A5531E510DB2}">
      <thm15:themeFamily xmlns:thm15="http://schemas.microsoft.com/office/thememl/2012/main" name="MUFG Corporate Markets PowerPoint template.potx" id="{CE4863EE-CC37-46B9-9685-BE4097B07FE0}" vid="{08F9747B-EF88-4EE5-A4C2-2EC885CB572A}"/>
    </a:ext>
  </a:extLst>
</a:theme>
</file>

<file path=ppt/theme/theme2.xml><?xml version="1.0" encoding="utf-8"?>
<a:theme xmlns:a="http://schemas.openxmlformats.org/drawingml/2006/main" name="1_MUFG-Corporate Markets">
  <a:themeElements>
    <a:clrScheme name="MUFG 2024 Brand Palette">
      <a:dk1>
        <a:srgbClr val="000000"/>
      </a:dk1>
      <a:lt1>
        <a:srgbClr val="FFFFFF"/>
      </a:lt1>
      <a:dk2>
        <a:srgbClr val="5A5A5A"/>
      </a:dk2>
      <a:lt2>
        <a:srgbClr val="E60000"/>
      </a:lt2>
      <a:accent1>
        <a:srgbClr val="F7D54D"/>
      </a:accent1>
      <a:accent2>
        <a:srgbClr val="EB9042"/>
      </a:accent2>
      <a:accent3>
        <a:srgbClr val="DC5A5B"/>
      </a:accent3>
      <a:accent4>
        <a:srgbClr val="AA5194"/>
      </a:accent4>
      <a:accent5>
        <a:srgbClr val="337EBC"/>
      </a:accent5>
      <a:accent6>
        <a:srgbClr val="00AEE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3">
            <a:shade val="15000"/>
          </a:schemeClr>
        </a:lnRef>
        <a:fillRef idx="1">
          <a:schemeClr val="accent3"/>
        </a:fillRef>
        <a:effectRef idx="0">
          <a:schemeClr val="accent3"/>
        </a:effectRef>
        <a:fontRef idx="minor">
          <a:schemeClr val="lt1"/>
        </a:fontRef>
      </a:style>
    </a:spDef>
  </a:objectDefaults>
  <a:extraClrSchemeLst/>
  <a:custClrLst>
    <a:custClr name="MUFG Red">
      <a:srgbClr val="E60000"/>
    </a:custClr>
    <a:custClr name="MUFG Grey">
      <a:srgbClr val="5A5A5A"/>
    </a:custClr>
    <a:custClr name="MUFG Grey 75%">
      <a:srgbClr val="838383"/>
    </a:custClr>
    <a:custClr name="MUFG Grey 50%">
      <a:srgbClr val="ACACAC"/>
    </a:custClr>
    <a:custClr name="MUFG Grey 25%">
      <a:srgbClr val="D6D6D6"/>
    </a:custClr>
    <a:custClr name="Yellow">
      <a:srgbClr val="F7D54D"/>
    </a:custClr>
    <a:custClr name="Orange">
      <a:srgbClr val="EB9042"/>
    </a:custClr>
    <a:custClr name="Coral">
      <a:srgbClr val="DC5A5B"/>
    </a:custClr>
    <a:custClr name="Purple">
      <a:srgbClr val="AA5194"/>
    </a:custClr>
    <a:custClr name="Blue">
      <a:srgbClr val="337EBC"/>
    </a:custClr>
    <a:custClr name="Cyan">
      <a:srgbClr val="00AEE0"/>
    </a:custClr>
    <a:custClr name="Emerald">
      <a:srgbClr val="2AABA0"/>
    </a:custClr>
    <a:custClr name="Green">
      <a:srgbClr val="84BA5B"/>
    </a:custClr>
  </a:custClrLst>
  <a:extLst>
    <a:ext uri="{05A4C25C-085E-4340-85A3-A5531E510DB2}">
      <thm15:themeFamily xmlns:thm15="http://schemas.microsoft.com/office/thememl/2012/main" name="MUFG Corporate Markets PowerPoint template.potx" id="{CE4863EE-CC37-46B9-9685-BE4097B07FE0}" vid="{08F9747B-EF88-4EE5-A4C2-2EC885CB572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3986D314316A45BF46EC1F51528932" ma:contentTypeVersion="15" ma:contentTypeDescription="Create a new document." ma:contentTypeScope="" ma:versionID="e4a712b8b1ee5c01d0b4c3b102b5d1df">
  <xsd:schema xmlns:xsd="http://www.w3.org/2001/XMLSchema" xmlns:xs="http://www.w3.org/2001/XMLSchema" xmlns:p="http://schemas.microsoft.com/office/2006/metadata/properties" xmlns:ns2="fc3940ef-0b68-4679-b4ed-6d8b3b570e1d" xmlns:ns3="6770ec38-e7d2-405a-adb5-5f45e0a78421" targetNamespace="http://schemas.microsoft.com/office/2006/metadata/properties" ma:root="true" ma:fieldsID="8de5d222c1daab0bae3696abdd2dcd24" ns2:_="" ns3:_="">
    <xsd:import namespace="fc3940ef-0b68-4679-b4ed-6d8b3b570e1d"/>
    <xsd:import namespace="6770ec38-e7d2-405a-adb5-5f45e0a784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3940ef-0b68-4679-b4ed-6d8b3b570e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f283a6a-1071-4ab3-ab05-d382305d22a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770ec38-e7d2-405a-adb5-5f45e0a7842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9879705-a61d-4901-b41d-7dc4edeb8918}" ma:internalName="TaxCatchAll" ma:showField="CatchAllData" ma:web="6770ec38-e7d2-405a-adb5-5f45e0a7842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c3940ef-0b68-4679-b4ed-6d8b3b570e1d">
      <Terms xmlns="http://schemas.microsoft.com/office/infopath/2007/PartnerControls"/>
    </lcf76f155ced4ddcb4097134ff3c332f>
    <TaxCatchAll xmlns="6770ec38-e7d2-405a-adb5-5f45e0a7842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771066-F343-4C30-AD76-06C1F369D9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3940ef-0b68-4679-b4ed-6d8b3b570e1d"/>
    <ds:schemaRef ds:uri="6770ec38-e7d2-405a-adb5-5f45e0a784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F02933-66D6-402F-81AB-37DD0A37282F}">
  <ds:schemaRefs>
    <ds:schemaRef ds:uri="http://schemas.microsoft.com/office/2006/documentManagement/types"/>
    <ds:schemaRef ds:uri="http://purl.org/dc/terms/"/>
    <ds:schemaRef ds:uri="6770ec38-e7d2-405a-adb5-5f45e0a78421"/>
    <ds:schemaRef ds:uri="http://schemas.microsoft.com/office/2006/metadata/properties"/>
    <ds:schemaRef ds:uri="fc3940ef-0b68-4679-b4ed-6d8b3b570e1d"/>
    <ds:schemaRef ds:uri="http://purl.org/dc/elements/1.1/"/>
    <ds:schemaRef ds:uri="http://www.w3.org/XML/1998/namespace"/>
    <ds:schemaRef ds:uri="http://purl.org/dc/dcmityp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ACD744EE-C75D-45D4-9E70-A10CD4A6D5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MUFG Corporate Markets PowerPoint template</Template>
  <TotalTime>8463</TotalTime>
  <Words>1802</Words>
  <Application>Microsoft Office PowerPoint</Application>
  <PresentationFormat>Custom</PresentationFormat>
  <Paragraphs>223</Paragraphs>
  <Slides>21</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Aptos</vt:lpstr>
      <vt:lpstr>Graphik Light</vt:lpstr>
      <vt:lpstr>MUFG-Corporate Markets</vt:lpstr>
      <vt:lpstr>1_MUFG-Corporate Markets</vt:lpstr>
      <vt:lpstr>PowerPoint Presentation</vt:lpstr>
      <vt:lpstr>Recent support</vt:lpstr>
      <vt:lpstr>LGR Cumbria Principles </vt:lpstr>
      <vt:lpstr>LGR Cumbria Principles </vt:lpstr>
      <vt:lpstr>LGR Principles – the approach </vt:lpstr>
      <vt:lpstr>Principles for the aggregation and disaggregation approach </vt:lpstr>
      <vt:lpstr>Principles for the aggregation and disaggregation approach </vt:lpstr>
      <vt:lpstr>Approach to MTFS AND MTFP </vt:lpstr>
      <vt:lpstr>Local Government Reorganisation  Debt &amp; Investment Disaggregation Approach</vt:lpstr>
      <vt:lpstr>PowerPoint Presentation</vt:lpstr>
      <vt:lpstr>Methodologies</vt:lpstr>
      <vt:lpstr>Overview of our approach</vt:lpstr>
      <vt:lpstr>Overview of our approach</vt:lpstr>
      <vt:lpstr>Overview of our approach</vt:lpstr>
      <vt:lpstr>Overview of our approach</vt:lpstr>
      <vt:lpstr>Overview of our approach</vt:lpstr>
      <vt:lpstr>Overview of our approach</vt:lpstr>
      <vt:lpstr>Where are we now</vt:lpstr>
      <vt:lpstr>PowerPoint Presentation</vt:lpstr>
      <vt:lpstr>THANK YOU </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template</dc:title>
  <dc:creator>Jaime Harris</dc:creator>
  <cp:lastModifiedBy>Alan George</cp:lastModifiedBy>
  <cp:revision>32</cp:revision>
  <dcterms:created xsi:type="dcterms:W3CDTF">2024-07-09T06:30:02Z</dcterms:created>
  <dcterms:modified xsi:type="dcterms:W3CDTF">2025-03-19T13:27:37Z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0x010100C63986D314316A45BF46EC1F51528932</vt:lpwstr>
  </property>
</Properties>
</file>