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1431" r:id="rId5"/>
    <p:sldId id="1469" r:id="rId6"/>
    <p:sldId id="1452" r:id="rId7"/>
    <p:sldId id="1449" r:id="rId8"/>
    <p:sldId id="1453" r:id="rId9"/>
    <p:sldId id="1454" r:id="rId10"/>
    <p:sldId id="1455" r:id="rId11"/>
    <p:sldId id="1456" r:id="rId12"/>
    <p:sldId id="1464" r:id="rId13"/>
    <p:sldId id="1457" r:id="rId14"/>
    <p:sldId id="1458" r:id="rId15"/>
    <p:sldId id="1459" r:id="rId16"/>
    <p:sldId id="1460" r:id="rId17"/>
    <p:sldId id="1462" r:id="rId18"/>
    <p:sldId id="1468" r:id="rId19"/>
    <p:sldId id="1463" r:id="rId20"/>
    <p:sldId id="1466" r:id="rId21"/>
    <p:sldId id="1465" r:id="rId22"/>
    <p:sldId id="1467" r:id="rId23"/>
    <p:sldId id="273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75280E-77F8-C5A2-A4F0-8554971278A2}" name="Abi Lewis" initials="AL" userId="S::abi.lewis@guildford.gov.uk::054a8067-7156-4c18-ae28-181b7b97a5f5" providerId="AD"/>
  <p188:author id="{4B2D1768-860D-92F3-F43C-149C6ED9E97F}" name="Nicola Haymes" initials="NH" userId="S::nicola.haymes@guildford.gov.uk::0a14cb17-efe2-40d2-b931-4db36e265560" providerId="AD"/>
  <p188:author id="{C7AC75B1-C5E9-B405-DA77-7567C310DFB1}" name="Louise Odell" initials="LO" userId="S::louise.odell@guildford.gov.uk::d556ca00-325b-48b0-af66-c3d8ba60dce5" providerId="AD"/>
  <p188:author id="{C81F87BE-1C95-CF88-D718-7F8E3DB412D4}" name="Nicola Haymes" initials="NH" userId="S::Nicola.Haymes@guildford.gov.uk::0a14cb17-efe2-40d2-b931-4db36e265560" providerId="AD"/>
  <p188:author id="{B94EC8D9-0A4B-99B2-E9B4-7A8210473487}" name="James Beach" initials="JB" userId="S::james.beach@guildford.gov.uk::a016da5d-5fe3-40f2-afa4-e7821761f4a6" providerId="AD"/>
  <p188:author id="{ABF07DFD-5375-E770-A26D-FBAF576462D5}" name="Samantha Adam" initials="SA" userId="S::sam.adam@guildford.gov.uk::ef4546b7-fa2d-4a5c-83ed-18afc47018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Benbough" initials="SB" lastIdx="1" clrIdx="0">
    <p:extLst>
      <p:ext uri="{19B8F6BF-5375-455C-9EA6-DF929625EA0E}">
        <p15:presenceInfo xmlns:p15="http://schemas.microsoft.com/office/powerpoint/2012/main" userId="S::Stephen.Benbough@guildford.gov.uk::119c15c7-d5ea-4a52-af1a-327ec5cd4cd6" providerId="AD"/>
      </p:ext>
    </p:extLst>
  </p:cmAuthor>
  <p:cmAuthor id="2" name="Victoria Worsfold" initials="VW" lastIdx="3" clrIdx="1">
    <p:extLst>
      <p:ext uri="{19B8F6BF-5375-455C-9EA6-DF929625EA0E}">
        <p15:presenceInfo xmlns:p15="http://schemas.microsoft.com/office/powerpoint/2012/main" userId="S::victoria.worsfold@guildford.gov.uk::ce150f87-d026-459c-84fc-b4ed7890117e" providerId="AD"/>
      </p:ext>
    </p:extLst>
  </p:cmAuthor>
  <p:cmAuthor id="3" name="Samantha Adam" initials="SA" lastIdx="8" clrIdx="2">
    <p:extLst>
      <p:ext uri="{19B8F6BF-5375-455C-9EA6-DF929625EA0E}">
        <p15:presenceInfo xmlns:p15="http://schemas.microsoft.com/office/powerpoint/2012/main" userId="S::sam.adam@guildford.gov.uk::ef4546b7-fa2d-4a5c-83ed-18afc470185e" providerId="AD"/>
      </p:ext>
    </p:extLst>
  </p:cmAuthor>
  <p:cmAuthor id="4" name="Claire Morris" initials="CM" lastIdx="4" clrIdx="3">
    <p:extLst>
      <p:ext uri="{19B8F6BF-5375-455C-9EA6-DF929625EA0E}">
        <p15:presenceInfo xmlns:p15="http://schemas.microsoft.com/office/powerpoint/2012/main" userId="S::claire.morris@guildford.gov.uk::d2a796af-f4df-4fe9-a664-1ab20dac96a9" providerId="AD"/>
      </p:ext>
    </p:extLst>
  </p:cmAuthor>
  <p:cmAuthor id="5" name="Jo James" initials="JJ" lastIdx="1" clrIdx="4">
    <p:extLst>
      <p:ext uri="{19B8F6BF-5375-455C-9EA6-DF929625EA0E}">
        <p15:presenceInfo xmlns:p15="http://schemas.microsoft.com/office/powerpoint/2012/main" userId="S::Jo.James@guildford.gov.uk::98addc30-5782-46ac-b6ee-d04237b9ee16" providerId="AD"/>
      </p:ext>
    </p:extLst>
  </p:cmAuthor>
  <p:cmAuthor id="6" name="Louise Odell" initials="LO" lastIdx="1" clrIdx="5">
    <p:extLst>
      <p:ext uri="{19B8F6BF-5375-455C-9EA6-DF929625EA0E}">
        <p15:presenceInfo xmlns:p15="http://schemas.microsoft.com/office/powerpoint/2012/main" userId="S::louise.odell@guildford.gov.uk::d556ca00-325b-48b0-af66-c3d8ba60dc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8ACB9"/>
    <a:srgbClr val="1B564A"/>
    <a:srgbClr val="86BFE0"/>
    <a:srgbClr val="C9E5E6"/>
    <a:srgbClr val="CC3783"/>
    <a:srgbClr val="FF33CC"/>
    <a:srgbClr val="D34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66288-FD1C-478E-A430-D42B85D4ECE2}" v="15" dt="2025-03-21T08:47:48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tes" userId="ff0ffa26-5f48-46c9-b466-64270021d22c" providerId="ADAL" clId="{B0466288-FD1C-478E-A430-D42B85D4ECE2}"/>
    <pc:docChg chg="custSel addSld delSld modSld sldOrd">
      <pc:chgData name="Richard Bates" userId="ff0ffa26-5f48-46c9-b466-64270021d22c" providerId="ADAL" clId="{B0466288-FD1C-478E-A430-D42B85D4ECE2}" dt="2025-03-21T08:47:50.769" v="3614" actId="1076"/>
      <pc:docMkLst>
        <pc:docMk/>
      </pc:docMkLst>
      <pc:sldChg chg="del">
        <pc:chgData name="Richard Bates" userId="ff0ffa26-5f48-46c9-b466-64270021d22c" providerId="ADAL" clId="{B0466288-FD1C-478E-A430-D42B85D4ECE2}" dt="2025-03-19T16:18:23.732" v="98" actId="47"/>
        <pc:sldMkLst>
          <pc:docMk/>
          <pc:sldMk cId="2436744999" sldId="257"/>
        </pc:sldMkLst>
      </pc:sldChg>
      <pc:sldChg chg="del">
        <pc:chgData name="Richard Bates" userId="ff0ffa26-5f48-46c9-b466-64270021d22c" providerId="ADAL" clId="{B0466288-FD1C-478E-A430-D42B85D4ECE2}" dt="2025-03-19T16:18:24.809" v="99" actId="47"/>
        <pc:sldMkLst>
          <pc:docMk/>
          <pc:sldMk cId="1094692979" sldId="258"/>
        </pc:sldMkLst>
      </pc:sldChg>
      <pc:sldChg chg="modSp del mod">
        <pc:chgData name="Richard Bates" userId="ff0ffa26-5f48-46c9-b466-64270021d22c" providerId="ADAL" clId="{B0466288-FD1C-478E-A430-D42B85D4ECE2}" dt="2025-03-20T17:35:10.029" v="795" actId="47"/>
        <pc:sldMkLst>
          <pc:docMk/>
          <pc:sldMk cId="422338131" sldId="259"/>
        </pc:sldMkLst>
        <pc:spChg chg="mod">
          <ac:chgData name="Richard Bates" userId="ff0ffa26-5f48-46c9-b466-64270021d22c" providerId="ADAL" clId="{B0466288-FD1C-478E-A430-D42B85D4ECE2}" dt="2025-03-19T16:20:46.487" v="143" actId="20577"/>
          <ac:spMkLst>
            <pc:docMk/>
            <pc:sldMk cId="422338131" sldId="259"/>
            <ac:spMk id="3" creationId="{7A0F6EBF-0282-F69F-2E09-A1D694438DCF}"/>
          </ac:spMkLst>
        </pc:spChg>
      </pc:sldChg>
      <pc:sldChg chg="del">
        <pc:chgData name="Richard Bates" userId="ff0ffa26-5f48-46c9-b466-64270021d22c" providerId="ADAL" clId="{B0466288-FD1C-478E-A430-D42B85D4ECE2}" dt="2025-03-20T17:35:11.074" v="796" actId="47"/>
        <pc:sldMkLst>
          <pc:docMk/>
          <pc:sldMk cId="112486878" sldId="261"/>
        </pc:sldMkLst>
      </pc:sldChg>
      <pc:sldChg chg="modSp mod">
        <pc:chgData name="Richard Bates" userId="ff0ffa26-5f48-46c9-b466-64270021d22c" providerId="ADAL" clId="{B0466288-FD1C-478E-A430-D42B85D4ECE2}" dt="2025-03-20T18:04:45.214" v="2352" actId="1076"/>
        <pc:sldMkLst>
          <pc:docMk/>
          <pc:sldMk cId="1634518872" sldId="1431"/>
        </pc:sldMkLst>
        <pc:spChg chg="mod">
          <ac:chgData name="Richard Bates" userId="ff0ffa26-5f48-46c9-b466-64270021d22c" providerId="ADAL" clId="{B0466288-FD1C-478E-A430-D42B85D4ECE2}" dt="2025-03-20T18:04:45.214" v="2352" actId="1076"/>
          <ac:spMkLst>
            <pc:docMk/>
            <pc:sldMk cId="1634518872" sldId="1431"/>
            <ac:spMk id="3" creationId="{F052CA6D-F657-42E8-B5D4-AEC0AF9D6630}"/>
          </ac:spMkLst>
        </pc:spChg>
        <pc:spChg chg="mod">
          <ac:chgData name="Richard Bates" userId="ff0ffa26-5f48-46c9-b466-64270021d22c" providerId="ADAL" clId="{B0466288-FD1C-478E-A430-D42B85D4ECE2}" dt="2025-03-19T16:16:34.981" v="21" actId="20577"/>
          <ac:spMkLst>
            <pc:docMk/>
            <pc:sldMk cId="1634518872" sldId="1431"/>
            <ac:spMk id="9" creationId="{B25DB8C5-A93B-62EC-50FC-ED9AD4859863}"/>
          </ac:spMkLst>
        </pc:spChg>
        <pc:spChg chg="mod">
          <ac:chgData name="Richard Bates" userId="ff0ffa26-5f48-46c9-b466-64270021d22c" providerId="ADAL" clId="{B0466288-FD1C-478E-A430-D42B85D4ECE2}" dt="2025-03-19T16:18:11.631" v="97" actId="122"/>
          <ac:spMkLst>
            <pc:docMk/>
            <pc:sldMk cId="1634518872" sldId="1431"/>
            <ac:spMk id="11" creationId="{981E96FB-32D8-75B5-501A-592B9AB113A6}"/>
          </ac:spMkLst>
        </pc:spChg>
      </pc:sldChg>
      <pc:sldChg chg="modSp mod">
        <pc:chgData name="Richard Bates" userId="ff0ffa26-5f48-46c9-b466-64270021d22c" providerId="ADAL" clId="{B0466288-FD1C-478E-A430-D42B85D4ECE2}" dt="2025-03-20T17:36:47.249" v="829" actId="6549"/>
        <pc:sldMkLst>
          <pc:docMk/>
          <pc:sldMk cId="1636514020" sldId="1449"/>
        </pc:sldMkLst>
        <pc:spChg chg="mod">
          <ac:chgData name="Richard Bates" userId="ff0ffa26-5f48-46c9-b466-64270021d22c" providerId="ADAL" clId="{B0466288-FD1C-478E-A430-D42B85D4ECE2}" dt="2025-03-20T17:36:47.249" v="829" actId="6549"/>
          <ac:spMkLst>
            <pc:docMk/>
            <pc:sldMk cId="1636514020" sldId="1449"/>
            <ac:spMk id="4" creationId="{82364354-CA29-1ACA-06EA-ABC33F476427}"/>
          </ac:spMkLst>
        </pc:spChg>
      </pc:sldChg>
      <pc:sldChg chg="modSp mod">
        <pc:chgData name="Richard Bates" userId="ff0ffa26-5f48-46c9-b466-64270021d22c" providerId="ADAL" clId="{B0466288-FD1C-478E-A430-D42B85D4ECE2}" dt="2025-03-20T18:06:45.777" v="2444" actId="1076"/>
        <pc:sldMkLst>
          <pc:docMk/>
          <pc:sldMk cId="2508140955" sldId="1452"/>
        </pc:sldMkLst>
        <pc:spChg chg="mod">
          <ac:chgData name="Richard Bates" userId="ff0ffa26-5f48-46c9-b466-64270021d22c" providerId="ADAL" clId="{B0466288-FD1C-478E-A430-D42B85D4ECE2}" dt="2025-03-20T18:06:39.213" v="2443" actId="1076"/>
          <ac:spMkLst>
            <pc:docMk/>
            <pc:sldMk cId="2508140955" sldId="1452"/>
            <ac:spMk id="2" creationId="{57E9C768-B85B-F19D-0949-66BFFCCA2ED3}"/>
          </ac:spMkLst>
        </pc:spChg>
        <pc:spChg chg="mod">
          <ac:chgData name="Richard Bates" userId="ff0ffa26-5f48-46c9-b466-64270021d22c" providerId="ADAL" clId="{B0466288-FD1C-478E-A430-D42B85D4ECE2}" dt="2025-03-20T18:06:45.777" v="2444" actId="1076"/>
          <ac:spMkLst>
            <pc:docMk/>
            <pc:sldMk cId="2508140955" sldId="1452"/>
            <ac:spMk id="4" creationId="{643BE1F5-E057-338E-43D8-92C19C78B8BA}"/>
          </ac:spMkLst>
        </pc:spChg>
      </pc:sldChg>
      <pc:sldChg chg="modSp mod">
        <pc:chgData name="Richard Bates" userId="ff0ffa26-5f48-46c9-b466-64270021d22c" providerId="ADAL" clId="{B0466288-FD1C-478E-A430-D42B85D4ECE2}" dt="2025-03-20T17:37:51.567" v="866" actId="20577"/>
        <pc:sldMkLst>
          <pc:docMk/>
          <pc:sldMk cId="3515239127" sldId="1453"/>
        </pc:sldMkLst>
        <pc:spChg chg="mod">
          <ac:chgData name="Richard Bates" userId="ff0ffa26-5f48-46c9-b466-64270021d22c" providerId="ADAL" clId="{B0466288-FD1C-478E-A430-D42B85D4ECE2}" dt="2025-03-20T17:37:51.567" v="866" actId="20577"/>
          <ac:spMkLst>
            <pc:docMk/>
            <pc:sldMk cId="3515239127" sldId="1453"/>
            <ac:spMk id="2" creationId="{7D7A5F05-2FED-6B9C-A9B6-B36C7E51C2F0}"/>
          </ac:spMkLst>
        </pc:spChg>
        <pc:picChg chg="mod">
          <ac:chgData name="Richard Bates" userId="ff0ffa26-5f48-46c9-b466-64270021d22c" providerId="ADAL" clId="{B0466288-FD1C-478E-A430-D42B85D4ECE2}" dt="2025-03-20T17:37:19.184" v="833" actId="1076"/>
          <ac:picMkLst>
            <pc:docMk/>
            <pc:sldMk cId="3515239127" sldId="1453"/>
            <ac:picMk id="8" creationId="{6EDB816F-0CE0-5CB0-FE14-97A5A73AD4E3}"/>
          </ac:picMkLst>
        </pc:picChg>
      </pc:sldChg>
      <pc:sldChg chg="modSp mod">
        <pc:chgData name="Richard Bates" userId="ff0ffa26-5f48-46c9-b466-64270021d22c" providerId="ADAL" clId="{B0466288-FD1C-478E-A430-D42B85D4ECE2}" dt="2025-03-20T17:38:12.554" v="873" actId="20577"/>
        <pc:sldMkLst>
          <pc:docMk/>
          <pc:sldMk cId="2355691095" sldId="1454"/>
        </pc:sldMkLst>
        <pc:spChg chg="mod">
          <ac:chgData name="Richard Bates" userId="ff0ffa26-5f48-46c9-b466-64270021d22c" providerId="ADAL" clId="{B0466288-FD1C-478E-A430-D42B85D4ECE2}" dt="2025-03-20T17:38:12.554" v="873" actId="20577"/>
          <ac:spMkLst>
            <pc:docMk/>
            <pc:sldMk cId="2355691095" sldId="1454"/>
            <ac:spMk id="4" creationId="{82364354-CA29-1ACA-06EA-ABC33F476427}"/>
          </ac:spMkLst>
        </pc:spChg>
      </pc:sldChg>
      <pc:sldChg chg="modSp mod">
        <pc:chgData name="Richard Bates" userId="ff0ffa26-5f48-46c9-b466-64270021d22c" providerId="ADAL" clId="{B0466288-FD1C-478E-A430-D42B85D4ECE2}" dt="2025-03-20T17:38:58.357" v="885" actId="14100"/>
        <pc:sldMkLst>
          <pc:docMk/>
          <pc:sldMk cId="927101917" sldId="1455"/>
        </pc:sldMkLst>
        <pc:spChg chg="mod">
          <ac:chgData name="Richard Bates" userId="ff0ffa26-5f48-46c9-b466-64270021d22c" providerId="ADAL" clId="{B0466288-FD1C-478E-A430-D42B85D4ECE2}" dt="2025-03-20T17:38:47.141" v="874" actId="1076"/>
          <ac:spMkLst>
            <pc:docMk/>
            <pc:sldMk cId="927101917" sldId="1455"/>
            <ac:spMk id="2" creationId="{7D7A5F05-2FED-6B9C-A9B6-B36C7E51C2F0}"/>
          </ac:spMkLst>
        </pc:spChg>
        <pc:spChg chg="mod">
          <ac:chgData name="Richard Bates" userId="ff0ffa26-5f48-46c9-b466-64270021d22c" providerId="ADAL" clId="{B0466288-FD1C-478E-A430-D42B85D4ECE2}" dt="2025-03-20T17:38:54.471" v="884" actId="20577"/>
          <ac:spMkLst>
            <pc:docMk/>
            <pc:sldMk cId="927101917" sldId="1455"/>
            <ac:spMk id="6" creationId="{019CF3C4-B939-B0BF-6848-A9EF6859BF30}"/>
          </ac:spMkLst>
        </pc:spChg>
        <pc:picChg chg="mod">
          <ac:chgData name="Richard Bates" userId="ff0ffa26-5f48-46c9-b466-64270021d22c" providerId="ADAL" clId="{B0466288-FD1C-478E-A430-D42B85D4ECE2}" dt="2025-03-20T17:38:58.357" v="885" actId="14100"/>
          <ac:picMkLst>
            <pc:docMk/>
            <pc:sldMk cId="927101917" sldId="1455"/>
            <ac:picMk id="5" creationId="{72E9334D-FD87-96F0-BE16-272F07918A96}"/>
          </ac:picMkLst>
        </pc:picChg>
      </pc:sldChg>
      <pc:sldChg chg="addSp modSp mod">
        <pc:chgData name="Richard Bates" userId="ff0ffa26-5f48-46c9-b466-64270021d22c" providerId="ADAL" clId="{B0466288-FD1C-478E-A430-D42B85D4ECE2}" dt="2025-03-20T17:41:32.577" v="1066" actId="1076"/>
        <pc:sldMkLst>
          <pc:docMk/>
          <pc:sldMk cId="3352576897" sldId="1456"/>
        </pc:sldMkLst>
        <pc:spChg chg="mod">
          <ac:chgData name="Richard Bates" userId="ff0ffa26-5f48-46c9-b466-64270021d22c" providerId="ADAL" clId="{B0466288-FD1C-478E-A430-D42B85D4ECE2}" dt="2025-03-20T17:39:28.658" v="896" actId="20577"/>
          <ac:spMkLst>
            <pc:docMk/>
            <pc:sldMk cId="3352576897" sldId="1456"/>
            <ac:spMk id="2" creationId="{57E9C768-B85B-F19D-0949-66BFFCCA2ED3}"/>
          </ac:spMkLst>
        </pc:spChg>
        <pc:spChg chg="mod">
          <ac:chgData name="Richard Bates" userId="ff0ffa26-5f48-46c9-b466-64270021d22c" providerId="ADAL" clId="{B0466288-FD1C-478E-A430-D42B85D4ECE2}" dt="2025-03-20T17:40:26.065" v="1061" actId="20577"/>
          <ac:spMkLst>
            <pc:docMk/>
            <pc:sldMk cId="3352576897" sldId="1456"/>
            <ac:spMk id="4" creationId="{643BE1F5-E057-338E-43D8-92C19C78B8BA}"/>
          </ac:spMkLst>
        </pc:spChg>
        <pc:picChg chg="add mod">
          <ac:chgData name="Richard Bates" userId="ff0ffa26-5f48-46c9-b466-64270021d22c" providerId="ADAL" clId="{B0466288-FD1C-478E-A430-D42B85D4ECE2}" dt="2025-03-20T17:41:32.577" v="1066" actId="1076"/>
          <ac:picMkLst>
            <pc:docMk/>
            <pc:sldMk cId="3352576897" sldId="1456"/>
            <ac:picMk id="1026" creationId="{D756052E-36AB-CF8D-FDE2-B38DF15A213C}"/>
          </ac:picMkLst>
        </pc:picChg>
      </pc:sldChg>
      <pc:sldChg chg="modSp mod">
        <pc:chgData name="Richard Bates" userId="ff0ffa26-5f48-46c9-b466-64270021d22c" providerId="ADAL" clId="{B0466288-FD1C-478E-A430-D42B85D4ECE2}" dt="2025-03-20T18:09:36.669" v="2454" actId="20577"/>
        <pc:sldMkLst>
          <pc:docMk/>
          <pc:sldMk cId="2305933981" sldId="1457"/>
        </pc:sldMkLst>
        <pc:spChg chg="mod">
          <ac:chgData name="Richard Bates" userId="ff0ffa26-5f48-46c9-b466-64270021d22c" providerId="ADAL" clId="{B0466288-FD1C-478E-A430-D42B85D4ECE2}" dt="2025-03-20T18:09:36.669" v="2454" actId="20577"/>
          <ac:spMkLst>
            <pc:docMk/>
            <pc:sldMk cId="2305933981" sldId="1457"/>
            <ac:spMk id="4" creationId="{643BE1F5-E057-338E-43D8-92C19C78B8BA}"/>
          </ac:spMkLst>
        </pc:spChg>
      </pc:sldChg>
      <pc:sldChg chg="modSp mod">
        <pc:chgData name="Richard Bates" userId="ff0ffa26-5f48-46c9-b466-64270021d22c" providerId="ADAL" clId="{B0466288-FD1C-478E-A430-D42B85D4ECE2}" dt="2025-03-20T17:43:50.110" v="1145" actId="20577"/>
        <pc:sldMkLst>
          <pc:docMk/>
          <pc:sldMk cId="2295982605" sldId="1458"/>
        </pc:sldMkLst>
        <pc:spChg chg="mod">
          <ac:chgData name="Richard Bates" userId="ff0ffa26-5f48-46c9-b466-64270021d22c" providerId="ADAL" clId="{B0466288-FD1C-478E-A430-D42B85D4ECE2}" dt="2025-03-20T17:43:50.110" v="1145" actId="20577"/>
          <ac:spMkLst>
            <pc:docMk/>
            <pc:sldMk cId="2295982605" sldId="1458"/>
            <ac:spMk id="4" creationId="{643BE1F5-E057-338E-43D8-92C19C78B8BA}"/>
          </ac:spMkLst>
        </pc:spChg>
      </pc:sldChg>
      <pc:sldChg chg="modSp mod">
        <pc:chgData name="Richard Bates" userId="ff0ffa26-5f48-46c9-b466-64270021d22c" providerId="ADAL" clId="{B0466288-FD1C-478E-A430-D42B85D4ECE2}" dt="2025-03-20T18:10:23.633" v="2471" actId="20577"/>
        <pc:sldMkLst>
          <pc:docMk/>
          <pc:sldMk cId="2329325432" sldId="1459"/>
        </pc:sldMkLst>
        <pc:spChg chg="mod">
          <ac:chgData name="Richard Bates" userId="ff0ffa26-5f48-46c9-b466-64270021d22c" providerId="ADAL" clId="{B0466288-FD1C-478E-A430-D42B85D4ECE2}" dt="2025-03-20T18:10:23.633" v="2471" actId="20577"/>
          <ac:spMkLst>
            <pc:docMk/>
            <pc:sldMk cId="2329325432" sldId="1459"/>
            <ac:spMk id="4" creationId="{643BE1F5-E057-338E-43D8-92C19C78B8BA}"/>
          </ac:spMkLst>
        </pc:spChg>
      </pc:sldChg>
      <pc:sldChg chg="modSp mod">
        <pc:chgData name="Richard Bates" userId="ff0ffa26-5f48-46c9-b466-64270021d22c" providerId="ADAL" clId="{B0466288-FD1C-478E-A430-D42B85D4ECE2}" dt="2025-03-20T17:44:54.397" v="1174" actId="20577"/>
        <pc:sldMkLst>
          <pc:docMk/>
          <pc:sldMk cId="2431543398" sldId="1460"/>
        </pc:sldMkLst>
        <pc:spChg chg="mod">
          <ac:chgData name="Richard Bates" userId="ff0ffa26-5f48-46c9-b466-64270021d22c" providerId="ADAL" clId="{B0466288-FD1C-478E-A430-D42B85D4ECE2}" dt="2025-03-20T17:44:54.397" v="1174" actId="20577"/>
          <ac:spMkLst>
            <pc:docMk/>
            <pc:sldMk cId="2431543398" sldId="1460"/>
            <ac:spMk id="4" creationId="{643BE1F5-E057-338E-43D8-92C19C78B8BA}"/>
          </ac:spMkLst>
        </pc:spChg>
      </pc:sldChg>
      <pc:sldChg chg="modSp mod">
        <pc:chgData name="Richard Bates" userId="ff0ffa26-5f48-46c9-b466-64270021d22c" providerId="ADAL" clId="{B0466288-FD1C-478E-A430-D42B85D4ECE2}" dt="2025-03-21T08:07:39.371" v="2869" actId="20577"/>
        <pc:sldMkLst>
          <pc:docMk/>
          <pc:sldMk cId="1488275599" sldId="1462"/>
        </pc:sldMkLst>
        <pc:spChg chg="mod">
          <ac:chgData name="Richard Bates" userId="ff0ffa26-5f48-46c9-b466-64270021d22c" providerId="ADAL" clId="{B0466288-FD1C-478E-A430-D42B85D4ECE2}" dt="2025-03-20T17:45:34.107" v="1176" actId="21"/>
          <ac:spMkLst>
            <pc:docMk/>
            <pc:sldMk cId="1488275599" sldId="1462"/>
            <ac:spMk id="3" creationId="{C040BD96-31E6-7434-57D4-7B8534435227}"/>
          </ac:spMkLst>
        </pc:spChg>
        <pc:spChg chg="mod">
          <ac:chgData name="Richard Bates" userId="ff0ffa26-5f48-46c9-b466-64270021d22c" providerId="ADAL" clId="{B0466288-FD1C-478E-A430-D42B85D4ECE2}" dt="2025-03-21T08:07:39.371" v="2869" actId="20577"/>
          <ac:spMkLst>
            <pc:docMk/>
            <pc:sldMk cId="1488275599" sldId="1462"/>
            <ac:spMk id="4" creationId="{643BE1F5-E057-338E-43D8-92C19C78B8BA}"/>
          </ac:spMkLst>
        </pc:spChg>
      </pc:sldChg>
      <pc:sldChg chg="addSp delSp modSp add mod">
        <pc:chgData name="Richard Bates" userId="ff0ffa26-5f48-46c9-b466-64270021d22c" providerId="ADAL" clId="{B0466288-FD1C-478E-A430-D42B85D4ECE2}" dt="2025-03-21T08:13:22.024" v="3399" actId="1076"/>
        <pc:sldMkLst>
          <pc:docMk/>
          <pc:sldMk cId="926109806" sldId="1463"/>
        </pc:sldMkLst>
        <pc:spChg chg="del mod">
          <ac:chgData name="Richard Bates" userId="ff0ffa26-5f48-46c9-b466-64270021d22c" providerId="ADAL" clId="{B0466288-FD1C-478E-A430-D42B85D4ECE2}" dt="2025-03-19T16:23:36.318" v="155" actId="478"/>
          <ac:spMkLst>
            <pc:docMk/>
            <pc:sldMk cId="926109806" sldId="1463"/>
            <ac:spMk id="2" creationId="{57E9C768-B85B-F19D-0949-66BFFCCA2ED3}"/>
          </ac:spMkLst>
        </pc:spChg>
        <pc:spChg chg="del">
          <ac:chgData name="Richard Bates" userId="ff0ffa26-5f48-46c9-b466-64270021d22c" providerId="ADAL" clId="{B0466288-FD1C-478E-A430-D42B85D4ECE2}" dt="2025-03-19T16:24:00.312" v="177" actId="478"/>
          <ac:spMkLst>
            <pc:docMk/>
            <pc:sldMk cId="926109806" sldId="1463"/>
            <ac:spMk id="3" creationId="{C040BD96-31E6-7434-57D4-7B8534435227}"/>
          </ac:spMkLst>
        </pc:spChg>
        <pc:spChg chg="mod">
          <ac:chgData name="Richard Bates" userId="ff0ffa26-5f48-46c9-b466-64270021d22c" providerId="ADAL" clId="{B0466288-FD1C-478E-A430-D42B85D4ECE2}" dt="2025-03-21T08:13:18.769" v="3398" actId="1076"/>
          <ac:spMkLst>
            <pc:docMk/>
            <pc:sldMk cId="926109806" sldId="1463"/>
            <ac:spMk id="4" creationId="{643BE1F5-E057-338E-43D8-92C19C78B8BA}"/>
          </ac:spMkLst>
        </pc:spChg>
        <pc:spChg chg="add del mod">
          <ac:chgData name="Richard Bates" userId="ff0ffa26-5f48-46c9-b466-64270021d22c" providerId="ADAL" clId="{B0466288-FD1C-478E-A430-D42B85D4ECE2}" dt="2025-03-20T18:15:51.322" v="2491" actId="478"/>
          <ac:spMkLst>
            <pc:docMk/>
            <pc:sldMk cId="926109806" sldId="1463"/>
            <ac:spMk id="6" creationId="{B3FF2F3A-0A67-2146-F3E5-AC2D276023AA}"/>
          </ac:spMkLst>
        </pc:spChg>
        <pc:picChg chg="add del mod">
          <ac:chgData name="Richard Bates" userId="ff0ffa26-5f48-46c9-b466-64270021d22c" providerId="ADAL" clId="{B0466288-FD1C-478E-A430-D42B85D4ECE2}" dt="2025-03-20T18:15:31.797" v="2485" actId="478"/>
          <ac:picMkLst>
            <pc:docMk/>
            <pc:sldMk cId="926109806" sldId="1463"/>
            <ac:picMk id="2" creationId="{04F12304-4DDA-B8C7-286E-806B89A1BC42}"/>
          </ac:picMkLst>
        </pc:picChg>
        <pc:picChg chg="add mod">
          <ac:chgData name="Richard Bates" userId="ff0ffa26-5f48-46c9-b466-64270021d22c" providerId="ADAL" clId="{B0466288-FD1C-478E-A430-D42B85D4ECE2}" dt="2025-03-21T08:13:22.024" v="3399" actId="1076"/>
          <ac:picMkLst>
            <pc:docMk/>
            <pc:sldMk cId="926109806" sldId="1463"/>
            <ac:picMk id="5" creationId="{60BEF0CC-836D-D551-6CAE-0988DBA4CC9B}"/>
          </ac:picMkLst>
        </pc:picChg>
      </pc:sldChg>
      <pc:sldChg chg="modSp add mod">
        <pc:chgData name="Richard Bates" userId="ff0ffa26-5f48-46c9-b466-64270021d22c" providerId="ADAL" clId="{B0466288-FD1C-478E-A430-D42B85D4ECE2}" dt="2025-03-20T18:09:28.271" v="2452" actId="5793"/>
        <pc:sldMkLst>
          <pc:docMk/>
          <pc:sldMk cId="1026060206" sldId="1464"/>
        </pc:sldMkLst>
        <pc:spChg chg="mod">
          <ac:chgData name="Richard Bates" userId="ff0ffa26-5f48-46c9-b466-64270021d22c" providerId="ADAL" clId="{B0466288-FD1C-478E-A430-D42B85D4ECE2}" dt="2025-03-20T18:09:28.271" v="2452" actId="5793"/>
          <ac:spMkLst>
            <pc:docMk/>
            <pc:sldMk cId="1026060206" sldId="1464"/>
            <ac:spMk id="4" creationId="{643BE1F5-E057-338E-43D8-92C19C78B8BA}"/>
          </ac:spMkLst>
        </pc:spChg>
      </pc:sldChg>
      <pc:sldChg chg="modSp add mod">
        <pc:chgData name="Richard Bates" userId="ff0ffa26-5f48-46c9-b466-64270021d22c" providerId="ADAL" clId="{B0466288-FD1C-478E-A430-D42B85D4ECE2}" dt="2025-03-21T08:14:55.796" v="3493" actId="20577"/>
        <pc:sldMkLst>
          <pc:docMk/>
          <pc:sldMk cId="726396099" sldId="1465"/>
        </pc:sldMkLst>
        <pc:spChg chg="mod">
          <ac:chgData name="Richard Bates" userId="ff0ffa26-5f48-46c9-b466-64270021d22c" providerId="ADAL" clId="{B0466288-FD1C-478E-A430-D42B85D4ECE2}" dt="2025-03-21T08:14:55.796" v="3493" actId="20577"/>
          <ac:spMkLst>
            <pc:docMk/>
            <pc:sldMk cId="726396099" sldId="1465"/>
            <ac:spMk id="4" creationId="{643BE1F5-E057-338E-43D8-92C19C78B8BA}"/>
          </ac:spMkLst>
        </pc:spChg>
        <pc:spChg chg="mod">
          <ac:chgData name="Richard Bates" userId="ff0ffa26-5f48-46c9-b466-64270021d22c" providerId="ADAL" clId="{B0466288-FD1C-478E-A430-D42B85D4ECE2}" dt="2025-03-20T17:46:30.941" v="1199" actId="20577"/>
          <ac:spMkLst>
            <pc:docMk/>
            <pc:sldMk cId="726396099" sldId="1465"/>
            <ac:spMk id="6" creationId="{B3FF2F3A-0A67-2146-F3E5-AC2D276023AA}"/>
          </ac:spMkLst>
        </pc:spChg>
      </pc:sldChg>
      <pc:sldChg chg="del">
        <pc:chgData name="Richard Bates" userId="ff0ffa26-5f48-46c9-b466-64270021d22c" providerId="ADAL" clId="{B0466288-FD1C-478E-A430-D42B85D4ECE2}" dt="2025-03-19T16:18:26.841" v="100" actId="47"/>
        <pc:sldMkLst>
          <pc:docMk/>
          <pc:sldMk cId="3017600635" sldId="1465"/>
        </pc:sldMkLst>
      </pc:sldChg>
      <pc:sldChg chg="modSp add mod">
        <pc:chgData name="Richard Bates" userId="ff0ffa26-5f48-46c9-b466-64270021d22c" providerId="ADAL" clId="{B0466288-FD1C-478E-A430-D42B85D4ECE2}" dt="2025-03-21T07:56:08.310" v="2541" actId="20577"/>
        <pc:sldMkLst>
          <pc:docMk/>
          <pc:sldMk cId="2834791511" sldId="1466"/>
        </pc:sldMkLst>
        <pc:spChg chg="mod">
          <ac:chgData name="Richard Bates" userId="ff0ffa26-5f48-46c9-b466-64270021d22c" providerId="ADAL" clId="{B0466288-FD1C-478E-A430-D42B85D4ECE2}" dt="2025-03-21T07:56:08.310" v="2541" actId="20577"/>
          <ac:spMkLst>
            <pc:docMk/>
            <pc:sldMk cId="2834791511" sldId="1466"/>
            <ac:spMk id="4" creationId="{643BE1F5-E057-338E-43D8-92C19C78B8BA}"/>
          </ac:spMkLst>
        </pc:spChg>
        <pc:spChg chg="mod">
          <ac:chgData name="Richard Bates" userId="ff0ffa26-5f48-46c9-b466-64270021d22c" providerId="ADAL" clId="{B0466288-FD1C-478E-A430-D42B85D4ECE2}" dt="2025-03-20T17:58:46.449" v="1854" actId="20577"/>
          <ac:spMkLst>
            <pc:docMk/>
            <pc:sldMk cId="2834791511" sldId="1466"/>
            <ac:spMk id="6" creationId="{B3FF2F3A-0A67-2146-F3E5-AC2D276023AA}"/>
          </ac:spMkLst>
        </pc:spChg>
      </pc:sldChg>
      <pc:sldChg chg="addSp modSp add mod">
        <pc:chgData name="Richard Bates" userId="ff0ffa26-5f48-46c9-b466-64270021d22c" providerId="ADAL" clId="{B0466288-FD1C-478E-A430-D42B85D4ECE2}" dt="2025-03-21T08:47:50.769" v="3614" actId="1076"/>
        <pc:sldMkLst>
          <pc:docMk/>
          <pc:sldMk cId="806578999" sldId="1467"/>
        </pc:sldMkLst>
        <pc:spChg chg="mod">
          <ac:chgData name="Richard Bates" userId="ff0ffa26-5f48-46c9-b466-64270021d22c" providerId="ADAL" clId="{B0466288-FD1C-478E-A430-D42B85D4ECE2}" dt="2025-03-21T08:16:12.830" v="3560" actId="20577"/>
          <ac:spMkLst>
            <pc:docMk/>
            <pc:sldMk cId="806578999" sldId="1467"/>
            <ac:spMk id="4" creationId="{643BE1F5-E057-338E-43D8-92C19C78B8BA}"/>
          </ac:spMkLst>
        </pc:spChg>
        <pc:spChg chg="mod">
          <ac:chgData name="Richard Bates" userId="ff0ffa26-5f48-46c9-b466-64270021d22c" providerId="ADAL" clId="{B0466288-FD1C-478E-A430-D42B85D4ECE2}" dt="2025-03-21T07:57:05.414" v="2602" actId="20577"/>
          <ac:spMkLst>
            <pc:docMk/>
            <pc:sldMk cId="806578999" sldId="1467"/>
            <ac:spMk id="6" creationId="{B3FF2F3A-0A67-2146-F3E5-AC2D276023AA}"/>
          </ac:spMkLst>
        </pc:spChg>
        <pc:picChg chg="add mod">
          <ac:chgData name="Richard Bates" userId="ff0ffa26-5f48-46c9-b466-64270021d22c" providerId="ADAL" clId="{B0466288-FD1C-478E-A430-D42B85D4ECE2}" dt="2025-03-21T08:47:50.769" v="3614" actId="1076"/>
          <ac:picMkLst>
            <pc:docMk/>
            <pc:sldMk cId="806578999" sldId="1467"/>
            <ac:picMk id="2" creationId="{F56EC631-1A13-A098-6E1C-F8EBE75943DE}"/>
          </ac:picMkLst>
        </pc:picChg>
      </pc:sldChg>
      <pc:sldChg chg="new del">
        <pc:chgData name="Richard Bates" userId="ff0ffa26-5f48-46c9-b466-64270021d22c" providerId="ADAL" clId="{B0466288-FD1C-478E-A430-D42B85D4ECE2}" dt="2025-03-21T07:55:51.664" v="2540" actId="47"/>
        <pc:sldMkLst>
          <pc:docMk/>
          <pc:sldMk cId="2322577692" sldId="1467"/>
        </pc:sldMkLst>
      </pc:sldChg>
      <pc:sldChg chg="addSp delSp modSp new mod">
        <pc:chgData name="Richard Bates" userId="ff0ffa26-5f48-46c9-b466-64270021d22c" providerId="ADAL" clId="{B0466288-FD1C-478E-A430-D42B85D4ECE2}" dt="2025-03-21T08:47:19.771" v="3612" actId="1076"/>
        <pc:sldMkLst>
          <pc:docMk/>
          <pc:sldMk cId="3307905276" sldId="1468"/>
        </pc:sldMkLst>
        <pc:spChg chg="del mod">
          <ac:chgData name="Richard Bates" userId="ff0ffa26-5f48-46c9-b466-64270021d22c" providerId="ADAL" clId="{B0466288-FD1C-478E-A430-D42B85D4ECE2}" dt="2025-03-21T08:47:15.266" v="3611" actId="478"/>
          <ac:spMkLst>
            <pc:docMk/>
            <pc:sldMk cId="3307905276" sldId="1468"/>
            <ac:spMk id="2" creationId="{EB6E53E6-E849-07AB-796D-2345E0AA8522}"/>
          </ac:spMkLst>
        </pc:spChg>
        <pc:spChg chg="mod">
          <ac:chgData name="Richard Bates" userId="ff0ffa26-5f48-46c9-b466-64270021d22c" providerId="ADAL" clId="{B0466288-FD1C-478E-A430-D42B85D4ECE2}" dt="2025-03-21T08:47:19.771" v="3612" actId="1076"/>
          <ac:spMkLst>
            <pc:docMk/>
            <pc:sldMk cId="3307905276" sldId="1468"/>
            <ac:spMk id="3" creationId="{E16ED82F-2BE7-B81C-6785-0F5058912666}"/>
          </ac:spMkLst>
        </pc:spChg>
        <pc:picChg chg="add mod">
          <ac:chgData name="Richard Bates" userId="ff0ffa26-5f48-46c9-b466-64270021d22c" providerId="ADAL" clId="{B0466288-FD1C-478E-A430-D42B85D4ECE2}" dt="2025-03-21T08:47:09.487" v="3609" actId="1076"/>
          <ac:picMkLst>
            <pc:docMk/>
            <pc:sldMk cId="3307905276" sldId="1468"/>
            <ac:picMk id="2050" creationId="{FBC97709-F4FC-29FE-1E9C-515A1113A533}"/>
          </ac:picMkLst>
        </pc:picChg>
      </pc:sldChg>
      <pc:sldChg chg="addSp delSp modSp add mod ord">
        <pc:chgData name="Richard Bates" userId="ff0ffa26-5f48-46c9-b466-64270021d22c" providerId="ADAL" clId="{B0466288-FD1C-478E-A430-D42B85D4ECE2}" dt="2025-03-21T08:44:37.002" v="3605" actId="1076"/>
        <pc:sldMkLst>
          <pc:docMk/>
          <pc:sldMk cId="4244911632" sldId="1469"/>
        </pc:sldMkLst>
        <pc:spChg chg="mod">
          <ac:chgData name="Richard Bates" userId="ff0ffa26-5f48-46c9-b466-64270021d22c" providerId="ADAL" clId="{B0466288-FD1C-478E-A430-D42B85D4ECE2}" dt="2025-03-21T08:38:46.336" v="3569" actId="20577"/>
          <ac:spMkLst>
            <pc:docMk/>
            <pc:sldMk cId="4244911632" sldId="1469"/>
            <ac:spMk id="2" creationId="{57E9C768-B85B-F19D-0949-66BFFCCA2ED3}"/>
          </ac:spMkLst>
        </pc:spChg>
        <pc:spChg chg="mod">
          <ac:chgData name="Richard Bates" userId="ff0ffa26-5f48-46c9-b466-64270021d22c" providerId="ADAL" clId="{B0466288-FD1C-478E-A430-D42B85D4ECE2}" dt="2025-03-21T08:44:34.506" v="3604" actId="1076"/>
          <ac:spMkLst>
            <pc:docMk/>
            <pc:sldMk cId="4244911632" sldId="1469"/>
            <ac:spMk id="4" creationId="{643BE1F5-E057-338E-43D8-92C19C78B8BA}"/>
          </ac:spMkLst>
        </pc:spChg>
        <pc:picChg chg="add del">
          <ac:chgData name="Richard Bates" userId="ff0ffa26-5f48-46c9-b466-64270021d22c" providerId="ADAL" clId="{B0466288-FD1C-478E-A430-D42B85D4ECE2}" dt="2025-03-21T08:43:44.511" v="3601" actId="478"/>
          <ac:picMkLst>
            <pc:docMk/>
            <pc:sldMk cId="4244911632" sldId="1469"/>
            <ac:picMk id="5" creationId="{57DA6A57-9A49-DF06-B2FA-FB09E8C61154}"/>
          </ac:picMkLst>
        </pc:picChg>
        <pc:picChg chg="add mod">
          <ac:chgData name="Richard Bates" userId="ff0ffa26-5f48-46c9-b466-64270021d22c" providerId="ADAL" clId="{B0466288-FD1C-478E-A430-D42B85D4ECE2}" dt="2025-03-21T08:44:37.002" v="3605" actId="1076"/>
          <ac:picMkLst>
            <pc:docMk/>
            <pc:sldMk cId="4244911632" sldId="1469"/>
            <ac:picMk id="1026" creationId="{4BF57450-481B-ED8B-6A7F-EC7B4B515B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CFF9E-BD8E-4E06-B795-01733BA9CC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F8157-EA99-4037-9A0C-34DAEFC99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11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8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3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2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0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40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3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5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8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7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0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8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7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8157-EA99-4037-9A0C-34DAEFC99A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0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269"/>
            <a:ext cx="10363200" cy="14701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E1C22-8FE9-4B58-B87F-5B33C44995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6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BDCF-6876-4359-B64B-175CFB36CC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10077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10077"/>
            <a:ext cx="759822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3AEC-439A-4D17-A904-705EACD2CE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7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0077"/>
            <a:ext cx="103632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677"/>
            <a:ext cx="5094515" cy="4114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83085" y="1981677"/>
            <a:ext cx="5094515" cy="4114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7924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7924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7924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70E1A4-4D0C-40E9-B7EA-E9ACC3190A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9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0077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677"/>
            <a:ext cx="509451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83085" y="1981677"/>
            <a:ext cx="5094515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7924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7924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7924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922CB84-B0D6-4030-B8E8-FDE6DBEEB8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6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0077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677"/>
            <a:ext cx="10363200" cy="411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7924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7924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7924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5C73ADE-65D7-4D1E-A413-6799073A2C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7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90C28-6E66-47FD-908C-E6A166693D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8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87" y="4406265"/>
            <a:ext cx="103632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87" y="2906078"/>
            <a:ext cx="103632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6A24-FC84-48CB-8B3A-6A52BDE335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677"/>
            <a:ext cx="5094515" cy="4114800"/>
          </a:xfrm>
        </p:spPr>
        <p:txBody>
          <a:bodyPr/>
          <a:lstStyle>
            <a:lvl1pPr>
              <a:defRPr sz="252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6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2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2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085" y="1981677"/>
            <a:ext cx="5094515" cy="4114800"/>
          </a:xfrm>
        </p:spPr>
        <p:txBody>
          <a:bodyPr/>
          <a:lstStyle>
            <a:lvl1pPr>
              <a:defRPr sz="252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6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2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2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8B9C98-6FFB-4DB5-B5D3-94151F9134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7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4478"/>
            <a:ext cx="5386615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558"/>
            <a:ext cx="5386615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72" y="1534478"/>
            <a:ext cx="5388429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72" y="2174558"/>
            <a:ext cx="5388429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82E88-B8BA-47FA-B7CD-70A11BD33D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0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82B8-38E4-4886-A05C-22608BD358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148D-7652-4862-9DFF-00B15DB1A7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1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2894"/>
            <a:ext cx="4011387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31" y="272892"/>
            <a:ext cx="6816271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467"/>
            <a:ext cx="4011387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60EA-19A4-4451-808A-A6DC19002C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15" y="4800600"/>
            <a:ext cx="73152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15" y="612934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15" y="5367814"/>
            <a:ext cx="73152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5BFD-CC3C-4D10-AB5B-D56F374264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7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10077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677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7924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t" anchorCtr="0" compatLnSpc="1">
            <a:prstTxWarp prst="textNoShape">
              <a:avLst/>
            </a:prstTxWarp>
          </a:bodyPr>
          <a:lstStyle>
            <a:lvl1pPr defTabSz="897255">
              <a:defRPr sz="135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7924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t" anchorCtr="0" compatLnSpc="1">
            <a:prstTxWarp prst="textNoShape">
              <a:avLst/>
            </a:prstTxWarp>
          </a:bodyPr>
          <a:lstStyle>
            <a:lvl1pPr algn="ctr" defTabSz="897255">
              <a:defRPr sz="135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7924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t" anchorCtr="0" compatLnSpc="1">
            <a:prstTxWarp prst="textNoShape">
              <a:avLst/>
            </a:prstTxWarp>
          </a:bodyPr>
          <a:lstStyle>
            <a:lvl1pPr algn="r" defTabSz="897255">
              <a:defRPr sz="1350"/>
            </a:lvl1pPr>
          </a:lstStyle>
          <a:p>
            <a:fld id="{6F74DB14-5857-49AA-99BD-793B138AC8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E0C7D-ED02-1AA2-4018-4A0B021B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FECE53-A01B-1D37-EA6A-9D04D419B66B}"/>
              </a:ext>
            </a:extLst>
          </p:cNvPr>
          <p:cNvSpPr/>
          <p:nvPr userDrawn="1"/>
        </p:nvSpPr>
        <p:spPr>
          <a:xfrm>
            <a:off x="0" y="0"/>
            <a:ext cx="3216925" cy="1981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6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2pPr>
      <a:lvl3pPr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3pPr>
      <a:lvl4pPr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4pPr>
      <a:lvl5pPr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5pPr>
      <a:lvl6pPr marL="411480"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6pPr>
      <a:lvl7pPr marL="822960"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7pPr>
      <a:lvl8pPr marL="1234440"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8pPr>
      <a:lvl9pPr marL="1645920" algn="ctr" defTabSz="897255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 New Roman" charset="0"/>
        </a:defRPr>
      </a:lvl9pPr>
    </p:titleStyle>
    <p:bodyStyle>
      <a:lvl1pPr marL="337185" indent="-337185" algn="l" defTabSz="897255" rtl="0" eaLnBrk="1" fontAlgn="base" hangingPunct="1">
        <a:spcBef>
          <a:spcPct val="20000"/>
        </a:spcBef>
        <a:spcAft>
          <a:spcPct val="0"/>
        </a:spcAft>
        <a:buChar char="•"/>
        <a:defRPr sz="3150">
          <a:solidFill>
            <a:schemeClr val="tx1"/>
          </a:solidFill>
          <a:latin typeface="+mn-lt"/>
          <a:ea typeface="+mn-ea"/>
          <a:cs typeface="+mn-cs"/>
        </a:defRPr>
      </a:lvl1pPr>
      <a:lvl2pPr marL="730092" indent="-281464" algn="l" defTabSz="897255" rtl="0" eaLnBrk="1" fontAlgn="base" hangingPunct="1">
        <a:spcBef>
          <a:spcPct val="20000"/>
        </a:spcBef>
        <a:spcAft>
          <a:spcPct val="0"/>
        </a:spcAft>
        <a:buChar char="–"/>
        <a:defRPr sz="2790">
          <a:solidFill>
            <a:schemeClr val="tx1"/>
          </a:solidFill>
          <a:latin typeface="+mn-lt"/>
        </a:defRPr>
      </a:lvl2pPr>
      <a:lvl3pPr marL="1121569" indent="-224314" algn="l" defTabSz="897255" rtl="0" eaLnBrk="1" fontAlgn="base" hangingPunct="1">
        <a:spcBef>
          <a:spcPct val="20000"/>
        </a:spcBef>
        <a:spcAft>
          <a:spcPct val="0"/>
        </a:spcAft>
        <a:buChar char="•"/>
        <a:defRPr sz="2340">
          <a:solidFill>
            <a:schemeClr val="tx1"/>
          </a:solidFill>
          <a:latin typeface="+mn-lt"/>
        </a:defRPr>
      </a:lvl3pPr>
      <a:lvl4pPr marL="1571625" indent="-224314" algn="l" defTabSz="897255" rtl="0" eaLnBrk="1" fontAlgn="base" hangingPunct="1">
        <a:spcBef>
          <a:spcPct val="20000"/>
        </a:spcBef>
        <a:spcAft>
          <a:spcPct val="0"/>
        </a:spcAft>
        <a:buChar char="–"/>
        <a:defRPr sz="1980">
          <a:solidFill>
            <a:schemeClr val="tx1"/>
          </a:solidFill>
          <a:latin typeface="+mn-lt"/>
        </a:defRPr>
      </a:lvl4pPr>
      <a:lvl5pPr marL="2020253" indent="-224314" algn="l" defTabSz="897255" rtl="0" eaLnBrk="1" fontAlgn="base" hangingPunct="1">
        <a:spcBef>
          <a:spcPct val="20000"/>
        </a:spcBef>
        <a:spcAft>
          <a:spcPct val="0"/>
        </a:spcAft>
        <a:buChar char="»"/>
        <a:defRPr sz="1980">
          <a:solidFill>
            <a:schemeClr val="tx1"/>
          </a:solidFill>
          <a:latin typeface="+mn-lt"/>
        </a:defRPr>
      </a:lvl5pPr>
      <a:lvl6pPr marL="2431733" indent="-224314" algn="l" defTabSz="897255" rtl="0" eaLnBrk="1" fontAlgn="base" hangingPunct="1">
        <a:spcBef>
          <a:spcPct val="20000"/>
        </a:spcBef>
        <a:spcAft>
          <a:spcPct val="0"/>
        </a:spcAft>
        <a:buChar char="»"/>
        <a:defRPr sz="1980">
          <a:solidFill>
            <a:schemeClr val="tx1"/>
          </a:solidFill>
          <a:latin typeface="+mn-lt"/>
        </a:defRPr>
      </a:lvl6pPr>
      <a:lvl7pPr marL="2843213" indent="-224314" algn="l" defTabSz="897255" rtl="0" eaLnBrk="1" fontAlgn="base" hangingPunct="1">
        <a:spcBef>
          <a:spcPct val="20000"/>
        </a:spcBef>
        <a:spcAft>
          <a:spcPct val="0"/>
        </a:spcAft>
        <a:buChar char="»"/>
        <a:defRPr sz="1980">
          <a:solidFill>
            <a:schemeClr val="tx1"/>
          </a:solidFill>
          <a:latin typeface="+mn-lt"/>
        </a:defRPr>
      </a:lvl7pPr>
      <a:lvl8pPr marL="3254693" indent="-224314" algn="l" defTabSz="897255" rtl="0" eaLnBrk="1" fontAlgn="base" hangingPunct="1">
        <a:spcBef>
          <a:spcPct val="20000"/>
        </a:spcBef>
        <a:spcAft>
          <a:spcPct val="0"/>
        </a:spcAft>
        <a:buChar char="»"/>
        <a:defRPr sz="1980">
          <a:solidFill>
            <a:schemeClr val="tx1"/>
          </a:solidFill>
          <a:latin typeface="+mn-lt"/>
        </a:defRPr>
      </a:lvl8pPr>
      <a:lvl9pPr marL="3666173" indent="-224314" algn="l" defTabSz="897255" rtl="0" eaLnBrk="1" fontAlgn="base" hangingPunct="1">
        <a:spcBef>
          <a:spcPct val="20000"/>
        </a:spcBef>
        <a:spcAft>
          <a:spcPct val="0"/>
        </a:spcAft>
        <a:buChar char="»"/>
        <a:defRPr sz="19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52CA6D-F657-42E8-B5D4-AEC0AF9D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385" y="4518838"/>
            <a:ext cx="10596485" cy="2051491"/>
          </a:xfrm>
        </p:spPr>
        <p:txBody>
          <a:bodyPr/>
          <a:lstStyle/>
          <a:p>
            <a:endParaRPr lang="en-US" sz="3200" b="1" dirty="0"/>
          </a:p>
          <a:p>
            <a:r>
              <a:rPr lang="en-US" sz="2400" b="1" dirty="0"/>
              <a:t>Richard Bates FCPFA</a:t>
            </a:r>
          </a:p>
          <a:p>
            <a:r>
              <a:rPr lang="en-US" sz="2400" dirty="0"/>
              <a:t>Strategic Director of Finance and Resources </a:t>
            </a:r>
          </a:p>
          <a:p>
            <a:r>
              <a:rPr lang="en-US" sz="2400" dirty="0"/>
              <a:t>Guildford &amp; Waverley Councils</a:t>
            </a:r>
          </a:p>
          <a:p>
            <a:endParaRPr lang="en-GB" sz="20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DB8C5-A93B-62EC-50FC-ED9AD48598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65232" y="1018763"/>
            <a:ext cx="11460016" cy="13204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9752" tIns="49876" rIns="99752" bIns="4987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897255" rtl="0" eaLnBrk="1" fontAlgn="base" hangingPunct="1">
              <a:spcBef>
                <a:spcPct val="0"/>
              </a:spcBef>
              <a:spcAft>
                <a:spcPct val="0"/>
              </a:spcAft>
              <a:defRPr sz="36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2pPr>
            <a:lvl3pPr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3pPr>
            <a:lvl4pPr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4pPr>
            <a:lvl5pPr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5pPr>
            <a:lvl6pPr marL="411480"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6pPr>
            <a:lvl7pPr marL="822960"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7pPr>
            <a:lvl8pPr marL="1234440"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8pPr>
            <a:lvl9pPr marL="1645920" algn="ctr" defTabSz="897255" rtl="0" eaLnBrk="1" fontAlgn="base" hangingPunct="1">
              <a:spcBef>
                <a:spcPct val="0"/>
              </a:spcBef>
              <a:spcAft>
                <a:spcPct val="0"/>
              </a:spcAft>
              <a:defRPr sz="432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b="0" dirty="0">
                <a:latin typeface="+mn-lt"/>
              </a:rPr>
              <a:t>Local government reorganisation EXPERIENCES &amp; LEARNING</a:t>
            </a:r>
            <a:br>
              <a:rPr lang="en-GB" b="0" dirty="0"/>
            </a:br>
            <a:endParaRPr kumimoji="0" lang="en-GB" sz="36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E96FB-32D8-75B5-501A-592B9AB113A6}"/>
              </a:ext>
            </a:extLst>
          </p:cNvPr>
          <p:cNvSpPr txBox="1"/>
          <p:nvPr/>
        </p:nvSpPr>
        <p:spPr>
          <a:xfrm>
            <a:off x="1244009" y="2761596"/>
            <a:ext cx="8807239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Society of District Council Treasurers</a:t>
            </a:r>
          </a:p>
          <a:p>
            <a:endParaRPr lang="en-US" dirty="0"/>
          </a:p>
          <a:p>
            <a:pPr algn="ctr"/>
            <a:r>
              <a:rPr lang="en-US" sz="2400" b="1" dirty="0"/>
              <a:t>21 March 2025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51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1" y="372140"/>
            <a:ext cx="10363200" cy="531628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u="sng" dirty="0"/>
              <a:t>Aggregation</a:t>
            </a:r>
            <a:br>
              <a:rPr lang="en-GB" sz="2800" b="1" dirty="0">
                <a:effectLst/>
              </a:rPr>
            </a:br>
            <a:endParaRPr lang="en-GB" sz="2800" b="1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041991"/>
            <a:ext cx="10363200" cy="50544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Occurs where more than one council merges</a:t>
            </a:r>
          </a:p>
          <a:p>
            <a:r>
              <a:rPr lang="en-GB" dirty="0"/>
              <a:t>Staff </a:t>
            </a:r>
          </a:p>
          <a:p>
            <a:r>
              <a:rPr lang="en-GB" dirty="0"/>
              <a:t>Terms &amp; conditions of employment</a:t>
            </a:r>
          </a:p>
          <a:p>
            <a:r>
              <a:rPr lang="en-GB" dirty="0"/>
              <a:t>Policies &amp; procedures</a:t>
            </a:r>
          </a:p>
          <a:p>
            <a:r>
              <a:rPr lang="en-GB" dirty="0"/>
              <a:t>ICT Systems</a:t>
            </a:r>
          </a:p>
          <a:p>
            <a:r>
              <a:rPr lang="en-GB" dirty="0"/>
              <a:t>HQ &amp; operational buildings</a:t>
            </a:r>
          </a:p>
          <a:p>
            <a:r>
              <a:rPr lang="en-GB" dirty="0"/>
              <a:t>Contracts</a:t>
            </a:r>
          </a:p>
          <a:p>
            <a:r>
              <a:rPr lang="en-GB" dirty="0"/>
              <a:t>Fees &amp; Charges</a:t>
            </a:r>
          </a:p>
        </p:txBody>
      </p:sp>
    </p:spTree>
    <p:extLst>
      <p:ext uri="{BB962C8B-B14F-4D97-AF65-F5344CB8AC3E}">
        <p14:creationId xmlns:p14="http://schemas.microsoft.com/office/powerpoint/2010/main" val="230593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610"/>
            <a:ext cx="10363200" cy="531628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u="sng" dirty="0"/>
              <a:t>Council Tax Harmonisation</a:t>
            </a:r>
            <a:br>
              <a:rPr lang="en-GB" sz="2800" b="1" dirty="0">
                <a:effectLst/>
              </a:rPr>
            </a:br>
            <a:endParaRPr lang="en-GB" sz="2800" b="1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041991"/>
            <a:ext cx="10363200" cy="5054486"/>
          </a:xfrm>
        </p:spPr>
        <p:txBody>
          <a:bodyPr/>
          <a:lstStyle/>
          <a:p>
            <a:r>
              <a:rPr lang="en-GB" dirty="0"/>
              <a:t>All councils have different rates of Council Tax. </a:t>
            </a:r>
          </a:p>
          <a:p>
            <a:r>
              <a:rPr lang="en-GB" dirty="0"/>
              <a:t>Need to harmonise to a single rate for each new council</a:t>
            </a:r>
          </a:p>
          <a:p>
            <a:r>
              <a:rPr lang="en-GB" dirty="0"/>
              <a:t>Not allowed to harmonise to the highest! Overall amount raised cannot increase (to date </a:t>
            </a:r>
            <a:r>
              <a:rPr lang="en-GB" dirty="0">
                <a:sym typeface="Wingdings" panose="05000000000000000000" pitchFamily="2" charset="2"/>
              </a:rPr>
              <a:t>)</a:t>
            </a:r>
            <a:endParaRPr lang="en-GB" dirty="0"/>
          </a:p>
          <a:p>
            <a:r>
              <a:rPr lang="en-GB" dirty="0"/>
              <a:t>So - harmonise to an average rate.</a:t>
            </a:r>
          </a:p>
          <a:p>
            <a:r>
              <a:rPr lang="en-GB" dirty="0"/>
              <a:t>If possible, done on Day 1, otherwise you lose income </a:t>
            </a:r>
          </a:p>
          <a:p>
            <a:r>
              <a:rPr lang="en-GB" dirty="0"/>
              <a:t>Government issues an “Alternative Notional Amount” for the new Council as the current year comparator.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98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610"/>
            <a:ext cx="10363200" cy="531628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u="sng" dirty="0"/>
              <a:t>Transition Costs</a:t>
            </a:r>
            <a:br>
              <a:rPr lang="en-GB" sz="2800" b="1" dirty="0">
                <a:effectLst/>
              </a:rPr>
            </a:br>
            <a:endParaRPr lang="en-GB" sz="2800" b="1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041991"/>
            <a:ext cx="10363200" cy="5054486"/>
          </a:xfrm>
        </p:spPr>
        <p:txBody>
          <a:bodyPr/>
          <a:lstStyle/>
          <a:p>
            <a:r>
              <a:rPr lang="en-GB" dirty="0"/>
              <a:t>Not normally funded by Government – have to be met from the LGR savings generated. (but ask anyway) </a:t>
            </a:r>
          </a:p>
          <a:p>
            <a:r>
              <a:rPr lang="en-GB" dirty="0"/>
              <a:t>Pay back  normally 1-2 years</a:t>
            </a:r>
          </a:p>
          <a:p>
            <a:r>
              <a:rPr lang="en-GB" dirty="0"/>
              <a:t>Transition team (programme management)</a:t>
            </a:r>
          </a:p>
          <a:p>
            <a:r>
              <a:rPr lang="en-GB" dirty="0"/>
              <a:t>ICT </a:t>
            </a:r>
          </a:p>
          <a:p>
            <a:r>
              <a:rPr lang="en-GB" dirty="0"/>
              <a:t>Redundancy (mainly after vesting day)</a:t>
            </a:r>
          </a:p>
          <a:p>
            <a:r>
              <a:rPr lang="en-GB" dirty="0"/>
              <a:t>HR, legal, finance support</a:t>
            </a:r>
          </a:p>
          <a:p>
            <a:r>
              <a:rPr lang="en-GB" dirty="0"/>
              <a:t>Property changes</a:t>
            </a:r>
          </a:p>
          <a:p>
            <a:r>
              <a:rPr lang="en-GB" dirty="0"/>
              <a:t>Communications / branding</a:t>
            </a:r>
          </a:p>
          <a:p>
            <a:r>
              <a:rPr lang="en-GB" dirty="0"/>
              <a:t>Shadow council?</a:t>
            </a:r>
          </a:p>
        </p:txBody>
      </p:sp>
    </p:spTree>
    <p:extLst>
      <p:ext uri="{BB962C8B-B14F-4D97-AF65-F5344CB8AC3E}">
        <p14:creationId xmlns:p14="http://schemas.microsoft.com/office/powerpoint/2010/main" val="232932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610"/>
            <a:ext cx="10363200" cy="531628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u="sng" dirty="0"/>
              <a:t>Savings from LGR</a:t>
            </a:r>
            <a:br>
              <a:rPr lang="en-GB" sz="2800" b="1" dirty="0">
                <a:effectLst/>
              </a:rPr>
            </a:br>
            <a:endParaRPr lang="en-GB" sz="2800" b="1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765545"/>
            <a:ext cx="10363200" cy="50544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Day 1</a:t>
            </a:r>
          </a:p>
          <a:p>
            <a:r>
              <a:rPr lang="en-GB" dirty="0"/>
              <a:t>Elected members reduced</a:t>
            </a:r>
          </a:p>
          <a:p>
            <a:r>
              <a:rPr lang="en-GB" dirty="0"/>
              <a:t>Number of elections</a:t>
            </a:r>
          </a:p>
          <a:p>
            <a:r>
              <a:rPr lang="en-GB" dirty="0"/>
              <a:t>Senior management including statutory officers</a:t>
            </a:r>
          </a:p>
          <a:p>
            <a:r>
              <a:rPr lang="en-GB" dirty="0"/>
              <a:t>Audit / Subscriptions</a:t>
            </a:r>
          </a:p>
          <a:p>
            <a:pPr marL="0" indent="0">
              <a:buNone/>
            </a:pPr>
            <a:r>
              <a:rPr lang="en-GB" dirty="0"/>
              <a:t>Year 1+</a:t>
            </a:r>
          </a:p>
          <a:p>
            <a:r>
              <a:rPr lang="en-GB" dirty="0"/>
              <a:t>Remove duplication e.g. back office, contact centre, governance</a:t>
            </a:r>
          </a:p>
          <a:p>
            <a:r>
              <a:rPr lang="en-GB" dirty="0"/>
              <a:t>Property rationalisation</a:t>
            </a:r>
          </a:p>
          <a:p>
            <a:r>
              <a:rPr lang="en-GB" dirty="0"/>
              <a:t>Contracts / buying-power</a:t>
            </a:r>
          </a:p>
        </p:txBody>
      </p:sp>
    </p:spTree>
    <p:extLst>
      <p:ext uri="{BB962C8B-B14F-4D97-AF65-F5344CB8AC3E}">
        <p14:creationId xmlns:p14="http://schemas.microsoft.com/office/powerpoint/2010/main" val="243154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610"/>
            <a:ext cx="10363200" cy="531628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u="sng" dirty="0"/>
              <a:t>Finance Workstreams</a:t>
            </a:r>
            <a:br>
              <a:rPr lang="en-GB" sz="2800" b="1" dirty="0">
                <a:effectLst/>
              </a:rPr>
            </a:br>
            <a:endParaRPr lang="en-GB" sz="2800" b="1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765545"/>
            <a:ext cx="5305647" cy="5582092"/>
          </a:xfrm>
        </p:spPr>
        <p:txBody>
          <a:bodyPr/>
          <a:lstStyle/>
          <a:p>
            <a:r>
              <a:rPr lang="en-GB" dirty="0"/>
              <a:t>Disaggregation, aggregation, c/tax harmonisation etc and…..</a:t>
            </a:r>
          </a:p>
          <a:p>
            <a:r>
              <a:rPr lang="en-GB" dirty="0"/>
              <a:t>Monitor costs / savings</a:t>
            </a:r>
          </a:p>
          <a:p>
            <a:r>
              <a:rPr lang="en-GB" dirty="0"/>
              <a:t>New council budgets</a:t>
            </a:r>
          </a:p>
          <a:p>
            <a:r>
              <a:rPr lang="en-GB" dirty="0"/>
              <a:t>New systems</a:t>
            </a:r>
          </a:p>
          <a:p>
            <a:r>
              <a:rPr lang="en-GB" dirty="0"/>
              <a:t>New policies &amp; procedures</a:t>
            </a:r>
          </a:p>
          <a:p>
            <a:r>
              <a:rPr lang="en-GB" dirty="0"/>
              <a:t>Revs &amp; Bens, AP / AR</a:t>
            </a:r>
          </a:p>
          <a:p>
            <a:r>
              <a:rPr lang="en-GB" dirty="0"/>
              <a:t>HRA</a:t>
            </a:r>
          </a:p>
          <a:p>
            <a:r>
              <a:rPr lang="en-GB" kern="0" dirty="0"/>
              <a:t>Companies / Charities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able Placeholder 3">
            <a:extLst>
              <a:ext uri="{FF2B5EF4-FFF2-40B4-BE49-F238E27FC236}">
                <a16:creationId xmlns:a16="http://schemas.microsoft.com/office/drawing/2014/main" id="{C040BD96-31E6-7434-57D4-7B8534435227}"/>
              </a:ext>
            </a:extLst>
          </p:cNvPr>
          <p:cNvSpPr txBox="1">
            <a:spLocks/>
          </p:cNvSpPr>
          <p:nvPr/>
        </p:nvSpPr>
        <p:spPr bwMode="auto">
          <a:xfrm>
            <a:off x="6220047" y="813392"/>
            <a:ext cx="5305647" cy="50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t" anchorCtr="0" compatLnSpc="1">
            <a:prstTxWarp prst="textNoShape">
              <a:avLst/>
            </a:prstTxWarp>
          </a:bodyPr>
          <a:lstStyle>
            <a:lvl1pPr marL="337185" indent="-337185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092" indent="-28146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790">
                <a:solidFill>
                  <a:schemeClr val="tx1"/>
                </a:solidFill>
                <a:latin typeface="+mn-lt"/>
              </a:defRPr>
            </a:lvl2pPr>
            <a:lvl3pPr marL="1121569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40">
                <a:solidFill>
                  <a:schemeClr val="tx1"/>
                </a:solidFill>
                <a:latin typeface="+mn-lt"/>
              </a:defRPr>
            </a:lvl3pPr>
            <a:lvl4pPr marL="1571625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80">
                <a:solidFill>
                  <a:schemeClr val="tx1"/>
                </a:solidFill>
                <a:latin typeface="+mn-lt"/>
              </a:defRPr>
            </a:lvl4pPr>
            <a:lvl5pPr marL="202025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80">
                <a:solidFill>
                  <a:schemeClr val="tx1"/>
                </a:solidFill>
                <a:latin typeface="+mn-lt"/>
              </a:defRPr>
            </a:lvl5pPr>
            <a:lvl6pPr marL="243173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80">
                <a:solidFill>
                  <a:schemeClr val="tx1"/>
                </a:solidFill>
                <a:latin typeface="+mn-lt"/>
              </a:defRPr>
            </a:lvl6pPr>
            <a:lvl7pPr marL="284321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80">
                <a:solidFill>
                  <a:schemeClr val="tx1"/>
                </a:solidFill>
                <a:latin typeface="+mn-lt"/>
              </a:defRPr>
            </a:lvl7pPr>
            <a:lvl8pPr marL="325469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80">
                <a:solidFill>
                  <a:schemeClr val="tx1"/>
                </a:solidFill>
                <a:latin typeface="+mn-lt"/>
              </a:defRPr>
            </a:lvl8pPr>
            <a:lvl9pPr marL="366617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8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Assets / database</a:t>
            </a:r>
          </a:p>
          <a:p>
            <a:r>
              <a:rPr lang="en-GB" kern="0" dirty="0"/>
              <a:t>Contracts / procurement</a:t>
            </a:r>
          </a:p>
          <a:p>
            <a:r>
              <a:rPr lang="en-GB" kern="0" dirty="0"/>
              <a:t>Capital programme</a:t>
            </a:r>
          </a:p>
          <a:p>
            <a:r>
              <a:rPr lang="en-GB" kern="0" dirty="0"/>
              <a:t>Schools / DSG</a:t>
            </a:r>
          </a:p>
          <a:p>
            <a:r>
              <a:rPr lang="en-GB" kern="0" dirty="0"/>
              <a:t>Insurance</a:t>
            </a:r>
          </a:p>
          <a:p>
            <a:r>
              <a:rPr lang="en-GB" kern="0" dirty="0"/>
              <a:t>Banking / Treasury</a:t>
            </a:r>
          </a:p>
          <a:p>
            <a:r>
              <a:rPr lang="en-GB" kern="0" dirty="0"/>
              <a:t>Closedown of old councils</a:t>
            </a:r>
          </a:p>
          <a:p>
            <a:r>
              <a:rPr lang="en-GB" kern="0" dirty="0"/>
              <a:t>NDR</a:t>
            </a:r>
          </a:p>
          <a:p>
            <a:r>
              <a:rPr lang="en-GB" kern="0" dirty="0"/>
              <a:t>Tax / VAT</a:t>
            </a:r>
          </a:p>
          <a:p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48827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16ED82F-2BE7-B81C-6785-0F505891266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0" y="413374"/>
            <a:ext cx="8708065" cy="4892272"/>
          </a:xfrm>
        </p:spPr>
        <p:txBody>
          <a:bodyPr/>
          <a:lstStyle/>
          <a:p>
            <a:r>
              <a:rPr lang="en-GB" dirty="0"/>
              <a:t>Competing outline business cases will be partly driven by political desire for particular outcomes</a:t>
            </a:r>
          </a:p>
          <a:p>
            <a:r>
              <a:rPr lang="en-GB" dirty="0"/>
              <a:t>Puts s151s in difficult position but need to assure yourselves you have reasonable assumptions and caveat work in progress / deficiencies in the data</a:t>
            </a:r>
          </a:p>
          <a:p>
            <a:r>
              <a:rPr lang="en-GB" dirty="0"/>
              <a:t>History shows that the figures in previous reports have not been delivered in full</a:t>
            </a:r>
          </a:p>
          <a:p>
            <a:r>
              <a:rPr lang="en-GB" dirty="0"/>
              <a:t>New Councils will make different decisions on service levels etc which negate potential savings</a:t>
            </a:r>
          </a:p>
        </p:txBody>
      </p:sp>
      <p:pic>
        <p:nvPicPr>
          <p:cNvPr id="2050" name="Picture 2" descr="Image result for business cases">
            <a:extLst>
              <a:ext uri="{FF2B5EF4-FFF2-40B4-BE49-F238E27FC236}">
                <a16:creationId xmlns:a16="http://schemas.microsoft.com/office/drawing/2014/main" id="{FBC97709-F4FC-29FE-1E9C-515A1113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26" y="2143125"/>
            <a:ext cx="28289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0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3450" y="248570"/>
            <a:ext cx="7198242" cy="4486939"/>
          </a:xfrm>
        </p:spPr>
        <p:txBody>
          <a:bodyPr/>
          <a:lstStyle/>
          <a:p>
            <a:r>
              <a:rPr lang="en-GB" sz="2600" dirty="0"/>
              <a:t>Business cases &amp; politics create tension between tiers &amp; councils.</a:t>
            </a:r>
          </a:p>
          <a:p>
            <a:r>
              <a:rPr lang="en-GB" sz="2600" dirty="0"/>
              <a:t>After the government decision – shake hands and work together for the good of the new councils</a:t>
            </a:r>
          </a:p>
          <a:p>
            <a:r>
              <a:rPr lang="en-GB" sz="2600" dirty="0"/>
              <a:t>Prevent silly decisions being made now – agree a protocol or use s24 powers (Duty of care). Spending / asset transfers</a:t>
            </a:r>
          </a:p>
          <a:p>
            <a:r>
              <a:rPr lang="en-GB" sz="2600" dirty="0"/>
              <a:t>Review existing commitments (best value may have changed) </a:t>
            </a:r>
          </a:p>
          <a:p>
            <a:r>
              <a:rPr lang="en-GB" sz="2600" dirty="0"/>
              <a:t>Use a mix of staff on the workstreams from County &amp; Districts – good learning experience, networking &amp; gets D&amp;B staff visible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EF0CC-836D-D551-6CAE-0988DBA4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77" y="1934959"/>
            <a:ext cx="4390310" cy="29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50875" y="1541721"/>
            <a:ext cx="10363200" cy="4486939"/>
          </a:xfrm>
        </p:spPr>
        <p:txBody>
          <a:bodyPr/>
          <a:lstStyle/>
          <a:p>
            <a:r>
              <a:rPr lang="en-GB" sz="2600" dirty="0"/>
              <a:t>Identify assets which will be used by more than one council and get joint use agreed, otherwise may transfer by location</a:t>
            </a:r>
          </a:p>
          <a:p>
            <a:r>
              <a:rPr lang="en-GB" sz="2600" dirty="0"/>
              <a:t>Key issue = how debt is split. (Historic capex? In line with funding split? Population? etc).</a:t>
            </a:r>
          </a:p>
          <a:p>
            <a:r>
              <a:rPr lang="en-GB" sz="2600" dirty="0"/>
              <a:t>Engage early with actuary re pension fund liabilities.</a:t>
            </a:r>
          </a:p>
          <a:p>
            <a:r>
              <a:rPr lang="en-GB" sz="2600" dirty="0"/>
              <a:t>Don’t implement new finance system on vesting day!</a:t>
            </a:r>
          </a:p>
          <a:p>
            <a:r>
              <a:rPr lang="en-GB" sz="2600" dirty="0"/>
              <a:t>Get records up to date in advance – contracts, assets, staff, budgets etc</a:t>
            </a:r>
          </a:p>
          <a:p>
            <a:endParaRPr lang="en-GB" sz="2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FF2F3A-0A67-2146-F3E5-AC2D2760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8570"/>
            <a:ext cx="10363200" cy="1143000"/>
          </a:xfrm>
        </p:spPr>
        <p:txBody>
          <a:bodyPr/>
          <a:lstStyle/>
          <a:p>
            <a:r>
              <a:rPr lang="en-GB" dirty="0"/>
              <a:t>Lessons Learnt #2</a:t>
            </a:r>
          </a:p>
        </p:txBody>
      </p:sp>
    </p:spTree>
    <p:extLst>
      <p:ext uri="{BB962C8B-B14F-4D97-AF65-F5344CB8AC3E}">
        <p14:creationId xmlns:p14="http://schemas.microsoft.com/office/powerpoint/2010/main" val="2834791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286539"/>
            <a:ext cx="10363200" cy="4486939"/>
          </a:xfrm>
        </p:spPr>
        <p:txBody>
          <a:bodyPr/>
          <a:lstStyle/>
          <a:p>
            <a:r>
              <a:rPr lang="en-GB" sz="2600" dirty="0"/>
              <a:t>Remember there are lots of upper tier officers who will want to retire – this presents opportunities across all levels</a:t>
            </a:r>
          </a:p>
          <a:p>
            <a:r>
              <a:rPr lang="en-GB" sz="2600" dirty="0"/>
              <a:t>Disaggregation creates more opportunities</a:t>
            </a:r>
          </a:p>
          <a:p>
            <a:r>
              <a:rPr lang="en-GB" sz="2600" dirty="0"/>
              <a:t>Protect your workforce –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240" dirty="0"/>
              <a:t> </a:t>
            </a:r>
            <a:r>
              <a:rPr lang="en-GB" sz="2600" dirty="0"/>
              <a:t>use own staff to do the interesting new work &amp; backfill for BAU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600" dirty="0"/>
              <a:t> use fixed-term contracts / interims to avoid redundancy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600" dirty="0"/>
              <a:t> share staff across councils who will merge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600" dirty="0"/>
              <a:t> Review staff qualifications – may have lapsed, opportunities prior to LGR </a:t>
            </a:r>
          </a:p>
          <a:p>
            <a:r>
              <a:rPr lang="en-GB" sz="2600" dirty="0"/>
              <a:t>Don’t forget to keep people beyond vesting day to close xx sets of accounts etc</a:t>
            </a:r>
          </a:p>
          <a:p>
            <a:pPr marL="0" indent="0">
              <a:buNone/>
            </a:pPr>
            <a:endParaRPr lang="en-GB" sz="2600" u="sng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FF2F3A-0A67-2146-F3E5-AC2D2760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8570"/>
            <a:ext cx="10363200" cy="1143000"/>
          </a:xfrm>
        </p:spPr>
        <p:txBody>
          <a:bodyPr/>
          <a:lstStyle/>
          <a:p>
            <a:r>
              <a:rPr lang="en-GB" dirty="0"/>
              <a:t>For you &amp; your teams…..</a:t>
            </a:r>
          </a:p>
        </p:txBody>
      </p:sp>
    </p:spTree>
    <p:extLst>
      <p:ext uri="{BB962C8B-B14F-4D97-AF65-F5344CB8AC3E}">
        <p14:creationId xmlns:p14="http://schemas.microsoft.com/office/powerpoint/2010/main" val="72639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48586" y="1391570"/>
            <a:ext cx="10363200" cy="3902148"/>
          </a:xfrm>
        </p:spPr>
        <p:txBody>
          <a:bodyPr/>
          <a:lstStyle/>
          <a:p>
            <a:r>
              <a:rPr lang="en-GB" sz="2600" dirty="0"/>
              <a:t>Make sure you have enough support – this is not a time to stop spend</a:t>
            </a:r>
          </a:p>
          <a:p>
            <a:r>
              <a:rPr lang="en-GB" sz="2600" dirty="0"/>
              <a:t>Ensure comms team messaging to reassure staff</a:t>
            </a:r>
          </a:p>
          <a:p>
            <a:r>
              <a:rPr lang="en-GB" sz="2600" dirty="0"/>
              <a:t>Get HR on board to offer support</a:t>
            </a:r>
          </a:p>
          <a:p>
            <a:r>
              <a:rPr lang="en-GB" sz="2600" dirty="0"/>
              <a:t>Work closely with your other statutory officers on handling difficult issues</a:t>
            </a:r>
            <a:endParaRPr lang="en-GB" sz="2600" u="sng" dirty="0"/>
          </a:p>
          <a:p>
            <a:r>
              <a:rPr lang="en-GB" sz="2600" dirty="0"/>
              <a:t>Remember you have the power!</a:t>
            </a:r>
          </a:p>
          <a:p>
            <a:endParaRPr lang="en-GB" sz="2600" dirty="0"/>
          </a:p>
          <a:p>
            <a:r>
              <a:rPr lang="en-GB" sz="2600" dirty="0"/>
              <a:t>Support each other – we’re all in this together!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FF2F3A-0A67-2146-F3E5-AC2D2760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8570"/>
            <a:ext cx="10363200" cy="1143000"/>
          </a:xfrm>
        </p:spPr>
        <p:txBody>
          <a:bodyPr/>
          <a:lstStyle/>
          <a:p>
            <a:r>
              <a:rPr lang="en-GB" dirty="0"/>
              <a:t>Resilience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EC631-1A13-A098-6E1C-F8EBE7594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777" y="4037680"/>
            <a:ext cx="3657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7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216672"/>
            <a:ext cx="10363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GB" sz="2700" dirty="0">
                <a:effectLst/>
              </a:rPr>
            </a:br>
            <a:endParaRPr lang="en-GB" sz="2700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510363" y="655931"/>
            <a:ext cx="103632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5000" dirty="0"/>
              <a:t>Happy Interim Submission Day!!</a:t>
            </a:r>
          </a:p>
        </p:txBody>
      </p:sp>
      <p:pic>
        <p:nvPicPr>
          <p:cNvPr id="1026" name="Picture 2" descr="Free Birthday Cake Clipart Pictures - Clipartix">
            <a:extLst>
              <a:ext uri="{FF2B5EF4-FFF2-40B4-BE49-F238E27FC236}">
                <a16:creationId xmlns:a16="http://schemas.microsoft.com/office/drawing/2014/main" id="{4BF57450-481B-ED8B-6A7F-EC7B4B51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96" y="1798931"/>
            <a:ext cx="3774353" cy="36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1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algn="l"/>
            <a:r>
              <a:rPr lang="en-GB"/>
              <a:t>Questions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161061-CCF8-77B5-7410-9AC968B5E0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A9D938C-4661-50C6-BFE3-A35238D006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black and white question mark in a speech bubble&#10;&#10;Description automatically generated">
            <a:extLst>
              <a:ext uri="{FF2B5EF4-FFF2-40B4-BE49-F238E27FC236}">
                <a16:creationId xmlns:a16="http://schemas.microsoft.com/office/drawing/2014/main" id="{368F098D-4F18-F879-88FA-973FA1DF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42" y="1981677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216672"/>
            <a:ext cx="10363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u="sng" dirty="0"/>
              <a:t>My LGR Experience</a:t>
            </a:r>
            <a:br>
              <a:rPr lang="en-GB" sz="2700" dirty="0">
                <a:effectLst/>
              </a:rPr>
            </a:br>
            <a:endParaRPr lang="en-GB" sz="2700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510363" y="1359672"/>
            <a:ext cx="10363200" cy="4114800"/>
          </a:xfrm>
        </p:spPr>
        <p:txBody>
          <a:bodyPr/>
          <a:lstStyle/>
          <a:p>
            <a:r>
              <a:rPr lang="en-GB" dirty="0"/>
              <a:t>1997 – Capital Accountant @ Dorset CC when </a:t>
            </a:r>
            <a:r>
              <a:rPr lang="en-GB" dirty="0" err="1"/>
              <a:t>Bmth</a:t>
            </a:r>
            <a:r>
              <a:rPr lang="en-GB" dirty="0"/>
              <a:t> &amp; Poole became </a:t>
            </a:r>
            <a:r>
              <a:rPr lang="en-GB" dirty="0" err="1"/>
              <a:t>unitaries</a:t>
            </a:r>
            <a:endParaRPr lang="en-GB" dirty="0"/>
          </a:p>
          <a:p>
            <a:endParaRPr lang="en-GB" dirty="0"/>
          </a:p>
          <a:p>
            <a:r>
              <a:rPr lang="en-GB" dirty="0"/>
              <a:t>2019 – CFO / s151 Officer @ Dorset County Council</a:t>
            </a:r>
          </a:p>
          <a:p>
            <a:endParaRPr lang="en-GB" dirty="0"/>
          </a:p>
          <a:p>
            <a:r>
              <a:rPr lang="en-GB" dirty="0"/>
              <a:t>2023 – CFO / s151 Officer @ Mendip District Council</a:t>
            </a:r>
          </a:p>
          <a:p>
            <a:endParaRPr lang="en-GB" dirty="0"/>
          </a:p>
          <a:p>
            <a:r>
              <a:rPr lang="en-GB" dirty="0"/>
              <a:t>Now – CFO @ GBC &amp; WBC working on Surrey bid</a:t>
            </a:r>
          </a:p>
        </p:txBody>
      </p:sp>
    </p:spTree>
    <p:extLst>
      <p:ext uri="{BB962C8B-B14F-4D97-AF65-F5344CB8AC3E}">
        <p14:creationId xmlns:p14="http://schemas.microsoft.com/office/powerpoint/2010/main" val="250814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364354-CA29-1ACA-06EA-ABC33F4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282"/>
            <a:ext cx="10363200" cy="1143000"/>
          </a:xfrm>
        </p:spPr>
        <p:txBody>
          <a:bodyPr wrap="square" anchor="ctr">
            <a:normAutofit/>
          </a:bodyPr>
          <a:lstStyle/>
          <a:p>
            <a:r>
              <a:rPr lang="en-GB" u="sng" dirty="0"/>
              <a:t>Dorset Pre the 2019 Reorganisation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CF3C4-B939-B0BF-6848-A9EF6859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414" y="1046012"/>
            <a:ext cx="10441172" cy="1367579"/>
          </a:xfrm>
        </p:spPr>
        <p:txBody>
          <a:bodyPr/>
          <a:lstStyle/>
          <a:p>
            <a:r>
              <a:rPr lang="en-GB" dirty="0"/>
              <a:t>Bournemouth &amp; Poole already Unitary Councils (since 1997) </a:t>
            </a:r>
          </a:p>
          <a:p>
            <a:r>
              <a:rPr lang="en-GB" dirty="0"/>
              <a:t>Dorset County Council area was 2-tier. </a:t>
            </a:r>
          </a:p>
          <a:p>
            <a:r>
              <a:rPr lang="en-GB" dirty="0"/>
              <a:t>6 Districts / Borough Councils across DCC area.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AA0E-8F15-7B78-C28A-2C4C958C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07" y="2634106"/>
            <a:ext cx="5466608" cy="36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364354-CA29-1ACA-06EA-ABC33F4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89081"/>
            <a:ext cx="10363200" cy="1143000"/>
          </a:xfrm>
        </p:spPr>
        <p:txBody>
          <a:bodyPr wrap="square" anchor="ctr">
            <a:normAutofit/>
          </a:bodyPr>
          <a:lstStyle/>
          <a:p>
            <a:r>
              <a:rPr lang="en-GB" u="sng" dirty="0"/>
              <a:t>Dorset Reorganisation 01.04.2019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CF3C4-B939-B0BF-6848-A9EF6859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671" y="1035379"/>
            <a:ext cx="5507160" cy="2802974"/>
          </a:xfrm>
        </p:spPr>
        <p:txBody>
          <a:bodyPr wrap="square" anchor="t">
            <a:normAutofit lnSpcReduction="10000"/>
          </a:bodyPr>
          <a:lstStyle/>
          <a:p>
            <a:r>
              <a:rPr lang="en-GB" dirty="0"/>
              <a:t>Bournemouth, Christchurch and Poole were combined into one new Unitary Council (BCP Council).</a:t>
            </a:r>
          </a:p>
          <a:p>
            <a:r>
              <a:rPr lang="en-GB" dirty="0"/>
              <a:t>Remainder of Dorset (DCC less Christchurch + 5 Districts) were combined into new Dorset Unitary Council.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B816F-0CE0-5CB0-FE14-97A5A73A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262" y="1664012"/>
            <a:ext cx="4972494" cy="3356433"/>
          </a:xfrm>
          <a:prstGeom prst="rect">
            <a:avLst/>
          </a:prstGeom>
          <a:noFill/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D7A5F05-2FED-6B9C-A9B6-B36C7E51C2F0}"/>
              </a:ext>
            </a:extLst>
          </p:cNvPr>
          <p:cNvSpPr txBox="1">
            <a:spLocks/>
          </p:cNvSpPr>
          <p:nvPr/>
        </p:nvSpPr>
        <p:spPr bwMode="auto">
          <a:xfrm>
            <a:off x="758456" y="3982609"/>
            <a:ext cx="5507160" cy="243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37185" indent="-337185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52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0092" indent="-28146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6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21569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571625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2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2025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43173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6pPr>
            <a:lvl7pPr marL="284321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7pPr>
            <a:lvl8pPr marL="325469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8pPr>
            <a:lvl9pPr marL="366617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/>
              <a:t>Key Issues:-</a:t>
            </a:r>
          </a:p>
          <a:p>
            <a:r>
              <a:rPr lang="en-GB" kern="0" dirty="0"/>
              <a:t>Disaggregation (Upper-tier services for  Christchurch transfer from DCC to BCP)</a:t>
            </a:r>
          </a:p>
          <a:p>
            <a:r>
              <a:rPr lang="en-GB" kern="0" dirty="0"/>
              <a:t>Aggregation</a:t>
            </a:r>
          </a:p>
          <a:p>
            <a:r>
              <a:rPr lang="en-GB" kern="0" dirty="0"/>
              <a:t>Council Tax Harmonisation</a:t>
            </a:r>
          </a:p>
          <a:p>
            <a:r>
              <a:rPr lang="en-GB" kern="0" dirty="0"/>
              <a:t>Transition Costs v Savings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51523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364354-CA29-1ACA-06EA-ABC33F4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0077"/>
            <a:ext cx="10363200" cy="1143000"/>
          </a:xfrm>
        </p:spPr>
        <p:txBody>
          <a:bodyPr wrap="square" anchor="ctr">
            <a:normAutofit/>
          </a:bodyPr>
          <a:lstStyle/>
          <a:p>
            <a:r>
              <a:rPr lang="en-GB" u="sng" dirty="0"/>
              <a:t>Somerset Pre 2023 Reorganisation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CF3C4-B939-B0BF-6848-A9EF6859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677"/>
            <a:ext cx="5094515" cy="4114800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Somerset County Council area was 2-tier. </a:t>
            </a:r>
          </a:p>
          <a:p>
            <a:r>
              <a:rPr lang="en-GB" dirty="0"/>
              <a:t>4 District Councils across SCC area.</a:t>
            </a:r>
          </a:p>
          <a:p>
            <a:r>
              <a:rPr lang="en-GB" dirty="0"/>
              <a:t>North Somerset &amp; BANES already Unitary Councils (since 1997) and excluded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D968D-852D-8EA9-16A0-2C23D8AF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26" r="3999" b="2"/>
          <a:stretch/>
        </p:blipFill>
        <p:spPr>
          <a:xfrm>
            <a:off x="6183085" y="1981677"/>
            <a:ext cx="564032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69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364354-CA29-1ACA-06EA-ABC33F4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89081"/>
            <a:ext cx="10363200" cy="1143000"/>
          </a:xfrm>
        </p:spPr>
        <p:txBody>
          <a:bodyPr wrap="square" anchor="ctr">
            <a:normAutofit/>
          </a:bodyPr>
          <a:lstStyle/>
          <a:p>
            <a:r>
              <a:rPr lang="en-GB" u="sng" dirty="0"/>
              <a:t>Somerset Reorganisation 01.04.2023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CF3C4-B939-B0BF-6848-A9EF6859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038" y="1856087"/>
            <a:ext cx="5507160" cy="1410109"/>
          </a:xfrm>
        </p:spPr>
        <p:txBody>
          <a:bodyPr wrap="square" anchor="t">
            <a:normAutofit fontScale="92500"/>
          </a:bodyPr>
          <a:lstStyle/>
          <a:p>
            <a:r>
              <a:rPr lang="en-GB" dirty="0"/>
              <a:t>Somerset County Council and the 4 districts (1 to 4) were combined into one new Unitary Council (Somerset Council)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D7A5F05-2FED-6B9C-A9B6-B36C7E51C2F0}"/>
              </a:ext>
            </a:extLst>
          </p:cNvPr>
          <p:cNvSpPr txBox="1">
            <a:spLocks/>
          </p:cNvSpPr>
          <p:nvPr/>
        </p:nvSpPr>
        <p:spPr bwMode="auto">
          <a:xfrm>
            <a:off x="675925" y="3725416"/>
            <a:ext cx="5507160" cy="243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52" tIns="49876" rIns="99752" bIns="49876" numCol="1" anchor="t" anchorCtr="0" compatLnSpc="1">
            <a:prstTxWarp prst="textNoShape">
              <a:avLst/>
            </a:prstTxWarp>
            <a:normAutofit/>
          </a:bodyPr>
          <a:lstStyle>
            <a:lvl1pPr marL="337185" indent="-337185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52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0092" indent="-28146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6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21569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571625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2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2025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43173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6pPr>
            <a:lvl7pPr marL="284321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7pPr>
            <a:lvl8pPr marL="325469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8pPr>
            <a:lvl9pPr marL="3666173" indent="-224314" algn="l" defTabSz="89725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2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/>
              <a:t>Key Issues:-</a:t>
            </a:r>
          </a:p>
          <a:p>
            <a:r>
              <a:rPr lang="en-GB" kern="0" dirty="0"/>
              <a:t>Aggregation</a:t>
            </a:r>
          </a:p>
          <a:p>
            <a:r>
              <a:rPr lang="en-GB" kern="0" dirty="0"/>
              <a:t>Council Tax Harmonisation</a:t>
            </a:r>
          </a:p>
          <a:p>
            <a:r>
              <a:rPr lang="en-GB" kern="0" dirty="0"/>
              <a:t>Transition Costs v Savings</a:t>
            </a:r>
          </a:p>
          <a:p>
            <a:r>
              <a:rPr lang="en-GB" kern="0" dirty="0"/>
              <a:t>New Taunton Town Council</a:t>
            </a:r>
          </a:p>
          <a:p>
            <a:endParaRPr lang="en-GB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9334D-FD87-96F0-BE16-272F0791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878" y="1478147"/>
            <a:ext cx="5484201" cy="35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1" y="372140"/>
            <a:ext cx="10363200" cy="531628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u="sng" dirty="0"/>
              <a:t>So…..</a:t>
            </a:r>
            <a:br>
              <a:rPr lang="en-GB" sz="2800" b="1" dirty="0">
                <a:effectLst/>
              </a:rPr>
            </a:br>
            <a:endParaRPr lang="en-GB" sz="2800" b="1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041991"/>
            <a:ext cx="10363200" cy="5054486"/>
          </a:xfrm>
        </p:spPr>
        <p:txBody>
          <a:bodyPr/>
          <a:lstStyle/>
          <a:p>
            <a:r>
              <a:rPr lang="en-GB" dirty="0"/>
              <a:t>All of the forthcoming LGRs will be different – starting points and end points but most will follow the same process &amp; face the same issues</a:t>
            </a:r>
          </a:p>
        </p:txBody>
      </p:sp>
      <p:pic>
        <p:nvPicPr>
          <p:cNvPr id="1026" name="Picture 2" descr="Image result for reorganise">
            <a:extLst>
              <a:ext uri="{FF2B5EF4-FFF2-40B4-BE49-F238E27FC236}">
                <a16:creationId xmlns:a16="http://schemas.microsoft.com/office/drawing/2014/main" id="{D756052E-36AB-CF8D-FDE2-B38DF15A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2677759"/>
            <a:ext cx="4795284" cy="35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7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768-B85B-F19D-0949-66BFFCCA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1" y="372140"/>
            <a:ext cx="10363200" cy="531628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u="sng" dirty="0"/>
              <a:t>Disaggregation</a:t>
            </a:r>
            <a:br>
              <a:rPr lang="en-GB" sz="2800" b="1" dirty="0">
                <a:effectLst/>
              </a:rPr>
            </a:br>
            <a:endParaRPr lang="en-GB" sz="2800" b="1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3BE1F5-E057-338E-43D8-92C19C78B8B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041991"/>
            <a:ext cx="10363200" cy="50544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Occurs where an upper-tier Council (e.g. County Council) is split into a number of areas</a:t>
            </a:r>
          </a:p>
          <a:p>
            <a:r>
              <a:rPr lang="en-GB" dirty="0"/>
              <a:t>Service disaggregation – all services split unless joint arrangements put in place (e.g. Children’s Trust, Joint Archives Service).</a:t>
            </a:r>
          </a:p>
          <a:p>
            <a:r>
              <a:rPr lang="en-GB" dirty="0"/>
              <a:t>Funding disaggregation – including grants</a:t>
            </a:r>
          </a:p>
          <a:p>
            <a:r>
              <a:rPr lang="en-GB" dirty="0"/>
              <a:t>Balance sheet </a:t>
            </a:r>
            <a:r>
              <a:rPr lang="en-GB" dirty="0" err="1"/>
              <a:t>incl</a:t>
            </a:r>
            <a:r>
              <a:rPr lang="en-GB" dirty="0"/>
              <a:t> reserves and balances</a:t>
            </a:r>
          </a:p>
          <a:p>
            <a:r>
              <a:rPr lang="en-GB" dirty="0"/>
              <a:t>Assets &amp; Property – </a:t>
            </a:r>
            <a:r>
              <a:rPr lang="en-GB" dirty="0" err="1"/>
              <a:t>incl</a:t>
            </a:r>
            <a:r>
              <a:rPr lang="en-GB" dirty="0"/>
              <a:t> including investments, ICT, vehicles. </a:t>
            </a:r>
          </a:p>
          <a:p>
            <a:r>
              <a:rPr lang="en-GB" dirty="0"/>
              <a:t>Debt</a:t>
            </a:r>
          </a:p>
        </p:txBody>
      </p:sp>
    </p:spTree>
    <p:extLst>
      <p:ext uri="{BB962C8B-B14F-4D97-AF65-F5344CB8AC3E}">
        <p14:creationId xmlns:p14="http://schemas.microsoft.com/office/powerpoint/2010/main" val="10260602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BC Powerpoint Template" id="{F07BD534-334A-4993-9E92-8D7A4BE2FDFD}" vid="{15506B89-256D-4200-810D-0D7A3485F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d1ca05-97dc-4b8f-ac07-eb29caf8dcab">
      <UserInfo>
        <DisplayName>SharingLinks.277560d6-8e5b-4df9-93dd-2f7ef8e2a440.Flexible.b00808b6-8a46-45ce-97c7-0f05c75ea53d</DisplayName>
        <AccountId>60</AccountId>
        <AccountType/>
      </UserInfo>
      <UserInfo>
        <DisplayName>Melanie Battams</DisplayName>
        <AccountId>52</AccountId>
        <AccountType/>
      </UserInfo>
      <UserInfo>
        <DisplayName>James Whiteman</DisplayName>
        <AccountId>62</AccountId>
        <AccountType/>
      </UserInfo>
      <UserInfo>
        <DisplayName>All Users (windows)</DisplayName>
        <AccountId>19</AccountId>
        <AccountType/>
      </UserInfo>
      <UserInfo>
        <DisplayName>Tim Anderson</DisplayName>
        <AccountId>48</AccountId>
        <AccountType/>
      </UserInfo>
      <UserInfo>
        <DisplayName>Stephanie Maynard</DisplayName>
        <AccountId>115</AccountId>
        <AccountType/>
      </UserInfo>
      <UserInfo>
        <DisplayName>SharingLinks.9a7b033e-a9c1-41db-84ce-54cd449d472e.OrganizationEdit.644a93c5-4c7c-422e-ad6a-dc21eeb18a52</DisplayName>
        <AccountId>53</AccountId>
        <AccountType/>
      </UserInfo>
      <UserInfo>
        <DisplayName>spsearch</DisplayName>
        <AccountId>10</AccountId>
        <AccountType/>
      </UserInfo>
      <UserInfo>
        <DisplayName>Matthew Cross</DisplayName>
        <AccountId>13</AccountId>
        <AccountType/>
      </UserInfo>
      <UserInfo>
        <DisplayName>Angela Lovell</DisplayName>
        <AccountId>14</AccountId>
        <AccountType/>
      </UserInfo>
      <UserInfo>
        <DisplayName>Jo James</DisplayName>
        <AccountId>17</AccountId>
        <AccountType/>
      </UserInfo>
      <UserInfo>
        <DisplayName>Stephen Benbough</DisplayName>
        <AccountId>18</AccountId>
        <AccountType/>
      </UserInfo>
      <UserInfo>
        <DisplayName>Claire Andrews</DisplayName>
        <AccountId>15</AccountId>
        <AccountType/>
      </UserInfo>
      <UserInfo>
        <DisplayName>SharingLinks.e693b76e-53a5-4cfa-892f-71be3ffe921f.Flexible.106555a4-0efd-43a9-b10b-725e771ba32e</DisplayName>
        <AccountId>74</AccountId>
        <AccountType/>
      </UserInfo>
      <UserInfo>
        <DisplayName>Lisa Barrett</DisplayName>
        <AccountId>171</AccountId>
        <AccountType/>
      </UserInfo>
      <UserInfo>
        <DisplayName>SharingLinks.56f04e39-3418-405e-a48a-78d3e1156593.Flexible.c3576cbd-e40d-48d9-82be-3ad075787657</DisplayName>
        <AccountId>197</AccountId>
        <AccountType/>
      </UserInfo>
      <UserInfo>
        <DisplayName>Limited Access System Group For List 6c8415dc-0c5b-48a4-945d-6d4896844c92</DisplayName>
        <AccountId>43</AccountId>
        <AccountType/>
      </UserInfo>
      <UserInfo>
        <DisplayName>Carrie White</DisplayName>
        <AccountId>16</AccountId>
        <AccountType/>
      </UserInfo>
      <UserInfo>
        <DisplayName>Per-Henrick Shepard</DisplayName>
        <AccountId>95</AccountId>
        <AccountType/>
      </UserInfo>
      <UserInfo>
        <DisplayName>SharingLinks.543f3bc9-0f50-4910-8bf1-0c9f75796209.Flexible.ad41bb86-220c-45e3-8643-a34b1358ab06</DisplayName>
        <AccountId>80</AccountId>
        <AccountType/>
      </UserInfo>
      <UserInfo>
        <DisplayName>SharingLinks.53734190-3023-4ea7-aa1e-91d99fe902a5.Flexible.30b4ad6f-159d-4b12-b579-2ce08f49ce2f</DisplayName>
        <AccountId>194</AccountId>
        <AccountType/>
      </UserInfo>
      <UserInfo>
        <DisplayName>SharingLinks.fa19429d-c15e-46e8-b731-066469ba75dd.Flexible.1bffb336-8e12-413b-b88a-d7b6cd2f7979</DisplayName>
        <AccountId>63</AccountId>
        <AccountType/>
      </UserInfo>
      <UserInfo>
        <DisplayName>Claire Morris</DisplayName>
        <AccountId>50</AccountId>
        <AccountType/>
      </UserInfo>
      <UserInfo>
        <DisplayName>Aoife Cooksey</DisplayName>
        <AccountId>36</AccountId>
        <AccountType/>
      </UserInfo>
      <UserInfo>
        <DisplayName>Elaine Bradbrook</DisplayName>
        <AccountId>167</AccountId>
        <AccountType/>
      </UserInfo>
      <UserInfo>
        <DisplayName>Nicola Haymes</DisplayName>
        <AccountId>132</AccountId>
        <AccountType/>
      </UserInfo>
      <UserInfo>
        <DisplayName>SharingLinks.2665b13f-7584-447a-9b00-640c89687b39.Flexible.7c92f987-0f6d-4234-897b-a0f8d44b676c</DisplayName>
        <AccountId>57</AccountId>
        <AccountType/>
      </UserInfo>
      <UserInfo>
        <DisplayName>Kate Foxton</DisplayName>
        <AccountId>139</AccountId>
        <AccountType/>
      </UserInfo>
      <UserInfo>
        <DisplayName>SharingLinks.26dd7bb3-3511-4d16-917b-3efbd8bdb342.Flexible.21c5b9e6-2619-48ca-877c-e41bcfdff953</DisplayName>
        <AccountId>55</AccountId>
        <AccountType/>
      </UserInfo>
      <UserInfo>
        <DisplayName>SharingLinks.7636bac0-59c7-41ab-8365-f4362bbb16e1.Flexible.abe45c56-ebdd-4400-a23d-f2e79a1ce0fb</DisplayName>
        <AccountId>113</AccountId>
        <AccountType/>
      </UserInfo>
      <UserInfo>
        <DisplayName>Kelvin Mills</DisplayName>
        <AccountId>225</AccountId>
        <AccountType/>
      </UserInfo>
      <UserInfo>
        <DisplayName>Claire Van-Heerden</DisplayName>
        <AccountId>25</AccountId>
        <AccountType/>
      </UserInfo>
      <UserInfo>
        <DisplayName>SharingLinks.71a302ad-6333-4533-a7ee-99dcaca02752.Flexible.ba919437-9186-4f0f-8b50-263dd9d89895</DisplayName>
        <AccountId>33</AccountId>
        <AccountType/>
      </UserInfo>
      <UserInfo>
        <DisplayName>SharingLinks.17aaf63d-72b3-49db-b82e-c94789fcbc56.OrganizationEdit.8da91ff4-9b57-4cf6-9eda-7c0a06c9e461</DisplayName>
        <AccountId>127</AccountId>
        <AccountType/>
      </UserInfo>
      <UserInfo>
        <DisplayName>SharingLinks.fea03ec6-6b8c-44af-8f74-34f62ad150f7.Flexible.d2b7d3b2-19b6-42b1-98eb-c77a58e59f8e</DisplayName>
        <AccountId>103</AccountId>
        <AccountType/>
      </UserInfo>
      <UserInfo>
        <DisplayName>SharingLinks.dcd6d306-0725-4aa0-b30b-54503e18b494.Flexible.f0cf6be9-8bd9-4a59-8582-855d38f2458e</DisplayName>
        <AccountId>126</AccountId>
        <AccountType/>
      </UserInfo>
      <UserInfo>
        <DisplayName>Sophie Wilkinson</DisplayName>
        <AccountId>116</AccountId>
        <AccountType/>
      </UserInfo>
      <UserInfo>
        <DisplayName>SharingLinks.2600346d-579f-4790-a3b9-4ccc4e97b52e.Flexible.8c43b108-4f78-4c68-90a7-56e96e8d6ec2</DisplayName>
        <AccountId>213</AccountId>
        <AccountType/>
      </UserInfo>
      <UserInfo>
        <DisplayName>Richard Bates</DisplayName>
        <AccountId>254</AccountId>
        <AccountType/>
      </UserInfo>
      <UserInfo>
        <DisplayName>Beverley Stonehouse</DisplayName>
        <AccountId>111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F9ACB73EFED9428845E9551A394A37" ma:contentTypeVersion="6" ma:contentTypeDescription="Create a new document." ma:contentTypeScope="" ma:versionID="db5d9ba36ab5d2c77895f4a2fc59b44f">
  <xsd:schema xmlns:xsd="http://www.w3.org/2001/XMLSchema" xmlns:xs="http://www.w3.org/2001/XMLSchema" xmlns:p="http://schemas.microsoft.com/office/2006/metadata/properties" xmlns:ns2="f693e40f-8265-434d-8f05-88efb49273ca" xmlns:ns3="22d1ca05-97dc-4b8f-ac07-eb29caf8dcab" targetNamespace="http://schemas.microsoft.com/office/2006/metadata/properties" ma:root="true" ma:fieldsID="1673558fb97276592c72f5505bccf621" ns2:_="" ns3:_="">
    <xsd:import namespace="f693e40f-8265-434d-8f05-88efb49273ca"/>
    <xsd:import namespace="22d1ca05-97dc-4b8f-ac07-eb29caf8d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3e40f-8265-434d-8f05-88efb4927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1ca05-97dc-4b8f-ac07-eb29caf8d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DE6649-FF6E-44F4-8A20-E2CF6996D5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8C5FEE-3EA3-4216-AC4C-18E08AA796ED}">
  <ds:schemaRefs>
    <ds:schemaRef ds:uri="f693e40f-8265-434d-8f05-88efb49273ca"/>
    <ds:schemaRef ds:uri="http://schemas.openxmlformats.org/package/2006/metadata/core-properties"/>
    <ds:schemaRef ds:uri="http://purl.org/dc/elements/1.1/"/>
    <ds:schemaRef ds:uri="http://www.w3.org/XML/1998/namespace"/>
    <ds:schemaRef ds:uri="22d1ca05-97dc-4b8f-ac07-eb29caf8dcab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E21322-B52B-4C55-B7BB-4E7026EE76EA}">
  <ds:schemaRefs>
    <ds:schemaRef ds:uri="22d1ca05-97dc-4b8f-ac07-eb29caf8dcab"/>
    <ds:schemaRef ds:uri="f693e40f-8265-434d-8f05-88efb49273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1012</Words>
  <Application>Microsoft Office PowerPoint</Application>
  <PresentationFormat>Widescreen</PresentationFormat>
  <Paragraphs>158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Default Design</vt:lpstr>
      <vt:lpstr>Local government reorganisation EXPERIENCES &amp; LEARNING </vt:lpstr>
      <vt:lpstr> </vt:lpstr>
      <vt:lpstr>My LGR Experience </vt:lpstr>
      <vt:lpstr>Dorset Pre the 2019 Reorganisation</vt:lpstr>
      <vt:lpstr>Dorset Reorganisation 01.04.2019</vt:lpstr>
      <vt:lpstr>Somerset Pre 2023 Reorganisation</vt:lpstr>
      <vt:lpstr>Somerset Reorganisation 01.04.2023</vt:lpstr>
      <vt:lpstr>So….. </vt:lpstr>
      <vt:lpstr>Disaggregation </vt:lpstr>
      <vt:lpstr>Aggregation </vt:lpstr>
      <vt:lpstr>Council Tax Harmonisation </vt:lpstr>
      <vt:lpstr>Transition Costs </vt:lpstr>
      <vt:lpstr>Savings from LGR </vt:lpstr>
      <vt:lpstr>Finance Workstreams </vt:lpstr>
      <vt:lpstr>PowerPoint Presentation</vt:lpstr>
      <vt:lpstr>PowerPoint Presentation</vt:lpstr>
      <vt:lpstr>Lessons Learnt #2</vt:lpstr>
      <vt:lpstr>For you &amp; your teams…..</vt:lpstr>
      <vt:lpstr>Resilience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Mandate Slides for  Processional Route</dc:title>
  <dc:creator>Louise Odell</dc:creator>
  <cp:lastModifiedBy>Richard Bates</cp:lastModifiedBy>
  <cp:revision>5</cp:revision>
  <cp:lastPrinted>2023-05-16T14:47:57Z</cp:lastPrinted>
  <dcterms:created xsi:type="dcterms:W3CDTF">2020-07-07T09:14:07Z</dcterms:created>
  <dcterms:modified xsi:type="dcterms:W3CDTF">2025-03-21T08:47:59Z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0x01010033F9ACB73EFED9428845E9551A394A37</vt:lpwstr>
  </property>
  <property fmtid="{D5CDD505-2E9C-101B-9397-08002B2CF9AE}" pid="3" name="MediaServiceImageTags">
    <vt:lpwstr/>
  </property>
  <property fmtid="{D5CDD505-2E9C-101B-9397-08002B2CF9AE}" pid="4" name="MSIP_Label_a22591e1-fd38-4093-a994-02d1a605965b_Enabled">
    <vt:lpwstr>true</vt:lpwstr>
  </property>
  <property fmtid="{D5CDD505-2E9C-101B-9397-08002B2CF9AE}" pid="5" name="MSIP_Label_a22591e1-fd38-4093-a994-02d1a605965b_SetDate">
    <vt:lpwstr>2022-07-12T10:58:29Z</vt:lpwstr>
  </property>
  <property fmtid="{D5CDD505-2E9C-101B-9397-08002B2CF9AE}" pid="6" name="MSIP_Label_a22591e1-fd38-4093-a994-02d1a605965b_Method">
    <vt:lpwstr>Privileged</vt:lpwstr>
  </property>
  <property fmtid="{D5CDD505-2E9C-101B-9397-08002B2CF9AE}" pid="7" name="MSIP_Label_a22591e1-fd38-4093-a994-02d1a605965b_Name">
    <vt:lpwstr>Unclassified</vt:lpwstr>
  </property>
  <property fmtid="{D5CDD505-2E9C-101B-9397-08002B2CF9AE}" pid="8" name="MSIP_Label_a22591e1-fd38-4093-a994-02d1a605965b_SiteId">
    <vt:lpwstr>6a787020-4213-46a9-baa2-903080b859d3</vt:lpwstr>
  </property>
  <property fmtid="{D5CDD505-2E9C-101B-9397-08002B2CF9AE}" pid="9" name="MSIP_Label_a22591e1-fd38-4093-a994-02d1a605965b_ActionId">
    <vt:lpwstr>832ea01f-71ff-42b8-9bb2-12aa79e70484</vt:lpwstr>
  </property>
  <property fmtid="{D5CDD505-2E9C-101B-9397-08002B2CF9AE}" pid="10" name="MSIP_Label_a22591e1-fd38-4093-a994-02d1a605965b_ContentBits">
    <vt:lpwstr>0</vt:lpwstr>
  </property>
</Properties>
</file>