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modernComment_D32_84E4C11E.xml" ContentType="application/vnd.ms-powerpoint.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 id="2147483860" r:id="rId5"/>
  </p:sldMasterIdLst>
  <p:notesMasterIdLst>
    <p:notesMasterId r:id="rId15"/>
  </p:notesMasterIdLst>
  <p:sldIdLst>
    <p:sldId id="257" r:id="rId6"/>
    <p:sldId id="3377" r:id="rId7"/>
    <p:sldId id="3359" r:id="rId8"/>
    <p:sldId id="258" r:id="rId9"/>
    <p:sldId id="2783" r:id="rId10"/>
    <p:sldId id="3378" r:id="rId11"/>
    <p:sldId id="3382" r:id="rId12"/>
    <p:sldId id="3385" r:id="rId13"/>
    <p:sldId id="3386" r:id="rId14"/>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109A539-271D-3858-F43E-4A3052906A9F}" name="Allsop, Simon" initials="SA" userId="S::Simon.Allsop@cipfa.org::4c618b3a-bfb3-44d6-9cea-b5f32cab677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FF501F-6780-475C-88DE-4BE63C9B1C89}" v="31" dt="2024-03-05T13:18:58.353"/>
  </p1510:revLst>
</p1510:revInfo>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4" autoAdjust="0"/>
    <p:restoredTop sz="76923" autoAdjust="0"/>
  </p:normalViewPr>
  <p:slideViewPr>
    <p:cSldViewPr snapToGrid="0" showGuides="1">
      <p:cViewPr varScale="1">
        <p:scale>
          <a:sx n="66" d="100"/>
          <a:sy n="66" d="100"/>
        </p:scale>
        <p:origin x="1325" y="48"/>
      </p:cViewPr>
      <p:guideLst>
        <p:guide orient="horz" pos="2160"/>
        <p:guide pos="3840"/>
      </p:guideLst>
    </p:cSldViewPr>
  </p:slideViewPr>
  <p:notesTextViewPr>
    <p:cViewPr>
      <p:scale>
        <a:sx n="1" d="1"/>
        <a:sy n="1" d="1"/>
      </p:scale>
      <p:origin x="0" y="0"/>
    </p:cViewPr>
  </p:notesTextViewPr>
  <p:notesViewPr>
    <p:cSldViewPr snapToGrid="0" showGuides="1">
      <p:cViewPr varScale="1">
        <p:scale>
          <a:sx n="45" d="100"/>
          <a:sy n="45" d="100"/>
        </p:scale>
        <p:origin x="2644" y="6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itt, Joanne" userId="6274708b-a320-442a-b120-4e5bf87ddb5c" providerId="ADAL" clId="{65FF501F-6780-475C-88DE-4BE63C9B1C89}"/>
    <pc:docChg chg="undo custSel addSld delSld modSld sldOrd">
      <pc:chgData name="Pitt, Joanne" userId="6274708b-a320-442a-b120-4e5bf87ddb5c" providerId="ADAL" clId="{65FF501F-6780-475C-88DE-4BE63C9B1C89}" dt="2024-03-05T13:19:00.789" v="340" actId="1076"/>
      <pc:docMkLst>
        <pc:docMk/>
      </pc:docMkLst>
      <pc:sldChg chg="modSp mod">
        <pc:chgData name="Pitt, Joanne" userId="6274708b-a320-442a-b120-4e5bf87ddb5c" providerId="ADAL" clId="{65FF501F-6780-475C-88DE-4BE63C9B1C89}" dt="2024-03-04T17:25:55.457" v="126" actId="20577"/>
        <pc:sldMkLst>
          <pc:docMk/>
          <pc:sldMk cId="3268019654" sldId="257"/>
        </pc:sldMkLst>
        <pc:spChg chg="mod">
          <ac:chgData name="Pitt, Joanne" userId="6274708b-a320-442a-b120-4e5bf87ddb5c" providerId="ADAL" clId="{65FF501F-6780-475C-88DE-4BE63C9B1C89}" dt="2024-03-04T17:25:55.457" v="126" actId="20577"/>
          <ac:spMkLst>
            <pc:docMk/>
            <pc:sldMk cId="3268019654" sldId="257"/>
            <ac:spMk id="8" creationId="{080730F3-8D3E-4894-9F94-00AEAB97D592}"/>
          </ac:spMkLst>
        </pc:spChg>
      </pc:sldChg>
      <pc:sldChg chg="ord">
        <pc:chgData name="Pitt, Joanne" userId="6274708b-a320-442a-b120-4e5bf87ddb5c" providerId="ADAL" clId="{65FF501F-6780-475C-88DE-4BE63C9B1C89}" dt="2024-03-04T17:28:35.115" v="146"/>
        <pc:sldMkLst>
          <pc:docMk/>
          <pc:sldMk cId="2768552927" sldId="258"/>
        </pc:sldMkLst>
      </pc:sldChg>
      <pc:sldChg chg="del">
        <pc:chgData name="Pitt, Joanne" userId="6274708b-a320-442a-b120-4e5bf87ddb5c" providerId="ADAL" clId="{65FF501F-6780-475C-88DE-4BE63C9B1C89}" dt="2024-03-04T17:27:15.259" v="140" actId="47"/>
        <pc:sldMkLst>
          <pc:docMk/>
          <pc:sldMk cId="3156686048" sldId="260"/>
        </pc:sldMkLst>
      </pc:sldChg>
      <pc:sldChg chg="del">
        <pc:chgData name="Pitt, Joanne" userId="6274708b-a320-442a-b120-4e5bf87ddb5c" providerId="ADAL" clId="{65FF501F-6780-475C-88DE-4BE63C9B1C89}" dt="2024-03-04T17:28:56.267" v="148" actId="47"/>
        <pc:sldMkLst>
          <pc:docMk/>
          <pc:sldMk cId="827518652" sldId="2835"/>
        </pc:sldMkLst>
      </pc:sldChg>
      <pc:sldChg chg="del">
        <pc:chgData name="Pitt, Joanne" userId="6274708b-a320-442a-b120-4e5bf87ddb5c" providerId="ADAL" clId="{65FF501F-6780-475C-88DE-4BE63C9B1C89}" dt="2024-03-04T17:28:56.786" v="149" actId="47"/>
        <pc:sldMkLst>
          <pc:docMk/>
          <pc:sldMk cId="1971748713" sldId="2836"/>
        </pc:sldMkLst>
      </pc:sldChg>
      <pc:sldChg chg="delSp modSp del mod">
        <pc:chgData name="Pitt, Joanne" userId="6274708b-a320-442a-b120-4e5bf87ddb5c" providerId="ADAL" clId="{65FF501F-6780-475C-88DE-4BE63C9B1C89}" dt="2024-03-04T17:28:55.647" v="147" actId="47"/>
        <pc:sldMkLst>
          <pc:docMk/>
          <pc:sldMk cId="3693546618" sldId="2837"/>
        </pc:sldMkLst>
        <pc:spChg chg="mod">
          <ac:chgData name="Pitt, Joanne" userId="6274708b-a320-442a-b120-4e5bf87ddb5c" providerId="ADAL" clId="{65FF501F-6780-475C-88DE-4BE63C9B1C89}" dt="2024-03-04T17:18:49.448" v="48" actId="20577"/>
          <ac:spMkLst>
            <pc:docMk/>
            <pc:sldMk cId="3693546618" sldId="2837"/>
            <ac:spMk id="15362" creationId="{DFBA7744-7C85-21C2-16C5-0F44F42C4C30}"/>
          </ac:spMkLst>
        </pc:spChg>
        <pc:picChg chg="del">
          <ac:chgData name="Pitt, Joanne" userId="6274708b-a320-442a-b120-4e5bf87ddb5c" providerId="ADAL" clId="{65FF501F-6780-475C-88DE-4BE63C9B1C89}" dt="2024-03-04T17:20:34.599" v="53" actId="478"/>
          <ac:picMkLst>
            <pc:docMk/>
            <pc:sldMk cId="3693546618" sldId="2837"/>
            <ac:picMk id="4" creationId="{A3B36029-8BE2-22D1-7A12-20F43AD5C54E}"/>
          </ac:picMkLst>
        </pc:picChg>
      </pc:sldChg>
      <pc:sldChg chg="del">
        <pc:chgData name="Pitt, Joanne" userId="6274708b-a320-442a-b120-4e5bf87ddb5c" providerId="ADAL" clId="{65FF501F-6780-475C-88DE-4BE63C9B1C89}" dt="2024-03-04T17:27:41.976" v="141" actId="47"/>
        <pc:sldMkLst>
          <pc:docMk/>
          <pc:sldMk cId="2607798502" sldId="3358"/>
        </pc:sldMkLst>
      </pc:sldChg>
      <pc:sldChg chg="delSp modSp mod ord">
        <pc:chgData name="Pitt, Joanne" userId="6274708b-a320-442a-b120-4e5bf87ddb5c" providerId="ADAL" clId="{65FF501F-6780-475C-88DE-4BE63C9B1C89}" dt="2024-03-04T17:28:30.362" v="144"/>
        <pc:sldMkLst>
          <pc:docMk/>
          <pc:sldMk cId="1422677307" sldId="3359"/>
        </pc:sldMkLst>
        <pc:spChg chg="mod">
          <ac:chgData name="Pitt, Joanne" userId="6274708b-a320-442a-b120-4e5bf87ddb5c" providerId="ADAL" clId="{65FF501F-6780-475C-88DE-4BE63C9B1C89}" dt="2024-03-04T17:27:00.101" v="139" actId="6549"/>
          <ac:spMkLst>
            <pc:docMk/>
            <pc:sldMk cId="1422677307" sldId="3359"/>
            <ac:spMk id="2" creationId="{0B48B215-5E23-C277-F88F-7B553ED26145}"/>
          </ac:spMkLst>
        </pc:spChg>
        <pc:picChg chg="mod">
          <ac:chgData name="Pitt, Joanne" userId="6274708b-a320-442a-b120-4e5bf87ddb5c" providerId="ADAL" clId="{65FF501F-6780-475C-88DE-4BE63C9B1C89}" dt="2024-03-04T17:26:41.358" v="131" actId="1076"/>
          <ac:picMkLst>
            <pc:docMk/>
            <pc:sldMk cId="1422677307" sldId="3359"/>
            <ac:picMk id="6" creationId="{0E6EC139-FA3D-A8AC-3AD0-17EA4C23E1AA}"/>
          </ac:picMkLst>
        </pc:picChg>
        <pc:picChg chg="mod">
          <ac:chgData name="Pitt, Joanne" userId="6274708b-a320-442a-b120-4e5bf87ddb5c" providerId="ADAL" clId="{65FF501F-6780-475C-88DE-4BE63C9B1C89}" dt="2024-03-04T17:26:44.493" v="132" actId="1076"/>
          <ac:picMkLst>
            <pc:docMk/>
            <pc:sldMk cId="1422677307" sldId="3359"/>
            <ac:picMk id="7" creationId="{EE53FE36-ECC2-5011-1297-9147C428F7E4}"/>
          </ac:picMkLst>
        </pc:picChg>
        <pc:picChg chg="del">
          <ac:chgData name="Pitt, Joanne" userId="6274708b-a320-442a-b120-4e5bf87ddb5c" providerId="ADAL" clId="{65FF501F-6780-475C-88DE-4BE63C9B1C89}" dt="2024-03-04T17:26:33.027" v="128" actId="478"/>
          <ac:picMkLst>
            <pc:docMk/>
            <pc:sldMk cId="1422677307" sldId="3359"/>
            <ac:picMk id="9" creationId="{C504C053-C2FD-B145-89C3-E421475CFA20}"/>
          </ac:picMkLst>
        </pc:picChg>
        <pc:picChg chg="del">
          <ac:chgData name="Pitt, Joanne" userId="6274708b-a320-442a-b120-4e5bf87ddb5c" providerId="ADAL" clId="{65FF501F-6780-475C-88DE-4BE63C9B1C89}" dt="2024-03-04T17:26:34.689" v="129" actId="478"/>
          <ac:picMkLst>
            <pc:docMk/>
            <pc:sldMk cId="1422677307" sldId="3359"/>
            <ac:picMk id="12" creationId="{F1540F9C-4536-D9AB-206D-47CEAB04D9C7}"/>
          </ac:picMkLst>
        </pc:picChg>
      </pc:sldChg>
      <pc:sldChg chg="del">
        <pc:chgData name="Pitt, Joanne" userId="6274708b-a320-442a-b120-4e5bf87ddb5c" providerId="ADAL" clId="{65FF501F-6780-475C-88DE-4BE63C9B1C89}" dt="2024-03-04T17:29:04.373" v="150" actId="47"/>
        <pc:sldMkLst>
          <pc:docMk/>
          <pc:sldMk cId="813545250" sldId="3361"/>
        </pc:sldMkLst>
      </pc:sldChg>
      <pc:sldChg chg="del">
        <pc:chgData name="Pitt, Joanne" userId="6274708b-a320-442a-b120-4e5bf87ddb5c" providerId="ADAL" clId="{65FF501F-6780-475C-88DE-4BE63C9B1C89}" dt="2024-03-04T17:25:59.341" v="127" actId="47"/>
        <pc:sldMkLst>
          <pc:docMk/>
          <pc:sldMk cId="411997465" sldId="3370"/>
        </pc:sldMkLst>
      </pc:sldChg>
      <pc:sldChg chg="addSp modSp mod">
        <pc:chgData name="Pitt, Joanne" userId="6274708b-a320-442a-b120-4e5bf87ddb5c" providerId="ADAL" clId="{65FF501F-6780-475C-88DE-4BE63C9B1C89}" dt="2024-03-04T17:24:30.918" v="93" actId="20577"/>
        <pc:sldMkLst>
          <pc:docMk/>
          <pc:sldMk cId="1974469858" sldId="3377"/>
        </pc:sldMkLst>
        <pc:spChg chg="mod">
          <ac:chgData name="Pitt, Joanne" userId="6274708b-a320-442a-b120-4e5bf87ddb5c" providerId="ADAL" clId="{65FF501F-6780-475C-88DE-4BE63C9B1C89}" dt="2024-03-04T17:24:30.918" v="93" actId="20577"/>
          <ac:spMkLst>
            <pc:docMk/>
            <pc:sldMk cId="1974469858" sldId="3377"/>
            <ac:spMk id="49" creationId="{308652B2-E4FB-9C90-7FA0-C60EF1444DBC}"/>
          </ac:spMkLst>
        </pc:spChg>
        <pc:picChg chg="add mod">
          <ac:chgData name="Pitt, Joanne" userId="6274708b-a320-442a-b120-4e5bf87ddb5c" providerId="ADAL" clId="{65FF501F-6780-475C-88DE-4BE63C9B1C89}" dt="2024-03-04T17:23:42.574" v="55" actId="1076"/>
          <ac:picMkLst>
            <pc:docMk/>
            <pc:sldMk cId="1974469858" sldId="3377"/>
            <ac:picMk id="3" creationId="{ACC4063C-64DB-2530-FE86-D448AD2FD941}"/>
          </ac:picMkLst>
        </pc:picChg>
      </pc:sldChg>
      <pc:sldChg chg="delSp modSp del mod">
        <pc:chgData name="Pitt, Joanne" userId="6274708b-a320-442a-b120-4e5bf87ddb5c" providerId="ADAL" clId="{65FF501F-6780-475C-88DE-4BE63C9B1C89}" dt="2024-03-05T13:13:45.191" v="316" actId="47"/>
        <pc:sldMkLst>
          <pc:docMk/>
          <pc:sldMk cId="811642770" sldId="3384"/>
        </pc:sldMkLst>
        <pc:picChg chg="mod">
          <ac:chgData name="Pitt, Joanne" userId="6274708b-a320-442a-b120-4e5bf87ddb5c" providerId="ADAL" clId="{65FF501F-6780-475C-88DE-4BE63C9B1C89}" dt="2024-03-04T17:37:11.429" v="295" actId="1076"/>
          <ac:picMkLst>
            <pc:docMk/>
            <pc:sldMk cId="811642770" sldId="3384"/>
            <ac:picMk id="3" creationId="{0349F785-1C03-38BD-F147-93727331CE31}"/>
          </ac:picMkLst>
        </pc:picChg>
        <pc:picChg chg="del mod">
          <ac:chgData name="Pitt, Joanne" userId="6274708b-a320-442a-b120-4e5bf87ddb5c" providerId="ADAL" clId="{65FF501F-6780-475C-88DE-4BE63C9B1C89}" dt="2024-03-04T17:20:16.942" v="51" actId="478"/>
          <ac:picMkLst>
            <pc:docMk/>
            <pc:sldMk cId="811642770" sldId="3384"/>
            <ac:picMk id="4" creationId="{A3B36029-8BE2-22D1-7A12-20F43AD5C54E}"/>
          </ac:picMkLst>
        </pc:picChg>
      </pc:sldChg>
      <pc:sldChg chg="addSp delSp modSp new mod modClrScheme chgLayout">
        <pc:chgData name="Pitt, Joanne" userId="6274708b-a320-442a-b120-4e5bf87ddb5c" providerId="ADAL" clId="{65FF501F-6780-475C-88DE-4BE63C9B1C89}" dt="2024-03-05T13:19:00.789" v="340" actId="1076"/>
        <pc:sldMkLst>
          <pc:docMk/>
          <pc:sldMk cId="4192353127" sldId="3385"/>
        </pc:sldMkLst>
        <pc:spChg chg="del mod">
          <ac:chgData name="Pitt, Joanne" userId="6274708b-a320-442a-b120-4e5bf87ddb5c" providerId="ADAL" clId="{65FF501F-6780-475C-88DE-4BE63C9B1C89}" dt="2024-03-04T17:32:36.068" v="254" actId="478"/>
          <ac:spMkLst>
            <pc:docMk/>
            <pc:sldMk cId="4192353127" sldId="3385"/>
            <ac:spMk id="2" creationId="{0CD63C77-B566-3039-9DB2-56C1CEE021B3}"/>
          </ac:spMkLst>
        </pc:spChg>
        <pc:spChg chg="add del mod">
          <ac:chgData name="Pitt, Joanne" userId="6274708b-a320-442a-b120-4e5bf87ddb5c" providerId="ADAL" clId="{65FF501F-6780-475C-88DE-4BE63C9B1C89}" dt="2024-03-05T13:13:33.139" v="315" actId="26606"/>
          <ac:spMkLst>
            <pc:docMk/>
            <pc:sldMk cId="4192353127" sldId="3385"/>
            <ac:spMk id="3" creationId="{D9F2794E-A1AF-B2AC-10A2-48DB4BE4717A}"/>
          </ac:spMkLst>
        </pc:spChg>
        <pc:spChg chg="del mod">
          <ac:chgData name="Pitt, Joanne" userId="6274708b-a320-442a-b120-4e5bf87ddb5c" providerId="ADAL" clId="{65FF501F-6780-475C-88DE-4BE63C9B1C89}" dt="2024-03-04T17:30:58.635" v="196" actId="26606"/>
          <ac:spMkLst>
            <pc:docMk/>
            <pc:sldMk cId="4192353127" sldId="3385"/>
            <ac:spMk id="3" creationId="{E8A92888-53B0-281F-6DCC-C97F7B60A259}"/>
          </ac:spMkLst>
        </pc:spChg>
        <pc:spChg chg="add del mod">
          <ac:chgData name="Pitt, Joanne" userId="6274708b-a320-442a-b120-4e5bf87ddb5c" providerId="ADAL" clId="{65FF501F-6780-475C-88DE-4BE63C9B1C89}" dt="2024-03-04T17:31:37.269" v="245" actId="478"/>
          <ac:spMkLst>
            <pc:docMk/>
            <pc:sldMk cId="4192353127" sldId="3385"/>
            <ac:spMk id="9" creationId="{76E66E77-7D5F-8A8E-8C3B-FFA4C2B148B9}"/>
          </ac:spMkLst>
        </pc:spChg>
        <pc:spChg chg="add mod">
          <ac:chgData name="Pitt, Joanne" userId="6274708b-a320-442a-b120-4e5bf87ddb5c" providerId="ADAL" clId="{65FF501F-6780-475C-88DE-4BE63C9B1C89}" dt="2024-03-05T13:13:54.891" v="317" actId="21"/>
          <ac:spMkLst>
            <pc:docMk/>
            <pc:sldMk cId="4192353127" sldId="3385"/>
            <ac:spMk id="11" creationId="{2F0EA69D-882E-F6F3-7C05-277D54236D61}"/>
          </ac:spMkLst>
        </pc:spChg>
        <pc:spChg chg="add del mod">
          <ac:chgData name="Pitt, Joanne" userId="6274708b-a320-442a-b120-4e5bf87ddb5c" providerId="ADAL" clId="{65FF501F-6780-475C-88DE-4BE63C9B1C89}" dt="2024-03-04T17:31:39.804" v="246" actId="478"/>
          <ac:spMkLst>
            <pc:docMk/>
            <pc:sldMk cId="4192353127" sldId="3385"/>
            <ac:spMk id="13" creationId="{08FBB096-9E00-CDB1-666B-79F4F9EE06CF}"/>
          </ac:spMkLst>
        </pc:spChg>
        <pc:spChg chg="add mod">
          <ac:chgData name="Pitt, Joanne" userId="6274708b-a320-442a-b120-4e5bf87ddb5c" providerId="ADAL" clId="{65FF501F-6780-475C-88DE-4BE63C9B1C89}" dt="2024-03-05T13:14:19.742" v="323" actId="1076"/>
          <ac:spMkLst>
            <pc:docMk/>
            <pc:sldMk cId="4192353127" sldId="3385"/>
            <ac:spMk id="17" creationId="{D505D2F0-2AAF-5683-5188-75CD2DAFB469}"/>
          </ac:spMkLst>
        </pc:spChg>
        <pc:graphicFrameChg chg="add del mod">
          <ac:chgData name="Pitt, Joanne" userId="6274708b-a320-442a-b120-4e5bf87ddb5c" providerId="ADAL" clId="{65FF501F-6780-475C-88DE-4BE63C9B1C89}" dt="2024-03-05T13:12:41.800" v="303" actId="478"/>
          <ac:graphicFrameMkLst>
            <pc:docMk/>
            <pc:sldMk cId="4192353127" sldId="3385"/>
            <ac:graphicFrameMk id="5" creationId="{CE8A1A78-69DF-BC2A-F52F-9A76FD7D7E03}"/>
          </ac:graphicFrameMkLst>
        </pc:graphicFrameChg>
        <pc:graphicFrameChg chg="add mod">
          <ac:chgData name="Pitt, Joanne" userId="6274708b-a320-442a-b120-4e5bf87ddb5c" providerId="ADAL" clId="{65FF501F-6780-475C-88DE-4BE63C9B1C89}" dt="2024-03-05T13:19:00.789" v="340" actId="1076"/>
          <ac:graphicFrameMkLst>
            <pc:docMk/>
            <pc:sldMk cId="4192353127" sldId="3385"/>
            <ac:graphicFrameMk id="14" creationId="{BA2FE0AE-7EBE-1228-8F39-DD6B7D28D1A8}"/>
          </ac:graphicFrameMkLst>
        </pc:graphicFrameChg>
      </pc:sldChg>
      <pc:sldChg chg="addSp delSp modSp new mod modClrScheme chgLayout">
        <pc:chgData name="Pitt, Joanne" userId="6274708b-a320-442a-b120-4e5bf87ddb5c" providerId="ADAL" clId="{65FF501F-6780-475C-88DE-4BE63C9B1C89}" dt="2024-03-05T13:18:48.035" v="338" actId="14100"/>
        <pc:sldMkLst>
          <pc:docMk/>
          <pc:sldMk cId="1298966811" sldId="3386"/>
        </pc:sldMkLst>
        <pc:spChg chg="del">
          <ac:chgData name="Pitt, Joanne" userId="6274708b-a320-442a-b120-4e5bf87ddb5c" providerId="ADAL" clId="{65FF501F-6780-475C-88DE-4BE63C9B1C89}" dt="2024-03-04T17:34:28.341" v="262" actId="478"/>
          <ac:spMkLst>
            <pc:docMk/>
            <pc:sldMk cId="1298966811" sldId="3386"/>
            <ac:spMk id="2" creationId="{0AC93D2F-6B95-A83E-ED50-0A8E55426025}"/>
          </ac:spMkLst>
        </pc:spChg>
        <pc:spChg chg="del">
          <ac:chgData name="Pitt, Joanne" userId="6274708b-a320-442a-b120-4e5bf87ddb5c" providerId="ADAL" clId="{65FF501F-6780-475C-88DE-4BE63C9B1C89}" dt="2024-03-04T17:34:55.701" v="268" actId="478"/>
          <ac:spMkLst>
            <pc:docMk/>
            <pc:sldMk cId="1298966811" sldId="3386"/>
            <ac:spMk id="3" creationId="{7A78C2E1-4CB9-A294-25EF-9BE37DD35348}"/>
          </ac:spMkLst>
        </pc:spChg>
        <pc:spChg chg="add mod">
          <ac:chgData name="Pitt, Joanne" userId="6274708b-a320-442a-b120-4e5bf87ddb5c" providerId="ADAL" clId="{65FF501F-6780-475C-88DE-4BE63C9B1C89}" dt="2024-03-05T13:18:48.035" v="338" actId="14100"/>
          <ac:spMkLst>
            <pc:docMk/>
            <pc:sldMk cId="1298966811" sldId="3386"/>
            <ac:spMk id="3" creationId="{F78849B2-D165-FC4E-8587-7ABC683F3157}"/>
          </ac:spMkLst>
        </pc:spChg>
        <pc:spChg chg="del">
          <ac:chgData name="Pitt, Joanne" userId="6274708b-a320-442a-b120-4e5bf87ddb5c" providerId="ADAL" clId="{65FF501F-6780-475C-88DE-4BE63C9B1C89}" dt="2024-03-04T17:34:12.333" v="258"/>
          <ac:spMkLst>
            <pc:docMk/>
            <pc:sldMk cId="1298966811" sldId="3386"/>
            <ac:spMk id="4" creationId="{A81B755C-FEAB-258D-9D54-D0ECB3615C19}"/>
          </ac:spMkLst>
        </pc:spChg>
        <pc:spChg chg="del">
          <ac:chgData name="Pitt, Joanne" userId="6274708b-a320-442a-b120-4e5bf87ddb5c" providerId="ADAL" clId="{65FF501F-6780-475C-88DE-4BE63C9B1C89}" dt="2024-03-04T17:34:31.517" v="263" actId="478"/>
          <ac:spMkLst>
            <pc:docMk/>
            <pc:sldMk cId="1298966811" sldId="3386"/>
            <ac:spMk id="5" creationId="{916C4120-D14D-DD6E-8020-B882557A5FCE}"/>
          </ac:spMkLst>
        </pc:spChg>
        <pc:spChg chg="del">
          <ac:chgData name="Pitt, Joanne" userId="6274708b-a320-442a-b120-4e5bf87ddb5c" providerId="ADAL" clId="{65FF501F-6780-475C-88DE-4BE63C9B1C89}" dt="2024-03-04T17:34:33.605" v="264" actId="478"/>
          <ac:spMkLst>
            <pc:docMk/>
            <pc:sldMk cId="1298966811" sldId="3386"/>
            <ac:spMk id="6" creationId="{92924EE8-F4BD-A6F8-EE7A-F453625C3CE6}"/>
          </ac:spMkLst>
        </pc:spChg>
        <pc:spChg chg="add del mod">
          <ac:chgData name="Pitt, Joanne" userId="6274708b-a320-442a-b120-4e5bf87ddb5c" providerId="ADAL" clId="{65FF501F-6780-475C-88DE-4BE63C9B1C89}" dt="2024-03-04T17:34:41.876" v="266" actId="478"/>
          <ac:spMkLst>
            <pc:docMk/>
            <pc:sldMk cId="1298966811" sldId="3386"/>
            <ac:spMk id="9" creationId="{AA4AD44C-B147-2360-6204-2B1D46FCB9D2}"/>
          </ac:spMkLst>
        </pc:spChg>
        <pc:spChg chg="add mod ord">
          <ac:chgData name="Pitt, Joanne" userId="6274708b-a320-442a-b120-4e5bf87ddb5c" providerId="ADAL" clId="{65FF501F-6780-475C-88DE-4BE63C9B1C89}" dt="2024-03-05T13:18:40.817" v="336" actId="26606"/>
          <ac:spMkLst>
            <pc:docMk/>
            <pc:sldMk cId="1298966811" sldId="3386"/>
            <ac:spMk id="10" creationId="{EDD411E5-016B-BC0F-09A3-E9D274E8A81C}"/>
          </ac:spMkLst>
        </pc:spChg>
        <pc:spChg chg="add del mod">
          <ac:chgData name="Pitt, Joanne" userId="6274708b-a320-442a-b120-4e5bf87ddb5c" providerId="ADAL" clId="{65FF501F-6780-475C-88DE-4BE63C9B1C89}" dt="2024-03-05T13:18:40.817" v="336" actId="26606"/>
          <ac:spMkLst>
            <pc:docMk/>
            <pc:sldMk cId="1298966811" sldId="3386"/>
            <ac:spMk id="15" creationId="{947570D1-B3D8-FB1A-009C-01005468289B}"/>
          </ac:spMkLst>
        </pc:spChg>
        <pc:graphicFrameChg chg="add del mod ord modGraphic">
          <ac:chgData name="Pitt, Joanne" userId="6274708b-a320-442a-b120-4e5bf87ddb5c" providerId="ADAL" clId="{65FF501F-6780-475C-88DE-4BE63C9B1C89}" dt="2024-03-05T13:16:30.559" v="324" actId="478"/>
          <ac:graphicFrameMkLst>
            <pc:docMk/>
            <pc:sldMk cId="1298966811" sldId="3386"/>
            <ac:graphicFrameMk id="7" creationId="{EE7FCF45-FF10-80F6-8111-F966CD4B8382}"/>
          </ac:graphicFrameMkLst>
        </pc:graphicFrameChg>
      </pc:sldChg>
      <pc:sldChg chg="delSp del mod">
        <pc:chgData name="Pitt, Joanne" userId="6274708b-a320-442a-b120-4e5bf87ddb5c" providerId="ADAL" clId="{65FF501F-6780-475C-88DE-4BE63C9B1C89}" dt="2024-03-04T17:28:02.764" v="142" actId="47"/>
        <pc:sldMkLst>
          <pc:docMk/>
          <pc:sldMk cId="1942641067" sldId="3386"/>
        </pc:sldMkLst>
        <pc:picChg chg="del">
          <ac:chgData name="Pitt, Joanne" userId="6274708b-a320-442a-b120-4e5bf87ddb5c" providerId="ADAL" clId="{65FF501F-6780-475C-88DE-4BE63C9B1C89}" dt="2024-03-04T17:20:27.232" v="52" actId="478"/>
          <ac:picMkLst>
            <pc:docMk/>
            <pc:sldMk cId="1942641067" sldId="3386"/>
            <ac:picMk id="4" creationId="{A3B36029-8BE2-22D1-7A12-20F43AD5C54E}"/>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keith\Documents\AKMC\Finance%20Workforce%20Planning\Survey\Local%20Government%20Capacity%20survey%20-%20Finance%20-%20Data%2021122023%20-%20CIPFA%20(K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keith\Documents\AKMC\Finance%20Workforce%20Planning\Survey\Local%20Government%20Capacity%20survey%20-%20Finance%20-%20Data%2021122023%20-%20CIPFA%20(K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keith\Documents\AKMC\Finance%20Workforce%20Planning\Survey\Local%20Government%20Capacity%20survey%20-%20Finance%20-%20Data%2021122023%20-%20CIPFA%20(KN).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keith\Documents\AKMC\Finance%20Workforce%20Planning\Survey\Local%20Government%20Capacity%20survey%20-%20Finance%20-%20Data%20030124%20-%20CIPFA%20(KN).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col"/>
        <c:grouping val="clustered"/>
        <c:varyColors val="0"/>
        <c:ser>
          <c:idx val="0"/>
          <c:order val="0"/>
          <c:tx>
            <c:strRef>
              <c:f>'Current Vacancies (2)'!$E$118</c:f>
              <c:strCache>
                <c:ptCount val="1"/>
                <c:pt idx="0">
                  <c:v>Vacant Roles %</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'Current Vacancies (2)'!$F$117:$M$117</c:f>
              <c:strCache>
                <c:ptCount val="8"/>
                <c:pt idx="0">
                  <c:v>CFO</c:v>
                </c:pt>
                <c:pt idx="1">
                  <c:v>Deputy CFO</c:v>
                </c:pt>
                <c:pt idx="2">
                  <c:v>Accountants</c:v>
                </c:pt>
                <c:pt idx="3">
                  <c:v>Treasury Management</c:v>
                </c:pt>
                <c:pt idx="4">
                  <c:v>Internal Audit</c:v>
                </c:pt>
                <c:pt idx="5">
                  <c:v>Business Partner</c:v>
                </c:pt>
                <c:pt idx="6">
                  <c:v>Other</c:v>
                </c:pt>
                <c:pt idx="7">
                  <c:v>Total</c:v>
                </c:pt>
              </c:strCache>
            </c:strRef>
          </c:cat>
          <c:val>
            <c:numRef>
              <c:f>'Current Vacancies (2)'!$F$118:$M$118</c:f>
              <c:numCache>
                <c:formatCode>0.0%</c:formatCode>
                <c:ptCount val="8"/>
                <c:pt idx="0">
                  <c:v>2.1000000000000001E-2</c:v>
                </c:pt>
                <c:pt idx="1">
                  <c:v>5.3999999999999999E-2</c:v>
                </c:pt>
                <c:pt idx="2">
                  <c:v>0.106</c:v>
                </c:pt>
                <c:pt idx="3">
                  <c:v>0.03</c:v>
                </c:pt>
                <c:pt idx="4">
                  <c:v>0.09</c:v>
                </c:pt>
                <c:pt idx="5">
                  <c:v>0.12</c:v>
                </c:pt>
                <c:pt idx="6">
                  <c:v>5.8999999999999997E-2</c:v>
                </c:pt>
                <c:pt idx="7">
                  <c:v>0.09</c:v>
                </c:pt>
              </c:numCache>
            </c:numRef>
          </c:val>
          <c:extLst>
            <c:ext xmlns:c16="http://schemas.microsoft.com/office/drawing/2014/chart" uri="{C3380CC4-5D6E-409C-BE32-E72D297353CC}">
              <c16:uniqueId val="{00000000-7B84-4370-B725-0CDAD68B82BB}"/>
            </c:ext>
          </c:extLst>
        </c:ser>
        <c:dLbls>
          <c:dLblPos val="inEnd"/>
          <c:showLegendKey val="0"/>
          <c:showVal val="1"/>
          <c:showCatName val="0"/>
          <c:showSerName val="0"/>
          <c:showPercent val="0"/>
          <c:showBubbleSize val="0"/>
        </c:dLbls>
        <c:gapWidth val="65"/>
        <c:axId val="1586079280"/>
        <c:axId val="93771264"/>
      </c:barChart>
      <c:catAx>
        <c:axId val="158607928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93771264"/>
        <c:crosses val="autoZero"/>
        <c:auto val="1"/>
        <c:lblAlgn val="ctr"/>
        <c:lblOffset val="100"/>
        <c:noMultiLvlLbl val="0"/>
      </c:catAx>
      <c:valAx>
        <c:axId val="9377126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0%" sourceLinked="1"/>
        <c:majorTickMark val="none"/>
        <c:minorTickMark val="none"/>
        <c:tickLblPos val="nextTo"/>
        <c:crossAx val="158607928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GB"/>
              <a:t>Reasons for Leaving %</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44108085437253369"/>
          <c:y val="0.19485780070779857"/>
          <c:w val="0.4879209271918562"/>
          <c:h val="0.73274207990448981"/>
        </c:manualLayout>
      </c:layout>
      <c:barChart>
        <c:barDir val="bar"/>
        <c:grouping val="clustered"/>
        <c:varyColors val="0"/>
        <c:ser>
          <c:idx val="0"/>
          <c:order val="0"/>
          <c:tx>
            <c:strRef>
              <c:f>'Reasons for leaving'!$K$3</c:f>
              <c:strCache>
                <c:ptCount val="1"/>
                <c:pt idx="0">
                  <c:v>%</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'Reasons for leaving'!$J$4:$J$16</c:f>
              <c:strCache>
                <c:ptCount val="13"/>
                <c:pt idx="0">
                  <c:v>Don’t know</c:v>
                </c:pt>
                <c:pt idx="1">
                  <c:v>Member-officer relations</c:v>
                </c:pt>
                <c:pt idx="2">
                  <c:v>Relationship with line manager / leadership</c:v>
                </c:pt>
                <c:pt idx="3">
                  <c:v>Travel</c:v>
                </c:pt>
                <c:pt idx="4">
                  <c:v>Personal commitments e.g. caring responsibilities</c:v>
                </c:pt>
                <c:pt idx="5">
                  <c:v>Other</c:v>
                </c:pt>
                <c:pt idx="6">
                  <c:v>More flexibility (e.g. more home working; less regid working patterns)</c:v>
                </c:pt>
                <c:pt idx="7">
                  <c:v>To work in a different sector (private or other parts of the public sector)</c:v>
                </c:pt>
                <c:pt idx="8">
                  <c:v>For career change</c:v>
                </c:pt>
                <c:pt idx="9">
                  <c:v>Workload</c:v>
                </c:pt>
                <c:pt idx="10">
                  <c:v>Better career opportunities</c:v>
                </c:pt>
                <c:pt idx="11">
                  <c:v>Retirement</c:v>
                </c:pt>
                <c:pt idx="12">
                  <c:v>For more money</c:v>
                </c:pt>
              </c:strCache>
            </c:strRef>
          </c:cat>
          <c:val>
            <c:numRef>
              <c:f>'Reasons for leaving'!$K$4:$K$16</c:f>
              <c:numCache>
                <c:formatCode>General</c:formatCode>
                <c:ptCount val="13"/>
                <c:pt idx="0">
                  <c:v>1</c:v>
                </c:pt>
                <c:pt idx="1">
                  <c:v>2</c:v>
                </c:pt>
                <c:pt idx="2">
                  <c:v>3</c:v>
                </c:pt>
                <c:pt idx="3">
                  <c:v>6</c:v>
                </c:pt>
                <c:pt idx="4">
                  <c:v>7</c:v>
                </c:pt>
                <c:pt idx="5">
                  <c:v>9</c:v>
                </c:pt>
                <c:pt idx="6">
                  <c:v>13</c:v>
                </c:pt>
                <c:pt idx="7">
                  <c:v>19</c:v>
                </c:pt>
                <c:pt idx="8">
                  <c:v>20</c:v>
                </c:pt>
                <c:pt idx="9">
                  <c:v>29</c:v>
                </c:pt>
                <c:pt idx="10">
                  <c:v>36</c:v>
                </c:pt>
                <c:pt idx="11">
                  <c:v>55</c:v>
                </c:pt>
                <c:pt idx="12">
                  <c:v>65</c:v>
                </c:pt>
              </c:numCache>
            </c:numRef>
          </c:val>
          <c:extLst>
            <c:ext xmlns:c16="http://schemas.microsoft.com/office/drawing/2014/chart" uri="{C3380CC4-5D6E-409C-BE32-E72D297353CC}">
              <c16:uniqueId val="{00000000-26B7-4CBC-BEA1-913BB6D7C539}"/>
            </c:ext>
          </c:extLst>
        </c:ser>
        <c:dLbls>
          <c:dLblPos val="inEnd"/>
          <c:showLegendKey val="0"/>
          <c:showVal val="1"/>
          <c:showCatName val="0"/>
          <c:showSerName val="0"/>
          <c:showPercent val="0"/>
          <c:showBubbleSize val="0"/>
        </c:dLbls>
        <c:gapWidth val="65"/>
        <c:axId val="98691744"/>
        <c:axId val="160666112"/>
      </c:barChart>
      <c:catAx>
        <c:axId val="98691744"/>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160666112"/>
        <c:crosses val="autoZero"/>
        <c:auto val="1"/>
        <c:lblAlgn val="ctr"/>
        <c:lblOffset val="100"/>
        <c:noMultiLvlLbl val="0"/>
      </c:catAx>
      <c:valAx>
        <c:axId val="160666112"/>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986917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Most Difficult Roles to Fill %</a:t>
            </a:r>
          </a:p>
        </c:rich>
      </c:tx>
      <c:layout>
        <c:manualLayout>
          <c:xMode val="edge"/>
          <c:yMode val="edge"/>
          <c:x val="0.15558333333333332"/>
          <c:y val="3.7037037037037035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bar"/>
        <c:grouping val="clustered"/>
        <c:varyColors val="0"/>
        <c:ser>
          <c:idx val="0"/>
          <c:order val="0"/>
          <c:tx>
            <c:strRef>
              <c:f>'Reasons for leaving'!$K$22</c:f>
              <c:strCache>
                <c:ptCount val="1"/>
                <c:pt idx="0">
                  <c:v>%</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'Reasons for leaving'!$J$23:$J$29</c:f>
              <c:strCache>
                <c:ptCount val="7"/>
                <c:pt idx="0">
                  <c:v>Treasury management officers</c:v>
                </c:pt>
                <c:pt idx="1">
                  <c:v>Chief Finance Officer / Section 151 officer</c:v>
                </c:pt>
                <c:pt idx="2">
                  <c:v>Internal audit officers</c:v>
                </c:pt>
                <c:pt idx="3">
                  <c:v>Deputy finance officer</c:v>
                </c:pt>
                <c:pt idx="4">
                  <c:v>Other finance team staff</c:v>
                </c:pt>
                <c:pt idx="5">
                  <c:v>Business partners / service accountants</c:v>
                </c:pt>
                <c:pt idx="6">
                  <c:v>Accountants</c:v>
                </c:pt>
              </c:strCache>
            </c:strRef>
          </c:cat>
          <c:val>
            <c:numRef>
              <c:f>'Reasons for leaving'!$K$23:$K$29</c:f>
              <c:numCache>
                <c:formatCode>General</c:formatCode>
                <c:ptCount val="7"/>
                <c:pt idx="0">
                  <c:v>2</c:v>
                </c:pt>
                <c:pt idx="1">
                  <c:v>6</c:v>
                </c:pt>
                <c:pt idx="2">
                  <c:v>7</c:v>
                </c:pt>
                <c:pt idx="3">
                  <c:v>9</c:v>
                </c:pt>
                <c:pt idx="4">
                  <c:v>10</c:v>
                </c:pt>
                <c:pt idx="5">
                  <c:v>31</c:v>
                </c:pt>
                <c:pt idx="6">
                  <c:v>33</c:v>
                </c:pt>
              </c:numCache>
            </c:numRef>
          </c:val>
          <c:extLst>
            <c:ext xmlns:c16="http://schemas.microsoft.com/office/drawing/2014/chart" uri="{C3380CC4-5D6E-409C-BE32-E72D297353CC}">
              <c16:uniqueId val="{00000000-92C8-4FA1-AF39-F6D4FB663E48}"/>
            </c:ext>
          </c:extLst>
        </c:ser>
        <c:dLbls>
          <c:dLblPos val="inEnd"/>
          <c:showLegendKey val="0"/>
          <c:showVal val="1"/>
          <c:showCatName val="0"/>
          <c:showSerName val="0"/>
          <c:showPercent val="0"/>
          <c:showBubbleSize val="0"/>
        </c:dLbls>
        <c:gapWidth val="65"/>
        <c:axId val="172633024"/>
        <c:axId val="289610720"/>
      </c:barChart>
      <c:catAx>
        <c:axId val="172633024"/>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289610720"/>
        <c:crosses val="autoZero"/>
        <c:auto val="1"/>
        <c:lblAlgn val="ctr"/>
        <c:lblOffset val="100"/>
        <c:noMultiLvlLbl val="0"/>
      </c:catAx>
      <c:valAx>
        <c:axId val="289610720"/>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1726330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barChart>
        <c:barDir val="bar"/>
        <c:grouping val="clustered"/>
        <c:varyColors val="0"/>
        <c:ser>
          <c:idx val="0"/>
          <c:order val="0"/>
          <c:tx>
            <c:strRef>
              <c:f>'Turnover and retention (2)'!$B$111</c:f>
              <c:strCache>
                <c:ptCount val="1"/>
                <c:pt idx="0">
                  <c:v>Average Turnover %</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'Turnover and retention (2)'!$A$112:$A$117</c:f>
              <c:strCache>
                <c:ptCount val="6"/>
                <c:pt idx="0">
                  <c:v>County</c:v>
                </c:pt>
                <c:pt idx="1">
                  <c:v>District</c:v>
                </c:pt>
                <c:pt idx="2">
                  <c:v>London Borough</c:v>
                </c:pt>
                <c:pt idx="3">
                  <c:v>Metropolitan</c:v>
                </c:pt>
                <c:pt idx="4">
                  <c:v>Unitary</c:v>
                </c:pt>
                <c:pt idx="5">
                  <c:v>Overall</c:v>
                </c:pt>
              </c:strCache>
            </c:strRef>
          </c:cat>
          <c:val>
            <c:numRef>
              <c:f>'Turnover and retention (2)'!$B$112:$B$117</c:f>
              <c:numCache>
                <c:formatCode>0.0%</c:formatCode>
                <c:ptCount val="6"/>
                <c:pt idx="0">
                  <c:v>8.6999999999999994E-2</c:v>
                </c:pt>
                <c:pt idx="1">
                  <c:v>0.13500000000000001</c:v>
                </c:pt>
                <c:pt idx="2">
                  <c:v>0.14000000000000001</c:v>
                </c:pt>
                <c:pt idx="3">
                  <c:v>0.14499999999999999</c:v>
                </c:pt>
                <c:pt idx="4">
                  <c:v>0.10199999999999999</c:v>
                </c:pt>
                <c:pt idx="5">
                  <c:v>0.126</c:v>
                </c:pt>
              </c:numCache>
            </c:numRef>
          </c:val>
          <c:extLst>
            <c:ext xmlns:c16="http://schemas.microsoft.com/office/drawing/2014/chart" uri="{C3380CC4-5D6E-409C-BE32-E72D297353CC}">
              <c16:uniqueId val="{00000000-FD5F-4130-96A8-8629D8F31580}"/>
            </c:ext>
          </c:extLst>
        </c:ser>
        <c:dLbls>
          <c:dLblPos val="inEnd"/>
          <c:showLegendKey val="0"/>
          <c:showVal val="1"/>
          <c:showCatName val="0"/>
          <c:showSerName val="0"/>
          <c:showPercent val="0"/>
          <c:showBubbleSize val="0"/>
        </c:dLbls>
        <c:gapWidth val="65"/>
        <c:axId val="170005040"/>
        <c:axId val="98662704"/>
      </c:barChart>
      <c:catAx>
        <c:axId val="170005040"/>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900" b="0" i="0" u="none" strike="noStrike" kern="1200" cap="all" baseline="0">
                <a:solidFill>
                  <a:schemeClr val="dk1">
                    <a:lumMod val="75000"/>
                    <a:lumOff val="25000"/>
                  </a:schemeClr>
                </a:solidFill>
                <a:latin typeface="+mn-lt"/>
                <a:ea typeface="+mn-ea"/>
                <a:cs typeface="+mn-cs"/>
              </a:defRPr>
            </a:pPr>
            <a:endParaRPr lang="en-US"/>
          </a:p>
        </c:txPr>
        <c:crossAx val="98662704"/>
        <c:crosses val="autoZero"/>
        <c:auto val="1"/>
        <c:lblAlgn val="ctr"/>
        <c:lblOffset val="100"/>
        <c:noMultiLvlLbl val="0"/>
      </c:catAx>
      <c:valAx>
        <c:axId val="98662704"/>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crossAx val="17000504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omments/modernComment_D32_84E4C11E.xml><?xml version="1.0" encoding="utf-8"?>
<p188:cmLst xmlns:a="http://schemas.openxmlformats.org/drawingml/2006/main" xmlns:r="http://schemas.openxmlformats.org/officeDocument/2006/relationships" xmlns:p188="http://schemas.microsoft.com/office/powerpoint/2018/8/main">
  <p188:cm id="{CCF380F8-6D12-4329-AF2C-525598B65BE8}" authorId="{D109A539-271D-3858-F43E-4A3052906A9F}" created="2024-01-03T11:13:32.572">
    <pc:sldMkLst xmlns:pc="http://schemas.microsoft.com/office/powerpoint/2013/main/command">
      <pc:docMk/>
      <pc:sldMk cId="2229584158" sldId="3378"/>
    </pc:sldMkLst>
    <p188:txBody>
      <a:bodyPr/>
      <a:lstStyle/>
      <a:p>
        <a:r>
          <a:rPr lang="en-GB"/>
          <a:t>Do we want to and can we put something in here about the recent announcement on government funding for training. Have the LGA had formal confirmation yet?</a:t>
        </a:r>
      </a:p>
    </p188:txBody>
  </p188:cm>
</p188:cmLst>
</file>

<file path=ppt/diagrams/_rels/data1.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1.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2DAB1D-A67C-42C2-B83D-1F353C246C15}"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19BE6334-FFDC-4474-BAFE-0FE4EF9579B2}">
      <dgm:prSet/>
      <dgm:spPr/>
      <dgm:t>
        <a:bodyPr/>
        <a:lstStyle/>
        <a:p>
          <a:r>
            <a:rPr lang="en-US"/>
            <a:t>Leadership capacity and capability</a:t>
          </a:r>
        </a:p>
      </dgm:t>
    </dgm:pt>
    <dgm:pt modelId="{5B9CF93F-646F-4F15-9366-10226D761AB5}" type="parTrans" cxnId="{64D5ECC4-6148-47AA-A5C7-4F47B5B0B377}">
      <dgm:prSet/>
      <dgm:spPr/>
      <dgm:t>
        <a:bodyPr/>
        <a:lstStyle/>
        <a:p>
          <a:endParaRPr lang="en-US"/>
        </a:p>
      </dgm:t>
    </dgm:pt>
    <dgm:pt modelId="{78037363-5972-4769-8932-26965596E520}" type="sibTrans" cxnId="{64D5ECC4-6148-47AA-A5C7-4F47B5B0B377}">
      <dgm:prSet/>
      <dgm:spPr/>
      <dgm:t>
        <a:bodyPr/>
        <a:lstStyle/>
        <a:p>
          <a:endParaRPr lang="en-US"/>
        </a:p>
      </dgm:t>
    </dgm:pt>
    <dgm:pt modelId="{41758D2E-1A1C-43F8-944B-D9610F043306}">
      <dgm:prSet/>
      <dgm:spPr/>
      <dgm:t>
        <a:bodyPr/>
        <a:lstStyle/>
        <a:p>
          <a:r>
            <a:rPr lang="en-US"/>
            <a:t>Attracting and recruiting the right staff.</a:t>
          </a:r>
        </a:p>
      </dgm:t>
    </dgm:pt>
    <dgm:pt modelId="{9202CE47-8394-4F4B-B2EE-B21B9D6E56EF}" type="parTrans" cxnId="{4BACBF5F-45DD-4DBF-A194-DB7B679E004B}">
      <dgm:prSet/>
      <dgm:spPr/>
      <dgm:t>
        <a:bodyPr/>
        <a:lstStyle/>
        <a:p>
          <a:endParaRPr lang="en-US"/>
        </a:p>
      </dgm:t>
    </dgm:pt>
    <dgm:pt modelId="{935D19FE-5524-42D6-9916-C34B7E1EBE46}" type="sibTrans" cxnId="{4BACBF5F-45DD-4DBF-A194-DB7B679E004B}">
      <dgm:prSet/>
      <dgm:spPr/>
      <dgm:t>
        <a:bodyPr/>
        <a:lstStyle/>
        <a:p>
          <a:endParaRPr lang="en-US"/>
        </a:p>
      </dgm:t>
    </dgm:pt>
    <dgm:pt modelId="{42D2E002-A911-4AE0-91D9-9A6E511E7309}">
      <dgm:prSet/>
      <dgm:spPr/>
      <dgm:t>
        <a:bodyPr/>
        <a:lstStyle/>
        <a:p>
          <a:r>
            <a:rPr lang="en-US"/>
            <a:t>Developing our people</a:t>
          </a:r>
        </a:p>
      </dgm:t>
    </dgm:pt>
    <dgm:pt modelId="{B7559C93-B84C-4BE8-8101-C4342671A538}" type="parTrans" cxnId="{2B0308D5-B63C-4CDD-9ABD-6AAEEC3BE0E8}">
      <dgm:prSet/>
      <dgm:spPr/>
      <dgm:t>
        <a:bodyPr/>
        <a:lstStyle/>
        <a:p>
          <a:endParaRPr lang="en-US"/>
        </a:p>
      </dgm:t>
    </dgm:pt>
    <dgm:pt modelId="{EDF678E7-571F-4084-B99C-18F0BB394AE6}" type="sibTrans" cxnId="{2B0308D5-B63C-4CDD-9ABD-6AAEEC3BE0E8}">
      <dgm:prSet/>
      <dgm:spPr/>
      <dgm:t>
        <a:bodyPr/>
        <a:lstStyle/>
        <a:p>
          <a:endParaRPr lang="en-US"/>
        </a:p>
      </dgm:t>
    </dgm:pt>
    <dgm:pt modelId="{6D160910-D1CC-438D-87E8-EF3A6196324A}">
      <dgm:prSet/>
      <dgm:spPr/>
      <dgm:t>
        <a:bodyPr/>
        <a:lstStyle/>
        <a:p>
          <a:r>
            <a:rPr lang="en-US"/>
            <a:t>Creating the right environment to deliver</a:t>
          </a:r>
        </a:p>
      </dgm:t>
    </dgm:pt>
    <dgm:pt modelId="{6A4358C8-AB76-4BBE-8A9D-7F4C32427E35}" type="parTrans" cxnId="{9A61F0D4-B134-4944-B45D-A9FAC5825D01}">
      <dgm:prSet/>
      <dgm:spPr/>
      <dgm:t>
        <a:bodyPr/>
        <a:lstStyle/>
        <a:p>
          <a:endParaRPr lang="en-US"/>
        </a:p>
      </dgm:t>
    </dgm:pt>
    <dgm:pt modelId="{8E625199-C03C-4B31-8FB6-F4E77C4352C8}" type="sibTrans" cxnId="{9A61F0D4-B134-4944-B45D-A9FAC5825D01}">
      <dgm:prSet/>
      <dgm:spPr/>
      <dgm:t>
        <a:bodyPr/>
        <a:lstStyle/>
        <a:p>
          <a:endParaRPr lang="en-US"/>
        </a:p>
      </dgm:t>
    </dgm:pt>
    <dgm:pt modelId="{41980B10-4194-4AE8-B2E0-6F9E21AE284E}" type="pres">
      <dgm:prSet presAssocID="{212DAB1D-A67C-42C2-B83D-1F353C246C15}" presName="root" presStyleCnt="0">
        <dgm:presLayoutVars>
          <dgm:dir/>
          <dgm:resizeHandles val="exact"/>
        </dgm:presLayoutVars>
      </dgm:prSet>
      <dgm:spPr/>
    </dgm:pt>
    <dgm:pt modelId="{40596931-881E-4A8F-919D-82C5D5BAB60E}" type="pres">
      <dgm:prSet presAssocID="{19BE6334-FFDC-4474-BAFE-0FE4EF9579B2}" presName="compNode" presStyleCnt="0"/>
      <dgm:spPr/>
    </dgm:pt>
    <dgm:pt modelId="{A9A6F8EE-6263-4D32-8E38-160DC6DB5A83}" type="pres">
      <dgm:prSet presAssocID="{19BE6334-FFDC-4474-BAFE-0FE4EF9579B2}" presName="bgRect" presStyleLbl="bgShp" presStyleIdx="0" presStyleCnt="4"/>
      <dgm:spPr/>
    </dgm:pt>
    <dgm:pt modelId="{3D443F97-2160-4D83-AD6B-E1F0B522B3CB}" type="pres">
      <dgm:prSet presAssocID="{19BE6334-FFDC-4474-BAFE-0FE4EF9579B2}"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Head with Gears"/>
        </a:ext>
      </dgm:extLst>
    </dgm:pt>
    <dgm:pt modelId="{C9E5EF9A-7C77-45A4-994B-59270CE911DC}" type="pres">
      <dgm:prSet presAssocID="{19BE6334-FFDC-4474-BAFE-0FE4EF9579B2}" presName="spaceRect" presStyleCnt="0"/>
      <dgm:spPr/>
    </dgm:pt>
    <dgm:pt modelId="{CC9F009B-2656-4E2B-9D8A-5AA4014D782A}" type="pres">
      <dgm:prSet presAssocID="{19BE6334-FFDC-4474-BAFE-0FE4EF9579B2}" presName="parTx" presStyleLbl="revTx" presStyleIdx="0" presStyleCnt="4">
        <dgm:presLayoutVars>
          <dgm:chMax val="0"/>
          <dgm:chPref val="0"/>
        </dgm:presLayoutVars>
      </dgm:prSet>
      <dgm:spPr/>
    </dgm:pt>
    <dgm:pt modelId="{E180A2DC-1194-4131-B1F2-2481E61EA653}" type="pres">
      <dgm:prSet presAssocID="{78037363-5972-4769-8932-26965596E520}" presName="sibTrans" presStyleCnt="0"/>
      <dgm:spPr/>
    </dgm:pt>
    <dgm:pt modelId="{34C08DAE-DE03-4D0F-AEC6-0820958047B9}" type="pres">
      <dgm:prSet presAssocID="{41758D2E-1A1C-43F8-944B-D9610F043306}" presName="compNode" presStyleCnt="0"/>
      <dgm:spPr/>
    </dgm:pt>
    <dgm:pt modelId="{92B4C99D-D025-4C56-918D-327EB52C1007}" type="pres">
      <dgm:prSet presAssocID="{41758D2E-1A1C-43F8-944B-D9610F043306}" presName="bgRect" presStyleLbl="bgShp" presStyleIdx="1" presStyleCnt="4"/>
      <dgm:spPr/>
    </dgm:pt>
    <dgm:pt modelId="{EE453CBF-E272-480B-A91E-7E44BE1C54D9}" type="pres">
      <dgm:prSet presAssocID="{41758D2E-1A1C-43F8-944B-D9610F043306}"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hare With Person"/>
        </a:ext>
      </dgm:extLst>
    </dgm:pt>
    <dgm:pt modelId="{BEDC97D2-BEB5-4233-B32F-A68651485F1B}" type="pres">
      <dgm:prSet presAssocID="{41758D2E-1A1C-43F8-944B-D9610F043306}" presName="spaceRect" presStyleCnt="0"/>
      <dgm:spPr/>
    </dgm:pt>
    <dgm:pt modelId="{61D5323D-36F1-4CD8-BB38-0F4075FBC6C0}" type="pres">
      <dgm:prSet presAssocID="{41758D2E-1A1C-43F8-944B-D9610F043306}" presName="parTx" presStyleLbl="revTx" presStyleIdx="1" presStyleCnt="4">
        <dgm:presLayoutVars>
          <dgm:chMax val="0"/>
          <dgm:chPref val="0"/>
        </dgm:presLayoutVars>
      </dgm:prSet>
      <dgm:spPr/>
    </dgm:pt>
    <dgm:pt modelId="{AA342CFE-1D91-4D3C-9C65-95912B0A40B4}" type="pres">
      <dgm:prSet presAssocID="{935D19FE-5524-42D6-9916-C34B7E1EBE46}" presName="sibTrans" presStyleCnt="0"/>
      <dgm:spPr/>
    </dgm:pt>
    <dgm:pt modelId="{360BEA87-C75F-45C3-88A9-A42846EC194C}" type="pres">
      <dgm:prSet presAssocID="{42D2E002-A911-4AE0-91D9-9A6E511E7309}" presName="compNode" presStyleCnt="0"/>
      <dgm:spPr/>
    </dgm:pt>
    <dgm:pt modelId="{D3A1651A-56C4-49A5-9D86-D8CAD7C23630}" type="pres">
      <dgm:prSet presAssocID="{42D2E002-A911-4AE0-91D9-9A6E511E7309}" presName="bgRect" presStyleLbl="bgShp" presStyleIdx="2" presStyleCnt="4"/>
      <dgm:spPr/>
    </dgm:pt>
    <dgm:pt modelId="{D39EC337-DED7-4616-B9BD-86EC89C686E5}" type="pres">
      <dgm:prSet presAssocID="{42D2E002-A911-4AE0-91D9-9A6E511E7309}"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oup"/>
        </a:ext>
      </dgm:extLst>
    </dgm:pt>
    <dgm:pt modelId="{994C8B35-C393-4E8D-8F87-2252CEBB7093}" type="pres">
      <dgm:prSet presAssocID="{42D2E002-A911-4AE0-91D9-9A6E511E7309}" presName="spaceRect" presStyleCnt="0"/>
      <dgm:spPr/>
    </dgm:pt>
    <dgm:pt modelId="{E6771A84-6E90-4E55-99A0-A33BB307CCE8}" type="pres">
      <dgm:prSet presAssocID="{42D2E002-A911-4AE0-91D9-9A6E511E7309}" presName="parTx" presStyleLbl="revTx" presStyleIdx="2" presStyleCnt="4">
        <dgm:presLayoutVars>
          <dgm:chMax val="0"/>
          <dgm:chPref val="0"/>
        </dgm:presLayoutVars>
      </dgm:prSet>
      <dgm:spPr/>
    </dgm:pt>
    <dgm:pt modelId="{8CB4EE01-065C-46D4-A53C-6A29442CEB1C}" type="pres">
      <dgm:prSet presAssocID="{EDF678E7-571F-4084-B99C-18F0BB394AE6}" presName="sibTrans" presStyleCnt="0"/>
      <dgm:spPr/>
    </dgm:pt>
    <dgm:pt modelId="{3BCBF59C-99A6-4329-B920-CC0E53D14969}" type="pres">
      <dgm:prSet presAssocID="{6D160910-D1CC-438D-87E8-EF3A6196324A}" presName="compNode" presStyleCnt="0"/>
      <dgm:spPr/>
    </dgm:pt>
    <dgm:pt modelId="{D6CF925F-5328-4552-A839-5699E02FDFC2}" type="pres">
      <dgm:prSet presAssocID="{6D160910-D1CC-438D-87E8-EF3A6196324A}" presName="bgRect" presStyleLbl="bgShp" presStyleIdx="3" presStyleCnt="4" custLinFactNeighborX="1132" custLinFactNeighborY="20682"/>
      <dgm:spPr/>
    </dgm:pt>
    <dgm:pt modelId="{2766C6DC-7544-4B88-929E-E90833A5423B}" type="pres">
      <dgm:prSet presAssocID="{6D160910-D1CC-438D-87E8-EF3A6196324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andshake"/>
        </a:ext>
      </dgm:extLst>
    </dgm:pt>
    <dgm:pt modelId="{590DA6E3-09F5-437D-A0F9-56BADBA17BFD}" type="pres">
      <dgm:prSet presAssocID="{6D160910-D1CC-438D-87E8-EF3A6196324A}" presName="spaceRect" presStyleCnt="0"/>
      <dgm:spPr/>
    </dgm:pt>
    <dgm:pt modelId="{9FCB77E4-1B09-49DC-A35C-FB0D03B95945}" type="pres">
      <dgm:prSet presAssocID="{6D160910-D1CC-438D-87E8-EF3A6196324A}" presName="parTx" presStyleLbl="revTx" presStyleIdx="3" presStyleCnt="4">
        <dgm:presLayoutVars>
          <dgm:chMax val="0"/>
          <dgm:chPref val="0"/>
        </dgm:presLayoutVars>
      </dgm:prSet>
      <dgm:spPr/>
    </dgm:pt>
  </dgm:ptLst>
  <dgm:cxnLst>
    <dgm:cxn modelId="{4BACBF5F-45DD-4DBF-A194-DB7B679E004B}" srcId="{212DAB1D-A67C-42C2-B83D-1F353C246C15}" destId="{41758D2E-1A1C-43F8-944B-D9610F043306}" srcOrd="1" destOrd="0" parTransId="{9202CE47-8394-4F4B-B2EE-B21B9D6E56EF}" sibTransId="{935D19FE-5524-42D6-9916-C34B7E1EBE46}"/>
    <dgm:cxn modelId="{E16B414A-0CFB-482B-87D9-5432982DB028}" type="presOf" srcId="{6D160910-D1CC-438D-87E8-EF3A6196324A}" destId="{9FCB77E4-1B09-49DC-A35C-FB0D03B95945}" srcOrd="0" destOrd="0" presId="urn:microsoft.com/office/officeart/2018/2/layout/IconVerticalSolidList"/>
    <dgm:cxn modelId="{9634067E-D134-43FD-8B85-770D981A467D}" type="presOf" srcId="{212DAB1D-A67C-42C2-B83D-1F353C246C15}" destId="{41980B10-4194-4AE8-B2E0-6F9E21AE284E}" srcOrd="0" destOrd="0" presId="urn:microsoft.com/office/officeart/2018/2/layout/IconVerticalSolidList"/>
    <dgm:cxn modelId="{06F8F1A8-E19B-4294-8E07-66D5CB745911}" type="presOf" srcId="{19BE6334-FFDC-4474-BAFE-0FE4EF9579B2}" destId="{CC9F009B-2656-4E2B-9D8A-5AA4014D782A}" srcOrd="0" destOrd="0" presId="urn:microsoft.com/office/officeart/2018/2/layout/IconVerticalSolidList"/>
    <dgm:cxn modelId="{64D5ECC4-6148-47AA-A5C7-4F47B5B0B377}" srcId="{212DAB1D-A67C-42C2-B83D-1F353C246C15}" destId="{19BE6334-FFDC-4474-BAFE-0FE4EF9579B2}" srcOrd="0" destOrd="0" parTransId="{5B9CF93F-646F-4F15-9366-10226D761AB5}" sibTransId="{78037363-5972-4769-8932-26965596E520}"/>
    <dgm:cxn modelId="{9A61F0D4-B134-4944-B45D-A9FAC5825D01}" srcId="{212DAB1D-A67C-42C2-B83D-1F353C246C15}" destId="{6D160910-D1CC-438D-87E8-EF3A6196324A}" srcOrd="3" destOrd="0" parTransId="{6A4358C8-AB76-4BBE-8A9D-7F4C32427E35}" sibTransId="{8E625199-C03C-4B31-8FB6-F4E77C4352C8}"/>
    <dgm:cxn modelId="{2B0308D5-B63C-4CDD-9ABD-6AAEEC3BE0E8}" srcId="{212DAB1D-A67C-42C2-B83D-1F353C246C15}" destId="{42D2E002-A911-4AE0-91D9-9A6E511E7309}" srcOrd="2" destOrd="0" parTransId="{B7559C93-B84C-4BE8-8101-C4342671A538}" sibTransId="{EDF678E7-571F-4084-B99C-18F0BB394AE6}"/>
    <dgm:cxn modelId="{E6F454D6-51A5-4AED-8DC0-D57456735F78}" type="presOf" srcId="{41758D2E-1A1C-43F8-944B-D9610F043306}" destId="{61D5323D-36F1-4CD8-BB38-0F4075FBC6C0}" srcOrd="0" destOrd="0" presId="urn:microsoft.com/office/officeart/2018/2/layout/IconVerticalSolidList"/>
    <dgm:cxn modelId="{BC86C5E7-8628-4BA7-9BF9-E36D269F134F}" type="presOf" srcId="{42D2E002-A911-4AE0-91D9-9A6E511E7309}" destId="{E6771A84-6E90-4E55-99A0-A33BB307CCE8}" srcOrd="0" destOrd="0" presId="urn:microsoft.com/office/officeart/2018/2/layout/IconVerticalSolidList"/>
    <dgm:cxn modelId="{EB8BCA60-7418-4838-A904-6B076DE2021C}" type="presParOf" srcId="{41980B10-4194-4AE8-B2E0-6F9E21AE284E}" destId="{40596931-881E-4A8F-919D-82C5D5BAB60E}" srcOrd="0" destOrd="0" presId="urn:microsoft.com/office/officeart/2018/2/layout/IconVerticalSolidList"/>
    <dgm:cxn modelId="{9835E779-845D-4A2C-B5C6-34EFCF801570}" type="presParOf" srcId="{40596931-881E-4A8F-919D-82C5D5BAB60E}" destId="{A9A6F8EE-6263-4D32-8E38-160DC6DB5A83}" srcOrd="0" destOrd="0" presId="urn:microsoft.com/office/officeart/2018/2/layout/IconVerticalSolidList"/>
    <dgm:cxn modelId="{3100F960-3397-4EBE-9182-CE3B2BF5A279}" type="presParOf" srcId="{40596931-881E-4A8F-919D-82C5D5BAB60E}" destId="{3D443F97-2160-4D83-AD6B-E1F0B522B3CB}" srcOrd="1" destOrd="0" presId="urn:microsoft.com/office/officeart/2018/2/layout/IconVerticalSolidList"/>
    <dgm:cxn modelId="{AE014D0D-3FEC-4B34-B56D-ED5776941936}" type="presParOf" srcId="{40596931-881E-4A8F-919D-82C5D5BAB60E}" destId="{C9E5EF9A-7C77-45A4-994B-59270CE911DC}" srcOrd="2" destOrd="0" presId="urn:microsoft.com/office/officeart/2018/2/layout/IconVerticalSolidList"/>
    <dgm:cxn modelId="{80A32EEC-16C2-429A-AE0B-C6D289A76738}" type="presParOf" srcId="{40596931-881E-4A8F-919D-82C5D5BAB60E}" destId="{CC9F009B-2656-4E2B-9D8A-5AA4014D782A}" srcOrd="3" destOrd="0" presId="urn:microsoft.com/office/officeart/2018/2/layout/IconVerticalSolidList"/>
    <dgm:cxn modelId="{A42998AF-F60F-48DC-81CC-56C69FE33CAC}" type="presParOf" srcId="{41980B10-4194-4AE8-B2E0-6F9E21AE284E}" destId="{E180A2DC-1194-4131-B1F2-2481E61EA653}" srcOrd="1" destOrd="0" presId="urn:microsoft.com/office/officeart/2018/2/layout/IconVerticalSolidList"/>
    <dgm:cxn modelId="{CA4804E8-1976-4ECA-9C31-27F3C97B7F11}" type="presParOf" srcId="{41980B10-4194-4AE8-B2E0-6F9E21AE284E}" destId="{34C08DAE-DE03-4D0F-AEC6-0820958047B9}" srcOrd="2" destOrd="0" presId="urn:microsoft.com/office/officeart/2018/2/layout/IconVerticalSolidList"/>
    <dgm:cxn modelId="{B705BCB8-4D04-4704-A289-8B60F88DCA1B}" type="presParOf" srcId="{34C08DAE-DE03-4D0F-AEC6-0820958047B9}" destId="{92B4C99D-D025-4C56-918D-327EB52C1007}" srcOrd="0" destOrd="0" presId="urn:microsoft.com/office/officeart/2018/2/layout/IconVerticalSolidList"/>
    <dgm:cxn modelId="{F80B8C9E-1144-48F0-B080-136DD456F140}" type="presParOf" srcId="{34C08DAE-DE03-4D0F-AEC6-0820958047B9}" destId="{EE453CBF-E272-480B-A91E-7E44BE1C54D9}" srcOrd="1" destOrd="0" presId="urn:microsoft.com/office/officeart/2018/2/layout/IconVerticalSolidList"/>
    <dgm:cxn modelId="{66C0A12C-48BD-425E-96FD-2679C2645A1A}" type="presParOf" srcId="{34C08DAE-DE03-4D0F-AEC6-0820958047B9}" destId="{BEDC97D2-BEB5-4233-B32F-A68651485F1B}" srcOrd="2" destOrd="0" presId="urn:microsoft.com/office/officeart/2018/2/layout/IconVerticalSolidList"/>
    <dgm:cxn modelId="{0D5475C5-AE38-4F32-8A29-CCA3F9AC3706}" type="presParOf" srcId="{34C08DAE-DE03-4D0F-AEC6-0820958047B9}" destId="{61D5323D-36F1-4CD8-BB38-0F4075FBC6C0}" srcOrd="3" destOrd="0" presId="urn:microsoft.com/office/officeart/2018/2/layout/IconVerticalSolidList"/>
    <dgm:cxn modelId="{1A72583D-0EA0-4B8B-9B87-DAD5978FA660}" type="presParOf" srcId="{41980B10-4194-4AE8-B2E0-6F9E21AE284E}" destId="{AA342CFE-1D91-4D3C-9C65-95912B0A40B4}" srcOrd="3" destOrd="0" presId="urn:microsoft.com/office/officeart/2018/2/layout/IconVerticalSolidList"/>
    <dgm:cxn modelId="{EC4CBF15-40A8-4E5C-9BDA-43249E3CC34E}" type="presParOf" srcId="{41980B10-4194-4AE8-B2E0-6F9E21AE284E}" destId="{360BEA87-C75F-45C3-88A9-A42846EC194C}" srcOrd="4" destOrd="0" presId="urn:microsoft.com/office/officeart/2018/2/layout/IconVerticalSolidList"/>
    <dgm:cxn modelId="{5C7CD9E0-D3E3-4DEF-B6FC-9F339A6B9300}" type="presParOf" srcId="{360BEA87-C75F-45C3-88A9-A42846EC194C}" destId="{D3A1651A-56C4-49A5-9D86-D8CAD7C23630}" srcOrd="0" destOrd="0" presId="urn:microsoft.com/office/officeart/2018/2/layout/IconVerticalSolidList"/>
    <dgm:cxn modelId="{819CD4B3-6C35-4C05-867D-B9DE5E856735}" type="presParOf" srcId="{360BEA87-C75F-45C3-88A9-A42846EC194C}" destId="{D39EC337-DED7-4616-B9BD-86EC89C686E5}" srcOrd="1" destOrd="0" presId="urn:microsoft.com/office/officeart/2018/2/layout/IconVerticalSolidList"/>
    <dgm:cxn modelId="{99C64A62-B765-4A0C-B439-2B91020C53F5}" type="presParOf" srcId="{360BEA87-C75F-45C3-88A9-A42846EC194C}" destId="{994C8B35-C393-4E8D-8F87-2252CEBB7093}" srcOrd="2" destOrd="0" presId="urn:microsoft.com/office/officeart/2018/2/layout/IconVerticalSolidList"/>
    <dgm:cxn modelId="{7AECB532-96E4-44EF-85EB-ECCFBA6F706A}" type="presParOf" srcId="{360BEA87-C75F-45C3-88A9-A42846EC194C}" destId="{E6771A84-6E90-4E55-99A0-A33BB307CCE8}" srcOrd="3" destOrd="0" presId="urn:microsoft.com/office/officeart/2018/2/layout/IconVerticalSolidList"/>
    <dgm:cxn modelId="{8339D503-3895-4C42-9C1B-2ABA86F13F93}" type="presParOf" srcId="{41980B10-4194-4AE8-B2E0-6F9E21AE284E}" destId="{8CB4EE01-065C-46D4-A53C-6A29442CEB1C}" srcOrd="5" destOrd="0" presId="urn:microsoft.com/office/officeart/2018/2/layout/IconVerticalSolidList"/>
    <dgm:cxn modelId="{F8D1B559-A502-4BC8-A294-2C2555F22375}" type="presParOf" srcId="{41980B10-4194-4AE8-B2E0-6F9E21AE284E}" destId="{3BCBF59C-99A6-4329-B920-CC0E53D14969}" srcOrd="6" destOrd="0" presId="urn:microsoft.com/office/officeart/2018/2/layout/IconVerticalSolidList"/>
    <dgm:cxn modelId="{A644CA97-399F-4D60-BAFF-5FC85FA9F4C6}" type="presParOf" srcId="{3BCBF59C-99A6-4329-B920-CC0E53D14969}" destId="{D6CF925F-5328-4552-A839-5699E02FDFC2}" srcOrd="0" destOrd="0" presId="urn:microsoft.com/office/officeart/2018/2/layout/IconVerticalSolidList"/>
    <dgm:cxn modelId="{0785D089-5775-4533-867A-A7441EA747A5}" type="presParOf" srcId="{3BCBF59C-99A6-4329-B920-CC0E53D14969}" destId="{2766C6DC-7544-4B88-929E-E90833A5423B}" srcOrd="1" destOrd="0" presId="urn:microsoft.com/office/officeart/2018/2/layout/IconVerticalSolidList"/>
    <dgm:cxn modelId="{D650DFE8-A2EB-4971-9A49-FCFC9E4AB07B}" type="presParOf" srcId="{3BCBF59C-99A6-4329-B920-CC0E53D14969}" destId="{590DA6E3-09F5-437D-A0F9-56BADBA17BFD}" srcOrd="2" destOrd="0" presId="urn:microsoft.com/office/officeart/2018/2/layout/IconVerticalSolidList"/>
    <dgm:cxn modelId="{F5F300FC-3854-40C3-890B-63DD7E95D5D7}" type="presParOf" srcId="{3BCBF59C-99A6-4329-B920-CC0E53D14969}" destId="{9FCB77E4-1B09-49DC-A35C-FB0D03B95945}"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A6F8EE-6263-4D32-8E38-160DC6DB5A83}">
      <dsp:nvSpPr>
        <dsp:cNvPr id="0" name=""/>
        <dsp:cNvSpPr/>
      </dsp:nvSpPr>
      <dsp:spPr>
        <a:xfrm>
          <a:off x="0" y="2429"/>
          <a:ext cx="6815667" cy="123121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443F97-2160-4D83-AD6B-E1F0B522B3CB}">
      <dsp:nvSpPr>
        <dsp:cNvPr id="0" name=""/>
        <dsp:cNvSpPr/>
      </dsp:nvSpPr>
      <dsp:spPr>
        <a:xfrm>
          <a:off x="372441" y="279451"/>
          <a:ext cx="677166" cy="67716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C9F009B-2656-4E2B-9D8A-5AA4014D782A}">
      <dsp:nvSpPr>
        <dsp:cNvPr id="0" name=""/>
        <dsp:cNvSpPr/>
      </dsp:nvSpPr>
      <dsp:spPr>
        <a:xfrm>
          <a:off x="1422049" y="2429"/>
          <a:ext cx="5393617" cy="12312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303" tIns="130303" rIns="130303" bIns="130303" numCol="1" spcCol="1270" anchor="ctr" anchorCtr="0">
          <a:noAutofit/>
        </a:bodyPr>
        <a:lstStyle/>
        <a:p>
          <a:pPr marL="0" lvl="0" indent="0" algn="l" defTabSz="977900">
            <a:lnSpc>
              <a:spcPct val="90000"/>
            </a:lnSpc>
            <a:spcBef>
              <a:spcPct val="0"/>
            </a:spcBef>
            <a:spcAft>
              <a:spcPct val="35000"/>
            </a:spcAft>
            <a:buNone/>
          </a:pPr>
          <a:r>
            <a:rPr lang="en-US" sz="2200" kern="1200"/>
            <a:t>Leadership capacity and capability</a:t>
          </a:r>
        </a:p>
      </dsp:txBody>
      <dsp:txXfrm>
        <a:off x="1422049" y="2429"/>
        <a:ext cx="5393617" cy="1231211"/>
      </dsp:txXfrm>
    </dsp:sp>
    <dsp:sp modelId="{92B4C99D-D025-4C56-918D-327EB52C1007}">
      <dsp:nvSpPr>
        <dsp:cNvPr id="0" name=""/>
        <dsp:cNvSpPr/>
      </dsp:nvSpPr>
      <dsp:spPr>
        <a:xfrm>
          <a:off x="0" y="1541443"/>
          <a:ext cx="6815667" cy="123121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E453CBF-E272-480B-A91E-7E44BE1C54D9}">
      <dsp:nvSpPr>
        <dsp:cNvPr id="0" name=""/>
        <dsp:cNvSpPr/>
      </dsp:nvSpPr>
      <dsp:spPr>
        <a:xfrm>
          <a:off x="372441" y="1818466"/>
          <a:ext cx="677166" cy="67716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1D5323D-36F1-4CD8-BB38-0F4075FBC6C0}">
      <dsp:nvSpPr>
        <dsp:cNvPr id="0" name=""/>
        <dsp:cNvSpPr/>
      </dsp:nvSpPr>
      <dsp:spPr>
        <a:xfrm>
          <a:off x="1422049" y="1541443"/>
          <a:ext cx="5393617" cy="12312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303" tIns="130303" rIns="130303" bIns="130303" numCol="1" spcCol="1270" anchor="ctr" anchorCtr="0">
          <a:noAutofit/>
        </a:bodyPr>
        <a:lstStyle/>
        <a:p>
          <a:pPr marL="0" lvl="0" indent="0" algn="l" defTabSz="977900">
            <a:lnSpc>
              <a:spcPct val="90000"/>
            </a:lnSpc>
            <a:spcBef>
              <a:spcPct val="0"/>
            </a:spcBef>
            <a:spcAft>
              <a:spcPct val="35000"/>
            </a:spcAft>
            <a:buNone/>
          </a:pPr>
          <a:r>
            <a:rPr lang="en-US" sz="2200" kern="1200"/>
            <a:t>Attracting and recruiting the right staff.</a:t>
          </a:r>
        </a:p>
      </dsp:txBody>
      <dsp:txXfrm>
        <a:off x="1422049" y="1541443"/>
        <a:ext cx="5393617" cy="1231211"/>
      </dsp:txXfrm>
    </dsp:sp>
    <dsp:sp modelId="{D3A1651A-56C4-49A5-9D86-D8CAD7C23630}">
      <dsp:nvSpPr>
        <dsp:cNvPr id="0" name=""/>
        <dsp:cNvSpPr/>
      </dsp:nvSpPr>
      <dsp:spPr>
        <a:xfrm>
          <a:off x="0" y="3080457"/>
          <a:ext cx="6815667" cy="123121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39EC337-DED7-4616-B9BD-86EC89C686E5}">
      <dsp:nvSpPr>
        <dsp:cNvPr id="0" name=""/>
        <dsp:cNvSpPr/>
      </dsp:nvSpPr>
      <dsp:spPr>
        <a:xfrm>
          <a:off x="372441" y="3357480"/>
          <a:ext cx="677166" cy="67716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6771A84-6E90-4E55-99A0-A33BB307CCE8}">
      <dsp:nvSpPr>
        <dsp:cNvPr id="0" name=""/>
        <dsp:cNvSpPr/>
      </dsp:nvSpPr>
      <dsp:spPr>
        <a:xfrm>
          <a:off x="1422049" y="3080457"/>
          <a:ext cx="5393617" cy="12312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303" tIns="130303" rIns="130303" bIns="130303" numCol="1" spcCol="1270" anchor="ctr" anchorCtr="0">
          <a:noAutofit/>
        </a:bodyPr>
        <a:lstStyle/>
        <a:p>
          <a:pPr marL="0" lvl="0" indent="0" algn="l" defTabSz="977900">
            <a:lnSpc>
              <a:spcPct val="90000"/>
            </a:lnSpc>
            <a:spcBef>
              <a:spcPct val="0"/>
            </a:spcBef>
            <a:spcAft>
              <a:spcPct val="35000"/>
            </a:spcAft>
            <a:buNone/>
          </a:pPr>
          <a:r>
            <a:rPr lang="en-US" sz="2200" kern="1200"/>
            <a:t>Developing our people</a:t>
          </a:r>
        </a:p>
      </dsp:txBody>
      <dsp:txXfrm>
        <a:off x="1422049" y="3080457"/>
        <a:ext cx="5393617" cy="1231211"/>
      </dsp:txXfrm>
    </dsp:sp>
    <dsp:sp modelId="{D6CF925F-5328-4552-A839-5699E02FDFC2}">
      <dsp:nvSpPr>
        <dsp:cNvPr id="0" name=""/>
        <dsp:cNvSpPr/>
      </dsp:nvSpPr>
      <dsp:spPr>
        <a:xfrm>
          <a:off x="0" y="4621901"/>
          <a:ext cx="6815667" cy="123121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66C6DC-7544-4B88-929E-E90833A5423B}">
      <dsp:nvSpPr>
        <dsp:cNvPr id="0" name=""/>
        <dsp:cNvSpPr/>
      </dsp:nvSpPr>
      <dsp:spPr>
        <a:xfrm>
          <a:off x="372441" y="4896494"/>
          <a:ext cx="677166" cy="67716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FCB77E4-1B09-49DC-A35C-FB0D03B95945}">
      <dsp:nvSpPr>
        <dsp:cNvPr id="0" name=""/>
        <dsp:cNvSpPr/>
      </dsp:nvSpPr>
      <dsp:spPr>
        <a:xfrm>
          <a:off x="1422049" y="4619472"/>
          <a:ext cx="5393617" cy="12312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0303" tIns="130303" rIns="130303" bIns="130303" numCol="1" spcCol="1270" anchor="ctr" anchorCtr="0">
          <a:noAutofit/>
        </a:bodyPr>
        <a:lstStyle/>
        <a:p>
          <a:pPr marL="0" lvl="0" indent="0" algn="l" defTabSz="977900">
            <a:lnSpc>
              <a:spcPct val="90000"/>
            </a:lnSpc>
            <a:spcBef>
              <a:spcPct val="0"/>
            </a:spcBef>
            <a:spcAft>
              <a:spcPct val="35000"/>
            </a:spcAft>
            <a:buNone/>
          </a:pPr>
          <a:r>
            <a:rPr lang="en-US" sz="2200" kern="1200"/>
            <a:t>Creating the right environment to deliver</a:t>
          </a:r>
        </a:p>
      </dsp:txBody>
      <dsp:txXfrm>
        <a:off x="1422049" y="4619472"/>
        <a:ext cx="5393617" cy="1231211"/>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485ED44C-DE34-4BD8-975E-37E50BF3F4BA}" type="datetimeFigureOut">
              <a:rPr lang="en-GB" smtClean="0"/>
              <a:t>05/03/2024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9CEFBB53-BC34-43C7-B84B-18DCD91C7BE6}" type="slidenum">
              <a:rPr lang="en-GB" smtClean="0"/>
              <a:t>‹#›</a:t>
            </a:fld>
            <a:endParaRPr lang="en-GB"/>
          </a:p>
        </p:txBody>
      </p:sp>
    </p:spTree>
    <p:extLst>
      <p:ext uri="{BB962C8B-B14F-4D97-AF65-F5344CB8AC3E}">
        <p14:creationId xmlns:p14="http://schemas.microsoft.com/office/powerpoint/2010/main" val="978573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CEFBB53-BC34-43C7-B84B-18DCD91C7BE6}" type="slidenum">
              <a:rPr lang="en-GB" smtClean="0"/>
              <a:t>1</a:t>
            </a:fld>
            <a:endParaRPr lang="en-GB" dirty="0"/>
          </a:p>
        </p:txBody>
      </p:sp>
    </p:spTree>
    <p:extLst>
      <p:ext uri="{BB962C8B-B14F-4D97-AF65-F5344CB8AC3E}">
        <p14:creationId xmlns:p14="http://schemas.microsoft.com/office/powerpoint/2010/main" val="7425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EFBB53-BC34-43C7-B84B-18DCD91C7BE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00214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CEFBB53-BC34-43C7-B84B-18DCD91C7BE6}"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35775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189F6EE-53B6-42EC-967C-4C5AC84FBCC0}"/>
              </a:ext>
            </a:extLst>
          </p:cNvPr>
          <p:cNvSpPr/>
          <p:nvPr userDrawn="1"/>
        </p:nvSpPr>
        <p:spPr>
          <a:xfrm>
            <a:off x="0" y="0"/>
            <a:ext cx="12192000" cy="6857940"/>
          </a:xfrm>
          <a:prstGeom prst="rect">
            <a:avLst/>
          </a:prstGeom>
          <a:solidFill>
            <a:srgbClr val="5A4B9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aseline="0"/>
          </a:p>
        </p:txBody>
      </p:sp>
      <p:sp>
        <p:nvSpPr>
          <p:cNvPr id="13" name="object 7">
            <a:extLst>
              <a:ext uri="{FF2B5EF4-FFF2-40B4-BE49-F238E27FC236}">
                <a16:creationId xmlns:a16="http://schemas.microsoft.com/office/drawing/2014/main" id="{00F3B09C-9886-4D53-A132-150AC7EED976}"/>
              </a:ext>
            </a:extLst>
          </p:cNvPr>
          <p:cNvSpPr/>
          <p:nvPr userDrawn="1"/>
        </p:nvSpPr>
        <p:spPr>
          <a:xfrm>
            <a:off x="2213921" y="1737166"/>
            <a:ext cx="7119781" cy="5120544"/>
          </a:xfrm>
          <a:custGeom>
            <a:avLst/>
            <a:gdLst/>
            <a:ahLst/>
            <a:cxnLst/>
            <a:rect l="l" t="t" r="r" b="b"/>
            <a:pathLst>
              <a:path w="11741150" h="8444230">
                <a:moveTo>
                  <a:pt x="8478129" y="0"/>
                </a:moveTo>
                <a:lnTo>
                  <a:pt x="0" y="0"/>
                </a:lnTo>
                <a:lnTo>
                  <a:pt x="3262298" y="8443816"/>
                </a:lnTo>
                <a:lnTo>
                  <a:pt x="11740689" y="8443816"/>
                </a:lnTo>
                <a:lnTo>
                  <a:pt x="8478129" y="0"/>
                </a:lnTo>
                <a:close/>
              </a:path>
            </a:pathLst>
          </a:custGeom>
          <a:solidFill>
            <a:srgbClr val="312C62"/>
          </a:solidFill>
        </p:spPr>
        <p:txBody>
          <a:bodyPr wrap="square" lIns="0" tIns="0" rIns="0" bIns="0" rtlCol="0"/>
          <a:lstStyle/>
          <a:p>
            <a:endParaRPr baseline="0">
              <a:solidFill>
                <a:srgbClr val="002060"/>
              </a:solidFill>
            </a:endParaRPr>
          </a:p>
        </p:txBody>
      </p:sp>
      <p:sp>
        <p:nvSpPr>
          <p:cNvPr id="14" name="object 11">
            <a:extLst>
              <a:ext uri="{FF2B5EF4-FFF2-40B4-BE49-F238E27FC236}">
                <a16:creationId xmlns:a16="http://schemas.microsoft.com/office/drawing/2014/main" id="{C5EF8DD7-1931-4376-B653-6CB6B76BAD2E}"/>
              </a:ext>
            </a:extLst>
          </p:cNvPr>
          <p:cNvSpPr/>
          <p:nvPr userDrawn="1"/>
        </p:nvSpPr>
        <p:spPr>
          <a:xfrm>
            <a:off x="654674" y="634954"/>
            <a:ext cx="1328461" cy="504045"/>
          </a:xfrm>
          <a:custGeom>
            <a:avLst/>
            <a:gdLst/>
            <a:ahLst/>
            <a:cxnLst/>
            <a:rect l="l" t="t" r="r" b="b"/>
            <a:pathLst>
              <a:path w="2190750" h="831214">
                <a:moveTo>
                  <a:pt x="532955" y="144754"/>
                </a:moveTo>
                <a:lnTo>
                  <a:pt x="505421" y="104444"/>
                </a:lnTo>
                <a:lnTo>
                  <a:pt x="471055" y="69532"/>
                </a:lnTo>
                <a:lnTo>
                  <a:pt x="430745" y="40894"/>
                </a:lnTo>
                <a:lnTo>
                  <a:pt x="385381" y="19367"/>
                </a:lnTo>
                <a:lnTo>
                  <a:pt x="335851" y="5829"/>
                </a:lnTo>
                <a:lnTo>
                  <a:pt x="283070" y="1117"/>
                </a:lnTo>
                <a:lnTo>
                  <a:pt x="232181" y="5486"/>
                </a:lnTo>
                <a:lnTo>
                  <a:pt x="184289" y="18059"/>
                </a:lnTo>
                <a:lnTo>
                  <a:pt x="140195" y="38100"/>
                </a:lnTo>
                <a:lnTo>
                  <a:pt x="100685" y="64820"/>
                </a:lnTo>
                <a:lnTo>
                  <a:pt x="66573" y="97459"/>
                </a:lnTo>
                <a:lnTo>
                  <a:pt x="38646" y="135255"/>
                </a:lnTo>
                <a:lnTo>
                  <a:pt x="17716" y="177457"/>
                </a:lnTo>
                <a:lnTo>
                  <a:pt x="4559" y="223278"/>
                </a:lnTo>
                <a:lnTo>
                  <a:pt x="0" y="271957"/>
                </a:lnTo>
                <a:lnTo>
                  <a:pt x="4559" y="320649"/>
                </a:lnTo>
                <a:lnTo>
                  <a:pt x="17716" y="366483"/>
                </a:lnTo>
                <a:lnTo>
                  <a:pt x="38646" y="408698"/>
                </a:lnTo>
                <a:lnTo>
                  <a:pt x="66573" y="446506"/>
                </a:lnTo>
                <a:lnTo>
                  <a:pt x="100685" y="479158"/>
                </a:lnTo>
                <a:lnTo>
                  <a:pt x="140195" y="505891"/>
                </a:lnTo>
                <a:lnTo>
                  <a:pt x="184289" y="525932"/>
                </a:lnTo>
                <a:lnTo>
                  <a:pt x="232181" y="538518"/>
                </a:lnTo>
                <a:lnTo>
                  <a:pt x="283070" y="542886"/>
                </a:lnTo>
                <a:lnTo>
                  <a:pt x="334302" y="538454"/>
                </a:lnTo>
                <a:lnTo>
                  <a:pt x="382498" y="525665"/>
                </a:lnTo>
                <a:lnTo>
                  <a:pt x="426834" y="505333"/>
                </a:lnTo>
                <a:lnTo>
                  <a:pt x="466496" y="478205"/>
                </a:lnTo>
                <a:lnTo>
                  <a:pt x="500659" y="445109"/>
                </a:lnTo>
                <a:lnTo>
                  <a:pt x="528510" y="406793"/>
                </a:lnTo>
                <a:lnTo>
                  <a:pt x="438569" y="356501"/>
                </a:lnTo>
                <a:lnTo>
                  <a:pt x="410654" y="391896"/>
                </a:lnTo>
                <a:lnTo>
                  <a:pt x="374269" y="419290"/>
                </a:lnTo>
                <a:lnTo>
                  <a:pt x="331152" y="436981"/>
                </a:lnTo>
                <a:lnTo>
                  <a:pt x="283070" y="443255"/>
                </a:lnTo>
                <a:lnTo>
                  <a:pt x="235470" y="437134"/>
                </a:lnTo>
                <a:lnTo>
                  <a:pt x="192709" y="419874"/>
                </a:lnTo>
                <a:lnTo>
                  <a:pt x="156489" y="393090"/>
                </a:lnTo>
                <a:lnTo>
                  <a:pt x="128511" y="358419"/>
                </a:lnTo>
                <a:lnTo>
                  <a:pt x="110477" y="317500"/>
                </a:lnTo>
                <a:lnTo>
                  <a:pt x="104089" y="271957"/>
                </a:lnTo>
                <a:lnTo>
                  <a:pt x="110477" y="226441"/>
                </a:lnTo>
                <a:lnTo>
                  <a:pt x="128511" y="185521"/>
                </a:lnTo>
                <a:lnTo>
                  <a:pt x="156489" y="150863"/>
                </a:lnTo>
                <a:lnTo>
                  <a:pt x="192709" y="124079"/>
                </a:lnTo>
                <a:lnTo>
                  <a:pt x="235470" y="106819"/>
                </a:lnTo>
                <a:lnTo>
                  <a:pt x="283070" y="100698"/>
                </a:lnTo>
                <a:lnTo>
                  <a:pt x="332193" y="107238"/>
                </a:lnTo>
                <a:lnTo>
                  <a:pt x="376097" y="125653"/>
                </a:lnTo>
                <a:lnTo>
                  <a:pt x="412889" y="154139"/>
                </a:lnTo>
                <a:lnTo>
                  <a:pt x="440690" y="190868"/>
                </a:lnTo>
                <a:lnTo>
                  <a:pt x="532955" y="144754"/>
                </a:lnTo>
                <a:close/>
              </a:path>
              <a:path w="2190750" h="831214">
                <a:moveTo>
                  <a:pt x="678294" y="9321"/>
                </a:moveTo>
                <a:lnTo>
                  <a:pt x="577380" y="9321"/>
                </a:lnTo>
                <a:lnTo>
                  <a:pt x="577380" y="533336"/>
                </a:lnTo>
                <a:lnTo>
                  <a:pt x="678294" y="533336"/>
                </a:lnTo>
                <a:lnTo>
                  <a:pt x="678294" y="9321"/>
                </a:lnTo>
                <a:close/>
              </a:path>
              <a:path w="2190750" h="831214">
                <a:moveTo>
                  <a:pt x="1105827" y="172135"/>
                </a:moveTo>
                <a:lnTo>
                  <a:pt x="1102880" y="138023"/>
                </a:lnTo>
                <a:lnTo>
                  <a:pt x="1093825" y="106654"/>
                </a:lnTo>
                <a:lnTo>
                  <a:pt x="1088986" y="97790"/>
                </a:lnTo>
                <a:lnTo>
                  <a:pt x="1078534" y="78638"/>
                </a:lnTo>
                <a:lnTo>
                  <a:pt x="1056868" y="54597"/>
                </a:lnTo>
                <a:lnTo>
                  <a:pt x="1029055" y="35229"/>
                </a:lnTo>
                <a:lnTo>
                  <a:pt x="1007389" y="26123"/>
                </a:lnTo>
                <a:lnTo>
                  <a:pt x="1007389" y="172135"/>
                </a:lnTo>
                <a:lnTo>
                  <a:pt x="1006424" y="184988"/>
                </a:lnTo>
                <a:lnTo>
                  <a:pt x="988872" y="221386"/>
                </a:lnTo>
                <a:lnTo>
                  <a:pt x="938098" y="244475"/>
                </a:lnTo>
                <a:lnTo>
                  <a:pt x="910234" y="246430"/>
                </a:lnTo>
                <a:lnTo>
                  <a:pt x="846340" y="246430"/>
                </a:lnTo>
                <a:lnTo>
                  <a:pt x="846340" y="97790"/>
                </a:lnTo>
                <a:lnTo>
                  <a:pt x="910234" y="97942"/>
                </a:lnTo>
                <a:lnTo>
                  <a:pt x="959993" y="105232"/>
                </a:lnTo>
                <a:lnTo>
                  <a:pt x="997559" y="134150"/>
                </a:lnTo>
                <a:lnTo>
                  <a:pt x="1007389" y="172135"/>
                </a:lnTo>
                <a:lnTo>
                  <a:pt x="1007389" y="26123"/>
                </a:lnTo>
                <a:lnTo>
                  <a:pt x="995299" y="21031"/>
                </a:lnTo>
                <a:lnTo>
                  <a:pt x="955662" y="12293"/>
                </a:lnTo>
                <a:lnTo>
                  <a:pt x="910234" y="9321"/>
                </a:lnTo>
                <a:lnTo>
                  <a:pt x="747915" y="9321"/>
                </a:lnTo>
                <a:lnTo>
                  <a:pt x="747915" y="533336"/>
                </a:lnTo>
                <a:lnTo>
                  <a:pt x="846340" y="533336"/>
                </a:lnTo>
                <a:lnTo>
                  <a:pt x="846340" y="334949"/>
                </a:lnTo>
                <a:lnTo>
                  <a:pt x="910234" y="334949"/>
                </a:lnTo>
                <a:lnTo>
                  <a:pt x="955662" y="331965"/>
                </a:lnTo>
                <a:lnTo>
                  <a:pt x="995299" y="323227"/>
                </a:lnTo>
                <a:lnTo>
                  <a:pt x="1056868" y="289712"/>
                </a:lnTo>
                <a:lnTo>
                  <a:pt x="1089037" y="246430"/>
                </a:lnTo>
                <a:lnTo>
                  <a:pt x="1093825" y="237655"/>
                </a:lnTo>
                <a:lnTo>
                  <a:pt x="1102880" y="206248"/>
                </a:lnTo>
                <a:lnTo>
                  <a:pt x="1105827" y="172135"/>
                </a:lnTo>
                <a:close/>
              </a:path>
              <a:path w="2190750" h="831214">
                <a:moveTo>
                  <a:pt x="1500822" y="9321"/>
                </a:moveTo>
                <a:lnTo>
                  <a:pt x="1137627" y="9321"/>
                </a:lnTo>
                <a:lnTo>
                  <a:pt x="1137627" y="533336"/>
                </a:lnTo>
                <a:lnTo>
                  <a:pt x="1236116" y="533336"/>
                </a:lnTo>
                <a:lnTo>
                  <a:pt x="1236116" y="315937"/>
                </a:lnTo>
                <a:lnTo>
                  <a:pt x="1382064" y="315937"/>
                </a:lnTo>
                <a:lnTo>
                  <a:pt x="1417066" y="227482"/>
                </a:lnTo>
                <a:lnTo>
                  <a:pt x="1236116" y="227482"/>
                </a:lnTo>
                <a:lnTo>
                  <a:pt x="1236116" y="97942"/>
                </a:lnTo>
                <a:lnTo>
                  <a:pt x="1465821" y="97942"/>
                </a:lnTo>
                <a:lnTo>
                  <a:pt x="1500822" y="9321"/>
                </a:lnTo>
                <a:close/>
              </a:path>
              <a:path w="2190750" h="831214">
                <a:moveTo>
                  <a:pt x="1859546" y="533336"/>
                </a:moveTo>
                <a:lnTo>
                  <a:pt x="1808302" y="403631"/>
                </a:lnTo>
                <a:lnTo>
                  <a:pt x="1773555" y="315671"/>
                </a:lnTo>
                <a:lnTo>
                  <a:pt x="1707095" y="147485"/>
                </a:lnTo>
                <a:lnTo>
                  <a:pt x="1673466" y="62395"/>
                </a:lnTo>
                <a:lnTo>
                  <a:pt x="1673466" y="315671"/>
                </a:lnTo>
                <a:lnTo>
                  <a:pt x="1547596" y="315671"/>
                </a:lnTo>
                <a:lnTo>
                  <a:pt x="1610652" y="147485"/>
                </a:lnTo>
                <a:lnTo>
                  <a:pt x="1673466" y="315671"/>
                </a:lnTo>
                <a:lnTo>
                  <a:pt x="1673466" y="62395"/>
                </a:lnTo>
                <a:lnTo>
                  <a:pt x="1652536" y="9423"/>
                </a:lnTo>
                <a:lnTo>
                  <a:pt x="1568691" y="9423"/>
                </a:lnTo>
                <a:lnTo>
                  <a:pt x="1361554" y="533336"/>
                </a:lnTo>
                <a:lnTo>
                  <a:pt x="1465922" y="533336"/>
                </a:lnTo>
                <a:lnTo>
                  <a:pt x="1514576" y="403631"/>
                </a:lnTo>
                <a:lnTo>
                  <a:pt x="1706219" y="403631"/>
                </a:lnTo>
                <a:lnTo>
                  <a:pt x="1754555" y="533336"/>
                </a:lnTo>
                <a:lnTo>
                  <a:pt x="1859546" y="533336"/>
                </a:lnTo>
                <a:close/>
              </a:path>
              <a:path w="2190750" h="831214">
                <a:moveTo>
                  <a:pt x="2190699" y="830986"/>
                </a:moveTo>
                <a:lnTo>
                  <a:pt x="1869617" y="0"/>
                </a:lnTo>
                <a:lnTo>
                  <a:pt x="1837232" y="0"/>
                </a:lnTo>
                <a:lnTo>
                  <a:pt x="2158301" y="830986"/>
                </a:lnTo>
                <a:lnTo>
                  <a:pt x="2190699" y="830986"/>
                </a:lnTo>
                <a:close/>
              </a:path>
            </a:pathLst>
          </a:custGeom>
          <a:solidFill>
            <a:srgbClr val="FFFFFF"/>
          </a:solidFill>
        </p:spPr>
        <p:txBody>
          <a:bodyPr wrap="square" lIns="0" tIns="0" rIns="0" bIns="0" rtlCol="0"/>
          <a:lstStyle/>
          <a:p>
            <a:endParaRPr baseline="0"/>
          </a:p>
        </p:txBody>
      </p:sp>
      <p:sp>
        <p:nvSpPr>
          <p:cNvPr id="2" name="Title 1"/>
          <p:cNvSpPr>
            <a:spLocks noGrp="1"/>
          </p:cNvSpPr>
          <p:nvPr userDrawn="1">
            <p:ph type="ctrTitle"/>
          </p:nvPr>
        </p:nvSpPr>
        <p:spPr>
          <a:xfrm>
            <a:off x="658970" y="1299214"/>
            <a:ext cx="10874218" cy="2955918"/>
          </a:xfrm>
        </p:spPr>
        <p:txBody>
          <a:bodyPr lIns="0" tIns="0" rIns="0" bIns="0" anchor="b">
            <a:normAutofit/>
          </a:bodyPr>
          <a:lstStyle>
            <a:lvl1pPr algn="l">
              <a:defRPr sz="5900" spc="-100" baseline="0">
                <a:solidFill>
                  <a:srgbClr val="FFFFFF"/>
                </a:solidFill>
              </a:defRPr>
            </a:lvl1pPr>
          </a:lstStyle>
          <a:p>
            <a:r>
              <a:rPr lang="en-US" dirty="0"/>
              <a:t>Click to edit Master title style</a:t>
            </a:r>
          </a:p>
        </p:txBody>
      </p:sp>
      <p:sp>
        <p:nvSpPr>
          <p:cNvPr id="3" name="Subtitle 2"/>
          <p:cNvSpPr>
            <a:spLocks noGrp="1"/>
          </p:cNvSpPr>
          <p:nvPr userDrawn="1">
            <p:ph type="subTitle" idx="1"/>
          </p:nvPr>
        </p:nvSpPr>
        <p:spPr>
          <a:xfrm>
            <a:off x="635424" y="4670246"/>
            <a:ext cx="7779791" cy="914400"/>
          </a:xfrm>
        </p:spPr>
        <p:txBody>
          <a:bodyPr lIns="0" tIns="0" rIns="0" bIns="0" anchor="t">
            <a:normAutofit/>
          </a:bodyPr>
          <a:lstStyle>
            <a:lvl1pPr marL="0" indent="0" algn="l">
              <a:buNone/>
              <a:defRPr sz="2200" cap="none" spc="0" baseline="0">
                <a:solidFill>
                  <a:schemeClr val="bg1"/>
                </a:solidFill>
                <a:latin typeface="+mj-lt"/>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userDrawn="1">
            <p:ph type="dt" sz="half" idx="10"/>
          </p:nvPr>
        </p:nvSpPr>
        <p:spPr>
          <a:xfrm>
            <a:off x="658813" y="6356350"/>
            <a:ext cx="2743200" cy="365125"/>
          </a:xfrm>
        </p:spPr>
        <p:txBody>
          <a:bodyPr/>
          <a:lstStyle/>
          <a:p>
            <a:fld id="{9EC93B09-54BC-427A-8E56-16E55393F5E5}" type="datetime1">
              <a:rPr lang="en-US" smtClean="0"/>
              <a:t>3/5/2024</a:t>
            </a:fld>
            <a:endParaRPr lang="en-US" dirty="0"/>
          </a:p>
        </p:txBody>
      </p:sp>
      <p:sp>
        <p:nvSpPr>
          <p:cNvPr id="5" name="Footer Placeholder 4"/>
          <p:cNvSpPr>
            <a:spLocks noGrp="1"/>
          </p:cNvSpPr>
          <p:nvPr userDrawn="1">
            <p:ph type="ftr" sz="quarter" idx="11"/>
          </p:nvPr>
        </p:nvSpPr>
        <p:spPr/>
        <p:txBody>
          <a:bodyPr/>
          <a:lstStyle>
            <a:lvl1pPr>
              <a:defRPr>
                <a:solidFill>
                  <a:schemeClr val="bg1"/>
                </a:solidFill>
              </a:defRPr>
            </a:lvl1pPr>
          </a:lstStyle>
          <a:p>
            <a:r>
              <a:rPr lang="en-GB" dirty="0"/>
              <a:t>Copyright © CIPFA 2022 protected under UK and international law</a:t>
            </a:r>
            <a:endParaRPr lang="en-US" dirty="0"/>
          </a:p>
        </p:txBody>
      </p:sp>
      <p:sp>
        <p:nvSpPr>
          <p:cNvPr id="17" name="object 12">
            <a:extLst>
              <a:ext uri="{FF2B5EF4-FFF2-40B4-BE49-F238E27FC236}">
                <a16:creationId xmlns:a16="http://schemas.microsoft.com/office/drawing/2014/main" id="{D2865E8E-653A-41DC-B818-BEFAC5539999}"/>
              </a:ext>
            </a:extLst>
          </p:cNvPr>
          <p:cNvSpPr txBox="1"/>
          <p:nvPr userDrawn="1"/>
        </p:nvSpPr>
        <p:spPr>
          <a:xfrm>
            <a:off x="635424" y="5881535"/>
            <a:ext cx="2125838" cy="343991"/>
          </a:xfrm>
          <a:prstGeom prst="rect">
            <a:avLst/>
          </a:prstGeom>
        </p:spPr>
        <p:txBody>
          <a:bodyPr vert="horz" wrap="square" lIns="0" tIns="7797" rIns="0" bIns="0" rtlCol="0">
            <a:spAutoFit/>
          </a:bodyPr>
          <a:lstStyle/>
          <a:p>
            <a:pPr marL="5776" marR="2310">
              <a:spcBef>
                <a:spcPts val="61"/>
              </a:spcBef>
            </a:pPr>
            <a:r>
              <a:rPr sz="1100" b="1" spc="-2" dirty="0">
                <a:solidFill>
                  <a:srgbClr val="FFFFFF"/>
                </a:solidFill>
                <a:latin typeface="Arial"/>
                <a:cs typeface="Arial"/>
              </a:rPr>
              <a:t>The </a:t>
            </a:r>
            <a:r>
              <a:rPr sz="1100" b="1" spc="-5" dirty="0">
                <a:solidFill>
                  <a:srgbClr val="FFFFFF"/>
                </a:solidFill>
                <a:latin typeface="Arial"/>
                <a:cs typeface="Arial"/>
              </a:rPr>
              <a:t>Chartered </a:t>
            </a:r>
            <a:r>
              <a:rPr sz="1100" b="1" spc="-7" dirty="0">
                <a:solidFill>
                  <a:srgbClr val="FFFFFF"/>
                </a:solidFill>
                <a:latin typeface="Arial"/>
                <a:cs typeface="Arial"/>
              </a:rPr>
              <a:t>Institute </a:t>
            </a:r>
            <a:r>
              <a:rPr sz="1100" b="1" spc="-2" dirty="0">
                <a:solidFill>
                  <a:srgbClr val="FFFFFF"/>
                </a:solidFill>
                <a:latin typeface="Arial"/>
                <a:cs typeface="Arial"/>
              </a:rPr>
              <a:t>of  </a:t>
            </a:r>
            <a:r>
              <a:rPr sz="1100" b="1" spc="-9" dirty="0">
                <a:solidFill>
                  <a:srgbClr val="FFFFFF"/>
                </a:solidFill>
                <a:latin typeface="Arial"/>
                <a:cs typeface="Arial"/>
              </a:rPr>
              <a:t>Public Finance </a:t>
            </a:r>
            <a:r>
              <a:rPr sz="1100" b="1" spc="9" dirty="0">
                <a:solidFill>
                  <a:srgbClr val="FFFFFF"/>
                </a:solidFill>
                <a:latin typeface="Arial"/>
                <a:cs typeface="Arial"/>
              </a:rPr>
              <a:t>&amp;</a:t>
            </a:r>
            <a:r>
              <a:rPr sz="1100" b="1" spc="-66" dirty="0">
                <a:solidFill>
                  <a:srgbClr val="FFFFFF"/>
                </a:solidFill>
                <a:latin typeface="Arial"/>
                <a:cs typeface="Arial"/>
              </a:rPr>
              <a:t> </a:t>
            </a:r>
            <a:r>
              <a:rPr sz="1100" b="1" spc="-7" dirty="0">
                <a:solidFill>
                  <a:srgbClr val="FFFFFF"/>
                </a:solidFill>
                <a:latin typeface="Arial"/>
                <a:cs typeface="Arial"/>
              </a:rPr>
              <a:t>Accountancy</a:t>
            </a:r>
            <a:endParaRPr sz="1100" dirty="0">
              <a:latin typeface="Arial"/>
              <a:cs typeface="Arial"/>
            </a:endParaRPr>
          </a:p>
        </p:txBody>
      </p:sp>
      <p:sp>
        <p:nvSpPr>
          <p:cNvPr id="6" name="Slide Number Placeholder 5"/>
          <p:cNvSpPr>
            <a:spLocks noGrp="1"/>
          </p:cNvSpPr>
          <p:nvPr userDrawn="1">
            <p:ph type="sldNum" sz="quarter" idx="12"/>
          </p:nvPr>
        </p:nvSpPr>
        <p:spPr>
          <a:xfrm>
            <a:off x="10518631" y="6356350"/>
            <a:ext cx="1530927" cy="365125"/>
          </a:xfrm>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89F68FCC-65A7-4679-49D0-B2AB88257D4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565400"/>
            <a:ext cx="12268200" cy="455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273218" y="2060848"/>
            <a:ext cx="11467041" cy="720080"/>
          </a:xfrm>
          <a:prstGeom prst="rect">
            <a:avLst/>
          </a:prstGeom>
        </p:spPr>
        <p:txBody>
          <a:bodyPr/>
          <a:lstStyle>
            <a:lvl1pPr>
              <a:defRPr sz="3600"/>
            </a:lvl1pPr>
          </a:lstStyle>
          <a:p>
            <a:r>
              <a:rPr lang="en-US" dirty="0"/>
              <a:t>Click to edit Master title style</a:t>
            </a:r>
            <a:endParaRPr lang="en-GB" dirty="0"/>
          </a:p>
        </p:txBody>
      </p:sp>
      <p:sp>
        <p:nvSpPr>
          <p:cNvPr id="10" name="Content Placeholder 2"/>
          <p:cNvSpPr>
            <a:spLocks noGrp="1"/>
          </p:cNvSpPr>
          <p:nvPr>
            <p:ph sz="half" idx="1"/>
          </p:nvPr>
        </p:nvSpPr>
        <p:spPr>
          <a:xfrm>
            <a:off x="324071" y="2899717"/>
            <a:ext cx="9121013" cy="575890"/>
          </a:xfrm>
          <a:prstGeom prst="rect">
            <a:avLst/>
          </a:prstGeom>
        </p:spPr>
        <p:txBody>
          <a:bodyPr/>
          <a:lstStyle>
            <a:lvl1pPr marL="0" indent="0">
              <a:buNone/>
              <a:defRPr sz="18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en-US" dirty="0"/>
              <a:t>Click to edit Master text styles</a:t>
            </a:r>
          </a:p>
        </p:txBody>
      </p:sp>
    </p:spTree>
    <p:extLst>
      <p:ext uri="{BB962C8B-B14F-4D97-AF65-F5344CB8AC3E}">
        <p14:creationId xmlns:p14="http://schemas.microsoft.com/office/powerpoint/2010/main" val="3088469285"/>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57307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2_Title Slide">
    <p:bg>
      <p:bgPr>
        <a:solidFill>
          <a:srgbClr val="652D89"/>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2AF5AA2-EF80-3290-F803-19B202A3CB7D}"/>
              </a:ext>
            </a:extLst>
          </p:cNvPr>
          <p:cNvSpPr>
            <a:spLocks noChangeArrowheads="1"/>
          </p:cNvSpPr>
          <p:nvPr userDrawn="1"/>
        </p:nvSpPr>
        <p:spPr bwMode="auto">
          <a:xfrm>
            <a:off x="-10584" y="231776"/>
            <a:ext cx="12202584" cy="6626225"/>
          </a:xfrm>
          <a:prstGeom prst="rect">
            <a:avLst/>
          </a:prstGeom>
          <a:solidFill>
            <a:srgbClr val="00B0E8"/>
          </a:solidFill>
          <a:ln w="9525" algn="ctr">
            <a:solidFill>
              <a:schemeClr val="tx1"/>
            </a:solidFill>
            <a:round/>
            <a:headEnd/>
            <a:tailEnd/>
          </a:ln>
        </p:spPr>
        <p:txBody>
          <a:bodyPr wrap="none" anchor="ctr"/>
          <a:lstStyle>
            <a:lvl1pPr>
              <a:defRPr sz="2000">
                <a:solidFill>
                  <a:schemeClr val="tx1"/>
                </a:solidFill>
                <a:latin typeface="Verdana" panose="020B0604030504040204" pitchFamily="34" charset="0"/>
              </a:defRPr>
            </a:lvl1pPr>
            <a:lvl2pPr marL="742950" indent="-285750">
              <a:defRPr sz="2000">
                <a:solidFill>
                  <a:schemeClr val="tx1"/>
                </a:solidFill>
                <a:latin typeface="Verdana" panose="020B0604030504040204" pitchFamily="34" charset="0"/>
              </a:defRPr>
            </a:lvl2pPr>
            <a:lvl3pPr marL="1143000" indent="-228600">
              <a:defRPr sz="2000">
                <a:solidFill>
                  <a:schemeClr val="tx1"/>
                </a:solidFill>
                <a:latin typeface="Verdana" panose="020B0604030504040204" pitchFamily="34" charset="0"/>
              </a:defRPr>
            </a:lvl3pPr>
            <a:lvl4pPr marL="1600200" indent="-228600">
              <a:defRPr sz="2000">
                <a:solidFill>
                  <a:schemeClr val="tx1"/>
                </a:solidFill>
                <a:latin typeface="Verdana" panose="020B0604030504040204" pitchFamily="34" charset="0"/>
              </a:defRPr>
            </a:lvl4pPr>
            <a:lvl5pPr marL="2057400" indent="-228600">
              <a:defRPr sz="2000">
                <a:solidFill>
                  <a:schemeClr val="tx1"/>
                </a:solidFill>
                <a:latin typeface="Verdana" panose="020B0604030504040204" pitchFamily="34" charset="0"/>
              </a:defRPr>
            </a:lvl5pPr>
            <a:lvl6pPr marL="2514600" indent="-228600" eaLnBrk="0" fontAlgn="base" hangingPunct="0">
              <a:spcBef>
                <a:spcPct val="0"/>
              </a:spcBef>
              <a:spcAft>
                <a:spcPct val="0"/>
              </a:spcAft>
              <a:defRPr sz="2000">
                <a:solidFill>
                  <a:schemeClr val="tx1"/>
                </a:solidFill>
                <a:latin typeface="Verdana" panose="020B0604030504040204" pitchFamily="34" charset="0"/>
              </a:defRPr>
            </a:lvl6pPr>
            <a:lvl7pPr marL="2971800" indent="-228600" eaLnBrk="0" fontAlgn="base" hangingPunct="0">
              <a:spcBef>
                <a:spcPct val="0"/>
              </a:spcBef>
              <a:spcAft>
                <a:spcPct val="0"/>
              </a:spcAft>
              <a:defRPr sz="2000">
                <a:solidFill>
                  <a:schemeClr val="tx1"/>
                </a:solidFill>
                <a:latin typeface="Verdana" panose="020B0604030504040204" pitchFamily="34" charset="0"/>
              </a:defRPr>
            </a:lvl7pPr>
            <a:lvl8pPr marL="3429000" indent="-228600" eaLnBrk="0" fontAlgn="base" hangingPunct="0">
              <a:spcBef>
                <a:spcPct val="0"/>
              </a:spcBef>
              <a:spcAft>
                <a:spcPct val="0"/>
              </a:spcAft>
              <a:defRPr sz="2000">
                <a:solidFill>
                  <a:schemeClr val="tx1"/>
                </a:solidFill>
                <a:latin typeface="Verdana" panose="020B0604030504040204" pitchFamily="34" charset="0"/>
              </a:defRPr>
            </a:lvl8pPr>
            <a:lvl9pPr marL="3886200" indent="-228600" eaLnBrk="0" fontAlgn="base" hangingPunct="0">
              <a:spcBef>
                <a:spcPct val="0"/>
              </a:spcBef>
              <a:spcAft>
                <a:spcPct val="0"/>
              </a:spcAft>
              <a:defRPr sz="2000">
                <a:solidFill>
                  <a:schemeClr val="tx1"/>
                </a:solidFill>
                <a:latin typeface="Verdana" panose="020B0604030504040204" pitchFamily="34" charset="0"/>
              </a:defRPr>
            </a:lvl9pPr>
          </a:lstStyle>
          <a:p>
            <a:pPr algn="ctr" eaLnBrk="1" hangingPunct="1">
              <a:defRPr/>
            </a:pPr>
            <a:endParaRPr lang="en-GB" altLang="en-US" sz="1800" dirty="0">
              <a:latin typeface="Arial" panose="020B0604020202020204" pitchFamily="34" charset="0"/>
            </a:endParaRPr>
          </a:p>
        </p:txBody>
      </p:sp>
      <p:pic>
        <p:nvPicPr>
          <p:cNvPr id="3" name="Picture 5">
            <a:extLst>
              <a:ext uri="{FF2B5EF4-FFF2-40B4-BE49-F238E27FC236}">
                <a16:creationId xmlns:a16="http://schemas.microsoft.com/office/drawing/2014/main" id="{64003A6B-CE34-1786-962D-64187FC0A7C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2565400"/>
            <a:ext cx="12268200" cy="455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11" descr="Corporate T Lock_Horiz_WO">
            <a:extLst>
              <a:ext uri="{FF2B5EF4-FFF2-40B4-BE49-F238E27FC236}">
                <a16:creationId xmlns:a16="http://schemas.microsoft.com/office/drawing/2014/main" id="{FE35DCD4-378B-AE2F-4C2B-053197503E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2834"/>
          <a:stretch>
            <a:fillRect/>
          </a:stretch>
        </p:blipFill>
        <p:spPr bwMode="auto">
          <a:xfrm>
            <a:off x="0" y="1"/>
            <a:ext cx="12192000" cy="811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2" name="Rectangle 2"/>
          <p:cNvSpPr>
            <a:spLocks noGrp="1" noChangeArrowheads="1"/>
          </p:cNvSpPr>
          <p:nvPr>
            <p:ph type="ctrTitle"/>
          </p:nvPr>
        </p:nvSpPr>
        <p:spPr>
          <a:xfrm>
            <a:off x="268061" y="2061344"/>
            <a:ext cx="9421091" cy="749300"/>
          </a:xfrm>
          <a:prstGeom prst="rect">
            <a:avLst/>
          </a:prstGeom>
        </p:spPr>
        <p:txBody>
          <a:bodyPr/>
          <a:lstStyle>
            <a:lvl1pPr>
              <a:defRPr sz="3600" b="0">
                <a:solidFill>
                  <a:srgbClr val="652D89"/>
                </a:solidFill>
              </a:defRPr>
            </a:lvl1pPr>
          </a:lstStyle>
          <a:p>
            <a:r>
              <a:rPr lang="en-US" dirty="0"/>
              <a:t>Click to edit Master title style</a:t>
            </a:r>
            <a:endParaRPr lang="en-GB" dirty="0"/>
          </a:p>
        </p:txBody>
      </p:sp>
      <p:sp>
        <p:nvSpPr>
          <p:cNvPr id="15363" name="Rectangle 3"/>
          <p:cNvSpPr>
            <a:spLocks noGrp="1" noChangeArrowheads="1"/>
          </p:cNvSpPr>
          <p:nvPr>
            <p:ph type="subTitle" idx="1"/>
          </p:nvPr>
        </p:nvSpPr>
        <p:spPr>
          <a:xfrm>
            <a:off x="312781" y="2883670"/>
            <a:ext cx="5302032" cy="905371"/>
          </a:xfrm>
          <a:prstGeom prst="rect">
            <a:avLst/>
          </a:prstGeom>
        </p:spPr>
        <p:txBody>
          <a:bodyPr/>
          <a:lstStyle>
            <a:lvl1pPr marL="0" indent="0">
              <a:buFont typeface="Wingdings" pitchFamily="2" charset="2"/>
              <a:buNone/>
              <a:defRPr sz="1800">
                <a:solidFill>
                  <a:schemeClr val="bg1"/>
                </a:solidFill>
              </a:defRPr>
            </a:lvl1pPr>
          </a:lstStyle>
          <a:p>
            <a:r>
              <a:rPr lang="en-US" dirty="0"/>
              <a:t>Click to edit Master subtitle style</a:t>
            </a:r>
            <a:endParaRPr lang="en-GB" dirty="0"/>
          </a:p>
        </p:txBody>
      </p:sp>
    </p:spTree>
    <p:extLst>
      <p:ext uri="{BB962C8B-B14F-4D97-AF65-F5344CB8AC3E}">
        <p14:creationId xmlns:p14="http://schemas.microsoft.com/office/powerpoint/2010/main" val="21500098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5822996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a:t>Click to edit Master title style</a:t>
            </a:r>
            <a:endParaRPr lang="en-GB"/>
          </a:p>
        </p:txBody>
      </p:sp>
      <p:sp>
        <p:nvSpPr>
          <p:cNvPr id="3" name="Content Placeholder 2"/>
          <p:cNvSpPr>
            <a:spLocks noGrp="1"/>
          </p:cNvSpPr>
          <p:nvPr>
            <p:ph sz="half" idx="1"/>
          </p:nvPr>
        </p:nvSpPr>
        <p:spPr>
          <a:xfrm>
            <a:off x="1729318" y="2205038"/>
            <a:ext cx="4322233" cy="3384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254751" y="2205038"/>
            <a:ext cx="4324349" cy="3384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8711837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sz="2400"/>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484403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a:t>Click to edit Master title style</a:t>
            </a:r>
            <a:endParaRPr lang="en-GB"/>
          </a:p>
        </p:txBody>
      </p:sp>
    </p:spTree>
    <p:extLst>
      <p:ext uri="{BB962C8B-B14F-4D97-AF65-F5344CB8AC3E}">
        <p14:creationId xmlns:p14="http://schemas.microsoft.com/office/powerpoint/2010/main" val="12873088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9">
            <a:extLst>
              <a:ext uri="{FF2B5EF4-FFF2-40B4-BE49-F238E27FC236}">
                <a16:creationId xmlns:a16="http://schemas.microsoft.com/office/drawing/2014/main" id="{84CA25E9-7E60-8A9A-C15F-5A1175A5512F}"/>
              </a:ext>
            </a:extLst>
          </p:cNvPr>
          <p:cNvSpPr txBox="1">
            <a:spLocks noChangeArrowheads="1"/>
          </p:cNvSpPr>
          <p:nvPr userDrawn="1"/>
        </p:nvSpPr>
        <p:spPr bwMode="auto">
          <a:xfrm>
            <a:off x="8157634" y="388939"/>
            <a:ext cx="3839633" cy="274637"/>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r" eaLnBrk="1" hangingPunct="1">
              <a:spcBef>
                <a:spcPct val="50000"/>
              </a:spcBef>
              <a:defRPr/>
            </a:pPr>
            <a:r>
              <a:rPr lang="en-US" altLang="en-US" sz="1200" dirty="0">
                <a:solidFill>
                  <a:srgbClr val="CA3E96"/>
                </a:solidFill>
                <a:latin typeface="Verdana" pitchFamily="34" charset="0"/>
              </a:rPr>
              <a:t>www.cipfa.org/property</a:t>
            </a:r>
          </a:p>
        </p:txBody>
      </p:sp>
    </p:spTree>
    <p:extLst>
      <p:ext uri="{BB962C8B-B14F-4D97-AF65-F5344CB8AC3E}">
        <p14:creationId xmlns:p14="http://schemas.microsoft.com/office/powerpoint/2010/main" val="224724576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5645277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073398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lIns="0" tIns="0" rIns="0" bIns="0"/>
          <a:lstStyle/>
          <a:p>
            <a:r>
              <a:rPr lang="en-US" dirty="0"/>
              <a:t>Click to edit Master title style</a:t>
            </a:r>
          </a:p>
        </p:txBody>
      </p:sp>
      <p:sp>
        <p:nvSpPr>
          <p:cNvPr id="3" name="Content Placeholder 2"/>
          <p:cNvSpPr>
            <a:spLocks noGrp="1"/>
          </p:cNvSpPr>
          <p:nvPr>
            <p:ph idx="1"/>
          </p:nvPr>
        </p:nvSpPr>
        <p:spPr/>
        <p:txBody>
          <a:bodyPr lIns="0" tIns="0" rIns="0" bIns="0" anchor="t" anchorCtr="0"/>
          <a:lstStyle>
            <a:lvl1pPr marL="0" indent="0">
              <a:buClr>
                <a:schemeClr val="tx2"/>
              </a:buClr>
              <a:buFont typeface="Arial" panose="020B0604020202020204" pitchFamily="34" charset="0"/>
              <a:buNone/>
              <a:defRPr>
                <a:solidFill>
                  <a:schemeClr val="tx2"/>
                </a:solidFill>
              </a:defRPr>
            </a:lvl1pPr>
            <a:lvl2pPr marL="685800" indent="-182880">
              <a:buClr>
                <a:schemeClr val="tx2"/>
              </a:buClr>
              <a:buFont typeface="Arial" panose="020B0604020202020204" pitchFamily="34" charset="0"/>
              <a:buChar char="•"/>
              <a:defRPr>
                <a:solidFill>
                  <a:schemeClr val="tx2"/>
                </a:solidFill>
              </a:defRPr>
            </a:lvl2pPr>
            <a:lvl3pPr marL="1143000" indent="-182880">
              <a:buClr>
                <a:schemeClr val="tx2"/>
              </a:buClr>
              <a:buFont typeface="Arial" panose="020B0604020202020204" pitchFamily="34" charset="0"/>
              <a:buChar char="•"/>
              <a:defRPr>
                <a:solidFill>
                  <a:schemeClr val="tx2"/>
                </a:solidFill>
              </a:defRPr>
            </a:lvl3pPr>
            <a:lvl4pPr marL="1600200" indent="-182880">
              <a:buClr>
                <a:schemeClr val="tx2"/>
              </a:buClr>
              <a:buFont typeface="Arial" panose="020B0604020202020204" pitchFamily="34" charset="0"/>
              <a:buChar char="•"/>
              <a:defRPr>
                <a:solidFill>
                  <a:schemeClr val="tx2"/>
                </a:solidFill>
              </a:defRPr>
            </a:lvl4pPr>
            <a:lvl5pPr marL="2057400" indent="-182880">
              <a:buClr>
                <a:schemeClr val="tx2"/>
              </a:buClr>
              <a:buFont typeface="Arial" panose="020B0604020202020204" pitchFamily="34" charset="0"/>
              <a:buChar cha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D404736B-70A7-40E0-964C-B00B3553E3E2}" type="datetime1">
              <a:rPr lang="en-US" smtClean="0"/>
              <a:t>3/5/2024</a:t>
            </a:fld>
            <a:endParaRPr lang="en-US" dirty="0"/>
          </a:p>
        </p:txBody>
      </p:sp>
      <p:sp>
        <p:nvSpPr>
          <p:cNvPr id="5" name="Footer Placeholder 4"/>
          <p:cNvSpPr>
            <a:spLocks noGrp="1"/>
          </p:cNvSpPr>
          <p:nvPr>
            <p:ph type="ftr" sz="quarter" idx="11"/>
          </p:nvPr>
        </p:nvSpPr>
        <p:spPr/>
        <p:txBody>
          <a:bodyPr/>
          <a:lstStyle/>
          <a:p>
            <a:r>
              <a:rPr lang="en-GB" dirty="0">
                <a:solidFill>
                  <a:srgbClr val="333333"/>
                </a:solidFill>
                <a:latin typeface="Verdana"/>
              </a:rPr>
              <a:t>Copyright © CIPFA 2022 protected under UK and international law</a:t>
            </a:r>
            <a:endParaRPr lang="en-GB" sz="1100" dirty="0">
              <a:solidFill>
                <a:srgbClr val="333333"/>
              </a:solidFill>
              <a:latin typeface="Verdana"/>
            </a:endParaRPr>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772798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71418" y="1277938"/>
            <a:ext cx="2211916" cy="431165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729318" y="1277938"/>
            <a:ext cx="6438900" cy="43116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5009537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sz="2400"/>
            </a:lvl1pPr>
          </a:lstStyle>
          <a:p>
            <a:r>
              <a:rPr lang="en-US" dirty="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Tree>
    <p:extLst>
      <p:ext uri="{BB962C8B-B14F-4D97-AF65-F5344CB8AC3E}">
        <p14:creationId xmlns:p14="http://schemas.microsoft.com/office/powerpoint/2010/main" val="45844282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188634" y="1277938"/>
            <a:ext cx="8394700" cy="855662"/>
          </a:xfrm>
        </p:spPr>
        <p:txBody>
          <a:bodyPr/>
          <a:lstStyle>
            <a:lvl1pPr>
              <a:defRPr sz="2400"/>
            </a:lvl1pPr>
          </a:lstStyle>
          <a:p>
            <a:r>
              <a:rPr lang="en-US" dirty="0"/>
              <a:t>Click to edit Master title style</a:t>
            </a:r>
            <a:endParaRPr lang="en-GB" dirty="0"/>
          </a:p>
        </p:txBody>
      </p:sp>
      <p:sp>
        <p:nvSpPr>
          <p:cNvPr id="3" name="Table Placeholder 2"/>
          <p:cNvSpPr>
            <a:spLocks noGrp="1"/>
          </p:cNvSpPr>
          <p:nvPr>
            <p:ph type="tbl" idx="1"/>
          </p:nvPr>
        </p:nvSpPr>
        <p:spPr>
          <a:xfrm>
            <a:off x="1729318" y="2205038"/>
            <a:ext cx="8849783" cy="3384550"/>
          </a:xfrm>
        </p:spPr>
        <p:txBody>
          <a:bodyPr/>
          <a:lstStyle/>
          <a:p>
            <a:pPr lvl="0"/>
            <a:endParaRPr lang="en-GB" noProof="0" dirty="0"/>
          </a:p>
        </p:txBody>
      </p:sp>
    </p:spTree>
    <p:extLst>
      <p:ext uri="{BB962C8B-B14F-4D97-AF65-F5344CB8AC3E}">
        <p14:creationId xmlns:p14="http://schemas.microsoft.com/office/powerpoint/2010/main" val="7081043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1729317" y="1277938"/>
            <a:ext cx="8854016" cy="4311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049235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58813" y="1271016"/>
            <a:ext cx="10874375" cy="3282696"/>
          </a:xfrm>
        </p:spPr>
        <p:txBody>
          <a:bodyPr lIns="0" tIns="0" rIns="0" bIns="0" anchor="b">
            <a:normAutofit/>
          </a:bodyPr>
          <a:lstStyle>
            <a:lvl1pPr>
              <a:defRPr sz="5900" b="0" spc="-100" baseline="0">
                <a:solidFill>
                  <a:schemeClr val="tx2"/>
                </a:solidFill>
              </a:defRPr>
            </a:lvl1pPr>
          </a:lstStyle>
          <a:p>
            <a:r>
              <a:rPr lang="en-US" dirty="0"/>
              <a:t>Click to edit Master title style</a:t>
            </a:r>
          </a:p>
        </p:txBody>
      </p:sp>
      <p:sp>
        <p:nvSpPr>
          <p:cNvPr id="3" name="Text Placeholder 2"/>
          <p:cNvSpPr>
            <a:spLocks noGrp="1"/>
          </p:cNvSpPr>
          <p:nvPr>
            <p:ph type="body" idx="1"/>
          </p:nvPr>
        </p:nvSpPr>
        <p:spPr>
          <a:xfrm>
            <a:off x="658813" y="4672584"/>
            <a:ext cx="7315200" cy="914400"/>
          </a:xfrm>
        </p:spPr>
        <p:txBody>
          <a:bodyPr lIns="0" tIns="0" rIns="0" bIns="0"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85BD00AE-3518-49D4-9154-CAD3467194CC}" type="datetime1">
              <a:rPr lang="en-US" smtClean="0"/>
              <a:t>3/5/2024</a:t>
            </a:fld>
            <a:endParaRPr lang="en-US" dirty="0"/>
          </a:p>
        </p:txBody>
      </p:sp>
      <p:sp>
        <p:nvSpPr>
          <p:cNvPr id="5" name="Footer Placeholder 4"/>
          <p:cNvSpPr>
            <a:spLocks noGrp="1"/>
          </p:cNvSpPr>
          <p:nvPr>
            <p:ph type="ftr" sz="quarter" idx="11"/>
          </p:nvPr>
        </p:nvSpPr>
        <p:spPr/>
        <p:txBody>
          <a:bodyPr/>
          <a:lstStyle/>
          <a:p>
            <a:r>
              <a:rPr lang="en-GB" dirty="0"/>
              <a:t>Copyright © CIPFA 2022 protected under UK and international law</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dirty="0"/>
              <a:t>Click to edit Master title style</a:t>
            </a:r>
          </a:p>
        </p:txBody>
      </p:sp>
      <p:sp>
        <p:nvSpPr>
          <p:cNvPr id="3" name="Content Placeholder 2"/>
          <p:cNvSpPr>
            <a:spLocks noGrp="1"/>
          </p:cNvSpPr>
          <p:nvPr>
            <p:ph sz="half" idx="1"/>
          </p:nvPr>
        </p:nvSpPr>
        <p:spPr>
          <a:xfrm>
            <a:off x="658814" y="2589193"/>
            <a:ext cx="5308850" cy="3619101"/>
          </a:xfrm>
        </p:spPr>
        <p:txBody>
          <a:bodyPr/>
          <a:lstStyle>
            <a:lvl1pPr>
              <a:defRPr sz="2200"/>
            </a:lvl1pPr>
            <a:lvl2pPr>
              <a:defRPr sz="22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24338" y="2589194"/>
            <a:ext cx="5308850" cy="3619101"/>
          </a:xfrm>
        </p:spPr>
        <p:txBody>
          <a:bodyPr/>
          <a:lstStyle>
            <a:lvl1pPr>
              <a:defRPr sz="2200"/>
            </a:lvl1pPr>
            <a:lvl2pPr>
              <a:defRPr sz="22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p:txBody>
          <a:bodyPr/>
          <a:lstStyle/>
          <a:p>
            <a:fld id="{9D56ED1E-A31E-43D2-A843-8E4992BEDE8A}" type="datetime1">
              <a:rPr lang="en-US" smtClean="0"/>
              <a:t>3/5/2024</a:t>
            </a:fld>
            <a:endParaRPr lang="en-US" dirty="0"/>
          </a:p>
        </p:txBody>
      </p:sp>
      <p:sp>
        <p:nvSpPr>
          <p:cNvPr id="9" name="Footer Placeholder 8"/>
          <p:cNvSpPr>
            <a:spLocks noGrp="1"/>
          </p:cNvSpPr>
          <p:nvPr>
            <p:ph type="ftr" sz="quarter" idx="11"/>
          </p:nvPr>
        </p:nvSpPr>
        <p:spPr/>
        <p:txBody>
          <a:bodyPr/>
          <a:lstStyle/>
          <a:p>
            <a:r>
              <a:rPr lang="en-GB" dirty="0"/>
              <a:t>Copyright © CIPFA 2022 protected under UK and international law</a:t>
            </a:r>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658812" y="2838816"/>
            <a:ext cx="527035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58812" y="3715350"/>
            <a:ext cx="5270350" cy="2238945"/>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62838" y="2833365"/>
            <a:ext cx="527035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62838" y="3715352"/>
            <a:ext cx="5270350" cy="2238944"/>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p:cNvSpPr>
            <a:spLocks noGrp="1"/>
          </p:cNvSpPr>
          <p:nvPr>
            <p:ph type="dt" sz="half" idx="10"/>
          </p:nvPr>
        </p:nvSpPr>
        <p:spPr/>
        <p:txBody>
          <a:bodyPr/>
          <a:lstStyle/>
          <a:p>
            <a:fld id="{D000999E-A613-4C8C-BFEF-CCCC4F7920E4}" type="datetime1">
              <a:rPr lang="en-US" smtClean="0"/>
              <a:t>3/5/2024</a:t>
            </a:fld>
            <a:endParaRPr lang="en-US" dirty="0"/>
          </a:p>
        </p:txBody>
      </p:sp>
      <p:sp>
        <p:nvSpPr>
          <p:cNvPr id="11" name="Footer Placeholder 10"/>
          <p:cNvSpPr>
            <a:spLocks noGrp="1"/>
          </p:cNvSpPr>
          <p:nvPr>
            <p:ph type="ftr" sz="quarter" idx="11"/>
          </p:nvPr>
        </p:nvSpPr>
        <p:spPr/>
        <p:txBody>
          <a:bodyPr/>
          <a:lstStyle/>
          <a:p>
            <a:r>
              <a:rPr lang="en-GB" dirty="0"/>
              <a:t>Copyright © CIPFA 2022 protected under UK and international law</a:t>
            </a:r>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2" name="Date Placeholder 1"/>
          <p:cNvSpPr>
            <a:spLocks noGrp="1"/>
          </p:cNvSpPr>
          <p:nvPr>
            <p:ph type="dt" sz="half" idx="10"/>
          </p:nvPr>
        </p:nvSpPr>
        <p:spPr/>
        <p:txBody>
          <a:bodyPr/>
          <a:lstStyle/>
          <a:p>
            <a:fld id="{493429CA-1A98-4714-A1AD-FFB900660C05}" type="datetime1">
              <a:rPr lang="en-US" smtClean="0"/>
              <a:t>3/5/2024</a:t>
            </a:fld>
            <a:endParaRPr lang="en-US" dirty="0"/>
          </a:p>
        </p:txBody>
      </p:sp>
      <p:sp>
        <p:nvSpPr>
          <p:cNvPr id="7" name="Footer Placeholder 6"/>
          <p:cNvSpPr>
            <a:spLocks noGrp="1"/>
          </p:cNvSpPr>
          <p:nvPr>
            <p:ph type="ftr" sz="quarter" idx="11"/>
          </p:nvPr>
        </p:nvSpPr>
        <p:spPr/>
        <p:txBody>
          <a:bodyPr/>
          <a:lstStyle/>
          <a:p>
            <a:r>
              <a:rPr lang="en-GB" dirty="0"/>
              <a:t>Copyright © CIPFA 2022 protected under UK and international law</a:t>
            </a:r>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2371F85-F3B5-4D0D-BADF-90EF5C774F20}" type="datetime1">
              <a:rPr lang="en-US" smtClean="0"/>
              <a:t>3/5/2024</a:t>
            </a:fld>
            <a:endParaRPr lang="en-US" dirty="0"/>
          </a:p>
        </p:txBody>
      </p:sp>
      <p:sp>
        <p:nvSpPr>
          <p:cNvPr id="6" name="Footer Placeholder 5"/>
          <p:cNvSpPr>
            <a:spLocks noGrp="1"/>
          </p:cNvSpPr>
          <p:nvPr>
            <p:ph type="ftr" sz="quarter" idx="11"/>
          </p:nvPr>
        </p:nvSpPr>
        <p:spPr/>
        <p:txBody>
          <a:bodyPr/>
          <a:lstStyle/>
          <a:p>
            <a:r>
              <a:rPr lang="en-GB" dirty="0"/>
              <a:t>Copyright © CIPFA 2022 protected under UK and international law</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812" y="1232034"/>
            <a:ext cx="2743200" cy="1232033"/>
          </a:xfrm>
        </p:spPr>
        <p:txBody>
          <a:bodyPr anchor="b">
            <a:normAutofit/>
          </a:bodyPr>
          <a:lstStyle>
            <a:lvl1pPr>
              <a:defRPr sz="2800" b="0" baseline="0"/>
            </a:lvl1pPr>
          </a:lstStyle>
          <a:p>
            <a:r>
              <a:rPr lang="en-US" dirty="0"/>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200"/>
            </a:lvl1pPr>
            <a:lvl2pPr>
              <a:defRPr sz="2200"/>
            </a:lvl2pPr>
            <a:lvl3pPr>
              <a:defRPr sz="2000"/>
            </a:lvl3pPr>
            <a:lvl4pPr>
              <a:defRPr sz="2000"/>
            </a:lvl4pPr>
            <a:lvl5pPr>
              <a:defRPr sz="20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p:txBody>
          <a:bodyPr/>
          <a:lstStyle/>
          <a:p>
            <a:fld id="{B0EB4E7B-A6B6-455F-84B3-64869DA26BB4}" type="datetime1">
              <a:rPr lang="en-US" smtClean="0"/>
              <a:t>3/5/2024</a:t>
            </a:fld>
            <a:endParaRPr lang="en-US" dirty="0"/>
          </a:p>
        </p:txBody>
      </p:sp>
      <p:sp>
        <p:nvSpPr>
          <p:cNvPr id="9" name="Footer Placeholder 8"/>
          <p:cNvSpPr>
            <a:spLocks noGrp="1"/>
          </p:cNvSpPr>
          <p:nvPr>
            <p:ph type="ftr" sz="quarter" idx="11"/>
          </p:nvPr>
        </p:nvSpPr>
        <p:spPr/>
        <p:txBody>
          <a:bodyPr/>
          <a:lstStyle/>
          <a:p>
            <a:r>
              <a:rPr lang="en-GB" dirty="0"/>
              <a:t>Copyright © CIPFA 2022 protected under UK and international law</a:t>
            </a:r>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812" y="1143000"/>
            <a:ext cx="2743200" cy="1398069"/>
          </a:xfrm>
        </p:spPr>
        <p:txBody>
          <a:bodyPr anchor="b">
            <a:normAutofit/>
          </a:bodyPr>
          <a:lstStyle>
            <a:lvl1pPr>
              <a:defRPr sz="2800" b="0"/>
            </a:lvl1pPr>
          </a:lstStyle>
          <a:p>
            <a:r>
              <a:rPr lang="en-US" dirty="0"/>
              <a:t>Click to edit Master title style</a:t>
            </a:r>
          </a:p>
        </p:txBody>
      </p:sp>
      <p:sp>
        <p:nvSpPr>
          <p:cNvPr id="3" name="Picture Placeholder 2"/>
          <p:cNvSpPr>
            <a:spLocks noGrp="1" noChangeAspect="1"/>
          </p:cNvSpPr>
          <p:nvPr>
            <p:ph type="pic" idx="1"/>
          </p:nvPr>
        </p:nvSpPr>
        <p:spPr>
          <a:xfrm>
            <a:off x="3493451" y="1142999"/>
            <a:ext cx="8039737" cy="4955371"/>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8" name="Date Placeholder 7"/>
          <p:cNvSpPr>
            <a:spLocks noGrp="1"/>
          </p:cNvSpPr>
          <p:nvPr>
            <p:ph type="dt" sz="half" idx="10"/>
          </p:nvPr>
        </p:nvSpPr>
        <p:spPr/>
        <p:txBody>
          <a:bodyPr/>
          <a:lstStyle/>
          <a:p>
            <a:fld id="{9801A90C-466A-4F46-ABB6-162038CAF028}" type="datetime1">
              <a:rPr lang="en-US" smtClean="0"/>
              <a:t>3/5/2024</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r>
              <a:rPr lang="en-GB" dirty="0"/>
              <a:t>Copyright © CIPFA 2022 protected under UK and international law</a:t>
            </a:r>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sv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slideLayout" Target="../slideLayouts/slideLayout2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17" Type="http://schemas.openxmlformats.org/officeDocument/2006/relationships/image" Target="../media/image3.png"/><Relationship Id="rId2" Type="http://schemas.openxmlformats.org/officeDocument/2006/relationships/slideLayout" Target="../slideLayouts/slideLayout11.xml"/><Relationship Id="rId16" Type="http://schemas.openxmlformats.org/officeDocument/2006/relationships/theme" Target="../theme/theme2.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5" Type="http://schemas.openxmlformats.org/officeDocument/2006/relationships/slideLayout" Target="../slideLayouts/slideLayout2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2" name="Graphic 11">
            <a:extLst>
              <a:ext uri="{FF2B5EF4-FFF2-40B4-BE49-F238E27FC236}">
                <a16:creationId xmlns:a16="http://schemas.microsoft.com/office/drawing/2014/main" id="{B5D2C421-AB7F-49ED-9CB6-3DF774F9C88A}"/>
              </a:ext>
            </a:extLst>
          </p:cNvPr>
          <p:cNvPicPr>
            <a:picLocks noChangeAspect="1"/>
          </p:cNvPicPr>
          <p:nvPr userDrawn="1"/>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73852" y="233437"/>
            <a:ext cx="1117600" cy="510477"/>
          </a:xfrm>
          <a:prstGeom prst="rect">
            <a:avLst/>
          </a:prstGeom>
        </p:spPr>
      </p:pic>
      <p:sp>
        <p:nvSpPr>
          <p:cNvPr id="13" name="bg object 21">
            <a:extLst>
              <a:ext uri="{FF2B5EF4-FFF2-40B4-BE49-F238E27FC236}">
                <a16:creationId xmlns:a16="http://schemas.microsoft.com/office/drawing/2014/main" id="{EC190276-4D5E-4D0E-89CE-0C29F78C27FB}"/>
              </a:ext>
            </a:extLst>
          </p:cNvPr>
          <p:cNvSpPr/>
          <p:nvPr userDrawn="1"/>
        </p:nvSpPr>
        <p:spPr>
          <a:xfrm>
            <a:off x="1654785" y="911940"/>
            <a:ext cx="5471689" cy="5946060"/>
          </a:xfrm>
          <a:custGeom>
            <a:avLst/>
            <a:gdLst/>
            <a:ahLst/>
            <a:cxnLst/>
            <a:rect l="l" t="t" r="r" b="b"/>
            <a:pathLst>
              <a:path w="8525510" h="9265285">
                <a:moveTo>
                  <a:pt x="4949765" y="0"/>
                </a:moveTo>
                <a:lnTo>
                  <a:pt x="0" y="0"/>
                </a:lnTo>
                <a:lnTo>
                  <a:pt x="3575163" y="9265026"/>
                </a:lnTo>
                <a:lnTo>
                  <a:pt x="8525164" y="9265026"/>
                </a:lnTo>
                <a:lnTo>
                  <a:pt x="4949765" y="0"/>
                </a:lnTo>
                <a:close/>
              </a:path>
            </a:pathLst>
          </a:custGeom>
          <a:solidFill>
            <a:srgbClr val="EEF7F5"/>
          </a:solidFill>
        </p:spPr>
        <p:txBody>
          <a:bodyPr wrap="square" lIns="0" tIns="0" rIns="0" bIns="0" rtlCol="0"/>
          <a:lstStyle/>
          <a:p>
            <a:endParaRPr sz="819"/>
          </a:p>
        </p:txBody>
      </p:sp>
      <p:sp>
        <p:nvSpPr>
          <p:cNvPr id="7" name="Rectangle 6"/>
          <p:cNvSpPr/>
          <p:nvPr userDrawn="1"/>
        </p:nvSpPr>
        <p:spPr>
          <a:xfrm>
            <a:off x="1" y="758952"/>
            <a:ext cx="3443590" cy="53309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userDrawn="1">
            <p:ph type="title"/>
          </p:nvPr>
        </p:nvSpPr>
        <p:spPr>
          <a:xfrm>
            <a:off x="658812" y="1446336"/>
            <a:ext cx="10874375" cy="1018927"/>
          </a:xfrm>
          <a:prstGeom prst="rect">
            <a:avLst/>
          </a:prstGeom>
        </p:spPr>
        <p:txBody>
          <a:bodyPr vert="horz" lIns="0" tIns="0" rIns="0" bIns="0" rtlCol="0" anchor="t" anchorCtr="0">
            <a:normAutofit/>
          </a:bodyPr>
          <a:lstStyle/>
          <a:p>
            <a:r>
              <a:rPr lang="en-US" dirty="0"/>
              <a:t>Click to edit Master title style</a:t>
            </a:r>
          </a:p>
        </p:txBody>
      </p:sp>
      <p:sp>
        <p:nvSpPr>
          <p:cNvPr id="3" name="Text Placeholder 2"/>
          <p:cNvSpPr>
            <a:spLocks noGrp="1"/>
          </p:cNvSpPr>
          <p:nvPr userDrawn="1">
            <p:ph type="body" idx="1"/>
          </p:nvPr>
        </p:nvSpPr>
        <p:spPr>
          <a:xfrm>
            <a:off x="658812" y="2633288"/>
            <a:ext cx="10874374" cy="3586861"/>
          </a:xfrm>
          <a:prstGeom prst="rect">
            <a:avLst/>
          </a:prstGeom>
        </p:spPr>
        <p:txBody>
          <a:bodyPr vert="horz" lIns="0" tIns="0" rIns="0" bIns="0" rtlCol="0" anchor="t" anchorCtr="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userDrawn="1">
            <p:ph type="dt" sz="half" idx="2"/>
          </p:nvPr>
        </p:nvSpPr>
        <p:spPr>
          <a:xfrm>
            <a:off x="658813"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CFFF64AF-3D81-47ED-9D31-599498D77006}" type="datetime1">
              <a:rPr lang="en-US" smtClean="0"/>
              <a:t>3/5/2024</a:t>
            </a:fld>
            <a:endParaRPr lang="en-US" dirty="0"/>
          </a:p>
        </p:txBody>
      </p:sp>
      <p:sp>
        <p:nvSpPr>
          <p:cNvPr id="5" name="Footer Placeholder 4"/>
          <p:cNvSpPr>
            <a:spLocks noGrp="1"/>
          </p:cNvSpPr>
          <p:nvPr userDrawn="1">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en-GB" dirty="0"/>
              <a:t>Copyright © CIPFA 2022 protected under UK and international law</a:t>
            </a:r>
            <a:endParaRPr lang="en-US" dirty="0"/>
          </a:p>
        </p:txBody>
      </p:sp>
      <p:sp>
        <p:nvSpPr>
          <p:cNvPr id="6" name="Slide Number Placeholder 5"/>
          <p:cNvSpPr>
            <a:spLocks noGrp="1"/>
          </p:cNvSpPr>
          <p:nvPr userDrawn="1">
            <p:ph type="sldNum" sz="quarter" idx="4"/>
          </p:nvPr>
        </p:nvSpPr>
        <p:spPr>
          <a:xfrm>
            <a:off x="1045125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Lst>
  <p:hf hdr="0" dt="0"/>
  <p:txStyles>
    <p:titleStyle>
      <a:lvl1pPr algn="l" defTabSz="914400" rtl="0" eaLnBrk="1" latinLnBrk="0" hangingPunct="1">
        <a:lnSpc>
          <a:spcPct val="90000"/>
        </a:lnSpc>
        <a:spcBef>
          <a:spcPct val="0"/>
        </a:spcBef>
        <a:buNone/>
        <a:defRPr sz="3600" kern="1200" spc="-60" baseline="0">
          <a:solidFill>
            <a:schemeClr val="accent1"/>
          </a:solidFill>
          <a:latin typeface="+mj-lt"/>
          <a:ea typeface="+mj-ea"/>
          <a:cs typeface="+mj-cs"/>
        </a:defRPr>
      </a:lvl1pPr>
    </p:titleStyle>
    <p:bodyStyle>
      <a:lvl1pPr marL="182880" indent="-182880" algn="l" defTabSz="914400" rtl="0" eaLnBrk="1" latinLnBrk="0" hangingPunct="1">
        <a:lnSpc>
          <a:spcPct val="114000"/>
        </a:lnSpc>
        <a:spcBef>
          <a:spcPts val="0"/>
        </a:spcBef>
        <a:buClr>
          <a:schemeClr val="tx2"/>
        </a:buClr>
        <a:buFont typeface="Wingdings 2" pitchFamily="18" charset="2"/>
        <a:buChar char=""/>
        <a:defRPr sz="2200" kern="1200">
          <a:solidFill>
            <a:schemeClr val="tx2"/>
          </a:solidFill>
          <a:latin typeface="+mn-lt"/>
          <a:ea typeface="+mn-ea"/>
          <a:cs typeface="+mn-cs"/>
        </a:defRPr>
      </a:lvl1pPr>
      <a:lvl2pPr marL="685800" indent="-182880" algn="l" defTabSz="914400" rtl="0" eaLnBrk="1" latinLnBrk="0" hangingPunct="1">
        <a:lnSpc>
          <a:spcPct val="114000"/>
        </a:lnSpc>
        <a:spcBef>
          <a:spcPts val="250"/>
        </a:spcBef>
        <a:spcAft>
          <a:spcPts val="250"/>
        </a:spcAft>
        <a:buClr>
          <a:schemeClr val="tx2"/>
        </a:buClr>
        <a:buFont typeface="Wingdings 2" pitchFamily="18" charset="2"/>
        <a:buChar char=""/>
        <a:defRPr sz="2200" kern="1200">
          <a:solidFill>
            <a:schemeClr val="tx2"/>
          </a:solidFill>
          <a:latin typeface="+mn-lt"/>
          <a:ea typeface="+mn-ea"/>
          <a:cs typeface="+mn-cs"/>
        </a:defRPr>
      </a:lvl2pPr>
      <a:lvl3pPr marL="1143000" indent="-182880" algn="l" defTabSz="914400" rtl="0" eaLnBrk="1" latinLnBrk="0" hangingPunct="1">
        <a:lnSpc>
          <a:spcPct val="114000"/>
        </a:lnSpc>
        <a:spcBef>
          <a:spcPts val="250"/>
        </a:spcBef>
        <a:spcAft>
          <a:spcPts val="250"/>
        </a:spcAft>
        <a:buClr>
          <a:schemeClr val="tx2"/>
        </a:buClr>
        <a:buFont typeface="Wingdings 2" pitchFamily="18" charset="2"/>
        <a:buChar char=""/>
        <a:defRPr sz="2000" kern="1200">
          <a:solidFill>
            <a:schemeClr val="tx2"/>
          </a:solidFill>
          <a:latin typeface="+mn-lt"/>
          <a:ea typeface="+mn-ea"/>
          <a:cs typeface="+mn-cs"/>
        </a:defRPr>
      </a:lvl3pPr>
      <a:lvl4pPr marL="1600200" indent="-182880" algn="l" defTabSz="914400" rtl="0" eaLnBrk="1" latinLnBrk="0" hangingPunct="1">
        <a:lnSpc>
          <a:spcPct val="114000"/>
        </a:lnSpc>
        <a:spcBef>
          <a:spcPts val="250"/>
        </a:spcBef>
        <a:spcAft>
          <a:spcPts val="250"/>
        </a:spcAft>
        <a:buClr>
          <a:schemeClr val="tx2"/>
        </a:buClr>
        <a:buFont typeface="Wingdings 2" pitchFamily="18" charset="2"/>
        <a:buChar char=""/>
        <a:defRPr sz="2000" kern="1200">
          <a:solidFill>
            <a:schemeClr val="tx2"/>
          </a:solidFill>
          <a:latin typeface="+mn-lt"/>
          <a:ea typeface="+mn-ea"/>
          <a:cs typeface="+mn-cs"/>
        </a:defRPr>
      </a:lvl4pPr>
      <a:lvl5pPr marL="2057400" indent="-182880" algn="l" defTabSz="914400" rtl="0" eaLnBrk="1" latinLnBrk="0" hangingPunct="1">
        <a:lnSpc>
          <a:spcPct val="114000"/>
        </a:lnSpc>
        <a:spcBef>
          <a:spcPts val="250"/>
        </a:spcBef>
        <a:spcAft>
          <a:spcPts val="250"/>
        </a:spcAft>
        <a:buClr>
          <a:schemeClr val="tx2"/>
        </a:buClr>
        <a:buFont typeface="Wingdings 2" pitchFamily="18" charset="2"/>
        <a:buChar char=""/>
        <a:defRPr sz="2000" kern="1200">
          <a:solidFill>
            <a:schemeClr val="tx2"/>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15" userDrawn="1">
          <p15:clr>
            <a:srgbClr val="F26B43"/>
          </p15:clr>
        </p15:guide>
        <p15:guide id="2" pos="7265"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4" descr="Performace T Lock_Horiz transp">
            <a:extLst>
              <a:ext uri="{FF2B5EF4-FFF2-40B4-BE49-F238E27FC236}">
                <a16:creationId xmlns:a16="http://schemas.microsoft.com/office/drawing/2014/main" id="{702D5EC4-DEF0-8FDB-63A5-D1822ED434A8}"/>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0" y="0"/>
            <a:ext cx="121920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a:extLst>
              <a:ext uri="{FF2B5EF4-FFF2-40B4-BE49-F238E27FC236}">
                <a16:creationId xmlns:a16="http://schemas.microsoft.com/office/drawing/2014/main" id="{4E895383-2212-9989-58EA-94E666B3095F}"/>
              </a:ext>
            </a:extLst>
          </p:cNvPr>
          <p:cNvSpPr>
            <a:spLocks noGrp="1" noChangeArrowheads="1"/>
          </p:cNvSpPr>
          <p:nvPr>
            <p:ph type="title"/>
          </p:nvPr>
        </p:nvSpPr>
        <p:spPr bwMode="auto">
          <a:xfrm>
            <a:off x="2188634" y="1277938"/>
            <a:ext cx="8394700" cy="855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8" name="Rectangle 3">
            <a:extLst>
              <a:ext uri="{FF2B5EF4-FFF2-40B4-BE49-F238E27FC236}">
                <a16:creationId xmlns:a16="http://schemas.microsoft.com/office/drawing/2014/main" id="{03892033-DF70-FDE7-7189-597D83873CCD}"/>
              </a:ext>
            </a:extLst>
          </p:cNvPr>
          <p:cNvSpPr>
            <a:spLocks noGrp="1" noChangeArrowheads="1"/>
          </p:cNvSpPr>
          <p:nvPr>
            <p:ph type="body" idx="1"/>
          </p:nvPr>
        </p:nvSpPr>
        <p:spPr bwMode="auto">
          <a:xfrm>
            <a:off x="1729318" y="2205038"/>
            <a:ext cx="8849783"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extLst>
      <p:ext uri="{BB962C8B-B14F-4D97-AF65-F5344CB8AC3E}">
        <p14:creationId xmlns:p14="http://schemas.microsoft.com/office/powerpoint/2010/main" val="3805460773"/>
      </p:ext>
    </p:extLst>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 id="2147483872" r:id="rId12"/>
    <p:sldLayoutId id="2147483873" r:id="rId13"/>
    <p:sldLayoutId id="2147483874" r:id="rId14"/>
    <p:sldLayoutId id="2147483875" r:id="rId15"/>
  </p:sldLayoutIdLst>
  <p:txStyles>
    <p:titleStyle>
      <a:lvl1pPr algn="ctr" rtl="0" eaLnBrk="0" fontAlgn="base" hangingPunct="0">
        <a:spcBef>
          <a:spcPct val="0"/>
        </a:spcBef>
        <a:spcAft>
          <a:spcPct val="0"/>
        </a:spcAft>
        <a:defRPr sz="2800">
          <a:solidFill>
            <a:srgbClr val="652D89"/>
          </a:solidFill>
          <a:latin typeface="+mj-lt"/>
          <a:ea typeface="+mj-ea"/>
          <a:cs typeface="+mj-cs"/>
        </a:defRPr>
      </a:lvl1pPr>
      <a:lvl2pPr algn="ctr" rtl="0" eaLnBrk="0" fontAlgn="base" hangingPunct="0">
        <a:spcBef>
          <a:spcPct val="0"/>
        </a:spcBef>
        <a:spcAft>
          <a:spcPct val="0"/>
        </a:spcAft>
        <a:defRPr sz="2800">
          <a:solidFill>
            <a:srgbClr val="652D89"/>
          </a:solidFill>
          <a:latin typeface="Verdana" pitchFamily="34" charset="0"/>
        </a:defRPr>
      </a:lvl2pPr>
      <a:lvl3pPr algn="ctr" rtl="0" eaLnBrk="0" fontAlgn="base" hangingPunct="0">
        <a:spcBef>
          <a:spcPct val="0"/>
        </a:spcBef>
        <a:spcAft>
          <a:spcPct val="0"/>
        </a:spcAft>
        <a:defRPr sz="2800">
          <a:solidFill>
            <a:srgbClr val="652D89"/>
          </a:solidFill>
          <a:latin typeface="Verdana" pitchFamily="34" charset="0"/>
        </a:defRPr>
      </a:lvl3pPr>
      <a:lvl4pPr algn="ctr" rtl="0" eaLnBrk="0" fontAlgn="base" hangingPunct="0">
        <a:spcBef>
          <a:spcPct val="0"/>
        </a:spcBef>
        <a:spcAft>
          <a:spcPct val="0"/>
        </a:spcAft>
        <a:defRPr sz="2800">
          <a:solidFill>
            <a:srgbClr val="652D89"/>
          </a:solidFill>
          <a:latin typeface="Verdana" pitchFamily="34" charset="0"/>
        </a:defRPr>
      </a:lvl4pPr>
      <a:lvl5pPr algn="ctr" rtl="0" eaLnBrk="0" fontAlgn="base" hangingPunct="0">
        <a:spcBef>
          <a:spcPct val="0"/>
        </a:spcBef>
        <a:spcAft>
          <a:spcPct val="0"/>
        </a:spcAft>
        <a:defRPr sz="2800">
          <a:solidFill>
            <a:srgbClr val="652D89"/>
          </a:solidFill>
          <a:latin typeface="Verdana" pitchFamily="34" charset="0"/>
        </a:defRPr>
      </a:lvl5pPr>
      <a:lvl6pPr marL="457200" algn="l" rtl="0" fontAlgn="base">
        <a:spcBef>
          <a:spcPct val="0"/>
        </a:spcBef>
        <a:spcAft>
          <a:spcPct val="0"/>
        </a:spcAft>
        <a:defRPr sz="2800">
          <a:solidFill>
            <a:srgbClr val="652D89"/>
          </a:solidFill>
          <a:latin typeface="Verdana" pitchFamily="34" charset="0"/>
        </a:defRPr>
      </a:lvl6pPr>
      <a:lvl7pPr marL="914400" algn="l" rtl="0" fontAlgn="base">
        <a:spcBef>
          <a:spcPct val="0"/>
        </a:spcBef>
        <a:spcAft>
          <a:spcPct val="0"/>
        </a:spcAft>
        <a:defRPr sz="2800">
          <a:solidFill>
            <a:srgbClr val="652D89"/>
          </a:solidFill>
          <a:latin typeface="Verdana" pitchFamily="34" charset="0"/>
        </a:defRPr>
      </a:lvl7pPr>
      <a:lvl8pPr marL="1371600" algn="l" rtl="0" fontAlgn="base">
        <a:spcBef>
          <a:spcPct val="0"/>
        </a:spcBef>
        <a:spcAft>
          <a:spcPct val="0"/>
        </a:spcAft>
        <a:defRPr sz="2800">
          <a:solidFill>
            <a:srgbClr val="652D89"/>
          </a:solidFill>
          <a:latin typeface="Verdana" pitchFamily="34" charset="0"/>
        </a:defRPr>
      </a:lvl8pPr>
      <a:lvl9pPr marL="1828800" algn="l" rtl="0" fontAlgn="base">
        <a:spcBef>
          <a:spcPct val="0"/>
        </a:spcBef>
        <a:spcAft>
          <a:spcPct val="0"/>
        </a:spcAft>
        <a:defRPr sz="2800">
          <a:solidFill>
            <a:srgbClr val="652D89"/>
          </a:solidFill>
          <a:latin typeface="Verdana" pitchFamily="34" charset="0"/>
        </a:defRPr>
      </a:lvl9pPr>
    </p:titleStyle>
    <p:bodyStyle>
      <a:lvl1pPr marL="342900" indent="-342900" algn="l" rtl="0" eaLnBrk="0" fontAlgn="base" hangingPunct="0">
        <a:spcBef>
          <a:spcPct val="20000"/>
        </a:spcBef>
        <a:spcAft>
          <a:spcPct val="0"/>
        </a:spcAft>
        <a:buFont typeface="Wingdings" panose="05000000000000000000" pitchFamily="2" charset="2"/>
        <a:buChar char="§"/>
        <a:defRPr>
          <a:solidFill>
            <a:srgbClr val="333333"/>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
        <a:defRPr sz="1600">
          <a:solidFill>
            <a:srgbClr val="333333"/>
          </a:solidFill>
          <a:latin typeface="+mn-lt"/>
        </a:defRPr>
      </a:lvl2pPr>
      <a:lvl3pPr marL="1143000" indent="-228600" algn="l" rtl="0" eaLnBrk="0" fontAlgn="base" hangingPunct="0">
        <a:spcBef>
          <a:spcPct val="20000"/>
        </a:spcBef>
        <a:spcAft>
          <a:spcPct val="0"/>
        </a:spcAft>
        <a:buFont typeface="Wingdings" panose="05000000000000000000" pitchFamily="2" charset="2"/>
        <a:buChar char="§"/>
        <a:defRPr sz="1400">
          <a:solidFill>
            <a:srgbClr val="333333"/>
          </a:solidFill>
          <a:latin typeface="+mn-lt"/>
        </a:defRPr>
      </a:lvl3pPr>
      <a:lvl4pPr marL="1600200" indent="-228600" algn="l" rtl="0" eaLnBrk="0" fontAlgn="base" hangingPunct="0">
        <a:spcBef>
          <a:spcPct val="20000"/>
        </a:spcBef>
        <a:spcAft>
          <a:spcPct val="0"/>
        </a:spcAft>
        <a:buFont typeface="Wingdings" panose="05000000000000000000" pitchFamily="2" charset="2"/>
        <a:buChar char="§"/>
        <a:defRPr sz="1400">
          <a:solidFill>
            <a:srgbClr val="333333"/>
          </a:solidFill>
          <a:latin typeface="+mn-lt"/>
        </a:defRPr>
      </a:lvl4pPr>
      <a:lvl5pPr marL="2057400" indent="-228600" algn="l" rtl="0" eaLnBrk="0" fontAlgn="base" hangingPunct="0">
        <a:spcBef>
          <a:spcPct val="20000"/>
        </a:spcBef>
        <a:spcAft>
          <a:spcPct val="0"/>
        </a:spcAft>
        <a:buFont typeface="Wingdings" panose="05000000000000000000" pitchFamily="2" charset="2"/>
        <a:buChar char="§"/>
        <a:defRPr sz="1400">
          <a:solidFill>
            <a:srgbClr val="333333"/>
          </a:solidFill>
          <a:latin typeface="+mn-lt"/>
        </a:defRPr>
      </a:lvl5pPr>
      <a:lvl6pPr marL="2514600" indent="-228600" algn="l" rtl="0" fontAlgn="base">
        <a:spcBef>
          <a:spcPct val="20000"/>
        </a:spcBef>
        <a:spcAft>
          <a:spcPct val="0"/>
        </a:spcAft>
        <a:buFont typeface="Wingdings" pitchFamily="2" charset="2"/>
        <a:buChar char="§"/>
        <a:defRPr sz="1400">
          <a:solidFill>
            <a:srgbClr val="333333"/>
          </a:solidFill>
          <a:latin typeface="+mn-lt"/>
        </a:defRPr>
      </a:lvl6pPr>
      <a:lvl7pPr marL="2971800" indent="-228600" algn="l" rtl="0" fontAlgn="base">
        <a:spcBef>
          <a:spcPct val="20000"/>
        </a:spcBef>
        <a:spcAft>
          <a:spcPct val="0"/>
        </a:spcAft>
        <a:buFont typeface="Wingdings" pitchFamily="2" charset="2"/>
        <a:buChar char="§"/>
        <a:defRPr sz="1400">
          <a:solidFill>
            <a:srgbClr val="333333"/>
          </a:solidFill>
          <a:latin typeface="+mn-lt"/>
        </a:defRPr>
      </a:lvl7pPr>
      <a:lvl8pPr marL="3429000" indent="-228600" algn="l" rtl="0" fontAlgn="base">
        <a:spcBef>
          <a:spcPct val="20000"/>
        </a:spcBef>
        <a:spcAft>
          <a:spcPct val="0"/>
        </a:spcAft>
        <a:buFont typeface="Wingdings" pitchFamily="2" charset="2"/>
        <a:buChar char="§"/>
        <a:defRPr sz="1400">
          <a:solidFill>
            <a:srgbClr val="333333"/>
          </a:solidFill>
          <a:latin typeface="+mn-lt"/>
        </a:defRPr>
      </a:lvl8pPr>
      <a:lvl9pPr marL="3886200" indent="-228600" algn="l" rtl="0" fontAlgn="base">
        <a:spcBef>
          <a:spcPct val="20000"/>
        </a:spcBef>
        <a:spcAft>
          <a:spcPct val="0"/>
        </a:spcAft>
        <a:buFont typeface="Wingdings" pitchFamily="2" charset="2"/>
        <a:buChar char="§"/>
        <a:defRPr sz="14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microsoft.com/office/2018/10/relationships/comments" Target="../comments/modernComment_D32_84E4C11E.xml"/><Relationship Id="rId7"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8.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7.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080730F3-8D3E-4894-9F94-00AEAB97D592}"/>
              </a:ext>
            </a:extLst>
          </p:cNvPr>
          <p:cNvSpPr>
            <a:spLocks noGrp="1"/>
          </p:cNvSpPr>
          <p:nvPr>
            <p:ph type="ctrTitle"/>
          </p:nvPr>
        </p:nvSpPr>
        <p:spPr>
          <a:xfrm>
            <a:off x="500742" y="1179101"/>
            <a:ext cx="11190515" cy="4013384"/>
          </a:xfrm>
        </p:spPr>
        <p:txBody>
          <a:bodyPr>
            <a:normAutofit fontScale="90000"/>
          </a:bodyPr>
          <a:lstStyle/>
          <a:p>
            <a:br>
              <a:rPr lang="en-US" dirty="0"/>
            </a:br>
            <a:r>
              <a:rPr lang="en-US" dirty="0"/>
              <a:t> </a:t>
            </a:r>
            <a:br>
              <a:rPr lang="en-US" dirty="0"/>
            </a:br>
            <a:br>
              <a:rPr lang="en-US" dirty="0"/>
            </a:br>
            <a:br>
              <a:rPr lang="en-US" dirty="0"/>
            </a:br>
            <a:br>
              <a:rPr lang="en-US" dirty="0"/>
            </a:br>
            <a:br>
              <a:rPr lang="en-US" dirty="0"/>
            </a:br>
            <a:br>
              <a:rPr lang="en-US" dirty="0"/>
            </a:br>
            <a:br>
              <a:rPr lang="en-US" dirty="0"/>
            </a:br>
            <a:br>
              <a:rPr lang="en-US" dirty="0"/>
            </a:br>
            <a:r>
              <a:rPr lang="en-US" dirty="0"/>
              <a:t>SDCT Conference </a:t>
            </a:r>
            <a:br>
              <a:rPr lang="en-US" dirty="0"/>
            </a:br>
            <a:br>
              <a:rPr lang="en-US" dirty="0"/>
            </a:br>
            <a:r>
              <a:rPr lang="en-US" sz="3600" dirty="0"/>
              <a:t>Workforce Strategy for Local Government Finance </a:t>
            </a:r>
            <a:br>
              <a:rPr lang="en-US" dirty="0"/>
            </a:br>
            <a:br>
              <a:rPr lang="en-US" sz="4900" dirty="0"/>
            </a:br>
            <a:r>
              <a:rPr lang="en-US" sz="3100" dirty="0"/>
              <a:t>Joanne.Pitt@cipfa.org</a:t>
            </a:r>
            <a:endParaRPr lang="en-GB" sz="3100" dirty="0"/>
          </a:p>
        </p:txBody>
      </p:sp>
      <p:sp>
        <p:nvSpPr>
          <p:cNvPr id="5" name="Slide Number Placeholder 4">
            <a:extLst>
              <a:ext uri="{FF2B5EF4-FFF2-40B4-BE49-F238E27FC236}">
                <a16:creationId xmlns:a16="http://schemas.microsoft.com/office/drawing/2014/main" id="{C7B70A13-A8D3-4ABD-AFC4-4B54F019D633}"/>
              </a:ext>
            </a:extLst>
          </p:cNvPr>
          <p:cNvSpPr>
            <a:spLocks noGrp="1"/>
          </p:cNvSpPr>
          <p:nvPr>
            <p:ph type="sldNum" sz="quarter" idx="12"/>
          </p:nvPr>
        </p:nvSpPr>
        <p:spPr/>
        <p:txBody>
          <a:bodyPr/>
          <a:lstStyle/>
          <a:p>
            <a:fld id="{4FAB73BC-B049-4115-A692-8D63A059BFB8}" type="slidenum">
              <a:rPr lang="en-US" smtClean="0"/>
              <a:pPr/>
              <a:t>1</a:t>
            </a:fld>
            <a:endParaRPr lang="en-US" dirty="0"/>
          </a:p>
        </p:txBody>
      </p:sp>
      <p:sp>
        <p:nvSpPr>
          <p:cNvPr id="2" name="Footer Placeholder 1"/>
          <p:cNvSpPr>
            <a:spLocks noGrp="1"/>
          </p:cNvSpPr>
          <p:nvPr>
            <p:ph type="ftr" sz="quarter" idx="11"/>
          </p:nvPr>
        </p:nvSpPr>
        <p:spPr/>
        <p:txBody>
          <a:bodyPr/>
          <a:lstStyle/>
          <a:p>
            <a:r>
              <a:rPr lang="en-GB" dirty="0"/>
              <a:t>Copyright © CIPFA 2022 protected under UK and international law</a:t>
            </a:r>
            <a:endParaRPr lang="en-US" dirty="0"/>
          </a:p>
        </p:txBody>
      </p:sp>
    </p:spTree>
    <p:extLst>
      <p:ext uri="{BB962C8B-B14F-4D97-AF65-F5344CB8AC3E}">
        <p14:creationId xmlns:p14="http://schemas.microsoft.com/office/powerpoint/2010/main" val="3268019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80516254-1D9F-4F3A-9870-3A3280BE2B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mn-ea"/>
              <a:cs typeface="+mn-cs"/>
            </a:endParaRPr>
          </a:p>
        </p:txBody>
      </p:sp>
      <p:sp>
        <p:nvSpPr>
          <p:cNvPr id="2" name="Title 1">
            <a:extLst>
              <a:ext uri="{FF2B5EF4-FFF2-40B4-BE49-F238E27FC236}">
                <a16:creationId xmlns:a16="http://schemas.microsoft.com/office/drawing/2014/main" id="{750F3779-C8FE-6A24-5C39-2A6CE6E3E421}"/>
              </a:ext>
            </a:extLst>
          </p:cNvPr>
          <p:cNvSpPr>
            <a:spLocks noGrp="1"/>
          </p:cNvSpPr>
          <p:nvPr>
            <p:ph type="title"/>
          </p:nvPr>
        </p:nvSpPr>
        <p:spPr>
          <a:xfrm>
            <a:off x="1539116" y="864108"/>
            <a:ext cx="3073914" cy="5120639"/>
          </a:xfrm>
        </p:spPr>
        <p:txBody>
          <a:bodyPr>
            <a:normAutofit/>
          </a:bodyPr>
          <a:lstStyle/>
          <a:p>
            <a:pPr algn="ctr"/>
            <a:r>
              <a:rPr lang="en-US" dirty="0">
                <a:solidFill>
                  <a:schemeClr val="tx1">
                    <a:lumMod val="85000"/>
                    <a:lumOff val="15000"/>
                  </a:schemeClr>
                </a:solidFill>
              </a:rPr>
              <a:t>War for Talent has changed…</a:t>
            </a:r>
            <a:br>
              <a:rPr lang="en-US" dirty="0">
                <a:solidFill>
                  <a:schemeClr val="tx1">
                    <a:lumMod val="85000"/>
                    <a:lumOff val="15000"/>
                  </a:schemeClr>
                </a:solidFill>
              </a:rPr>
            </a:br>
            <a:br>
              <a:rPr lang="en-US" dirty="0">
                <a:solidFill>
                  <a:schemeClr val="tx1">
                    <a:lumMod val="85000"/>
                    <a:lumOff val="15000"/>
                  </a:schemeClr>
                </a:solidFill>
              </a:rPr>
            </a:br>
            <a:r>
              <a:rPr lang="en-US" dirty="0">
                <a:solidFill>
                  <a:schemeClr val="tx1">
                    <a:lumMod val="85000"/>
                    <a:lumOff val="15000"/>
                  </a:schemeClr>
                </a:solidFill>
              </a:rPr>
              <a:t> Local Government finance needs a plan to state its case</a:t>
            </a:r>
            <a:endParaRPr lang="en-GB" dirty="0">
              <a:solidFill>
                <a:schemeClr val="tx1">
                  <a:lumMod val="85000"/>
                  <a:lumOff val="15000"/>
                </a:schemeClr>
              </a:solidFill>
            </a:endParaRPr>
          </a:p>
        </p:txBody>
      </p:sp>
      <p:sp>
        <p:nvSpPr>
          <p:cNvPr id="47" name="Rectangle 46">
            <a:extLst>
              <a:ext uri="{FF2B5EF4-FFF2-40B4-BE49-F238E27FC236}">
                <a16:creationId xmlns:a16="http://schemas.microsoft.com/office/drawing/2014/main" id="{FC14672B-27A5-4CDA-ABAF-5E4CF4B41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128693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mn-ea"/>
              <a:cs typeface="+mn-cs"/>
            </a:endParaRPr>
          </a:p>
        </p:txBody>
      </p:sp>
      <p:cxnSp>
        <p:nvCxnSpPr>
          <p:cNvPr id="48" name="Straight Connector 47">
            <a:extLst>
              <a:ext uri="{FF2B5EF4-FFF2-40B4-BE49-F238E27FC236}">
                <a16:creationId xmlns:a16="http://schemas.microsoft.com/office/drawing/2014/main" id="{8D89589C-2C90-4407-A995-05EC3DD7AB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51129" y="2085681"/>
            <a:ext cx="0" cy="2686639"/>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9" name="Content Placeholder 2">
            <a:extLst>
              <a:ext uri="{FF2B5EF4-FFF2-40B4-BE49-F238E27FC236}">
                <a16:creationId xmlns:a16="http://schemas.microsoft.com/office/drawing/2014/main" id="{308652B2-E4FB-9C90-7FA0-C60EF1444DBC}"/>
              </a:ext>
            </a:extLst>
          </p:cNvPr>
          <p:cNvSpPr>
            <a:spLocks noGrp="1"/>
          </p:cNvSpPr>
          <p:nvPr>
            <p:ph idx="1"/>
          </p:nvPr>
        </p:nvSpPr>
        <p:spPr>
          <a:xfrm>
            <a:off x="5289229" y="864108"/>
            <a:ext cx="5910677" cy="5120640"/>
          </a:xfrm>
        </p:spPr>
        <p:txBody>
          <a:bodyPr>
            <a:normAutofit fontScale="92500" lnSpcReduction="10000"/>
          </a:bodyPr>
          <a:lstStyle/>
          <a:p>
            <a:pPr>
              <a:lnSpc>
                <a:spcPct val="104000"/>
              </a:lnSpc>
              <a:spcAft>
                <a:spcPts val="600"/>
              </a:spcAft>
            </a:pPr>
            <a:r>
              <a:rPr lang="en-US" sz="1800" b="1" dirty="0"/>
              <a:t>The Ask </a:t>
            </a:r>
          </a:p>
          <a:p>
            <a:pPr>
              <a:lnSpc>
                <a:spcPct val="104000"/>
              </a:lnSpc>
              <a:spcAft>
                <a:spcPts val="600"/>
              </a:spcAft>
            </a:pPr>
            <a:r>
              <a:rPr lang="en-US" sz="1800" dirty="0"/>
              <a:t>To collect data and views, and propose a workforce plan </a:t>
            </a:r>
          </a:p>
          <a:p>
            <a:pPr>
              <a:lnSpc>
                <a:spcPct val="104000"/>
              </a:lnSpc>
              <a:spcAft>
                <a:spcPts val="600"/>
              </a:spcAft>
            </a:pPr>
            <a:endParaRPr lang="en-US" sz="1800" b="1" dirty="0"/>
          </a:p>
          <a:p>
            <a:pPr>
              <a:lnSpc>
                <a:spcPct val="104000"/>
              </a:lnSpc>
              <a:spcAft>
                <a:spcPts val="600"/>
              </a:spcAft>
            </a:pPr>
            <a:r>
              <a:rPr lang="en-US" sz="1800" b="1" dirty="0"/>
              <a:t>The Reason </a:t>
            </a:r>
          </a:p>
          <a:p>
            <a:pPr>
              <a:lnSpc>
                <a:spcPct val="104000"/>
              </a:lnSpc>
              <a:spcAft>
                <a:spcPts val="600"/>
              </a:spcAft>
            </a:pPr>
            <a:r>
              <a:rPr lang="en-US" sz="1800" dirty="0"/>
              <a:t>Significant challenges exist to attract and retain suitably skilled and experienced finance professionals to deal with the ever increasing acute and complex pressures facing local government finance. </a:t>
            </a:r>
          </a:p>
          <a:p>
            <a:pPr>
              <a:lnSpc>
                <a:spcPct val="104000"/>
              </a:lnSpc>
              <a:spcAft>
                <a:spcPts val="600"/>
              </a:spcAft>
            </a:pPr>
            <a:endParaRPr lang="en-US" sz="1800" dirty="0"/>
          </a:p>
          <a:p>
            <a:pPr>
              <a:lnSpc>
                <a:spcPct val="104000"/>
              </a:lnSpc>
              <a:spcAft>
                <a:spcPts val="600"/>
              </a:spcAft>
            </a:pPr>
            <a:r>
              <a:rPr lang="en-US" sz="1800" dirty="0"/>
              <a:t>Capability and capacity questions have been asked in the wake of the current focus of Local Government delivery </a:t>
            </a:r>
          </a:p>
          <a:p>
            <a:pPr>
              <a:lnSpc>
                <a:spcPct val="104000"/>
              </a:lnSpc>
              <a:spcAft>
                <a:spcPts val="600"/>
              </a:spcAft>
            </a:pPr>
            <a:endParaRPr lang="en-US" sz="1800" dirty="0"/>
          </a:p>
          <a:p>
            <a:pPr>
              <a:lnSpc>
                <a:spcPct val="104000"/>
              </a:lnSpc>
              <a:spcAft>
                <a:spcPts val="600"/>
              </a:spcAft>
            </a:pPr>
            <a:r>
              <a:rPr lang="en-US" sz="1800" dirty="0"/>
              <a:t>How we make local government finance an attractive proposition in a crowded and competitive recruitment market?</a:t>
            </a:r>
          </a:p>
          <a:p>
            <a:pPr>
              <a:lnSpc>
                <a:spcPct val="104000"/>
              </a:lnSpc>
              <a:spcAft>
                <a:spcPts val="600"/>
              </a:spcAft>
            </a:pPr>
            <a:endParaRPr lang="en-US" sz="1800" dirty="0"/>
          </a:p>
          <a:p>
            <a:pPr>
              <a:lnSpc>
                <a:spcPct val="104000"/>
              </a:lnSpc>
              <a:spcAft>
                <a:spcPts val="600"/>
              </a:spcAft>
            </a:pPr>
            <a:r>
              <a:rPr lang="en-US" sz="1800" dirty="0"/>
              <a:t>Collaboration with LGA for DLUHC</a:t>
            </a:r>
          </a:p>
          <a:p>
            <a:pPr>
              <a:lnSpc>
                <a:spcPct val="104000"/>
              </a:lnSpc>
              <a:spcAft>
                <a:spcPts val="600"/>
              </a:spcAft>
            </a:pPr>
            <a:endParaRPr lang="en-US" sz="1800" dirty="0"/>
          </a:p>
          <a:p>
            <a:pPr>
              <a:lnSpc>
                <a:spcPct val="104000"/>
              </a:lnSpc>
              <a:spcAft>
                <a:spcPts val="600"/>
              </a:spcAft>
            </a:pPr>
            <a:endParaRPr lang="en-GB" sz="1700" dirty="0"/>
          </a:p>
        </p:txBody>
      </p:sp>
      <p:sp>
        <p:nvSpPr>
          <p:cNvPr id="50" name="Rectangle 49">
            <a:extLst>
              <a:ext uri="{FF2B5EF4-FFF2-40B4-BE49-F238E27FC236}">
                <a16:creationId xmlns:a16="http://schemas.microsoft.com/office/drawing/2014/main" id="{9A206779-5C74-4555-94BC-5845C92EC3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683988" y="767825"/>
            <a:ext cx="508012" cy="5328173"/>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rial"/>
              <a:ea typeface="+mn-ea"/>
              <a:cs typeface="+mn-cs"/>
            </a:endParaRPr>
          </a:p>
        </p:txBody>
      </p:sp>
      <p:sp>
        <p:nvSpPr>
          <p:cNvPr id="4" name="Footer Placeholder 3">
            <a:extLst>
              <a:ext uri="{FF2B5EF4-FFF2-40B4-BE49-F238E27FC236}">
                <a16:creationId xmlns:a16="http://schemas.microsoft.com/office/drawing/2014/main" id="{56412AC6-6645-0C13-0C3C-B133EF68BB08}"/>
              </a:ext>
            </a:extLst>
          </p:cNvPr>
          <p:cNvSpPr>
            <a:spLocks noGrp="1"/>
          </p:cNvSpPr>
          <p:nvPr>
            <p:ph type="ftr" sz="quarter" idx="11"/>
          </p:nvPr>
        </p:nvSpPr>
        <p:spPr>
          <a:xfrm>
            <a:off x="3869268" y="6356350"/>
            <a:ext cx="5911517" cy="365125"/>
          </a:xfrm>
        </p:spPr>
        <p:txBody>
          <a:bodyPr>
            <a:normAutofit/>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100" b="0" i="0" u="none" strike="noStrike" kern="1200" cap="none" spc="0" normalizeH="0" baseline="0" noProof="0">
                <a:ln>
                  <a:noFill/>
                </a:ln>
                <a:solidFill>
                  <a:prstClr val="black">
                    <a:lumMod val="50000"/>
                    <a:lumOff val="50000"/>
                  </a:prstClr>
                </a:solidFill>
                <a:effectLst/>
                <a:uLnTx/>
                <a:uFillTx/>
                <a:latin typeface="Verdana"/>
                <a:ea typeface="+mn-ea"/>
                <a:cs typeface="+mn-cs"/>
              </a:rPr>
              <a:t>Copyright © CIPFA 2022 protected under UK and international law</a:t>
            </a:r>
          </a:p>
        </p:txBody>
      </p:sp>
      <p:sp>
        <p:nvSpPr>
          <p:cNvPr id="5" name="Slide Number Placeholder 4">
            <a:extLst>
              <a:ext uri="{FF2B5EF4-FFF2-40B4-BE49-F238E27FC236}">
                <a16:creationId xmlns:a16="http://schemas.microsoft.com/office/drawing/2014/main" id="{00965F25-B9E8-E833-9BE6-11EE00496F8D}"/>
              </a:ext>
            </a:extLst>
          </p:cNvPr>
          <p:cNvSpPr>
            <a:spLocks noGrp="1"/>
          </p:cNvSpPr>
          <p:nvPr>
            <p:ph type="sldNum" sz="quarter" idx="12"/>
          </p:nvPr>
        </p:nvSpPr>
        <p:spPr>
          <a:xfrm>
            <a:off x="10634135" y="6356350"/>
            <a:ext cx="1530927" cy="365125"/>
          </a:xfrm>
        </p:spPr>
        <p:txBody>
          <a:bodyP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4FAB73BC-B049-4115-A692-8D63A059BFB8}" type="slidenum">
              <a:rPr kumimoji="0" lang="en-US" sz="1200" b="1" i="0" u="none" strike="noStrike" kern="1200" cap="none" spc="0" normalizeH="0" baseline="0" noProof="0" smtClean="0">
                <a:ln>
                  <a:noFill/>
                </a:ln>
                <a:solidFill>
                  <a:srgbClr val="5A4B9A"/>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600"/>
                </a:spcAft>
                <a:buClrTx/>
                <a:buSzTx/>
                <a:buFontTx/>
                <a:buNone/>
                <a:tabLst/>
                <a:defRPr/>
              </a:pPr>
              <a:t>2</a:t>
            </a:fld>
            <a:endParaRPr kumimoji="0" lang="en-US" sz="1200" b="1" i="0" u="none" strike="noStrike" kern="1200" cap="none" spc="0" normalizeH="0" baseline="0" noProof="0">
              <a:ln>
                <a:noFill/>
              </a:ln>
              <a:solidFill>
                <a:srgbClr val="5A4B9A"/>
              </a:solidFill>
              <a:effectLst/>
              <a:uLnTx/>
              <a:uFillTx/>
              <a:latin typeface="Arial"/>
              <a:ea typeface="+mn-ea"/>
              <a:cs typeface="+mn-cs"/>
            </a:endParaRPr>
          </a:p>
        </p:txBody>
      </p:sp>
      <p:pic>
        <p:nvPicPr>
          <p:cNvPr id="3" name="Picture 2">
            <a:extLst>
              <a:ext uri="{FF2B5EF4-FFF2-40B4-BE49-F238E27FC236}">
                <a16:creationId xmlns:a16="http://schemas.microsoft.com/office/drawing/2014/main" id="{ACC4063C-64DB-2530-FE86-D448AD2FD941}"/>
              </a:ext>
            </a:extLst>
          </p:cNvPr>
          <p:cNvPicPr>
            <a:picLocks noChangeAspect="1"/>
          </p:cNvPicPr>
          <p:nvPr/>
        </p:nvPicPr>
        <p:blipFill>
          <a:blip r:embed="rId2"/>
          <a:stretch>
            <a:fillRect/>
          </a:stretch>
        </p:blipFill>
        <p:spPr>
          <a:xfrm>
            <a:off x="2140284" y="5210203"/>
            <a:ext cx="1658256" cy="1146147"/>
          </a:xfrm>
          <a:prstGeom prst="rect">
            <a:avLst/>
          </a:prstGeom>
        </p:spPr>
      </p:pic>
    </p:spTree>
    <p:extLst>
      <p:ext uri="{BB962C8B-B14F-4D97-AF65-F5344CB8AC3E}">
        <p14:creationId xmlns:p14="http://schemas.microsoft.com/office/powerpoint/2010/main" val="197446985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B3875682-0790-427D-9A23-4B7265F0FA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dirty="0"/>
          </a:p>
        </p:txBody>
      </p:sp>
      <p:sp>
        <p:nvSpPr>
          <p:cNvPr id="17" name="Rectangle 16">
            <a:extLst>
              <a:ext uri="{FF2B5EF4-FFF2-40B4-BE49-F238E27FC236}">
                <a16:creationId xmlns:a16="http://schemas.microsoft.com/office/drawing/2014/main" id="{6EDE4AAE-4785-4EA7-95DB-45200F5B80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dirty="0"/>
          </a:p>
        </p:txBody>
      </p:sp>
      <p:sp useBgFill="1">
        <p:nvSpPr>
          <p:cNvPr id="19" name="Rectangle 18">
            <a:extLst>
              <a:ext uri="{FF2B5EF4-FFF2-40B4-BE49-F238E27FC236}">
                <a16:creationId xmlns:a16="http://schemas.microsoft.com/office/drawing/2014/main" id="{EB8AA617-0537-4ED7-91B6-66511A6475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C2E8BF1F-CE61-45C5-92AC-552D23176C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367639"/>
            <a:ext cx="11707367" cy="18521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dirty="0"/>
          </a:p>
        </p:txBody>
      </p:sp>
      <p:sp>
        <p:nvSpPr>
          <p:cNvPr id="2" name="Title 1">
            <a:extLst>
              <a:ext uri="{FF2B5EF4-FFF2-40B4-BE49-F238E27FC236}">
                <a16:creationId xmlns:a16="http://schemas.microsoft.com/office/drawing/2014/main" id="{0B48B215-5E23-C277-F88F-7B553ED26145}"/>
              </a:ext>
            </a:extLst>
          </p:cNvPr>
          <p:cNvSpPr>
            <a:spLocks noGrp="1"/>
          </p:cNvSpPr>
          <p:nvPr>
            <p:ph type="title"/>
          </p:nvPr>
        </p:nvSpPr>
        <p:spPr>
          <a:xfrm>
            <a:off x="1069848" y="4590661"/>
            <a:ext cx="10210862" cy="1065690"/>
          </a:xfrm>
        </p:spPr>
        <p:txBody>
          <a:bodyPr vert="horz" lIns="91440" tIns="45720" rIns="91440" bIns="45720" rtlCol="0" anchor="b">
            <a:normAutofit/>
          </a:bodyPr>
          <a:lstStyle/>
          <a:p>
            <a:r>
              <a:rPr lang="en-US" sz="4100" spc="-100" dirty="0">
                <a:solidFill>
                  <a:srgbClr val="FFFFFF"/>
                </a:solidFill>
              </a:rPr>
              <a:t>Supporting the CFO role in  public services </a:t>
            </a:r>
          </a:p>
        </p:txBody>
      </p:sp>
      <p:pic>
        <p:nvPicPr>
          <p:cNvPr id="7" name="Picture 6">
            <a:extLst>
              <a:ext uri="{FF2B5EF4-FFF2-40B4-BE49-F238E27FC236}">
                <a16:creationId xmlns:a16="http://schemas.microsoft.com/office/drawing/2014/main" id="{EE53FE36-ECC2-5011-1297-9147C428F7E4}"/>
              </a:ext>
            </a:extLst>
          </p:cNvPr>
          <p:cNvPicPr>
            <a:picLocks noChangeAspect="1"/>
          </p:cNvPicPr>
          <p:nvPr/>
        </p:nvPicPr>
        <p:blipFill rotWithShape="1">
          <a:blip r:embed="rId2"/>
          <a:srcRect r="-1" b="10512"/>
          <a:stretch/>
        </p:blipFill>
        <p:spPr>
          <a:xfrm>
            <a:off x="6975661" y="455353"/>
            <a:ext cx="2805124" cy="3552470"/>
          </a:xfrm>
          <a:prstGeom prst="rect">
            <a:avLst/>
          </a:prstGeom>
        </p:spPr>
      </p:pic>
      <p:pic>
        <p:nvPicPr>
          <p:cNvPr id="6" name="Content Placeholder 5">
            <a:extLst>
              <a:ext uri="{FF2B5EF4-FFF2-40B4-BE49-F238E27FC236}">
                <a16:creationId xmlns:a16="http://schemas.microsoft.com/office/drawing/2014/main" id="{0E6EC139-FA3D-A8AC-3AD0-17EA4C23E1AA}"/>
              </a:ext>
            </a:extLst>
          </p:cNvPr>
          <p:cNvPicPr>
            <a:picLocks noGrp="1" noChangeAspect="1"/>
          </p:cNvPicPr>
          <p:nvPr>
            <p:ph idx="1"/>
          </p:nvPr>
        </p:nvPicPr>
        <p:blipFill rotWithShape="1">
          <a:blip r:embed="rId3"/>
          <a:srcRect b="10247"/>
          <a:stretch/>
        </p:blipFill>
        <p:spPr>
          <a:xfrm>
            <a:off x="1968887" y="474454"/>
            <a:ext cx="2805126" cy="3556755"/>
          </a:xfrm>
          <a:prstGeom prst="rect">
            <a:avLst/>
          </a:prstGeom>
        </p:spPr>
      </p:pic>
      <p:sp>
        <p:nvSpPr>
          <p:cNvPr id="4" name="Footer Placeholder 3">
            <a:extLst>
              <a:ext uri="{FF2B5EF4-FFF2-40B4-BE49-F238E27FC236}">
                <a16:creationId xmlns:a16="http://schemas.microsoft.com/office/drawing/2014/main" id="{FFC42F6D-7D11-F618-A936-B3767600B4CB}"/>
              </a:ext>
            </a:extLst>
          </p:cNvPr>
          <p:cNvSpPr>
            <a:spLocks noGrp="1"/>
          </p:cNvSpPr>
          <p:nvPr>
            <p:ph type="ftr" sz="quarter" idx="11"/>
          </p:nvPr>
        </p:nvSpPr>
        <p:spPr>
          <a:xfrm>
            <a:off x="3869268" y="6356350"/>
            <a:ext cx="5911517" cy="365125"/>
          </a:xfrm>
        </p:spPr>
        <p:txBody>
          <a:bodyPr vert="horz" lIns="91440" tIns="45720" rIns="91440" bIns="45720" rtlCol="0" anchor="ctr">
            <a:normAutofit/>
          </a:bodyPr>
          <a:lstStyle/>
          <a:p>
            <a:pPr>
              <a:spcAft>
                <a:spcPts val="600"/>
              </a:spcAft>
            </a:pPr>
            <a:r>
              <a:rPr lang="en-US" kern="1200" dirty="0">
                <a:solidFill>
                  <a:schemeClr val="tx1">
                    <a:lumMod val="50000"/>
                    <a:lumOff val="50000"/>
                  </a:schemeClr>
                </a:solidFill>
                <a:latin typeface="+mn-lt"/>
                <a:ea typeface="+mn-ea"/>
                <a:cs typeface="+mn-cs"/>
              </a:rPr>
              <a:t>Copyright © CIPFA 2022 protected under UK and international law</a:t>
            </a:r>
          </a:p>
        </p:txBody>
      </p:sp>
      <p:sp>
        <p:nvSpPr>
          <p:cNvPr id="5" name="Slide Number Placeholder 4">
            <a:extLst>
              <a:ext uri="{FF2B5EF4-FFF2-40B4-BE49-F238E27FC236}">
                <a16:creationId xmlns:a16="http://schemas.microsoft.com/office/drawing/2014/main" id="{72EF56F3-6CD0-0CF8-0716-B56A213123DF}"/>
              </a:ext>
            </a:extLst>
          </p:cNvPr>
          <p:cNvSpPr>
            <a:spLocks noGrp="1"/>
          </p:cNvSpPr>
          <p:nvPr>
            <p:ph type="sldNum" sz="quarter" idx="12"/>
          </p:nvPr>
        </p:nvSpPr>
        <p:spPr>
          <a:xfrm>
            <a:off x="10634135" y="6356350"/>
            <a:ext cx="1530927" cy="365125"/>
          </a:xfrm>
        </p:spPr>
        <p:txBody>
          <a:bodyPr vert="horz" lIns="91440" tIns="45720" rIns="91440" bIns="45720" rtlCol="0" anchor="ctr">
            <a:normAutofit/>
          </a:bodyPr>
          <a:lstStyle/>
          <a:p>
            <a:pPr>
              <a:spcAft>
                <a:spcPts val="600"/>
              </a:spcAft>
            </a:pPr>
            <a:fld id="{4FAB73BC-B049-4115-A692-8D63A059BFB8}" type="slidenum">
              <a:rPr lang="en-US" b="1" kern="1200" dirty="0">
                <a:solidFill>
                  <a:schemeClr val="accent1"/>
                </a:solidFill>
                <a:latin typeface="+mn-lt"/>
                <a:ea typeface="+mn-ea"/>
                <a:cs typeface="+mn-cs"/>
              </a:rPr>
              <a:pPr>
                <a:spcAft>
                  <a:spcPts val="600"/>
                </a:spcAft>
              </a:pPr>
              <a:t>3</a:t>
            </a:fld>
            <a:endParaRPr lang="en-US" b="1" kern="1200" dirty="0">
              <a:solidFill>
                <a:schemeClr val="accent1"/>
              </a:solidFill>
              <a:latin typeface="+mn-lt"/>
              <a:ea typeface="+mn-ea"/>
              <a:cs typeface="+mn-cs"/>
            </a:endParaRPr>
          </a:p>
        </p:txBody>
      </p:sp>
    </p:spTree>
    <p:extLst>
      <p:ext uri="{BB962C8B-B14F-4D97-AF65-F5344CB8AC3E}">
        <p14:creationId xmlns:p14="http://schemas.microsoft.com/office/powerpoint/2010/main" val="1422677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14C6DB2-E584-523B-1F2F-95C2C0C14729}"/>
              </a:ext>
            </a:extLst>
          </p:cNvPr>
          <p:cNvSpPr>
            <a:spLocks noGrp="1"/>
          </p:cNvSpPr>
          <p:nvPr>
            <p:ph type="title"/>
          </p:nvPr>
        </p:nvSpPr>
        <p:spPr>
          <a:xfrm>
            <a:off x="658812" y="796269"/>
            <a:ext cx="10874375" cy="1018927"/>
          </a:xfrm>
        </p:spPr>
        <p:txBody>
          <a:bodyPr/>
          <a:lstStyle/>
          <a:p>
            <a:r>
              <a:rPr lang="en-US" dirty="0"/>
              <a:t>The role of the CFO </a:t>
            </a:r>
            <a:endParaRPr lang="en-GB" dirty="0"/>
          </a:p>
        </p:txBody>
      </p:sp>
      <p:pic>
        <p:nvPicPr>
          <p:cNvPr id="9" name="Content Placeholder 8">
            <a:extLst>
              <a:ext uri="{FF2B5EF4-FFF2-40B4-BE49-F238E27FC236}">
                <a16:creationId xmlns:a16="http://schemas.microsoft.com/office/drawing/2014/main" id="{48568000-61E1-7647-F4FC-8C14BF9C4368}"/>
              </a:ext>
            </a:extLst>
          </p:cNvPr>
          <p:cNvPicPr>
            <a:picLocks noGrp="1" noChangeAspect="1"/>
          </p:cNvPicPr>
          <p:nvPr>
            <p:ph idx="1"/>
          </p:nvPr>
        </p:nvPicPr>
        <p:blipFill>
          <a:blip r:embed="rId2"/>
          <a:stretch>
            <a:fillRect/>
          </a:stretch>
        </p:blipFill>
        <p:spPr>
          <a:xfrm>
            <a:off x="585741" y="1969978"/>
            <a:ext cx="6567053" cy="4270849"/>
          </a:xfrm>
          <a:prstGeom prst="rect">
            <a:avLst/>
          </a:prstGeom>
        </p:spPr>
      </p:pic>
      <p:sp>
        <p:nvSpPr>
          <p:cNvPr id="4" name="Footer Placeholder 3">
            <a:extLst>
              <a:ext uri="{FF2B5EF4-FFF2-40B4-BE49-F238E27FC236}">
                <a16:creationId xmlns:a16="http://schemas.microsoft.com/office/drawing/2014/main" id="{CE6BD291-ECB4-53CA-21C7-C08089BCFB00}"/>
              </a:ext>
            </a:extLst>
          </p:cNvPr>
          <p:cNvSpPr>
            <a:spLocks noGrp="1"/>
          </p:cNvSpPr>
          <p:nvPr>
            <p:ph type="ftr" sz="quarter" idx="11"/>
          </p:nvPr>
        </p:nvSpPr>
        <p:spPr/>
        <p:txBody>
          <a:bodyPr/>
          <a:lstStyle/>
          <a:p>
            <a:r>
              <a:rPr lang="en-GB">
                <a:solidFill>
                  <a:srgbClr val="333333"/>
                </a:solidFill>
                <a:latin typeface="Verdana"/>
              </a:rPr>
              <a:t>Copyright © CIPFA 2022 protected under UK and international law</a:t>
            </a:r>
            <a:endParaRPr lang="en-GB" sz="1100" dirty="0">
              <a:solidFill>
                <a:srgbClr val="333333"/>
              </a:solidFill>
              <a:latin typeface="Verdana"/>
            </a:endParaRPr>
          </a:p>
        </p:txBody>
      </p:sp>
      <p:sp>
        <p:nvSpPr>
          <p:cNvPr id="5" name="Slide Number Placeholder 4">
            <a:extLst>
              <a:ext uri="{FF2B5EF4-FFF2-40B4-BE49-F238E27FC236}">
                <a16:creationId xmlns:a16="http://schemas.microsoft.com/office/drawing/2014/main" id="{8B7DA967-CA1B-B07C-AE19-66BA69B7F127}"/>
              </a:ext>
            </a:extLst>
          </p:cNvPr>
          <p:cNvSpPr>
            <a:spLocks noGrp="1"/>
          </p:cNvSpPr>
          <p:nvPr>
            <p:ph type="sldNum" sz="quarter" idx="12"/>
          </p:nvPr>
        </p:nvSpPr>
        <p:spPr/>
        <p:txBody>
          <a:bodyPr/>
          <a:lstStyle/>
          <a:p>
            <a:fld id="{4FAB73BC-B049-4115-A692-8D63A059BFB8}" type="slidenum">
              <a:rPr lang="en-US" smtClean="0"/>
              <a:pPr/>
              <a:t>4</a:t>
            </a:fld>
            <a:endParaRPr lang="en-US" dirty="0"/>
          </a:p>
        </p:txBody>
      </p:sp>
      <p:pic>
        <p:nvPicPr>
          <p:cNvPr id="10" name="Picture 9">
            <a:extLst>
              <a:ext uri="{FF2B5EF4-FFF2-40B4-BE49-F238E27FC236}">
                <a16:creationId xmlns:a16="http://schemas.microsoft.com/office/drawing/2014/main" id="{F98A72FC-AA90-8CC4-CCC0-9132B79A82A5}"/>
              </a:ext>
            </a:extLst>
          </p:cNvPr>
          <p:cNvPicPr>
            <a:picLocks noChangeAspect="1"/>
          </p:cNvPicPr>
          <p:nvPr/>
        </p:nvPicPr>
        <p:blipFill>
          <a:blip r:embed="rId3"/>
          <a:stretch>
            <a:fillRect/>
          </a:stretch>
        </p:blipFill>
        <p:spPr>
          <a:xfrm>
            <a:off x="7405141" y="1815196"/>
            <a:ext cx="5069969" cy="4036963"/>
          </a:xfrm>
          <a:prstGeom prst="rect">
            <a:avLst/>
          </a:prstGeom>
        </p:spPr>
      </p:pic>
    </p:spTree>
    <p:extLst>
      <p:ext uri="{BB962C8B-B14F-4D97-AF65-F5344CB8AC3E}">
        <p14:creationId xmlns:p14="http://schemas.microsoft.com/office/powerpoint/2010/main" val="2768552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31BA27-C335-5527-740E-29F96553E163}"/>
              </a:ext>
            </a:extLst>
          </p:cNvPr>
          <p:cNvSpPr>
            <a:spLocks noGrp="1"/>
          </p:cNvSpPr>
          <p:nvPr>
            <p:ph type="title"/>
          </p:nvPr>
        </p:nvSpPr>
        <p:spPr>
          <a:xfrm>
            <a:off x="385824" y="902825"/>
            <a:ext cx="3460831" cy="4872817"/>
          </a:xfrm>
        </p:spPr>
        <p:txBody>
          <a:bodyPr>
            <a:noAutofit/>
          </a:bodyPr>
          <a:lstStyle/>
          <a:p>
            <a:pPr algn="ctr"/>
            <a:r>
              <a:rPr lang="en-US" sz="3600" dirty="0"/>
              <a:t>Absence of workforce and training plans</a:t>
            </a:r>
            <a:br>
              <a:rPr lang="en-US" sz="3600" dirty="0"/>
            </a:br>
            <a:br>
              <a:rPr lang="en-US" sz="3600" dirty="0"/>
            </a:br>
            <a:br>
              <a:rPr lang="en-US" sz="3600" dirty="0"/>
            </a:br>
            <a:br>
              <a:rPr lang="en-US" sz="3600" dirty="0"/>
            </a:br>
            <a:r>
              <a:rPr lang="en-US" sz="3600" dirty="0"/>
              <a:t>What you told us….</a:t>
            </a:r>
            <a:endParaRPr lang="en-GB" sz="3600" dirty="0"/>
          </a:p>
        </p:txBody>
      </p:sp>
      <p:sp>
        <p:nvSpPr>
          <p:cNvPr id="4" name="Slide Number Placeholder 3">
            <a:extLst>
              <a:ext uri="{FF2B5EF4-FFF2-40B4-BE49-F238E27FC236}">
                <a16:creationId xmlns:a16="http://schemas.microsoft.com/office/drawing/2014/main" id="{1BD418C7-EF4E-5F76-7682-0773B15A8AC7}"/>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5A4B9A"/>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1" i="0" u="none" strike="noStrike" kern="1200" cap="none" spc="0" normalizeH="0" baseline="0" noProof="0" dirty="0">
              <a:ln>
                <a:noFill/>
              </a:ln>
              <a:solidFill>
                <a:srgbClr val="5A4B9A"/>
              </a:solidFill>
              <a:effectLst/>
              <a:uLnTx/>
              <a:uFillTx/>
              <a:latin typeface="Arial"/>
              <a:ea typeface="+mn-ea"/>
              <a:cs typeface="+mn-cs"/>
            </a:endParaRPr>
          </a:p>
        </p:txBody>
      </p:sp>
      <p:sp>
        <p:nvSpPr>
          <p:cNvPr id="7" name="Rectangle 6">
            <a:extLst>
              <a:ext uri="{FF2B5EF4-FFF2-40B4-BE49-F238E27FC236}">
                <a16:creationId xmlns:a16="http://schemas.microsoft.com/office/drawing/2014/main" id="{68318085-4F48-BC4B-E9CB-FFEB94ED04D8}"/>
              </a:ext>
            </a:extLst>
          </p:cNvPr>
          <p:cNvSpPr/>
          <p:nvPr/>
        </p:nvSpPr>
        <p:spPr>
          <a:xfrm>
            <a:off x="501445" y="136525"/>
            <a:ext cx="1248697" cy="58123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Arial"/>
              <a:ea typeface="+mn-ea"/>
              <a:cs typeface="+mn-cs"/>
            </a:endParaRPr>
          </a:p>
        </p:txBody>
      </p:sp>
      <p:pic>
        <p:nvPicPr>
          <p:cNvPr id="3" name="Picture 2">
            <a:extLst>
              <a:ext uri="{FF2B5EF4-FFF2-40B4-BE49-F238E27FC236}">
                <a16:creationId xmlns:a16="http://schemas.microsoft.com/office/drawing/2014/main" id="{63D74A82-BF50-8B5F-3A19-695672487B62}"/>
              </a:ext>
            </a:extLst>
          </p:cNvPr>
          <p:cNvPicPr>
            <a:picLocks noChangeAspect="1"/>
          </p:cNvPicPr>
          <p:nvPr/>
        </p:nvPicPr>
        <p:blipFill>
          <a:blip r:embed="rId3"/>
          <a:stretch>
            <a:fillRect/>
          </a:stretch>
        </p:blipFill>
        <p:spPr>
          <a:xfrm>
            <a:off x="4213185" y="902825"/>
            <a:ext cx="7592991" cy="5046562"/>
          </a:xfrm>
          <a:prstGeom prst="rect">
            <a:avLst/>
          </a:prstGeom>
        </p:spPr>
      </p:pic>
    </p:spTree>
    <p:extLst>
      <p:ext uri="{BB962C8B-B14F-4D97-AF65-F5344CB8AC3E}">
        <p14:creationId xmlns:p14="http://schemas.microsoft.com/office/powerpoint/2010/main" val="335307301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B86D3812-A980-B0FE-499C-5AD2FEEE24DA}"/>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prstClr val="black">
                    <a:lumMod val="50000"/>
                    <a:lumOff val="50000"/>
                  </a:prstClr>
                </a:solidFill>
                <a:effectLst/>
                <a:uLnTx/>
                <a:uFillTx/>
                <a:latin typeface="Arial"/>
                <a:ea typeface="+mn-ea"/>
                <a:cs typeface="+mn-cs"/>
              </a:rPr>
              <a:t>Copyright © CIPFA 2022 protected under UK and international law</a:t>
            </a:r>
            <a:endParaRPr kumimoji="0" lang="en-US" sz="1100" b="0" i="0" u="none" strike="noStrike" kern="1200" cap="none" spc="0" normalizeH="0" baseline="0" noProof="0" dirty="0">
              <a:ln>
                <a:noFill/>
              </a:ln>
              <a:solidFill>
                <a:prstClr val="black">
                  <a:lumMod val="50000"/>
                  <a:lumOff val="50000"/>
                </a:prstClr>
              </a:solidFill>
              <a:effectLst/>
              <a:uLnTx/>
              <a:uFillTx/>
              <a:latin typeface="Arial"/>
              <a:ea typeface="+mn-ea"/>
              <a:cs typeface="+mn-cs"/>
            </a:endParaRPr>
          </a:p>
        </p:txBody>
      </p:sp>
      <p:sp>
        <p:nvSpPr>
          <p:cNvPr id="5" name="Slide Number Placeholder 4">
            <a:extLst>
              <a:ext uri="{FF2B5EF4-FFF2-40B4-BE49-F238E27FC236}">
                <a16:creationId xmlns:a16="http://schemas.microsoft.com/office/drawing/2014/main" id="{28FB34DC-4936-B234-5205-A3DEDD4B656B}"/>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5A4B9A"/>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1" i="0" u="none" strike="noStrike" kern="1200" cap="none" spc="0" normalizeH="0" baseline="0" noProof="0" dirty="0">
              <a:ln>
                <a:noFill/>
              </a:ln>
              <a:solidFill>
                <a:srgbClr val="5A4B9A"/>
              </a:solidFill>
              <a:effectLst/>
              <a:uLnTx/>
              <a:uFillTx/>
              <a:latin typeface="Arial"/>
              <a:ea typeface="+mn-ea"/>
              <a:cs typeface="+mn-cs"/>
            </a:endParaRPr>
          </a:p>
        </p:txBody>
      </p:sp>
      <p:graphicFrame>
        <p:nvGraphicFramePr>
          <p:cNvPr id="6" name="Chart 5">
            <a:extLst>
              <a:ext uri="{FF2B5EF4-FFF2-40B4-BE49-F238E27FC236}">
                <a16:creationId xmlns:a16="http://schemas.microsoft.com/office/drawing/2014/main" id="{F3BB6CF1-959B-A772-70BA-9FDB6A74958C}"/>
              </a:ext>
            </a:extLst>
          </p:cNvPr>
          <p:cNvGraphicFramePr>
            <a:graphicFrameLocks/>
          </p:cNvGraphicFramePr>
          <p:nvPr/>
        </p:nvGraphicFramePr>
        <p:xfrm>
          <a:off x="1553203" y="404273"/>
          <a:ext cx="4823213" cy="3003866"/>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a:extLst>
              <a:ext uri="{FF2B5EF4-FFF2-40B4-BE49-F238E27FC236}">
                <a16:creationId xmlns:a16="http://schemas.microsoft.com/office/drawing/2014/main" id="{AFAD5C7D-344C-D805-7808-C124A91523C2}"/>
              </a:ext>
            </a:extLst>
          </p:cNvPr>
          <p:cNvSpPr>
            <a:spLocks noGrp="1"/>
          </p:cNvSpPr>
          <p:nvPr>
            <p:ph type="title"/>
          </p:nvPr>
        </p:nvSpPr>
        <p:spPr>
          <a:xfrm rot="16200000">
            <a:off x="-2131562" y="3017484"/>
            <a:ext cx="5442629" cy="457906"/>
          </a:xfrm>
          <a:solidFill>
            <a:schemeClr val="bg1"/>
          </a:solidFill>
        </p:spPr>
        <p:txBody>
          <a:bodyPr/>
          <a:lstStyle/>
          <a:p>
            <a:r>
              <a:rPr lang="en-GB" dirty="0"/>
              <a:t>Retention &amp; Recruitment Statistics</a:t>
            </a:r>
          </a:p>
        </p:txBody>
      </p:sp>
      <p:graphicFrame>
        <p:nvGraphicFramePr>
          <p:cNvPr id="8" name="Chart 7">
            <a:extLst>
              <a:ext uri="{FF2B5EF4-FFF2-40B4-BE49-F238E27FC236}">
                <a16:creationId xmlns:a16="http://schemas.microsoft.com/office/drawing/2014/main" id="{9A1F5807-48DE-2F07-8968-EBE33A6641EE}"/>
              </a:ext>
            </a:extLst>
          </p:cNvPr>
          <p:cNvGraphicFramePr>
            <a:graphicFrameLocks/>
          </p:cNvGraphicFramePr>
          <p:nvPr/>
        </p:nvGraphicFramePr>
        <p:xfrm>
          <a:off x="6857206" y="392973"/>
          <a:ext cx="4830586" cy="2978531"/>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Chart 8">
            <a:extLst>
              <a:ext uri="{FF2B5EF4-FFF2-40B4-BE49-F238E27FC236}">
                <a16:creationId xmlns:a16="http://schemas.microsoft.com/office/drawing/2014/main" id="{D5C2609B-EF1C-ADC3-0AB6-9FED36617643}"/>
              </a:ext>
            </a:extLst>
          </p:cNvPr>
          <p:cNvGraphicFramePr>
            <a:graphicFrameLocks/>
          </p:cNvGraphicFramePr>
          <p:nvPr/>
        </p:nvGraphicFramePr>
        <p:xfrm>
          <a:off x="6874166" y="3461162"/>
          <a:ext cx="4766073" cy="3003865"/>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 name="Chart 2">
            <a:extLst>
              <a:ext uri="{FF2B5EF4-FFF2-40B4-BE49-F238E27FC236}">
                <a16:creationId xmlns:a16="http://schemas.microsoft.com/office/drawing/2014/main" id="{D8CB6702-0598-DDA3-A2D9-2E10DD0916E6}"/>
              </a:ext>
            </a:extLst>
          </p:cNvPr>
          <p:cNvGraphicFramePr>
            <a:graphicFrameLocks/>
          </p:cNvGraphicFramePr>
          <p:nvPr/>
        </p:nvGraphicFramePr>
        <p:xfrm>
          <a:off x="1537604" y="3537155"/>
          <a:ext cx="4823212" cy="2927871"/>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222958415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extLst>
    <p:ext uri="{6950BFC3-D8DA-4A85-94F7-54DA5524770B}">
      <p188:commentRel xmlns:p188="http://schemas.microsoft.com/office/powerpoint/2018/8/main" r:id="rId3"/>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8E7C5-6AB5-6754-FCCC-D0D79A4AEB98}"/>
              </a:ext>
            </a:extLst>
          </p:cNvPr>
          <p:cNvSpPr>
            <a:spLocks noGrp="1"/>
          </p:cNvSpPr>
          <p:nvPr>
            <p:ph type="title"/>
          </p:nvPr>
        </p:nvSpPr>
        <p:spPr>
          <a:xfrm>
            <a:off x="342343" y="994923"/>
            <a:ext cx="10874375" cy="1018927"/>
          </a:xfrm>
        </p:spPr>
        <p:txBody>
          <a:bodyPr/>
          <a:lstStyle/>
          <a:p>
            <a:r>
              <a:rPr lang="en-GB" dirty="0"/>
              <a:t> Potential risks and implications</a:t>
            </a:r>
          </a:p>
        </p:txBody>
      </p:sp>
      <p:sp>
        <p:nvSpPr>
          <p:cNvPr id="3" name="Content Placeholder 2">
            <a:extLst>
              <a:ext uri="{FF2B5EF4-FFF2-40B4-BE49-F238E27FC236}">
                <a16:creationId xmlns:a16="http://schemas.microsoft.com/office/drawing/2014/main" id="{B1683FC5-9C49-A014-23D7-09E82E5C4D2F}"/>
              </a:ext>
            </a:extLst>
          </p:cNvPr>
          <p:cNvSpPr>
            <a:spLocks noGrp="1"/>
          </p:cNvSpPr>
          <p:nvPr>
            <p:ph idx="1"/>
          </p:nvPr>
        </p:nvSpPr>
        <p:spPr>
          <a:xfrm>
            <a:off x="531490" y="1986410"/>
            <a:ext cx="10874374" cy="3586861"/>
          </a:xfrm>
        </p:spPr>
        <p:txBody>
          <a:bodyPr/>
          <a:lstStyle/>
          <a:p>
            <a:r>
              <a:rPr lang="en-GB" dirty="0"/>
              <a:t>Loss of confidence in the sector</a:t>
            </a:r>
          </a:p>
          <a:p>
            <a:endParaRPr lang="en-GB" dirty="0"/>
          </a:p>
          <a:p>
            <a:r>
              <a:rPr lang="en-GB" dirty="0"/>
              <a:t>Some increased technical and financial management issues</a:t>
            </a:r>
          </a:p>
          <a:p>
            <a:endParaRPr lang="en-GB" dirty="0"/>
          </a:p>
          <a:p>
            <a:r>
              <a:rPr lang="en-GB" dirty="0"/>
              <a:t>Continuity and succession challenges</a:t>
            </a:r>
          </a:p>
          <a:p>
            <a:endParaRPr lang="en-GB" dirty="0"/>
          </a:p>
          <a:p>
            <a:r>
              <a:rPr lang="en-GB" dirty="0"/>
              <a:t>Stretched roles and responsibilities</a:t>
            </a:r>
          </a:p>
          <a:p>
            <a:endParaRPr lang="en-GB" dirty="0"/>
          </a:p>
          <a:p>
            <a:r>
              <a:rPr lang="en-GB" dirty="0"/>
              <a:t>Reactive rather than proactive</a:t>
            </a:r>
          </a:p>
        </p:txBody>
      </p:sp>
      <p:sp>
        <p:nvSpPr>
          <p:cNvPr id="4" name="Footer Placeholder 3">
            <a:extLst>
              <a:ext uri="{FF2B5EF4-FFF2-40B4-BE49-F238E27FC236}">
                <a16:creationId xmlns:a16="http://schemas.microsoft.com/office/drawing/2014/main" id="{BE2A7922-B041-6EA9-0461-3EF3FB8461CA}"/>
              </a:ext>
            </a:extLst>
          </p:cNvPr>
          <p:cNvSpPr>
            <a:spLocks noGrp="1"/>
          </p:cNvSpPr>
          <p:nvPr>
            <p:ph type="ftr" sz="quarter" idx="1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333333"/>
                </a:solidFill>
                <a:effectLst/>
                <a:uLnTx/>
                <a:uFillTx/>
                <a:latin typeface="Verdana"/>
                <a:ea typeface="+mn-ea"/>
                <a:cs typeface="+mn-cs"/>
              </a:rPr>
              <a:t>Copyright © CIPFA 2022 protected under UK and international law</a:t>
            </a:r>
            <a:endParaRPr kumimoji="0" lang="en-GB" sz="1100" b="0" i="0" u="none" strike="noStrike" kern="1200" cap="none" spc="0" normalizeH="0" baseline="0" noProof="0" dirty="0">
              <a:ln>
                <a:noFill/>
              </a:ln>
              <a:solidFill>
                <a:srgbClr val="333333"/>
              </a:solidFill>
              <a:effectLst/>
              <a:uLnTx/>
              <a:uFillTx/>
              <a:latin typeface="Verdana"/>
              <a:ea typeface="+mn-ea"/>
              <a:cs typeface="+mn-cs"/>
            </a:endParaRPr>
          </a:p>
        </p:txBody>
      </p:sp>
      <p:sp>
        <p:nvSpPr>
          <p:cNvPr id="5" name="Slide Number Placeholder 4">
            <a:extLst>
              <a:ext uri="{FF2B5EF4-FFF2-40B4-BE49-F238E27FC236}">
                <a16:creationId xmlns:a16="http://schemas.microsoft.com/office/drawing/2014/main" id="{9B824263-0560-C7BA-4704-8DCCEF5FAAA5}"/>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FAB73BC-B049-4115-A692-8D63A059BFB8}" type="slidenum">
              <a:rPr kumimoji="0" lang="en-US" sz="1200" b="1" i="0" u="none" strike="noStrike" kern="1200" cap="none" spc="0" normalizeH="0" baseline="0" noProof="0" smtClean="0">
                <a:ln>
                  <a:noFill/>
                </a:ln>
                <a:solidFill>
                  <a:srgbClr val="5A4B9A"/>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1" i="0" u="none" strike="noStrike" kern="1200" cap="none" spc="0" normalizeH="0" baseline="0" noProof="0" dirty="0">
              <a:ln>
                <a:noFill/>
              </a:ln>
              <a:solidFill>
                <a:srgbClr val="5A4B9A"/>
              </a:solidFill>
              <a:effectLst/>
              <a:uLnTx/>
              <a:uFillTx/>
              <a:latin typeface="Arial"/>
              <a:ea typeface="+mn-ea"/>
              <a:cs typeface="+mn-cs"/>
            </a:endParaRPr>
          </a:p>
        </p:txBody>
      </p:sp>
      <p:pic>
        <p:nvPicPr>
          <p:cNvPr id="7" name="Picture 6" descr="Business man pulling a block from Jenga tower">
            <a:extLst>
              <a:ext uri="{FF2B5EF4-FFF2-40B4-BE49-F238E27FC236}">
                <a16:creationId xmlns:a16="http://schemas.microsoft.com/office/drawing/2014/main" id="{9419922D-38A4-AE25-12A1-14F0B22F93E1}"/>
              </a:ext>
            </a:extLst>
          </p:cNvPr>
          <p:cNvPicPr>
            <a:picLocks noChangeAspect="1"/>
          </p:cNvPicPr>
          <p:nvPr/>
        </p:nvPicPr>
        <p:blipFill>
          <a:blip r:embed="rId2"/>
          <a:stretch>
            <a:fillRect/>
          </a:stretch>
        </p:blipFill>
        <p:spPr>
          <a:xfrm>
            <a:off x="7595082" y="3535429"/>
            <a:ext cx="3644963" cy="2429382"/>
          </a:xfrm>
          <a:prstGeom prst="rect">
            <a:avLst/>
          </a:prstGeom>
        </p:spPr>
      </p:pic>
    </p:spTree>
    <p:extLst>
      <p:ext uri="{BB962C8B-B14F-4D97-AF65-F5344CB8AC3E}">
        <p14:creationId xmlns:p14="http://schemas.microsoft.com/office/powerpoint/2010/main" val="108565046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D505D2F0-2AAF-5683-5188-75CD2DAFB469}"/>
              </a:ext>
            </a:extLst>
          </p:cNvPr>
          <p:cNvSpPr>
            <a:spLocks noGrp="1"/>
          </p:cNvSpPr>
          <p:nvPr>
            <p:ph type="title"/>
          </p:nvPr>
        </p:nvSpPr>
        <p:spPr>
          <a:xfrm>
            <a:off x="463553" y="2071075"/>
            <a:ext cx="4011084" cy="2257063"/>
          </a:xfrm>
        </p:spPr>
        <p:txBody>
          <a:bodyPr/>
          <a:lstStyle/>
          <a:p>
            <a:r>
              <a:rPr lang="en-US" sz="3200" dirty="0"/>
              <a:t>Proposed four themes with supporting actions </a:t>
            </a:r>
            <a:br>
              <a:rPr lang="en-US" dirty="0"/>
            </a:br>
            <a:endParaRPr lang="en-US" dirty="0"/>
          </a:p>
        </p:txBody>
      </p:sp>
      <p:sp>
        <p:nvSpPr>
          <p:cNvPr id="11" name="Content Placeholder 3">
            <a:extLst>
              <a:ext uri="{FF2B5EF4-FFF2-40B4-BE49-F238E27FC236}">
                <a16:creationId xmlns:a16="http://schemas.microsoft.com/office/drawing/2014/main" id="{2F0EA69D-882E-F6F3-7C05-277D54236D61}"/>
              </a:ext>
            </a:extLst>
          </p:cNvPr>
          <p:cNvSpPr>
            <a:spLocks noGrp="1"/>
          </p:cNvSpPr>
          <p:nvPr>
            <p:ph type="body" sz="half" idx="2"/>
          </p:nvPr>
        </p:nvSpPr>
        <p:spPr>
          <a:xfrm>
            <a:off x="609601" y="1435101"/>
            <a:ext cx="4011084" cy="4691063"/>
          </a:xfrm>
        </p:spPr>
        <p:txBody>
          <a:bodyPr wrap="square" anchor="t">
            <a:normAutofit/>
          </a:bodyPr>
          <a:lstStyle/>
          <a:p>
            <a:pPr marL="0" indent="0">
              <a:buNone/>
            </a:pPr>
            <a:endParaRPr lang="en-US" dirty="0"/>
          </a:p>
          <a:p>
            <a:pPr marL="0" indent="0">
              <a:buNone/>
            </a:pPr>
            <a:endParaRPr lang="en-US" dirty="0"/>
          </a:p>
        </p:txBody>
      </p:sp>
      <p:graphicFrame>
        <p:nvGraphicFramePr>
          <p:cNvPr id="14" name="Content Placeholder 2">
            <a:extLst>
              <a:ext uri="{FF2B5EF4-FFF2-40B4-BE49-F238E27FC236}">
                <a16:creationId xmlns:a16="http://schemas.microsoft.com/office/drawing/2014/main" id="{BA2FE0AE-7EBE-1228-8F39-DD6B7D28D1A8}"/>
              </a:ext>
            </a:extLst>
          </p:cNvPr>
          <p:cNvGraphicFramePr>
            <a:graphicFrameLocks noGrp="1"/>
          </p:cNvGraphicFramePr>
          <p:nvPr>
            <p:ph idx="1"/>
            <p:extLst>
              <p:ext uri="{D42A27DB-BD31-4B8C-83A1-F6EECF244321}">
                <p14:modId xmlns:p14="http://schemas.microsoft.com/office/powerpoint/2010/main" val="4220847175"/>
              </p:ext>
            </p:extLst>
          </p:nvPr>
        </p:nvGraphicFramePr>
        <p:xfrm>
          <a:off x="4766733" y="502443"/>
          <a:ext cx="6815667" cy="58531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92353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DD411E5-016B-BC0F-09A3-E9D274E8A81C}"/>
              </a:ext>
            </a:extLst>
          </p:cNvPr>
          <p:cNvSpPr>
            <a:spLocks noGrp="1"/>
          </p:cNvSpPr>
          <p:nvPr>
            <p:ph type="title"/>
          </p:nvPr>
        </p:nvSpPr>
        <p:spPr>
          <a:xfrm>
            <a:off x="1056518" y="973138"/>
            <a:ext cx="9535281" cy="855662"/>
          </a:xfrm>
        </p:spPr>
        <p:txBody>
          <a:bodyPr/>
          <a:lstStyle/>
          <a:p>
            <a:r>
              <a:rPr lang="en-US" sz="3200" b="1" dirty="0"/>
              <a:t>Draft Example </a:t>
            </a:r>
            <a:endParaRPr lang="en-GB" sz="3200" b="1" dirty="0"/>
          </a:p>
        </p:txBody>
      </p:sp>
      <p:sp>
        <p:nvSpPr>
          <p:cNvPr id="3" name="Content Placeholder 2">
            <a:extLst>
              <a:ext uri="{FF2B5EF4-FFF2-40B4-BE49-F238E27FC236}">
                <a16:creationId xmlns:a16="http://schemas.microsoft.com/office/drawing/2014/main" id="{F78849B2-D165-FC4E-8587-7ABC683F3157}"/>
              </a:ext>
            </a:extLst>
          </p:cNvPr>
          <p:cNvSpPr>
            <a:spLocks noGrp="1"/>
          </p:cNvSpPr>
          <p:nvPr>
            <p:ph idx="1"/>
          </p:nvPr>
        </p:nvSpPr>
        <p:spPr>
          <a:xfrm>
            <a:off x="1157468" y="1828800"/>
            <a:ext cx="9722735" cy="3760788"/>
          </a:xfrm>
        </p:spPr>
        <p:txBody>
          <a:bodyPr/>
          <a:lstStyle/>
          <a:p>
            <a:r>
              <a:rPr lang="en-US" dirty="0"/>
              <a:t>The renumeration package needs re-thinking, particularly for apprentices and young applicants, in light of the changing values and needs, at different times in their career and personal life. This includes consideration of pension options and alternative forms of benefits.</a:t>
            </a:r>
          </a:p>
          <a:p>
            <a:endParaRPr lang="en-US" dirty="0"/>
          </a:p>
          <a:p>
            <a:r>
              <a:rPr lang="en-US" dirty="0"/>
              <a:t>There is merit in authorities revisiting their benefits packages and considering the diverse range of options that different councils are using and including those in the workforce plan.</a:t>
            </a:r>
          </a:p>
          <a:p>
            <a:endParaRPr lang="en-US" dirty="0"/>
          </a:p>
          <a:p>
            <a:r>
              <a:rPr lang="en-US" dirty="0"/>
              <a:t>Further specific national marketing campaigns are required to help attract more candidates explicitly into the Accountant, Internal Audit and Business Partner roles including promotion events and marketing material</a:t>
            </a:r>
            <a:endParaRPr lang="en-GB" dirty="0"/>
          </a:p>
        </p:txBody>
      </p:sp>
    </p:spTree>
    <p:extLst>
      <p:ext uri="{BB962C8B-B14F-4D97-AF65-F5344CB8AC3E}">
        <p14:creationId xmlns:p14="http://schemas.microsoft.com/office/powerpoint/2010/main" val="1298966811"/>
      </p:ext>
    </p:extLst>
  </p:cSld>
  <p:clrMapOvr>
    <a:masterClrMapping/>
  </p:clrMapOvr>
</p:sld>
</file>

<file path=ppt/theme/theme1.xml><?xml version="1.0" encoding="utf-8"?>
<a:theme xmlns:a="http://schemas.openxmlformats.org/drawingml/2006/main" name="Frame">
  <a:themeElements>
    <a:clrScheme name="CIPFA colours">
      <a:dk1>
        <a:sysClr val="windowText" lastClr="000000"/>
      </a:dk1>
      <a:lt1>
        <a:sysClr val="window" lastClr="FFFFFF"/>
      </a:lt1>
      <a:dk2>
        <a:srgbClr val="312C62"/>
      </a:dk2>
      <a:lt2>
        <a:srgbClr val="C7C4C3"/>
      </a:lt2>
      <a:accent1>
        <a:srgbClr val="5A4B9A"/>
      </a:accent1>
      <a:accent2>
        <a:srgbClr val="EA5042"/>
      </a:accent2>
      <a:accent3>
        <a:srgbClr val="958B87"/>
      </a:accent3>
      <a:accent4>
        <a:srgbClr val="F8AF61"/>
      </a:accent4>
      <a:accent5>
        <a:srgbClr val="83C0EA"/>
      </a:accent5>
      <a:accent6>
        <a:srgbClr val="00958D"/>
      </a:accent6>
      <a:hlink>
        <a:srgbClr val="5A4B9A"/>
      </a:hlink>
      <a:folHlink>
        <a:srgbClr val="5A4B9A"/>
      </a:folHlink>
    </a:clrScheme>
    <a:fontScheme name="Georgia+Arial">
      <a:majorFont>
        <a:latin typeface="Georgia"/>
        <a:ea typeface=""/>
        <a:cs typeface=""/>
      </a:majorFont>
      <a:minorFont>
        <a:latin typeface="Arial"/>
        <a:ea typeface=""/>
        <a:cs typeface=""/>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Performanc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99"/>
        </a:solidFill>
        <a:ln w="38100">
          <a:solidFill>
            <a:srgbClr val="C00000"/>
          </a:solidFill>
        </a:ln>
      </a:spPr>
      <a:bodyPr>
        <a:spAutoFit/>
      </a:bodyPr>
      <a:lstStyle>
        <a:defPPr>
          <a:defRPr dirty="0" smtClean="0"/>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defRPr>
        </a:defPPr>
      </a:lstStyle>
    </a:lnDef>
    <a:txDef>
      <a:spPr>
        <a:noFill/>
      </a:spPr>
      <a:bodyPr wrap="square" rtlCol="0">
        <a:noAutofit/>
      </a:bodyPr>
      <a:lstStyle>
        <a:defPPr algn="l">
          <a:defRPr dirty="0"/>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333333"/>
        </a:dk1>
        <a:lt1>
          <a:srgbClr val="FFFFFF"/>
        </a:lt1>
        <a:dk2>
          <a:srgbClr val="000000"/>
        </a:dk2>
        <a:lt2>
          <a:srgbClr val="808080"/>
        </a:lt2>
        <a:accent1>
          <a:srgbClr val="F68933"/>
        </a:accent1>
        <a:accent2>
          <a:srgbClr val="00B0E8"/>
        </a:accent2>
        <a:accent3>
          <a:srgbClr val="FFFFFF"/>
        </a:accent3>
        <a:accent4>
          <a:srgbClr val="2A2A2A"/>
        </a:accent4>
        <a:accent5>
          <a:srgbClr val="FAC4AD"/>
        </a:accent5>
        <a:accent6>
          <a:srgbClr val="009FD2"/>
        </a:accent6>
        <a:hlink>
          <a:srgbClr val="652D89"/>
        </a:hlink>
        <a:folHlink>
          <a:srgbClr val="5AAE41"/>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6A21A02E651F647935CB2D889E0B63E" ma:contentTypeVersion="8" ma:contentTypeDescription="Create a new document." ma:contentTypeScope="" ma:versionID="c2fa2f85add0f4398906c20d67cd84a9">
  <xsd:schema xmlns:xsd="http://www.w3.org/2001/XMLSchema" xmlns:xs="http://www.w3.org/2001/XMLSchema" xmlns:p="http://schemas.microsoft.com/office/2006/metadata/properties" xmlns:ns2="b5a3d198-9ffa-40a1-bc05-35f56a3907c4" xmlns:ns3="6044f189-fe35-468e-8ac2-d8de40f9676c" targetNamespace="http://schemas.microsoft.com/office/2006/metadata/properties" ma:root="true" ma:fieldsID="4d61aef440b7d934fafdf2e5641de7e5" ns2:_="" ns3:_="">
    <xsd:import namespace="b5a3d198-9ffa-40a1-bc05-35f56a3907c4"/>
    <xsd:import namespace="6044f189-fe35-468e-8ac2-d8de40f9676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a3d198-9ffa-40a1-bc05-35f56a3907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044f189-fe35-468e-8ac2-d8de40f9676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2E0B966-63F2-42F0-8E63-511E2F2D3B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5a3d198-9ffa-40a1-bc05-35f56a3907c4"/>
    <ds:schemaRef ds:uri="6044f189-fe35-468e-8ac2-d8de40f967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6609DAA-2440-4AA7-9108-3F0A27651536}">
  <ds:schemaRefs>
    <ds:schemaRef ds:uri="http://schemas.microsoft.com/sharepoint/v3/contenttype/forms"/>
  </ds:schemaRefs>
</ds:datastoreItem>
</file>

<file path=customXml/itemProps3.xml><?xml version="1.0" encoding="utf-8"?>
<ds:datastoreItem xmlns:ds="http://schemas.openxmlformats.org/officeDocument/2006/customXml" ds:itemID="{94D4F6D6-83C9-4512-82CE-9C3F2D19760B}">
  <ds:schemaRefs>
    <ds:schemaRef ds:uri="b5a3d198-9ffa-40a1-bc05-35f56a3907c4"/>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6044f189-fe35-468e-8ac2-d8de40f9676c"/>
    <ds:schemaRef ds:uri="http://purl.org/dc/term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0</TotalTime>
  <Words>407</Words>
  <Application>Microsoft Office PowerPoint</Application>
  <PresentationFormat>Widescreen</PresentationFormat>
  <Paragraphs>58</Paragraphs>
  <Slides>9</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Arial</vt:lpstr>
      <vt:lpstr>Calibri</vt:lpstr>
      <vt:lpstr>Georgia</vt:lpstr>
      <vt:lpstr>Verdana</vt:lpstr>
      <vt:lpstr>Wingdings</vt:lpstr>
      <vt:lpstr>Wingdings 2</vt:lpstr>
      <vt:lpstr>Frame</vt:lpstr>
      <vt:lpstr>Performance</vt:lpstr>
      <vt:lpstr>          SDCT Conference   Workforce Strategy for Local Government Finance   Joanne.Pitt@cipfa.org</vt:lpstr>
      <vt:lpstr>War for Talent has changed…   Local Government finance needs a plan to state its case</vt:lpstr>
      <vt:lpstr>Supporting the CFO role in  public services </vt:lpstr>
      <vt:lpstr>The role of the CFO </vt:lpstr>
      <vt:lpstr>Absence of workforce and training plans    What you told us….</vt:lpstr>
      <vt:lpstr>Retention &amp; Recruitment Statistics</vt:lpstr>
      <vt:lpstr> Potential risks and implications</vt:lpstr>
      <vt:lpstr>Proposed four themes with supporting actions  </vt:lpstr>
      <vt:lpstr>Draft Example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Ayers, Andrew</dc:creator>
  <cp:lastModifiedBy>Pitt, Joanne</cp:lastModifiedBy>
  <cp:revision>35</cp:revision>
  <dcterms:created xsi:type="dcterms:W3CDTF">2020-11-23T16:35:28Z</dcterms:created>
  <dcterms:modified xsi:type="dcterms:W3CDTF">2024-03-05T13:19:03Z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0x01010066A21A02E651F647935CB2D889E0B63E</vt:lpwstr>
  </property>
</Properties>
</file>