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4"/>
  </p:sldMasterIdLst>
  <p:notesMasterIdLst>
    <p:notesMasterId r:id="rId10"/>
  </p:notesMasterIdLst>
  <p:handoutMasterIdLst>
    <p:handoutMasterId r:id="rId11"/>
  </p:handoutMasterIdLst>
  <p:sldIdLst>
    <p:sldId id="310" r:id="rId5"/>
    <p:sldId id="311" r:id="rId6"/>
    <p:sldId id="313" r:id="rId7"/>
    <p:sldId id="314" r:id="rId8"/>
    <p:sldId id="312" r:id="rId9"/>
  </p:sldIdLst>
  <p:sldSz cx="12166600" cy="6845300"/>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8"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06F82D-2A49-BBDE-15B2-537105FC0F9F}" name="joanne millward" initials="jm" userId="426d32a3118c9f3a" providerId="Windows Live"/>
  <p188:author id="{4794B547-D286-1483-5488-117BDD2E993A}" name="Robbie Maxwell" initials="RM" userId="S::robbie.maxwell@communities.gov.uk::583aecdd-ea9e-42b5-a483-09b76b4041d6" providerId="AD"/>
  <p188:author id="{08AF1CB3-D61B-FC24-799E-C12E3E7B9640}" name="Louise Beckingham" initials="LB" userId="S::Louise.Beckingham@communities.gov.uk::07c30e40-28f5-429c-90ef-c17b045033ee" providerId="AD"/>
  <p188:author id="{09246CB6-CB41-2685-96C1-82D9FFEE7682}" name="Joanne Millward" initials="JM" userId="S::joannemillward@etccomms.com::c625d326-9beb-4542-a7a1-25c3676dada4" providerId="AD"/>
  <p188:author id="{C11CACE0-1464-FE26-C4E2-F5378FD9DAEE}" name="Oliver Simms" initials="OS" userId="S::o.simms@frc.org.uk::078fbc80-1ef9-45fc-86c1-c87dab692a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60A1"/>
    <a:srgbClr val="4B68AA"/>
    <a:srgbClr val="DEDEDE"/>
    <a:srgbClr val="0097CE"/>
    <a:srgbClr val="0095CD"/>
    <a:srgbClr val="000000"/>
    <a:srgbClr val="0E1B23"/>
    <a:srgbClr val="57585B"/>
    <a:srgbClr val="F0F0F0"/>
    <a:srgbClr val="111C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84" y="108"/>
      </p:cViewPr>
      <p:guideLst>
        <p:guide orient="horz" pos="1158"/>
        <p:guide pos="2160"/>
      </p:guideLst>
    </p:cSldViewPr>
  </p:slideViewPr>
  <p:notesTextViewPr>
    <p:cViewPr>
      <p:scale>
        <a:sx n="1" d="1"/>
        <a:sy n="1" d="1"/>
      </p:scale>
      <p:origin x="0" y="0"/>
    </p:cViewPr>
  </p:notesTextViewPr>
  <p:notesViewPr>
    <p:cSldViewPr snapToGrid="0">
      <p:cViewPr>
        <p:scale>
          <a:sx n="90" d="100"/>
          <a:sy n="90" d="100"/>
        </p:scale>
        <p:origin x="2910" y="6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Ellis" userId="251add1c-ca43-494b-88f1-aebe132fef7a" providerId="ADAL" clId="{6C365804-F542-405A-ADEE-E169626B3EA3}"/>
    <pc:docChg chg="delSld modSld delMainMaster">
      <pc:chgData name="Daniel Ellis" userId="251add1c-ca43-494b-88f1-aebe132fef7a" providerId="ADAL" clId="{6C365804-F542-405A-ADEE-E169626B3EA3}" dt="2024-02-28T16:17:45.438" v="44" actId="20577"/>
      <pc:docMkLst>
        <pc:docMk/>
      </pc:docMkLst>
      <pc:sldChg chg="del">
        <pc:chgData name="Daniel Ellis" userId="251add1c-ca43-494b-88f1-aebe132fef7a" providerId="ADAL" clId="{6C365804-F542-405A-ADEE-E169626B3EA3}" dt="2024-02-28T16:12:44.215" v="1" actId="47"/>
        <pc:sldMkLst>
          <pc:docMk/>
          <pc:sldMk cId="3535544560" sldId="285"/>
        </pc:sldMkLst>
      </pc:sldChg>
      <pc:sldChg chg="del">
        <pc:chgData name="Daniel Ellis" userId="251add1c-ca43-494b-88f1-aebe132fef7a" providerId="ADAL" clId="{6C365804-F542-405A-ADEE-E169626B3EA3}" dt="2024-02-28T16:12:44.215" v="1" actId="47"/>
        <pc:sldMkLst>
          <pc:docMk/>
          <pc:sldMk cId="553976804" sldId="291"/>
        </pc:sldMkLst>
      </pc:sldChg>
      <pc:sldChg chg="del">
        <pc:chgData name="Daniel Ellis" userId="251add1c-ca43-494b-88f1-aebe132fef7a" providerId="ADAL" clId="{6C365804-F542-405A-ADEE-E169626B3EA3}" dt="2024-02-28T16:12:44.215" v="1" actId="47"/>
        <pc:sldMkLst>
          <pc:docMk/>
          <pc:sldMk cId="1233224825" sldId="292"/>
        </pc:sldMkLst>
      </pc:sldChg>
      <pc:sldChg chg="del">
        <pc:chgData name="Daniel Ellis" userId="251add1c-ca43-494b-88f1-aebe132fef7a" providerId="ADAL" clId="{6C365804-F542-405A-ADEE-E169626B3EA3}" dt="2024-02-28T16:12:39.617" v="0" actId="47"/>
        <pc:sldMkLst>
          <pc:docMk/>
          <pc:sldMk cId="276785154" sldId="309"/>
        </pc:sldMkLst>
      </pc:sldChg>
      <pc:sldChg chg="modSp mod modNotes">
        <pc:chgData name="Daniel Ellis" userId="251add1c-ca43-494b-88f1-aebe132fef7a" providerId="ADAL" clId="{6C365804-F542-405A-ADEE-E169626B3EA3}" dt="2024-02-28T16:17:45.438" v="44" actId="20577"/>
        <pc:sldMkLst>
          <pc:docMk/>
          <pc:sldMk cId="2545547006" sldId="310"/>
        </pc:sldMkLst>
        <pc:spChg chg="mod">
          <ac:chgData name="Daniel Ellis" userId="251add1c-ca43-494b-88f1-aebe132fef7a" providerId="ADAL" clId="{6C365804-F542-405A-ADEE-E169626B3EA3}" dt="2024-02-28T16:17:45.438" v="44" actId="20577"/>
          <ac:spMkLst>
            <pc:docMk/>
            <pc:sldMk cId="2545547006" sldId="310"/>
            <ac:spMk id="6" creationId="{2333A13A-A526-B06F-7646-ED430521CDAF}"/>
          </ac:spMkLst>
        </pc:spChg>
      </pc:sldChg>
      <pc:sldChg chg="modSp mod modNotes">
        <pc:chgData name="Daniel Ellis" userId="251add1c-ca43-494b-88f1-aebe132fef7a" providerId="ADAL" clId="{6C365804-F542-405A-ADEE-E169626B3EA3}" dt="2024-02-28T16:17:37.403" v="40" actId="20577"/>
        <pc:sldMkLst>
          <pc:docMk/>
          <pc:sldMk cId="514256417" sldId="311"/>
        </pc:sldMkLst>
        <pc:spChg chg="mod">
          <ac:chgData name="Daniel Ellis" userId="251add1c-ca43-494b-88f1-aebe132fef7a" providerId="ADAL" clId="{6C365804-F542-405A-ADEE-E169626B3EA3}" dt="2024-02-28T16:17:37.403" v="40" actId="20577"/>
          <ac:spMkLst>
            <pc:docMk/>
            <pc:sldMk cId="514256417" sldId="311"/>
            <ac:spMk id="6" creationId="{2333A13A-A526-B06F-7646-ED430521CDAF}"/>
          </ac:spMkLst>
        </pc:spChg>
      </pc:sldChg>
      <pc:sldChg chg="modSp mod modNotes">
        <pc:chgData name="Daniel Ellis" userId="251add1c-ca43-494b-88f1-aebe132fef7a" providerId="ADAL" clId="{6C365804-F542-405A-ADEE-E169626B3EA3}" dt="2024-02-28T16:17:10.377" v="29" actId="20577"/>
        <pc:sldMkLst>
          <pc:docMk/>
          <pc:sldMk cId="3489016976" sldId="312"/>
        </pc:sldMkLst>
        <pc:spChg chg="mod">
          <ac:chgData name="Daniel Ellis" userId="251add1c-ca43-494b-88f1-aebe132fef7a" providerId="ADAL" clId="{6C365804-F542-405A-ADEE-E169626B3EA3}" dt="2024-02-28T16:17:10.377" v="29" actId="20577"/>
          <ac:spMkLst>
            <pc:docMk/>
            <pc:sldMk cId="3489016976" sldId="312"/>
            <ac:spMk id="6" creationId="{2333A13A-A526-B06F-7646-ED430521CDAF}"/>
          </ac:spMkLst>
        </pc:spChg>
      </pc:sldChg>
      <pc:sldChg chg="modSp mod modNotes">
        <pc:chgData name="Daniel Ellis" userId="251add1c-ca43-494b-88f1-aebe132fef7a" providerId="ADAL" clId="{6C365804-F542-405A-ADEE-E169626B3EA3}" dt="2024-02-28T16:17:24.786" v="36" actId="20577"/>
        <pc:sldMkLst>
          <pc:docMk/>
          <pc:sldMk cId="2349533407" sldId="313"/>
        </pc:sldMkLst>
        <pc:spChg chg="mod">
          <ac:chgData name="Daniel Ellis" userId="251add1c-ca43-494b-88f1-aebe132fef7a" providerId="ADAL" clId="{6C365804-F542-405A-ADEE-E169626B3EA3}" dt="2024-02-28T16:17:24.786" v="36" actId="20577"/>
          <ac:spMkLst>
            <pc:docMk/>
            <pc:sldMk cId="2349533407" sldId="313"/>
            <ac:spMk id="6" creationId="{2333A13A-A526-B06F-7646-ED430521CDAF}"/>
          </ac:spMkLst>
        </pc:spChg>
      </pc:sldChg>
      <pc:sldChg chg="modSp mod modNotes">
        <pc:chgData name="Daniel Ellis" userId="251add1c-ca43-494b-88f1-aebe132fef7a" providerId="ADAL" clId="{6C365804-F542-405A-ADEE-E169626B3EA3}" dt="2024-02-28T16:17:19.973" v="35" actId="6549"/>
        <pc:sldMkLst>
          <pc:docMk/>
          <pc:sldMk cId="2983522427" sldId="314"/>
        </pc:sldMkLst>
        <pc:spChg chg="mod">
          <ac:chgData name="Daniel Ellis" userId="251add1c-ca43-494b-88f1-aebe132fef7a" providerId="ADAL" clId="{6C365804-F542-405A-ADEE-E169626B3EA3}" dt="2024-02-28T16:17:19.973" v="35" actId="6549"/>
          <ac:spMkLst>
            <pc:docMk/>
            <pc:sldMk cId="2983522427" sldId="314"/>
            <ac:spMk id="6" creationId="{2333A13A-A526-B06F-7646-ED430521CDAF}"/>
          </ac:spMkLst>
        </pc:spChg>
      </pc:sldChg>
      <pc:sldChg chg="del">
        <pc:chgData name="Daniel Ellis" userId="251add1c-ca43-494b-88f1-aebe132fef7a" providerId="ADAL" clId="{6C365804-F542-405A-ADEE-E169626B3EA3}" dt="2024-02-28T16:12:44.215" v="1" actId="47"/>
        <pc:sldMkLst>
          <pc:docMk/>
          <pc:sldMk cId="3987473793" sldId="316"/>
        </pc:sldMkLst>
      </pc:sldChg>
      <pc:sldChg chg="del">
        <pc:chgData name="Daniel Ellis" userId="251add1c-ca43-494b-88f1-aebe132fef7a" providerId="ADAL" clId="{6C365804-F542-405A-ADEE-E169626B3EA3}" dt="2024-02-28T16:12:44.215" v="1" actId="47"/>
        <pc:sldMkLst>
          <pc:docMk/>
          <pc:sldMk cId="2239625026" sldId="317"/>
        </pc:sldMkLst>
      </pc:sldChg>
      <pc:sldChg chg="del">
        <pc:chgData name="Daniel Ellis" userId="251add1c-ca43-494b-88f1-aebe132fef7a" providerId="ADAL" clId="{6C365804-F542-405A-ADEE-E169626B3EA3}" dt="2024-02-28T16:12:44.215" v="1" actId="47"/>
        <pc:sldMkLst>
          <pc:docMk/>
          <pc:sldMk cId="2514912962" sldId="318"/>
        </pc:sldMkLst>
      </pc:sldChg>
      <pc:sldChg chg="del">
        <pc:chgData name="Daniel Ellis" userId="251add1c-ca43-494b-88f1-aebe132fef7a" providerId="ADAL" clId="{6C365804-F542-405A-ADEE-E169626B3EA3}" dt="2024-02-28T16:12:44.215" v="1" actId="47"/>
        <pc:sldMkLst>
          <pc:docMk/>
          <pc:sldMk cId="1168038207" sldId="2134804851"/>
        </pc:sldMkLst>
      </pc:sldChg>
      <pc:sldChg chg="del">
        <pc:chgData name="Daniel Ellis" userId="251add1c-ca43-494b-88f1-aebe132fef7a" providerId="ADAL" clId="{6C365804-F542-405A-ADEE-E169626B3EA3}" dt="2024-02-28T16:12:44.215" v="1" actId="47"/>
        <pc:sldMkLst>
          <pc:docMk/>
          <pc:sldMk cId="3791521617" sldId="2134804852"/>
        </pc:sldMkLst>
      </pc:sldChg>
      <pc:sldChg chg="del">
        <pc:chgData name="Daniel Ellis" userId="251add1c-ca43-494b-88f1-aebe132fef7a" providerId="ADAL" clId="{6C365804-F542-405A-ADEE-E169626B3EA3}" dt="2024-02-28T16:12:44.215" v="1" actId="47"/>
        <pc:sldMkLst>
          <pc:docMk/>
          <pc:sldMk cId="1330801700" sldId="2134804853"/>
        </pc:sldMkLst>
      </pc:sldChg>
      <pc:sldChg chg="del">
        <pc:chgData name="Daniel Ellis" userId="251add1c-ca43-494b-88f1-aebe132fef7a" providerId="ADAL" clId="{6C365804-F542-405A-ADEE-E169626B3EA3}" dt="2024-02-28T16:12:44.215" v="1" actId="47"/>
        <pc:sldMkLst>
          <pc:docMk/>
          <pc:sldMk cId="1847194588" sldId="2134804854"/>
        </pc:sldMkLst>
      </pc:sldChg>
      <pc:sldMasterChg chg="del delSldLayout">
        <pc:chgData name="Daniel Ellis" userId="251add1c-ca43-494b-88f1-aebe132fef7a" providerId="ADAL" clId="{6C365804-F542-405A-ADEE-E169626B3EA3}" dt="2024-02-28T16:12:44.215" v="1" actId="47"/>
        <pc:sldMasterMkLst>
          <pc:docMk/>
          <pc:sldMasterMk cId="0" sldId="2147483698"/>
        </pc:sldMasterMkLst>
        <pc:sldLayoutChg chg="del">
          <pc:chgData name="Daniel Ellis" userId="251add1c-ca43-494b-88f1-aebe132fef7a" providerId="ADAL" clId="{6C365804-F542-405A-ADEE-E169626B3EA3}" dt="2024-02-28T16:12:44.215" v="1" actId="47"/>
          <pc:sldLayoutMkLst>
            <pc:docMk/>
            <pc:sldMasterMk cId="0" sldId="2147483698"/>
            <pc:sldLayoutMk cId="2915761365" sldId="2147483649"/>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1780889501" sldId="2147483650"/>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505416683" sldId="2147483651"/>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2571806285" sldId="2147483652"/>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1273455330" sldId="2147483653"/>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3107510175" sldId="2147483654"/>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3253160297" sldId="2147483655"/>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968396621" sldId="2147483656"/>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635198792" sldId="2147483657"/>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3194519390" sldId="2147483658"/>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3680604142" sldId="2147483659"/>
          </pc:sldLayoutMkLst>
        </pc:sldLayoutChg>
        <pc:sldLayoutChg chg="del">
          <pc:chgData name="Daniel Ellis" userId="251add1c-ca43-494b-88f1-aebe132fef7a" providerId="ADAL" clId="{6C365804-F542-405A-ADEE-E169626B3EA3}" dt="2024-02-28T16:12:44.215" v="1" actId="47"/>
          <pc:sldLayoutMkLst>
            <pc:docMk/>
            <pc:sldMasterMk cId="0" sldId="2147483698"/>
            <pc:sldLayoutMk cId="2018709659" sldId="2147483660"/>
          </pc:sldLayoutMkLst>
        </pc:sldLayoutChg>
      </pc:sldMasterChg>
      <pc:sldMasterChg chg="del delSldLayout">
        <pc:chgData name="Daniel Ellis" userId="251add1c-ca43-494b-88f1-aebe132fef7a" providerId="ADAL" clId="{6C365804-F542-405A-ADEE-E169626B3EA3}" dt="2024-02-28T16:12:44.215" v="1" actId="47"/>
        <pc:sldMasterMkLst>
          <pc:docMk/>
          <pc:sldMasterMk cId="0" sldId="2147483700"/>
        </pc:sldMasterMkLst>
        <pc:sldLayoutChg chg="del">
          <pc:chgData name="Daniel Ellis" userId="251add1c-ca43-494b-88f1-aebe132fef7a" providerId="ADAL" clId="{6C365804-F542-405A-ADEE-E169626B3EA3}" dt="2024-02-28T16:12:44.215" v="1" actId="47"/>
          <pc:sldLayoutMkLst>
            <pc:docMk/>
            <pc:sldMasterMk cId="0" sldId="2147483700"/>
            <pc:sldLayoutMk cId="3258653844" sldId="214748370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CD36A5-AEAD-47B8-AAD6-2CA68CB8819F}"/>
              </a:ext>
            </a:extLst>
          </p:cNvPr>
          <p:cNvSpPr>
            <a:spLocks noGrp="1"/>
          </p:cNvSpPr>
          <p:nvPr>
            <p:ph type="hdr" sz="quarter"/>
          </p:nvPr>
        </p:nvSpPr>
        <p:spPr>
          <a:xfrm>
            <a:off x="0" y="0"/>
            <a:ext cx="4302145" cy="340514"/>
          </a:xfrm>
          <a:prstGeom prst="rect">
            <a:avLst/>
          </a:prstGeom>
        </p:spPr>
        <p:txBody>
          <a:bodyPr vert="horz" lIns="80440" tIns="40220" rIns="80440" bIns="40220" rtlCol="0"/>
          <a:lstStyle>
            <a:lvl1pPr algn="l">
              <a:defRPr sz="1100"/>
            </a:lvl1pPr>
          </a:lstStyle>
          <a:p>
            <a:endParaRPr lang="en-GB"/>
          </a:p>
        </p:txBody>
      </p:sp>
      <p:sp>
        <p:nvSpPr>
          <p:cNvPr id="3" name="Date Placeholder 2">
            <a:extLst>
              <a:ext uri="{FF2B5EF4-FFF2-40B4-BE49-F238E27FC236}">
                <a16:creationId xmlns:a16="http://schemas.microsoft.com/office/drawing/2014/main" id="{2C53D6F8-E8CD-4E22-A261-BF3434736306}"/>
              </a:ext>
            </a:extLst>
          </p:cNvPr>
          <p:cNvSpPr>
            <a:spLocks noGrp="1"/>
          </p:cNvSpPr>
          <p:nvPr>
            <p:ph type="dt" sz="quarter" idx="1"/>
          </p:nvPr>
        </p:nvSpPr>
        <p:spPr>
          <a:xfrm>
            <a:off x="5623491" y="0"/>
            <a:ext cx="4302144" cy="340514"/>
          </a:xfrm>
          <a:prstGeom prst="rect">
            <a:avLst/>
          </a:prstGeom>
        </p:spPr>
        <p:txBody>
          <a:bodyPr vert="horz" lIns="80440" tIns="40220" rIns="80440" bIns="40220" rtlCol="0"/>
          <a:lstStyle>
            <a:lvl1pPr algn="r">
              <a:defRPr sz="1100"/>
            </a:lvl1pPr>
          </a:lstStyle>
          <a:p>
            <a:fld id="{EB2D4B75-7CA6-44AC-A327-4A49FCEA0626}" type="datetimeFigureOut">
              <a:rPr lang="en-GB" smtClean="0"/>
              <a:t>28/02/2024</a:t>
            </a:fld>
            <a:endParaRPr lang="en-GB"/>
          </a:p>
        </p:txBody>
      </p:sp>
      <p:sp>
        <p:nvSpPr>
          <p:cNvPr id="4" name="Footer Placeholder 3">
            <a:extLst>
              <a:ext uri="{FF2B5EF4-FFF2-40B4-BE49-F238E27FC236}">
                <a16:creationId xmlns:a16="http://schemas.microsoft.com/office/drawing/2014/main" id="{3F625033-31FC-44B9-A003-B70237D4CF81}"/>
              </a:ext>
            </a:extLst>
          </p:cNvPr>
          <p:cNvSpPr>
            <a:spLocks noGrp="1"/>
          </p:cNvSpPr>
          <p:nvPr>
            <p:ph type="ftr" sz="quarter" idx="2"/>
          </p:nvPr>
        </p:nvSpPr>
        <p:spPr>
          <a:xfrm>
            <a:off x="0" y="6457161"/>
            <a:ext cx="4302145" cy="340514"/>
          </a:xfrm>
          <a:prstGeom prst="rect">
            <a:avLst/>
          </a:prstGeom>
        </p:spPr>
        <p:txBody>
          <a:bodyPr vert="horz" lIns="80440" tIns="40220" rIns="80440" bIns="40220" rtlCol="0" anchor="b"/>
          <a:lstStyle>
            <a:lvl1pPr algn="l">
              <a:defRPr sz="1100"/>
            </a:lvl1pPr>
          </a:lstStyle>
          <a:p>
            <a:endParaRPr lang="en-GB"/>
          </a:p>
        </p:txBody>
      </p:sp>
      <p:sp>
        <p:nvSpPr>
          <p:cNvPr id="5" name="Slide Number Placeholder 4">
            <a:extLst>
              <a:ext uri="{FF2B5EF4-FFF2-40B4-BE49-F238E27FC236}">
                <a16:creationId xmlns:a16="http://schemas.microsoft.com/office/drawing/2014/main" id="{F4CC7F74-2B6F-4835-A147-E5DE8D7D2240}"/>
              </a:ext>
            </a:extLst>
          </p:cNvPr>
          <p:cNvSpPr>
            <a:spLocks noGrp="1"/>
          </p:cNvSpPr>
          <p:nvPr>
            <p:ph type="sldNum" sz="quarter" idx="3"/>
          </p:nvPr>
        </p:nvSpPr>
        <p:spPr>
          <a:xfrm>
            <a:off x="5623491" y="6457161"/>
            <a:ext cx="4302144" cy="340514"/>
          </a:xfrm>
          <a:prstGeom prst="rect">
            <a:avLst/>
          </a:prstGeom>
        </p:spPr>
        <p:txBody>
          <a:bodyPr vert="horz" lIns="80440" tIns="40220" rIns="80440" bIns="40220" rtlCol="0" anchor="b"/>
          <a:lstStyle>
            <a:lvl1pPr algn="r">
              <a:defRPr sz="1100"/>
            </a:lvl1pPr>
          </a:lstStyle>
          <a:p>
            <a:fld id="{18B579D4-F891-41A4-A3B7-EFC0F3709029}" type="slidenum">
              <a:rPr lang="en-GB" smtClean="0"/>
              <a:t>‹#›</a:t>
            </a:fld>
            <a:endParaRPr lang="en-GB"/>
          </a:p>
        </p:txBody>
      </p:sp>
    </p:spTree>
    <p:extLst>
      <p:ext uri="{BB962C8B-B14F-4D97-AF65-F5344CB8AC3E}">
        <p14:creationId xmlns:p14="http://schemas.microsoft.com/office/powerpoint/2010/main" val="328164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45" cy="340514"/>
          </a:xfrm>
          <a:prstGeom prst="rect">
            <a:avLst/>
          </a:prstGeom>
        </p:spPr>
        <p:txBody>
          <a:bodyPr vert="horz" lIns="80440" tIns="40220" rIns="80440" bIns="40220" rtlCol="0"/>
          <a:lstStyle>
            <a:lvl1pPr algn="l">
              <a:defRPr sz="1100">
                <a:latin typeface="Segoe UI" panose="020B0502040204020203" pitchFamily="34" charset="0"/>
              </a:defRPr>
            </a:lvl1pPr>
          </a:lstStyle>
          <a:p>
            <a:endParaRPr lang="en-GB"/>
          </a:p>
        </p:txBody>
      </p:sp>
      <p:sp>
        <p:nvSpPr>
          <p:cNvPr id="3" name="Date Placeholder 2"/>
          <p:cNvSpPr>
            <a:spLocks noGrp="1"/>
          </p:cNvSpPr>
          <p:nvPr>
            <p:ph type="dt" idx="1"/>
          </p:nvPr>
        </p:nvSpPr>
        <p:spPr>
          <a:xfrm>
            <a:off x="5623491" y="0"/>
            <a:ext cx="4302144" cy="340514"/>
          </a:xfrm>
          <a:prstGeom prst="rect">
            <a:avLst/>
          </a:prstGeom>
        </p:spPr>
        <p:txBody>
          <a:bodyPr vert="horz" lIns="80440" tIns="40220" rIns="80440" bIns="40220" rtlCol="0"/>
          <a:lstStyle>
            <a:lvl1pPr algn="r">
              <a:defRPr sz="1100">
                <a:latin typeface="Segoe UI" panose="020B0502040204020203" pitchFamily="34" charset="0"/>
              </a:defRPr>
            </a:lvl1pPr>
          </a:lstStyle>
          <a:p>
            <a:fld id="{DCBFF822-0184-48B8-B839-EF046E5DC6BF}" type="datetimeFigureOut">
              <a:rPr lang="en-GB" smtClean="0"/>
              <a:pPr/>
              <a:t>28/02/2024</a:t>
            </a:fld>
            <a:endParaRPr lang="en-GB"/>
          </a:p>
        </p:txBody>
      </p:sp>
      <p:sp>
        <p:nvSpPr>
          <p:cNvPr id="4" name="Slide Image Placeholder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80440" tIns="40220" rIns="80440" bIns="40220" rtlCol="0" anchor="ctr"/>
          <a:lstStyle/>
          <a:p>
            <a:endParaRPr lang="en-GB"/>
          </a:p>
        </p:txBody>
      </p:sp>
      <p:sp>
        <p:nvSpPr>
          <p:cNvPr id="5" name="Notes Placeholder 4"/>
          <p:cNvSpPr>
            <a:spLocks noGrp="1"/>
          </p:cNvSpPr>
          <p:nvPr>
            <p:ph type="body" sz="quarter" idx="3"/>
          </p:nvPr>
        </p:nvSpPr>
        <p:spPr>
          <a:xfrm>
            <a:off x="992305" y="3271146"/>
            <a:ext cx="7943616" cy="2676821"/>
          </a:xfrm>
          <a:prstGeom prst="rect">
            <a:avLst/>
          </a:prstGeom>
        </p:spPr>
        <p:txBody>
          <a:bodyPr vert="horz" lIns="80440" tIns="40220" rIns="80440" bIns="402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7161"/>
            <a:ext cx="4302145" cy="340514"/>
          </a:xfrm>
          <a:prstGeom prst="rect">
            <a:avLst/>
          </a:prstGeom>
        </p:spPr>
        <p:txBody>
          <a:bodyPr vert="horz" lIns="80440" tIns="40220" rIns="80440" bIns="40220" rtlCol="0" anchor="b"/>
          <a:lstStyle>
            <a:lvl1pPr algn="l">
              <a:defRPr sz="1100">
                <a:latin typeface="Segoe UI" panose="020B0502040204020203" pitchFamily="34" charset="0"/>
              </a:defRPr>
            </a:lvl1pPr>
          </a:lstStyle>
          <a:p>
            <a:endParaRPr lang="en-GB"/>
          </a:p>
        </p:txBody>
      </p:sp>
      <p:sp>
        <p:nvSpPr>
          <p:cNvPr id="7" name="Slide Number Placeholder 6"/>
          <p:cNvSpPr>
            <a:spLocks noGrp="1"/>
          </p:cNvSpPr>
          <p:nvPr>
            <p:ph type="sldNum" sz="quarter" idx="5"/>
          </p:nvPr>
        </p:nvSpPr>
        <p:spPr>
          <a:xfrm>
            <a:off x="5623491" y="6457161"/>
            <a:ext cx="4302144" cy="340514"/>
          </a:xfrm>
          <a:prstGeom prst="rect">
            <a:avLst/>
          </a:prstGeom>
        </p:spPr>
        <p:txBody>
          <a:bodyPr vert="horz" lIns="80440" tIns="40220" rIns="80440" bIns="40220" rtlCol="0" anchor="b"/>
          <a:lstStyle>
            <a:lvl1pPr algn="r">
              <a:defRPr sz="1100">
                <a:latin typeface="Segoe UI" panose="020B0502040204020203" pitchFamily="34" charset="0"/>
              </a:defRPr>
            </a:lvl1pPr>
          </a:lstStyle>
          <a:p>
            <a:fld id="{42DE7D97-8500-47D9-8CEB-FB125E4A1192}" type="slidenum">
              <a:rPr lang="en-GB" smtClean="0"/>
              <a:pPr/>
              <a:t>‹#›</a:t>
            </a:fld>
            <a:endParaRPr lang="en-GB"/>
          </a:p>
        </p:txBody>
      </p:sp>
    </p:spTree>
    <p:extLst>
      <p:ext uri="{BB962C8B-B14F-4D97-AF65-F5344CB8AC3E}">
        <p14:creationId xmlns:p14="http://schemas.microsoft.com/office/powerpoint/2010/main" val="387283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anose="020B0502040204020203" pitchFamily="34" charset="0"/>
        <a:ea typeface="+mn-ea"/>
        <a:cs typeface="+mn-cs"/>
      </a:defRPr>
    </a:lvl1pPr>
    <a:lvl2pPr marL="457200" algn="l" defTabSz="914400" rtl="0" eaLnBrk="1" latinLnBrk="0" hangingPunct="1">
      <a:defRPr sz="1200" kern="1200">
        <a:solidFill>
          <a:schemeClr val="tx1"/>
        </a:solidFill>
        <a:latin typeface="Segoe UI" panose="020B0502040204020203" pitchFamily="34" charset="0"/>
        <a:ea typeface="+mn-ea"/>
        <a:cs typeface="+mn-cs"/>
      </a:defRPr>
    </a:lvl2pPr>
    <a:lvl3pPr marL="914400" algn="l" defTabSz="914400" rtl="0" eaLnBrk="1" latinLnBrk="0" hangingPunct="1">
      <a:defRPr sz="1200" kern="1200">
        <a:solidFill>
          <a:schemeClr val="tx1"/>
        </a:solidFill>
        <a:latin typeface="Segoe UI" panose="020B0502040204020203" pitchFamily="34" charset="0"/>
        <a:ea typeface="+mn-ea"/>
        <a:cs typeface="+mn-cs"/>
      </a:defRPr>
    </a:lvl3pPr>
    <a:lvl4pPr marL="1371600" algn="l" defTabSz="914400" rtl="0" eaLnBrk="1" latinLnBrk="0" hangingPunct="1">
      <a:defRPr sz="1200" kern="1200">
        <a:solidFill>
          <a:schemeClr val="tx1"/>
        </a:solidFill>
        <a:latin typeface="Segoe UI" panose="020B0502040204020203" pitchFamily="34" charset="0"/>
        <a:ea typeface="+mn-ea"/>
        <a:cs typeface="+mn-cs"/>
      </a:defRPr>
    </a:lvl4pPr>
    <a:lvl5pPr marL="1828800" algn="l" defTabSz="914400" rtl="0" eaLnBrk="1" latinLnBrk="0" hangingPunct="1">
      <a:defRPr sz="1200" kern="1200">
        <a:solidFill>
          <a:schemeClr val="tx1"/>
        </a:solidFill>
        <a:latin typeface="Segoe UI" panose="020B05020402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p>
        </p:txBody>
      </p:sp>
      <p:sp>
        <p:nvSpPr>
          <p:cNvPr id="4" name="Slide Number Placeholder 3"/>
          <p:cNvSpPr>
            <a:spLocks noGrp="1"/>
          </p:cNvSpPr>
          <p:nvPr>
            <p:ph type="sldNum" sz="quarter" idx="5"/>
          </p:nvPr>
        </p:nvSpPr>
        <p:spPr/>
        <p:txBody>
          <a:bodyPr/>
          <a:lstStyle/>
          <a:p>
            <a:fld id="{42DE7D97-8500-47D9-8CEB-FB125E4A1192}" type="slidenum">
              <a:rPr lang="en-GB" smtClean="0"/>
              <a:pPr/>
              <a:t>1</a:t>
            </a:fld>
            <a:endParaRPr lang="en-GB"/>
          </a:p>
        </p:txBody>
      </p:sp>
    </p:spTree>
    <p:extLst>
      <p:ext uri="{BB962C8B-B14F-4D97-AF65-F5344CB8AC3E}">
        <p14:creationId xmlns:p14="http://schemas.microsoft.com/office/powerpoint/2010/main" val="3641558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DE7D97-8500-47D9-8CEB-FB125E4A1192}" type="slidenum">
              <a:rPr lang="en-GB" smtClean="0"/>
              <a:pPr/>
              <a:t>2</a:t>
            </a:fld>
            <a:endParaRPr lang="en-GB"/>
          </a:p>
        </p:txBody>
      </p:sp>
    </p:spTree>
    <p:extLst>
      <p:ext uri="{BB962C8B-B14F-4D97-AF65-F5344CB8AC3E}">
        <p14:creationId xmlns:p14="http://schemas.microsoft.com/office/powerpoint/2010/main" val="2057138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DE7D97-8500-47D9-8CEB-FB125E4A1192}" type="slidenum">
              <a:rPr lang="en-GB" smtClean="0"/>
              <a:pPr/>
              <a:t>3</a:t>
            </a:fld>
            <a:endParaRPr lang="en-GB"/>
          </a:p>
        </p:txBody>
      </p:sp>
    </p:spTree>
    <p:extLst>
      <p:ext uri="{BB962C8B-B14F-4D97-AF65-F5344CB8AC3E}">
        <p14:creationId xmlns:p14="http://schemas.microsoft.com/office/powerpoint/2010/main" val="135319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DE7D97-8500-47D9-8CEB-FB125E4A1192}" type="slidenum">
              <a:rPr lang="en-GB" smtClean="0"/>
              <a:pPr/>
              <a:t>4</a:t>
            </a:fld>
            <a:endParaRPr lang="en-GB"/>
          </a:p>
        </p:txBody>
      </p:sp>
    </p:spTree>
    <p:extLst>
      <p:ext uri="{BB962C8B-B14F-4D97-AF65-F5344CB8AC3E}">
        <p14:creationId xmlns:p14="http://schemas.microsoft.com/office/powerpoint/2010/main" val="2032376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Segoe UI" panose="020B0502040204020203" pitchFamily="34" charset="0"/>
            </a:endParaRPr>
          </a:p>
        </p:txBody>
      </p:sp>
      <p:sp>
        <p:nvSpPr>
          <p:cNvPr id="4" name="Slide Number Placeholder 3"/>
          <p:cNvSpPr>
            <a:spLocks noGrp="1"/>
          </p:cNvSpPr>
          <p:nvPr>
            <p:ph type="sldNum" sz="quarter" idx="5"/>
          </p:nvPr>
        </p:nvSpPr>
        <p:spPr/>
        <p:txBody>
          <a:bodyPr/>
          <a:lstStyle/>
          <a:p>
            <a:fld id="{42DE7D97-8500-47D9-8CEB-FB125E4A1192}" type="slidenum">
              <a:rPr lang="en-GB" smtClean="0"/>
              <a:pPr/>
              <a:t>5</a:t>
            </a:fld>
            <a:endParaRPr lang="en-GB"/>
          </a:p>
        </p:txBody>
      </p:sp>
    </p:spTree>
    <p:extLst>
      <p:ext uri="{BB962C8B-B14F-4D97-AF65-F5344CB8AC3E}">
        <p14:creationId xmlns:p14="http://schemas.microsoft.com/office/powerpoint/2010/main" val="1418064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 name="object 7">
            <a:extLst>
              <a:ext uri="{FF2B5EF4-FFF2-40B4-BE49-F238E27FC236}">
                <a16:creationId xmlns:a16="http://schemas.microsoft.com/office/drawing/2014/main" id="{D1E42EA1-8A24-48FC-84DA-02C30EFE92C1}"/>
              </a:ext>
            </a:extLst>
          </p:cNvPr>
          <p:cNvSpPr/>
          <p:nvPr userDrawn="1"/>
        </p:nvSpPr>
        <p:spPr>
          <a:xfrm>
            <a:off x="0" y="12"/>
            <a:ext cx="10093325" cy="9715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34" name="object 8">
            <a:extLst>
              <a:ext uri="{FF2B5EF4-FFF2-40B4-BE49-F238E27FC236}">
                <a16:creationId xmlns:a16="http://schemas.microsoft.com/office/drawing/2014/main" id="{8F14EC34-2B31-4EB6-830E-3DB530142ABB}"/>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5" name="object 9">
            <a:extLst>
              <a:ext uri="{FF2B5EF4-FFF2-40B4-BE49-F238E27FC236}">
                <a16:creationId xmlns:a16="http://schemas.microsoft.com/office/drawing/2014/main" id="{66FC6417-9B2E-45CB-886B-83912FE2FB73}"/>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36" name="object 10">
            <a:extLst>
              <a:ext uri="{FF2B5EF4-FFF2-40B4-BE49-F238E27FC236}">
                <a16:creationId xmlns:a16="http://schemas.microsoft.com/office/drawing/2014/main" id="{D7D359A0-0877-4787-BB3F-B58971BA9F1E}"/>
              </a:ext>
            </a:extLst>
          </p:cNvPr>
          <p:cNvSpPr/>
          <p:nvPr userDrawn="1"/>
        </p:nvSpPr>
        <p:spPr>
          <a:xfrm>
            <a:off x="10093096" y="1738058"/>
            <a:ext cx="2075180" cy="5107242"/>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42" name="object 10">
            <a:extLst>
              <a:ext uri="{FF2B5EF4-FFF2-40B4-BE49-F238E27FC236}">
                <a16:creationId xmlns:a16="http://schemas.microsoft.com/office/drawing/2014/main" id="{B7BAB8EB-64E9-40EA-A4BF-CBA9DF040453}"/>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3" name="object 11">
            <a:extLst>
              <a:ext uri="{FF2B5EF4-FFF2-40B4-BE49-F238E27FC236}">
                <a16:creationId xmlns:a16="http://schemas.microsoft.com/office/drawing/2014/main" id="{02FE2F99-CFE5-4EEE-A737-F8E231D63572}"/>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pic>
        <p:nvPicPr>
          <p:cNvPr id="52" name="Picture 51">
            <a:extLst>
              <a:ext uri="{FF2B5EF4-FFF2-40B4-BE49-F238E27FC236}">
                <a16:creationId xmlns:a16="http://schemas.microsoft.com/office/drawing/2014/main" id="{3F8B36A9-0CE6-4D3A-8360-6C2811015B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0239" y="452827"/>
            <a:ext cx="1488300" cy="939489"/>
          </a:xfrm>
          <a:prstGeom prst="rect">
            <a:avLst/>
          </a:prstGeom>
        </p:spPr>
      </p:pic>
      <p:sp>
        <p:nvSpPr>
          <p:cNvPr id="26" name="Text Placeholder 9">
            <a:extLst>
              <a:ext uri="{FF2B5EF4-FFF2-40B4-BE49-F238E27FC236}">
                <a16:creationId xmlns:a16="http://schemas.microsoft.com/office/drawing/2014/main" id="{188F5668-F2FA-4947-8C6F-D166AAC52943}"/>
              </a:ext>
            </a:extLst>
          </p:cNvPr>
          <p:cNvSpPr>
            <a:spLocks noGrp="1"/>
          </p:cNvSpPr>
          <p:nvPr>
            <p:ph type="body" sz="quarter" idx="20" hasCustomPrompt="1"/>
          </p:nvPr>
        </p:nvSpPr>
        <p:spPr>
          <a:xfrm>
            <a:off x="10380239" y="6103873"/>
            <a:ext cx="1488300" cy="252000"/>
          </a:xfrm>
          <a:prstGeom prst="rect">
            <a:avLst/>
          </a:prstGeom>
        </p:spPr>
        <p:txBody>
          <a:bodyPr anchor="ctr">
            <a:noAutofit/>
          </a:bodyPr>
          <a:lstStyle>
            <a:lvl1pPr>
              <a:defRPr sz="1100" b="0">
                <a:solidFill>
                  <a:schemeClr val="tx1"/>
                </a:solidFill>
                <a:latin typeface="+mn-lt"/>
                <a:cs typeface="Segoe UI" panose="020B0502040204020203" pitchFamily="34" charset="0"/>
              </a:defRPr>
            </a:lvl1pPr>
          </a:lstStyle>
          <a:p>
            <a:pPr lvl="0"/>
            <a:r>
              <a:rPr lang="en-US"/>
              <a:t>DD MM YYYY</a:t>
            </a:r>
          </a:p>
        </p:txBody>
      </p:sp>
      <p:sp>
        <p:nvSpPr>
          <p:cNvPr id="3" name="Picture Placeholder 2">
            <a:extLst>
              <a:ext uri="{FF2B5EF4-FFF2-40B4-BE49-F238E27FC236}">
                <a16:creationId xmlns:a16="http://schemas.microsoft.com/office/drawing/2014/main" id="{55EE9D86-BE04-41E8-B3D6-25D21FFF710A}"/>
              </a:ext>
            </a:extLst>
          </p:cNvPr>
          <p:cNvSpPr>
            <a:spLocks noGrp="1"/>
          </p:cNvSpPr>
          <p:nvPr>
            <p:ph type="pic" sz="quarter" idx="21"/>
          </p:nvPr>
        </p:nvSpPr>
        <p:spPr>
          <a:xfrm>
            <a:off x="0" y="97168"/>
            <a:ext cx="10093325" cy="6649563"/>
          </a:xfrm>
        </p:spPr>
        <p:txBody>
          <a:bodyPr/>
          <a:lstStyle/>
          <a:p>
            <a:r>
              <a:rPr lang="en-US"/>
              <a:t>Click icon to add picture</a:t>
            </a:r>
            <a:endParaRPr lang="en-GB"/>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0" y="1571247"/>
            <a:ext cx="7616824" cy="1064240"/>
          </a:xfrm>
          <a:prstGeom prst="rect">
            <a:avLst/>
          </a:prstGeom>
          <a:solidFill>
            <a:schemeClr val="bg1"/>
          </a:solidFill>
        </p:spPr>
        <p:txBody>
          <a:bodyPr wrap="square" lIns="468000" tIns="0" rIns="0" bIns="0" anchor="ctr" anchorCtr="0">
            <a:noAutofit/>
          </a:bodyPr>
          <a:lstStyle>
            <a:lvl1pPr>
              <a:defRPr sz="2800"/>
            </a:lvl1pPr>
          </a:lstStyle>
          <a:p>
            <a:r>
              <a:rPr lang="en-GB"/>
              <a:t>Presentation title up to two lines and resize / move this box if required</a:t>
            </a:r>
            <a:endParaRPr/>
          </a:p>
        </p:txBody>
      </p:sp>
      <p:sp>
        <p:nvSpPr>
          <p:cNvPr id="22" name="Holder 3">
            <a:extLst>
              <a:ext uri="{FF2B5EF4-FFF2-40B4-BE49-F238E27FC236}">
                <a16:creationId xmlns:a16="http://schemas.microsoft.com/office/drawing/2014/main" id="{8BD36FEB-9BD7-5A9B-6D25-2CF71C5C5114}"/>
              </a:ext>
            </a:extLst>
          </p:cNvPr>
          <p:cNvSpPr>
            <a:spLocks noGrp="1"/>
          </p:cNvSpPr>
          <p:nvPr>
            <p:ph type="subTitle" idx="4" hasCustomPrompt="1"/>
          </p:nvPr>
        </p:nvSpPr>
        <p:spPr>
          <a:xfrm>
            <a:off x="4873768" y="2635487"/>
            <a:ext cx="4222106" cy="1337332"/>
          </a:xfrm>
          <a:prstGeom prst="rect">
            <a:avLst/>
          </a:prstGeom>
          <a:solidFill>
            <a:schemeClr val="tx1">
              <a:alpha val="80000"/>
            </a:schemeClr>
          </a:solidFill>
        </p:spPr>
        <p:txBody>
          <a:bodyPr wrap="square" lIns="252000" tIns="216000" rIns="108000" bIns="0" anchor="t" anchorCtr="0">
            <a:noAutofit/>
          </a:bodyPr>
          <a:lstStyle>
            <a:lvl1pPr>
              <a:defRPr sz="2200" b="0">
                <a:solidFill>
                  <a:schemeClr val="bg1"/>
                </a:solidFill>
                <a:latin typeface="+mn-lt"/>
              </a:defRPr>
            </a:lvl1pPr>
          </a:lstStyle>
          <a:p>
            <a:r>
              <a:rPr lang="en-GB" noProof="0"/>
              <a:t>Subtitle up to two lines and resize/reposition if required</a:t>
            </a:r>
          </a:p>
        </p:txBody>
      </p:sp>
    </p:spTree>
  </p:cSld>
  <p:clrMapOvr>
    <a:masterClrMapping/>
  </p:clrMapOvr>
  <p:extLst>
    <p:ext uri="{DCECCB84-F9BA-43D5-87BE-67443E8EF086}">
      <p15:sldGuideLst xmlns:p15="http://schemas.microsoft.com/office/powerpoint/2012/main">
        <p15:guide id="1" orient="horz" pos="2156" userDrawn="1">
          <p15:clr>
            <a:srgbClr val="FBAE40"/>
          </p15:clr>
        </p15:guide>
        <p15:guide id="2" pos="383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hree Objects">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85" name="object 85">
            <a:extLst>
              <a:ext uri="{FF2B5EF4-FFF2-40B4-BE49-F238E27FC236}">
                <a16:creationId xmlns:a16="http://schemas.microsoft.com/office/drawing/2014/main" id="{0023C28F-55B6-4458-80AF-EB895E12EC37}"/>
              </a:ext>
            </a:extLst>
          </p:cNvPr>
          <p:cNvSpPr/>
          <p:nvPr userDrawn="1"/>
        </p:nvSpPr>
        <p:spPr>
          <a:xfrm>
            <a:off x="758825" y="2642974"/>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a:p>
        </p:txBody>
      </p:sp>
      <p:sp>
        <p:nvSpPr>
          <p:cNvPr id="86" name="object 86">
            <a:extLst>
              <a:ext uri="{FF2B5EF4-FFF2-40B4-BE49-F238E27FC236}">
                <a16:creationId xmlns:a16="http://schemas.microsoft.com/office/drawing/2014/main" id="{AD3895E2-90EE-4848-8B6B-CCC41B5824AB}"/>
              </a:ext>
            </a:extLst>
          </p:cNvPr>
          <p:cNvSpPr/>
          <p:nvPr userDrawn="1"/>
        </p:nvSpPr>
        <p:spPr>
          <a:xfrm>
            <a:off x="4395927" y="2642974"/>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a:p>
        </p:txBody>
      </p:sp>
      <p:sp>
        <p:nvSpPr>
          <p:cNvPr id="87" name="object 87">
            <a:extLst>
              <a:ext uri="{FF2B5EF4-FFF2-40B4-BE49-F238E27FC236}">
                <a16:creationId xmlns:a16="http://schemas.microsoft.com/office/drawing/2014/main" id="{FF2760B4-39B0-4258-817F-6F8F72455A45}"/>
              </a:ext>
            </a:extLst>
          </p:cNvPr>
          <p:cNvSpPr/>
          <p:nvPr userDrawn="1"/>
        </p:nvSpPr>
        <p:spPr>
          <a:xfrm>
            <a:off x="7965743" y="2652778"/>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a:p>
        </p:txBody>
      </p:sp>
      <p:sp>
        <p:nvSpPr>
          <p:cNvPr id="93" name="Text Placeholder 3">
            <a:extLst>
              <a:ext uri="{FF2B5EF4-FFF2-40B4-BE49-F238E27FC236}">
                <a16:creationId xmlns:a16="http://schemas.microsoft.com/office/drawing/2014/main" id="{2C928B8B-D61C-4F77-9926-C760C7370CAA}"/>
              </a:ext>
            </a:extLst>
          </p:cNvPr>
          <p:cNvSpPr>
            <a:spLocks noGrp="1"/>
          </p:cNvSpPr>
          <p:nvPr>
            <p:ph type="body" sz="quarter" idx="13"/>
          </p:nvPr>
        </p:nvSpPr>
        <p:spPr>
          <a:xfrm>
            <a:off x="765175" y="2712761"/>
            <a:ext cx="2906713" cy="176212"/>
          </a:xfrm>
        </p:spPr>
        <p:txBody>
          <a:bodyPr/>
          <a:lstStyle>
            <a:lvl1pPr>
              <a:defRPr sz="1200"/>
            </a:lvl1pPr>
          </a:lstStyle>
          <a:p>
            <a:pPr lvl="0"/>
            <a:r>
              <a:rPr lang="en-US"/>
              <a:t>Click to edit Master text styles</a:t>
            </a:r>
          </a:p>
        </p:txBody>
      </p:sp>
      <p:sp>
        <p:nvSpPr>
          <p:cNvPr id="94" name="Text Placeholder 3">
            <a:extLst>
              <a:ext uri="{FF2B5EF4-FFF2-40B4-BE49-F238E27FC236}">
                <a16:creationId xmlns:a16="http://schemas.microsoft.com/office/drawing/2014/main" id="{273E2C7A-41FE-46B3-8C27-4794162AC129}"/>
              </a:ext>
            </a:extLst>
          </p:cNvPr>
          <p:cNvSpPr>
            <a:spLocks noGrp="1"/>
          </p:cNvSpPr>
          <p:nvPr>
            <p:ph type="body" sz="quarter" idx="14"/>
          </p:nvPr>
        </p:nvSpPr>
        <p:spPr>
          <a:xfrm>
            <a:off x="4411004" y="2712761"/>
            <a:ext cx="2906713" cy="176212"/>
          </a:xfrm>
        </p:spPr>
        <p:txBody>
          <a:bodyPr/>
          <a:lstStyle>
            <a:lvl1pPr>
              <a:defRPr sz="1200"/>
            </a:lvl1pPr>
          </a:lstStyle>
          <a:p>
            <a:pPr lvl="0"/>
            <a:r>
              <a:rPr lang="en-US"/>
              <a:t>Click to edit Master text styles</a:t>
            </a:r>
          </a:p>
        </p:txBody>
      </p:sp>
      <p:sp>
        <p:nvSpPr>
          <p:cNvPr id="95" name="Text Placeholder 3">
            <a:extLst>
              <a:ext uri="{FF2B5EF4-FFF2-40B4-BE49-F238E27FC236}">
                <a16:creationId xmlns:a16="http://schemas.microsoft.com/office/drawing/2014/main" id="{09840598-8F56-4545-8196-82AB4F64DA14}"/>
              </a:ext>
            </a:extLst>
          </p:cNvPr>
          <p:cNvSpPr>
            <a:spLocks noGrp="1"/>
          </p:cNvSpPr>
          <p:nvPr>
            <p:ph type="body" sz="quarter" idx="15"/>
          </p:nvPr>
        </p:nvSpPr>
        <p:spPr>
          <a:xfrm>
            <a:off x="7964154" y="2712761"/>
            <a:ext cx="2906713" cy="176212"/>
          </a:xfrm>
        </p:spPr>
        <p:txBody>
          <a:bodyPr/>
          <a:lstStyle>
            <a:lvl1pPr>
              <a:defRPr sz="1200"/>
            </a:lvl1pPr>
          </a:lstStyle>
          <a:p>
            <a:pPr lvl="0"/>
            <a:r>
              <a:rPr lang="en-US"/>
              <a:t>Click to edit Master text styles</a:t>
            </a:r>
          </a:p>
        </p:txBody>
      </p:sp>
      <p:sp>
        <p:nvSpPr>
          <p:cNvPr id="90" name="object 90">
            <a:extLst>
              <a:ext uri="{FF2B5EF4-FFF2-40B4-BE49-F238E27FC236}">
                <a16:creationId xmlns:a16="http://schemas.microsoft.com/office/drawing/2014/main" id="{B8E03CAE-ACA1-4116-ACC3-58C3DF7A496F}"/>
              </a:ext>
            </a:extLst>
          </p:cNvPr>
          <p:cNvSpPr/>
          <p:nvPr userDrawn="1"/>
        </p:nvSpPr>
        <p:spPr>
          <a:xfrm>
            <a:off x="7965743" y="4817136"/>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0"/>
          </a:p>
        </p:txBody>
      </p:sp>
      <p:sp>
        <p:nvSpPr>
          <p:cNvPr id="20" name="Content Placeholder 3">
            <a:extLst>
              <a:ext uri="{FF2B5EF4-FFF2-40B4-BE49-F238E27FC236}">
                <a16:creationId xmlns:a16="http://schemas.microsoft.com/office/drawing/2014/main" id="{361DCD63-533E-4458-929F-93802243ED48}"/>
              </a:ext>
            </a:extLst>
          </p:cNvPr>
          <p:cNvSpPr>
            <a:spLocks noGrp="1"/>
          </p:cNvSpPr>
          <p:nvPr>
            <p:ph sz="quarter" idx="19"/>
          </p:nvPr>
        </p:nvSpPr>
        <p:spPr>
          <a:xfrm>
            <a:off x="758825" y="2889250"/>
            <a:ext cx="2913063" cy="1908000"/>
          </a:xfrm>
        </p:spPr>
        <p:txBody>
          <a:bodyPr/>
          <a:lstStyle>
            <a:lvl1pPr>
              <a:defRPr sz="1200"/>
            </a:lvl1pPr>
            <a:lvl2pPr>
              <a:defRPr sz="12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1" name="Content Placeholder 3">
            <a:extLst>
              <a:ext uri="{FF2B5EF4-FFF2-40B4-BE49-F238E27FC236}">
                <a16:creationId xmlns:a16="http://schemas.microsoft.com/office/drawing/2014/main" id="{55AD68D3-6825-4F96-9A58-3CAC1867DE92}"/>
              </a:ext>
            </a:extLst>
          </p:cNvPr>
          <p:cNvSpPr>
            <a:spLocks noGrp="1"/>
          </p:cNvSpPr>
          <p:nvPr>
            <p:ph sz="quarter" idx="20"/>
          </p:nvPr>
        </p:nvSpPr>
        <p:spPr>
          <a:xfrm>
            <a:off x="4418616" y="2889250"/>
            <a:ext cx="2913063" cy="1908000"/>
          </a:xfrm>
        </p:spPr>
        <p:txBody>
          <a:bodyPr/>
          <a:lstStyle>
            <a:lvl1pPr>
              <a:defRPr sz="1200"/>
            </a:lvl1pPr>
            <a:lvl2pPr>
              <a:defRPr sz="12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Content Placeholder 3">
            <a:extLst>
              <a:ext uri="{FF2B5EF4-FFF2-40B4-BE49-F238E27FC236}">
                <a16:creationId xmlns:a16="http://schemas.microsoft.com/office/drawing/2014/main" id="{B1921B4E-A12E-484E-815A-C944B28F8733}"/>
              </a:ext>
            </a:extLst>
          </p:cNvPr>
          <p:cNvSpPr>
            <a:spLocks noGrp="1"/>
          </p:cNvSpPr>
          <p:nvPr>
            <p:ph sz="quarter" idx="21"/>
          </p:nvPr>
        </p:nvSpPr>
        <p:spPr>
          <a:xfrm>
            <a:off x="7964154" y="2889250"/>
            <a:ext cx="2913063" cy="1908000"/>
          </a:xfrm>
        </p:spPr>
        <p:txBody>
          <a:bodyPr/>
          <a:lstStyle>
            <a:lvl1pPr>
              <a:defRPr sz="1200"/>
            </a:lvl1pPr>
            <a:lvl2pPr>
              <a:defRPr sz="1200"/>
            </a:lvl2pPr>
            <a:lvl3pPr>
              <a:defRPr sz="11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5" name="object 86">
            <a:extLst>
              <a:ext uri="{FF2B5EF4-FFF2-40B4-BE49-F238E27FC236}">
                <a16:creationId xmlns:a16="http://schemas.microsoft.com/office/drawing/2014/main" id="{1099A5B2-2CCF-4DED-8A5D-8E5D444F0CEC}"/>
              </a:ext>
            </a:extLst>
          </p:cNvPr>
          <p:cNvSpPr/>
          <p:nvPr userDrawn="1"/>
        </p:nvSpPr>
        <p:spPr>
          <a:xfrm>
            <a:off x="4395927" y="4827442"/>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000"/>
          </a:p>
        </p:txBody>
      </p:sp>
      <p:sp>
        <p:nvSpPr>
          <p:cNvPr id="27" name="object 85">
            <a:extLst>
              <a:ext uri="{FF2B5EF4-FFF2-40B4-BE49-F238E27FC236}">
                <a16:creationId xmlns:a16="http://schemas.microsoft.com/office/drawing/2014/main" id="{43A7D525-175B-489C-A7C5-E0C295609900}"/>
              </a:ext>
            </a:extLst>
          </p:cNvPr>
          <p:cNvSpPr/>
          <p:nvPr userDrawn="1"/>
        </p:nvSpPr>
        <p:spPr>
          <a:xfrm>
            <a:off x="758825" y="4827442"/>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sz="1000"/>
          </a:p>
        </p:txBody>
      </p:sp>
      <p:sp>
        <p:nvSpPr>
          <p:cNvPr id="29" name="Text Placeholder 6">
            <a:extLst>
              <a:ext uri="{FF2B5EF4-FFF2-40B4-BE49-F238E27FC236}">
                <a16:creationId xmlns:a16="http://schemas.microsoft.com/office/drawing/2014/main" id="{5AF4978A-5B97-4CC8-84E2-D95F02C2C178}"/>
              </a:ext>
            </a:extLst>
          </p:cNvPr>
          <p:cNvSpPr>
            <a:spLocks noGrp="1"/>
          </p:cNvSpPr>
          <p:nvPr>
            <p:ph type="body" sz="quarter" idx="28" hasCustomPrompt="1"/>
          </p:nvPr>
        </p:nvSpPr>
        <p:spPr>
          <a:xfrm>
            <a:off x="785156" y="4890332"/>
            <a:ext cx="2906713" cy="312738"/>
          </a:xfrm>
        </p:spPr>
        <p:txBody>
          <a:bodyPr/>
          <a:lstStyle>
            <a:lvl1pPr>
              <a:defRPr sz="1000" b="0">
                <a:solidFill>
                  <a:schemeClr val="tx1"/>
                </a:solidFill>
              </a:defRPr>
            </a:lvl1pPr>
          </a:lstStyle>
          <a:p>
            <a:pPr lvl="0"/>
            <a:r>
              <a:rPr lang="en-US"/>
              <a:t>Notes/data source here</a:t>
            </a:r>
          </a:p>
        </p:txBody>
      </p:sp>
      <p:sp>
        <p:nvSpPr>
          <p:cNvPr id="30" name="Text Placeholder 6">
            <a:extLst>
              <a:ext uri="{FF2B5EF4-FFF2-40B4-BE49-F238E27FC236}">
                <a16:creationId xmlns:a16="http://schemas.microsoft.com/office/drawing/2014/main" id="{4780DF37-B199-4926-98E7-89AB12483D77}"/>
              </a:ext>
            </a:extLst>
          </p:cNvPr>
          <p:cNvSpPr>
            <a:spLocks noGrp="1"/>
          </p:cNvSpPr>
          <p:nvPr>
            <p:ph type="body" sz="quarter" idx="29" hasCustomPrompt="1"/>
          </p:nvPr>
        </p:nvSpPr>
        <p:spPr>
          <a:xfrm>
            <a:off x="4411004" y="4890332"/>
            <a:ext cx="2906713" cy="312738"/>
          </a:xfrm>
        </p:spPr>
        <p:txBody>
          <a:bodyPr/>
          <a:lstStyle>
            <a:lvl1pPr>
              <a:defRPr sz="1000" b="0">
                <a:solidFill>
                  <a:schemeClr val="tx1"/>
                </a:solidFill>
              </a:defRPr>
            </a:lvl1pPr>
          </a:lstStyle>
          <a:p>
            <a:pPr lvl="0"/>
            <a:r>
              <a:rPr lang="en-US"/>
              <a:t>Notes/data source here</a:t>
            </a:r>
          </a:p>
        </p:txBody>
      </p:sp>
      <p:sp>
        <p:nvSpPr>
          <p:cNvPr id="31" name="Text Placeholder 6">
            <a:extLst>
              <a:ext uri="{FF2B5EF4-FFF2-40B4-BE49-F238E27FC236}">
                <a16:creationId xmlns:a16="http://schemas.microsoft.com/office/drawing/2014/main" id="{63269E09-A79E-4E3F-AA55-231649A0D773}"/>
              </a:ext>
            </a:extLst>
          </p:cNvPr>
          <p:cNvSpPr>
            <a:spLocks noGrp="1"/>
          </p:cNvSpPr>
          <p:nvPr>
            <p:ph type="body" sz="quarter" idx="30" hasCustomPrompt="1"/>
          </p:nvPr>
        </p:nvSpPr>
        <p:spPr>
          <a:xfrm>
            <a:off x="7964154" y="4890332"/>
            <a:ext cx="2906713" cy="312738"/>
          </a:xfrm>
        </p:spPr>
        <p:txBody>
          <a:bodyPr/>
          <a:lstStyle>
            <a:lvl1pPr>
              <a:defRPr sz="1000" b="0">
                <a:solidFill>
                  <a:schemeClr val="tx1"/>
                </a:solidFill>
              </a:defRPr>
            </a:lvl1pPr>
          </a:lstStyle>
          <a:p>
            <a:pPr lvl="0"/>
            <a:r>
              <a:rPr lang="en-US"/>
              <a:t>Notes/data source here</a:t>
            </a:r>
          </a:p>
        </p:txBody>
      </p:sp>
      <p:sp>
        <p:nvSpPr>
          <p:cNvPr id="32" name="Text Placeholder 106">
            <a:extLst>
              <a:ext uri="{FF2B5EF4-FFF2-40B4-BE49-F238E27FC236}">
                <a16:creationId xmlns:a16="http://schemas.microsoft.com/office/drawing/2014/main" id="{A0ACF7DD-1C66-4FAA-94AA-35A679ADDD84}"/>
              </a:ext>
            </a:extLst>
          </p:cNvPr>
          <p:cNvSpPr>
            <a:spLocks noGrp="1"/>
          </p:cNvSpPr>
          <p:nvPr>
            <p:ph type="body" sz="quarter" idx="31"/>
          </p:nvPr>
        </p:nvSpPr>
        <p:spPr>
          <a:xfrm>
            <a:off x="463550" y="1798638"/>
            <a:ext cx="11101388" cy="531255"/>
          </a:xfrm>
        </p:spPr>
        <p:txBody>
          <a:bodyPr/>
          <a:lstStyle>
            <a:lvl1pPr>
              <a:defRPr sz="1200"/>
            </a:lvl1pPr>
            <a:lvl2pPr>
              <a:defRPr sz="1200"/>
            </a:lvl2pPr>
            <a:lvl3pPr marL="171450" indent="-171450">
              <a:buFont typeface="Arial" panose="020B0604020202020204" pitchFamily="34" charset="0"/>
              <a:buChar char="•"/>
              <a:defRPr sz="1200"/>
            </a:lvl3pPr>
            <a:lvl4pPr>
              <a:defRPr sz="1000"/>
            </a:lvl4pPr>
            <a:lvl5pPr>
              <a:defRPr sz="1000"/>
            </a:lvl5pPr>
          </a:lstStyle>
          <a:p>
            <a:pPr lvl="0"/>
            <a:r>
              <a:rPr lang="en-US"/>
              <a:t>Click to edit Master text styles</a:t>
            </a:r>
          </a:p>
          <a:p>
            <a:pPr lvl="1"/>
            <a:r>
              <a:rPr lang="en-US"/>
              <a:t>Second level</a:t>
            </a:r>
          </a:p>
          <a:p>
            <a:pPr lvl="2"/>
            <a:r>
              <a:rPr lang="en-US"/>
              <a:t>Third level</a:t>
            </a:r>
          </a:p>
        </p:txBody>
      </p:sp>
      <p:sp>
        <p:nvSpPr>
          <p:cNvPr id="23" name="Title 7">
            <a:extLst>
              <a:ext uri="{FF2B5EF4-FFF2-40B4-BE49-F238E27FC236}">
                <a16:creationId xmlns:a16="http://schemas.microsoft.com/office/drawing/2014/main" id="{C3DA3375-EA76-48EB-B6D2-E90D1886F787}"/>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24" name="Text Placeholder 9">
            <a:extLst>
              <a:ext uri="{FF2B5EF4-FFF2-40B4-BE49-F238E27FC236}">
                <a16:creationId xmlns:a16="http://schemas.microsoft.com/office/drawing/2014/main" id="{A8B14172-1EBE-41D0-96C1-257E25166AE9}"/>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9545B030-74F1-F468-6AA5-759E25CC43B3}"/>
              </a:ext>
            </a:extLst>
          </p:cNvPr>
          <p:cNvSpPr>
            <a:spLocks noGrp="1"/>
          </p:cNvSpPr>
          <p:nvPr>
            <p:ph type="ftr" sz="quarter" idx="32"/>
          </p:nvPr>
        </p:nvSpPr>
        <p:spPr/>
        <p:txBody>
          <a:bodyPr/>
          <a:lstStyle/>
          <a:p>
            <a:r>
              <a:rPr lang="en-GB"/>
              <a:t>Restoring timely, high-quality local body financial reporting and audit | February 2024</a:t>
            </a:r>
          </a:p>
        </p:txBody>
      </p:sp>
      <p:sp>
        <p:nvSpPr>
          <p:cNvPr id="26" name="Text Placeholder 2">
            <a:extLst>
              <a:ext uri="{FF2B5EF4-FFF2-40B4-BE49-F238E27FC236}">
                <a16:creationId xmlns:a16="http://schemas.microsoft.com/office/drawing/2014/main" id="{CDB3B9EA-C2F7-5BF0-AAD4-4348BA0B7A2F}"/>
              </a:ext>
            </a:extLst>
          </p:cNvPr>
          <p:cNvSpPr>
            <a:spLocks noGrp="1"/>
          </p:cNvSpPr>
          <p:nvPr>
            <p:ph type="body" sz="quarter" idx="33"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365715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_ image">
    <p:spTree>
      <p:nvGrpSpPr>
        <p:cNvPr id="1" name=""/>
        <p:cNvGrpSpPr/>
        <p:nvPr/>
      </p:nvGrpSpPr>
      <p:grpSpPr>
        <a:xfrm>
          <a:off x="0" y="0"/>
          <a:ext cx="0" cy="0"/>
          <a:chOff x="0" y="0"/>
          <a:chExt cx="0" cy="0"/>
        </a:xfrm>
      </p:grpSpPr>
      <p:sp>
        <p:nvSpPr>
          <p:cNvPr id="19" name="Picture Placeholder 2">
            <a:extLst>
              <a:ext uri="{FF2B5EF4-FFF2-40B4-BE49-F238E27FC236}">
                <a16:creationId xmlns:a16="http://schemas.microsoft.com/office/drawing/2014/main" id="{CFD79451-436B-4959-8E4F-91C21F271383}"/>
              </a:ext>
            </a:extLst>
          </p:cNvPr>
          <p:cNvSpPr>
            <a:spLocks noGrp="1"/>
          </p:cNvSpPr>
          <p:nvPr>
            <p:ph type="pic" sz="quarter" idx="21"/>
          </p:nvPr>
        </p:nvSpPr>
        <p:spPr>
          <a:xfrm>
            <a:off x="0" y="0"/>
            <a:ext cx="10093325" cy="6746731"/>
          </a:xfrm>
        </p:spPr>
        <p:txBody>
          <a:bodyPr/>
          <a:lstStyle/>
          <a:p>
            <a:r>
              <a:rPr lang="en-US"/>
              <a:t>Click icon to add picture</a:t>
            </a:r>
            <a:endParaRPr lang="en-GB"/>
          </a:p>
        </p:txBody>
      </p:sp>
      <p:sp>
        <p:nvSpPr>
          <p:cNvPr id="9" name="object 4">
            <a:extLst>
              <a:ext uri="{FF2B5EF4-FFF2-40B4-BE49-F238E27FC236}">
                <a16:creationId xmlns:a16="http://schemas.microsoft.com/office/drawing/2014/main" id="{ABA190B4-9753-4918-B73A-FB7D5A132905}"/>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14" name="Text Placeholder 2">
            <a:extLst>
              <a:ext uri="{FF2B5EF4-FFF2-40B4-BE49-F238E27FC236}">
                <a16:creationId xmlns:a16="http://schemas.microsoft.com/office/drawing/2014/main" id="{85AD63B2-46D2-4F3E-A373-8D72D82A6B9C}"/>
              </a:ext>
            </a:extLst>
          </p:cNvPr>
          <p:cNvSpPr>
            <a:spLocks noGrp="1"/>
          </p:cNvSpPr>
          <p:nvPr userDrawn="1">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8" name="Holder 2">
            <a:extLst>
              <a:ext uri="{FF2B5EF4-FFF2-40B4-BE49-F238E27FC236}">
                <a16:creationId xmlns:a16="http://schemas.microsoft.com/office/drawing/2014/main" id="{5834B711-345E-4CD3-938E-A6346354729A}"/>
              </a:ext>
            </a:extLst>
          </p:cNvPr>
          <p:cNvSpPr>
            <a:spLocks noGrp="1"/>
          </p:cNvSpPr>
          <p:nvPr userDrawn="1">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background image up to two lines</a:t>
            </a:r>
            <a:endParaRPr/>
          </a:p>
        </p:txBody>
      </p:sp>
      <p:sp>
        <p:nvSpPr>
          <p:cNvPr id="23" name="object 9">
            <a:extLst>
              <a:ext uri="{FF2B5EF4-FFF2-40B4-BE49-F238E27FC236}">
                <a16:creationId xmlns:a16="http://schemas.microsoft.com/office/drawing/2014/main" id="{8910A59A-A0FB-40EB-B8D4-26344EE4FFD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24" name="object 10">
            <a:extLst>
              <a:ext uri="{FF2B5EF4-FFF2-40B4-BE49-F238E27FC236}">
                <a16:creationId xmlns:a16="http://schemas.microsoft.com/office/drawing/2014/main" id="{F5618CEA-2B1B-4FD3-86AE-43CA00AFBDFE}"/>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25" name="object 11">
            <a:extLst>
              <a:ext uri="{FF2B5EF4-FFF2-40B4-BE49-F238E27FC236}">
                <a16:creationId xmlns:a16="http://schemas.microsoft.com/office/drawing/2014/main" id="{684B2A76-9A78-4451-A505-6FDEA6FA53F3}"/>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2" name="Footer Placeholder 1">
            <a:extLst>
              <a:ext uri="{FF2B5EF4-FFF2-40B4-BE49-F238E27FC236}">
                <a16:creationId xmlns:a16="http://schemas.microsoft.com/office/drawing/2014/main" id="{2D878A6A-2340-A115-DB93-592B6FCF7141}"/>
              </a:ext>
            </a:extLst>
          </p:cNvPr>
          <p:cNvSpPr>
            <a:spLocks noGrp="1"/>
          </p:cNvSpPr>
          <p:nvPr>
            <p:ph type="ftr" sz="quarter" idx="22"/>
          </p:nvPr>
        </p:nvSpPr>
        <p:spPr/>
        <p:txBody>
          <a:bodyPr/>
          <a:lstStyle/>
          <a:p>
            <a:r>
              <a:rPr lang="en-GB"/>
              <a:t>Restoring timely, high-quality local body financial reporting and audit | February 2024</a:t>
            </a:r>
          </a:p>
        </p:txBody>
      </p:sp>
    </p:spTree>
    <p:extLst>
      <p:ext uri="{BB962C8B-B14F-4D97-AF65-F5344CB8AC3E}">
        <p14:creationId xmlns:p14="http://schemas.microsoft.com/office/powerpoint/2010/main" val="325356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_ mid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2"/>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49996"/>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rgbClr val="0097CE">
              <a:alpha val="79608"/>
            </a:srgb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2346900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_ dark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1"/>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50000"/>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rgbClr val="1E60A1">
              <a:alpha val="80000"/>
            </a:srgb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2933221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_ dark green">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5"/>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49992"/>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5">
              <a:alpha val="79998"/>
            </a:scheme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924775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_ turquois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6"/>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49996"/>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6">
              <a:alpha val="79608"/>
            </a:scheme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1312870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_ pale blue">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3"/>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50000"/>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3">
              <a:alpha val="80000"/>
            </a:scheme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290452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_ teal">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63F7EC19-26F8-4F74-8F85-626E240FA830}"/>
              </a:ext>
            </a:extLst>
          </p:cNvPr>
          <p:cNvSpPr/>
          <p:nvPr/>
        </p:nvSpPr>
        <p:spPr>
          <a:xfrm>
            <a:off x="-1" y="11"/>
            <a:ext cx="10098000" cy="6750000"/>
          </a:xfrm>
          <a:custGeom>
            <a:avLst/>
            <a:gdLst/>
            <a:ahLst/>
            <a:cxnLst/>
            <a:rect l="l" t="t" r="r" b="b"/>
            <a:pathLst>
              <a:path w="10093325" h="6743700">
                <a:moveTo>
                  <a:pt x="0" y="6743306"/>
                </a:moveTo>
                <a:lnTo>
                  <a:pt x="10093096" y="6743306"/>
                </a:lnTo>
                <a:lnTo>
                  <a:pt x="10093096" y="0"/>
                </a:lnTo>
                <a:lnTo>
                  <a:pt x="0" y="0"/>
                </a:lnTo>
                <a:lnTo>
                  <a:pt x="0" y="6743306"/>
                </a:lnTo>
                <a:close/>
              </a:path>
            </a:pathLst>
          </a:custGeom>
          <a:solidFill>
            <a:schemeClr val="accent4"/>
          </a:solidFill>
        </p:spPr>
        <p:txBody>
          <a:bodyPr wrap="square" lIns="0" tIns="0" rIns="0" bIns="0" rtlCol="0"/>
          <a:lstStyle/>
          <a:p>
            <a:endParaRPr/>
          </a:p>
        </p:txBody>
      </p:sp>
      <p:sp>
        <p:nvSpPr>
          <p:cNvPr id="18" name="object 4">
            <a:extLst>
              <a:ext uri="{FF2B5EF4-FFF2-40B4-BE49-F238E27FC236}">
                <a16:creationId xmlns:a16="http://schemas.microsoft.com/office/drawing/2014/main" id="{F848E98C-4091-4944-9363-DB025D480985}"/>
              </a:ext>
            </a:extLst>
          </p:cNvPr>
          <p:cNvSpPr/>
          <p:nvPr/>
        </p:nvSpPr>
        <p:spPr>
          <a:xfrm>
            <a:off x="10093096" y="0"/>
            <a:ext cx="2075180" cy="6749992"/>
          </a:xfrm>
          <a:custGeom>
            <a:avLst/>
            <a:gdLst/>
            <a:ahLst/>
            <a:cxnLst/>
            <a:rect l="l" t="t" r="r" b="b"/>
            <a:pathLst>
              <a:path w="2075179" h="6840220">
                <a:moveTo>
                  <a:pt x="2074900" y="0"/>
                </a:moveTo>
                <a:lnTo>
                  <a:pt x="0" y="0"/>
                </a:lnTo>
                <a:lnTo>
                  <a:pt x="0" y="6840004"/>
                </a:lnTo>
                <a:lnTo>
                  <a:pt x="2074900" y="6840004"/>
                </a:lnTo>
                <a:lnTo>
                  <a:pt x="2074900" y="0"/>
                </a:lnTo>
                <a:close/>
              </a:path>
            </a:pathLst>
          </a:custGeom>
          <a:solidFill>
            <a:schemeClr val="accent4">
              <a:alpha val="79998"/>
            </a:schemeClr>
          </a:solidFill>
        </p:spPr>
        <p:txBody>
          <a:bodyPr wrap="square" lIns="0" tIns="0" rIns="0" bIns="0" rtlCol="0"/>
          <a:lstStyle/>
          <a:p>
            <a:endParaRPr/>
          </a:p>
        </p:txBody>
      </p:sp>
      <p:sp>
        <p:nvSpPr>
          <p:cNvPr id="19" name="object 5">
            <a:extLst>
              <a:ext uri="{FF2B5EF4-FFF2-40B4-BE49-F238E27FC236}">
                <a16:creationId xmlns:a16="http://schemas.microsoft.com/office/drawing/2014/main" id="{853323DD-F966-4356-B818-C48D59A30B23}"/>
              </a:ext>
            </a:extLst>
          </p:cNvPr>
          <p:cNvSpPr/>
          <p:nvPr/>
        </p:nvSpPr>
        <p:spPr>
          <a:xfrm>
            <a:off x="476082" y="6459899"/>
            <a:ext cx="11216005" cy="0"/>
          </a:xfrm>
          <a:custGeom>
            <a:avLst/>
            <a:gdLst/>
            <a:ahLst/>
            <a:cxnLst/>
            <a:rect l="l" t="t" r="r" b="b"/>
            <a:pathLst>
              <a:path w="11216005">
                <a:moveTo>
                  <a:pt x="11215839" y="0"/>
                </a:moveTo>
                <a:lnTo>
                  <a:pt x="0" y="0"/>
                </a:lnTo>
              </a:path>
            </a:pathLst>
          </a:custGeom>
          <a:solidFill>
            <a:srgbClr val="FFFFFF"/>
          </a:solidFill>
        </p:spPr>
        <p:txBody>
          <a:bodyPr wrap="square" lIns="0" tIns="0" rIns="0" bIns="0" rtlCol="0"/>
          <a:lstStyle/>
          <a:p>
            <a:endParaRPr/>
          </a:p>
        </p:txBody>
      </p:sp>
      <p:sp>
        <p:nvSpPr>
          <p:cNvPr id="20" name="object 6">
            <a:extLst>
              <a:ext uri="{FF2B5EF4-FFF2-40B4-BE49-F238E27FC236}">
                <a16:creationId xmlns:a16="http://schemas.microsoft.com/office/drawing/2014/main" id="{986DFF7C-489B-490F-8424-15AF06B668A3}"/>
              </a:ext>
            </a:extLst>
          </p:cNvPr>
          <p:cNvSpPr/>
          <p:nvPr/>
        </p:nvSpPr>
        <p:spPr>
          <a:xfrm>
            <a:off x="476083"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5" name="Footer Placeholder 14">
            <a:extLst>
              <a:ext uri="{FF2B5EF4-FFF2-40B4-BE49-F238E27FC236}">
                <a16:creationId xmlns:a16="http://schemas.microsoft.com/office/drawing/2014/main" id="{14694D64-CC26-4B51-86F6-F84CDF3DF0D7}"/>
              </a:ext>
            </a:extLst>
          </p:cNvPr>
          <p:cNvSpPr>
            <a:spLocks noGrp="1"/>
          </p:cNvSpPr>
          <p:nvPr userDrawn="1">
            <p:ph type="ftr" sz="quarter" idx="10"/>
          </p:nvPr>
        </p:nvSpPr>
        <p:spPr/>
        <p:txBody>
          <a:bodyPr/>
          <a:lstStyle/>
          <a:p>
            <a:r>
              <a:rPr lang="en-GB"/>
              <a:t>Restoring timely, high-quality local body financial reporting and audit | February 2024</a:t>
            </a:r>
          </a:p>
        </p:txBody>
      </p:sp>
      <p:sp>
        <p:nvSpPr>
          <p:cNvPr id="16" name="Slide Number Placeholder 15">
            <a:extLst>
              <a:ext uri="{FF2B5EF4-FFF2-40B4-BE49-F238E27FC236}">
                <a16:creationId xmlns:a16="http://schemas.microsoft.com/office/drawing/2014/main" id="{BD0ED22B-9268-423B-8CD8-3DBDC106B030}"/>
              </a:ext>
            </a:extLst>
          </p:cNvPr>
          <p:cNvSpPr>
            <a:spLocks noGrp="1"/>
          </p:cNvSpPr>
          <p:nvPr userDrawn="1">
            <p:ph type="sldNum" sz="quarter" idx="11"/>
          </p:nvPr>
        </p:nvSpPr>
        <p:spPr/>
        <p:txBody>
          <a:bodyPr/>
          <a:lstStyle/>
          <a:p>
            <a:fld id="{B6F15528-21DE-4FAA-801E-634DDDAF4B2B}" type="slidenum">
              <a:rPr lang="en-GB" smtClean="0"/>
              <a:pPr/>
              <a:t>‹#›</a:t>
            </a:fld>
            <a:endParaRPr lang="en-GB"/>
          </a:p>
        </p:txBody>
      </p:sp>
      <p:sp>
        <p:nvSpPr>
          <p:cNvPr id="17" name="Holder 4">
            <a:extLst>
              <a:ext uri="{FF2B5EF4-FFF2-40B4-BE49-F238E27FC236}">
                <a16:creationId xmlns:a16="http://schemas.microsoft.com/office/drawing/2014/main" id="{3D7CAC48-4013-421A-BD0E-D40D7D88302A}"/>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11" name="Text Placeholder 2">
            <a:extLst>
              <a:ext uri="{FF2B5EF4-FFF2-40B4-BE49-F238E27FC236}">
                <a16:creationId xmlns:a16="http://schemas.microsoft.com/office/drawing/2014/main" id="{B4DF3223-F24C-43BC-9036-B70F1DA51EAA}"/>
              </a:ext>
            </a:extLst>
          </p:cNvPr>
          <p:cNvSpPr>
            <a:spLocks noGrp="1"/>
          </p:cNvSpPr>
          <p:nvPr>
            <p:ph type="body" idx="1"/>
          </p:nvPr>
        </p:nvSpPr>
        <p:spPr>
          <a:xfrm>
            <a:off x="5793258" y="2173337"/>
            <a:ext cx="4299838" cy="1064227"/>
          </a:xfrm>
          <a:solidFill>
            <a:srgbClr val="111C22"/>
          </a:solidFill>
        </p:spPr>
        <p:txBody>
          <a:bodyPr lIns="468000" rIns="180000" anchor="ctr"/>
          <a:lstStyle>
            <a:lvl1pPr marL="0" indent="0">
              <a:buNone/>
              <a:defRPr sz="22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1" name="Holder 2">
            <a:extLst>
              <a:ext uri="{FF2B5EF4-FFF2-40B4-BE49-F238E27FC236}">
                <a16:creationId xmlns:a16="http://schemas.microsoft.com/office/drawing/2014/main" id="{6C5715AF-F8A2-48AB-B97D-1006EF1DC951}"/>
              </a:ext>
            </a:extLst>
          </p:cNvPr>
          <p:cNvSpPr>
            <a:spLocks noGrp="1"/>
          </p:cNvSpPr>
          <p:nvPr>
            <p:ph type="ctrTitle" hasCustomPrompt="1"/>
          </p:nvPr>
        </p:nvSpPr>
        <p:spPr>
          <a:xfrm>
            <a:off x="0" y="1109098"/>
            <a:ext cx="7616824" cy="1064240"/>
          </a:xfrm>
          <a:prstGeom prst="rect">
            <a:avLst/>
          </a:prstGeom>
          <a:solidFill>
            <a:schemeClr val="bg1"/>
          </a:solidFill>
        </p:spPr>
        <p:txBody>
          <a:bodyPr wrap="square" lIns="468000" tIns="0" rIns="108000" bIns="0" anchor="ctr" anchorCtr="0">
            <a:noAutofit/>
          </a:bodyPr>
          <a:lstStyle>
            <a:lvl1pPr>
              <a:defRPr sz="2800"/>
            </a:lvl1pPr>
          </a:lstStyle>
          <a:p>
            <a:r>
              <a:rPr lang="en-GB"/>
              <a:t>Section header with coloured background up to two lines</a:t>
            </a:r>
            <a:endParaRPr/>
          </a:p>
        </p:txBody>
      </p:sp>
    </p:spTree>
    <p:extLst>
      <p:ext uri="{BB962C8B-B14F-4D97-AF65-F5344CB8AC3E}">
        <p14:creationId xmlns:p14="http://schemas.microsoft.com/office/powerpoint/2010/main" val="1440541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Detailed Content">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C39FA7-5199-4E2C-9173-74494D0CB0D6}"/>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10" name="Text Placeholder 9">
            <a:extLst>
              <a:ext uri="{FF2B5EF4-FFF2-40B4-BE49-F238E27FC236}">
                <a16:creationId xmlns:a16="http://schemas.microsoft.com/office/drawing/2014/main" id="{4C7A6B67-E858-4105-B382-1E390FFF99BA}"/>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11" name="Footer Placeholder 10">
            <a:extLst>
              <a:ext uri="{FF2B5EF4-FFF2-40B4-BE49-F238E27FC236}">
                <a16:creationId xmlns:a16="http://schemas.microsoft.com/office/drawing/2014/main" id="{15D62325-35AB-45DC-A12C-2C2E2922BEDB}"/>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12" name="Slide Number Placeholder 11">
            <a:extLst>
              <a:ext uri="{FF2B5EF4-FFF2-40B4-BE49-F238E27FC236}">
                <a16:creationId xmlns:a16="http://schemas.microsoft.com/office/drawing/2014/main" id="{5B833F42-0DBD-4066-A0AA-3ECEB495061D}"/>
              </a:ext>
            </a:extLst>
          </p:cNvPr>
          <p:cNvSpPr>
            <a:spLocks noGrp="1"/>
          </p:cNvSpPr>
          <p:nvPr>
            <p:ph type="sldNum" sz="quarter" idx="12"/>
          </p:nvPr>
        </p:nvSpPr>
        <p:spPr/>
        <p:txBody>
          <a:bodyPr/>
          <a:lstStyle/>
          <a:p>
            <a:fld id="{B6F15528-21DE-4FAA-801E-634DDDAF4B2B}" type="slidenum">
              <a:rPr lang="en-GB" smtClean="0"/>
              <a:pPr/>
              <a:t>‹#›</a:t>
            </a:fld>
            <a:endParaRPr lang="en-GB"/>
          </a:p>
        </p:txBody>
      </p:sp>
      <p:sp>
        <p:nvSpPr>
          <p:cNvPr id="9" name="Content Placeholder 3">
            <a:extLst>
              <a:ext uri="{FF2B5EF4-FFF2-40B4-BE49-F238E27FC236}">
                <a16:creationId xmlns:a16="http://schemas.microsoft.com/office/drawing/2014/main" id="{B7B42A29-73FB-467A-B41F-34A86CCE9A5B}"/>
              </a:ext>
            </a:extLst>
          </p:cNvPr>
          <p:cNvSpPr>
            <a:spLocks noGrp="1"/>
          </p:cNvSpPr>
          <p:nvPr>
            <p:ph sz="quarter" idx="13"/>
          </p:nvPr>
        </p:nvSpPr>
        <p:spPr>
          <a:xfrm>
            <a:off x="463550" y="1798638"/>
            <a:ext cx="11101388" cy="4294187"/>
          </a:xfrm>
        </p:spPr>
        <p:txBody>
          <a:bodyPr/>
          <a:lstStyle>
            <a:lvl1pPr>
              <a:defRPr sz="1200"/>
            </a:lvl1pPr>
            <a:lvl2pPr>
              <a:defRPr sz="1200"/>
            </a:lvl2pPr>
            <a:lvl3pPr>
              <a:defRPr sz="1200"/>
            </a:lvl3pPr>
            <a:lvl4pPr>
              <a:defRPr sz="1200"/>
            </a:lvl4pPr>
            <a:lvl5pPr marL="530225" indent="-171450">
              <a:buFont typeface="Arial" panose="020B0604020202020204" pitchFamily="34" charset="0"/>
              <a:buChar char="&gt;"/>
              <a:defRPr lang="en-US" sz="1200" dirty="0" smtClean="0">
                <a:solidFill>
                  <a:srgbClr val="243645"/>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2">
            <a:extLst>
              <a:ext uri="{FF2B5EF4-FFF2-40B4-BE49-F238E27FC236}">
                <a16:creationId xmlns:a16="http://schemas.microsoft.com/office/drawing/2014/main" id="{A51BA83C-EA8D-10F5-EC81-6F4AB80103F6}"/>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1485804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Feature 1">
    <p:spTree>
      <p:nvGrpSpPr>
        <p:cNvPr id="1" name=""/>
        <p:cNvGrpSpPr/>
        <p:nvPr/>
      </p:nvGrpSpPr>
      <p:grpSpPr>
        <a:xfrm>
          <a:off x="0" y="0"/>
          <a:ext cx="0" cy="0"/>
          <a:chOff x="0" y="0"/>
          <a:chExt cx="0" cy="0"/>
        </a:xfrm>
      </p:grpSpPr>
      <p:sp>
        <p:nvSpPr>
          <p:cNvPr id="45" name="Picture Placeholder 2">
            <a:extLst>
              <a:ext uri="{FF2B5EF4-FFF2-40B4-BE49-F238E27FC236}">
                <a16:creationId xmlns:a16="http://schemas.microsoft.com/office/drawing/2014/main" id="{B35D070C-0581-4312-88B0-30BCF3645BCF}"/>
              </a:ext>
            </a:extLst>
          </p:cNvPr>
          <p:cNvSpPr>
            <a:spLocks noGrp="1"/>
          </p:cNvSpPr>
          <p:nvPr>
            <p:ph type="pic" sz="quarter" idx="22"/>
          </p:nvPr>
        </p:nvSpPr>
        <p:spPr>
          <a:xfrm>
            <a:off x="0" y="0"/>
            <a:ext cx="10093325" cy="6746731"/>
          </a:xfrm>
        </p:spPr>
        <p:txBody>
          <a:bodyPr/>
          <a:lstStyle/>
          <a:p>
            <a:r>
              <a:rPr lang="en-US"/>
              <a:t>Click icon to add picture</a:t>
            </a:r>
            <a:endParaRPr lang="en-GB"/>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5809096" y="3614013"/>
            <a:ext cx="4284000" cy="396000"/>
          </a:xfrm>
          <a:prstGeom prst="rect">
            <a:avLst/>
          </a:prstGeom>
          <a:solidFill>
            <a:schemeClr val="bg1"/>
          </a:solidFill>
        </p:spPr>
        <p:txBody>
          <a:bodyPr wrap="square" lIns="180000" tIns="0" rIns="0" bIns="0" anchor="b" anchorCtr="0">
            <a:noAutofit/>
          </a:bodyPr>
          <a:lstStyle>
            <a:lvl1pPr>
              <a:defRPr sz="1600"/>
            </a:lvl1pPr>
          </a:lstStyle>
          <a:p>
            <a:r>
              <a:rPr lang="en-GB"/>
              <a:t>Name Surname</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0" y="857106"/>
            <a:ext cx="7144384" cy="2755265"/>
          </a:xfrm>
          <a:prstGeom prst="rect">
            <a:avLst/>
          </a:prstGeom>
          <a:solidFill>
            <a:srgbClr val="000000">
              <a:alpha val="80000"/>
            </a:srgbClr>
          </a:solidFill>
        </p:spPr>
        <p:txBody>
          <a:bodyPr wrap="square" lIns="252000" tIns="216000" rIns="252000" bIns="0" anchor="t" anchorCtr="0">
            <a:noAutofit/>
          </a:bodyPr>
          <a:lstStyle>
            <a:lvl1pPr>
              <a:defRPr sz="2800" b="0">
                <a:solidFill>
                  <a:schemeClr val="bg1"/>
                </a:solidFill>
                <a:latin typeface="Segoe UI Semibold" panose="020B0702040204020203" pitchFamily="34" charset="0"/>
                <a:cs typeface="Segoe UI Semibold" panose="020B0702040204020203" pitchFamily="34" charset="0"/>
              </a:defRPr>
            </a:lvl1pPr>
          </a:lstStyle>
          <a:p>
            <a:r>
              <a:rPr lang="en-GB"/>
              <a:t>“This is dummy text. It is intended </a:t>
            </a:r>
            <a:br>
              <a:rPr lang="en-GB"/>
            </a:br>
            <a:r>
              <a:rPr lang="en-GB"/>
              <a:t>to be read but have no meaning. </a:t>
            </a:r>
            <a:br>
              <a:rPr lang="en-GB"/>
            </a:br>
            <a:r>
              <a:rPr lang="en-GB"/>
              <a:t>As  a simulation of actual copy, using  ordinary words with normal letter frequencies”</a:t>
            </a:r>
          </a:p>
        </p:txBody>
      </p:sp>
      <p:sp>
        <p:nvSpPr>
          <p:cNvPr id="34" name="object 8">
            <a:extLst>
              <a:ext uri="{FF2B5EF4-FFF2-40B4-BE49-F238E27FC236}">
                <a16:creationId xmlns:a16="http://schemas.microsoft.com/office/drawing/2014/main" id="{8F14EC34-2B31-4EB6-830E-3DB530142ABB}"/>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5" name="object 9">
            <a:extLst>
              <a:ext uri="{FF2B5EF4-FFF2-40B4-BE49-F238E27FC236}">
                <a16:creationId xmlns:a16="http://schemas.microsoft.com/office/drawing/2014/main" id="{66FC6417-9B2E-45CB-886B-83912FE2FB73}"/>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36" name="object 10">
            <a:extLst>
              <a:ext uri="{FF2B5EF4-FFF2-40B4-BE49-F238E27FC236}">
                <a16:creationId xmlns:a16="http://schemas.microsoft.com/office/drawing/2014/main" id="{D7D359A0-0877-4787-BB3F-B58971BA9F1E}"/>
              </a:ext>
            </a:extLst>
          </p:cNvPr>
          <p:cNvSpPr/>
          <p:nvPr userDrawn="1"/>
        </p:nvSpPr>
        <p:spPr>
          <a:xfrm>
            <a:off x="10093096" y="0"/>
            <a:ext cx="2075180" cy="68453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42" name="object 10">
            <a:extLst>
              <a:ext uri="{FF2B5EF4-FFF2-40B4-BE49-F238E27FC236}">
                <a16:creationId xmlns:a16="http://schemas.microsoft.com/office/drawing/2014/main" id="{B7BAB8EB-64E9-40EA-A4BF-CBA9DF040453}"/>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3" name="object 11">
            <a:extLst>
              <a:ext uri="{FF2B5EF4-FFF2-40B4-BE49-F238E27FC236}">
                <a16:creationId xmlns:a16="http://schemas.microsoft.com/office/drawing/2014/main" id="{02FE2F99-CFE5-4EEE-A737-F8E231D63572}"/>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2" name="Footer Placeholder 1">
            <a:extLst>
              <a:ext uri="{FF2B5EF4-FFF2-40B4-BE49-F238E27FC236}">
                <a16:creationId xmlns:a16="http://schemas.microsoft.com/office/drawing/2014/main" id="{0707927F-78CD-414D-9BA2-5FF1427F9BED}"/>
              </a:ext>
            </a:extLst>
          </p:cNvPr>
          <p:cNvSpPr>
            <a:spLocks noGrp="1"/>
          </p:cNvSpPr>
          <p:nvPr>
            <p:ph type="ftr" sz="quarter" idx="20"/>
          </p:nvPr>
        </p:nvSpPr>
        <p:spPr/>
        <p:txBody>
          <a:bodyPr/>
          <a:lstStyle/>
          <a:p>
            <a:r>
              <a:rPr lang="en-GB"/>
              <a:t>Restoring timely, high-quality local body financial reporting and audit | February 2024</a:t>
            </a:r>
          </a:p>
        </p:txBody>
      </p:sp>
      <p:sp>
        <p:nvSpPr>
          <p:cNvPr id="3" name="Slide Number Placeholder 2">
            <a:extLst>
              <a:ext uri="{FF2B5EF4-FFF2-40B4-BE49-F238E27FC236}">
                <a16:creationId xmlns:a16="http://schemas.microsoft.com/office/drawing/2014/main" id="{BBE4488A-9E5A-4DF8-A643-A510B5052544}"/>
              </a:ext>
            </a:extLst>
          </p:cNvPr>
          <p:cNvSpPr>
            <a:spLocks noGrp="1"/>
          </p:cNvSpPr>
          <p:nvPr>
            <p:ph type="sldNum" sz="quarter" idx="21"/>
          </p:nvPr>
        </p:nvSpPr>
        <p:spPr/>
        <p:txBody>
          <a:bodyPr/>
          <a:lstStyle/>
          <a:p>
            <a:fld id="{B6F15528-21DE-4FAA-801E-634DDDAF4B2B}" type="slidenum">
              <a:rPr lang="en-GB" smtClean="0"/>
              <a:pPr/>
              <a:t>‹#›</a:t>
            </a:fld>
            <a:endParaRPr lang="en-GB"/>
          </a:p>
        </p:txBody>
      </p:sp>
      <p:sp>
        <p:nvSpPr>
          <p:cNvPr id="27" name="Holder 4">
            <a:extLst>
              <a:ext uri="{FF2B5EF4-FFF2-40B4-BE49-F238E27FC236}">
                <a16:creationId xmlns:a16="http://schemas.microsoft.com/office/drawing/2014/main" id="{993598DD-43C8-4232-B11B-B94D456509F1}"/>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44" name="Text Placeholder 9">
            <a:extLst>
              <a:ext uri="{FF2B5EF4-FFF2-40B4-BE49-F238E27FC236}">
                <a16:creationId xmlns:a16="http://schemas.microsoft.com/office/drawing/2014/main" id="{C17B6A9A-BBCE-457B-94EE-A492DDD62F16}"/>
              </a:ext>
            </a:extLst>
          </p:cNvPr>
          <p:cNvSpPr>
            <a:spLocks noGrp="1"/>
          </p:cNvSpPr>
          <p:nvPr>
            <p:ph type="body" sz="quarter" idx="10" hasCustomPrompt="1"/>
          </p:nvPr>
        </p:nvSpPr>
        <p:spPr>
          <a:xfrm>
            <a:off x="5809096" y="4002525"/>
            <a:ext cx="4284000" cy="385200"/>
          </a:xfrm>
          <a:prstGeom prst="rect">
            <a:avLst/>
          </a:prstGeom>
          <a:solidFill>
            <a:schemeClr val="bg1"/>
          </a:solidFill>
        </p:spPr>
        <p:txBody>
          <a:bodyPr vert="horz" wrap="square" lIns="180000" tIns="0" rIns="0" bIns="0" rtlCol="0" anchor="t" anchorCtr="0">
            <a:noAutofit/>
          </a:bodyPr>
          <a:lstStyle>
            <a:lvl1pPr>
              <a:defRPr lang="en-US" b="0" dirty="0">
                <a:solidFill>
                  <a:schemeClr val="tx1"/>
                </a:solidFill>
                <a:latin typeface="+mj-lt"/>
                <a:ea typeface="+mj-ea"/>
                <a:cs typeface="Segoe UI" panose="020B0502040204020203" pitchFamily="34" charset="0"/>
              </a:defRPr>
            </a:lvl1pPr>
          </a:lstStyle>
          <a:p>
            <a:pPr lvl="0"/>
            <a:r>
              <a:rPr lang="en-US"/>
              <a:t>Head of Division</a:t>
            </a:r>
          </a:p>
        </p:txBody>
      </p:sp>
    </p:spTree>
    <p:extLst>
      <p:ext uri="{BB962C8B-B14F-4D97-AF65-F5344CB8AC3E}">
        <p14:creationId xmlns:p14="http://schemas.microsoft.com/office/powerpoint/2010/main" val="113921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detailed)">
    <p:spTree>
      <p:nvGrpSpPr>
        <p:cNvPr id="1" name=""/>
        <p:cNvGrpSpPr/>
        <p:nvPr/>
      </p:nvGrpSpPr>
      <p:grpSpPr>
        <a:xfrm>
          <a:off x="0" y="0"/>
          <a:ext cx="0" cy="0"/>
          <a:chOff x="0" y="0"/>
          <a:chExt cx="0" cy="0"/>
        </a:xfrm>
      </p:grpSpPr>
      <p:sp>
        <p:nvSpPr>
          <p:cNvPr id="33" name="object 7">
            <a:extLst>
              <a:ext uri="{FF2B5EF4-FFF2-40B4-BE49-F238E27FC236}">
                <a16:creationId xmlns:a16="http://schemas.microsoft.com/office/drawing/2014/main" id="{D1E42EA1-8A24-48FC-84DA-02C30EFE92C1}"/>
              </a:ext>
            </a:extLst>
          </p:cNvPr>
          <p:cNvSpPr/>
          <p:nvPr userDrawn="1"/>
        </p:nvSpPr>
        <p:spPr>
          <a:xfrm>
            <a:off x="0" y="12"/>
            <a:ext cx="10093325" cy="9715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34" name="object 8">
            <a:extLst>
              <a:ext uri="{FF2B5EF4-FFF2-40B4-BE49-F238E27FC236}">
                <a16:creationId xmlns:a16="http://schemas.microsoft.com/office/drawing/2014/main" id="{8F14EC34-2B31-4EB6-830E-3DB530142ABB}"/>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5" name="object 9">
            <a:extLst>
              <a:ext uri="{FF2B5EF4-FFF2-40B4-BE49-F238E27FC236}">
                <a16:creationId xmlns:a16="http://schemas.microsoft.com/office/drawing/2014/main" id="{66FC6417-9B2E-45CB-886B-83912FE2FB73}"/>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36" name="object 10">
            <a:extLst>
              <a:ext uri="{FF2B5EF4-FFF2-40B4-BE49-F238E27FC236}">
                <a16:creationId xmlns:a16="http://schemas.microsoft.com/office/drawing/2014/main" id="{D7D359A0-0877-4787-BB3F-B58971BA9F1E}"/>
              </a:ext>
            </a:extLst>
          </p:cNvPr>
          <p:cNvSpPr/>
          <p:nvPr userDrawn="1"/>
        </p:nvSpPr>
        <p:spPr>
          <a:xfrm>
            <a:off x="10093096" y="1738058"/>
            <a:ext cx="2075180" cy="5107242"/>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42" name="object 10">
            <a:extLst>
              <a:ext uri="{FF2B5EF4-FFF2-40B4-BE49-F238E27FC236}">
                <a16:creationId xmlns:a16="http://schemas.microsoft.com/office/drawing/2014/main" id="{B7BAB8EB-64E9-40EA-A4BF-CBA9DF040453}"/>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3" name="object 11">
            <a:extLst>
              <a:ext uri="{FF2B5EF4-FFF2-40B4-BE49-F238E27FC236}">
                <a16:creationId xmlns:a16="http://schemas.microsoft.com/office/drawing/2014/main" id="{02FE2F99-CFE5-4EEE-A737-F8E231D63572}"/>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pic>
        <p:nvPicPr>
          <p:cNvPr id="52" name="Picture 51">
            <a:extLst>
              <a:ext uri="{FF2B5EF4-FFF2-40B4-BE49-F238E27FC236}">
                <a16:creationId xmlns:a16="http://schemas.microsoft.com/office/drawing/2014/main" id="{3F8B36A9-0CE6-4D3A-8360-6C2811015BB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380239" y="452827"/>
            <a:ext cx="1488299" cy="939489"/>
          </a:xfrm>
          <a:prstGeom prst="rect">
            <a:avLst/>
          </a:prstGeom>
        </p:spPr>
      </p:pic>
      <p:sp>
        <p:nvSpPr>
          <p:cNvPr id="26" name="Text Placeholder 9">
            <a:extLst>
              <a:ext uri="{FF2B5EF4-FFF2-40B4-BE49-F238E27FC236}">
                <a16:creationId xmlns:a16="http://schemas.microsoft.com/office/drawing/2014/main" id="{188F5668-F2FA-4947-8C6F-D166AAC52943}"/>
              </a:ext>
            </a:extLst>
          </p:cNvPr>
          <p:cNvSpPr>
            <a:spLocks noGrp="1"/>
          </p:cNvSpPr>
          <p:nvPr>
            <p:ph type="body" sz="quarter" idx="20" hasCustomPrompt="1"/>
          </p:nvPr>
        </p:nvSpPr>
        <p:spPr>
          <a:xfrm>
            <a:off x="10380239" y="6103873"/>
            <a:ext cx="1488300" cy="252000"/>
          </a:xfrm>
          <a:prstGeom prst="rect">
            <a:avLst/>
          </a:prstGeom>
        </p:spPr>
        <p:txBody>
          <a:bodyPr anchor="ctr">
            <a:noAutofit/>
          </a:bodyPr>
          <a:lstStyle>
            <a:lvl1pPr>
              <a:defRPr sz="1100" b="0">
                <a:solidFill>
                  <a:schemeClr val="tx1"/>
                </a:solidFill>
                <a:latin typeface="+mn-lt"/>
                <a:cs typeface="Segoe UI" panose="020B0502040204020203" pitchFamily="34" charset="0"/>
              </a:defRPr>
            </a:lvl1pPr>
          </a:lstStyle>
          <a:p>
            <a:pPr lvl="0"/>
            <a:r>
              <a:rPr lang="en-US"/>
              <a:t>DD MM YYYY</a:t>
            </a:r>
          </a:p>
        </p:txBody>
      </p:sp>
      <p:sp>
        <p:nvSpPr>
          <p:cNvPr id="3" name="Picture Placeholder 2">
            <a:extLst>
              <a:ext uri="{FF2B5EF4-FFF2-40B4-BE49-F238E27FC236}">
                <a16:creationId xmlns:a16="http://schemas.microsoft.com/office/drawing/2014/main" id="{55EE9D86-BE04-41E8-B3D6-25D21FFF710A}"/>
              </a:ext>
            </a:extLst>
          </p:cNvPr>
          <p:cNvSpPr>
            <a:spLocks noGrp="1"/>
          </p:cNvSpPr>
          <p:nvPr>
            <p:ph type="pic" sz="quarter" idx="21"/>
          </p:nvPr>
        </p:nvSpPr>
        <p:spPr>
          <a:xfrm>
            <a:off x="0" y="97168"/>
            <a:ext cx="10093325" cy="6649563"/>
          </a:xfrm>
        </p:spPr>
        <p:txBody>
          <a:bodyPr/>
          <a:lstStyle/>
          <a:p>
            <a:r>
              <a:rPr lang="en-US"/>
              <a:t>Click icon to add picture</a:t>
            </a:r>
            <a:endParaRPr lang="en-GB"/>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0" y="1571247"/>
            <a:ext cx="7616824" cy="1064240"/>
          </a:xfrm>
          <a:prstGeom prst="rect">
            <a:avLst/>
          </a:prstGeom>
          <a:solidFill>
            <a:schemeClr val="bg1"/>
          </a:solidFill>
        </p:spPr>
        <p:txBody>
          <a:bodyPr wrap="square" lIns="468000" tIns="0" rIns="0" bIns="0" anchor="ctr" anchorCtr="0">
            <a:noAutofit/>
          </a:bodyPr>
          <a:lstStyle>
            <a:lvl1pPr>
              <a:defRPr sz="2800"/>
            </a:lvl1pPr>
          </a:lstStyle>
          <a:p>
            <a:r>
              <a:rPr lang="en-GB"/>
              <a:t>Presentation title up to two lines and resize / move this box if required</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4016146" y="2635486"/>
            <a:ext cx="6076950" cy="2040889"/>
          </a:xfrm>
          <a:prstGeom prst="rect">
            <a:avLst/>
          </a:prstGeom>
          <a:solidFill>
            <a:srgbClr val="000000">
              <a:alpha val="80000"/>
            </a:srgbClr>
          </a:solidFill>
        </p:spPr>
        <p:txBody>
          <a:bodyPr wrap="square" lIns="252000" tIns="216000" rIns="108000" bIns="0" anchor="t" anchorCtr="0">
            <a:noAutofit/>
          </a:bodyPr>
          <a:lstStyle>
            <a:lvl1pPr>
              <a:defRPr sz="2200" b="0">
                <a:solidFill>
                  <a:schemeClr val="bg1"/>
                </a:solidFill>
                <a:latin typeface="+mn-lt"/>
              </a:defRPr>
            </a:lvl1pPr>
          </a:lstStyle>
          <a:p>
            <a:r>
              <a:rPr lang="en-GB"/>
              <a:t>Presentation subtitle up to two lines and resize / move this box if required</a:t>
            </a:r>
            <a:endParaRPr/>
          </a:p>
        </p:txBody>
      </p:sp>
      <p:sp>
        <p:nvSpPr>
          <p:cNvPr id="19" name="Text Placeholder 9">
            <a:extLst>
              <a:ext uri="{FF2B5EF4-FFF2-40B4-BE49-F238E27FC236}">
                <a16:creationId xmlns:a16="http://schemas.microsoft.com/office/drawing/2014/main" id="{43F43EE7-6BC2-44E5-8CA9-1953DEB3C392}"/>
              </a:ext>
            </a:extLst>
          </p:cNvPr>
          <p:cNvSpPr>
            <a:spLocks noGrp="1"/>
          </p:cNvSpPr>
          <p:nvPr>
            <p:ph type="body" sz="quarter" idx="10" hasCustomPrompt="1"/>
          </p:nvPr>
        </p:nvSpPr>
        <p:spPr>
          <a:xfrm>
            <a:off x="4272724" y="3755960"/>
            <a:ext cx="2050958" cy="194009"/>
          </a:xfrm>
          <a:prstGeom prst="rect">
            <a:avLst/>
          </a:prstGeom>
        </p:spPr>
        <p:txBody>
          <a:bodyPr>
            <a:noAutofit/>
          </a:bodyPr>
          <a:lstStyle>
            <a:lvl1pPr>
              <a:defRPr sz="1100" b="0">
                <a:solidFill>
                  <a:srgbClr val="0097CE"/>
                </a:solidFill>
                <a:latin typeface="+mn-lt"/>
                <a:cs typeface="Segoe UI" panose="020B0502040204020203" pitchFamily="34" charset="0"/>
              </a:defRPr>
            </a:lvl1pPr>
          </a:lstStyle>
          <a:p>
            <a:pPr lvl="0"/>
            <a:r>
              <a:rPr lang="en-US"/>
              <a:t>Presentation to:</a:t>
            </a:r>
          </a:p>
        </p:txBody>
      </p:sp>
      <p:sp>
        <p:nvSpPr>
          <p:cNvPr id="20" name="Text Placeholder 9">
            <a:extLst>
              <a:ext uri="{FF2B5EF4-FFF2-40B4-BE49-F238E27FC236}">
                <a16:creationId xmlns:a16="http://schemas.microsoft.com/office/drawing/2014/main" id="{5430BBC2-167A-4998-A112-D5087BC89619}"/>
              </a:ext>
            </a:extLst>
          </p:cNvPr>
          <p:cNvSpPr>
            <a:spLocks noGrp="1"/>
          </p:cNvSpPr>
          <p:nvPr>
            <p:ph type="body" sz="quarter" idx="11" hasCustomPrompt="1"/>
          </p:nvPr>
        </p:nvSpPr>
        <p:spPr>
          <a:xfrm>
            <a:off x="4272724" y="3933145"/>
            <a:ext cx="2050958" cy="194009"/>
          </a:xfrm>
          <a:prstGeom prst="rect">
            <a:avLst/>
          </a:prstGeom>
        </p:spPr>
        <p:txBody>
          <a:bodyPr>
            <a:noAutofit/>
          </a:bodyPr>
          <a:lstStyle>
            <a:lvl1pPr>
              <a:defRPr sz="1100" b="1">
                <a:solidFill>
                  <a:schemeClr val="bg1"/>
                </a:solidFill>
                <a:latin typeface="+mn-lt"/>
                <a:cs typeface="Segoe UI" panose="020B0502040204020203" pitchFamily="34" charset="0"/>
              </a:defRPr>
            </a:lvl1pPr>
          </a:lstStyle>
          <a:p>
            <a:pPr lvl="0"/>
            <a:r>
              <a:rPr lang="en-US"/>
              <a:t>Name Surname</a:t>
            </a:r>
          </a:p>
        </p:txBody>
      </p:sp>
      <p:sp>
        <p:nvSpPr>
          <p:cNvPr id="29" name="Text Placeholder 9">
            <a:extLst>
              <a:ext uri="{FF2B5EF4-FFF2-40B4-BE49-F238E27FC236}">
                <a16:creationId xmlns:a16="http://schemas.microsoft.com/office/drawing/2014/main" id="{BC2FF072-72E6-4062-A42D-AB04D55F311B}"/>
              </a:ext>
            </a:extLst>
          </p:cNvPr>
          <p:cNvSpPr>
            <a:spLocks noGrp="1"/>
          </p:cNvSpPr>
          <p:nvPr>
            <p:ph type="body" sz="quarter" idx="14" hasCustomPrompt="1"/>
          </p:nvPr>
        </p:nvSpPr>
        <p:spPr>
          <a:xfrm>
            <a:off x="6605591" y="3755960"/>
            <a:ext cx="2050958" cy="194009"/>
          </a:xfrm>
          <a:prstGeom prst="rect">
            <a:avLst/>
          </a:prstGeom>
        </p:spPr>
        <p:txBody>
          <a:bodyPr>
            <a:noAutofit/>
          </a:bodyPr>
          <a:lstStyle>
            <a:lvl1pPr>
              <a:defRPr sz="1100" b="0">
                <a:solidFill>
                  <a:srgbClr val="0097CE"/>
                </a:solidFill>
                <a:latin typeface="+mn-lt"/>
                <a:cs typeface="Segoe UI" panose="020B0502040204020203" pitchFamily="34" charset="0"/>
              </a:defRPr>
            </a:lvl1pPr>
          </a:lstStyle>
          <a:p>
            <a:pPr lvl="0"/>
            <a:r>
              <a:rPr lang="en-US"/>
              <a:t>Presentation by:</a:t>
            </a:r>
          </a:p>
        </p:txBody>
      </p:sp>
      <p:sp>
        <p:nvSpPr>
          <p:cNvPr id="30" name="Text Placeholder 9">
            <a:extLst>
              <a:ext uri="{FF2B5EF4-FFF2-40B4-BE49-F238E27FC236}">
                <a16:creationId xmlns:a16="http://schemas.microsoft.com/office/drawing/2014/main" id="{69CD500F-F460-4F09-A126-AB558248A655}"/>
              </a:ext>
            </a:extLst>
          </p:cNvPr>
          <p:cNvSpPr>
            <a:spLocks noGrp="1"/>
          </p:cNvSpPr>
          <p:nvPr>
            <p:ph type="body" sz="quarter" idx="15" hasCustomPrompt="1"/>
          </p:nvPr>
        </p:nvSpPr>
        <p:spPr>
          <a:xfrm>
            <a:off x="6605591" y="3933145"/>
            <a:ext cx="2050958" cy="194009"/>
          </a:xfrm>
          <a:prstGeom prst="rect">
            <a:avLst/>
          </a:prstGeom>
        </p:spPr>
        <p:txBody>
          <a:bodyPr>
            <a:noAutofit/>
          </a:bodyPr>
          <a:lstStyle>
            <a:lvl1pPr>
              <a:defRPr sz="1100" b="1">
                <a:solidFill>
                  <a:schemeClr val="bg1"/>
                </a:solidFill>
                <a:latin typeface="+mn-lt"/>
                <a:cs typeface="Segoe UI" panose="020B0502040204020203" pitchFamily="34" charset="0"/>
              </a:defRPr>
            </a:lvl1pPr>
          </a:lstStyle>
          <a:p>
            <a:pPr lvl="0"/>
            <a:r>
              <a:rPr lang="en-US"/>
              <a:t>Name Surname</a:t>
            </a:r>
          </a:p>
        </p:txBody>
      </p:sp>
      <p:sp>
        <p:nvSpPr>
          <p:cNvPr id="31" name="Text Placeholder 9">
            <a:extLst>
              <a:ext uri="{FF2B5EF4-FFF2-40B4-BE49-F238E27FC236}">
                <a16:creationId xmlns:a16="http://schemas.microsoft.com/office/drawing/2014/main" id="{326E929C-81D1-447E-B0A1-8D78D5417164}"/>
              </a:ext>
            </a:extLst>
          </p:cNvPr>
          <p:cNvSpPr>
            <a:spLocks noGrp="1"/>
          </p:cNvSpPr>
          <p:nvPr>
            <p:ph type="body" sz="quarter" idx="16" hasCustomPrompt="1"/>
          </p:nvPr>
        </p:nvSpPr>
        <p:spPr>
          <a:xfrm>
            <a:off x="4277113" y="4115624"/>
            <a:ext cx="2050958" cy="194009"/>
          </a:xfrm>
          <a:prstGeom prst="rect">
            <a:avLst/>
          </a:prstGeom>
        </p:spPr>
        <p:txBody>
          <a:bodyPr>
            <a:noAutofit/>
          </a:bodyPr>
          <a:lstStyle>
            <a:lvl1pPr>
              <a:defRPr sz="1100" b="0">
                <a:solidFill>
                  <a:schemeClr val="bg1"/>
                </a:solidFill>
                <a:latin typeface="+mn-lt"/>
                <a:cs typeface="Segoe UI" panose="020B0502040204020203" pitchFamily="34" charset="0"/>
              </a:defRPr>
            </a:lvl1pPr>
          </a:lstStyle>
          <a:p>
            <a:pPr lvl="0"/>
            <a:r>
              <a:rPr lang="en-US"/>
              <a:t>Click to edit or leave blank</a:t>
            </a:r>
          </a:p>
        </p:txBody>
      </p:sp>
      <p:sp>
        <p:nvSpPr>
          <p:cNvPr id="32" name="Text Placeholder 9">
            <a:extLst>
              <a:ext uri="{FF2B5EF4-FFF2-40B4-BE49-F238E27FC236}">
                <a16:creationId xmlns:a16="http://schemas.microsoft.com/office/drawing/2014/main" id="{580090B0-B3EC-4E8E-A67C-ACFC9F08AA73}"/>
              </a:ext>
            </a:extLst>
          </p:cNvPr>
          <p:cNvSpPr>
            <a:spLocks noGrp="1"/>
          </p:cNvSpPr>
          <p:nvPr>
            <p:ph type="body" sz="quarter" idx="17" hasCustomPrompt="1"/>
          </p:nvPr>
        </p:nvSpPr>
        <p:spPr>
          <a:xfrm>
            <a:off x="4277113" y="4306221"/>
            <a:ext cx="2050958" cy="194009"/>
          </a:xfrm>
          <a:prstGeom prst="rect">
            <a:avLst/>
          </a:prstGeom>
        </p:spPr>
        <p:txBody>
          <a:bodyPr>
            <a:noAutofit/>
          </a:bodyPr>
          <a:lstStyle>
            <a:lvl1pPr>
              <a:defRPr sz="1100" b="0">
                <a:solidFill>
                  <a:schemeClr val="bg1"/>
                </a:solidFill>
                <a:latin typeface="+mn-lt"/>
                <a:cs typeface="Segoe UI" panose="020B0502040204020203" pitchFamily="34" charset="0"/>
              </a:defRPr>
            </a:lvl1pPr>
          </a:lstStyle>
          <a:p>
            <a:pPr lvl="0"/>
            <a:r>
              <a:rPr lang="en-US"/>
              <a:t>Click to edit or leave blank</a:t>
            </a:r>
          </a:p>
        </p:txBody>
      </p:sp>
      <p:sp>
        <p:nvSpPr>
          <p:cNvPr id="48" name="Text Placeholder 9">
            <a:extLst>
              <a:ext uri="{FF2B5EF4-FFF2-40B4-BE49-F238E27FC236}">
                <a16:creationId xmlns:a16="http://schemas.microsoft.com/office/drawing/2014/main" id="{472CEC55-C655-4839-9378-E9127A1F0371}"/>
              </a:ext>
            </a:extLst>
          </p:cNvPr>
          <p:cNvSpPr>
            <a:spLocks noGrp="1"/>
          </p:cNvSpPr>
          <p:nvPr>
            <p:ph type="body" sz="quarter" idx="18" hasCustomPrompt="1"/>
          </p:nvPr>
        </p:nvSpPr>
        <p:spPr>
          <a:xfrm>
            <a:off x="6607306" y="4115624"/>
            <a:ext cx="2050958" cy="194009"/>
          </a:xfrm>
          <a:prstGeom prst="rect">
            <a:avLst/>
          </a:prstGeom>
        </p:spPr>
        <p:txBody>
          <a:bodyPr>
            <a:noAutofit/>
          </a:bodyPr>
          <a:lstStyle>
            <a:lvl1pPr>
              <a:defRPr sz="1100" b="0">
                <a:solidFill>
                  <a:schemeClr val="bg1"/>
                </a:solidFill>
                <a:latin typeface="+mn-lt"/>
                <a:cs typeface="Segoe UI" panose="020B0502040204020203" pitchFamily="34" charset="0"/>
              </a:defRPr>
            </a:lvl1pPr>
          </a:lstStyle>
          <a:p>
            <a:pPr lvl="0"/>
            <a:r>
              <a:rPr lang="en-US"/>
              <a:t>Click to edit or leave blank</a:t>
            </a:r>
          </a:p>
        </p:txBody>
      </p:sp>
      <p:sp>
        <p:nvSpPr>
          <p:cNvPr id="49" name="Text Placeholder 9">
            <a:extLst>
              <a:ext uri="{FF2B5EF4-FFF2-40B4-BE49-F238E27FC236}">
                <a16:creationId xmlns:a16="http://schemas.microsoft.com/office/drawing/2014/main" id="{D62326BF-0126-41AD-BEA1-217630699C8B}"/>
              </a:ext>
            </a:extLst>
          </p:cNvPr>
          <p:cNvSpPr>
            <a:spLocks noGrp="1"/>
          </p:cNvSpPr>
          <p:nvPr>
            <p:ph type="body" sz="quarter" idx="19" hasCustomPrompt="1"/>
          </p:nvPr>
        </p:nvSpPr>
        <p:spPr>
          <a:xfrm>
            <a:off x="6607306" y="4306221"/>
            <a:ext cx="2050958" cy="194009"/>
          </a:xfrm>
          <a:prstGeom prst="rect">
            <a:avLst/>
          </a:prstGeom>
        </p:spPr>
        <p:txBody>
          <a:bodyPr>
            <a:noAutofit/>
          </a:bodyPr>
          <a:lstStyle>
            <a:lvl1pPr>
              <a:defRPr sz="1100" b="0">
                <a:solidFill>
                  <a:schemeClr val="bg1"/>
                </a:solidFill>
                <a:latin typeface="+mn-lt"/>
                <a:cs typeface="Segoe UI" panose="020B0502040204020203" pitchFamily="34" charset="0"/>
              </a:defRPr>
            </a:lvl1pPr>
          </a:lstStyle>
          <a:p>
            <a:pPr lvl="0"/>
            <a:r>
              <a:rPr lang="en-US"/>
              <a:t>Click to edit or leave blank</a:t>
            </a:r>
          </a:p>
        </p:txBody>
      </p:sp>
    </p:spTree>
    <p:extLst>
      <p:ext uri="{BB962C8B-B14F-4D97-AF65-F5344CB8AC3E}">
        <p14:creationId xmlns:p14="http://schemas.microsoft.com/office/powerpoint/2010/main" val="977046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eature 2">
    <p:spTree>
      <p:nvGrpSpPr>
        <p:cNvPr id="1" name=""/>
        <p:cNvGrpSpPr/>
        <p:nvPr/>
      </p:nvGrpSpPr>
      <p:grpSpPr>
        <a:xfrm>
          <a:off x="0" y="0"/>
          <a:ext cx="0" cy="0"/>
          <a:chOff x="0" y="0"/>
          <a:chExt cx="0" cy="0"/>
        </a:xfrm>
      </p:grpSpPr>
      <p:sp>
        <p:nvSpPr>
          <p:cNvPr id="45" name="Picture Placeholder 2">
            <a:extLst>
              <a:ext uri="{FF2B5EF4-FFF2-40B4-BE49-F238E27FC236}">
                <a16:creationId xmlns:a16="http://schemas.microsoft.com/office/drawing/2014/main" id="{B35D070C-0581-4312-88B0-30BCF3645BCF}"/>
              </a:ext>
            </a:extLst>
          </p:cNvPr>
          <p:cNvSpPr>
            <a:spLocks noGrp="1"/>
          </p:cNvSpPr>
          <p:nvPr>
            <p:ph type="pic" sz="quarter" idx="22"/>
          </p:nvPr>
        </p:nvSpPr>
        <p:spPr>
          <a:xfrm>
            <a:off x="1" y="0"/>
            <a:ext cx="5254930" cy="6746731"/>
          </a:xfrm>
        </p:spPr>
        <p:txBody>
          <a:bodyPr/>
          <a:lstStyle/>
          <a:p>
            <a:r>
              <a:rPr lang="en-US"/>
              <a:t>Click icon to add picture</a:t>
            </a:r>
            <a:endParaRPr lang="en-GB"/>
          </a:p>
        </p:txBody>
      </p:sp>
      <p:sp>
        <p:nvSpPr>
          <p:cNvPr id="15" name="Holder 2">
            <a:extLst>
              <a:ext uri="{FF2B5EF4-FFF2-40B4-BE49-F238E27FC236}">
                <a16:creationId xmlns:a16="http://schemas.microsoft.com/office/drawing/2014/main" id="{1AC12A70-9B88-456C-A6E5-B021802FDD4C}"/>
              </a:ext>
            </a:extLst>
          </p:cNvPr>
          <p:cNvSpPr>
            <a:spLocks noGrp="1"/>
          </p:cNvSpPr>
          <p:nvPr>
            <p:ph type="ctrTitle" hasCustomPrompt="1"/>
          </p:nvPr>
        </p:nvSpPr>
        <p:spPr>
          <a:xfrm>
            <a:off x="7330226" y="3602997"/>
            <a:ext cx="2762870" cy="386577"/>
          </a:xfrm>
          <a:prstGeom prst="rect">
            <a:avLst/>
          </a:prstGeom>
          <a:solidFill>
            <a:schemeClr val="bg1"/>
          </a:solidFill>
        </p:spPr>
        <p:txBody>
          <a:bodyPr wrap="square" lIns="180000" tIns="0" rIns="0" bIns="0" anchor="b" anchorCtr="0">
            <a:noAutofit/>
          </a:bodyPr>
          <a:lstStyle>
            <a:lvl1pPr>
              <a:defRPr sz="1600"/>
            </a:lvl1pPr>
          </a:lstStyle>
          <a:p>
            <a:r>
              <a:rPr lang="en-GB"/>
              <a:t>Name Surname</a:t>
            </a:r>
            <a:endParaRPr/>
          </a:p>
        </p:txBody>
      </p:sp>
      <p:sp>
        <p:nvSpPr>
          <p:cNvPr id="16" name="Holder 3">
            <a:extLst>
              <a:ext uri="{FF2B5EF4-FFF2-40B4-BE49-F238E27FC236}">
                <a16:creationId xmlns:a16="http://schemas.microsoft.com/office/drawing/2014/main" id="{E3A86FB1-0292-4B62-A167-F36B80BD2C4A}"/>
              </a:ext>
            </a:extLst>
          </p:cNvPr>
          <p:cNvSpPr>
            <a:spLocks noGrp="1"/>
          </p:cNvSpPr>
          <p:nvPr>
            <p:ph type="subTitle" idx="4" hasCustomPrompt="1"/>
          </p:nvPr>
        </p:nvSpPr>
        <p:spPr>
          <a:xfrm>
            <a:off x="5254931" y="0"/>
            <a:ext cx="4838165" cy="3601063"/>
          </a:xfrm>
          <a:prstGeom prst="rect">
            <a:avLst/>
          </a:prstGeom>
          <a:solidFill>
            <a:srgbClr val="000000">
              <a:alpha val="80000"/>
            </a:srgbClr>
          </a:solidFill>
        </p:spPr>
        <p:txBody>
          <a:bodyPr wrap="square" lIns="252000" tIns="972000" rIns="252000" bIns="0" anchor="t" anchorCtr="0">
            <a:noAutofit/>
          </a:bodyPr>
          <a:lstStyle>
            <a:lvl1pPr>
              <a:defRPr sz="2400" b="0">
                <a:solidFill>
                  <a:schemeClr val="bg1"/>
                </a:solidFill>
                <a:latin typeface="Segoe UI Semibold" panose="020B0702040204020203" pitchFamily="34" charset="0"/>
                <a:cs typeface="Segoe UI Semibold" panose="020B0702040204020203" pitchFamily="34" charset="0"/>
              </a:defRPr>
            </a:lvl1pPr>
          </a:lstStyle>
          <a:p>
            <a:r>
              <a:rPr lang="en-GB"/>
              <a:t>“This is dummy text. It is intended to be read but have no meaning. As  a simulation of actual copy, using  ordinary words with normal letter frequencies”</a:t>
            </a:r>
          </a:p>
        </p:txBody>
      </p:sp>
      <p:sp>
        <p:nvSpPr>
          <p:cNvPr id="34" name="object 8">
            <a:extLst>
              <a:ext uri="{FF2B5EF4-FFF2-40B4-BE49-F238E27FC236}">
                <a16:creationId xmlns:a16="http://schemas.microsoft.com/office/drawing/2014/main" id="{8F14EC34-2B31-4EB6-830E-3DB530142ABB}"/>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5" name="object 9">
            <a:extLst>
              <a:ext uri="{FF2B5EF4-FFF2-40B4-BE49-F238E27FC236}">
                <a16:creationId xmlns:a16="http://schemas.microsoft.com/office/drawing/2014/main" id="{66FC6417-9B2E-45CB-886B-83912FE2FB73}"/>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36" name="object 10">
            <a:extLst>
              <a:ext uri="{FF2B5EF4-FFF2-40B4-BE49-F238E27FC236}">
                <a16:creationId xmlns:a16="http://schemas.microsoft.com/office/drawing/2014/main" id="{D7D359A0-0877-4787-BB3F-B58971BA9F1E}"/>
              </a:ext>
            </a:extLst>
          </p:cNvPr>
          <p:cNvSpPr/>
          <p:nvPr userDrawn="1"/>
        </p:nvSpPr>
        <p:spPr>
          <a:xfrm>
            <a:off x="10093096" y="0"/>
            <a:ext cx="2075180" cy="68453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42" name="object 10">
            <a:extLst>
              <a:ext uri="{FF2B5EF4-FFF2-40B4-BE49-F238E27FC236}">
                <a16:creationId xmlns:a16="http://schemas.microsoft.com/office/drawing/2014/main" id="{B7BAB8EB-64E9-40EA-A4BF-CBA9DF040453}"/>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3" name="object 11">
            <a:extLst>
              <a:ext uri="{FF2B5EF4-FFF2-40B4-BE49-F238E27FC236}">
                <a16:creationId xmlns:a16="http://schemas.microsoft.com/office/drawing/2014/main" id="{02FE2F99-CFE5-4EEE-A737-F8E231D63572}"/>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2" name="Footer Placeholder 1">
            <a:extLst>
              <a:ext uri="{FF2B5EF4-FFF2-40B4-BE49-F238E27FC236}">
                <a16:creationId xmlns:a16="http://schemas.microsoft.com/office/drawing/2014/main" id="{0707927F-78CD-414D-9BA2-5FF1427F9BED}"/>
              </a:ext>
            </a:extLst>
          </p:cNvPr>
          <p:cNvSpPr>
            <a:spLocks noGrp="1"/>
          </p:cNvSpPr>
          <p:nvPr>
            <p:ph type="ftr" sz="quarter" idx="20"/>
          </p:nvPr>
        </p:nvSpPr>
        <p:spPr/>
        <p:txBody>
          <a:bodyPr/>
          <a:lstStyle/>
          <a:p>
            <a:r>
              <a:rPr lang="en-GB"/>
              <a:t>Restoring timely, high-quality local body financial reporting and audit | February 2024</a:t>
            </a:r>
          </a:p>
        </p:txBody>
      </p:sp>
      <p:sp>
        <p:nvSpPr>
          <p:cNvPr id="3" name="Slide Number Placeholder 2">
            <a:extLst>
              <a:ext uri="{FF2B5EF4-FFF2-40B4-BE49-F238E27FC236}">
                <a16:creationId xmlns:a16="http://schemas.microsoft.com/office/drawing/2014/main" id="{BBE4488A-9E5A-4DF8-A643-A510B5052544}"/>
              </a:ext>
            </a:extLst>
          </p:cNvPr>
          <p:cNvSpPr>
            <a:spLocks noGrp="1"/>
          </p:cNvSpPr>
          <p:nvPr>
            <p:ph type="sldNum" sz="quarter" idx="21"/>
          </p:nvPr>
        </p:nvSpPr>
        <p:spPr/>
        <p:txBody>
          <a:bodyPr/>
          <a:lstStyle/>
          <a:p>
            <a:fld id="{B6F15528-21DE-4FAA-801E-634DDDAF4B2B}" type="slidenum">
              <a:rPr lang="en-GB" smtClean="0"/>
              <a:pPr/>
              <a:t>‹#›</a:t>
            </a:fld>
            <a:endParaRPr lang="en-GB"/>
          </a:p>
        </p:txBody>
      </p:sp>
      <p:sp>
        <p:nvSpPr>
          <p:cNvPr id="27" name="Holder 4">
            <a:extLst>
              <a:ext uri="{FF2B5EF4-FFF2-40B4-BE49-F238E27FC236}">
                <a16:creationId xmlns:a16="http://schemas.microsoft.com/office/drawing/2014/main" id="{993598DD-43C8-4232-B11B-B94D456509F1}"/>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44" name="Text Placeholder 9">
            <a:extLst>
              <a:ext uri="{FF2B5EF4-FFF2-40B4-BE49-F238E27FC236}">
                <a16:creationId xmlns:a16="http://schemas.microsoft.com/office/drawing/2014/main" id="{C17B6A9A-BBCE-457B-94EE-A492DDD62F16}"/>
              </a:ext>
            </a:extLst>
          </p:cNvPr>
          <p:cNvSpPr>
            <a:spLocks noGrp="1"/>
          </p:cNvSpPr>
          <p:nvPr>
            <p:ph type="body" sz="quarter" idx="10" hasCustomPrompt="1"/>
          </p:nvPr>
        </p:nvSpPr>
        <p:spPr>
          <a:xfrm>
            <a:off x="7330226" y="3991508"/>
            <a:ext cx="2762870" cy="385200"/>
          </a:xfrm>
          <a:prstGeom prst="rect">
            <a:avLst/>
          </a:prstGeom>
          <a:solidFill>
            <a:schemeClr val="bg1"/>
          </a:solidFill>
        </p:spPr>
        <p:txBody>
          <a:bodyPr vert="horz" wrap="square" lIns="180000" tIns="0" rIns="0" bIns="0" rtlCol="0" anchor="t" anchorCtr="0">
            <a:noAutofit/>
          </a:bodyPr>
          <a:lstStyle>
            <a:lvl1pPr>
              <a:defRPr lang="en-US" b="0" dirty="0">
                <a:solidFill>
                  <a:schemeClr val="tx1"/>
                </a:solidFill>
                <a:latin typeface="+mj-lt"/>
                <a:ea typeface="+mj-ea"/>
                <a:cs typeface="Segoe UI" panose="020B0502040204020203" pitchFamily="34" charset="0"/>
              </a:defRPr>
            </a:lvl1pPr>
          </a:lstStyle>
          <a:p>
            <a:pPr lvl="0"/>
            <a:r>
              <a:rPr lang="en-US"/>
              <a:t>Head of Division</a:t>
            </a:r>
          </a:p>
        </p:txBody>
      </p:sp>
      <p:sp>
        <p:nvSpPr>
          <p:cNvPr id="18" name="Picture Placeholder 11">
            <a:extLst>
              <a:ext uri="{FF2B5EF4-FFF2-40B4-BE49-F238E27FC236}">
                <a16:creationId xmlns:a16="http://schemas.microsoft.com/office/drawing/2014/main" id="{EE2CD7D1-26E6-4B64-8E56-B217355A353F}"/>
              </a:ext>
            </a:extLst>
          </p:cNvPr>
          <p:cNvSpPr>
            <a:spLocks noGrp="1"/>
          </p:cNvSpPr>
          <p:nvPr>
            <p:ph type="pic" sz="quarter" idx="30"/>
          </p:nvPr>
        </p:nvSpPr>
        <p:spPr>
          <a:xfrm>
            <a:off x="5255046" y="3602997"/>
            <a:ext cx="2075180" cy="2087648"/>
          </a:xfrm>
          <a:prstGeom prst="rect">
            <a:avLst/>
          </a:prstGeom>
        </p:spPr>
        <p:txBody>
          <a:bodyPr/>
          <a:lstStyle/>
          <a:p>
            <a:r>
              <a:rPr lang="en-US"/>
              <a:t>Click icon to add picture</a:t>
            </a:r>
            <a:endParaRPr lang="en-GB"/>
          </a:p>
        </p:txBody>
      </p:sp>
      <p:sp>
        <p:nvSpPr>
          <p:cNvPr id="19" name="Picture Placeholder 3">
            <a:extLst>
              <a:ext uri="{FF2B5EF4-FFF2-40B4-BE49-F238E27FC236}">
                <a16:creationId xmlns:a16="http://schemas.microsoft.com/office/drawing/2014/main" id="{577B51A7-DB77-4210-82BA-854A0E90081B}"/>
              </a:ext>
            </a:extLst>
          </p:cNvPr>
          <p:cNvSpPr>
            <a:spLocks noGrp="1"/>
          </p:cNvSpPr>
          <p:nvPr>
            <p:ph type="pic" sz="quarter" idx="36"/>
          </p:nvPr>
        </p:nvSpPr>
        <p:spPr>
          <a:xfrm>
            <a:off x="5631960" y="330506"/>
            <a:ext cx="517792" cy="517792"/>
          </a:xfrm>
          <a:prstGeom prst="ellipse">
            <a:avLst/>
          </a:prstGeom>
          <a:ln>
            <a:noFill/>
          </a:ln>
        </p:spPr>
        <p:txBody>
          <a:bodyPr/>
          <a:lstStyle>
            <a:lvl1pPr>
              <a:defRPr sz="1050"/>
            </a:lvl1pPr>
          </a:lstStyle>
          <a:p>
            <a:r>
              <a:rPr lang="en-US"/>
              <a:t>Click icon to add picture</a:t>
            </a:r>
            <a:endParaRPr lang="en-GB"/>
          </a:p>
        </p:txBody>
      </p:sp>
    </p:spTree>
    <p:extLst>
      <p:ext uri="{BB962C8B-B14F-4D97-AF65-F5344CB8AC3E}">
        <p14:creationId xmlns:p14="http://schemas.microsoft.com/office/powerpoint/2010/main" val="1043039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Detailed Content">
    <p:bg>
      <p:bgPr>
        <a:solidFill>
          <a:schemeClr val="bg1"/>
        </a:solidFill>
        <a:effectLst/>
      </p:bgPr>
    </p:bg>
    <p:spTree>
      <p:nvGrpSpPr>
        <p:cNvPr id="1" name=""/>
        <p:cNvGrpSpPr/>
        <p:nvPr/>
      </p:nvGrpSpPr>
      <p:grpSpPr>
        <a:xfrm>
          <a:off x="0" y="0"/>
          <a:ext cx="0" cy="0"/>
          <a:chOff x="0" y="0"/>
          <a:chExt cx="0" cy="0"/>
        </a:xfrm>
      </p:grpSpPr>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8" name="Title 7">
            <a:extLst>
              <a:ext uri="{FF2B5EF4-FFF2-40B4-BE49-F238E27FC236}">
                <a16:creationId xmlns:a16="http://schemas.microsoft.com/office/drawing/2014/main" id="{A8ECCDD3-E324-41FB-8E0A-F02C5071D6C9}"/>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9" name="Text Placeholder 9">
            <a:extLst>
              <a:ext uri="{FF2B5EF4-FFF2-40B4-BE49-F238E27FC236}">
                <a16:creationId xmlns:a16="http://schemas.microsoft.com/office/drawing/2014/main" id="{9FAB2358-58C8-4104-97A8-FB60D76CA71A}"/>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1E5132C6-65C6-27A2-CA5B-CAD9C2454BCD}"/>
              </a:ext>
            </a:extLst>
          </p:cNvPr>
          <p:cNvSpPr>
            <a:spLocks noGrp="1"/>
          </p:cNvSpPr>
          <p:nvPr>
            <p:ph type="ftr" sz="quarter" idx="13"/>
          </p:nvPr>
        </p:nvSpPr>
        <p:spPr/>
        <p:txBody>
          <a:bodyPr/>
          <a:lstStyle/>
          <a:p>
            <a:r>
              <a:rPr lang="en-GB"/>
              <a:t>Restoring timely, high-quality local body financial reporting and audit | February 2024</a:t>
            </a:r>
          </a:p>
        </p:txBody>
      </p:sp>
      <p:sp>
        <p:nvSpPr>
          <p:cNvPr id="12" name="Text Placeholder 2">
            <a:extLst>
              <a:ext uri="{FF2B5EF4-FFF2-40B4-BE49-F238E27FC236}">
                <a16:creationId xmlns:a16="http://schemas.microsoft.com/office/drawing/2014/main" id="{BA24C201-36BF-2B51-BD14-EF47587E6DF4}"/>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
        <p:nvSpPr>
          <p:cNvPr id="13" name="Content Placeholder 5">
            <a:extLst>
              <a:ext uri="{FF2B5EF4-FFF2-40B4-BE49-F238E27FC236}">
                <a16:creationId xmlns:a16="http://schemas.microsoft.com/office/drawing/2014/main" id="{DFDDC423-D342-86A3-7DA9-69D4BAA3DCC8}"/>
              </a:ext>
            </a:extLst>
          </p:cNvPr>
          <p:cNvSpPr>
            <a:spLocks noGrp="1"/>
          </p:cNvSpPr>
          <p:nvPr>
            <p:ph sz="quarter" idx="15"/>
          </p:nvPr>
        </p:nvSpPr>
        <p:spPr>
          <a:xfrm>
            <a:off x="6269038" y="1798638"/>
            <a:ext cx="5295900" cy="429418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5">
            <a:extLst>
              <a:ext uri="{FF2B5EF4-FFF2-40B4-BE49-F238E27FC236}">
                <a16:creationId xmlns:a16="http://schemas.microsoft.com/office/drawing/2014/main" id="{8E1AF93E-BAF2-72A7-7EA4-EAB489D7206F}"/>
              </a:ext>
            </a:extLst>
          </p:cNvPr>
          <p:cNvSpPr>
            <a:spLocks noGrp="1"/>
          </p:cNvSpPr>
          <p:nvPr>
            <p:ph sz="quarter" idx="16"/>
          </p:nvPr>
        </p:nvSpPr>
        <p:spPr>
          <a:xfrm>
            <a:off x="463376" y="1798638"/>
            <a:ext cx="5295900" cy="429418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4128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Detailed Content">
    <p:bg>
      <p:bgPr>
        <a:solidFill>
          <a:schemeClr val="bg1"/>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A1EDE37-202B-33A0-A2B4-3B73B66BBCA1}"/>
              </a:ext>
            </a:extLst>
          </p:cNvPr>
          <p:cNvSpPr>
            <a:spLocks noGrp="1"/>
          </p:cNvSpPr>
          <p:nvPr>
            <p:ph sz="quarter" idx="17"/>
          </p:nvPr>
        </p:nvSpPr>
        <p:spPr>
          <a:xfrm>
            <a:off x="463952" y="1798638"/>
            <a:ext cx="3527425" cy="429418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12" name="Title 7">
            <a:extLst>
              <a:ext uri="{FF2B5EF4-FFF2-40B4-BE49-F238E27FC236}">
                <a16:creationId xmlns:a16="http://schemas.microsoft.com/office/drawing/2014/main" id="{0A8C2002-3635-4C73-ACDA-E2E0852768C0}"/>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14" name="Text Placeholder 9">
            <a:extLst>
              <a:ext uri="{FF2B5EF4-FFF2-40B4-BE49-F238E27FC236}">
                <a16:creationId xmlns:a16="http://schemas.microsoft.com/office/drawing/2014/main" id="{E9B8E4CC-570B-4989-8028-C5003D3DE205}"/>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8C3414EF-3175-74B4-839F-3A53488384E5}"/>
              </a:ext>
            </a:extLst>
          </p:cNvPr>
          <p:cNvSpPr>
            <a:spLocks noGrp="1"/>
          </p:cNvSpPr>
          <p:nvPr>
            <p:ph type="ftr" sz="quarter" idx="15"/>
          </p:nvPr>
        </p:nvSpPr>
        <p:spPr/>
        <p:txBody>
          <a:bodyPr/>
          <a:lstStyle/>
          <a:p>
            <a:r>
              <a:rPr lang="en-GB"/>
              <a:t>Restoring timely, high-quality local body financial reporting and audit | February 2024</a:t>
            </a:r>
          </a:p>
        </p:txBody>
      </p:sp>
      <p:sp>
        <p:nvSpPr>
          <p:cNvPr id="13" name="Text Placeholder 2">
            <a:extLst>
              <a:ext uri="{FF2B5EF4-FFF2-40B4-BE49-F238E27FC236}">
                <a16:creationId xmlns:a16="http://schemas.microsoft.com/office/drawing/2014/main" id="{057B58FB-26CC-37B4-E566-BB51E3C9BE12}"/>
              </a:ext>
            </a:extLst>
          </p:cNvPr>
          <p:cNvSpPr>
            <a:spLocks noGrp="1"/>
          </p:cNvSpPr>
          <p:nvPr>
            <p:ph type="body" sz="quarter" idx="16"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
        <p:nvSpPr>
          <p:cNvPr id="15" name="Content Placeholder 4">
            <a:extLst>
              <a:ext uri="{FF2B5EF4-FFF2-40B4-BE49-F238E27FC236}">
                <a16:creationId xmlns:a16="http://schemas.microsoft.com/office/drawing/2014/main" id="{EA81B47C-7026-1EC9-1640-53671CF8DCDF}"/>
              </a:ext>
            </a:extLst>
          </p:cNvPr>
          <p:cNvSpPr>
            <a:spLocks noGrp="1"/>
          </p:cNvSpPr>
          <p:nvPr>
            <p:ph sz="quarter" idx="18"/>
          </p:nvPr>
        </p:nvSpPr>
        <p:spPr>
          <a:xfrm>
            <a:off x="4251316" y="1798638"/>
            <a:ext cx="3527425" cy="429418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4">
            <a:extLst>
              <a:ext uri="{FF2B5EF4-FFF2-40B4-BE49-F238E27FC236}">
                <a16:creationId xmlns:a16="http://schemas.microsoft.com/office/drawing/2014/main" id="{739C1F87-A91B-70CA-FD6E-A1F7BF925A5B}"/>
              </a:ext>
            </a:extLst>
          </p:cNvPr>
          <p:cNvSpPr>
            <a:spLocks noGrp="1"/>
          </p:cNvSpPr>
          <p:nvPr>
            <p:ph sz="quarter" idx="19"/>
          </p:nvPr>
        </p:nvSpPr>
        <p:spPr>
          <a:xfrm>
            <a:off x="8038680" y="1798638"/>
            <a:ext cx="3527425" cy="429418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992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9" name="Title 7">
            <a:extLst>
              <a:ext uri="{FF2B5EF4-FFF2-40B4-BE49-F238E27FC236}">
                <a16:creationId xmlns:a16="http://schemas.microsoft.com/office/drawing/2014/main" id="{1D295BC5-199E-4A6A-83DF-EC258A7FFA7C}"/>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10" name="Text Placeholder 9">
            <a:extLst>
              <a:ext uri="{FF2B5EF4-FFF2-40B4-BE49-F238E27FC236}">
                <a16:creationId xmlns:a16="http://schemas.microsoft.com/office/drawing/2014/main" id="{3DCD266C-7498-42E3-B3AC-485588E35F1F}"/>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E52AE392-923D-91BF-AD9F-7D4E13D9411A}"/>
              </a:ext>
            </a:extLst>
          </p:cNvPr>
          <p:cNvSpPr>
            <a:spLocks noGrp="1"/>
          </p:cNvSpPr>
          <p:nvPr>
            <p:ph type="ftr" sz="quarter" idx="13"/>
          </p:nvPr>
        </p:nvSpPr>
        <p:spPr/>
        <p:txBody>
          <a:bodyPr/>
          <a:lstStyle/>
          <a:p>
            <a:r>
              <a:rPr lang="en-GB"/>
              <a:t>Restoring timely, high-quality local body financial reporting and audit | February 2024</a:t>
            </a:r>
          </a:p>
        </p:txBody>
      </p:sp>
      <p:sp>
        <p:nvSpPr>
          <p:cNvPr id="8" name="Text Placeholder 2">
            <a:extLst>
              <a:ext uri="{FF2B5EF4-FFF2-40B4-BE49-F238E27FC236}">
                <a16:creationId xmlns:a16="http://schemas.microsoft.com/office/drawing/2014/main" id="{447B6E7A-97A3-C078-6524-EB67AC7EDCAA}"/>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6" name="Slide Number Placeholder 11">
            <a:extLst>
              <a:ext uri="{FF2B5EF4-FFF2-40B4-BE49-F238E27FC236}">
                <a16:creationId xmlns:a16="http://schemas.microsoft.com/office/drawing/2014/main" id="{C7B6CFF8-D096-492B-ACFE-29A25C3CA33D}"/>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7" name="object 9">
            <a:extLst>
              <a:ext uri="{FF2B5EF4-FFF2-40B4-BE49-F238E27FC236}">
                <a16:creationId xmlns:a16="http://schemas.microsoft.com/office/drawing/2014/main" id="{75C49B72-76DF-408F-ADC9-CC92BEBB894F}"/>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8" name="object 10">
            <a:extLst>
              <a:ext uri="{FF2B5EF4-FFF2-40B4-BE49-F238E27FC236}">
                <a16:creationId xmlns:a16="http://schemas.microsoft.com/office/drawing/2014/main" id="{C071780A-A18B-4610-ACE4-BD458CEFA999}"/>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9" name="object 11">
            <a:extLst>
              <a:ext uri="{FF2B5EF4-FFF2-40B4-BE49-F238E27FC236}">
                <a16:creationId xmlns:a16="http://schemas.microsoft.com/office/drawing/2014/main" id="{8219BDDF-FE3B-43F4-BFDF-EB63E45DF761}"/>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10" name="object 2">
            <a:extLst>
              <a:ext uri="{FF2B5EF4-FFF2-40B4-BE49-F238E27FC236}">
                <a16:creationId xmlns:a16="http://schemas.microsoft.com/office/drawing/2014/main" id="{1B3D2CAE-4151-4587-ABB5-650292D43347}"/>
              </a:ext>
            </a:extLst>
          </p:cNvPr>
          <p:cNvSpPr/>
          <p:nvPr userDrawn="1"/>
        </p:nvSpPr>
        <p:spPr>
          <a:xfrm>
            <a:off x="476079"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a:p>
        </p:txBody>
      </p:sp>
      <p:sp>
        <p:nvSpPr>
          <p:cNvPr id="12" name="Holder 4">
            <a:extLst>
              <a:ext uri="{FF2B5EF4-FFF2-40B4-BE49-F238E27FC236}">
                <a16:creationId xmlns:a16="http://schemas.microsoft.com/office/drawing/2014/main" id="{3D82D7EB-92AF-4209-87AD-1E285A06D1FF}"/>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
        <p:nvSpPr>
          <p:cNvPr id="2" name="Footer Placeholder 1">
            <a:extLst>
              <a:ext uri="{FF2B5EF4-FFF2-40B4-BE49-F238E27FC236}">
                <a16:creationId xmlns:a16="http://schemas.microsoft.com/office/drawing/2014/main" id="{16AC6A7C-EF23-7616-7118-E1F9472B4991}"/>
              </a:ext>
            </a:extLst>
          </p:cNvPr>
          <p:cNvSpPr>
            <a:spLocks noGrp="1"/>
          </p:cNvSpPr>
          <p:nvPr>
            <p:ph type="ftr" sz="quarter" idx="13"/>
          </p:nvPr>
        </p:nvSpPr>
        <p:spPr/>
        <p:txBody>
          <a:bodyPr/>
          <a:lstStyle/>
          <a:p>
            <a:r>
              <a:rPr lang="en-GB"/>
              <a:t>Restoring timely, high-quality local body financial reporting and audit | February 2024</a:t>
            </a:r>
          </a:p>
        </p:txBody>
      </p:sp>
      <p:sp>
        <p:nvSpPr>
          <p:cNvPr id="11" name="Text Placeholder 2">
            <a:extLst>
              <a:ext uri="{FF2B5EF4-FFF2-40B4-BE49-F238E27FC236}">
                <a16:creationId xmlns:a16="http://schemas.microsoft.com/office/drawing/2014/main" id="{0290C3EB-5AD2-4802-D640-4D85DA7208C7}"/>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34" name="object 7">
            <a:extLst>
              <a:ext uri="{FF2B5EF4-FFF2-40B4-BE49-F238E27FC236}">
                <a16:creationId xmlns:a16="http://schemas.microsoft.com/office/drawing/2014/main" id="{C598672E-5F78-4ED9-9DA9-C749DBC7F44C}"/>
              </a:ext>
            </a:extLst>
          </p:cNvPr>
          <p:cNvSpPr/>
          <p:nvPr userDrawn="1"/>
        </p:nvSpPr>
        <p:spPr>
          <a:xfrm>
            <a:off x="0" y="12"/>
            <a:ext cx="10093325" cy="9715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35" name="object 8">
            <a:extLst>
              <a:ext uri="{FF2B5EF4-FFF2-40B4-BE49-F238E27FC236}">
                <a16:creationId xmlns:a16="http://schemas.microsoft.com/office/drawing/2014/main" id="{D0F70BA8-9E96-4EFB-8353-6AA46854815D}"/>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6" name="object 9">
            <a:extLst>
              <a:ext uri="{FF2B5EF4-FFF2-40B4-BE49-F238E27FC236}">
                <a16:creationId xmlns:a16="http://schemas.microsoft.com/office/drawing/2014/main" id="{E7262CA2-1991-4003-BE7A-A2E0215CBD51}"/>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37" name="object 10">
            <a:extLst>
              <a:ext uri="{FF2B5EF4-FFF2-40B4-BE49-F238E27FC236}">
                <a16:creationId xmlns:a16="http://schemas.microsoft.com/office/drawing/2014/main" id="{083D1649-76C5-4C3B-A974-C8290E5E840D}"/>
              </a:ext>
            </a:extLst>
          </p:cNvPr>
          <p:cNvSpPr/>
          <p:nvPr userDrawn="1"/>
        </p:nvSpPr>
        <p:spPr>
          <a:xfrm>
            <a:off x="10093096" y="1738058"/>
            <a:ext cx="2075180" cy="5107242"/>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38" name="object 9">
            <a:extLst>
              <a:ext uri="{FF2B5EF4-FFF2-40B4-BE49-F238E27FC236}">
                <a16:creationId xmlns:a16="http://schemas.microsoft.com/office/drawing/2014/main" id="{0763EF46-DE89-47D5-BEF6-FAC7A8628C8B}"/>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39" name="object 10">
            <a:extLst>
              <a:ext uri="{FF2B5EF4-FFF2-40B4-BE49-F238E27FC236}">
                <a16:creationId xmlns:a16="http://schemas.microsoft.com/office/drawing/2014/main" id="{536C139D-C1C1-45EC-853D-A18E33D7C0EE}"/>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0" name="object 11">
            <a:extLst>
              <a:ext uri="{FF2B5EF4-FFF2-40B4-BE49-F238E27FC236}">
                <a16:creationId xmlns:a16="http://schemas.microsoft.com/office/drawing/2014/main" id="{F5A5B680-5F53-45F5-8E10-501CF9EF4764}"/>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pic>
        <p:nvPicPr>
          <p:cNvPr id="41" name="Picture 40">
            <a:extLst>
              <a:ext uri="{FF2B5EF4-FFF2-40B4-BE49-F238E27FC236}">
                <a16:creationId xmlns:a16="http://schemas.microsoft.com/office/drawing/2014/main" id="{D3A5028E-765C-45C8-8C13-1F99412CF5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0239" y="452827"/>
            <a:ext cx="1488300" cy="939489"/>
          </a:xfrm>
          <a:prstGeom prst="rect">
            <a:avLst/>
          </a:prstGeom>
        </p:spPr>
      </p:pic>
      <p:sp>
        <p:nvSpPr>
          <p:cNvPr id="12" name="Picture Placeholder 2">
            <a:extLst>
              <a:ext uri="{FF2B5EF4-FFF2-40B4-BE49-F238E27FC236}">
                <a16:creationId xmlns:a16="http://schemas.microsoft.com/office/drawing/2014/main" id="{7AA9DDB3-66FE-491C-96CF-F92C88275612}"/>
              </a:ext>
            </a:extLst>
          </p:cNvPr>
          <p:cNvSpPr>
            <a:spLocks noGrp="1"/>
          </p:cNvSpPr>
          <p:nvPr>
            <p:ph type="pic" sz="quarter" idx="21"/>
          </p:nvPr>
        </p:nvSpPr>
        <p:spPr>
          <a:xfrm>
            <a:off x="0" y="97168"/>
            <a:ext cx="10093325" cy="6649563"/>
          </a:xfrm>
        </p:spPr>
        <p:txBody>
          <a:bodyPr/>
          <a:lstStyle/>
          <a:p>
            <a:r>
              <a:rPr lang="en-US"/>
              <a:t>Click icon to add picture</a:t>
            </a:r>
            <a:endParaRPr lang="en-GB"/>
          </a:p>
        </p:txBody>
      </p:sp>
    </p:spTree>
    <p:extLst>
      <p:ext uri="{BB962C8B-B14F-4D97-AF65-F5344CB8AC3E}">
        <p14:creationId xmlns:p14="http://schemas.microsoft.com/office/powerpoint/2010/main" val="427306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22" name="object 10">
            <a:extLst>
              <a:ext uri="{FF2B5EF4-FFF2-40B4-BE49-F238E27FC236}">
                <a16:creationId xmlns:a16="http://schemas.microsoft.com/office/drawing/2014/main" id="{36978586-2D49-9942-71BE-09BB65555B3B}"/>
              </a:ext>
            </a:extLst>
          </p:cNvPr>
          <p:cNvSpPr/>
          <p:nvPr userDrawn="1"/>
        </p:nvSpPr>
        <p:spPr>
          <a:xfrm>
            <a:off x="10093096" y="0"/>
            <a:ext cx="2075180" cy="6845300"/>
          </a:xfrm>
          <a:custGeom>
            <a:avLst/>
            <a:gdLst/>
            <a:ahLst/>
            <a:cxnLst/>
            <a:rect l="l" t="t" r="r" b="b"/>
            <a:pathLst>
              <a:path w="2075179" h="5005705">
                <a:moveTo>
                  <a:pt x="2074900" y="0"/>
                </a:moveTo>
                <a:lnTo>
                  <a:pt x="0" y="0"/>
                </a:lnTo>
                <a:lnTo>
                  <a:pt x="0" y="5005260"/>
                </a:lnTo>
                <a:lnTo>
                  <a:pt x="2074900" y="5005260"/>
                </a:lnTo>
                <a:lnTo>
                  <a:pt x="2074900" y="0"/>
                </a:lnTo>
                <a:close/>
              </a:path>
            </a:pathLst>
          </a:custGeom>
          <a:solidFill>
            <a:srgbClr val="E6E7E8"/>
          </a:solidFill>
        </p:spPr>
        <p:txBody>
          <a:bodyPr wrap="square" lIns="0" tIns="0" rIns="0" bIns="0" rtlCol="0"/>
          <a:lstStyle/>
          <a:p>
            <a:endParaRPr/>
          </a:p>
        </p:txBody>
      </p:sp>
      <p:sp>
        <p:nvSpPr>
          <p:cNvPr id="33" name="object 7">
            <a:extLst>
              <a:ext uri="{FF2B5EF4-FFF2-40B4-BE49-F238E27FC236}">
                <a16:creationId xmlns:a16="http://schemas.microsoft.com/office/drawing/2014/main" id="{D1E42EA1-8A24-48FC-84DA-02C30EFE92C1}"/>
              </a:ext>
            </a:extLst>
          </p:cNvPr>
          <p:cNvSpPr/>
          <p:nvPr userDrawn="1"/>
        </p:nvSpPr>
        <p:spPr>
          <a:xfrm>
            <a:off x="0" y="12"/>
            <a:ext cx="10093325" cy="97155"/>
          </a:xfrm>
          <a:custGeom>
            <a:avLst/>
            <a:gdLst/>
            <a:ahLst/>
            <a:cxnLst/>
            <a:rect l="l" t="t" r="r" b="b"/>
            <a:pathLst>
              <a:path w="10093325" h="97155">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34" name="object 8">
            <a:extLst>
              <a:ext uri="{FF2B5EF4-FFF2-40B4-BE49-F238E27FC236}">
                <a16:creationId xmlns:a16="http://schemas.microsoft.com/office/drawing/2014/main" id="{8F14EC34-2B31-4EB6-830E-3DB530142ABB}"/>
              </a:ext>
            </a:extLst>
          </p:cNvPr>
          <p:cNvSpPr/>
          <p:nvPr userDrawn="1"/>
        </p:nvSpPr>
        <p:spPr>
          <a:xfrm>
            <a:off x="10093096" y="12"/>
            <a:ext cx="1598930" cy="97155"/>
          </a:xfrm>
          <a:custGeom>
            <a:avLst/>
            <a:gdLst/>
            <a:ahLst/>
            <a:cxnLst/>
            <a:rect l="l" t="t" r="r" b="b"/>
            <a:pathLst>
              <a:path w="1598929" h="97155">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35" name="object 9">
            <a:extLst>
              <a:ext uri="{FF2B5EF4-FFF2-40B4-BE49-F238E27FC236}">
                <a16:creationId xmlns:a16="http://schemas.microsoft.com/office/drawing/2014/main" id="{66FC6417-9B2E-45CB-886B-83912FE2FB73}"/>
              </a:ext>
            </a:extLst>
          </p:cNvPr>
          <p:cNvSpPr/>
          <p:nvPr userDrawn="1"/>
        </p:nvSpPr>
        <p:spPr>
          <a:xfrm>
            <a:off x="11691925" y="12"/>
            <a:ext cx="476250" cy="97155"/>
          </a:xfrm>
          <a:custGeom>
            <a:avLst/>
            <a:gdLst/>
            <a:ahLst/>
            <a:cxnLst/>
            <a:rect l="l" t="t" r="r" b="b"/>
            <a:pathLst>
              <a:path w="476250" h="97155">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41" name="object 9">
            <a:extLst>
              <a:ext uri="{FF2B5EF4-FFF2-40B4-BE49-F238E27FC236}">
                <a16:creationId xmlns:a16="http://schemas.microsoft.com/office/drawing/2014/main" id="{05CFF60C-734B-4CA3-B323-D91E7E83EC79}"/>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42" name="object 10">
            <a:extLst>
              <a:ext uri="{FF2B5EF4-FFF2-40B4-BE49-F238E27FC236}">
                <a16:creationId xmlns:a16="http://schemas.microsoft.com/office/drawing/2014/main" id="{B7BAB8EB-64E9-40EA-A4BF-CBA9DF040453}"/>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43" name="object 11">
            <a:extLst>
              <a:ext uri="{FF2B5EF4-FFF2-40B4-BE49-F238E27FC236}">
                <a16:creationId xmlns:a16="http://schemas.microsoft.com/office/drawing/2014/main" id="{02FE2F99-CFE5-4EEE-A737-F8E231D63572}"/>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24" name="Content Placeholder 3" descr="Text heading (Segoe UI 13pt bold)&#10;&#10;Body text: level two text style (Segoe UI 12pt)&#10;&#10;Bullet: level three text style (Segoe UI 12pt)&#10;&#10;Dash: level four text style (Segoe UI 12pt)&#10;&#10;Chevron: level five text style (Segoe UI 12pt)&#10;">
            <a:extLst>
              <a:ext uri="{FF2B5EF4-FFF2-40B4-BE49-F238E27FC236}">
                <a16:creationId xmlns:a16="http://schemas.microsoft.com/office/drawing/2014/main" id="{C1DCD814-0FBC-98D5-8A00-6CC338337540}"/>
              </a:ext>
            </a:extLst>
          </p:cNvPr>
          <p:cNvSpPr txBox="1">
            <a:spLocks/>
          </p:cNvSpPr>
          <p:nvPr userDrawn="1"/>
        </p:nvSpPr>
        <p:spPr>
          <a:xfrm>
            <a:off x="474735" y="1806802"/>
            <a:ext cx="7403140" cy="4367269"/>
          </a:xfrm>
          <a:prstGeom prst="rect">
            <a:avLst/>
          </a:prstGeom>
        </p:spPr>
        <p:txBody>
          <a:bodyPr lIns="0" tIns="0" rIns="0" bIns="0" anchor="b"/>
          <a:lstStyle>
            <a:lvl1pPr marL="0">
              <a:lnSpc>
                <a:spcPct val="108000"/>
              </a:lnSpc>
              <a:defRPr sz="1600" b="1">
                <a:solidFill>
                  <a:schemeClr val="accent1"/>
                </a:solidFill>
                <a:latin typeface="+mn-lt"/>
                <a:ea typeface="+mn-ea"/>
                <a:cs typeface="+mn-cs"/>
              </a:defRPr>
            </a:lvl1pPr>
            <a:lvl2pPr marL="0" indent="0">
              <a:lnSpc>
                <a:spcPct val="108000"/>
              </a:lnSpc>
              <a:defRPr sz="1200">
                <a:solidFill>
                  <a:srgbClr val="243645"/>
                </a:solidFill>
                <a:latin typeface="+mn-lt"/>
                <a:ea typeface="+mn-ea"/>
                <a:cs typeface="+mn-cs"/>
              </a:defRPr>
            </a:lvl2pPr>
            <a:lvl3pPr marL="180975" indent="-180975">
              <a:lnSpc>
                <a:spcPct val="108000"/>
              </a:lnSpc>
              <a:buClr>
                <a:schemeClr val="accent2"/>
              </a:buClr>
              <a:buFont typeface="Arial" panose="020B0604020202020204" pitchFamily="34" charset="0"/>
              <a:buChar char="•"/>
              <a:defRPr sz="1400">
                <a:solidFill>
                  <a:srgbClr val="243645"/>
                </a:solidFill>
                <a:latin typeface="+mn-lt"/>
                <a:ea typeface="+mn-ea"/>
                <a:cs typeface="+mn-cs"/>
              </a:defRPr>
            </a:lvl3pPr>
            <a:lvl4pPr marL="358775" indent="-177800">
              <a:lnSpc>
                <a:spcPct val="108000"/>
              </a:lnSpc>
              <a:buClr>
                <a:schemeClr val="accent2"/>
              </a:buClr>
              <a:buFont typeface="Arial" panose="020B0604020202020204" pitchFamily="34" charset="0"/>
              <a:buChar char="–"/>
              <a:defRPr sz="1400">
                <a:solidFill>
                  <a:srgbClr val="243645"/>
                </a:solidFill>
                <a:latin typeface="+mn-lt"/>
                <a:ea typeface="+mn-ea"/>
                <a:cs typeface="+mn-cs"/>
              </a:defRPr>
            </a:lvl4pPr>
            <a:lvl5pPr marL="539750" indent="-180975">
              <a:lnSpc>
                <a:spcPct val="108000"/>
              </a:lnSpc>
              <a:buClr>
                <a:schemeClr val="accent2"/>
              </a:buClr>
              <a:buFont typeface="Arial" panose="020B0604020202020204" pitchFamily="34" charset="0"/>
              <a:buChar char="&gt;"/>
              <a:defRPr sz="1400">
                <a:solidFill>
                  <a:srgbClr val="243645"/>
                </a:solidFill>
                <a:latin typeface="+mn-lt"/>
                <a:ea typeface="+mn-ea"/>
                <a:cs typeface="+mn-cs"/>
              </a:defRPr>
            </a:lvl5pPr>
            <a:lvl6pPr marL="0" indent="0" algn="l">
              <a:lnSpc>
                <a:spcPct val="108000"/>
              </a:lnSpc>
              <a:defRPr sz="1400" b="1">
                <a:latin typeface="+mn-lt"/>
                <a:ea typeface="+mn-ea"/>
                <a:cs typeface="+mn-cs"/>
              </a:defRPr>
            </a:lvl6pPr>
            <a:lvl7pPr marL="0" indent="0" algn="l">
              <a:lnSpc>
                <a:spcPct val="108000"/>
              </a:lnSpc>
              <a:defRPr sz="1600">
                <a:solidFill>
                  <a:schemeClr val="accent1"/>
                </a:solidFill>
                <a:latin typeface="+mn-lt"/>
                <a:ea typeface="+mn-ea"/>
                <a:cs typeface="+mn-cs"/>
              </a:defRPr>
            </a:lvl7pPr>
            <a:lvl8pPr marL="539750" indent="0">
              <a:lnSpc>
                <a:spcPct val="108000"/>
              </a:lnSpc>
              <a:defRPr sz="1600">
                <a:latin typeface="+mn-lt"/>
                <a:ea typeface="+mn-ea"/>
                <a:cs typeface="+mn-cs"/>
              </a:defRPr>
            </a:lvl8pPr>
            <a:lvl9pPr marL="0" indent="0" algn="l">
              <a:lnSpc>
                <a:spcPct val="108000"/>
              </a:lnSpc>
              <a:defRPr>
                <a:latin typeface="Segoe UI Semibold" panose="020B0702040204020203" pitchFamily="34" charset="0"/>
                <a:ea typeface="+mn-ea"/>
                <a:cs typeface="Segoe UI Semibold" panose="020B0702040204020203" pitchFamily="34" charset="0"/>
              </a:defRPr>
            </a:lvl9pPr>
          </a:lstStyle>
          <a:p>
            <a:pPr lvl="1"/>
            <a:r>
              <a:rPr lang="en-GB" kern="0"/>
              <a:t>The FRC does not accept any liability to any party for any loss, damage or costs howsoever arising, whether directly or indirectly, whether in contract, tort or otherwise from any action or decision taken (or not taken) as a result of any person relying on or otherwise using this document or arising from any omission from it.</a:t>
            </a:r>
          </a:p>
          <a:p>
            <a:pPr lvl="1"/>
            <a:endParaRPr lang="en-GB" kern="0"/>
          </a:p>
          <a:p>
            <a:pPr lvl="1"/>
            <a:r>
              <a:rPr lang="en-GB" kern="0"/>
              <a:t>© The Financial Reporting Council Limited 2022</a:t>
            </a:r>
          </a:p>
          <a:p>
            <a:pPr lvl="1"/>
            <a:r>
              <a:rPr lang="en-GB" kern="0"/>
              <a:t>The Financial Reporting Council Limited is a company limited by guarantee.</a:t>
            </a:r>
          </a:p>
          <a:p>
            <a:pPr lvl="1"/>
            <a:r>
              <a:rPr lang="en-GB" kern="0"/>
              <a:t>Registered in England number 2486368. Registered Office:</a:t>
            </a:r>
          </a:p>
          <a:p>
            <a:pPr lvl="1"/>
            <a:r>
              <a:rPr lang="en-GB" kern="0"/>
              <a:t>8th Floor, 125 London Wall, London EC2Y 5AS</a:t>
            </a:r>
          </a:p>
        </p:txBody>
      </p:sp>
      <p:sp>
        <p:nvSpPr>
          <p:cNvPr id="25" name="Footer Placeholder 10">
            <a:extLst>
              <a:ext uri="{FF2B5EF4-FFF2-40B4-BE49-F238E27FC236}">
                <a16:creationId xmlns:a16="http://schemas.microsoft.com/office/drawing/2014/main" id="{A82E7B1C-15D9-E75E-5B31-32804EE410CC}"/>
              </a:ext>
            </a:extLst>
          </p:cNvPr>
          <p:cNvSpPr>
            <a:spLocks noGrp="1"/>
          </p:cNvSpPr>
          <p:nvPr>
            <p:ph type="ftr" sz="quarter" idx="11"/>
          </p:nvPr>
        </p:nvSpPr>
        <p:spPr>
          <a:xfrm>
            <a:off x="813991" y="6528343"/>
            <a:ext cx="5040000" cy="123111"/>
          </a:xfrm>
        </p:spPr>
        <p:txBody>
          <a:bodyPr/>
          <a:lstStyle/>
          <a:p>
            <a:r>
              <a:rPr lang="en-GB"/>
              <a:t>Restoring timely, high-quality local body financial reporting and audit | February 2024</a:t>
            </a:r>
          </a:p>
        </p:txBody>
      </p:sp>
      <p:sp>
        <p:nvSpPr>
          <p:cNvPr id="37" name="Holder 4">
            <a:extLst>
              <a:ext uri="{FF2B5EF4-FFF2-40B4-BE49-F238E27FC236}">
                <a16:creationId xmlns:a16="http://schemas.microsoft.com/office/drawing/2014/main" id="{3649B284-030E-9B24-8FA2-13195485C44F}"/>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Tree>
    <p:extLst>
      <p:ext uri="{BB962C8B-B14F-4D97-AF65-F5344CB8AC3E}">
        <p14:creationId xmlns:p14="http://schemas.microsoft.com/office/powerpoint/2010/main" val="80225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C39FA7-5199-4E2C-9173-74494D0CB0D6}"/>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10" name="Text Placeholder 9">
            <a:extLst>
              <a:ext uri="{FF2B5EF4-FFF2-40B4-BE49-F238E27FC236}">
                <a16:creationId xmlns:a16="http://schemas.microsoft.com/office/drawing/2014/main" id="{4C7A6B67-E858-4105-B382-1E390FFF99BA}"/>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11" name="Footer Placeholder 10">
            <a:extLst>
              <a:ext uri="{FF2B5EF4-FFF2-40B4-BE49-F238E27FC236}">
                <a16:creationId xmlns:a16="http://schemas.microsoft.com/office/drawing/2014/main" id="{15D62325-35AB-45DC-A12C-2C2E2922BEDB}"/>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12" name="Slide Number Placeholder 11">
            <a:extLst>
              <a:ext uri="{FF2B5EF4-FFF2-40B4-BE49-F238E27FC236}">
                <a16:creationId xmlns:a16="http://schemas.microsoft.com/office/drawing/2014/main" id="{5B833F42-0DBD-4066-A0AA-3ECEB495061D}"/>
              </a:ext>
            </a:extLst>
          </p:cNvPr>
          <p:cNvSpPr>
            <a:spLocks noGrp="1"/>
          </p:cNvSpPr>
          <p:nvPr>
            <p:ph type="sldNum" sz="quarter" idx="12"/>
          </p:nvPr>
        </p:nvSpPr>
        <p:spPr/>
        <p:txBody>
          <a:bodyPr/>
          <a:lstStyle/>
          <a:p>
            <a:fld id="{B6F15528-21DE-4FAA-801E-634DDDAF4B2B}" type="slidenum">
              <a:rPr lang="en-GB" smtClean="0"/>
              <a:pPr/>
              <a:t>‹#›</a:t>
            </a:fld>
            <a:endParaRPr lang="en-GB"/>
          </a:p>
        </p:txBody>
      </p:sp>
      <p:sp>
        <p:nvSpPr>
          <p:cNvPr id="9" name="Content Placeholder 3">
            <a:extLst>
              <a:ext uri="{FF2B5EF4-FFF2-40B4-BE49-F238E27FC236}">
                <a16:creationId xmlns:a16="http://schemas.microsoft.com/office/drawing/2014/main" id="{B7B42A29-73FB-467A-B41F-34A86CCE9A5B}"/>
              </a:ext>
            </a:extLst>
          </p:cNvPr>
          <p:cNvSpPr>
            <a:spLocks noGrp="1"/>
          </p:cNvSpPr>
          <p:nvPr>
            <p:ph sz="quarter" idx="13"/>
          </p:nvPr>
        </p:nvSpPr>
        <p:spPr>
          <a:xfrm>
            <a:off x="463550" y="1798638"/>
            <a:ext cx="11101388" cy="4294187"/>
          </a:xfrm>
        </p:spPr>
        <p:txBody>
          <a:bodyPr/>
          <a:lstStyle>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a:extLst>
              <a:ext uri="{FF2B5EF4-FFF2-40B4-BE49-F238E27FC236}">
                <a16:creationId xmlns:a16="http://schemas.microsoft.com/office/drawing/2014/main" id="{62A5619A-AD41-7C52-D8DE-F4B466C8E11F}"/>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CD30E439-2C9F-469B-8264-16EE78D66EBF}"/>
              </a:ext>
            </a:extLst>
          </p:cNvPr>
          <p:cNvSpPr/>
          <p:nvPr/>
        </p:nvSpPr>
        <p:spPr>
          <a:xfrm>
            <a:off x="10083938" y="12"/>
            <a:ext cx="2082661" cy="6743700"/>
          </a:xfrm>
          <a:custGeom>
            <a:avLst/>
            <a:gdLst/>
            <a:ahLst/>
            <a:cxnLst/>
            <a:rect l="l" t="t" r="r" b="b"/>
            <a:pathLst>
              <a:path w="2075179" h="6743700">
                <a:moveTo>
                  <a:pt x="2074900" y="0"/>
                </a:moveTo>
                <a:lnTo>
                  <a:pt x="0" y="0"/>
                </a:lnTo>
                <a:lnTo>
                  <a:pt x="0" y="6743306"/>
                </a:lnTo>
                <a:lnTo>
                  <a:pt x="2074900" y="6743306"/>
                </a:lnTo>
                <a:lnTo>
                  <a:pt x="2074900" y="0"/>
                </a:lnTo>
                <a:close/>
              </a:path>
            </a:pathLst>
          </a:custGeom>
          <a:solidFill>
            <a:srgbClr val="034995"/>
          </a:solidFill>
        </p:spPr>
        <p:txBody>
          <a:bodyPr wrap="square" lIns="0" tIns="0" rIns="0" bIns="0" rtlCol="0"/>
          <a:lstStyle/>
          <a:p>
            <a:endParaRPr/>
          </a:p>
        </p:txBody>
      </p:sp>
      <p:sp>
        <p:nvSpPr>
          <p:cNvPr id="7" name="object 2">
            <a:extLst>
              <a:ext uri="{FF2B5EF4-FFF2-40B4-BE49-F238E27FC236}">
                <a16:creationId xmlns:a16="http://schemas.microsoft.com/office/drawing/2014/main" id="{75DDD57C-9DA5-4DC5-9F77-051847C07D7A}"/>
              </a:ext>
            </a:extLst>
          </p:cNvPr>
          <p:cNvSpPr/>
          <p:nvPr userDrawn="1"/>
        </p:nvSpPr>
        <p:spPr>
          <a:xfrm>
            <a:off x="1" y="12"/>
            <a:ext cx="10102482" cy="6840220"/>
          </a:xfrm>
          <a:custGeom>
            <a:avLst/>
            <a:gdLst/>
            <a:ahLst/>
            <a:cxnLst/>
            <a:rect l="l" t="t" r="r" b="b"/>
            <a:pathLst>
              <a:path w="12168505" h="6840220">
                <a:moveTo>
                  <a:pt x="12167997" y="0"/>
                </a:moveTo>
                <a:lnTo>
                  <a:pt x="0" y="0"/>
                </a:lnTo>
                <a:lnTo>
                  <a:pt x="0" y="6839991"/>
                </a:lnTo>
                <a:lnTo>
                  <a:pt x="12167997" y="6839991"/>
                </a:lnTo>
                <a:lnTo>
                  <a:pt x="12167997" y="0"/>
                </a:lnTo>
                <a:close/>
              </a:path>
            </a:pathLst>
          </a:custGeom>
          <a:solidFill>
            <a:schemeClr val="accent1"/>
          </a:solidFill>
        </p:spPr>
        <p:txBody>
          <a:bodyPr wrap="square" lIns="0" tIns="0" rIns="0" bIns="0" rtlCol="0"/>
          <a:lstStyle/>
          <a:p>
            <a:endParaRPr/>
          </a:p>
        </p:txBody>
      </p:sp>
      <p:sp>
        <p:nvSpPr>
          <p:cNvPr id="14" name="object 5">
            <a:extLst>
              <a:ext uri="{FF2B5EF4-FFF2-40B4-BE49-F238E27FC236}">
                <a16:creationId xmlns:a16="http://schemas.microsoft.com/office/drawing/2014/main" id="{DEB82E09-C8B9-4479-899C-620193AD2660}"/>
              </a:ext>
            </a:extLst>
          </p:cNvPr>
          <p:cNvSpPr/>
          <p:nvPr/>
        </p:nvSpPr>
        <p:spPr>
          <a:xfrm>
            <a:off x="0" y="6743319"/>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15" name="object 6">
            <a:extLst>
              <a:ext uri="{FF2B5EF4-FFF2-40B4-BE49-F238E27FC236}">
                <a16:creationId xmlns:a16="http://schemas.microsoft.com/office/drawing/2014/main" id="{4A9BC6AD-73D7-4578-BC75-590CD629FB08}"/>
              </a:ext>
            </a:extLst>
          </p:cNvPr>
          <p:cNvSpPr/>
          <p:nvPr/>
        </p:nvSpPr>
        <p:spPr>
          <a:xfrm>
            <a:off x="10093096" y="6743319"/>
            <a:ext cx="1598930" cy="97155"/>
          </a:xfrm>
          <a:custGeom>
            <a:avLst/>
            <a:gdLst/>
            <a:ahLst/>
            <a:cxnLst/>
            <a:rect l="l" t="t" r="r" b="b"/>
            <a:pathLst>
              <a:path w="1598929" h="97154">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16" name="object 7">
            <a:extLst>
              <a:ext uri="{FF2B5EF4-FFF2-40B4-BE49-F238E27FC236}">
                <a16:creationId xmlns:a16="http://schemas.microsoft.com/office/drawing/2014/main" id="{01D4F5EA-8817-483B-9450-73954AC997EB}"/>
              </a:ext>
            </a:extLst>
          </p:cNvPr>
          <p:cNvSpPr/>
          <p:nvPr/>
        </p:nvSpPr>
        <p:spPr>
          <a:xfrm>
            <a:off x="11691925" y="6743319"/>
            <a:ext cx="476250" cy="97155"/>
          </a:xfrm>
          <a:custGeom>
            <a:avLst/>
            <a:gdLst/>
            <a:ahLst/>
            <a:cxnLst/>
            <a:rect l="l" t="t" r="r" b="b"/>
            <a:pathLst>
              <a:path w="476250" h="97154">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6" name="Text Placeholder 5">
            <a:extLst>
              <a:ext uri="{FF2B5EF4-FFF2-40B4-BE49-F238E27FC236}">
                <a16:creationId xmlns:a16="http://schemas.microsoft.com/office/drawing/2014/main" id="{6CE26DFA-3CCE-4651-AD8B-D9357C7C20E7}"/>
              </a:ext>
            </a:extLst>
          </p:cNvPr>
          <p:cNvSpPr>
            <a:spLocks noGrp="1"/>
          </p:cNvSpPr>
          <p:nvPr>
            <p:ph type="body" sz="quarter" idx="12"/>
          </p:nvPr>
        </p:nvSpPr>
        <p:spPr>
          <a:xfrm>
            <a:off x="1104614" y="1755883"/>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5" name="Text Placeholder 5">
            <a:extLst>
              <a:ext uri="{FF2B5EF4-FFF2-40B4-BE49-F238E27FC236}">
                <a16:creationId xmlns:a16="http://schemas.microsoft.com/office/drawing/2014/main" id="{FE8F49DB-6F0A-4515-BFE7-E63FB78B8A3A}"/>
              </a:ext>
            </a:extLst>
          </p:cNvPr>
          <p:cNvSpPr>
            <a:spLocks noGrp="1"/>
          </p:cNvSpPr>
          <p:nvPr>
            <p:ph type="body" sz="quarter" idx="14"/>
          </p:nvPr>
        </p:nvSpPr>
        <p:spPr>
          <a:xfrm>
            <a:off x="4385860" y="1755883"/>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7" name="Text Placeholder 5">
            <a:extLst>
              <a:ext uri="{FF2B5EF4-FFF2-40B4-BE49-F238E27FC236}">
                <a16:creationId xmlns:a16="http://schemas.microsoft.com/office/drawing/2014/main" id="{BCCB0CEB-ACC3-4537-86A7-3E0792C1A993}"/>
              </a:ext>
            </a:extLst>
          </p:cNvPr>
          <p:cNvSpPr>
            <a:spLocks noGrp="1"/>
          </p:cNvSpPr>
          <p:nvPr>
            <p:ph type="body" sz="quarter" idx="16"/>
          </p:nvPr>
        </p:nvSpPr>
        <p:spPr>
          <a:xfrm>
            <a:off x="7739160" y="1755883"/>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9" name="Text Placeholder 5">
            <a:extLst>
              <a:ext uri="{FF2B5EF4-FFF2-40B4-BE49-F238E27FC236}">
                <a16:creationId xmlns:a16="http://schemas.microsoft.com/office/drawing/2014/main" id="{5E873C16-7873-495A-B10C-E8950EEC3CA2}"/>
              </a:ext>
            </a:extLst>
          </p:cNvPr>
          <p:cNvSpPr>
            <a:spLocks noGrp="1"/>
          </p:cNvSpPr>
          <p:nvPr>
            <p:ph type="body" sz="quarter" idx="18"/>
          </p:nvPr>
        </p:nvSpPr>
        <p:spPr>
          <a:xfrm>
            <a:off x="1104614" y="3225266"/>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1" name="Text Placeholder 5">
            <a:extLst>
              <a:ext uri="{FF2B5EF4-FFF2-40B4-BE49-F238E27FC236}">
                <a16:creationId xmlns:a16="http://schemas.microsoft.com/office/drawing/2014/main" id="{D39A52FD-FFE8-413D-9B2B-B00CF24D4C4B}"/>
              </a:ext>
            </a:extLst>
          </p:cNvPr>
          <p:cNvSpPr>
            <a:spLocks noGrp="1"/>
          </p:cNvSpPr>
          <p:nvPr>
            <p:ph type="body" sz="quarter" idx="20"/>
          </p:nvPr>
        </p:nvSpPr>
        <p:spPr>
          <a:xfrm>
            <a:off x="4385860" y="3225266"/>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3" name="Text Placeholder 5">
            <a:extLst>
              <a:ext uri="{FF2B5EF4-FFF2-40B4-BE49-F238E27FC236}">
                <a16:creationId xmlns:a16="http://schemas.microsoft.com/office/drawing/2014/main" id="{191F8F6A-4701-422C-BF19-8AC0AEB17CB8}"/>
              </a:ext>
            </a:extLst>
          </p:cNvPr>
          <p:cNvSpPr>
            <a:spLocks noGrp="1"/>
          </p:cNvSpPr>
          <p:nvPr>
            <p:ph type="body" sz="quarter" idx="22"/>
          </p:nvPr>
        </p:nvSpPr>
        <p:spPr>
          <a:xfrm>
            <a:off x="7739160" y="3225266"/>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5" name="Text Placeholder 5">
            <a:extLst>
              <a:ext uri="{FF2B5EF4-FFF2-40B4-BE49-F238E27FC236}">
                <a16:creationId xmlns:a16="http://schemas.microsoft.com/office/drawing/2014/main" id="{AB77E1D6-0CFD-41D5-B814-55DB3C09A95C}"/>
              </a:ext>
            </a:extLst>
          </p:cNvPr>
          <p:cNvSpPr>
            <a:spLocks noGrp="1"/>
          </p:cNvSpPr>
          <p:nvPr>
            <p:ph type="body" sz="quarter" idx="24"/>
          </p:nvPr>
        </p:nvSpPr>
        <p:spPr>
          <a:xfrm>
            <a:off x="1104614" y="4653255"/>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7" name="Text Placeholder 5">
            <a:extLst>
              <a:ext uri="{FF2B5EF4-FFF2-40B4-BE49-F238E27FC236}">
                <a16:creationId xmlns:a16="http://schemas.microsoft.com/office/drawing/2014/main" id="{76B9B073-22DD-4177-A1BA-B2AE12748890}"/>
              </a:ext>
            </a:extLst>
          </p:cNvPr>
          <p:cNvSpPr>
            <a:spLocks noGrp="1"/>
          </p:cNvSpPr>
          <p:nvPr>
            <p:ph type="body" sz="quarter" idx="26"/>
          </p:nvPr>
        </p:nvSpPr>
        <p:spPr>
          <a:xfrm>
            <a:off x="4385860" y="4653255"/>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9" name="Text Placeholder 5">
            <a:extLst>
              <a:ext uri="{FF2B5EF4-FFF2-40B4-BE49-F238E27FC236}">
                <a16:creationId xmlns:a16="http://schemas.microsoft.com/office/drawing/2014/main" id="{FA31117B-8064-402C-B3C3-0B4B58A26430}"/>
              </a:ext>
            </a:extLst>
          </p:cNvPr>
          <p:cNvSpPr>
            <a:spLocks noGrp="1"/>
          </p:cNvSpPr>
          <p:nvPr>
            <p:ph type="body" sz="quarter" idx="28"/>
          </p:nvPr>
        </p:nvSpPr>
        <p:spPr>
          <a:xfrm>
            <a:off x="7739160" y="4653255"/>
            <a:ext cx="2237353" cy="895011"/>
          </a:xfrm>
        </p:spPr>
        <p:txBody>
          <a:bodyPr/>
          <a:lstStyle>
            <a:lvl1pPr>
              <a:tabLst>
                <a:tab pos="2243138" algn="r"/>
              </a:tabLst>
              <a:defRPr sz="1050">
                <a:solidFill>
                  <a:schemeClr val="bg1"/>
                </a:solidFill>
              </a:defRPr>
            </a:lvl1pPr>
            <a:lvl2pPr>
              <a:defRPr sz="1050">
                <a:solidFill>
                  <a:schemeClr val="bg1"/>
                </a:solidFill>
              </a:defRPr>
            </a:lvl2pPr>
            <a:lvl3pPr marL="0" indent="0">
              <a:buNone/>
              <a:defRPr sz="750">
                <a:solidFill>
                  <a:schemeClr val="bg1"/>
                </a:solidFill>
              </a:defRPr>
            </a:lvl3pPr>
            <a:lvl4pPr marL="88900" indent="-88900">
              <a:buClr>
                <a:schemeClr val="bg1"/>
              </a:buClr>
              <a:buFont typeface="Arial" panose="020B0604020202020204" pitchFamily="34" charset="0"/>
              <a:buChar char="•"/>
              <a:defRPr sz="750">
                <a:solidFill>
                  <a:schemeClr val="bg1"/>
                </a:solidFill>
              </a:defRPr>
            </a:lvl4pPr>
            <a:lvl5pPr marL="177800" indent="-88900">
              <a:buClr>
                <a:schemeClr val="bg1"/>
              </a:buClr>
              <a:buFont typeface="Arial" panose="020B0604020202020204" pitchFamily="34" charset="0"/>
              <a:buChar cha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5" name="Picture Placeholder 3">
            <a:extLst>
              <a:ext uri="{FF2B5EF4-FFF2-40B4-BE49-F238E27FC236}">
                <a16:creationId xmlns:a16="http://schemas.microsoft.com/office/drawing/2014/main" id="{BBC47C80-74E0-47C3-A7C5-B219849FE934}"/>
              </a:ext>
            </a:extLst>
          </p:cNvPr>
          <p:cNvSpPr>
            <a:spLocks noGrp="1"/>
          </p:cNvSpPr>
          <p:nvPr>
            <p:ph type="pic" sz="quarter" idx="11" hasCustomPrompt="1"/>
          </p:nvPr>
        </p:nvSpPr>
        <p:spPr>
          <a:xfrm>
            <a:off x="491341" y="1648014"/>
            <a:ext cx="441325" cy="441325"/>
          </a:xfrm>
          <a:prstGeom prst="ellipse">
            <a:avLst/>
          </a:prstGeom>
          <a:noFill/>
          <a:ln>
            <a:noFill/>
          </a:ln>
        </p:spPr>
        <p:txBody>
          <a:bodyPr/>
          <a:lstStyle>
            <a:lvl1pPr>
              <a:defRPr/>
            </a:lvl1pPr>
          </a:lstStyle>
          <a:p>
            <a:r>
              <a:rPr lang="en-GB"/>
              <a:t> </a:t>
            </a:r>
          </a:p>
        </p:txBody>
      </p:sp>
      <p:sp>
        <p:nvSpPr>
          <p:cNvPr id="86" name="Picture Placeholder 3">
            <a:extLst>
              <a:ext uri="{FF2B5EF4-FFF2-40B4-BE49-F238E27FC236}">
                <a16:creationId xmlns:a16="http://schemas.microsoft.com/office/drawing/2014/main" id="{F434E124-2ED9-4273-8817-6AD5039CC2BC}"/>
              </a:ext>
            </a:extLst>
          </p:cNvPr>
          <p:cNvSpPr>
            <a:spLocks noGrp="1"/>
          </p:cNvSpPr>
          <p:nvPr>
            <p:ph type="pic" sz="quarter" idx="17" hasCustomPrompt="1"/>
          </p:nvPr>
        </p:nvSpPr>
        <p:spPr>
          <a:xfrm>
            <a:off x="491341" y="3117397"/>
            <a:ext cx="441325" cy="441325"/>
          </a:xfrm>
          <a:prstGeom prst="ellipse">
            <a:avLst/>
          </a:prstGeom>
          <a:noFill/>
          <a:ln>
            <a:noFill/>
          </a:ln>
        </p:spPr>
        <p:txBody>
          <a:bodyPr/>
          <a:lstStyle>
            <a:lvl1pPr>
              <a:defRPr/>
            </a:lvl1pPr>
          </a:lstStyle>
          <a:p>
            <a:r>
              <a:rPr lang="en-GB"/>
              <a:t> </a:t>
            </a:r>
          </a:p>
        </p:txBody>
      </p:sp>
      <p:sp>
        <p:nvSpPr>
          <p:cNvPr id="87" name="Picture Placeholder 3">
            <a:extLst>
              <a:ext uri="{FF2B5EF4-FFF2-40B4-BE49-F238E27FC236}">
                <a16:creationId xmlns:a16="http://schemas.microsoft.com/office/drawing/2014/main" id="{930C87F9-4C09-479A-A765-71D5B6E7738E}"/>
              </a:ext>
            </a:extLst>
          </p:cNvPr>
          <p:cNvSpPr>
            <a:spLocks noGrp="1"/>
          </p:cNvSpPr>
          <p:nvPr>
            <p:ph type="pic" sz="quarter" idx="23" hasCustomPrompt="1"/>
          </p:nvPr>
        </p:nvSpPr>
        <p:spPr>
          <a:xfrm>
            <a:off x="491341" y="4545386"/>
            <a:ext cx="441325" cy="441325"/>
          </a:xfrm>
          <a:prstGeom prst="ellipse">
            <a:avLst/>
          </a:prstGeom>
          <a:noFill/>
          <a:ln>
            <a:noFill/>
          </a:ln>
        </p:spPr>
        <p:txBody>
          <a:bodyPr/>
          <a:lstStyle>
            <a:lvl1pPr>
              <a:defRPr/>
            </a:lvl1pPr>
          </a:lstStyle>
          <a:p>
            <a:r>
              <a:rPr lang="en-GB"/>
              <a:t> </a:t>
            </a:r>
          </a:p>
        </p:txBody>
      </p:sp>
      <p:sp>
        <p:nvSpPr>
          <p:cNvPr id="88" name="Picture Placeholder 3">
            <a:extLst>
              <a:ext uri="{FF2B5EF4-FFF2-40B4-BE49-F238E27FC236}">
                <a16:creationId xmlns:a16="http://schemas.microsoft.com/office/drawing/2014/main" id="{F4C44834-D727-4538-B64B-4E6C07E4D363}"/>
              </a:ext>
            </a:extLst>
          </p:cNvPr>
          <p:cNvSpPr>
            <a:spLocks noGrp="1"/>
          </p:cNvSpPr>
          <p:nvPr>
            <p:ph type="pic" sz="quarter" idx="13" hasCustomPrompt="1"/>
          </p:nvPr>
        </p:nvSpPr>
        <p:spPr>
          <a:xfrm>
            <a:off x="3772587" y="1648014"/>
            <a:ext cx="441325" cy="441325"/>
          </a:xfrm>
          <a:prstGeom prst="ellipse">
            <a:avLst/>
          </a:prstGeom>
          <a:noFill/>
          <a:ln>
            <a:noFill/>
          </a:ln>
        </p:spPr>
        <p:txBody>
          <a:bodyPr/>
          <a:lstStyle>
            <a:lvl1pPr>
              <a:defRPr/>
            </a:lvl1pPr>
          </a:lstStyle>
          <a:p>
            <a:r>
              <a:rPr lang="en-GB"/>
              <a:t> </a:t>
            </a:r>
          </a:p>
        </p:txBody>
      </p:sp>
      <p:sp>
        <p:nvSpPr>
          <p:cNvPr id="89" name="Picture Placeholder 3">
            <a:extLst>
              <a:ext uri="{FF2B5EF4-FFF2-40B4-BE49-F238E27FC236}">
                <a16:creationId xmlns:a16="http://schemas.microsoft.com/office/drawing/2014/main" id="{8B4F6E57-33B6-44FD-819E-31D0B49B64AD}"/>
              </a:ext>
            </a:extLst>
          </p:cNvPr>
          <p:cNvSpPr>
            <a:spLocks noGrp="1"/>
          </p:cNvSpPr>
          <p:nvPr>
            <p:ph type="pic" sz="quarter" idx="19" hasCustomPrompt="1"/>
          </p:nvPr>
        </p:nvSpPr>
        <p:spPr>
          <a:xfrm>
            <a:off x="3772587" y="3117397"/>
            <a:ext cx="441325" cy="441325"/>
          </a:xfrm>
          <a:prstGeom prst="ellipse">
            <a:avLst/>
          </a:prstGeom>
          <a:noFill/>
          <a:ln>
            <a:noFill/>
          </a:ln>
        </p:spPr>
        <p:txBody>
          <a:bodyPr/>
          <a:lstStyle>
            <a:lvl1pPr>
              <a:defRPr/>
            </a:lvl1pPr>
          </a:lstStyle>
          <a:p>
            <a:r>
              <a:rPr lang="en-GB"/>
              <a:t> </a:t>
            </a:r>
          </a:p>
        </p:txBody>
      </p:sp>
      <p:sp>
        <p:nvSpPr>
          <p:cNvPr id="90" name="Picture Placeholder 3">
            <a:extLst>
              <a:ext uri="{FF2B5EF4-FFF2-40B4-BE49-F238E27FC236}">
                <a16:creationId xmlns:a16="http://schemas.microsoft.com/office/drawing/2014/main" id="{A884F339-28CE-4EEC-AB49-B04DC00C5DA2}"/>
              </a:ext>
            </a:extLst>
          </p:cNvPr>
          <p:cNvSpPr>
            <a:spLocks noGrp="1"/>
          </p:cNvSpPr>
          <p:nvPr>
            <p:ph type="pic" sz="quarter" idx="25" hasCustomPrompt="1"/>
          </p:nvPr>
        </p:nvSpPr>
        <p:spPr>
          <a:xfrm>
            <a:off x="3772587" y="4545386"/>
            <a:ext cx="441325" cy="441325"/>
          </a:xfrm>
          <a:prstGeom prst="ellipse">
            <a:avLst/>
          </a:prstGeom>
          <a:noFill/>
          <a:ln>
            <a:noFill/>
          </a:ln>
        </p:spPr>
        <p:txBody>
          <a:bodyPr/>
          <a:lstStyle>
            <a:lvl1pPr>
              <a:defRPr/>
            </a:lvl1pPr>
          </a:lstStyle>
          <a:p>
            <a:r>
              <a:rPr lang="en-GB"/>
              <a:t> </a:t>
            </a:r>
          </a:p>
        </p:txBody>
      </p:sp>
      <p:sp>
        <p:nvSpPr>
          <p:cNvPr id="91" name="Picture Placeholder 3">
            <a:extLst>
              <a:ext uri="{FF2B5EF4-FFF2-40B4-BE49-F238E27FC236}">
                <a16:creationId xmlns:a16="http://schemas.microsoft.com/office/drawing/2014/main" id="{D4B24105-F741-4086-A1EA-E9A66ECA6186}"/>
              </a:ext>
            </a:extLst>
          </p:cNvPr>
          <p:cNvSpPr>
            <a:spLocks noGrp="1"/>
          </p:cNvSpPr>
          <p:nvPr>
            <p:ph type="pic" sz="quarter" idx="15" hasCustomPrompt="1"/>
          </p:nvPr>
        </p:nvSpPr>
        <p:spPr>
          <a:xfrm>
            <a:off x="7125887" y="1648014"/>
            <a:ext cx="441325" cy="441325"/>
          </a:xfrm>
          <a:prstGeom prst="ellipse">
            <a:avLst/>
          </a:prstGeom>
          <a:noFill/>
          <a:ln>
            <a:noFill/>
          </a:ln>
        </p:spPr>
        <p:txBody>
          <a:bodyPr/>
          <a:lstStyle>
            <a:lvl1pPr>
              <a:defRPr/>
            </a:lvl1pPr>
          </a:lstStyle>
          <a:p>
            <a:r>
              <a:rPr lang="en-GB"/>
              <a:t> </a:t>
            </a:r>
          </a:p>
        </p:txBody>
      </p:sp>
      <p:sp>
        <p:nvSpPr>
          <p:cNvPr id="92" name="Picture Placeholder 3">
            <a:extLst>
              <a:ext uri="{FF2B5EF4-FFF2-40B4-BE49-F238E27FC236}">
                <a16:creationId xmlns:a16="http://schemas.microsoft.com/office/drawing/2014/main" id="{38C27237-07A9-410D-9BF2-D0027EEAABAA}"/>
              </a:ext>
            </a:extLst>
          </p:cNvPr>
          <p:cNvSpPr>
            <a:spLocks noGrp="1"/>
          </p:cNvSpPr>
          <p:nvPr>
            <p:ph type="pic" sz="quarter" idx="21" hasCustomPrompt="1"/>
          </p:nvPr>
        </p:nvSpPr>
        <p:spPr>
          <a:xfrm>
            <a:off x="7125887" y="3117397"/>
            <a:ext cx="441325" cy="441325"/>
          </a:xfrm>
          <a:prstGeom prst="ellipse">
            <a:avLst/>
          </a:prstGeom>
          <a:noFill/>
          <a:ln>
            <a:noFill/>
          </a:ln>
        </p:spPr>
        <p:txBody>
          <a:bodyPr/>
          <a:lstStyle>
            <a:lvl1pPr>
              <a:defRPr/>
            </a:lvl1pPr>
          </a:lstStyle>
          <a:p>
            <a:r>
              <a:rPr lang="en-GB"/>
              <a:t> </a:t>
            </a:r>
          </a:p>
        </p:txBody>
      </p:sp>
      <p:sp>
        <p:nvSpPr>
          <p:cNvPr id="93" name="Picture Placeholder 3">
            <a:extLst>
              <a:ext uri="{FF2B5EF4-FFF2-40B4-BE49-F238E27FC236}">
                <a16:creationId xmlns:a16="http://schemas.microsoft.com/office/drawing/2014/main" id="{407D9404-D505-4675-8FA4-4C746B8760F3}"/>
              </a:ext>
            </a:extLst>
          </p:cNvPr>
          <p:cNvSpPr>
            <a:spLocks noGrp="1"/>
          </p:cNvSpPr>
          <p:nvPr>
            <p:ph type="pic" sz="quarter" idx="27" hasCustomPrompt="1"/>
          </p:nvPr>
        </p:nvSpPr>
        <p:spPr>
          <a:xfrm>
            <a:off x="7125887" y="4545386"/>
            <a:ext cx="441325" cy="441325"/>
          </a:xfrm>
          <a:prstGeom prst="ellipse">
            <a:avLst/>
          </a:prstGeom>
          <a:noFill/>
          <a:ln>
            <a:noFill/>
          </a:ln>
        </p:spPr>
        <p:txBody>
          <a:bodyPr/>
          <a:lstStyle>
            <a:lvl1pPr>
              <a:defRPr/>
            </a:lvl1pPr>
          </a:lstStyle>
          <a:p>
            <a:r>
              <a:rPr lang="en-GB"/>
              <a:t> </a:t>
            </a:r>
          </a:p>
        </p:txBody>
      </p:sp>
      <p:sp>
        <p:nvSpPr>
          <p:cNvPr id="28" name="Title 7">
            <a:extLst>
              <a:ext uri="{FF2B5EF4-FFF2-40B4-BE49-F238E27FC236}">
                <a16:creationId xmlns:a16="http://schemas.microsoft.com/office/drawing/2014/main" id="{FA0CEF78-D3E2-43F6-A55D-0B0BAAFE66BF}"/>
              </a:ext>
            </a:extLst>
          </p:cNvPr>
          <p:cNvSpPr>
            <a:spLocks noGrp="1"/>
          </p:cNvSpPr>
          <p:nvPr>
            <p:ph type="title"/>
          </p:nvPr>
        </p:nvSpPr>
        <p:spPr>
          <a:xfrm>
            <a:off x="463376" y="298450"/>
            <a:ext cx="10493375" cy="839234"/>
          </a:xfrm>
        </p:spPr>
        <p:txBody>
          <a:bodyPr tIns="0"/>
          <a:lstStyle>
            <a:lvl1pPr>
              <a:defRPr>
                <a:solidFill>
                  <a:schemeClr val="bg1"/>
                </a:solidFill>
              </a:defRPr>
            </a:lvl1pPr>
          </a:lstStyle>
          <a:p>
            <a:r>
              <a:rPr lang="en-US"/>
              <a:t>Click to edit Master title style</a:t>
            </a:r>
            <a:endParaRPr lang="en-GB"/>
          </a:p>
        </p:txBody>
      </p:sp>
      <p:sp>
        <p:nvSpPr>
          <p:cNvPr id="29" name="Text Placeholder 9">
            <a:extLst>
              <a:ext uri="{FF2B5EF4-FFF2-40B4-BE49-F238E27FC236}">
                <a16:creationId xmlns:a16="http://schemas.microsoft.com/office/drawing/2014/main" id="{98EAB109-51F6-4BE8-A332-E791CBE4C58E}"/>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chemeClr val="bg1"/>
                </a:solidFill>
                <a:latin typeface="+mj-lt"/>
                <a:cs typeface="Segoe UI" panose="020B0502040204020203" pitchFamily="34" charset="0"/>
              </a:defRPr>
            </a:lvl1pPr>
          </a:lstStyle>
          <a:p>
            <a:pPr lvl="0"/>
            <a:r>
              <a:rPr lang="en-US"/>
              <a:t>Click to edit subtitle or leave blank</a:t>
            </a:r>
          </a:p>
        </p:txBody>
      </p:sp>
    </p:spTree>
    <p:extLst>
      <p:ext uri="{BB962C8B-B14F-4D97-AF65-F5344CB8AC3E}">
        <p14:creationId xmlns:p14="http://schemas.microsoft.com/office/powerpoint/2010/main" val="288671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CD30E439-2C9F-469B-8264-16EE78D66EBF}"/>
              </a:ext>
            </a:extLst>
          </p:cNvPr>
          <p:cNvSpPr/>
          <p:nvPr/>
        </p:nvSpPr>
        <p:spPr>
          <a:xfrm>
            <a:off x="10083938" y="12"/>
            <a:ext cx="2082661" cy="6743700"/>
          </a:xfrm>
          <a:custGeom>
            <a:avLst/>
            <a:gdLst/>
            <a:ahLst/>
            <a:cxnLst/>
            <a:rect l="l" t="t" r="r" b="b"/>
            <a:pathLst>
              <a:path w="2075179" h="6743700">
                <a:moveTo>
                  <a:pt x="2074900" y="0"/>
                </a:moveTo>
                <a:lnTo>
                  <a:pt x="0" y="0"/>
                </a:lnTo>
                <a:lnTo>
                  <a:pt x="0" y="6743306"/>
                </a:lnTo>
                <a:lnTo>
                  <a:pt x="2074900" y="6743306"/>
                </a:lnTo>
                <a:lnTo>
                  <a:pt x="2074900" y="0"/>
                </a:lnTo>
                <a:close/>
              </a:path>
            </a:pathLst>
          </a:custGeom>
          <a:solidFill>
            <a:srgbClr val="034995"/>
          </a:solidFill>
        </p:spPr>
        <p:txBody>
          <a:bodyPr wrap="square" lIns="0" tIns="0" rIns="0" bIns="0" rtlCol="0"/>
          <a:lstStyle/>
          <a:p>
            <a:endParaRPr/>
          </a:p>
        </p:txBody>
      </p:sp>
      <p:sp>
        <p:nvSpPr>
          <p:cNvPr id="7" name="object 2">
            <a:extLst>
              <a:ext uri="{FF2B5EF4-FFF2-40B4-BE49-F238E27FC236}">
                <a16:creationId xmlns:a16="http://schemas.microsoft.com/office/drawing/2014/main" id="{75DDD57C-9DA5-4DC5-9F77-051847C07D7A}"/>
              </a:ext>
            </a:extLst>
          </p:cNvPr>
          <p:cNvSpPr/>
          <p:nvPr userDrawn="1"/>
        </p:nvSpPr>
        <p:spPr>
          <a:xfrm>
            <a:off x="1" y="12"/>
            <a:ext cx="10102482" cy="6840220"/>
          </a:xfrm>
          <a:custGeom>
            <a:avLst/>
            <a:gdLst/>
            <a:ahLst/>
            <a:cxnLst/>
            <a:rect l="l" t="t" r="r" b="b"/>
            <a:pathLst>
              <a:path w="12168505" h="6840220">
                <a:moveTo>
                  <a:pt x="12167997" y="0"/>
                </a:moveTo>
                <a:lnTo>
                  <a:pt x="0" y="0"/>
                </a:lnTo>
                <a:lnTo>
                  <a:pt x="0" y="6839991"/>
                </a:lnTo>
                <a:lnTo>
                  <a:pt x="12167997" y="6839991"/>
                </a:lnTo>
                <a:lnTo>
                  <a:pt x="12167997" y="0"/>
                </a:lnTo>
                <a:close/>
              </a:path>
            </a:pathLst>
          </a:custGeom>
          <a:solidFill>
            <a:schemeClr val="accent1"/>
          </a:solidFill>
        </p:spPr>
        <p:txBody>
          <a:bodyPr wrap="square" lIns="0" tIns="0" rIns="0" bIns="0" rtlCol="0"/>
          <a:lstStyle/>
          <a:p>
            <a:endParaRPr/>
          </a:p>
        </p:txBody>
      </p:sp>
      <p:sp>
        <p:nvSpPr>
          <p:cNvPr id="14" name="object 5">
            <a:extLst>
              <a:ext uri="{FF2B5EF4-FFF2-40B4-BE49-F238E27FC236}">
                <a16:creationId xmlns:a16="http://schemas.microsoft.com/office/drawing/2014/main" id="{DEB82E09-C8B9-4479-899C-620193AD2660}"/>
              </a:ext>
            </a:extLst>
          </p:cNvPr>
          <p:cNvSpPr/>
          <p:nvPr/>
        </p:nvSpPr>
        <p:spPr>
          <a:xfrm>
            <a:off x="0" y="6743319"/>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15" name="object 6">
            <a:extLst>
              <a:ext uri="{FF2B5EF4-FFF2-40B4-BE49-F238E27FC236}">
                <a16:creationId xmlns:a16="http://schemas.microsoft.com/office/drawing/2014/main" id="{4A9BC6AD-73D7-4578-BC75-590CD629FB08}"/>
              </a:ext>
            </a:extLst>
          </p:cNvPr>
          <p:cNvSpPr/>
          <p:nvPr/>
        </p:nvSpPr>
        <p:spPr>
          <a:xfrm>
            <a:off x="10093096" y="6743319"/>
            <a:ext cx="1598930" cy="97155"/>
          </a:xfrm>
          <a:custGeom>
            <a:avLst/>
            <a:gdLst/>
            <a:ahLst/>
            <a:cxnLst/>
            <a:rect l="l" t="t" r="r" b="b"/>
            <a:pathLst>
              <a:path w="1598929" h="97154">
                <a:moveTo>
                  <a:pt x="1598828" y="0"/>
                </a:moveTo>
                <a:lnTo>
                  <a:pt x="0" y="0"/>
                </a:lnTo>
                <a:lnTo>
                  <a:pt x="0" y="96685"/>
                </a:lnTo>
                <a:lnTo>
                  <a:pt x="1598828" y="96685"/>
                </a:lnTo>
                <a:lnTo>
                  <a:pt x="1598828" y="0"/>
                </a:lnTo>
                <a:close/>
              </a:path>
            </a:pathLst>
          </a:custGeom>
          <a:solidFill>
            <a:srgbClr val="8BB0DC"/>
          </a:solidFill>
        </p:spPr>
        <p:txBody>
          <a:bodyPr wrap="square" lIns="0" tIns="0" rIns="0" bIns="0" rtlCol="0"/>
          <a:lstStyle/>
          <a:p>
            <a:endParaRPr/>
          </a:p>
        </p:txBody>
      </p:sp>
      <p:sp>
        <p:nvSpPr>
          <p:cNvPr id="16" name="object 7">
            <a:extLst>
              <a:ext uri="{FF2B5EF4-FFF2-40B4-BE49-F238E27FC236}">
                <a16:creationId xmlns:a16="http://schemas.microsoft.com/office/drawing/2014/main" id="{01D4F5EA-8817-483B-9450-73954AC997EB}"/>
              </a:ext>
            </a:extLst>
          </p:cNvPr>
          <p:cNvSpPr/>
          <p:nvPr/>
        </p:nvSpPr>
        <p:spPr>
          <a:xfrm>
            <a:off x="11691925" y="6743319"/>
            <a:ext cx="476250" cy="97155"/>
          </a:xfrm>
          <a:custGeom>
            <a:avLst/>
            <a:gdLst/>
            <a:ahLst/>
            <a:cxnLst/>
            <a:rect l="l" t="t" r="r" b="b"/>
            <a:pathLst>
              <a:path w="476250" h="97154">
                <a:moveTo>
                  <a:pt x="476072" y="0"/>
                </a:moveTo>
                <a:lnTo>
                  <a:pt x="0" y="0"/>
                </a:lnTo>
                <a:lnTo>
                  <a:pt x="0" y="96685"/>
                </a:lnTo>
                <a:lnTo>
                  <a:pt x="476072" y="96685"/>
                </a:lnTo>
                <a:lnTo>
                  <a:pt x="476072" y="0"/>
                </a:lnTo>
                <a:close/>
              </a:path>
            </a:pathLst>
          </a:custGeom>
          <a:solidFill>
            <a:srgbClr val="20609F"/>
          </a:solidFill>
        </p:spPr>
        <p:txBody>
          <a:bodyPr wrap="square" lIns="0" tIns="0" rIns="0" bIns="0" rtlCol="0"/>
          <a:lstStyle/>
          <a:p>
            <a:endParaRPr/>
          </a:p>
        </p:txBody>
      </p:sp>
      <p:sp>
        <p:nvSpPr>
          <p:cNvPr id="28" name="Title 7">
            <a:extLst>
              <a:ext uri="{FF2B5EF4-FFF2-40B4-BE49-F238E27FC236}">
                <a16:creationId xmlns:a16="http://schemas.microsoft.com/office/drawing/2014/main" id="{FA0CEF78-D3E2-43F6-A55D-0B0BAAFE66BF}"/>
              </a:ext>
            </a:extLst>
          </p:cNvPr>
          <p:cNvSpPr>
            <a:spLocks noGrp="1"/>
          </p:cNvSpPr>
          <p:nvPr>
            <p:ph type="title"/>
          </p:nvPr>
        </p:nvSpPr>
        <p:spPr>
          <a:xfrm>
            <a:off x="463376" y="298450"/>
            <a:ext cx="10493375" cy="839234"/>
          </a:xfrm>
        </p:spPr>
        <p:txBody>
          <a:bodyPr tIns="0"/>
          <a:lstStyle>
            <a:lvl1pPr>
              <a:defRPr>
                <a:solidFill>
                  <a:schemeClr val="bg1"/>
                </a:solidFill>
              </a:defRPr>
            </a:lvl1pPr>
          </a:lstStyle>
          <a:p>
            <a:r>
              <a:rPr lang="en-US"/>
              <a:t>Click to edit Master title style</a:t>
            </a:r>
            <a:endParaRPr lang="en-GB"/>
          </a:p>
        </p:txBody>
      </p:sp>
      <p:sp>
        <p:nvSpPr>
          <p:cNvPr id="29" name="Text Placeholder 9">
            <a:extLst>
              <a:ext uri="{FF2B5EF4-FFF2-40B4-BE49-F238E27FC236}">
                <a16:creationId xmlns:a16="http://schemas.microsoft.com/office/drawing/2014/main" id="{98EAB109-51F6-4BE8-A332-E791CBE4C58E}"/>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chemeClr val="bg1"/>
                </a:solidFill>
                <a:latin typeface="+mj-lt"/>
                <a:cs typeface="Segoe UI" panose="020B0502040204020203" pitchFamily="34" charset="0"/>
              </a:defRPr>
            </a:lvl1pPr>
          </a:lstStyle>
          <a:p>
            <a:pPr lvl="0"/>
            <a:r>
              <a:rPr lang="en-US"/>
              <a:t>Click to edit subtitle or leave blank</a:t>
            </a:r>
          </a:p>
        </p:txBody>
      </p:sp>
      <p:sp>
        <p:nvSpPr>
          <p:cNvPr id="32" name="Table Placeholder 3">
            <a:extLst>
              <a:ext uri="{FF2B5EF4-FFF2-40B4-BE49-F238E27FC236}">
                <a16:creationId xmlns:a16="http://schemas.microsoft.com/office/drawing/2014/main" id="{9EC65390-B57A-6324-F4BE-590B3CF7DF69}"/>
              </a:ext>
            </a:extLst>
          </p:cNvPr>
          <p:cNvSpPr>
            <a:spLocks noGrp="1"/>
          </p:cNvSpPr>
          <p:nvPr>
            <p:ph type="tbl" sz="quarter" idx="29"/>
          </p:nvPr>
        </p:nvSpPr>
        <p:spPr>
          <a:xfrm>
            <a:off x="463378" y="1775808"/>
            <a:ext cx="9474000" cy="3967149"/>
          </a:xfrm>
        </p:spPr>
        <p:txBody>
          <a:bodyPr/>
          <a:lstStyle>
            <a:lvl1pPr>
              <a:defRPr sz="1200">
                <a:solidFill>
                  <a:schemeClr val="bg1"/>
                </a:solidFill>
              </a:defRPr>
            </a:lvl1pPr>
          </a:lstStyle>
          <a:p>
            <a:r>
              <a:rPr lang="en-US" noProof="0"/>
              <a:t>Click icon to add table</a:t>
            </a:r>
            <a:endParaRPr lang="en-GB" noProof="0"/>
          </a:p>
        </p:txBody>
      </p:sp>
    </p:spTree>
    <p:extLst>
      <p:ext uri="{BB962C8B-B14F-4D97-AF65-F5344CB8AC3E}">
        <p14:creationId xmlns:p14="http://schemas.microsoft.com/office/powerpoint/2010/main" val="1243862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sz="half" idx="2"/>
          </p:nvPr>
        </p:nvSpPr>
        <p:spPr>
          <a:xfrm>
            <a:off x="463377" y="1798581"/>
            <a:ext cx="5440503" cy="4293736"/>
          </a:xfrm>
          <a:prstGeom prst="rect">
            <a:avLst/>
          </a:prstGeom>
        </p:spPr>
        <p:txBody>
          <a:bodyPr wrap="square" lIns="0" tIns="0" rIns="0" bIns="0">
            <a:noAutofit/>
          </a:bodyPr>
          <a:lstStyle>
            <a:lvl1pPr>
              <a:defRPr/>
            </a:lvl1pPr>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Holder 4"/>
          <p:cNvSpPr>
            <a:spLocks noGrp="1"/>
          </p:cNvSpPr>
          <p:nvPr>
            <p:ph sz="half" idx="3"/>
          </p:nvPr>
        </p:nvSpPr>
        <p:spPr>
          <a:xfrm>
            <a:off x="6269069" y="1798581"/>
            <a:ext cx="5295233" cy="4293736"/>
          </a:xfrm>
          <a:prstGeom prst="rect">
            <a:avLst/>
          </a:prstGeom>
        </p:spPr>
        <p:txBody>
          <a:bodyPr wrap="square" lIns="0" tIns="0" rIns="0" bIns="0">
            <a:noAutofit/>
          </a:bodyPr>
          <a:lstStyle>
            <a:lvl1pPr>
              <a:defRPr/>
            </a:lvl1pPr>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8" name="Title 7">
            <a:extLst>
              <a:ext uri="{FF2B5EF4-FFF2-40B4-BE49-F238E27FC236}">
                <a16:creationId xmlns:a16="http://schemas.microsoft.com/office/drawing/2014/main" id="{A8ECCDD3-E324-41FB-8E0A-F02C5071D6C9}"/>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9" name="Text Placeholder 9">
            <a:extLst>
              <a:ext uri="{FF2B5EF4-FFF2-40B4-BE49-F238E27FC236}">
                <a16:creationId xmlns:a16="http://schemas.microsoft.com/office/drawing/2014/main" id="{9FAB2358-58C8-4104-97A8-FB60D76CA71A}"/>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AB38876C-F9FA-F88B-7086-86ED52DF9DCA}"/>
              </a:ext>
            </a:extLst>
          </p:cNvPr>
          <p:cNvSpPr>
            <a:spLocks noGrp="1"/>
          </p:cNvSpPr>
          <p:nvPr>
            <p:ph type="ftr" sz="quarter" idx="13"/>
          </p:nvPr>
        </p:nvSpPr>
        <p:spPr/>
        <p:txBody>
          <a:bodyPr/>
          <a:lstStyle/>
          <a:p>
            <a:r>
              <a:rPr lang="en-GB"/>
              <a:t>Restoring timely, high-quality local body financial reporting and audit | February 2024</a:t>
            </a:r>
          </a:p>
        </p:txBody>
      </p:sp>
      <p:sp>
        <p:nvSpPr>
          <p:cNvPr id="12" name="Text Placeholder 2">
            <a:extLst>
              <a:ext uri="{FF2B5EF4-FFF2-40B4-BE49-F238E27FC236}">
                <a16:creationId xmlns:a16="http://schemas.microsoft.com/office/drawing/2014/main" id="{156452B8-F946-7FCF-71D0-44F1528DFF40}"/>
              </a:ext>
            </a:extLst>
          </p:cNvPr>
          <p:cNvSpPr>
            <a:spLocks noGrp="1"/>
          </p:cNvSpPr>
          <p:nvPr>
            <p:ph type="body" sz="quarter" idx="14"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sz="half" idx="2"/>
          </p:nvPr>
        </p:nvSpPr>
        <p:spPr>
          <a:xfrm>
            <a:off x="463377" y="1798581"/>
            <a:ext cx="3528000" cy="4293736"/>
          </a:xfrm>
          <a:prstGeom prst="rect">
            <a:avLst/>
          </a:prstGeom>
        </p:spPr>
        <p:txBody>
          <a:bodyPr wrap="square" lIns="0" tIns="0" rIns="0" bIns="0">
            <a:noAutofit/>
          </a:bodyPr>
          <a:lstStyle>
            <a:lvl1pPr>
              <a:defRPr/>
            </a:lvl1pPr>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11">
            <a:extLst>
              <a:ext uri="{FF2B5EF4-FFF2-40B4-BE49-F238E27FC236}">
                <a16:creationId xmlns:a16="http://schemas.microsoft.com/office/drawing/2014/main" id="{B7D40988-1E22-4058-9F23-1FFB14740818}"/>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8" name="Holder 3">
            <a:extLst>
              <a:ext uri="{FF2B5EF4-FFF2-40B4-BE49-F238E27FC236}">
                <a16:creationId xmlns:a16="http://schemas.microsoft.com/office/drawing/2014/main" id="{F05D85A9-5D63-4BEA-835D-BAF4851EE773}"/>
              </a:ext>
            </a:extLst>
          </p:cNvPr>
          <p:cNvSpPr>
            <a:spLocks noGrp="1"/>
          </p:cNvSpPr>
          <p:nvPr>
            <p:ph sz="half" idx="13"/>
          </p:nvPr>
        </p:nvSpPr>
        <p:spPr>
          <a:xfrm>
            <a:off x="8038680" y="1798581"/>
            <a:ext cx="3528000" cy="4293736"/>
          </a:xfrm>
          <a:prstGeom prst="rect">
            <a:avLst/>
          </a:prstGeom>
        </p:spPr>
        <p:txBody>
          <a:bodyPr wrap="square" lIns="0" tIns="0" rIns="0" bIns="0">
            <a:noAutofit/>
          </a:bodyPr>
          <a:lstStyle>
            <a:lvl1pPr>
              <a:defRPr/>
            </a:lvl1pPr>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Holder 3">
            <a:extLst>
              <a:ext uri="{FF2B5EF4-FFF2-40B4-BE49-F238E27FC236}">
                <a16:creationId xmlns:a16="http://schemas.microsoft.com/office/drawing/2014/main" id="{36505703-B903-4C77-AFFC-D632C0267673}"/>
              </a:ext>
            </a:extLst>
          </p:cNvPr>
          <p:cNvSpPr>
            <a:spLocks noGrp="1"/>
          </p:cNvSpPr>
          <p:nvPr>
            <p:ph sz="half" idx="14"/>
          </p:nvPr>
        </p:nvSpPr>
        <p:spPr>
          <a:xfrm>
            <a:off x="4251029" y="1798581"/>
            <a:ext cx="3528000" cy="4293736"/>
          </a:xfrm>
          <a:prstGeom prst="rect">
            <a:avLst/>
          </a:prstGeom>
        </p:spPr>
        <p:txBody>
          <a:bodyPr wrap="square" lIns="0" tIns="0" rIns="0" bIns="0">
            <a:noAutofit/>
          </a:bodyPr>
          <a:lstStyle>
            <a:lvl1pPr>
              <a:defRPr/>
            </a:lvl1pPr>
            <a:lvl5pPr marL="539750" indent="-180975">
              <a:buFont typeface="Arial" panose="020B0604020202020204" pitchFamily="34" charset="0"/>
              <a:buChar char="&g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7">
            <a:extLst>
              <a:ext uri="{FF2B5EF4-FFF2-40B4-BE49-F238E27FC236}">
                <a16:creationId xmlns:a16="http://schemas.microsoft.com/office/drawing/2014/main" id="{0A8C2002-3635-4C73-ACDA-E2E0852768C0}"/>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14" name="Text Placeholder 9">
            <a:extLst>
              <a:ext uri="{FF2B5EF4-FFF2-40B4-BE49-F238E27FC236}">
                <a16:creationId xmlns:a16="http://schemas.microsoft.com/office/drawing/2014/main" id="{E9B8E4CC-570B-4989-8028-C5003D3DE205}"/>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3ECA80F2-BF15-0D35-B55C-B15F71EC8274}"/>
              </a:ext>
            </a:extLst>
          </p:cNvPr>
          <p:cNvSpPr>
            <a:spLocks noGrp="1"/>
          </p:cNvSpPr>
          <p:nvPr>
            <p:ph type="ftr" sz="quarter" idx="15"/>
          </p:nvPr>
        </p:nvSpPr>
        <p:spPr/>
        <p:txBody>
          <a:bodyPr/>
          <a:lstStyle/>
          <a:p>
            <a:r>
              <a:rPr lang="en-GB"/>
              <a:t>Restoring timely, high-quality local body financial reporting and audit | February 2024</a:t>
            </a:r>
          </a:p>
        </p:txBody>
      </p:sp>
      <p:sp>
        <p:nvSpPr>
          <p:cNvPr id="13" name="Text Placeholder 2">
            <a:extLst>
              <a:ext uri="{FF2B5EF4-FFF2-40B4-BE49-F238E27FC236}">
                <a16:creationId xmlns:a16="http://schemas.microsoft.com/office/drawing/2014/main" id="{AD1D4356-A417-0F48-D591-73EA560BED65}"/>
              </a:ext>
            </a:extLst>
          </p:cNvPr>
          <p:cNvSpPr>
            <a:spLocks noGrp="1"/>
          </p:cNvSpPr>
          <p:nvPr>
            <p:ph type="body" sz="quarter" idx="16"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397344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hree Charts">
    <p:spTree>
      <p:nvGrpSpPr>
        <p:cNvPr id="1" name=""/>
        <p:cNvGrpSpPr/>
        <p:nvPr/>
      </p:nvGrpSpPr>
      <p:grpSpPr>
        <a:xfrm>
          <a:off x="0" y="0"/>
          <a:ext cx="0" cy="0"/>
          <a:chOff x="0" y="0"/>
          <a:chExt cx="0" cy="0"/>
        </a:xfrm>
      </p:grpSpPr>
      <p:sp>
        <p:nvSpPr>
          <p:cNvPr id="7" name="Slide Number Placeholder 11">
            <a:extLst>
              <a:ext uri="{FF2B5EF4-FFF2-40B4-BE49-F238E27FC236}">
                <a16:creationId xmlns:a16="http://schemas.microsoft.com/office/drawing/2014/main" id="{E590B31A-871E-4619-9311-50794A47E560}"/>
              </a:ext>
            </a:extLst>
          </p:cNvPr>
          <p:cNvSpPr>
            <a:spLocks noGrp="1"/>
          </p:cNvSpPr>
          <p:nvPr>
            <p:ph type="sldNum" sz="quarter" idx="12"/>
          </p:nvPr>
        </p:nvSpPr>
        <p:spPr>
          <a:xfrm>
            <a:off x="11528287" y="6528343"/>
            <a:ext cx="192305" cy="123111"/>
          </a:xfrm>
        </p:spPr>
        <p:txBody>
          <a:bodyPr/>
          <a:lstStyle/>
          <a:p>
            <a:fld id="{B6F15528-21DE-4FAA-801E-634DDDAF4B2B}" type="slidenum">
              <a:rPr lang="en-GB" smtClean="0"/>
              <a:pPr/>
              <a:t>‹#›</a:t>
            </a:fld>
            <a:endParaRPr lang="en-GB"/>
          </a:p>
        </p:txBody>
      </p:sp>
      <p:sp>
        <p:nvSpPr>
          <p:cNvPr id="85" name="object 85">
            <a:extLst>
              <a:ext uri="{FF2B5EF4-FFF2-40B4-BE49-F238E27FC236}">
                <a16:creationId xmlns:a16="http://schemas.microsoft.com/office/drawing/2014/main" id="{0023C28F-55B6-4458-80AF-EB895E12EC37}"/>
              </a:ext>
            </a:extLst>
          </p:cNvPr>
          <p:cNvSpPr/>
          <p:nvPr userDrawn="1"/>
        </p:nvSpPr>
        <p:spPr>
          <a:xfrm>
            <a:off x="778275" y="2642974"/>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a:p>
        </p:txBody>
      </p:sp>
      <p:sp>
        <p:nvSpPr>
          <p:cNvPr id="86" name="object 86">
            <a:extLst>
              <a:ext uri="{FF2B5EF4-FFF2-40B4-BE49-F238E27FC236}">
                <a16:creationId xmlns:a16="http://schemas.microsoft.com/office/drawing/2014/main" id="{AD3895E2-90EE-4848-8B6B-CCC41B5824AB}"/>
              </a:ext>
            </a:extLst>
          </p:cNvPr>
          <p:cNvSpPr/>
          <p:nvPr userDrawn="1"/>
        </p:nvSpPr>
        <p:spPr>
          <a:xfrm>
            <a:off x="4395927" y="2642974"/>
            <a:ext cx="2894330" cy="0"/>
          </a:xfrm>
          <a:custGeom>
            <a:avLst/>
            <a:gdLst/>
            <a:ahLst/>
            <a:cxnLst/>
            <a:rect l="l" t="t" r="r" b="b"/>
            <a:pathLst>
              <a:path w="2894329">
                <a:moveTo>
                  <a:pt x="0" y="0"/>
                </a:moveTo>
                <a:lnTo>
                  <a:pt x="2894203" y="0"/>
                </a:lnTo>
              </a:path>
            </a:pathLst>
          </a:custGeom>
          <a:ln w="6350">
            <a:solidFill>
              <a:srgbClr val="57585B"/>
            </a:solidFill>
          </a:ln>
        </p:spPr>
        <p:txBody>
          <a:bodyPr wrap="square" lIns="0" tIns="0" rIns="0" bIns="0" rtlCol="0"/>
          <a:lstStyle/>
          <a:p>
            <a:endParaRPr/>
          </a:p>
        </p:txBody>
      </p:sp>
      <p:sp>
        <p:nvSpPr>
          <p:cNvPr id="87" name="object 87">
            <a:extLst>
              <a:ext uri="{FF2B5EF4-FFF2-40B4-BE49-F238E27FC236}">
                <a16:creationId xmlns:a16="http://schemas.microsoft.com/office/drawing/2014/main" id="{FF2760B4-39B0-4258-817F-6F8F72455A45}"/>
              </a:ext>
            </a:extLst>
          </p:cNvPr>
          <p:cNvSpPr/>
          <p:nvPr userDrawn="1"/>
        </p:nvSpPr>
        <p:spPr>
          <a:xfrm>
            <a:off x="7965743" y="2652778"/>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a:p>
        </p:txBody>
      </p:sp>
      <p:sp>
        <p:nvSpPr>
          <p:cNvPr id="93" name="Text Placeholder 3">
            <a:extLst>
              <a:ext uri="{FF2B5EF4-FFF2-40B4-BE49-F238E27FC236}">
                <a16:creationId xmlns:a16="http://schemas.microsoft.com/office/drawing/2014/main" id="{2C928B8B-D61C-4F77-9926-C760C7370CAA}"/>
              </a:ext>
            </a:extLst>
          </p:cNvPr>
          <p:cNvSpPr>
            <a:spLocks noGrp="1"/>
          </p:cNvSpPr>
          <p:nvPr>
            <p:ph type="body" sz="quarter" idx="13"/>
          </p:nvPr>
        </p:nvSpPr>
        <p:spPr>
          <a:xfrm>
            <a:off x="765175" y="2712761"/>
            <a:ext cx="2906713" cy="176212"/>
          </a:xfrm>
        </p:spPr>
        <p:txBody>
          <a:bodyPr/>
          <a:lstStyle>
            <a:lvl1pPr>
              <a:defRPr sz="1200"/>
            </a:lvl1pPr>
          </a:lstStyle>
          <a:p>
            <a:pPr lvl="0"/>
            <a:r>
              <a:rPr lang="en-US"/>
              <a:t>Click to edit Master text styles</a:t>
            </a:r>
          </a:p>
        </p:txBody>
      </p:sp>
      <p:sp>
        <p:nvSpPr>
          <p:cNvPr id="94" name="Text Placeholder 3">
            <a:extLst>
              <a:ext uri="{FF2B5EF4-FFF2-40B4-BE49-F238E27FC236}">
                <a16:creationId xmlns:a16="http://schemas.microsoft.com/office/drawing/2014/main" id="{273E2C7A-41FE-46B3-8C27-4794162AC129}"/>
              </a:ext>
            </a:extLst>
          </p:cNvPr>
          <p:cNvSpPr>
            <a:spLocks noGrp="1"/>
          </p:cNvSpPr>
          <p:nvPr>
            <p:ph type="body" sz="quarter" idx="14"/>
          </p:nvPr>
        </p:nvSpPr>
        <p:spPr>
          <a:xfrm>
            <a:off x="4411004" y="2712761"/>
            <a:ext cx="2906713" cy="176212"/>
          </a:xfrm>
        </p:spPr>
        <p:txBody>
          <a:bodyPr/>
          <a:lstStyle>
            <a:lvl1pPr>
              <a:defRPr sz="1200"/>
            </a:lvl1pPr>
          </a:lstStyle>
          <a:p>
            <a:pPr lvl="0"/>
            <a:r>
              <a:rPr lang="en-US"/>
              <a:t>Click to edit Master text styles</a:t>
            </a:r>
          </a:p>
        </p:txBody>
      </p:sp>
      <p:sp>
        <p:nvSpPr>
          <p:cNvPr id="95" name="Text Placeholder 3">
            <a:extLst>
              <a:ext uri="{FF2B5EF4-FFF2-40B4-BE49-F238E27FC236}">
                <a16:creationId xmlns:a16="http://schemas.microsoft.com/office/drawing/2014/main" id="{09840598-8F56-4545-8196-82AB4F64DA14}"/>
              </a:ext>
            </a:extLst>
          </p:cNvPr>
          <p:cNvSpPr>
            <a:spLocks noGrp="1"/>
          </p:cNvSpPr>
          <p:nvPr>
            <p:ph type="body" sz="quarter" idx="15"/>
          </p:nvPr>
        </p:nvSpPr>
        <p:spPr>
          <a:xfrm>
            <a:off x="7964154" y="2712761"/>
            <a:ext cx="2906713" cy="176212"/>
          </a:xfrm>
        </p:spPr>
        <p:txBody>
          <a:bodyPr/>
          <a:lstStyle>
            <a:lvl1pPr>
              <a:defRPr sz="1200"/>
            </a:lvl1pPr>
          </a:lstStyle>
          <a:p>
            <a:pPr lvl="0"/>
            <a:r>
              <a:rPr lang="en-US"/>
              <a:t>Click to edit Master text styles</a:t>
            </a:r>
          </a:p>
        </p:txBody>
      </p:sp>
      <p:sp>
        <p:nvSpPr>
          <p:cNvPr id="99" name="Chart Placeholder 95">
            <a:extLst>
              <a:ext uri="{FF2B5EF4-FFF2-40B4-BE49-F238E27FC236}">
                <a16:creationId xmlns:a16="http://schemas.microsoft.com/office/drawing/2014/main" id="{11BFE803-5AC4-43C1-B31F-DF7F52E64328}"/>
              </a:ext>
            </a:extLst>
          </p:cNvPr>
          <p:cNvSpPr>
            <a:spLocks noGrp="1"/>
          </p:cNvSpPr>
          <p:nvPr>
            <p:ph type="chart" sz="quarter" idx="16"/>
          </p:nvPr>
        </p:nvSpPr>
        <p:spPr>
          <a:xfrm>
            <a:off x="765175" y="2890838"/>
            <a:ext cx="2906713" cy="1908000"/>
          </a:xfrm>
        </p:spPr>
        <p:txBody>
          <a:bodyPr/>
          <a:lstStyle/>
          <a:p>
            <a:r>
              <a:rPr lang="en-US"/>
              <a:t>Click icon to add chart</a:t>
            </a:r>
            <a:endParaRPr lang="en-GB"/>
          </a:p>
        </p:txBody>
      </p:sp>
      <p:sp>
        <p:nvSpPr>
          <p:cNvPr id="100" name="Chart Placeholder 95">
            <a:extLst>
              <a:ext uri="{FF2B5EF4-FFF2-40B4-BE49-F238E27FC236}">
                <a16:creationId xmlns:a16="http://schemas.microsoft.com/office/drawing/2014/main" id="{C6325BE8-B4AF-45E1-A34F-8B5FDDA0BD86}"/>
              </a:ext>
            </a:extLst>
          </p:cNvPr>
          <p:cNvSpPr>
            <a:spLocks noGrp="1"/>
          </p:cNvSpPr>
          <p:nvPr>
            <p:ph type="chart" sz="quarter" idx="17"/>
          </p:nvPr>
        </p:nvSpPr>
        <p:spPr>
          <a:xfrm>
            <a:off x="4402901" y="2890838"/>
            <a:ext cx="2906713" cy="1908000"/>
          </a:xfrm>
        </p:spPr>
        <p:txBody>
          <a:bodyPr/>
          <a:lstStyle/>
          <a:p>
            <a:r>
              <a:rPr lang="en-US"/>
              <a:t>Click icon to add chart</a:t>
            </a:r>
            <a:endParaRPr lang="en-GB"/>
          </a:p>
        </p:txBody>
      </p:sp>
      <p:sp>
        <p:nvSpPr>
          <p:cNvPr id="101" name="Chart Placeholder 95">
            <a:extLst>
              <a:ext uri="{FF2B5EF4-FFF2-40B4-BE49-F238E27FC236}">
                <a16:creationId xmlns:a16="http://schemas.microsoft.com/office/drawing/2014/main" id="{0258E50D-459B-404B-83B2-D70DBFC2D2CB}"/>
              </a:ext>
            </a:extLst>
          </p:cNvPr>
          <p:cNvSpPr>
            <a:spLocks noGrp="1"/>
          </p:cNvSpPr>
          <p:nvPr>
            <p:ph type="chart" sz="quarter" idx="18"/>
          </p:nvPr>
        </p:nvSpPr>
        <p:spPr>
          <a:xfrm>
            <a:off x="7959551" y="2890838"/>
            <a:ext cx="2906713" cy="1908000"/>
          </a:xfrm>
        </p:spPr>
        <p:txBody>
          <a:bodyPr/>
          <a:lstStyle/>
          <a:p>
            <a:r>
              <a:rPr lang="en-US"/>
              <a:t>Click icon to add chart</a:t>
            </a:r>
            <a:endParaRPr lang="en-GB"/>
          </a:p>
        </p:txBody>
      </p:sp>
      <p:sp>
        <p:nvSpPr>
          <p:cNvPr id="102" name="object 90">
            <a:extLst>
              <a:ext uri="{FF2B5EF4-FFF2-40B4-BE49-F238E27FC236}">
                <a16:creationId xmlns:a16="http://schemas.microsoft.com/office/drawing/2014/main" id="{E283E961-88F5-442A-9F7E-543CD1518AB0}"/>
              </a:ext>
            </a:extLst>
          </p:cNvPr>
          <p:cNvSpPr/>
          <p:nvPr userDrawn="1"/>
        </p:nvSpPr>
        <p:spPr>
          <a:xfrm>
            <a:off x="7965743" y="4817136"/>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0"/>
          </a:p>
        </p:txBody>
      </p:sp>
      <p:sp>
        <p:nvSpPr>
          <p:cNvPr id="103" name="object 90">
            <a:extLst>
              <a:ext uri="{FF2B5EF4-FFF2-40B4-BE49-F238E27FC236}">
                <a16:creationId xmlns:a16="http://schemas.microsoft.com/office/drawing/2014/main" id="{8748025A-5523-4E97-87E4-3AD88C52272B}"/>
              </a:ext>
            </a:extLst>
          </p:cNvPr>
          <p:cNvSpPr/>
          <p:nvPr userDrawn="1"/>
        </p:nvSpPr>
        <p:spPr>
          <a:xfrm>
            <a:off x="4377991" y="4817136"/>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0"/>
          </a:p>
        </p:txBody>
      </p:sp>
      <p:sp>
        <p:nvSpPr>
          <p:cNvPr id="104" name="object 90">
            <a:extLst>
              <a:ext uri="{FF2B5EF4-FFF2-40B4-BE49-F238E27FC236}">
                <a16:creationId xmlns:a16="http://schemas.microsoft.com/office/drawing/2014/main" id="{18A440DC-DFD9-4095-9F37-0D1208D8053F}"/>
              </a:ext>
            </a:extLst>
          </p:cNvPr>
          <p:cNvSpPr/>
          <p:nvPr userDrawn="1"/>
        </p:nvSpPr>
        <p:spPr>
          <a:xfrm>
            <a:off x="758825" y="4817136"/>
            <a:ext cx="2894330" cy="0"/>
          </a:xfrm>
          <a:custGeom>
            <a:avLst/>
            <a:gdLst/>
            <a:ahLst/>
            <a:cxnLst/>
            <a:rect l="l" t="t" r="r" b="b"/>
            <a:pathLst>
              <a:path w="2894329">
                <a:moveTo>
                  <a:pt x="0" y="0"/>
                </a:moveTo>
                <a:lnTo>
                  <a:pt x="2894190" y="0"/>
                </a:lnTo>
              </a:path>
            </a:pathLst>
          </a:custGeom>
          <a:ln w="6350">
            <a:solidFill>
              <a:srgbClr val="57585B"/>
            </a:solidFill>
          </a:ln>
        </p:spPr>
        <p:txBody>
          <a:bodyPr wrap="square" lIns="0" tIns="0" rIns="0" bIns="0" rtlCol="0"/>
          <a:lstStyle/>
          <a:p>
            <a:endParaRPr sz="1000"/>
          </a:p>
        </p:txBody>
      </p:sp>
      <p:sp>
        <p:nvSpPr>
          <p:cNvPr id="107" name="Text Placeholder 106">
            <a:extLst>
              <a:ext uri="{FF2B5EF4-FFF2-40B4-BE49-F238E27FC236}">
                <a16:creationId xmlns:a16="http://schemas.microsoft.com/office/drawing/2014/main" id="{415D96FD-B895-412F-99A1-5532BD0D72A5}"/>
              </a:ext>
            </a:extLst>
          </p:cNvPr>
          <p:cNvSpPr>
            <a:spLocks noGrp="1"/>
          </p:cNvSpPr>
          <p:nvPr>
            <p:ph type="body" sz="quarter" idx="20"/>
          </p:nvPr>
        </p:nvSpPr>
        <p:spPr>
          <a:xfrm>
            <a:off x="463550" y="1798638"/>
            <a:ext cx="11101388" cy="531255"/>
          </a:xfrm>
        </p:spPr>
        <p:txBody>
          <a:bodyPr/>
          <a:lstStyle>
            <a:lvl1pPr>
              <a:defRPr sz="1200"/>
            </a:lvl1pPr>
            <a:lvl2pPr>
              <a:defRPr sz="1200"/>
            </a:lvl2pPr>
            <a:lvl3pPr marL="171450" indent="-171450">
              <a:buFont typeface="Arial" panose="020B0604020202020204" pitchFamily="34" charset="0"/>
              <a:buChar char="•"/>
              <a:defRPr sz="1200"/>
            </a:lvl3pPr>
            <a:lvl4pPr>
              <a:defRPr sz="1000"/>
            </a:lvl4pPr>
            <a:lvl5pPr>
              <a:defRPr sz="1000"/>
            </a:lvl5pPr>
          </a:lstStyle>
          <a:p>
            <a:pPr lvl="0"/>
            <a:r>
              <a:rPr lang="en-US"/>
              <a:t>Click to edit Master text styles</a:t>
            </a:r>
          </a:p>
          <a:p>
            <a:pPr lvl="1"/>
            <a:r>
              <a:rPr lang="en-US"/>
              <a:t>Second level</a:t>
            </a:r>
          </a:p>
          <a:p>
            <a:pPr lvl="2"/>
            <a:r>
              <a:rPr lang="en-US"/>
              <a:t>Third level</a:t>
            </a:r>
          </a:p>
        </p:txBody>
      </p:sp>
      <p:sp>
        <p:nvSpPr>
          <p:cNvPr id="108" name="Text Placeholder 6">
            <a:extLst>
              <a:ext uri="{FF2B5EF4-FFF2-40B4-BE49-F238E27FC236}">
                <a16:creationId xmlns:a16="http://schemas.microsoft.com/office/drawing/2014/main" id="{84FE0915-B3F8-4374-BAE4-5520107417DC}"/>
              </a:ext>
            </a:extLst>
          </p:cNvPr>
          <p:cNvSpPr>
            <a:spLocks noGrp="1"/>
          </p:cNvSpPr>
          <p:nvPr>
            <p:ph type="body" sz="quarter" idx="28" hasCustomPrompt="1"/>
          </p:nvPr>
        </p:nvSpPr>
        <p:spPr>
          <a:xfrm>
            <a:off x="785156" y="4890332"/>
            <a:ext cx="2906713" cy="312738"/>
          </a:xfrm>
        </p:spPr>
        <p:txBody>
          <a:bodyPr/>
          <a:lstStyle>
            <a:lvl1pPr>
              <a:defRPr sz="1000" b="0">
                <a:solidFill>
                  <a:schemeClr val="tx1"/>
                </a:solidFill>
              </a:defRPr>
            </a:lvl1pPr>
          </a:lstStyle>
          <a:p>
            <a:pPr lvl="0"/>
            <a:r>
              <a:rPr lang="en-US"/>
              <a:t>Notes/data source here</a:t>
            </a:r>
          </a:p>
        </p:txBody>
      </p:sp>
      <p:sp>
        <p:nvSpPr>
          <p:cNvPr id="109" name="Text Placeholder 6">
            <a:extLst>
              <a:ext uri="{FF2B5EF4-FFF2-40B4-BE49-F238E27FC236}">
                <a16:creationId xmlns:a16="http://schemas.microsoft.com/office/drawing/2014/main" id="{0E20F55E-33FD-4F1C-AA22-CA34ABC2363F}"/>
              </a:ext>
            </a:extLst>
          </p:cNvPr>
          <p:cNvSpPr>
            <a:spLocks noGrp="1"/>
          </p:cNvSpPr>
          <p:nvPr>
            <p:ph type="body" sz="quarter" idx="29" hasCustomPrompt="1"/>
          </p:nvPr>
        </p:nvSpPr>
        <p:spPr>
          <a:xfrm>
            <a:off x="4411004" y="4890332"/>
            <a:ext cx="2906713" cy="312738"/>
          </a:xfrm>
        </p:spPr>
        <p:txBody>
          <a:bodyPr/>
          <a:lstStyle>
            <a:lvl1pPr>
              <a:defRPr sz="1000" b="0">
                <a:solidFill>
                  <a:schemeClr val="tx1"/>
                </a:solidFill>
              </a:defRPr>
            </a:lvl1pPr>
          </a:lstStyle>
          <a:p>
            <a:pPr lvl="0"/>
            <a:r>
              <a:rPr lang="en-US"/>
              <a:t>Notes/data source here</a:t>
            </a:r>
          </a:p>
        </p:txBody>
      </p:sp>
      <p:sp>
        <p:nvSpPr>
          <p:cNvPr id="110" name="Text Placeholder 6">
            <a:extLst>
              <a:ext uri="{FF2B5EF4-FFF2-40B4-BE49-F238E27FC236}">
                <a16:creationId xmlns:a16="http://schemas.microsoft.com/office/drawing/2014/main" id="{0A9904C8-442A-4BB3-85A8-CF1BEE2E8289}"/>
              </a:ext>
            </a:extLst>
          </p:cNvPr>
          <p:cNvSpPr>
            <a:spLocks noGrp="1"/>
          </p:cNvSpPr>
          <p:nvPr>
            <p:ph type="body" sz="quarter" idx="30" hasCustomPrompt="1"/>
          </p:nvPr>
        </p:nvSpPr>
        <p:spPr>
          <a:xfrm>
            <a:off x="7964154" y="4890332"/>
            <a:ext cx="2906713" cy="312738"/>
          </a:xfrm>
        </p:spPr>
        <p:txBody>
          <a:bodyPr/>
          <a:lstStyle>
            <a:lvl1pPr>
              <a:defRPr sz="1000" b="0">
                <a:solidFill>
                  <a:schemeClr val="tx1"/>
                </a:solidFill>
              </a:defRPr>
            </a:lvl1pPr>
          </a:lstStyle>
          <a:p>
            <a:pPr lvl="0"/>
            <a:r>
              <a:rPr lang="en-US"/>
              <a:t>Notes/data source here</a:t>
            </a:r>
          </a:p>
        </p:txBody>
      </p:sp>
      <p:sp>
        <p:nvSpPr>
          <p:cNvPr id="22" name="Title 7">
            <a:extLst>
              <a:ext uri="{FF2B5EF4-FFF2-40B4-BE49-F238E27FC236}">
                <a16:creationId xmlns:a16="http://schemas.microsoft.com/office/drawing/2014/main" id="{891F3D20-6565-4D14-A389-EFBC12D98774}"/>
              </a:ext>
            </a:extLst>
          </p:cNvPr>
          <p:cNvSpPr>
            <a:spLocks noGrp="1"/>
          </p:cNvSpPr>
          <p:nvPr>
            <p:ph type="title"/>
          </p:nvPr>
        </p:nvSpPr>
        <p:spPr>
          <a:xfrm>
            <a:off x="463376" y="298450"/>
            <a:ext cx="10493375" cy="839234"/>
          </a:xfrm>
        </p:spPr>
        <p:txBody>
          <a:bodyPr tIns="0"/>
          <a:lstStyle>
            <a:lvl1pPr>
              <a:defRPr/>
            </a:lvl1pPr>
          </a:lstStyle>
          <a:p>
            <a:r>
              <a:rPr lang="en-US"/>
              <a:t>Click to edit Master title style</a:t>
            </a:r>
            <a:endParaRPr lang="en-GB"/>
          </a:p>
        </p:txBody>
      </p:sp>
      <p:sp>
        <p:nvSpPr>
          <p:cNvPr id="23" name="Text Placeholder 9">
            <a:extLst>
              <a:ext uri="{FF2B5EF4-FFF2-40B4-BE49-F238E27FC236}">
                <a16:creationId xmlns:a16="http://schemas.microsoft.com/office/drawing/2014/main" id="{38DC166A-A10B-4A53-A2A6-0D8C102F2BB9}"/>
              </a:ext>
            </a:extLst>
          </p:cNvPr>
          <p:cNvSpPr>
            <a:spLocks noGrp="1"/>
          </p:cNvSpPr>
          <p:nvPr>
            <p:ph type="body" sz="quarter" idx="10" hasCustomPrompt="1"/>
          </p:nvPr>
        </p:nvSpPr>
        <p:spPr>
          <a:xfrm>
            <a:off x="463376" y="724544"/>
            <a:ext cx="10493375" cy="324000"/>
          </a:xfrm>
          <a:prstGeom prst="rect">
            <a:avLst/>
          </a:prstGeom>
        </p:spPr>
        <p:txBody>
          <a:bodyPr>
            <a:noAutofit/>
          </a:bodyPr>
          <a:lstStyle>
            <a:lvl1pPr>
              <a:defRPr sz="2400" b="0">
                <a:solidFill>
                  <a:srgbClr val="0097CE"/>
                </a:solidFill>
                <a:latin typeface="+mj-lt"/>
                <a:cs typeface="Segoe UI" panose="020B0502040204020203" pitchFamily="34" charset="0"/>
              </a:defRPr>
            </a:lvl1pPr>
          </a:lstStyle>
          <a:p>
            <a:pPr lvl="0"/>
            <a:r>
              <a:rPr lang="en-US"/>
              <a:t>Click to edit subtitle or leave blank</a:t>
            </a:r>
          </a:p>
        </p:txBody>
      </p:sp>
      <p:sp>
        <p:nvSpPr>
          <p:cNvPr id="2" name="Footer Placeholder 1">
            <a:extLst>
              <a:ext uri="{FF2B5EF4-FFF2-40B4-BE49-F238E27FC236}">
                <a16:creationId xmlns:a16="http://schemas.microsoft.com/office/drawing/2014/main" id="{877D6B64-5E13-2D84-E810-1114863E4387}"/>
              </a:ext>
            </a:extLst>
          </p:cNvPr>
          <p:cNvSpPr>
            <a:spLocks noGrp="1"/>
          </p:cNvSpPr>
          <p:nvPr>
            <p:ph type="ftr" sz="quarter" idx="31"/>
          </p:nvPr>
        </p:nvSpPr>
        <p:spPr/>
        <p:txBody>
          <a:bodyPr/>
          <a:lstStyle/>
          <a:p>
            <a:r>
              <a:rPr lang="en-GB"/>
              <a:t>Restoring timely, high-quality local body financial reporting and audit | February 2024</a:t>
            </a:r>
          </a:p>
        </p:txBody>
      </p:sp>
      <p:sp>
        <p:nvSpPr>
          <p:cNvPr id="24" name="Text Placeholder 2">
            <a:extLst>
              <a:ext uri="{FF2B5EF4-FFF2-40B4-BE49-F238E27FC236}">
                <a16:creationId xmlns:a16="http://schemas.microsoft.com/office/drawing/2014/main" id="{11CE4452-7320-B5C8-83FF-9F7935890347}"/>
              </a:ext>
            </a:extLst>
          </p:cNvPr>
          <p:cNvSpPr>
            <a:spLocks noGrp="1"/>
          </p:cNvSpPr>
          <p:nvPr>
            <p:ph type="body" sz="quarter" idx="32" hasCustomPrompt="1"/>
          </p:nvPr>
        </p:nvSpPr>
        <p:spPr>
          <a:xfrm>
            <a:off x="6076800" y="6526800"/>
            <a:ext cx="5040000" cy="122400"/>
          </a:xfrm>
        </p:spPr>
        <p:txBody>
          <a:bodyPr wrap="square" lIns="0" tIns="0" rIns="0" bIns="0">
            <a:noAutofit/>
          </a:bodyPr>
          <a:lstStyle>
            <a:lvl1pPr>
              <a:defRPr lang="en-US" sz="900" b="0" kern="1200" dirty="0">
                <a:solidFill>
                  <a:schemeClr val="accent2"/>
                </a:solidFill>
              </a:defRPr>
            </a:lvl1pPr>
          </a:lstStyle>
          <a:p>
            <a:pPr lvl="0" algn="l" defTabSz="914400" rtl="0" eaLnBrk="1" latinLnBrk="0" hangingPunct="1"/>
            <a:r>
              <a:rPr lang="en-US"/>
              <a:t>Insert section name here (manually repeat on all pages, except covers/dividers)</a:t>
            </a:r>
          </a:p>
        </p:txBody>
      </p:sp>
    </p:spTree>
    <p:extLst>
      <p:ext uri="{BB962C8B-B14F-4D97-AF65-F5344CB8AC3E}">
        <p14:creationId xmlns:p14="http://schemas.microsoft.com/office/powerpoint/2010/main" val="2284347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Placeholder 7">
            <a:extLst>
              <a:ext uri="{FF2B5EF4-FFF2-40B4-BE49-F238E27FC236}">
                <a16:creationId xmlns:a16="http://schemas.microsoft.com/office/drawing/2014/main" id="{0DB1C446-44B0-411C-95DA-4E7AF79230FE}"/>
              </a:ext>
            </a:extLst>
          </p:cNvPr>
          <p:cNvSpPr>
            <a:spLocks noGrp="1"/>
          </p:cNvSpPr>
          <p:nvPr>
            <p:ph type="title"/>
          </p:nvPr>
        </p:nvSpPr>
        <p:spPr>
          <a:xfrm>
            <a:off x="463376" y="298450"/>
            <a:ext cx="11228535" cy="826195"/>
          </a:xfrm>
          <a:prstGeom prst="rect">
            <a:avLst/>
          </a:prstGeom>
        </p:spPr>
        <p:txBody>
          <a:bodyPr vert="horz" lIns="0" tIns="0" rIns="0" bIns="0" rtlCol="0" anchor="t" anchorCtr="0">
            <a:noAutofit/>
          </a:bodyPr>
          <a:lstStyle/>
          <a:p>
            <a:r>
              <a:rPr lang="en-US"/>
              <a:t>Click to edit Master title style</a:t>
            </a:r>
            <a:endParaRPr lang="en-GB"/>
          </a:p>
        </p:txBody>
      </p:sp>
      <p:sp>
        <p:nvSpPr>
          <p:cNvPr id="19" name="Text Placeholder 18">
            <a:extLst>
              <a:ext uri="{FF2B5EF4-FFF2-40B4-BE49-F238E27FC236}">
                <a16:creationId xmlns:a16="http://schemas.microsoft.com/office/drawing/2014/main" id="{F1A0005F-5EF2-41DB-BD79-A81BD1467400}"/>
              </a:ext>
            </a:extLst>
          </p:cNvPr>
          <p:cNvSpPr>
            <a:spLocks noGrp="1"/>
          </p:cNvSpPr>
          <p:nvPr>
            <p:ph type="body" idx="1"/>
          </p:nvPr>
        </p:nvSpPr>
        <p:spPr>
          <a:xfrm>
            <a:off x="463377" y="1798581"/>
            <a:ext cx="11228712" cy="436726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Holder 6">
            <a:extLst>
              <a:ext uri="{FF2B5EF4-FFF2-40B4-BE49-F238E27FC236}">
                <a16:creationId xmlns:a16="http://schemas.microsoft.com/office/drawing/2014/main" id="{D2B029B5-4A1F-4800-9A6C-CCCC90420EC5}"/>
              </a:ext>
            </a:extLst>
          </p:cNvPr>
          <p:cNvSpPr>
            <a:spLocks noGrp="1"/>
          </p:cNvSpPr>
          <p:nvPr>
            <p:ph type="sldNum" sz="quarter" idx="4"/>
          </p:nvPr>
        </p:nvSpPr>
        <p:spPr>
          <a:xfrm>
            <a:off x="11528287" y="6528343"/>
            <a:ext cx="192305" cy="123111"/>
          </a:xfrm>
          <a:prstGeom prst="rect">
            <a:avLst/>
          </a:prstGeom>
        </p:spPr>
        <p:txBody>
          <a:bodyPr wrap="square" lIns="0" tIns="0" rIns="0" bIns="0">
            <a:noAutofit/>
          </a:bodyPr>
          <a:lstStyle>
            <a:lvl1pPr algn="r">
              <a:defRPr sz="900">
                <a:solidFill>
                  <a:schemeClr val="tx1"/>
                </a:solidFill>
              </a:defRPr>
            </a:lvl1pPr>
          </a:lstStyle>
          <a:p>
            <a:fld id="{B6F15528-21DE-4FAA-801E-634DDDAF4B2B}" type="slidenum">
              <a:rPr lang="en-GB" smtClean="0"/>
              <a:pPr/>
              <a:t>‹#›</a:t>
            </a:fld>
            <a:endParaRPr lang="en-GB"/>
          </a:p>
        </p:txBody>
      </p:sp>
      <p:sp>
        <p:nvSpPr>
          <p:cNvPr id="23" name="object 9">
            <a:extLst>
              <a:ext uri="{FF2B5EF4-FFF2-40B4-BE49-F238E27FC236}">
                <a16:creationId xmlns:a16="http://schemas.microsoft.com/office/drawing/2014/main" id="{8F04E1BC-C5D0-4DED-82E0-43862160EEF4}"/>
              </a:ext>
            </a:extLst>
          </p:cNvPr>
          <p:cNvSpPr/>
          <p:nvPr userDrawn="1"/>
        </p:nvSpPr>
        <p:spPr>
          <a:xfrm>
            <a:off x="0" y="6746731"/>
            <a:ext cx="10093325" cy="97155"/>
          </a:xfrm>
          <a:custGeom>
            <a:avLst/>
            <a:gdLst/>
            <a:ahLst/>
            <a:cxnLst/>
            <a:rect l="l" t="t" r="r" b="b"/>
            <a:pathLst>
              <a:path w="10093325" h="97154">
                <a:moveTo>
                  <a:pt x="10093096" y="0"/>
                </a:moveTo>
                <a:lnTo>
                  <a:pt x="0" y="0"/>
                </a:lnTo>
                <a:lnTo>
                  <a:pt x="0" y="96685"/>
                </a:lnTo>
                <a:lnTo>
                  <a:pt x="10093096" y="96685"/>
                </a:lnTo>
                <a:lnTo>
                  <a:pt x="10093096" y="0"/>
                </a:lnTo>
                <a:close/>
              </a:path>
            </a:pathLst>
          </a:custGeom>
          <a:solidFill>
            <a:srgbClr val="669ED0"/>
          </a:solidFill>
        </p:spPr>
        <p:txBody>
          <a:bodyPr wrap="square" lIns="0" tIns="0" rIns="0" bIns="0" rtlCol="0"/>
          <a:lstStyle/>
          <a:p>
            <a:endParaRPr/>
          </a:p>
        </p:txBody>
      </p:sp>
      <p:sp>
        <p:nvSpPr>
          <p:cNvPr id="24" name="object 10">
            <a:extLst>
              <a:ext uri="{FF2B5EF4-FFF2-40B4-BE49-F238E27FC236}">
                <a16:creationId xmlns:a16="http://schemas.microsoft.com/office/drawing/2014/main" id="{D2DD11B0-6AE6-4574-9B01-C798331E28E0}"/>
              </a:ext>
            </a:extLst>
          </p:cNvPr>
          <p:cNvSpPr/>
          <p:nvPr userDrawn="1"/>
        </p:nvSpPr>
        <p:spPr>
          <a:xfrm>
            <a:off x="10093096" y="6746731"/>
            <a:ext cx="1598930" cy="97155"/>
          </a:xfrm>
          <a:custGeom>
            <a:avLst/>
            <a:gdLst/>
            <a:ahLst/>
            <a:cxnLst/>
            <a:rect l="l" t="t" r="r" b="b"/>
            <a:pathLst>
              <a:path w="1598929" h="97154">
                <a:moveTo>
                  <a:pt x="1598815" y="0"/>
                </a:moveTo>
                <a:lnTo>
                  <a:pt x="0" y="0"/>
                </a:lnTo>
                <a:lnTo>
                  <a:pt x="0" y="96685"/>
                </a:lnTo>
                <a:lnTo>
                  <a:pt x="1598815" y="96685"/>
                </a:lnTo>
                <a:lnTo>
                  <a:pt x="1598815" y="0"/>
                </a:lnTo>
                <a:close/>
              </a:path>
            </a:pathLst>
          </a:custGeom>
          <a:solidFill>
            <a:srgbClr val="8BB0DC"/>
          </a:solidFill>
        </p:spPr>
        <p:txBody>
          <a:bodyPr wrap="square" lIns="0" tIns="0" rIns="0" bIns="0" rtlCol="0"/>
          <a:lstStyle/>
          <a:p>
            <a:endParaRPr/>
          </a:p>
        </p:txBody>
      </p:sp>
      <p:sp>
        <p:nvSpPr>
          <p:cNvPr id="25" name="object 11">
            <a:extLst>
              <a:ext uri="{FF2B5EF4-FFF2-40B4-BE49-F238E27FC236}">
                <a16:creationId xmlns:a16="http://schemas.microsoft.com/office/drawing/2014/main" id="{916857F6-9B69-4C1B-9D02-1668A0234653}"/>
              </a:ext>
            </a:extLst>
          </p:cNvPr>
          <p:cNvSpPr/>
          <p:nvPr userDrawn="1"/>
        </p:nvSpPr>
        <p:spPr>
          <a:xfrm>
            <a:off x="11691911" y="6746731"/>
            <a:ext cx="476250" cy="97155"/>
          </a:xfrm>
          <a:custGeom>
            <a:avLst/>
            <a:gdLst/>
            <a:ahLst/>
            <a:cxnLst/>
            <a:rect l="l" t="t" r="r" b="b"/>
            <a:pathLst>
              <a:path w="476250" h="97154">
                <a:moveTo>
                  <a:pt x="476084" y="0"/>
                </a:moveTo>
                <a:lnTo>
                  <a:pt x="0" y="0"/>
                </a:lnTo>
                <a:lnTo>
                  <a:pt x="0" y="96685"/>
                </a:lnTo>
                <a:lnTo>
                  <a:pt x="476084" y="96685"/>
                </a:lnTo>
                <a:lnTo>
                  <a:pt x="476084" y="0"/>
                </a:lnTo>
                <a:close/>
              </a:path>
            </a:pathLst>
          </a:custGeom>
          <a:solidFill>
            <a:srgbClr val="20609F"/>
          </a:solidFill>
        </p:spPr>
        <p:txBody>
          <a:bodyPr wrap="square" lIns="0" tIns="0" rIns="0" bIns="0" rtlCol="0"/>
          <a:lstStyle/>
          <a:p>
            <a:endParaRPr/>
          </a:p>
        </p:txBody>
      </p:sp>
      <p:sp>
        <p:nvSpPr>
          <p:cNvPr id="26" name="object 2">
            <a:extLst>
              <a:ext uri="{FF2B5EF4-FFF2-40B4-BE49-F238E27FC236}">
                <a16:creationId xmlns:a16="http://schemas.microsoft.com/office/drawing/2014/main" id="{E830A7CC-125D-4ED6-8BCE-90965ED8A0C0}"/>
              </a:ext>
            </a:extLst>
          </p:cNvPr>
          <p:cNvSpPr/>
          <p:nvPr userDrawn="1"/>
        </p:nvSpPr>
        <p:spPr>
          <a:xfrm>
            <a:off x="476079" y="6459900"/>
            <a:ext cx="11216005" cy="0"/>
          </a:xfrm>
          <a:custGeom>
            <a:avLst/>
            <a:gdLst/>
            <a:ahLst/>
            <a:cxnLst/>
            <a:rect l="l" t="t" r="r" b="b"/>
            <a:pathLst>
              <a:path w="11216005">
                <a:moveTo>
                  <a:pt x="0" y="0"/>
                </a:moveTo>
                <a:lnTo>
                  <a:pt x="11215839" y="0"/>
                </a:lnTo>
              </a:path>
            </a:pathLst>
          </a:custGeom>
          <a:ln w="6350">
            <a:solidFill>
              <a:srgbClr val="000000"/>
            </a:solidFill>
          </a:ln>
        </p:spPr>
        <p:txBody>
          <a:bodyPr wrap="square" lIns="0" tIns="0" rIns="0" bIns="0" rtlCol="0"/>
          <a:lstStyle/>
          <a:p>
            <a:endParaRPr sz="900"/>
          </a:p>
        </p:txBody>
      </p:sp>
      <p:sp>
        <p:nvSpPr>
          <p:cNvPr id="27" name="Holder 4">
            <a:extLst>
              <a:ext uri="{FF2B5EF4-FFF2-40B4-BE49-F238E27FC236}">
                <a16:creationId xmlns:a16="http://schemas.microsoft.com/office/drawing/2014/main" id="{29C95F6D-236B-4285-9C29-02199BB59E4F}"/>
              </a:ext>
            </a:extLst>
          </p:cNvPr>
          <p:cNvSpPr>
            <a:spLocks noGrp="1"/>
          </p:cNvSpPr>
          <p:nvPr>
            <p:ph type="ftr" sz="quarter" idx="3"/>
          </p:nvPr>
        </p:nvSpPr>
        <p:spPr>
          <a:xfrm>
            <a:off x="813991" y="6528343"/>
            <a:ext cx="5040000" cy="123111"/>
          </a:xfrm>
          <a:prstGeom prst="rect">
            <a:avLst/>
          </a:prstGeom>
        </p:spPr>
        <p:txBody>
          <a:bodyPr wrap="square" lIns="0" tIns="0" rIns="0" bIns="0">
            <a:noAutofit/>
          </a:bodyPr>
          <a:lstStyle>
            <a:lvl1pPr algn="l">
              <a:defRPr sz="900">
                <a:solidFill>
                  <a:schemeClr val="tx1"/>
                </a:solidFill>
              </a:defRPr>
            </a:lvl1pPr>
          </a:lstStyle>
          <a:p>
            <a:r>
              <a:rPr lang="en-GB"/>
              <a:t>Restoring timely, high-quality local body financial reporting and audit | February 2024</a:t>
            </a:r>
          </a:p>
        </p:txBody>
      </p:sp>
      <p:sp>
        <p:nvSpPr>
          <p:cNvPr id="28" name="Holder 4">
            <a:extLst>
              <a:ext uri="{FF2B5EF4-FFF2-40B4-BE49-F238E27FC236}">
                <a16:creationId xmlns:a16="http://schemas.microsoft.com/office/drawing/2014/main" id="{F0E6C676-3774-425E-B3EC-A2AEC754BD3E}"/>
              </a:ext>
            </a:extLst>
          </p:cNvPr>
          <p:cNvSpPr txBox="1">
            <a:spLocks/>
          </p:cNvSpPr>
          <p:nvPr userDrawn="1"/>
        </p:nvSpPr>
        <p:spPr>
          <a:xfrm>
            <a:off x="471711" y="6528343"/>
            <a:ext cx="360000" cy="123111"/>
          </a:xfrm>
          <a:prstGeom prst="rect">
            <a:avLst/>
          </a:prstGeom>
        </p:spPr>
        <p:txBody>
          <a:bodyPr wrap="square" lIns="0" tIns="0" rIns="0" bIns="0">
            <a:no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b="1"/>
              <a:t>FRC</a:t>
            </a:r>
            <a:r>
              <a:rPr lang="en-GB" sz="900" b="1" spc="200">
                <a:latin typeface="Segoe UI" panose="020B0502040204020203" pitchFamily="34" charset="0"/>
                <a:cs typeface="Segoe UI" panose="020B0502040204020203" pitchFamily="34" charset="0"/>
              </a:rPr>
              <a:t> </a:t>
            </a:r>
            <a:r>
              <a:rPr lang="en-GB" sz="900"/>
              <a:t>|</a:t>
            </a:r>
            <a:r>
              <a:rPr lang="en-GB" sz="900" spc="204"/>
              <a:t> </a:t>
            </a:r>
            <a:endParaRPr lang="en-GB" sz="900" b="1"/>
          </a:p>
        </p:txBody>
      </p:sp>
    </p:spTree>
  </p:cSld>
  <p:clrMap bg1="lt1" tx1="dk1" bg2="lt2" tx2="dk2" accent1="accent1" accent2="accent2" accent3="accent3" accent4="accent4" accent5="accent5" accent6="accent6" hlink="hlink" folHlink="folHlink"/>
  <p:sldLayoutIdLst>
    <p:sldLayoutId id="2147483661" r:id="rId1"/>
    <p:sldLayoutId id="2147483696" r:id="rId2"/>
    <p:sldLayoutId id="2147483697" r:id="rId3"/>
    <p:sldLayoutId id="2147483662" r:id="rId4"/>
    <p:sldLayoutId id="2147483666" r:id="rId5"/>
    <p:sldLayoutId id="2147483695" r:id="rId6"/>
    <p:sldLayoutId id="2147483663" r:id="rId7"/>
    <p:sldLayoutId id="2147483682" r:id="rId8"/>
    <p:sldLayoutId id="2147483679" r:id="rId9"/>
    <p:sldLayoutId id="2147483680" r:id="rId10"/>
    <p:sldLayoutId id="2147483670" r:id="rId11"/>
    <p:sldLayoutId id="2147483681" r:id="rId12"/>
    <p:sldLayoutId id="2147483689" r:id="rId13"/>
    <p:sldLayoutId id="2147483690" r:id="rId14"/>
    <p:sldLayoutId id="2147483691" r:id="rId15"/>
    <p:sldLayoutId id="2147483692" r:id="rId16"/>
    <p:sldLayoutId id="2147483693" r:id="rId17"/>
    <p:sldLayoutId id="2147483683" r:id="rId18"/>
    <p:sldLayoutId id="2147483687" r:id="rId19"/>
    <p:sldLayoutId id="2147483688" r:id="rId20"/>
    <p:sldLayoutId id="2147483684" r:id="rId21"/>
    <p:sldLayoutId id="2147483685" r:id="rId22"/>
    <p:sldLayoutId id="2147483664" r:id="rId23"/>
    <p:sldLayoutId id="2147483665" r:id="rId24"/>
    <p:sldLayoutId id="2147483686" r:id="rId25"/>
  </p:sldLayoutIdLst>
  <p:hf hdr="0" dt="0"/>
  <p:txStyles>
    <p:titleStyle>
      <a:lvl1pPr marL="0" indent="0" eaLnBrk="1" hangingPunct="1">
        <a:tabLst>
          <a:tab pos="539750" algn="l"/>
        </a:tabLst>
        <a:defRPr sz="2400" b="1">
          <a:solidFill>
            <a:schemeClr val="tx1"/>
          </a:solidFill>
          <a:latin typeface="+mj-lt"/>
          <a:ea typeface="+mj-ea"/>
          <a:cs typeface="Segoe UI" panose="020B0502040204020203" pitchFamily="34" charset="0"/>
        </a:defRPr>
      </a:lvl1pPr>
    </p:titleStyle>
    <p:bodyStyle>
      <a:lvl1pPr marL="0" eaLnBrk="1" hangingPunct="1">
        <a:lnSpc>
          <a:spcPct val="108000"/>
        </a:lnSpc>
        <a:defRPr sz="1600" b="1">
          <a:solidFill>
            <a:schemeClr val="accent1"/>
          </a:solidFill>
          <a:latin typeface="+mn-lt"/>
          <a:ea typeface="+mn-ea"/>
          <a:cs typeface="+mn-cs"/>
        </a:defRPr>
      </a:lvl1pPr>
      <a:lvl2pPr marL="0" indent="0" eaLnBrk="1" hangingPunct="1">
        <a:lnSpc>
          <a:spcPct val="108000"/>
        </a:lnSpc>
        <a:defRPr sz="1600">
          <a:solidFill>
            <a:srgbClr val="243645"/>
          </a:solidFill>
          <a:latin typeface="+mn-lt"/>
          <a:ea typeface="+mn-ea"/>
          <a:cs typeface="+mn-cs"/>
        </a:defRPr>
      </a:lvl2pPr>
      <a:lvl3pPr marL="180975" indent="-180975" eaLnBrk="1" hangingPunct="1">
        <a:lnSpc>
          <a:spcPct val="108000"/>
        </a:lnSpc>
        <a:buClr>
          <a:schemeClr val="accent2"/>
        </a:buClr>
        <a:buFont typeface="Arial" panose="020B0604020202020204" pitchFamily="34" charset="0"/>
        <a:buChar char="•"/>
        <a:defRPr sz="1400">
          <a:solidFill>
            <a:srgbClr val="243645"/>
          </a:solidFill>
          <a:latin typeface="+mn-lt"/>
          <a:ea typeface="+mn-ea"/>
          <a:cs typeface="+mn-cs"/>
        </a:defRPr>
      </a:lvl3pPr>
      <a:lvl4pPr marL="358775" indent="-177800" eaLnBrk="1" hangingPunct="1">
        <a:lnSpc>
          <a:spcPct val="108000"/>
        </a:lnSpc>
        <a:buClr>
          <a:schemeClr val="accent2"/>
        </a:buClr>
        <a:buFont typeface="Arial" panose="020B0604020202020204" pitchFamily="34" charset="0"/>
        <a:buChar char="–"/>
        <a:defRPr sz="1400">
          <a:solidFill>
            <a:srgbClr val="243645"/>
          </a:solidFill>
          <a:latin typeface="+mn-lt"/>
          <a:ea typeface="+mn-ea"/>
          <a:cs typeface="+mn-cs"/>
        </a:defRPr>
      </a:lvl4pPr>
      <a:lvl5pPr marL="530225" indent="-171450" eaLnBrk="1" hangingPunct="1">
        <a:lnSpc>
          <a:spcPct val="108000"/>
        </a:lnSpc>
        <a:buClr>
          <a:schemeClr val="accent2"/>
        </a:buClr>
        <a:buFont typeface="Arial" panose="020B0604020202020204" pitchFamily="34" charset="0"/>
        <a:buChar char="&gt;"/>
        <a:defRPr lang="en-US" sz="1400" dirty="0">
          <a:solidFill>
            <a:srgbClr val="243645"/>
          </a:solidFill>
          <a:latin typeface="+mn-lt"/>
          <a:ea typeface="+mn-ea"/>
          <a:cs typeface="+mn-cs"/>
        </a:defRPr>
      </a:lvl5pPr>
      <a:lvl6pPr marL="0" indent="0" algn="l" eaLnBrk="1" hangingPunct="1">
        <a:lnSpc>
          <a:spcPct val="108000"/>
        </a:lnSpc>
        <a:defRPr sz="1400" b="1">
          <a:latin typeface="+mn-lt"/>
          <a:ea typeface="+mn-ea"/>
          <a:cs typeface="+mn-cs"/>
        </a:defRPr>
      </a:lvl6pPr>
      <a:lvl7pPr marL="0" indent="0" algn="l" eaLnBrk="1" hangingPunct="1">
        <a:lnSpc>
          <a:spcPct val="108000"/>
        </a:lnSpc>
        <a:defRPr sz="1600">
          <a:solidFill>
            <a:schemeClr val="accent1"/>
          </a:solidFill>
          <a:latin typeface="+mn-lt"/>
          <a:ea typeface="+mn-ea"/>
          <a:cs typeface="+mn-cs"/>
        </a:defRPr>
      </a:lvl7pPr>
      <a:lvl8pPr marL="539750" indent="0" eaLnBrk="1" hangingPunct="1">
        <a:lnSpc>
          <a:spcPct val="108000"/>
        </a:lnSpc>
        <a:defRPr sz="1600">
          <a:latin typeface="+mn-lt"/>
          <a:ea typeface="+mn-ea"/>
          <a:cs typeface="+mn-cs"/>
        </a:defRPr>
      </a:lvl8pPr>
      <a:lvl9pPr marL="0" indent="0" algn="l" eaLnBrk="1" hangingPunct="1">
        <a:lnSpc>
          <a:spcPct val="108000"/>
        </a:lnSpc>
        <a:defRPr>
          <a:latin typeface="Segoe UI Semibold" panose="020B0702040204020203" pitchFamily="34" charset="0"/>
          <a:ea typeface="+mn-ea"/>
          <a:cs typeface="Segoe UI Semibold" panose="020B0702040204020203" pitchFamily="34" charset="0"/>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extLst>
    <p:ext uri="{27BBF7A9-308A-43DC-89C8-2F10F3537804}">
      <p15:sldGuideLst xmlns:p15="http://schemas.microsoft.com/office/powerpoint/2012/main">
        <p15:guide id="1" orient="horz" pos="2156" userDrawn="1">
          <p15:clr>
            <a:srgbClr val="F26B43"/>
          </p15:clr>
        </p15:guide>
        <p15:guide id="2" pos="3832" userDrawn="1">
          <p15:clr>
            <a:srgbClr val="F26B43"/>
          </p15:clr>
        </p15:guide>
        <p15:guide id="3" pos="294" userDrawn="1">
          <p15:clr>
            <a:srgbClr val="F26B43"/>
          </p15:clr>
        </p15:guide>
        <p15:guide id="4" pos="7370" userDrawn="1">
          <p15:clr>
            <a:srgbClr val="F26B43"/>
          </p15:clr>
        </p15:guide>
        <p15:guide id="5" orient="horz" pos="388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6CC-F309-751D-B966-1B6071E7094E}"/>
              </a:ext>
            </a:extLst>
          </p:cNvPr>
          <p:cNvSpPr>
            <a:spLocks noGrp="1"/>
          </p:cNvSpPr>
          <p:nvPr>
            <p:ph type="title"/>
          </p:nvPr>
        </p:nvSpPr>
        <p:spPr/>
        <p:txBody>
          <a:bodyPr/>
          <a:lstStyle/>
          <a:p>
            <a:r>
              <a:rPr lang="en-GB"/>
              <a:t>Restoring timely, high-quality local body financial reporting and audit</a:t>
            </a:r>
          </a:p>
        </p:txBody>
      </p:sp>
      <p:sp>
        <p:nvSpPr>
          <p:cNvPr id="3" name="Text Placeholder 2">
            <a:extLst>
              <a:ext uri="{FF2B5EF4-FFF2-40B4-BE49-F238E27FC236}">
                <a16:creationId xmlns:a16="http://schemas.microsoft.com/office/drawing/2014/main" id="{520AF163-1651-38A5-3397-599BB70066D3}"/>
              </a:ext>
            </a:extLst>
          </p:cNvPr>
          <p:cNvSpPr>
            <a:spLocks noGrp="1"/>
          </p:cNvSpPr>
          <p:nvPr>
            <p:ph type="body" sz="quarter" idx="10"/>
          </p:nvPr>
        </p:nvSpPr>
        <p:spPr/>
        <p:txBody>
          <a:bodyPr/>
          <a:lstStyle/>
          <a:p>
            <a:r>
              <a:rPr lang="en-GB"/>
              <a:t>Background</a:t>
            </a:r>
          </a:p>
        </p:txBody>
      </p:sp>
      <p:sp>
        <p:nvSpPr>
          <p:cNvPr id="4" name="Footer Placeholder 3">
            <a:extLst>
              <a:ext uri="{FF2B5EF4-FFF2-40B4-BE49-F238E27FC236}">
                <a16:creationId xmlns:a16="http://schemas.microsoft.com/office/drawing/2014/main" id="{EB9314EB-71A9-FAC5-5B8C-7AC40FDDBC58}"/>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5" name="Slide Number Placeholder 4">
            <a:extLst>
              <a:ext uri="{FF2B5EF4-FFF2-40B4-BE49-F238E27FC236}">
                <a16:creationId xmlns:a16="http://schemas.microsoft.com/office/drawing/2014/main" id="{BDBC58A7-4334-DDA5-A557-68E9608E6A4F}"/>
              </a:ext>
            </a:extLst>
          </p:cNvPr>
          <p:cNvSpPr>
            <a:spLocks noGrp="1"/>
          </p:cNvSpPr>
          <p:nvPr>
            <p:ph type="sldNum" sz="quarter" idx="12"/>
          </p:nvPr>
        </p:nvSpPr>
        <p:spPr/>
        <p:txBody>
          <a:bodyPr/>
          <a:lstStyle/>
          <a:p>
            <a:fld id="{B6F15528-21DE-4FAA-801E-634DDDAF4B2B}" type="slidenum">
              <a:rPr lang="en-GB" smtClean="0"/>
              <a:pPr/>
              <a:t>1</a:t>
            </a:fld>
            <a:endParaRPr lang="en-GB"/>
          </a:p>
        </p:txBody>
      </p:sp>
      <p:sp>
        <p:nvSpPr>
          <p:cNvPr id="6" name="Content Placeholder 5">
            <a:extLst>
              <a:ext uri="{FF2B5EF4-FFF2-40B4-BE49-F238E27FC236}">
                <a16:creationId xmlns:a16="http://schemas.microsoft.com/office/drawing/2014/main" id="{2333A13A-A526-B06F-7646-ED430521CDAF}"/>
              </a:ext>
            </a:extLst>
          </p:cNvPr>
          <p:cNvSpPr>
            <a:spLocks noGrp="1"/>
          </p:cNvSpPr>
          <p:nvPr>
            <p:ph sz="quarter" idx="13"/>
          </p:nvPr>
        </p:nvSpPr>
        <p:spPr>
          <a:xfrm>
            <a:off x="463550" y="1563778"/>
            <a:ext cx="11101388" cy="4529047"/>
          </a:xfrm>
        </p:spPr>
        <p:txBody>
          <a:bodyPr vert="horz" lIns="0" tIns="0" rIns="0" bIns="0" rtlCol="0" anchor="t">
            <a:noAutofit/>
          </a:bodyPr>
          <a:lstStyle/>
          <a:p>
            <a:pPr marL="285750" indent="-285750">
              <a:buClr>
                <a:srgbClr val="0097CE"/>
              </a:buClr>
              <a:buFont typeface="Arial" panose="020B0604020202020204" pitchFamily="34" charset="0"/>
              <a:buChar char="•"/>
            </a:pPr>
            <a:r>
              <a:rPr lang="en-GB" b="0" dirty="0">
                <a:solidFill>
                  <a:schemeClr val="tx1"/>
                </a:solidFill>
              </a:rPr>
              <a:t>Timely, high-quality financial reporting and audit supports decision making in local public bodies, and enables transparency and accountability to local taxpayers.</a:t>
            </a: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rPr>
              <a:t>Over recent years, a backlog of unaudited accounts has developed – at the end of January 2024, this stood at 744 after peaking at 918 in September 2023.</a:t>
            </a:r>
            <a:endParaRPr lang="en-GB" b="0" dirty="0">
              <a:solidFill>
                <a:schemeClr val="tx1"/>
              </a:solidFill>
              <a:cs typeface="Segoe UI"/>
            </a:endParaRP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rPr>
              <a:t>A cross-system statement was published in July 2023 setting out initial proposals to tackle the backlog and restore timely, high quality financial reporting and audit.</a:t>
            </a: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rPr>
              <a:t>Since summer 2023, local audit system partners have been working together to further develop and test these proposals in coordination with auditors and groups representing local government finance teams.</a:t>
            </a:r>
            <a:endParaRPr lang="en-GB" b="0" dirty="0">
              <a:solidFill>
                <a:schemeClr val="tx1"/>
              </a:solidFill>
              <a:cs typeface="Segoe UI"/>
            </a:endParaRPr>
          </a:p>
          <a:p>
            <a:pPr marL="285750" indent="-285750">
              <a:buFont typeface="Arial" panose="020B0604020202020204" pitchFamily="34" charset="0"/>
              <a:buChar char="•"/>
            </a:pPr>
            <a:endParaRPr lang="en-GB" dirty="0"/>
          </a:p>
          <a:p>
            <a:endParaRPr lang="en-GB" dirty="0"/>
          </a:p>
        </p:txBody>
      </p:sp>
      <p:sp>
        <p:nvSpPr>
          <p:cNvPr id="7" name="Text Placeholder 6">
            <a:extLst>
              <a:ext uri="{FF2B5EF4-FFF2-40B4-BE49-F238E27FC236}">
                <a16:creationId xmlns:a16="http://schemas.microsoft.com/office/drawing/2014/main" id="{C51A0E98-B6E2-C943-7435-8F28A7B062B7}"/>
              </a:ext>
            </a:extLst>
          </p:cNvPr>
          <p:cNvSpPr>
            <a:spLocks noGrp="1"/>
          </p:cNvSpPr>
          <p:nvPr>
            <p:ph type="body" sz="quarter" idx="14"/>
          </p:nvPr>
        </p:nvSpPr>
        <p:spPr/>
        <p:txBody>
          <a:bodyPr/>
          <a:lstStyle/>
          <a:p>
            <a:r>
              <a:rPr lang="en-GB"/>
              <a:t>Background</a:t>
            </a:r>
          </a:p>
        </p:txBody>
      </p:sp>
    </p:spTree>
    <p:extLst>
      <p:ext uri="{BB962C8B-B14F-4D97-AF65-F5344CB8AC3E}">
        <p14:creationId xmlns:p14="http://schemas.microsoft.com/office/powerpoint/2010/main" val="254554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6CC-F309-751D-B966-1B6071E7094E}"/>
              </a:ext>
            </a:extLst>
          </p:cNvPr>
          <p:cNvSpPr>
            <a:spLocks noGrp="1"/>
          </p:cNvSpPr>
          <p:nvPr>
            <p:ph type="title"/>
          </p:nvPr>
        </p:nvSpPr>
        <p:spPr/>
        <p:txBody>
          <a:bodyPr/>
          <a:lstStyle/>
          <a:p>
            <a:r>
              <a:rPr lang="en-GB"/>
              <a:t>Restoring timely, high-quality local body financial reporting and audit</a:t>
            </a:r>
          </a:p>
        </p:txBody>
      </p:sp>
      <p:sp>
        <p:nvSpPr>
          <p:cNvPr id="3" name="Text Placeholder 2">
            <a:extLst>
              <a:ext uri="{FF2B5EF4-FFF2-40B4-BE49-F238E27FC236}">
                <a16:creationId xmlns:a16="http://schemas.microsoft.com/office/drawing/2014/main" id="{520AF163-1651-38A5-3397-599BB70066D3}"/>
              </a:ext>
            </a:extLst>
          </p:cNvPr>
          <p:cNvSpPr>
            <a:spLocks noGrp="1"/>
          </p:cNvSpPr>
          <p:nvPr>
            <p:ph type="body" sz="quarter" idx="10"/>
          </p:nvPr>
        </p:nvSpPr>
        <p:spPr/>
        <p:txBody>
          <a:bodyPr/>
          <a:lstStyle/>
          <a:p>
            <a:r>
              <a:rPr lang="en-GB"/>
              <a:t>Joint Statement</a:t>
            </a:r>
          </a:p>
        </p:txBody>
      </p:sp>
      <p:sp>
        <p:nvSpPr>
          <p:cNvPr id="4" name="Footer Placeholder 3">
            <a:extLst>
              <a:ext uri="{FF2B5EF4-FFF2-40B4-BE49-F238E27FC236}">
                <a16:creationId xmlns:a16="http://schemas.microsoft.com/office/drawing/2014/main" id="{EB9314EB-71A9-FAC5-5B8C-7AC40FDDBC58}"/>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5" name="Slide Number Placeholder 4">
            <a:extLst>
              <a:ext uri="{FF2B5EF4-FFF2-40B4-BE49-F238E27FC236}">
                <a16:creationId xmlns:a16="http://schemas.microsoft.com/office/drawing/2014/main" id="{BDBC58A7-4334-DDA5-A557-68E9608E6A4F}"/>
              </a:ext>
            </a:extLst>
          </p:cNvPr>
          <p:cNvSpPr>
            <a:spLocks noGrp="1"/>
          </p:cNvSpPr>
          <p:nvPr>
            <p:ph type="sldNum" sz="quarter" idx="12"/>
          </p:nvPr>
        </p:nvSpPr>
        <p:spPr/>
        <p:txBody>
          <a:bodyPr/>
          <a:lstStyle/>
          <a:p>
            <a:fld id="{B6F15528-21DE-4FAA-801E-634DDDAF4B2B}" type="slidenum">
              <a:rPr lang="en-GB" smtClean="0"/>
              <a:pPr/>
              <a:t>2</a:t>
            </a:fld>
            <a:endParaRPr lang="en-GB"/>
          </a:p>
        </p:txBody>
      </p:sp>
      <p:sp>
        <p:nvSpPr>
          <p:cNvPr id="6" name="Content Placeholder 5">
            <a:extLst>
              <a:ext uri="{FF2B5EF4-FFF2-40B4-BE49-F238E27FC236}">
                <a16:creationId xmlns:a16="http://schemas.microsoft.com/office/drawing/2014/main" id="{2333A13A-A526-B06F-7646-ED430521CDAF}"/>
              </a:ext>
            </a:extLst>
          </p:cNvPr>
          <p:cNvSpPr>
            <a:spLocks noGrp="1"/>
          </p:cNvSpPr>
          <p:nvPr>
            <p:ph sz="quarter" idx="13"/>
          </p:nvPr>
        </p:nvSpPr>
        <p:spPr>
          <a:xfrm>
            <a:off x="463550" y="1474638"/>
            <a:ext cx="11101388" cy="4618187"/>
          </a:xfrm>
        </p:spPr>
        <p:txBody>
          <a:bodyPr/>
          <a:lstStyle/>
          <a:p>
            <a:pPr>
              <a:buClr>
                <a:srgbClr val="0097CE"/>
              </a:buClr>
            </a:pPr>
            <a:r>
              <a:rPr lang="en-GB" dirty="0">
                <a:solidFill>
                  <a:srgbClr val="1E60A1"/>
                </a:solidFill>
              </a:rPr>
              <a:t>On 8 February, DLUHC published a Joint Statement providing an update to proposals to clear the backlog and embed timely audits.</a:t>
            </a:r>
          </a:p>
          <a:p>
            <a:pPr marL="285750" indent="-285750">
              <a:buClr>
                <a:srgbClr val="0097CE"/>
              </a:buClr>
              <a:buFont typeface="Arial" panose="020B0604020202020204" pitchFamily="34" charset="0"/>
              <a:buChar char="•"/>
            </a:pPr>
            <a:endParaRPr lang="en-GB" b="0" dirty="0">
              <a:solidFill>
                <a:schemeClr val="tx1"/>
              </a:solidFill>
            </a:endParaRPr>
          </a:p>
          <a:p>
            <a:r>
              <a:rPr lang="en-GB" dirty="0"/>
              <a:t>The joint statement proposals consist of three phases:</a:t>
            </a:r>
            <a:endParaRPr lang="en-GB" dirty="0">
              <a:cs typeface="Segoe UI"/>
            </a:endParaRPr>
          </a:p>
          <a:p>
            <a:pPr marL="285750" indent="-285750">
              <a:buFont typeface="Arial" panose="020B0604020202020204" pitchFamily="34" charset="0"/>
              <a:buChar char="•"/>
            </a:pPr>
            <a:endParaRPr lang="en-GB" dirty="0"/>
          </a:p>
          <a:p>
            <a:pPr marL="457200" lvl="1">
              <a:buClr>
                <a:srgbClr val="0097CE"/>
              </a:buClr>
            </a:pPr>
            <a:r>
              <a:rPr lang="en-GB" b="1" dirty="0">
                <a:effectLst/>
                <a:ea typeface="Calibri" panose="020F0502020204030204" pitchFamily="34" charset="0"/>
                <a:cs typeface="Times New Roman"/>
              </a:rPr>
              <a:t>Phase 1: Reset</a:t>
            </a:r>
            <a:r>
              <a:rPr lang="en-GB" b="1" dirty="0">
                <a:ea typeface="Calibri" panose="020F0502020204030204" pitchFamily="34" charset="0"/>
                <a:cs typeface="Times New Roman"/>
              </a:rPr>
              <a:t> </a:t>
            </a:r>
          </a:p>
          <a:p>
            <a:pPr marL="457200" lvl="1">
              <a:buClr>
                <a:srgbClr val="0097CE"/>
              </a:buClr>
            </a:pPr>
            <a:endParaRPr lang="en-GB" b="1" dirty="0">
              <a:ea typeface="Calibri" panose="020F0502020204030204" pitchFamily="34" charset="0"/>
              <a:cs typeface="Times New Roman"/>
            </a:endParaRPr>
          </a:p>
          <a:p>
            <a:pPr marL="901700" lvl="2" indent="-285750">
              <a:buClr>
                <a:srgbClr val="0097CE"/>
              </a:buClr>
              <a:buFont typeface="Segoe UI" panose="020B0502040204020203" pitchFamily="34" charset="0"/>
              <a:buChar char="‐"/>
            </a:pPr>
            <a:r>
              <a:rPr lang="en-GB" sz="1600" dirty="0">
                <a:effectLst/>
                <a:ea typeface="Calibri" panose="020F0502020204030204" pitchFamily="34" charset="0"/>
                <a:cs typeface="Times New Roman"/>
              </a:rPr>
              <a:t>Clearing the backlog of historic audit opinions up to and including financial year 2022/23 by 30 September 2024.</a:t>
            </a:r>
          </a:p>
          <a:p>
            <a:pPr marL="615950" lvl="2" indent="0">
              <a:buClr>
                <a:srgbClr val="0097CE"/>
              </a:buClr>
              <a:buNone/>
            </a:pPr>
            <a:endParaRPr lang="en-GB" sz="1600" dirty="0">
              <a:effectLst/>
              <a:ea typeface="Calibri" panose="020F0502020204030204" pitchFamily="34" charset="0"/>
              <a:cs typeface="Times New Roman"/>
            </a:endParaRPr>
          </a:p>
          <a:p>
            <a:pPr marL="457200" lvl="1">
              <a:buClr>
                <a:srgbClr val="0097CE"/>
              </a:buClr>
            </a:pPr>
            <a:r>
              <a:rPr lang="en-GB" b="1" dirty="0">
                <a:effectLst/>
                <a:ea typeface="Calibri" panose="020F0502020204030204" pitchFamily="34" charset="0"/>
                <a:cs typeface="Times New Roman"/>
              </a:rPr>
              <a:t>Phase 2: Recovery</a:t>
            </a:r>
          </a:p>
          <a:p>
            <a:pPr marL="457200" lvl="1">
              <a:buClr>
                <a:srgbClr val="0097CE"/>
              </a:buClr>
            </a:pPr>
            <a:endParaRPr lang="en-GB" b="1" dirty="0">
              <a:ea typeface="Calibri" panose="020F0502020204030204" pitchFamily="34" charset="0"/>
              <a:cs typeface="Times New Roman"/>
            </a:endParaRPr>
          </a:p>
          <a:p>
            <a:pPr marL="901700" lvl="2" indent="-285750">
              <a:buClr>
                <a:srgbClr val="0097CE"/>
              </a:buClr>
              <a:buFont typeface="Segoe UI" panose="020B0502040204020203" pitchFamily="34" charset="0"/>
              <a:buChar char="‐"/>
            </a:pPr>
            <a:r>
              <a:rPr lang="en-GB" sz="1600" dirty="0">
                <a:effectLst/>
                <a:ea typeface="Calibri" panose="020F0502020204030204" pitchFamily="34" charset="0"/>
                <a:cs typeface="Times New Roman"/>
              </a:rPr>
              <a:t>Using backstop dates to allow assurance to be rebuilt over multiple audit cycles to reduce the likelihood of a recurrence of the backlog following Phase 1.</a:t>
            </a:r>
          </a:p>
          <a:p>
            <a:pPr marL="615950" lvl="2" indent="0">
              <a:buClr>
                <a:srgbClr val="0097CE"/>
              </a:buClr>
              <a:buNone/>
            </a:pPr>
            <a:endParaRPr lang="en-GB" sz="1600" dirty="0">
              <a:effectLst/>
              <a:ea typeface="Calibri" panose="020F0502020204030204" pitchFamily="34" charset="0"/>
              <a:cs typeface="Times New Roman"/>
            </a:endParaRPr>
          </a:p>
          <a:p>
            <a:pPr marL="457200" lvl="1">
              <a:buClr>
                <a:srgbClr val="0097CE"/>
              </a:buClr>
            </a:pPr>
            <a:r>
              <a:rPr lang="en-GB" b="1" dirty="0">
                <a:effectLst/>
                <a:ea typeface="Calibri" panose="020F0502020204030204" pitchFamily="34" charset="0"/>
                <a:cs typeface="Times New Roman"/>
              </a:rPr>
              <a:t>Phase 3: Reform</a:t>
            </a:r>
            <a:r>
              <a:rPr lang="en-GB" dirty="0">
                <a:ea typeface="Calibri" panose="020F0502020204030204" pitchFamily="34" charset="0"/>
                <a:cs typeface="Times New Roman"/>
              </a:rPr>
              <a:t> </a:t>
            </a:r>
          </a:p>
          <a:p>
            <a:pPr marL="457200" lvl="1">
              <a:buClr>
                <a:srgbClr val="0097CE"/>
              </a:buClr>
            </a:pPr>
            <a:endParaRPr lang="en-GB" dirty="0">
              <a:effectLst/>
              <a:ea typeface="Calibri" panose="020F0502020204030204" pitchFamily="34" charset="0"/>
              <a:cs typeface="Times New Roman" panose="02020603050405020304" pitchFamily="18" charset="0"/>
            </a:endParaRPr>
          </a:p>
          <a:p>
            <a:pPr marL="901700" lvl="2" indent="-285750">
              <a:buClr>
                <a:srgbClr val="0097CE"/>
              </a:buClr>
              <a:buFont typeface="Segoe UI" panose="020B0502040204020203" pitchFamily="34" charset="0"/>
              <a:buChar char="‐"/>
            </a:pPr>
            <a:r>
              <a:rPr lang="en-GB" sz="1600" dirty="0">
                <a:ea typeface="Calibri" panose="020F0502020204030204" pitchFamily="34" charset="0"/>
                <a:cs typeface="Times New Roman"/>
              </a:rPr>
              <a:t>A</a:t>
            </a:r>
            <a:r>
              <a:rPr lang="en-GB" sz="1600" dirty="0">
                <a:effectLst/>
                <a:ea typeface="Calibri" panose="020F0502020204030204" pitchFamily="34" charset="0"/>
                <a:cs typeface="Times New Roman"/>
              </a:rPr>
              <a:t>ddressing systemic challenges in the local audit system and embedding timely financial reporting and </a:t>
            </a:r>
            <a:r>
              <a:rPr lang="en-US" sz="1600" dirty="0">
                <a:effectLst/>
                <a:ea typeface="Calibri" panose="020F0502020204030204" pitchFamily="34" charset="0"/>
                <a:cs typeface="Times New Roman"/>
              </a:rPr>
              <a:t>audit.</a:t>
            </a:r>
            <a:endParaRPr lang="en-GB" sz="160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400" dirty="0"/>
          </a:p>
        </p:txBody>
      </p:sp>
      <p:sp>
        <p:nvSpPr>
          <p:cNvPr id="7" name="Text Placeholder 6">
            <a:extLst>
              <a:ext uri="{FF2B5EF4-FFF2-40B4-BE49-F238E27FC236}">
                <a16:creationId xmlns:a16="http://schemas.microsoft.com/office/drawing/2014/main" id="{C51A0E98-B6E2-C943-7435-8F28A7B062B7}"/>
              </a:ext>
            </a:extLst>
          </p:cNvPr>
          <p:cNvSpPr>
            <a:spLocks noGrp="1"/>
          </p:cNvSpPr>
          <p:nvPr>
            <p:ph type="body" sz="quarter" idx="14"/>
          </p:nvPr>
        </p:nvSpPr>
        <p:spPr/>
        <p:txBody>
          <a:bodyPr/>
          <a:lstStyle/>
          <a:p>
            <a:r>
              <a:rPr lang="en-GB"/>
              <a:t>Joint Statement</a:t>
            </a:r>
          </a:p>
        </p:txBody>
      </p:sp>
      <p:pic>
        <p:nvPicPr>
          <p:cNvPr id="9" name="Picture 8" descr="A blue circle with a white cross in it&#10;&#10;Description automatically generated">
            <a:extLst>
              <a:ext uri="{FF2B5EF4-FFF2-40B4-BE49-F238E27FC236}">
                <a16:creationId xmlns:a16="http://schemas.microsoft.com/office/drawing/2014/main" id="{F9A4135C-B50E-3BE2-29C2-C124FB256E85}"/>
              </a:ext>
            </a:extLst>
          </p:cNvPr>
          <p:cNvPicPr>
            <a:picLocks noChangeAspect="1"/>
          </p:cNvPicPr>
          <p:nvPr/>
        </p:nvPicPr>
        <p:blipFill>
          <a:blip r:embed="rId3"/>
          <a:stretch>
            <a:fillRect/>
          </a:stretch>
        </p:blipFill>
        <p:spPr>
          <a:xfrm>
            <a:off x="353297" y="3858276"/>
            <a:ext cx="432817" cy="432817"/>
          </a:xfrm>
          <a:prstGeom prst="rect">
            <a:avLst/>
          </a:prstGeom>
        </p:spPr>
      </p:pic>
      <p:pic>
        <p:nvPicPr>
          <p:cNvPr id="10" name="Picture 9" descr="A green circle with white gears&#10;&#10;Description automatically generated">
            <a:extLst>
              <a:ext uri="{FF2B5EF4-FFF2-40B4-BE49-F238E27FC236}">
                <a16:creationId xmlns:a16="http://schemas.microsoft.com/office/drawing/2014/main" id="{5DED4D25-FA47-AE3D-7DB2-ACDB0693E5E7}"/>
              </a:ext>
            </a:extLst>
          </p:cNvPr>
          <p:cNvPicPr>
            <a:picLocks noChangeAspect="1"/>
          </p:cNvPicPr>
          <p:nvPr/>
        </p:nvPicPr>
        <p:blipFill>
          <a:blip r:embed="rId4"/>
          <a:stretch>
            <a:fillRect/>
          </a:stretch>
        </p:blipFill>
        <p:spPr>
          <a:xfrm>
            <a:off x="353296" y="5167351"/>
            <a:ext cx="432817" cy="432817"/>
          </a:xfrm>
          <a:prstGeom prst="rect">
            <a:avLst/>
          </a:prstGeom>
        </p:spPr>
      </p:pic>
      <p:pic>
        <p:nvPicPr>
          <p:cNvPr id="11" name="Picture 10" descr="A blue circle with white arrows&#10;&#10;Description automatically generated">
            <a:extLst>
              <a:ext uri="{FF2B5EF4-FFF2-40B4-BE49-F238E27FC236}">
                <a16:creationId xmlns:a16="http://schemas.microsoft.com/office/drawing/2014/main" id="{54A47E41-1A83-12A8-7B5A-A114AF1A9E98}"/>
              </a:ext>
            </a:extLst>
          </p:cNvPr>
          <p:cNvPicPr>
            <a:picLocks noChangeAspect="1"/>
          </p:cNvPicPr>
          <p:nvPr/>
        </p:nvPicPr>
        <p:blipFill>
          <a:blip r:embed="rId5"/>
          <a:stretch>
            <a:fillRect/>
          </a:stretch>
        </p:blipFill>
        <p:spPr>
          <a:xfrm>
            <a:off x="354691" y="2801072"/>
            <a:ext cx="432817" cy="432817"/>
          </a:xfrm>
          <a:prstGeom prst="rect">
            <a:avLst/>
          </a:prstGeom>
        </p:spPr>
      </p:pic>
    </p:spTree>
    <p:extLst>
      <p:ext uri="{BB962C8B-B14F-4D97-AF65-F5344CB8AC3E}">
        <p14:creationId xmlns:p14="http://schemas.microsoft.com/office/powerpoint/2010/main" val="51425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6CC-F309-751D-B966-1B6071E7094E}"/>
              </a:ext>
            </a:extLst>
          </p:cNvPr>
          <p:cNvSpPr>
            <a:spLocks noGrp="1"/>
          </p:cNvSpPr>
          <p:nvPr>
            <p:ph type="title"/>
          </p:nvPr>
        </p:nvSpPr>
        <p:spPr/>
        <p:txBody>
          <a:bodyPr/>
          <a:lstStyle/>
          <a:p>
            <a:r>
              <a:rPr lang="en-GB"/>
              <a:t>Restoring timely, high-quality local body financial reporting and audit</a:t>
            </a:r>
          </a:p>
        </p:txBody>
      </p:sp>
      <p:sp>
        <p:nvSpPr>
          <p:cNvPr id="3" name="Text Placeholder 2">
            <a:extLst>
              <a:ext uri="{FF2B5EF4-FFF2-40B4-BE49-F238E27FC236}">
                <a16:creationId xmlns:a16="http://schemas.microsoft.com/office/drawing/2014/main" id="{520AF163-1651-38A5-3397-599BB70066D3}"/>
              </a:ext>
            </a:extLst>
          </p:cNvPr>
          <p:cNvSpPr>
            <a:spLocks noGrp="1"/>
          </p:cNvSpPr>
          <p:nvPr>
            <p:ph type="body" sz="quarter" idx="10"/>
          </p:nvPr>
        </p:nvSpPr>
        <p:spPr/>
        <p:txBody>
          <a:bodyPr/>
          <a:lstStyle/>
          <a:p>
            <a:r>
              <a:rPr lang="en-GB"/>
              <a:t>Joint Statement - Statutory Backstop Dates</a:t>
            </a:r>
          </a:p>
        </p:txBody>
      </p:sp>
      <p:sp>
        <p:nvSpPr>
          <p:cNvPr id="4" name="Footer Placeholder 3">
            <a:extLst>
              <a:ext uri="{FF2B5EF4-FFF2-40B4-BE49-F238E27FC236}">
                <a16:creationId xmlns:a16="http://schemas.microsoft.com/office/drawing/2014/main" id="{EB9314EB-71A9-FAC5-5B8C-7AC40FDDBC58}"/>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5" name="Slide Number Placeholder 4">
            <a:extLst>
              <a:ext uri="{FF2B5EF4-FFF2-40B4-BE49-F238E27FC236}">
                <a16:creationId xmlns:a16="http://schemas.microsoft.com/office/drawing/2014/main" id="{BDBC58A7-4334-DDA5-A557-68E9608E6A4F}"/>
              </a:ext>
            </a:extLst>
          </p:cNvPr>
          <p:cNvSpPr>
            <a:spLocks noGrp="1"/>
          </p:cNvSpPr>
          <p:nvPr>
            <p:ph type="sldNum" sz="quarter" idx="12"/>
          </p:nvPr>
        </p:nvSpPr>
        <p:spPr/>
        <p:txBody>
          <a:bodyPr/>
          <a:lstStyle/>
          <a:p>
            <a:fld id="{B6F15528-21DE-4FAA-801E-634DDDAF4B2B}" type="slidenum">
              <a:rPr lang="en-GB" smtClean="0"/>
              <a:pPr/>
              <a:t>3</a:t>
            </a:fld>
            <a:endParaRPr lang="en-GB"/>
          </a:p>
        </p:txBody>
      </p:sp>
      <p:sp>
        <p:nvSpPr>
          <p:cNvPr id="6" name="Content Placeholder 5">
            <a:extLst>
              <a:ext uri="{FF2B5EF4-FFF2-40B4-BE49-F238E27FC236}">
                <a16:creationId xmlns:a16="http://schemas.microsoft.com/office/drawing/2014/main" id="{2333A13A-A526-B06F-7646-ED430521CDAF}"/>
              </a:ext>
            </a:extLst>
          </p:cNvPr>
          <p:cNvSpPr>
            <a:spLocks noGrp="1"/>
          </p:cNvSpPr>
          <p:nvPr>
            <p:ph sz="quarter" idx="13"/>
          </p:nvPr>
        </p:nvSpPr>
        <p:spPr>
          <a:xfrm>
            <a:off x="463550" y="1563778"/>
            <a:ext cx="11101388" cy="4529047"/>
          </a:xfrm>
        </p:spPr>
        <p:txBody>
          <a:bodyPr/>
          <a:lstStyle/>
          <a:p>
            <a:pPr>
              <a:buClr>
                <a:srgbClr val="0097CE"/>
              </a:buClr>
            </a:pPr>
            <a:r>
              <a:rPr lang="en-GB" dirty="0">
                <a:solidFill>
                  <a:srgbClr val="1E60A1"/>
                </a:solidFill>
              </a:rPr>
              <a:t>The proposals contained with the Joint Statement involve using legislation and changes to the Code of Audit Practice to implement backstop dates for the publication of audited financial statements.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158750" lvl="3" indent="0">
              <a:buNone/>
            </a:pPr>
            <a:r>
              <a:rPr lang="en-GB" sz="1600" dirty="0"/>
              <a:t>       </a:t>
            </a:r>
            <a:r>
              <a:rPr lang="en-GB" sz="1600" b="1" dirty="0">
                <a:solidFill>
                  <a:schemeClr val="tx1"/>
                </a:solidFill>
              </a:rPr>
              <a:t>Phase 1: Reset</a:t>
            </a:r>
            <a:endParaRPr lang="en-GB" sz="1600" b="1" dirty="0">
              <a:solidFill>
                <a:schemeClr val="tx1"/>
              </a:solidFill>
              <a:cs typeface="Segoe UI"/>
            </a:endParaRPr>
          </a:p>
          <a:p>
            <a:pPr marL="314960" lvl="3" indent="-156210"/>
            <a:endParaRPr lang="en-GB" sz="1600" dirty="0">
              <a:cs typeface="Segoe UI"/>
            </a:endParaRPr>
          </a:p>
          <a:p>
            <a:pPr marL="759460" lvl="4" indent="-285750">
              <a:buClr>
                <a:srgbClr val="0097CE"/>
              </a:buClr>
              <a:buFont typeface="Segoe UI" panose="020B0502040204020203" pitchFamily="34" charset="0"/>
              <a:buChar char="‐"/>
            </a:pPr>
            <a:r>
              <a:rPr lang="en-GB" sz="1600" dirty="0"/>
              <a:t>Years up to and including year ended 31 March 2023: 30 September 2024</a:t>
            </a:r>
            <a:endParaRPr lang="en-GB" sz="1600" dirty="0">
              <a:cs typeface="Segoe UI"/>
            </a:endParaRPr>
          </a:p>
          <a:p>
            <a:pPr marL="158750" lvl="3" indent="0">
              <a:buNone/>
            </a:pPr>
            <a:endParaRPr lang="en-GB" sz="1600" dirty="0">
              <a:cs typeface="Segoe UI"/>
            </a:endParaRPr>
          </a:p>
          <a:p>
            <a:pPr marL="158750" lvl="3" indent="0">
              <a:buNone/>
            </a:pPr>
            <a:endParaRPr lang="en-GB" sz="1600" dirty="0">
              <a:cs typeface="Segoe UI"/>
            </a:endParaRPr>
          </a:p>
          <a:p>
            <a:pPr marL="158750" lvl="3" indent="0">
              <a:buNone/>
            </a:pPr>
            <a:r>
              <a:rPr lang="en-GB" sz="1600" dirty="0"/>
              <a:t>       </a:t>
            </a:r>
            <a:r>
              <a:rPr lang="en-GB" sz="1600" b="1" dirty="0"/>
              <a:t>Phase 2 : </a:t>
            </a:r>
            <a:r>
              <a:rPr lang="en-GB" sz="1600" b="1" dirty="0">
                <a:solidFill>
                  <a:schemeClr val="tx1"/>
                </a:solidFill>
              </a:rPr>
              <a:t>Recovery</a:t>
            </a:r>
            <a:endParaRPr lang="en-GB" sz="1600" b="1" dirty="0">
              <a:solidFill>
                <a:schemeClr val="tx1"/>
              </a:solidFill>
              <a:cs typeface="Segoe UI"/>
            </a:endParaRPr>
          </a:p>
          <a:p>
            <a:pPr marL="314960" lvl="3" indent="-156210"/>
            <a:endParaRPr lang="en-GB" sz="1600" dirty="0">
              <a:cs typeface="Segoe UI"/>
            </a:endParaRPr>
          </a:p>
          <a:p>
            <a:pPr marL="759460" lvl="4" indent="-285750">
              <a:buClr>
                <a:srgbClr val="0097CE"/>
              </a:buClr>
              <a:buFont typeface="Segoe UI" panose="020B0502040204020203" pitchFamily="34" charset="0"/>
              <a:buChar char="‐"/>
            </a:pPr>
            <a:r>
              <a:rPr lang="en-GB" sz="1600" dirty="0"/>
              <a:t>Year ended 31 March 2024: 31 May 2025</a:t>
            </a:r>
            <a:endParaRPr lang="en-GB" sz="1600" dirty="0">
              <a:cs typeface="Segoe UI"/>
            </a:endParaRPr>
          </a:p>
          <a:p>
            <a:pPr marL="759460" lvl="4" indent="-285750">
              <a:buClr>
                <a:srgbClr val="0097CE"/>
              </a:buClr>
              <a:buFont typeface="Segoe UI" panose="020B0502040204020203" pitchFamily="34" charset="0"/>
              <a:buChar char="‐"/>
            </a:pPr>
            <a:endParaRPr lang="en-GB" sz="1600" dirty="0">
              <a:cs typeface="Segoe UI"/>
            </a:endParaRPr>
          </a:p>
          <a:p>
            <a:pPr marL="759460" lvl="4" indent="-285750">
              <a:buClr>
                <a:srgbClr val="0097CE"/>
              </a:buClr>
              <a:buFont typeface="Segoe UI" panose="020B0502040204020203" pitchFamily="34" charset="0"/>
              <a:buChar char="‐"/>
            </a:pPr>
            <a:r>
              <a:rPr lang="en-GB" sz="1600" dirty="0"/>
              <a:t>Year ended 31 March 2025: 31 March 2026</a:t>
            </a:r>
            <a:endParaRPr lang="en-GB" sz="1600" dirty="0">
              <a:cs typeface="Segoe UI"/>
            </a:endParaRPr>
          </a:p>
          <a:p>
            <a:pPr marL="759460" lvl="4" indent="-285750">
              <a:buClr>
                <a:srgbClr val="0097CE"/>
              </a:buClr>
              <a:buFont typeface="Segoe UI" panose="020B0502040204020203" pitchFamily="34" charset="0"/>
              <a:buChar char="‐"/>
            </a:pPr>
            <a:endParaRPr lang="en-GB" sz="1600" dirty="0">
              <a:cs typeface="Segoe UI"/>
            </a:endParaRPr>
          </a:p>
          <a:p>
            <a:pPr marL="759460" lvl="4" indent="-285750">
              <a:buClr>
                <a:srgbClr val="0097CE"/>
              </a:buClr>
              <a:buFont typeface="Segoe UI" panose="020B0502040204020203" pitchFamily="34" charset="0"/>
              <a:buChar char="‐"/>
            </a:pPr>
            <a:r>
              <a:rPr lang="en-GB" sz="1600" dirty="0"/>
              <a:t>Year ended 31 March 2026: 31 January 2027</a:t>
            </a:r>
            <a:endParaRPr lang="en-GB" sz="1600" dirty="0">
              <a:cs typeface="Segoe UI"/>
            </a:endParaRP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7" name="Text Placeholder 6">
            <a:extLst>
              <a:ext uri="{FF2B5EF4-FFF2-40B4-BE49-F238E27FC236}">
                <a16:creationId xmlns:a16="http://schemas.microsoft.com/office/drawing/2014/main" id="{C51A0E98-B6E2-C943-7435-8F28A7B062B7}"/>
              </a:ext>
            </a:extLst>
          </p:cNvPr>
          <p:cNvSpPr>
            <a:spLocks noGrp="1"/>
          </p:cNvSpPr>
          <p:nvPr>
            <p:ph type="body" sz="quarter" idx="14"/>
          </p:nvPr>
        </p:nvSpPr>
        <p:spPr/>
        <p:txBody>
          <a:bodyPr/>
          <a:lstStyle/>
          <a:p>
            <a:r>
              <a:rPr lang="en-GB"/>
              <a:t>Joint Statement – Statutory Backstop Dates</a:t>
            </a:r>
          </a:p>
        </p:txBody>
      </p:sp>
      <p:sp>
        <p:nvSpPr>
          <p:cNvPr id="8" name="Rectangle 7">
            <a:extLst>
              <a:ext uri="{FF2B5EF4-FFF2-40B4-BE49-F238E27FC236}">
                <a16:creationId xmlns:a16="http://schemas.microsoft.com/office/drawing/2014/main" id="{9C489D25-1AAF-AB37-1F0F-9EB08190A865}"/>
              </a:ext>
            </a:extLst>
          </p:cNvPr>
          <p:cNvSpPr/>
          <p:nvPr/>
        </p:nvSpPr>
        <p:spPr>
          <a:xfrm>
            <a:off x="5674541" y="4386962"/>
            <a:ext cx="4471639" cy="1210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02882" lvl="3" indent="-285750">
              <a:buClr>
                <a:srgbClr val="0097CE"/>
              </a:buClr>
              <a:buFont typeface="Segoe UI" panose="020B0502040204020203" pitchFamily="34" charset="0"/>
              <a:buChar char="‐"/>
            </a:pPr>
            <a:r>
              <a:rPr lang="en-GB" sz="1600" dirty="0">
                <a:solidFill>
                  <a:schemeClr val="tx1"/>
                </a:solidFill>
              </a:rPr>
              <a:t>Year ended 31 March 2027: 30 November 2027</a:t>
            </a:r>
          </a:p>
          <a:p>
            <a:pPr marL="302882" lvl="3" indent="-285750">
              <a:buClr>
                <a:srgbClr val="0097CE"/>
              </a:buClr>
              <a:buFont typeface="Segoe UI" panose="020B0502040204020203" pitchFamily="34" charset="0"/>
              <a:buChar char="‐"/>
            </a:pPr>
            <a:endParaRPr lang="en-GB" sz="1600" dirty="0">
              <a:solidFill>
                <a:schemeClr val="tx1"/>
              </a:solidFill>
              <a:cs typeface="Segoe UI"/>
            </a:endParaRPr>
          </a:p>
          <a:p>
            <a:pPr marL="302882" lvl="3" indent="-285750">
              <a:buClr>
                <a:srgbClr val="0097CE"/>
              </a:buClr>
              <a:buFont typeface="Segoe UI" panose="020B0502040204020203" pitchFamily="34" charset="0"/>
              <a:buChar char="‐"/>
            </a:pPr>
            <a:r>
              <a:rPr lang="en-GB" sz="1600" dirty="0">
                <a:solidFill>
                  <a:schemeClr val="tx1"/>
                </a:solidFill>
              </a:rPr>
              <a:t>Year ended 31 March 2028: 30 November 2028</a:t>
            </a:r>
            <a:endParaRPr lang="en-GB" sz="1600" dirty="0">
              <a:solidFill>
                <a:schemeClr val="tx1"/>
              </a:solidFill>
              <a:cs typeface="Segoe UI"/>
            </a:endParaRPr>
          </a:p>
        </p:txBody>
      </p:sp>
      <p:pic>
        <p:nvPicPr>
          <p:cNvPr id="9" name="Picture 8" descr="A blue circle with a white cross in it&#10;&#10;Description automatically generated">
            <a:extLst>
              <a:ext uri="{FF2B5EF4-FFF2-40B4-BE49-F238E27FC236}">
                <a16:creationId xmlns:a16="http://schemas.microsoft.com/office/drawing/2014/main" id="{64CE6DF0-B3E1-F4FE-BB5D-06CF45DA090C}"/>
              </a:ext>
            </a:extLst>
          </p:cNvPr>
          <p:cNvPicPr>
            <a:picLocks noChangeAspect="1"/>
          </p:cNvPicPr>
          <p:nvPr/>
        </p:nvPicPr>
        <p:blipFill>
          <a:blip r:embed="rId3"/>
          <a:stretch>
            <a:fillRect/>
          </a:stretch>
        </p:blipFill>
        <p:spPr>
          <a:xfrm>
            <a:off x="381173" y="3954144"/>
            <a:ext cx="432817" cy="432817"/>
          </a:xfrm>
          <a:prstGeom prst="rect">
            <a:avLst/>
          </a:prstGeom>
        </p:spPr>
      </p:pic>
      <p:pic>
        <p:nvPicPr>
          <p:cNvPr id="10" name="Picture 9" descr="A blue circle with white arrows&#10;&#10;Description automatically generated">
            <a:extLst>
              <a:ext uri="{FF2B5EF4-FFF2-40B4-BE49-F238E27FC236}">
                <a16:creationId xmlns:a16="http://schemas.microsoft.com/office/drawing/2014/main" id="{C37C5773-7EC7-D38D-EFE4-2695CE1790CB}"/>
              </a:ext>
            </a:extLst>
          </p:cNvPr>
          <p:cNvPicPr>
            <a:picLocks noChangeAspect="1"/>
          </p:cNvPicPr>
          <p:nvPr/>
        </p:nvPicPr>
        <p:blipFill>
          <a:blip r:embed="rId4"/>
          <a:stretch>
            <a:fillRect/>
          </a:stretch>
        </p:blipFill>
        <p:spPr>
          <a:xfrm>
            <a:off x="381173" y="2653545"/>
            <a:ext cx="432817" cy="432817"/>
          </a:xfrm>
          <a:prstGeom prst="rect">
            <a:avLst/>
          </a:prstGeom>
        </p:spPr>
      </p:pic>
    </p:spTree>
    <p:extLst>
      <p:ext uri="{BB962C8B-B14F-4D97-AF65-F5344CB8AC3E}">
        <p14:creationId xmlns:p14="http://schemas.microsoft.com/office/powerpoint/2010/main" val="234953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6CC-F309-751D-B966-1B6071E7094E}"/>
              </a:ext>
            </a:extLst>
          </p:cNvPr>
          <p:cNvSpPr>
            <a:spLocks noGrp="1"/>
          </p:cNvSpPr>
          <p:nvPr>
            <p:ph type="title"/>
          </p:nvPr>
        </p:nvSpPr>
        <p:spPr/>
        <p:txBody>
          <a:bodyPr/>
          <a:lstStyle/>
          <a:p>
            <a:r>
              <a:rPr lang="en-GB"/>
              <a:t>Restoring timely, high-quality local body financial reporting and audit</a:t>
            </a:r>
          </a:p>
        </p:txBody>
      </p:sp>
      <p:sp>
        <p:nvSpPr>
          <p:cNvPr id="3" name="Text Placeholder 2">
            <a:extLst>
              <a:ext uri="{FF2B5EF4-FFF2-40B4-BE49-F238E27FC236}">
                <a16:creationId xmlns:a16="http://schemas.microsoft.com/office/drawing/2014/main" id="{520AF163-1651-38A5-3397-599BB70066D3}"/>
              </a:ext>
            </a:extLst>
          </p:cNvPr>
          <p:cNvSpPr>
            <a:spLocks noGrp="1"/>
          </p:cNvSpPr>
          <p:nvPr>
            <p:ph type="body" sz="quarter" idx="10"/>
          </p:nvPr>
        </p:nvSpPr>
        <p:spPr/>
        <p:txBody>
          <a:bodyPr/>
          <a:lstStyle/>
          <a:p>
            <a:r>
              <a:rPr lang="en-GB"/>
              <a:t>Joint Statement - Auditors</a:t>
            </a:r>
          </a:p>
        </p:txBody>
      </p:sp>
      <p:sp>
        <p:nvSpPr>
          <p:cNvPr id="4" name="Footer Placeholder 3">
            <a:extLst>
              <a:ext uri="{FF2B5EF4-FFF2-40B4-BE49-F238E27FC236}">
                <a16:creationId xmlns:a16="http://schemas.microsoft.com/office/drawing/2014/main" id="{EB9314EB-71A9-FAC5-5B8C-7AC40FDDBC58}"/>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5" name="Slide Number Placeholder 4">
            <a:extLst>
              <a:ext uri="{FF2B5EF4-FFF2-40B4-BE49-F238E27FC236}">
                <a16:creationId xmlns:a16="http://schemas.microsoft.com/office/drawing/2014/main" id="{BDBC58A7-4334-DDA5-A557-68E9608E6A4F}"/>
              </a:ext>
            </a:extLst>
          </p:cNvPr>
          <p:cNvSpPr>
            <a:spLocks noGrp="1"/>
          </p:cNvSpPr>
          <p:nvPr>
            <p:ph type="sldNum" sz="quarter" idx="12"/>
          </p:nvPr>
        </p:nvSpPr>
        <p:spPr/>
        <p:txBody>
          <a:bodyPr/>
          <a:lstStyle/>
          <a:p>
            <a:fld id="{B6F15528-21DE-4FAA-801E-634DDDAF4B2B}" type="slidenum">
              <a:rPr lang="en-GB" smtClean="0"/>
              <a:pPr/>
              <a:t>4</a:t>
            </a:fld>
            <a:endParaRPr lang="en-GB"/>
          </a:p>
        </p:txBody>
      </p:sp>
      <p:sp>
        <p:nvSpPr>
          <p:cNvPr id="6" name="Content Placeholder 5">
            <a:extLst>
              <a:ext uri="{FF2B5EF4-FFF2-40B4-BE49-F238E27FC236}">
                <a16:creationId xmlns:a16="http://schemas.microsoft.com/office/drawing/2014/main" id="{2333A13A-A526-B06F-7646-ED430521CDAF}"/>
              </a:ext>
            </a:extLst>
          </p:cNvPr>
          <p:cNvSpPr>
            <a:spLocks noGrp="1"/>
          </p:cNvSpPr>
          <p:nvPr>
            <p:ph sz="quarter" idx="13"/>
          </p:nvPr>
        </p:nvSpPr>
        <p:spPr>
          <a:xfrm>
            <a:off x="463550" y="1563778"/>
            <a:ext cx="11101388" cy="4529047"/>
          </a:xfrm>
        </p:spPr>
        <p:txBody>
          <a:bodyPr vert="horz" lIns="0" tIns="0" rIns="0" bIns="0" rtlCol="0" anchor="t">
            <a:noAutofit/>
          </a:bodyPr>
          <a:lstStyle/>
          <a:p>
            <a:pPr marL="285750" indent="-285750">
              <a:buClr>
                <a:srgbClr val="0097CE"/>
              </a:buClr>
              <a:buFont typeface="Arial" panose="020B0604020202020204" pitchFamily="34" charset="0"/>
              <a:buChar char="•"/>
            </a:pPr>
            <a:r>
              <a:rPr lang="en-GB" b="0" dirty="0">
                <a:solidFill>
                  <a:schemeClr val="tx1"/>
                </a:solidFill>
              </a:rPr>
              <a:t>The FRC has been actively involved in developing these ISA (UK) compliant proposals to tackle the backlog and restore timely, high-quality financial reporting and audit.</a:t>
            </a: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rPr>
              <a:t>Auditors will be required to issue an opinion on the work they have been able to complete to enable local bodies to publish audited accounts ahead of the backstop date. These opinions may be modified or disclaimed if the statutory backstop date restricts how much evidence can be obtained.</a:t>
            </a:r>
            <a:endParaRPr lang="en-GB" b="0" dirty="0">
              <a:solidFill>
                <a:schemeClr val="tx1"/>
              </a:solidFill>
              <a:cs typeface="Segoe UI"/>
            </a:endParaRP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rPr>
              <a:t>Auditors have a responsibility under auditing standards to clearly communicate the reason for modified or disclaimed opinions including where the backstop date has been a significant factor.</a:t>
            </a: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cs typeface="Segoe UI"/>
              </a:rPr>
              <a:t>During the recovery period, the backstop dates are intended to prevent the backlog recurring and allow auditors to rebuild assurance over multiple periods.</a:t>
            </a:r>
            <a:endParaRPr lang="en-GB" b="0" dirty="0">
              <a:solidFill>
                <a:schemeClr val="tx1"/>
              </a:solidFill>
            </a:endParaRP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sz="1200" dirty="0"/>
          </a:p>
        </p:txBody>
      </p:sp>
      <p:sp>
        <p:nvSpPr>
          <p:cNvPr id="7" name="Text Placeholder 6">
            <a:extLst>
              <a:ext uri="{FF2B5EF4-FFF2-40B4-BE49-F238E27FC236}">
                <a16:creationId xmlns:a16="http://schemas.microsoft.com/office/drawing/2014/main" id="{C51A0E98-B6E2-C943-7435-8F28A7B062B7}"/>
              </a:ext>
            </a:extLst>
          </p:cNvPr>
          <p:cNvSpPr>
            <a:spLocks noGrp="1"/>
          </p:cNvSpPr>
          <p:nvPr>
            <p:ph type="body" sz="quarter" idx="14"/>
          </p:nvPr>
        </p:nvSpPr>
        <p:spPr/>
        <p:txBody>
          <a:bodyPr/>
          <a:lstStyle/>
          <a:p>
            <a:r>
              <a:rPr lang="en-GB"/>
              <a:t>Joint Statement - Auditors</a:t>
            </a:r>
          </a:p>
        </p:txBody>
      </p:sp>
    </p:spTree>
    <p:extLst>
      <p:ext uri="{BB962C8B-B14F-4D97-AF65-F5344CB8AC3E}">
        <p14:creationId xmlns:p14="http://schemas.microsoft.com/office/powerpoint/2010/main" val="298352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6CC-F309-751D-B966-1B6071E7094E}"/>
              </a:ext>
            </a:extLst>
          </p:cNvPr>
          <p:cNvSpPr>
            <a:spLocks noGrp="1"/>
          </p:cNvSpPr>
          <p:nvPr>
            <p:ph type="title"/>
          </p:nvPr>
        </p:nvSpPr>
        <p:spPr/>
        <p:txBody>
          <a:bodyPr/>
          <a:lstStyle/>
          <a:p>
            <a:r>
              <a:rPr lang="en-GB"/>
              <a:t>Restoring timely, high-quality local body financial reporting and audit</a:t>
            </a:r>
          </a:p>
        </p:txBody>
      </p:sp>
      <p:sp>
        <p:nvSpPr>
          <p:cNvPr id="3" name="Text Placeholder 2">
            <a:extLst>
              <a:ext uri="{FF2B5EF4-FFF2-40B4-BE49-F238E27FC236}">
                <a16:creationId xmlns:a16="http://schemas.microsoft.com/office/drawing/2014/main" id="{520AF163-1651-38A5-3397-599BB70066D3}"/>
              </a:ext>
            </a:extLst>
          </p:cNvPr>
          <p:cNvSpPr>
            <a:spLocks noGrp="1"/>
          </p:cNvSpPr>
          <p:nvPr>
            <p:ph type="body" sz="quarter" idx="10"/>
          </p:nvPr>
        </p:nvSpPr>
        <p:spPr/>
        <p:txBody>
          <a:bodyPr/>
          <a:lstStyle/>
          <a:p>
            <a:r>
              <a:rPr lang="en-GB"/>
              <a:t>Joint Statement – Other Activity</a:t>
            </a:r>
          </a:p>
        </p:txBody>
      </p:sp>
      <p:sp>
        <p:nvSpPr>
          <p:cNvPr id="4" name="Footer Placeholder 3">
            <a:extLst>
              <a:ext uri="{FF2B5EF4-FFF2-40B4-BE49-F238E27FC236}">
                <a16:creationId xmlns:a16="http://schemas.microsoft.com/office/drawing/2014/main" id="{EB9314EB-71A9-FAC5-5B8C-7AC40FDDBC58}"/>
              </a:ext>
            </a:extLst>
          </p:cNvPr>
          <p:cNvSpPr>
            <a:spLocks noGrp="1"/>
          </p:cNvSpPr>
          <p:nvPr>
            <p:ph type="ftr" sz="quarter" idx="11"/>
          </p:nvPr>
        </p:nvSpPr>
        <p:spPr/>
        <p:txBody>
          <a:bodyPr/>
          <a:lstStyle/>
          <a:p>
            <a:r>
              <a:rPr lang="en-GB"/>
              <a:t>Restoring timely, high-quality local body financial reporting and audit | February 2024</a:t>
            </a:r>
          </a:p>
        </p:txBody>
      </p:sp>
      <p:sp>
        <p:nvSpPr>
          <p:cNvPr id="5" name="Slide Number Placeholder 4">
            <a:extLst>
              <a:ext uri="{FF2B5EF4-FFF2-40B4-BE49-F238E27FC236}">
                <a16:creationId xmlns:a16="http://schemas.microsoft.com/office/drawing/2014/main" id="{BDBC58A7-4334-DDA5-A557-68E9608E6A4F}"/>
              </a:ext>
            </a:extLst>
          </p:cNvPr>
          <p:cNvSpPr>
            <a:spLocks noGrp="1"/>
          </p:cNvSpPr>
          <p:nvPr>
            <p:ph type="sldNum" sz="quarter" idx="12"/>
          </p:nvPr>
        </p:nvSpPr>
        <p:spPr/>
        <p:txBody>
          <a:bodyPr/>
          <a:lstStyle/>
          <a:p>
            <a:fld id="{B6F15528-21DE-4FAA-801E-634DDDAF4B2B}" type="slidenum">
              <a:rPr lang="en-GB" smtClean="0"/>
              <a:pPr/>
              <a:t>5</a:t>
            </a:fld>
            <a:endParaRPr lang="en-GB"/>
          </a:p>
        </p:txBody>
      </p:sp>
      <p:sp>
        <p:nvSpPr>
          <p:cNvPr id="6" name="Content Placeholder 5">
            <a:extLst>
              <a:ext uri="{FF2B5EF4-FFF2-40B4-BE49-F238E27FC236}">
                <a16:creationId xmlns:a16="http://schemas.microsoft.com/office/drawing/2014/main" id="{2333A13A-A526-B06F-7646-ED430521CDAF}"/>
              </a:ext>
            </a:extLst>
          </p:cNvPr>
          <p:cNvSpPr>
            <a:spLocks noGrp="1"/>
          </p:cNvSpPr>
          <p:nvPr>
            <p:ph sz="quarter" idx="13"/>
          </p:nvPr>
        </p:nvSpPr>
        <p:spPr>
          <a:xfrm>
            <a:off x="463550" y="1563778"/>
            <a:ext cx="11101388" cy="4529047"/>
          </a:xfrm>
        </p:spPr>
        <p:txBody>
          <a:bodyPr vert="horz" lIns="0" tIns="0" rIns="0" bIns="0" rtlCol="0" anchor="t">
            <a:noAutofit/>
          </a:bodyPr>
          <a:lstStyle/>
          <a:p>
            <a:pPr marL="285750" indent="-285750">
              <a:buClr>
                <a:srgbClr val="0097CE"/>
              </a:buClr>
              <a:buFont typeface="Arial" panose="020B0604020202020204" pitchFamily="34" charset="0"/>
              <a:buChar char="•"/>
            </a:pPr>
            <a:r>
              <a:rPr lang="en-GB" b="0" dirty="0">
                <a:solidFill>
                  <a:schemeClr val="tx1"/>
                </a:solidFill>
              </a:rPr>
              <a:t>To support these proposals, the FRC’s AQR team has set out changes to its regulatory approach as part of its report on the quality of major local audits including the suspension of routine AQR during the reset period. The ICAEW has committed to mirror this approach for its inspections of non-major local audits.</a:t>
            </a: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cs typeface="Segoe UI"/>
              </a:rPr>
              <a:t>The FRC will use our Technical Advisory Group and Materiality Sandbox to support auditors' implementation of the reset and recovery phases in an ISA (UK) compliant manner.</a:t>
            </a:r>
          </a:p>
          <a:p>
            <a:pPr marL="285750" indent="-285750">
              <a:buClr>
                <a:srgbClr val="0097CE"/>
              </a:buClr>
              <a:buFont typeface="Arial" panose="020B0604020202020204" pitchFamily="34" charset="0"/>
              <a:buChar char="•"/>
            </a:pPr>
            <a:endParaRPr lang="en-GB" b="0" dirty="0">
              <a:solidFill>
                <a:schemeClr val="tx1"/>
              </a:solidFill>
              <a:cs typeface="Segoe UI"/>
            </a:endParaRPr>
          </a:p>
          <a:p>
            <a:pPr marL="285750" indent="-285750">
              <a:buClr>
                <a:srgbClr val="0097CE"/>
              </a:buClr>
              <a:buFont typeface="Arial" panose="020B0604020202020204" pitchFamily="34" charset="0"/>
              <a:buChar char="•"/>
            </a:pPr>
            <a:r>
              <a:rPr lang="en-GB" b="0" dirty="0">
                <a:solidFill>
                  <a:schemeClr val="tx1"/>
                </a:solidFill>
                <a:cs typeface="Segoe UI"/>
              </a:rPr>
              <a:t>The FRC will use its supervisory role to engage with audit firm leaders where there are pervasive concerns.</a:t>
            </a:r>
          </a:p>
          <a:p>
            <a:pPr marL="285750" indent="-285750">
              <a:buClr>
                <a:srgbClr val="0097CE"/>
              </a:buClr>
              <a:buFont typeface="Arial" panose="020B0604020202020204" pitchFamily="34" charset="0"/>
              <a:buChar char="•"/>
            </a:pPr>
            <a:endParaRPr lang="en-GB" b="0" dirty="0">
              <a:solidFill>
                <a:schemeClr val="tx1"/>
              </a:solidFill>
              <a:cs typeface="Segoe UI"/>
            </a:endParaRPr>
          </a:p>
          <a:p>
            <a:pPr marL="285750" indent="-285750">
              <a:buClr>
                <a:srgbClr val="0097CE"/>
              </a:buClr>
              <a:buFont typeface="Arial" panose="020B0604020202020204" pitchFamily="34" charset="0"/>
              <a:buChar char="•"/>
            </a:pPr>
            <a:r>
              <a:rPr lang="en-GB" b="0" dirty="0">
                <a:solidFill>
                  <a:schemeClr val="tx1"/>
                </a:solidFill>
                <a:cs typeface="Segoe UI"/>
              </a:rPr>
              <a:t>The FRC will lead on developing an escalated reporting framework to capture and address system risks.</a:t>
            </a:r>
            <a:endParaRPr lang="en-GB" dirty="0">
              <a:solidFill>
                <a:schemeClr val="tx1"/>
              </a:solidFill>
            </a:endParaRPr>
          </a:p>
          <a:p>
            <a:pPr marL="285750" indent="-285750">
              <a:buClr>
                <a:srgbClr val="0097CE"/>
              </a:buClr>
              <a:buFont typeface="Arial" panose="020B0604020202020204" pitchFamily="34" charset="0"/>
              <a:buChar char="•"/>
            </a:pPr>
            <a:endParaRPr lang="en-GB" b="0" dirty="0">
              <a:solidFill>
                <a:schemeClr val="tx1"/>
              </a:solidFill>
            </a:endParaRPr>
          </a:p>
          <a:p>
            <a:pPr marL="285750" indent="-285750">
              <a:buClr>
                <a:srgbClr val="0097CE"/>
              </a:buClr>
              <a:buFont typeface="Arial" panose="020B0604020202020204" pitchFamily="34" charset="0"/>
              <a:buChar char="•"/>
            </a:pPr>
            <a:r>
              <a:rPr lang="en-GB" b="0" dirty="0">
                <a:solidFill>
                  <a:schemeClr val="tx1"/>
                </a:solidFill>
                <a:effectLst/>
                <a:ea typeface="Calibri" panose="020F0502020204030204" pitchFamily="34" charset="0"/>
                <a:cs typeface="Times New Roman"/>
              </a:rPr>
              <a:t>PSAA will use its fee variation process to determine the final fees local public bodies will have to pay in relation to delayed audits and 2023/24 audits. PSAA will set the scale fees for 2024/25 in accordance with the Local Audit (Appointing Person) Regulations 2015.</a:t>
            </a:r>
            <a:r>
              <a:rPr lang="en-GB" b="0" dirty="0">
                <a:solidFill>
                  <a:schemeClr val="tx1"/>
                </a:solidFill>
                <a:ea typeface="Calibri" panose="020F0502020204030204" pitchFamily="34" charset="0"/>
                <a:cs typeface="Times New Roman"/>
              </a:rPr>
              <a:t> </a:t>
            </a:r>
            <a:endParaRPr lang="en-GB" b="0" dirty="0">
              <a:solidFill>
                <a:schemeClr val="tx1"/>
              </a:solidFill>
            </a:endParaRPr>
          </a:p>
        </p:txBody>
      </p:sp>
      <p:sp>
        <p:nvSpPr>
          <p:cNvPr id="7" name="Text Placeholder 6">
            <a:extLst>
              <a:ext uri="{FF2B5EF4-FFF2-40B4-BE49-F238E27FC236}">
                <a16:creationId xmlns:a16="http://schemas.microsoft.com/office/drawing/2014/main" id="{C51A0E98-B6E2-C943-7435-8F28A7B062B7}"/>
              </a:ext>
            </a:extLst>
          </p:cNvPr>
          <p:cNvSpPr>
            <a:spLocks noGrp="1"/>
          </p:cNvSpPr>
          <p:nvPr>
            <p:ph type="body" sz="quarter" idx="14"/>
          </p:nvPr>
        </p:nvSpPr>
        <p:spPr/>
        <p:txBody>
          <a:bodyPr/>
          <a:lstStyle/>
          <a:p>
            <a:r>
              <a:rPr lang="en-GB"/>
              <a:t>Joint Statement – Other Activity</a:t>
            </a:r>
          </a:p>
        </p:txBody>
      </p:sp>
    </p:spTree>
    <p:extLst>
      <p:ext uri="{BB962C8B-B14F-4D97-AF65-F5344CB8AC3E}">
        <p14:creationId xmlns:p14="http://schemas.microsoft.com/office/powerpoint/2010/main" val="3489016976"/>
      </p:ext>
    </p:extLst>
  </p:cSld>
  <p:clrMapOvr>
    <a:masterClrMapping/>
  </p:clrMapOvr>
</p:sld>
</file>

<file path=ppt/theme/theme1.xml><?xml version="1.0" encoding="utf-8"?>
<a:theme xmlns:a="http://schemas.openxmlformats.org/drawingml/2006/main" name="Office Theme">
  <a:themeElements>
    <a:clrScheme name="FRC interim">
      <a:dk1>
        <a:sysClr val="windowText" lastClr="000000"/>
      </a:dk1>
      <a:lt1>
        <a:sysClr val="window" lastClr="FFFFFF"/>
      </a:lt1>
      <a:dk2>
        <a:srgbClr val="DAA900"/>
      </a:dk2>
      <a:lt2>
        <a:srgbClr val="6ABF4B"/>
      </a:lt2>
      <a:accent1>
        <a:srgbClr val="1E60A1"/>
      </a:accent1>
      <a:accent2>
        <a:srgbClr val="0097CE"/>
      </a:accent2>
      <a:accent3>
        <a:srgbClr val="87B3F4"/>
      </a:accent3>
      <a:accent4>
        <a:srgbClr val="5BA4AF"/>
      </a:accent4>
      <a:accent5>
        <a:srgbClr val="00827E"/>
      </a:accent5>
      <a:accent6>
        <a:srgbClr val="1ECAD3"/>
      </a:accent6>
      <a:hlink>
        <a:srgbClr val="6ABF4B"/>
      </a:hlink>
      <a:folHlink>
        <a:srgbClr val="DAA900"/>
      </a:folHlink>
    </a:clrScheme>
    <a:fontScheme name="FRC">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RC Wide-screen PowerPoint.pptx" id="{D3D79B26-AC9A-4C62-8221-D7DA1CFD7907}" vid="{90B06B90-D1E6-454A-9CE9-5A5D3817C9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03487ff-7543-421c-8fec-a5af092f512b" xsi:nil="true"/>
    <lcf76f155ced4ddcb4097134ff3c332f xmlns="30164d4e-366f-43d7-b3ba-504dd9ba6bd2">
      <Terms xmlns="http://schemas.microsoft.com/office/infopath/2007/PartnerControls"/>
    </lcf76f155ced4ddcb4097134ff3c332f>
    <SharedWithUsers xmlns="b03487ff-7543-421c-8fec-a5af092f512b">
      <UserInfo>
        <DisplayName>Oliver Simms</DisplayName>
        <AccountId>580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5C057748521834C8D5244A69665120F" ma:contentTypeVersion="21" ma:contentTypeDescription="Create a new document." ma:contentTypeScope="" ma:versionID="ad90d1bcd17b5a5840cd2a83f8cf6fb3">
  <xsd:schema xmlns:xsd="http://www.w3.org/2001/XMLSchema" xmlns:xs="http://www.w3.org/2001/XMLSchema" xmlns:p="http://schemas.microsoft.com/office/2006/metadata/properties" xmlns:ns2="30164d4e-366f-43d7-b3ba-504dd9ba6bd2" xmlns:ns3="b03487ff-7543-421c-8fec-a5af092f512b" targetNamespace="http://schemas.microsoft.com/office/2006/metadata/properties" ma:root="true" ma:fieldsID="05509b41c8a7b82b79105625b90a99a8" ns2:_="" ns3:_="">
    <xsd:import namespace="30164d4e-366f-43d7-b3ba-504dd9ba6bd2"/>
    <xsd:import namespace="b03487ff-7543-421c-8fec-a5af092f512b"/>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164d4e-366f-43d7-b3ba-504dd9ba6b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6538990-369b-456c-93cc-b6fdedcb07f5"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3487ff-7543-421c-8fec-a5af092f51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f3c7c5a-5179-4dcd-88cb-c8d99ce1960d}" ma:internalName="TaxCatchAll" ma:showField="CatchAllData" ma:web="b03487ff-7543-421c-8fec-a5af092f512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09CE57-D7D3-42A2-B4FC-66A11CC64FA9}">
  <ds:schemaRefs>
    <ds:schemaRef ds:uri="http://schemas.microsoft.com/sharepoint/v3/contenttype/forms"/>
  </ds:schemaRefs>
</ds:datastoreItem>
</file>

<file path=customXml/itemProps2.xml><?xml version="1.0" encoding="utf-8"?>
<ds:datastoreItem xmlns:ds="http://schemas.openxmlformats.org/officeDocument/2006/customXml" ds:itemID="{CDADD4D6-2229-4FCC-AB3A-76C5E623322C}">
  <ds:schemaRefs>
    <ds:schemaRef ds:uri="http://schemas.microsoft.com/office/2006/documentManagement/types"/>
    <ds:schemaRef ds:uri="http://purl.org/dc/dcmitype/"/>
    <ds:schemaRef ds:uri="30164d4e-366f-43d7-b3ba-504dd9ba6bd2"/>
    <ds:schemaRef ds:uri="http://schemas.microsoft.com/office/2006/metadata/properties"/>
    <ds:schemaRef ds:uri="http://schemas.microsoft.com/office/infopath/2007/PartnerControls"/>
    <ds:schemaRef ds:uri="http://purl.org/dc/terms/"/>
    <ds:schemaRef ds:uri="http://www.w3.org/XML/1998/namespace"/>
    <ds:schemaRef ds:uri="http://purl.org/dc/elements/1.1/"/>
    <ds:schemaRef ds:uri="http://schemas.openxmlformats.org/package/2006/metadata/core-properties"/>
    <ds:schemaRef ds:uri="b03487ff-7543-421c-8fec-a5af092f512b"/>
  </ds:schemaRefs>
</ds:datastoreItem>
</file>

<file path=customXml/itemProps3.xml><?xml version="1.0" encoding="utf-8"?>
<ds:datastoreItem xmlns:ds="http://schemas.openxmlformats.org/officeDocument/2006/customXml" ds:itemID="{4031A59A-2A4C-4A05-9EC6-2B0FDCCE3A08}">
  <ds:schemaRefs>
    <ds:schemaRef ds:uri="30164d4e-366f-43d7-b3ba-504dd9ba6bd2"/>
    <ds:schemaRef ds:uri="b03487ff-7543-421c-8fec-a5af092f51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088c8654-1a5a-4d83-9114-966713172dd7}" enabled="0" method="" siteId="{088c8654-1a5a-4d83-9114-966713172dd7}" removed="1"/>
</clbl:labelList>
</file>

<file path=docProps/app.xml><?xml version="1.0" encoding="utf-8"?>
<Properties xmlns="http://schemas.openxmlformats.org/officeDocument/2006/extended-properties" xmlns:vt="http://schemas.openxmlformats.org/officeDocument/2006/docPropsVTypes">
  <Template>FRC Wide-screen PowerPoint</Template>
  <TotalTime>5</TotalTime>
  <Words>784</Words>
  <Application>Microsoft Office PowerPoint</Application>
  <PresentationFormat>Custom</PresentationFormat>
  <Paragraphs>87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Segoe UI</vt:lpstr>
      <vt:lpstr>Segoe UI Semibold</vt:lpstr>
      <vt:lpstr>Office Theme</vt:lpstr>
      <vt:lpstr>Restoring timely, high-quality local body financial reporting and audit</vt:lpstr>
      <vt:lpstr>Restoring timely, high-quality local body financial reporting and audit</vt:lpstr>
      <vt:lpstr>Restoring timely, high-quality local body financial reporting and audit</vt:lpstr>
      <vt:lpstr>Restoring timely, high-quality local body financial reporting and audit</vt:lpstr>
      <vt:lpstr>Restoring timely, high-quality local body financial reporting and audit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Restoring timely, high-quality local body financial reporting and audit</dc:title>
  <dc:creator>Daniel Ellis</dc:creator>
  <cp:lastModifiedBy>Daniel Ellis</cp:lastModifiedBy>
  <cp:revision>2</cp:revision>
  <cp:lastPrinted>2024-02-14T11:41:48Z</cp:lastPrinted>
  <dcterms:created xsi:type="dcterms:W3CDTF">2024-02-05T13:35:15Z</dcterms:created>
  <dcterms:modified xsi:type="dcterms:W3CDTF">2024-02-28T16:17:50Z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2021-03-08T00:00:00Z</vt:filetime>
  </property>
  <property fmtid="{D5CDD505-2E9C-101B-9397-08002B2CF9AE}" pid="3" name="Creator">
    <vt:lpwstr>Adobe Illustrator 25.2 (Macintosh)</vt:lpwstr>
  </property>
  <property fmtid="{D5CDD505-2E9C-101B-9397-08002B2CF9AE}" pid="4" name="LastSaved">
    <vt:filetime>2021-03-09T00:00:00Z</vt:filetime>
  </property>
  <property fmtid="{D5CDD505-2E9C-101B-9397-08002B2CF9AE}" pid="5" name="NXPowerLiteLastOptimized">
    <vt:lpwstr>1730650</vt:lpwstr>
  </property>
  <property fmtid="{D5CDD505-2E9C-101B-9397-08002B2CF9AE}" pid="6" name="NXPowerLiteSettings">
    <vt:lpwstr>874006B004C800</vt:lpwstr>
  </property>
  <property fmtid="{D5CDD505-2E9C-101B-9397-08002B2CF9AE}" pid="7" name="NXPowerLiteVersion">
    <vt:lpwstr>D7.1.14</vt:lpwstr>
  </property>
  <property fmtid="{D5CDD505-2E9C-101B-9397-08002B2CF9AE}" pid="8" name="ContentTypeId">
    <vt:lpwstr>0x01010005C057748521834C8D5244A69665120F</vt:lpwstr>
  </property>
  <property fmtid="{D5CDD505-2E9C-101B-9397-08002B2CF9AE}" pid="9" name="MediaServiceImageTags">
    <vt:lpwstr/>
  </property>
</Properties>
</file>