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notesSlides/notesSlide1.xml" ContentType="application/vnd.openxmlformats-officedocument.presentationml.notesSlide+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notesSlides/notesSlide2.xml" ContentType="application/vnd.openxmlformats-officedocument.presentationml.notesSlide+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notesSlides/notesSlide3.xml" ContentType="application/vnd.openxmlformats-officedocument.presentationml.notesSlide+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notesSlides/notesSlide4.xml" ContentType="application/vnd.openxmlformats-officedocument.presentationml.notesSlide+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 id="2147483812" r:id="rId2"/>
    <p:sldMasterId id="2147483834" r:id="rId3"/>
    <p:sldMasterId id="2147483856" r:id="rId4"/>
  </p:sldMasterIdLst>
  <p:notesMasterIdLst>
    <p:notesMasterId r:id="rId26"/>
  </p:notesMasterIdLst>
  <p:handoutMasterIdLst>
    <p:handoutMasterId r:id="rId27"/>
  </p:handoutMasterIdLst>
  <p:sldIdLst>
    <p:sldId id="258" r:id="rId5"/>
    <p:sldId id="4139" r:id="rId6"/>
    <p:sldId id="328" r:id="rId7"/>
    <p:sldId id="4128" r:id="rId8"/>
    <p:sldId id="4137" r:id="rId9"/>
    <p:sldId id="951" r:id="rId10"/>
    <p:sldId id="4129" r:id="rId11"/>
    <p:sldId id="4130" r:id="rId12"/>
    <p:sldId id="4131" r:id="rId13"/>
    <p:sldId id="4132" r:id="rId14"/>
    <p:sldId id="4133" r:id="rId15"/>
    <p:sldId id="4134" r:id="rId16"/>
    <p:sldId id="4135" r:id="rId17"/>
    <p:sldId id="4136" r:id="rId18"/>
    <p:sldId id="4144" r:id="rId19"/>
    <p:sldId id="959" r:id="rId20"/>
    <p:sldId id="4143" r:id="rId21"/>
    <p:sldId id="4142" r:id="rId22"/>
    <p:sldId id="1915" r:id="rId23"/>
    <p:sldId id="4087" r:id="rId24"/>
    <p:sldId id="4138" r:id="rId25"/>
  </p:sldIdLst>
  <p:sldSz cx="9144000" cy="5143500" type="screen16x9"/>
  <p:notesSz cx="6799263" cy="9929813"/>
  <p:custDataLst>
    <p:tags r:id="rId28"/>
  </p:custDataLst>
  <p:defaultTextStyle>
    <a:defPPr>
      <a:defRPr lang="en-US"/>
    </a:defPPr>
    <a:lvl1pPr marL="0" algn="l" defTabSz="311033" rtl="0" eaLnBrk="1" latinLnBrk="0" hangingPunct="1">
      <a:defRPr sz="1225" kern="1200">
        <a:solidFill>
          <a:schemeClr val="tx1"/>
        </a:solidFill>
        <a:latin typeface="+mn-lt"/>
        <a:ea typeface="+mn-ea"/>
        <a:cs typeface="+mn-cs"/>
      </a:defRPr>
    </a:lvl1pPr>
    <a:lvl2pPr marL="311033" algn="l" defTabSz="311033" rtl="0" eaLnBrk="1" latinLnBrk="0" hangingPunct="1">
      <a:defRPr sz="1225" kern="1200">
        <a:solidFill>
          <a:schemeClr val="tx1"/>
        </a:solidFill>
        <a:latin typeface="+mn-lt"/>
        <a:ea typeface="+mn-ea"/>
        <a:cs typeface="+mn-cs"/>
      </a:defRPr>
    </a:lvl2pPr>
    <a:lvl3pPr marL="622066" algn="l" defTabSz="311033" rtl="0" eaLnBrk="1" latinLnBrk="0" hangingPunct="1">
      <a:defRPr sz="1225" kern="1200">
        <a:solidFill>
          <a:schemeClr val="tx1"/>
        </a:solidFill>
        <a:latin typeface="+mn-lt"/>
        <a:ea typeface="+mn-ea"/>
        <a:cs typeface="+mn-cs"/>
      </a:defRPr>
    </a:lvl3pPr>
    <a:lvl4pPr marL="933099" algn="l" defTabSz="311033" rtl="0" eaLnBrk="1" latinLnBrk="0" hangingPunct="1">
      <a:defRPr sz="1225" kern="1200">
        <a:solidFill>
          <a:schemeClr val="tx1"/>
        </a:solidFill>
        <a:latin typeface="+mn-lt"/>
        <a:ea typeface="+mn-ea"/>
        <a:cs typeface="+mn-cs"/>
      </a:defRPr>
    </a:lvl4pPr>
    <a:lvl5pPr marL="1244133" algn="l" defTabSz="311033" rtl="0" eaLnBrk="1" latinLnBrk="0" hangingPunct="1">
      <a:defRPr sz="1225" kern="1200">
        <a:solidFill>
          <a:schemeClr val="tx1"/>
        </a:solidFill>
        <a:latin typeface="+mn-lt"/>
        <a:ea typeface="+mn-ea"/>
        <a:cs typeface="+mn-cs"/>
      </a:defRPr>
    </a:lvl5pPr>
    <a:lvl6pPr marL="1555166" algn="l" defTabSz="311033" rtl="0" eaLnBrk="1" latinLnBrk="0" hangingPunct="1">
      <a:defRPr sz="1225" kern="1200">
        <a:solidFill>
          <a:schemeClr val="tx1"/>
        </a:solidFill>
        <a:latin typeface="+mn-lt"/>
        <a:ea typeface="+mn-ea"/>
        <a:cs typeface="+mn-cs"/>
      </a:defRPr>
    </a:lvl6pPr>
    <a:lvl7pPr marL="1866199" algn="l" defTabSz="311033" rtl="0" eaLnBrk="1" latinLnBrk="0" hangingPunct="1">
      <a:defRPr sz="1225" kern="1200">
        <a:solidFill>
          <a:schemeClr val="tx1"/>
        </a:solidFill>
        <a:latin typeface="+mn-lt"/>
        <a:ea typeface="+mn-ea"/>
        <a:cs typeface="+mn-cs"/>
      </a:defRPr>
    </a:lvl7pPr>
    <a:lvl8pPr marL="2177232" algn="l" defTabSz="311033" rtl="0" eaLnBrk="1" latinLnBrk="0" hangingPunct="1">
      <a:defRPr sz="1225" kern="1200">
        <a:solidFill>
          <a:schemeClr val="tx1"/>
        </a:solidFill>
        <a:latin typeface="+mn-lt"/>
        <a:ea typeface="+mn-ea"/>
        <a:cs typeface="+mn-cs"/>
      </a:defRPr>
    </a:lvl8pPr>
    <a:lvl9pPr marL="2488265" algn="l" defTabSz="311033" rtl="0" eaLnBrk="1" latinLnBrk="0" hangingPunct="1">
      <a:defRPr sz="122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E50302-7984-5352-748B-F60FC7967173}" name="Stephen R Bromwich" initials="SRB" userId="S::Stephen.R.Bromwich@uk.gt.com::3018bd86-44d3-409c-8a3e-05a57e6b1057" providerId="AD"/>
  <p188:author id="{CF340A5A-3DD4-436B-7F40-1AFDE3105AEA}" name="Elliot M Black" initials="EB" userId="S::Elliot.M.Black@uk.gt.com::0359297b-d11b-45c0-bd73-42ddbbfe5c2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8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B61151-98C6-4B77-9488-D5E54D2223F8}" v="1" dt="2024-02-29T07:59:01.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5" autoAdjust="0"/>
    <p:restoredTop sz="94660"/>
  </p:normalViewPr>
  <p:slideViewPr>
    <p:cSldViewPr snapToGrid="0">
      <p:cViewPr varScale="1">
        <p:scale>
          <a:sx n="83" d="100"/>
          <a:sy n="83" d="100"/>
        </p:scale>
        <p:origin x="852" y="52"/>
      </p:cViewPr>
      <p:guideLst>
        <p:guide orient="horz" pos="1620"/>
        <p:guide pos="2880"/>
      </p:guideLst>
    </p:cSldViewPr>
  </p:slideViewPr>
  <p:notesTextViewPr>
    <p:cViewPr>
      <p:scale>
        <a:sx n="1" d="1"/>
        <a:sy n="1" d="1"/>
      </p:scale>
      <p:origin x="0" y="0"/>
    </p:cViewPr>
  </p:notesTextViewPr>
  <p:sorterViewPr>
    <p:cViewPr>
      <p:scale>
        <a:sx n="100" d="100"/>
        <a:sy n="100" d="100"/>
      </p:scale>
      <p:origin x="0" y="-327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grantthorntonuk.sharepoint.com/sites/Foresights-2022/Shared%20Documents/General/Foresights%202023/New%20Foresights%20Model/Foresights%20Dec%2023%20refresh%20v0.4%20JJM%200801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grantthorntonuk.sharepoint.com/sites/Foresights-2022/Shared%20Documents/General/Foresights%202023/New%20Foresights%20Model/Foresights%20Dec%2023%20refresh%20v0.4%20JJM%200801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392432653395601E-2"/>
          <c:y val="2.4574194595289686E-2"/>
          <c:w val="0.42919488592379529"/>
          <c:h val="0.82146296691292908"/>
        </c:manualLayout>
      </c:layout>
      <c:barChart>
        <c:barDir val="col"/>
        <c:grouping val="clustered"/>
        <c:varyColors val="0"/>
        <c:ser>
          <c:idx val="0"/>
          <c:order val="0"/>
          <c:tx>
            <c:v># LA at risk</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'[Foresights Dec 23 refresh v0.4 JJM 080124.xlsx]la_type'!$I$102:$N$102</c:f>
              <c:strCache>
                <c:ptCount val="5"/>
                <c:pt idx="0">
                  <c:v> 2024/25 </c:v>
                </c:pt>
                <c:pt idx="1">
                  <c:v> 2025/26 </c:v>
                </c:pt>
                <c:pt idx="2">
                  <c:v> 2026/27 </c:v>
                </c:pt>
                <c:pt idx="3">
                  <c:v> 2027/28 </c:v>
                </c:pt>
                <c:pt idx="4">
                  <c:v> 2028/29 </c:v>
                </c:pt>
              </c:strCache>
              <c:extLst/>
            </c:strRef>
          </c:cat>
          <c:val>
            <c:numRef>
              <c:f>'[Foresights Dec 23 refresh v0.4 JJM 080124.xlsx]la_type'!$I$112:$N$112</c:f>
              <c:numCache>
                <c:formatCode>General</c:formatCode>
                <c:ptCount val="5"/>
                <c:pt idx="0">
                  <c:v>68</c:v>
                </c:pt>
                <c:pt idx="1">
                  <c:v>28</c:v>
                </c:pt>
                <c:pt idx="2">
                  <c:v>20</c:v>
                </c:pt>
                <c:pt idx="3">
                  <c:v>7</c:v>
                </c:pt>
                <c:pt idx="4">
                  <c:v>14</c:v>
                </c:pt>
              </c:numCache>
              <c:extLst/>
            </c:numRef>
          </c:val>
          <c:extLst>
            <c:ext xmlns:c16="http://schemas.microsoft.com/office/drawing/2014/chart" uri="{C3380CC4-5D6E-409C-BE32-E72D297353CC}">
              <c16:uniqueId val="{00000000-9019-4F22-A6DF-31D40C34421D}"/>
            </c:ext>
          </c:extLst>
        </c:ser>
        <c:dLbls>
          <c:showLegendKey val="0"/>
          <c:showVal val="0"/>
          <c:showCatName val="0"/>
          <c:showSerName val="0"/>
          <c:showPercent val="0"/>
          <c:showBubbleSize val="0"/>
        </c:dLbls>
        <c:gapWidth val="66"/>
        <c:axId val="624192104"/>
        <c:axId val="624192824"/>
      </c:barChart>
      <c:lineChart>
        <c:grouping val="standard"/>
        <c:varyColors val="0"/>
        <c:ser>
          <c:idx val="1"/>
          <c:order val="2"/>
          <c:tx>
            <c:v>% pop (cumulative)</c:v>
          </c:tx>
          <c:spPr>
            <a:ln w="28575" cap="rnd">
              <a:solidFill>
                <a:schemeClr val="accent4"/>
              </a:solidFill>
              <a:prstDash val="sysDash"/>
              <a:round/>
            </a:ln>
            <a:effectLst/>
          </c:spPr>
          <c:marker>
            <c:symbol val="none"/>
          </c:marker>
          <c:cat>
            <c:strLit>
              <c:ptCount val="5"/>
              <c:pt idx="0">
                <c:v>2</c:v>
              </c:pt>
              <c:pt idx="1">
                <c:v>3</c:v>
              </c:pt>
              <c:pt idx="2">
                <c:v>4</c:v>
              </c:pt>
              <c:pt idx="3">
                <c:v>5</c:v>
              </c:pt>
              <c:pt idx="4">
                <c:v>6</c:v>
              </c:pt>
              <c:extLst>
                <c:ext xmlns:c15="http://schemas.microsoft.com/office/drawing/2012/chart" uri="{02D57815-91ED-43cb-92C2-25804820EDAC}">
                  <c15:autoCat val="1"/>
                </c:ext>
              </c:extLst>
            </c:strLit>
          </c:cat>
          <c:val>
            <c:numRef>
              <c:f>'[Foresights Dec 23 refresh v0.4 JJM 080124.xlsx]la_type'!$I$117:$N$117</c:f>
              <c:numCache>
                <c:formatCode>0%</c:formatCode>
                <c:ptCount val="5"/>
                <c:pt idx="0">
                  <c:v>0.20211479485614248</c:v>
                </c:pt>
                <c:pt idx="1">
                  <c:v>0.28175405982309959</c:v>
                </c:pt>
                <c:pt idx="2">
                  <c:v>0.3312276174090068</c:v>
                </c:pt>
                <c:pt idx="3">
                  <c:v>0.35071507823114684</c:v>
                </c:pt>
                <c:pt idx="4">
                  <c:v>0.38577275546201101</c:v>
                </c:pt>
              </c:numCache>
              <c:extLst/>
            </c:numRef>
          </c:val>
          <c:smooth val="0"/>
          <c:extLst>
            <c:ext xmlns:c16="http://schemas.microsoft.com/office/drawing/2014/chart" uri="{C3380CC4-5D6E-409C-BE32-E72D297353CC}">
              <c16:uniqueId val="{00000001-9019-4F22-A6DF-31D40C34421D}"/>
            </c:ext>
          </c:extLst>
        </c:ser>
        <c:dLbls>
          <c:showLegendKey val="0"/>
          <c:showVal val="0"/>
          <c:showCatName val="0"/>
          <c:showSerName val="0"/>
          <c:showPercent val="0"/>
          <c:showBubbleSize val="0"/>
        </c:dLbls>
        <c:marker val="1"/>
        <c:smooth val="0"/>
        <c:axId val="1066409551"/>
        <c:axId val="1066407391"/>
        <c:extLst>
          <c:ext xmlns:c15="http://schemas.microsoft.com/office/drawing/2012/chart" uri="{02D57815-91ED-43cb-92C2-25804820EDAC}">
            <c15:filteredLineSeries>
              <c15:ser>
                <c:idx val="3"/>
                <c:order val="1"/>
                <c:tx>
                  <c:v>% yearly</c:v>
                </c:tx>
                <c:spPr>
                  <a:ln w="28575" cap="rnd">
                    <a:solidFill>
                      <a:schemeClr val="accent4"/>
                    </a:solidFill>
                    <a:round/>
                  </a:ln>
                  <a:effectLst/>
                </c:spPr>
                <c:marker>
                  <c:symbol val="none"/>
                </c:marker>
                <c:val>
                  <c:numRef>
                    <c:extLst>
                      <c:ext uri="{02D57815-91ED-43cb-92C2-25804820EDAC}">
                        <c15:formulaRef>
                          <c15:sqref>'[Foresights Dec 23 refresh v0.4 JJM 080124.xlsx]la_type'!$I$116:$N$116</c15:sqref>
                        </c15:formulaRef>
                      </c:ext>
                    </c:extLst>
                    <c:numCache>
                      <c:formatCode>0%</c:formatCode>
                      <c:ptCount val="5"/>
                      <c:pt idx="1">
                        <c:v>8.0507694223116696E-2</c:v>
                      </c:pt>
                      <c:pt idx="2">
                        <c:v>5.0643252771239045E-2</c:v>
                      </c:pt>
                      <c:pt idx="3">
                        <c:v>2.081702463401942E-2</c:v>
                      </c:pt>
                      <c:pt idx="4">
                        <c:v>3.6417973946069805E-2</c:v>
                      </c:pt>
                    </c:numCache>
                  </c:numRef>
                </c:val>
                <c:smooth val="0"/>
                <c:extLst>
                  <c:ext xmlns:c16="http://schemas.microsoft.com/office/drawing/2014/chart" uri="{C3380CC4-5D6E-409C-BE32-E72D297353CC}">
                    <c16:uniqueId val="{00000002-9019-4F22-A6DF-31D40C34421D}"/>
                  </c:ext>
                </c:extLst>
              </c15:ser>
            </c15:filteredLineSeries>
          </c:ext>
        </c:extLst>
      </c:lineChart>
      <c:catAx>
        <c:axId val="624192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624192824"/>
        <c:crosses val="autoZero"/>
        <c:auto val="1"/>
        <c:lblAlgn val="ctr"/>
        <c:lblOffset val="100"/>
        <c:noMultiLvlLbl val="0"/>
      </c:catAx>
      <c:valAx>
        <c:axId val="624192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n-GB" dirty="0"/>
                  <a:t>No.</a:t>
                </a:r>
                <a:r>
                  <a:rPr lang="en-GB" baseline="0" dirty="0"/>
                  <a:t> of authorities </a:t>
                </a:r>
                <a:endParaRPr lang="en-GB" dirty="0"/>
              </a:p>
            </c:rich>
          </c:tx>
          <c:layout>
            <c:manualLayout>
              <c:xMode val="edge"/>
              <c:yMode val="edge"/>
              <c:x val="8.9543086973305468E-3"/>
              <c:y val="0.30817809682920533"/>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624192104"/>
        <c:crosses val="autoZero"/>
        <c:crossBetween val="between"/>
      </c:valAx>
      <c:valAx>
        <c:axId val="1066407391"/>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66409551"/>
        <c:crosses val="max"/>
        <c:crossBetween val="between"/>
      </c:valAx>
      <c:catAx>
        <c:axId val="1066409551"/>
        <c:scaling>
          <c:orientation val="minMax"/>
        </c:scaling>
        <c:delete val="1"/>
        <c:axPos val="b"/>
        <c:numFmt formatCode="General" sourceLinked="1"/>
        <c:majorTickMark val="out"/>
        <c:minorTickMark val="none"/>
        <c:tickLblPos val="nextTo"/>
        <c:crossAx val="1066407391"/>
        <c:crosses val="autoZero"/>
        <c:auto val="1"/>
        <c:lblAlgn val="ctr"/>
        <c:lblOffset val="100"/>
        <c:noMultiLvlLbl val="0"/>
      </c:catAx>
      <c:spPr>
        <a:noFill/>
        <a:ln>
          <a:noFill/>
        </a:ln>
        <a:effectLst/>
      </c:spPr>
    </c:plotArea>
    <c:legend>
      <c:legendPos val="b"/>
      <c:layout>
        <c:manualLayout>
          <c:xMode val="edge"/>
          <c:yMode val="edge"/>
          <c:x val="1.4317915609715936E-2"/>
          <c:y val="0.91509508097676273"/>
          <c:w val="0.59040678346187758"/>
          <c:h val="8.0584525438783597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Sheet2!$A$12</c:f>
              <c:strCache>
                <c:ptCount val="1"/>
                <c:pt idx="0">
                  <c:v>Year at risk</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Sheet2!$B$11:$G$11</c:f>
              <c:strCache>
                <c:ptCount val="6"/>
                <c:pt idx="0">
                  <c:v>2022/23 </c:v>
                </c:pt>
                <c:pt idx="1">
                  <c:v>2023/24 </c:v>
                </c:pt>
                <c:pt idx="2">
                  <c:v>2024/25</c:v>
                </c:pt>
                <c:pt idx="3">
                  <c:v>2025/26 </c:v>
                </c:pt>
                <c:pt idx="4">
                  <c:v>2026/27 </c:v>
                </c:pt>
                <c:pt idx="5">
                  <c:v>2027/28 </c:v>
                </c:pt>
              </c:strCache>
            </c:strRef>
          </c:cat>
          <c:val>
            <c:numRef>
              <c:f>Sheet2!$B$12:$G$12</c:f>
              <c:numCache>
                <c:formatCode>General</c:formatCode>
                <c:ptCount val="6"/>
                <c:pt idx="0">
                  <c:v>5</c:v>
                </c:pt>
                <c:pt idx="1">
                  <c:v>9</c:v>
                </c:pt>
                <c:pt idx="2">
                  <c:v>27</c:v>
                </c:pt>
                <c:pt idx="3">
                  <c:v>32</c:v>
                </c:pt>
                <c:pt idx="4">
                  <c:v>31</c:v>
                </c:pt>
                <c:pt idx="5">
                  <c:v>34</c:v>
                </c:pt>
              </c:numCache>
            </c:numRef>
          </c:val>
          <c:extLst>
            <c:ext xmlns:c16="http://schemas.microsoft.com/office/drawing/2014/chart" uri="{C3380CC4-5D6E-409C-BE32-E72D297353CC}">
              <c16:uniqueId val="{00000000-A07E-4457-831A-6A795A9F7DDB}"/>
            </c:ext>
          </c:extLst>
        </c:ser>
        <c:dLbls>
          <c:showLegendKey val="0"/>
          <c:showVal val="0"/>
          <c:showCatName val="0"/>
          <c:showSerName val="0"/>
          <c:showPercent val="0"/>
          <c:showBubbleSize val="0"/>
        </c:dLbls>
        <c:gapWidth val="138"/>
        <c:axId val="687313951"/>
        <c:axId val="687312151"/>
      </c:barChart>
      <c:lineChart>
        <c:grouping val="standard"/>
        <c:varyColors val="0"/>
        <c:ser>
          <c:idx val="1"/>
          <c:order val="1"/>
          <c:tx>
            <c:strRef>
              <c:f>Sheet2!$A$14</c:f>
              <c:strCache>
                <c:ptCount val="1"/>
                <c:pt idx="0">
                  <c:v>Percentage </c:v>
                </c:pt>
              </c:strCache>
            </c:strRef>
          </c:tx>
          <c:spPr>
            <a:ln w="19050" cap="rnd">
              <a:solidFill>
                <a:schemeClr val="tx2"/>
              </a:solidFill>
              <a:prstDash val="dash"/>
              <a:round/>
            </a:ln>
            <a:effectLst/>
          </c:spPr>
          <c:marker>
            <c:symbol val="none"/>
          </c:marker>
          <c:val>
            <c:numRef>
              <c:f>Sheet2!$B$14:$G$14</c:f>
              <c:numCache>
                <c:formatCode>0%</c:formatCode>
                <c:ptCount val="6"/>
                <c:pt idx="0">
                  <c:v>1.5015015015015015E-2</c:v>
                </c:pt>
                <c:pt idx="1">
                  <c:v>4.2042042042042045E-2</c:v>
                </c:pt>
                <c:pt idx="2">
                  <c:v>0.12312312312312312</c:v>
                </c:pt>
                <c:pt idx="3">
                  <c:v>0.21921921921921922</c:v>
                </c:pt>
                <c:pt idx="4">
                  <c:v>0.31231231231231232</c:v>
                </c:pt>
                <c:pt idx="5">
                  <c:v>0.4144144144144144</c:v>
                </c:pt>
              </c:numCache>
            </c:numRef>
          </c:val>
          <c:smooth val="0"/>
          <c:extLst>
            <c:ext xmlns:c16="http://schemas.microsoft.com/office/drawing/2014/chart" uri="{C3380CC4-5D6E-409C-BE32-E72D297353CC}">
              <c16:uniqueId val="{00000001-A07E-4457-831A-6A795A9F7DDB}"/>
            </c:ext>
          </c:extLst>
        </c:ser>
        <c:dLbls>
          <c:showLegendKey val="0"/>
          <c:showVal val="0"/>
          <c:showCatName val="0"/>
          <c:showSerName val="0"/>
          <c:showPercent val="0"/>
          <c:showBubbleSize val="0"/>
        </c:dLbls>
        <c:marker val="1"/>
        <c:smooth val="0"/>
        <c:axId val="507316480"/>
        <c:axId val="507315040"/>
      </c:lineChart>
      <c:catAx>
        <c:axId val="68731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687312151"/>
        <c:crosses val="autoZero"/>
        <c:auto val="1"/>
        <c:lblAlgn val="ctr"/>
        <c:lblOffset val="100"/>
        <c:noMultiLvlLbl val="0"/>
      </c:catAx>
      <c:valAx>
        <c:axId val="68731215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687313951"/>
        <c:crosses val="autoZero"/>
        <c:crossBetween val="between"/>
      </c:valAx>
      <c:valAx>
        <c:axId val="507315040"/>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07316480"/>
        <c:crosses val="max"/>
        <c:crossBetween val="between"/>
      </c:valAx>
      <c:catAx>
        <c:axId val="507316480"/>
        <c:scaling>
          <c:orientation val="minMax"/>
        </c:scaling>
        <c:delete val="1"/>
        <c:axPos val="b"/>
        <c:majorTickMark val="out"/>
        <c:minorTickMark val="none"/>
        <c:tickLblPos val="nextTo"/>
        <c:crossAx val="5073150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7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03890032777256E-2"/>
          <c:y val="0.1748047783905376"/>
          <c:w val="0.86757064125202621"/>
          <c:h val="0.6492969579222142"/>
        </c:manualLayout>
      </c:layout>
      <c:lineChart>
        <c:grouping val="standard"/>
        <c:varyColors val="0"/>
        <c:ser>
          <c:idx val="0"/>
          <c:order val="0"/>
          <c:tx>
            <c:strRef>
              <c:f>'[Foresights Dec 23 refresh v0.4 JJM 080124.xlsx]england'!$AE$62</c:f>
              <c:strCache>
                <c:ptCount val="1"/>
                <c:pt idx="0">
                  <c:v>General fund reserves</c:v>
                </c:pt>
              </c:strCache>
            </c:strRef>
          </c:tx>
          <c:spPr>
            <a:ln w="28575" cap="rnd">
              <a:solidFill>
                <a:schemeClr val="accent1"/>
              </a:solidFill>
              <a:round/>
            </a:ln>
            <a:effectLst/>
          </c:spPr>
          <c:marker>
            <c:symbol val="none"/>
          </c:marker>
          <c:cat>
            <c:strRef>
              <c:f>'[Foresights Dec 23 refresh v0.4 JJM 080124.xlsx]england'!$AF$61:$AP$61</c:f>
              <c:strCache>
                <c:ptCount val="11"/>
                <c:pt idx="0">
                  <c:v> 2018/19 </c:v>
                </c:pt>
                <c:pt idx="1">
                  <c:v> 2019/20 </c:v>
                </c:pt>
                <c:pt idx="2">
                  <c:v> 2020/21 </c:v>
                </c:pt>
                <c:pt idx="3">
                  <c:v> 2021/22 </c:v>
                </c:pt>
                <c:pt idx="4">
                  <c:v> 2022/23 </c:v>
                </c:pt>
                <c:pt idx="5">
                  <c:v> 2023/24 </c:v>
                </c:pt>
                <c:pt idx="6">
                  <c:v> 2024/25 </c:v>
                </c:pt>
                <c:pt idx="7">
                  <c:v> 2025/26 </c:v>
                </c:pt>
                <c:pt idx="8">
                  <c:v> 2026/27 </c:v>
                </c:pt>
                <c:pt idx="9">
                  <c:v> 2027/28 </c:v>
                </c:pt>
                <c:pt idx="10">
                  <c:v> 2028/29 </c:v>
                </c:pt>
              </c:strCache>
            </c:strRef>
          </c:cat>
          <c:val>
            <c:numRef>
              <c:f>'[Foresights Dec 23 refresh v0.4 JJM 080124.xlsx]england'!$AF$62:$AP$62</c:f>
              <c:numCache>
                <c:formatCode>_-"£"* #,##0_-;\-"£"* #,##0_-;_-"£"* "-"??_-;_-@_-</c:formatCode>
                <c:ptCount val="11"/>
                <c:pt idx="0">
                  <c:v>18806984</c:v>
                </c:pt>
                <c:pt idx="1">
                  <c:v>20585735</c:v>
                </c:pt>
                <c:pt idx="2">
                  <c:v>25725004</c:v>
                </c:pt>
                <c:pt idx="3">
                  <c:v>27589547</c:v>
                </c:pt>
                <c:pt idx="4">
                  <c:v>26505187</c:v>
                </c:pt>
              </c:numCache>
            </c:numRef>
          </c:val>
          <c:smooth val="0"/>
          <c:extLst>
            <c:ext xmlns:c16="http://schemas.microsoft.com/office/drawing/2014/chart" uri="{C3380CC4-5D6E-409C-BE32-E72D297353CC}">
              <c16:uniqueId val="{00000000-12F8-407C-89D9-B173C86F1916}"/>
            </c:ext>
          </c:extLst>
        </c:ser>
        <c:ser>
          <c:idx val="1"/>
          <c:order val="1"/>
          <c:tx>
            <c:strRef>
              <c:f>'[Foresights Dec 23 refresh v0.4 JJM 080124.xlsx]england'!$AE$63</c:f>
              <c:strCache>
                <c:ptCount val="1"/>
                <c:pt idx="0">
                  <c:v>General fund reserves</c:v>
                </c:pt>
              </c:strCache>
            </c:strRef>
          </c:tx>
          <c:spPr>
            <a:ln w="28575" cap="rnd">
              <a:solidFill>
                <a:schemeClr val="accent1"/>
              </a:solidFill>
              <a:prstDash val="sysDash"/>
              <a:round/>
            </a:ln>
            <a:effectLst/>
          </c:spPr>
          <c:marker>
            <c:symbol val="none"/>
          </c:marker>
          <c:cat>
            <c:strRef>
              <c:f>'[Foresights Dec 23 refresh v0.4 JJM 080124.xlsx]england'!$AF$61:$AP$61</c:f>
              <c:strCache>
                <c:ptCount val="11"/>
                <c:pt idx="0">
                  <c:v> 2018/19 </c:v>
                </c:pt>
                <c:pt idx="1">
                  <c:v> 2019/20 </c:v>
                </c:pt>
                <c:pt idx="2">
                  <c:v> 2020/21 </c:v>
                </c:pt>
                <c:pt idx="3">
                  <c:v> 2021/22 </c:v>
                </c:pt>
                <c:pt idx="4">
                  <c:v> 2022/23 </c:v>
                </c:pt>
                <c:pt idx="5">
                  <c:v> 2023/24 </c:v>
                </c:pt>
                <c:pt idx="6">
                  <c:v> 2024/25 </c:v>
                </c:pt>
                <c:pt idx="7">
                  <c:v> 2025/26 </c:v>
                </c:pt>
                <c:pt idx="8">
                  <c:v> 2026/27 </c:v>
                </c:pt>
                <c:pt idx="9">
                  <c:v> 2027/28 </c:v>
                </c:pt>
                <c:pt idx="10">
                  <c:v> 2028/29 </c:v>
                </c:pt>
              </c:strCache>
            </c:strRef>
          </c:cat>
          <c:val>
            <c:numRef>
              <c:f>'[Foresights Dec 23 refresh v0.4 JJM 080124.xlsx]england'!$AF$63:$AP$63</c:f>
              <c:numCache>
                <c:formatCode>General</c:formatCode>
                <c:ptCount val="11"/>
                <c:pt idx="4" formatCode="_-&quot;£&quot;* #,##0_-;\-&quot;£&quot;* #,##0_-;_-&quot;£&quot;* &quot;-&quot;??_-;_-@_-">
                  <c:v>26505187</c:v>
                </c:pt>
                <c:pt idx="5" formatCode="_-&quot;£&quot;* #,##0_-;\-&quot;£&quot;* #,##0_-;_-&quot;£&quot;* &quot;-&quot;??_-;_-@_-">
                  <c:v>23853972.123678178</c:v>
                </c:pt>
                <c:pt idx="6" formatCode="_-&quot;£&quot;* #,##0_-;\-&quot;£&quot;* #,##0_-;_-&quot;£&quot;* &quot;-&quot;??_-;_-@_-">
                  <c:v>21127926.215050459</c:v>
                </c:pt>
                <c:pt idx="7" formatCode="_-&quot;£&quot;* #,##0_-;\-&quot;£&quot;* #,##0_-;_-&quot;£&quot;* &quot;-&quot;??_-;_-@_-">
                  <c:v>19302926.638814792</c:v>
                </c:pt>
                <c:pt idx="8" formatCode="_-&quot;£&quot;* #,##0_-;\-&quot;£&quot;* #,##0_-;_-&quot;£&quot;* &quot;-&quot;??_-;_-@_-">
                  <c:v>18184131.079378918</c:v>
                </c:pt>
                <c:pt idx="9" formatCode="_-&quot;£&quot;* #,##0_-;\-&quot;£&quot;* #,##0_-;_-&quot;£&quot;* &quot;-&quot;??_-;_-@_-">
                  <c:v>16703560.825570956</c:v>
                </c:pt>
                <c:pt idx="10" formatCode="_-&quot;£&quot;* #,##0_-;\-&quot;£&quot;* #,##0_-;_-&quot;£&quot;* &quot;-&quot;??_-;_-@_-">
                  <c:v>14858764.072529405</c:v>
                </c:pt>
              </c:numCache>
            </c:numRef>
          </c:val>
          <c:smooth val="0"/>
          <c:extLst>
            <c:ext xmlns:c16="http://schemas.microsoft.com/office/drawing/2014/chart" uri="{C3380CC4-5D6E-409C-BE32-E72D297353CC}">
              <c16:uniqueId val="{00000001-12F8-407C-89D9-B173C86F1916}"/>
            </c:ext>
          </c:extLst>
        </c:ser>
        <c:dLbls>
          <c:showLegendKey val="0"/>
          <c:showVal val="0"/>
          <c:showCatName val="0"/>
          <c:showSerName val="0"/>
          <c:showPercent val="0"/>
          <c:showBubbleSize val="0"/>
        </c:dLbls>
        <c:marker val="1"/>
        <c:smooth val="0"/>
        <c:axId val="1091245712"/>
        <c:axId val="1091245352"/>
      </c:lineChart>
      <c:scatterChart>
        <c:scatterStyle val="lineMarker"/>
        <c:varyColors val="0"/>
        <c:ser>
          <c:idx val="2"/>
          <c:order val="2"/>
          <c:tx>
            <c:strRef>
              <c:f>'[Foresights Dec 23 refresh v0.4 JJM 080124.xlsx]england'!$AE$65</c:f>
              <c:strCache>
                <c:ptCount val="1"/>
                <c:pt idx="0">
                  <c:v>Covid UK lockdown (March 2020)</c:v>
                </c:pt>
              </c:strCache>
            </c:strRef>
          </c:tx>
          <c:spPr>
            <a:ln w="28575" cap="rnd">
              <a:solidFill>
                <a:schemeClr val="accent3"/>
              </a:solidFill>
              <a:round/>
            </a:ln>
            <a:effectLst/>
          </c:spPr>
          <c:marker>
            <c:symbol val="none"/>
          </c:marker>
          <c:dLbls>
            <c:dLbl>
              <c:idx val="1"/>
              <c:layout>
                <c:manualLayout>
                  <c:x val="-7.6748882948204047E-2"/>
                  <c:y val="-0.27953805676706123"/>
                </c:manualLayout>
              </c:layout>
              <c:showLegendKey val="0"/>
              <c:showVal val="0"/>
              <c:showCatName val="0"/>
              <c:showSerName val="1"/>
              <c:showPercent val="0"/>
              <c:showBubbleSize val="0"/>
              <c:extLst>
                <c:ext xmlns:c15="http://schemas.microsoft.com/office/drawing/2012/chart" uri="{CE6537A1-D6FC-4f65-9D91-7224C49458BB}">
                  <c15:layout>
                    <c:manualLayout>
                      <c:w val="0.27836538338740857"/>
                      <c:h val="0.13735708105691974"/>
                    </c:manualLayout>
                  </c15:layout>
                </c:ext>
                <c:ext xmlns:c16="http://schemas.microsoft.com/office/drawing/2014/chart" uri="{C3380CC4-5D6E-409C-BE32-E72D297353CC}">
                  <c16:uniqueId val="{00000002-12F8-407C-89D9-B173C86F1916}"/>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errBars>
            <c:errDir val="y"/>
            <c:errBarType val="both"/>
            <c:errValType val="percentage"/>
            <c:noEndCap val="1"/>
            <c:val val="100"/>
            <c:spPr>
              <a:noFill/>
              <a:ln w="9525" cap="flat" cmpd="sng" algn="ctr">
                <a:solidFill>
                  <a:srgbClr val="FF0000"/>
                </a:solidFill>
                <a:prstDash val="sysDash"/>
                <a:round/>
              </a:ln>
              <a:effectLst/>
            </c:spPr>
          </c:errBars>
          <c:yVal>
            <c:numRef>
              <c:f>'[Foresights Dec 23 refresh v0.4 JJM 080124.xlsx]england'!$AF$65:$AP$65</c:f>
              <c:numCache>
                <c:formatCode>_-"£"* #,##0_-;\-"£"* #,##0_-;_-"£"* "-"??_-;_-@_-</c:formatCode>
                <c:ptCount val="11"/>
                <c:pt idx="1">
                  <c:v>20000000</c:v>
                </c:pt>
              </c:numCache>
            </c:numRef>
          </c:yVal>
          <c:smooth val="0"/>
          <c:extLst>
            <c:ext xmlns:c16="http://schemas.microsoft.com/office/drawing/2014/chart" uri="{C3380CC4-5D6E-409C-BE32-E72D297353CC}">
              <c16:uniqueId val="{00000003-12F8-407C-89D9-B173C86F1916}"/>
            </c:ext>
          </c:extLst>
        </c:ser>
        <c:dLbls>
          <c:showLegendKey val="0"/>
          <c:showVal val="0"/>
          <c:showCatName val="0"/>
          <c:showSerName val="0"/>
          <c:showPercent val="0"/>
          <c:showBubbleSize val="0"/>
        </c:dLbls>
        <c:axId val="1091245712"/>
        <c:axId val="1091245352"/>
      </c:scatterChart>
      <c:catAx>
        <c:axId val="10912457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91245352"/>
        <c:crosses val="autoZero"/>
        <c:auto val="1"/>
        <c:lblAlgn val="ctr"/>
        <c:lblOffset val="100"/>
        <c:noMultiLvlLbl val="0"/>
      </c:catAx>
      <c:valAx>
        <c:axId val="1091245352"/>
        <c:scaling>
          <c:orientation val="minMax"/>
          <c:max val="30000000"/>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91245712"/>
        <c:crosses val="autoZero"/>
        <c:crossBetween val="between"/>
        <c:majorUnit val="10000000"/>
        <c:dispUnits>
          <c:builtInUnit val="thousands"/>
          <c:dispUnitsLbl>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n-GB"/>
                    <a:t>Billions</a:t>
                  </a:r>
                </a:p>
              </c:rich>
            </c:tx>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1DA6D11B-5AFC-433E-A7E7-389B5583B1C3}" type="datetimeFigureOut">
              <a:rPr lang="en-GB" smtClean="0"/>
              <a:t>01/03/2024</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D4DB5B3D-42B5-44FD-B262-2266BE1B41DD}" type="slidenum">
              <a:rPr lang="en-GB" smtClean="0"/>
              <a:t>‹#›</a:t>
            </a:fld>
            <a:endParaRPr lang="en-GB"/>
          </a:p>
        </p:txBody>
      </p:sp>
    </p:spTree>
    <p:extLst>
      <p:ext uri="{BB962C8B-B14F-4D97-AF65-F5344CB8AC3E}">
        <p14:creationId xmlns:p14="http://schemas.microsoft.com/office/powerpoint/2010/main" val="73470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BEA1B3CC-940F-4779-BF43-521309CFED18}" type="datetimeFigureOut">
              <a:rPr lang="en-GB" smtClean="0"/>
              <a:t>01/03/2024</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0724E907-D368-431F-8F77-A4C7F8FB0DB4}" type="slidenum">
              <a:rPr lang="en-GB" smtClean="0"/>
              <a:t>‹#›</a:t>
            </a:fld>
            <a:endParaRPr lang="en-GB"/>
          </a:p>
        </p:txBody>
      </p:sp>
    </p:spTree>
    <p:extLst>
      <p:ext uri="{BB962C8B-B14F-4D97-AF65-F5344CB8AC3E}">
        <p14:creationId xmlns:p14="http://schemas.microsoft.com/office/powerpoint/2010/main" val="1652666574"/>
      </p:ext>
    </p:extLst>
  </p:cSld>
  <p:clrMap bg1="lt1" tx1="dk1" bg2="lt2" tx2="dk2" accent1="accent1" accent2="accent2" accent3="accent3" accent4="accent4" accent5="accent5" accent6="accent6" hlink="hlink" folHlink="folHlink"/>
  <p:notesStyle>
    <a:lvl1pPr marL="0" algn="l" defTabSz="622066" rtl="0" eaLnBrk="1" latinLnBrk="0" hangingPunct="1">
      <a:defRPr sz="816" kern="1200">
        <a:solidFill>
          <a:schemeClr val="tx1"/>
        </a:solidFill>
        <a:latin typeface="+mn-lt"/>
        <a:ea typeface="+mn-ea"/>
        <a:cs typeface="+mn-cs"/>
      </a:defRPr>
    </a:lvl1pPr>
    <a:lvl2pPr marL="311033" algn="l" defTabSz="622066" rtl="0" eaLnBrk="1" latinLnBrk="0" hangingPunct="1">
      <a:defRPr sz="816" kern="1200">
        <a:solidFill>
          <a:schemeClr val="tx1"/>
        </a:solidFill>
        <a:latin typeface="+mn-lt"/>
        <a:ea typeface="+mn-ea"/>
        <a:cs typeface="+mn-cs"/>
      </a:defRPr>
    </a:lvl2pPr>
    <a:lvl3pPr marL="622066" algn="l" defTabSz="622066" rtl="0" eaLnBrk="1" latinLnBrk="0" hangingPunct="1">
      <a:defRPr sz="816" kern="1200">
        <a:solidFill>
          <a:schemeClr val="tx1"/>
        </a:solidFill>
        <a:latin typeface="+mn-lt"/>
        <a:ea typeface="+mn-ea"/>
        <a:cs typeface="+mn-cs"/>
      </a:defRPr>
    </a:lvl3pPr>
    <a:lvl4pPr marL="933099" algn="l" defTabSz="622066" rtl="0" eaLnBrk="1" latinLnBrk="0" hangingPunct="1">
      <a:defRPr sz="816" kern="1200">
        <a:solidFill>
          <a:schemeClr val="tx1"/>
        </a:solidFill>
        <a:latin typeface="+mn-lt"/>
        <a:ea typeface="+mn-ea"/>
        <a:cs typeface="+mn-cs"/>
      </a:defRPr>
    </a:lvl4pPr>
    <a:lvl5pPr marL="1244133" algn="l" defTabSz="622066" rtl="0" eaLnBrk="1" latinLnBrk="0" hangingPunct="1">
      <a:defRPr sz="816" kern="1200">
        <a:solidFill>
          <a:schemeClr val="tx1"/>
        </a:solidFill>
        <a:latin typeface="+mn-lt"/>
        <a:ea typeface="+mn-ea"/>
        <a:cs typeface="+mn-cs"/>
      </a:defRPr>
    </a:lvl5pPr>
    <a:lvl6pPr marL="1555166" algn="l" defTabSz="622066" rtl="0" eaLnBrk="1" latinLnBrk="0" hangingPunct="1">
      <a:defRPr sz="816" kern="1200">
        <a:solidFill>
          <a:schemeClr val="tx1"/>
        </a:solidFill>
        <a:latin typeface="+mn-lt"/>
        <a:ea typeface="+mn-ea"/>
        <a:cs typeface="+mn-cs"/>
      </a:defRPr>
    </a:lvl6pPr>
    <a:lvl7pPr marL="1866199" algn="l" defTabSz="622066" rtl="0" eaLnBrk="1" latinLnBrk="0" hangingPunct="1">
      <a:defRPr sz="816" kern="1200">
        <a:solidFill>
          <a:schemeClr val="tx1"/>
        </a:solidFill>
        <a:latin typeface="+mn-lt"/>
        <a:ea typeface="+mn-ea"/>
        <a:cs typeface="+mn-cs"/>
      </a:defRPr>
    </a:lvl7pPr>
    <a:lvl8pPr marL="2177232" algn="l" defTabSz="622066" rtl="0" eaLnBrk="1" latinLnBrk="0" hangingPunct="1">
      <a:defRPr sz="816" kern="1200">
        <a:solidFill>
          <a:schemeClr val="tx1"/>
        </a:solidFill>
        <a:latin typeface="+mn-lt"/>
        <a:ea typeface="+mn-ea"/>
        <a:cs typeface="+mn-cs"/>
      </a:defRPr>
    </a:lvl8pPr>
    <a:lvl9pPr marL="2488265" algn="l" defTabSz="622066" rtl="0" eaLnBrk="1" latinLnBrk="0" hangingPunct="1">
      <a:defRPr sz="8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311033" rtl="0" eaLnBrk="1" fontAlgn="auto" latinLnBrk="0" hangingPunct="1">
              <a:lnSpc>
                <a:spcPct val="100000"/>
              </a:lnSpc>
              <a:spcBef>
                <a:spcPts val="0"/>
              </a:spcBef>
              <a:spcAft>
                <a:spcPts val="0"/>
              </a:spcAft>
              <a:buClrTx/>
              <a:buSzTx/>
              <a:buFontTx/>
              <a:buNone/>
              <a:tabLst/>
              <a:defRPr/>
            </a:pPr>
            <a:fld id="{0724E907-D368-431F-8F77-A4C7F8FB0D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11033"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35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311033" rtl="0" eaLnBrk="1" fontAlgn="auto" latinLnBrk="0" hangingPunct="1">
              <a:lnSpc>
                <a:spcPct val="100000"/>
              </a:lnSpc>
              <a:spcBef>
                <a:spcPts val="0"/>
              </a:spcBef>
              <a:spcAft>
                <a:spcPts val="0"/>
              </a:spcAft>
              <a:buClrTx/>
              <a:buSzTx/>
              <a:buFontTx/>
              <a:buNone/>
              <a:tabLst/>
              <a:defRPr/>
            </a:pPr>
            <a:fld id="{0724E907-D368-431F-8F77-A4C7F8FB0D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11033"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53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311033" rtl="0" eaLnBrk="1" fontAlgn="auto" latinLnBrk="0" hangingPunct="1">
              <a:lnSpc>
                <a:spcPct val="100000"/>
              </a:lnSpc>
              <a:spcBef>
                <a:spcPts val="0"/>
              </a:spcBef>
              <a:spcAft>
                <a:spcPts val="0"/>
              </a:spcAft>
              <a:buClrTx/>
              <a:buSzTx/>
              <a:buFontTx/>
              <a:buNone/>
              <a:tabLst/>
              <a:defRPr/>
            </a:pPr>
            <a:fld id="{5D5527D0-EAEF-4EA5-8B4A-97FD0ADAA1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11033"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13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311033" rtl="0" eaLnBrk="1" fontAlgn="auto" latinLnBrk="0" hangingPunct="1">
              <a:lnSpc>
                <a:spcPct val="100000"/>
              </a:lnSpc>
              <a:spcBef>
                <a:spcPts val="0"/>
              </a:spcBef>
              <a:spcAft>
                <a:spcPts val="0"/>
              </a:spcAft>
              <a:buClrTx/>
              <a:buSzTx/>
              <a:buFontTx/>
              <a:buNone/>
              <a:tabLst/>
              <a:defRPr/>
            </a:pPr>
            <a:fld id="{0724E907-D368-431F-8F77-A4C7F8FB0D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11033"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65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311033" rtl="0" eaLnBrk="1" fontAlgn="auto" latinLnBrk="0" hangingPunct="1">
              <a:lnSpc>
                <a:spcPct val="100000"/>
              </a:lnSpc>
              <a:spcBef>
                <a:spcPts val="0"/>
              </a:spcBef>
              <a:spcAft>
                <a:spcPts val="0"/>
              </a:spcAft>
              <a:buClrTx/>
              <a:buSzTx/>
              <a:buFontTx/>
              <a:buNone/>
              <a:tabLst/>
              <a:defRPr/>
            </a:pPr>
            <a:fld id="{0724E907-D368-431F-8F77-A4C7F8FB0D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11033"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727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1.xml"/><Relationship Id="rId5" Type="http://schemas.openxmlformats.org/officeDocument/2006/relationships/tags" Target="../tags/tag68.xml"/><Relationship Id="rId4" Type="http://schemas.openxmlformats.org/officeDocument/2006/relationships/tags" Target="../tags/tag67.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Master" Target="../slideMasters/slideMaster1.xml"/><Relationship Id="rId4" Type="http://schemas.openxmlformats.org/officeDocument/2006/relationships/tags" Target="../tags/tag8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Master" Target="../slideMasters/slideMaster1.xml"/><Relationship Id="rId5" Type="http://schemas.openxmlformats.org/officeDocument/2006/relationships/tags" Target="../tags/tag90.xml"/><Relationship Id="rId4" Type="http://schemas.openxmlformats.org/officeDocument/2006/relationships/tags" Target="../tags/tag89.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2.emf"/><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5.jpeg"/><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97.xml"/><Relationship Id="rId5" Type="http://schemas.openxmlformats.org/officeDocument/2006/relationships/image" Target="../media/image7.png"/><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00.xml"/><Relationship Id="rId7" Type="http://schemas.openxmlformats.org/officeDocument/2006/relationships/slideMaster" Target="../slideMasters/slideMaster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slideMaster" Target="../slideMasters/slideMaster1.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slideMaster" Target="../slideMasters/slideMaster1.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slideMaster" Target="../slideMasters/slideMaster1.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slideMaster" Target="../slideMasters/slideMaster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Master" Target="../slideMasters/slideMaster1.xml"/><Relationship Id="rId5" Type="http://schemas.openxmlformats.org/officeDocument/2006/relationships/tags" Target="../tags/tag149.xml"/><Relationship Id="rId4" Type="http://schemas.openxmlformats.org/officeDocument/2006/relationships/tags" Target="../tags/tag14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slideMaster" Target="../slideMasters/slideMaster1.xml"/><Relationship Id="rId5" Type="http://schemas.openxmlformats.org/officeDocument/2006/relationships/tags" Target="../tags/tag154.xml"/><Relationship Id="rId4" Type="http://schemas.openxmlformats.org/officeDocument/2006/relationships/tags" Target="../tags/tag15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slideMaster" Target="../slideMasters/slideMaster2.xml"/><Relationship Id="rId4" Type="http://schemas.openxmlformats.org/officeDocument/2006/relationships/tags" Target="../tags/tag165.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slideMaster" Target="../slideMasters/slideMaster2.xml"/><Relationship Id="rId4" Type="http://schemas.openxmlformats.org/officeDocument/2006/relationships/tags" Target="../tags/tag169.xml"/></Relationships>
</file>

<file path=ppt/slideLayouts/_rels/slideLayout3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2.xml"/><Relationship Id="rId7" Type="http://schemas.openxmlformats.org/officeDocument/2006/relationships/tags" Target="../tags/tag176.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s>
</file>

<file path=ppt/slideLayouts/_rels/slideLayout3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9.xml"/><Relationship Id="rId7" Type="http://schemas.openxmlformats.org/officeDocument/2006/relationships/tags" Target="../tags/tag183.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19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slideMaster" Target="../slideMasters/slideMaster2.xml"/><Relationship Id="rId5" Type="http://schemas.openxmlformats.org/officeDocument/2006/relationships/tags" Target="../tags/tag188.xml"/><Relationship Id="rId10" Type="http://schemas.openxmlformats.org/officeDocument/2006/relationships/tags" Target="../tags/tag193.xml"/><Relationship Id="rId4" Type="http://schemas.openxmlformats.org/officeDocument/2006/relationships/tags" Target="../tags/tag187.xml"/><Relationship Id="rId9" Type="http://schemas.openxmlformats.org/officeDocument/2006/relationships/tags" Target="../tags/tag19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slideMaster" Target="../slideMasters/slideMaster2.xml"/><Relationship Id="rId4" Type="http://schemas.openxmlformats.org/officeDocument/2006/relationships/tags" Target="../tags/tag197.xml"/></Relationships>
</file>

<file path=ppt/slideLayouts/_rels/slideLayout3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00.xml"/><Relationship Id="rId7" Type="http://schemas.openxmlformats.org/officeDocument/2006/relationships/tags" Target="../tags/tag204.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4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07.xml"/><Relationship Id="rId7" Type="http://schemas.openxmlformats.org/officeDocument/2006/relationships/tags" Target="../tags/tag211.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Master" Target="../slideMasters/slideMaster2.xml"/><Relationship Id="rId5" Type="http://schemas.openxmlformats.org/officeDocument/2006/relationships/tags" Target="../tags/tag216.xml"/><Relationship Id="rId4" Type="http://schemas.openxmlformats.org/officeDocument/2006/relationships/tags" Target="../tags/tag21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slideMaster" Target="../slideMasters/slideMaster2.xml"/><Relationship Id="rId5" Type="http://schemas.openxmlformats.org/officeDocument/2006/relationships/tags" Target="../tags/tag221.xml"/><Relationship Id="rId4" Type="http://schemas.openxmlformats.org/officeDocument/2006/relationships/tags" Target="../tags/tag220.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3.xml"/><Relationship Id="rId1" Type="http://schemas.openxmlformats.org/officeDocument/2006/relationships/tags" Target="../tags/tag222.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231.xml"/><Relationship Id="rId3" Type="http://schemas.openxmlformats.org/officeDocument/2006/relationships/tags" Target="../tags/tag226.xml"/><Relationship Id="rId7" Type="http://schemas.openxmlformats.org/officeDocument/2006/relationships/tags" Target="../tags/tag230.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9"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3.xml"/><Relationship Id="rId1" Type="http://schemas.openxmlformats.org/officeDocument/2006/relationships/tags" Target="../tags/tag232.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4.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5" Type="http://schemas.openxmlformats.org/officeDocument/2006/relationships/slideMaster" Target="../slideMasters/slideMaster2.xml"/><Relationship Id="rId4" Type="http://schemas.openxmlformats.org/officeDocument/2006/relationships/tags" Target="../tags/tag238.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slideMaster" Target="../slideMasters/slideMaster2.xml"/><Relationship Id="rId5" Type="http://schemas.openxmlformats.org/officeDocument/2006/relationships/tags" Target="../tags/tag243.xml"/><Relationship Id="rId4" Type="http://schemas.openxmlformats.org/officeDocument/2006/relationships/tags" Target="../tags/tag242.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248.xml"/><Relationship Id="rId7" Type="http://schemas.openxmlformats.org/officeDocument/2006/relationships/image" Target="../media/image2.emf"/><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image" Target="../media/image5.jpeg"/><Relationship Id="rId5" Type="http://schemas.openxmlformats.org/officeDocument/2006/relationships/slideMaster" Target="../slideMasters/slideMaster2.xml"/><Relationship Id="rId4" Type="http://schemas.openxmlformats.org/officeDocument/2006/relationships/tags" Target="../tags/tag249.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252.xml"/><Relationship Id="rId7" Type="http://schemas.openxmlformats.org/officeDocument/2006/relationships/slideMaster" Target="../slideMasters/slideMaster2.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4"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4"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5" Type="http://schemas.openxmlformats.org/officeDocument/2006/relationships/slideMaster" Target="../slideMasters/slideMaster3.xml"/><Relationship Id="rId4" Type="http://schemas.openxmlformats.org/officeDocument/2006/relationships/tags" Target="../tags/tag266.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5" Type="http://schemas.openxmlformats.org/officeDocument/2006/relationships/slideMaster" Target="../slideMasters/slideMaster3.xml"/><Relationship Id="rId4" Type="http://schemas.openxmlformats.org/officeDocument/2006/relationships/tags" Target="../tags/tag270.xml"/></Relationships>
</file>

<file path=ppt/slideLayouts/_rels/slideLayout56.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73.xml"/><Relationship Id="rId7" Type="http://schemas.openxmlformats.org/officeDocument/2006/relationships/tags" Target="../tags/tag277.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s>
</file>

<file path=ppt/slideLayouts/_rels/slideLayout5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80.xml"/><Relationship Id="rId7" Type="http://schemas.openxmlformats.org/officeDocument/2006/relationships/tags" Target="../tags/tag284.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292.xml"/><Relationship Id="rId3" Type="http://schemas.openxmlformats.org/officeDocument/2006/relationships/tags" Target="../tags/tag287.xml"/><Relationship Id="rId7" Type="http://schemas.openxmlformats.org/officeDocument/2006/relationships/tags" Target="../tags/tag291.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slideMaster" Target="../slideMasters/slideMaster3.xml"/><Relationship Id="rId5" Type="http://schemas.openxmlformats.org/officeDocument/2006/relationships/tags" Target="../tags/tag289.xml"/><Relationship Id="rId10" Type="http://schemas.openxmlformats.org/officeDocument/2006/relationships/tags" Target="../tags/tag294.xml"/><Relationship Id="rId4" Type="http://schemas.openxmlformats.org/officeDocument/2006/relationships/tags" Target="../tags/tag288.xml"/><Relationship Id="rId9" Type="http://schemas.openxmlformats.org/officeDocument/2006/relationships/tags" Target="../tags/tag293.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5" Type="http://schemas.openxmlformats.org/officeDocument/2006/relationships/slideMaster" Target="../slideMasters/slideMaster3.xml"/><Relationship Id="rId4" Type="http://schemas.openxmlformats.org/officeDocument/2006/relationships/tags" Target="../tags/tag298.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6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01.xml"/><Relationship Id="rId7" Type="http://schemas.openxmlformats.org/officeDocument/2006/relationships/tags" Target="../tags/tag305.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s>
</file>

<file path=ppt/slideLayouts/_rels/slideLayout6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08.xml"/><Relationship Id="rId7" Type="http://schemas.openxmlformats.org/officeDocument/2006/relationships/tags" Target="../tags/tag312.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slideMaster" Target="../slideMasters/slideMaster3.xml"/><Relationship Id="rId5" Type="http://schemas.openxmlformats.org/officeDocument/2006/relationships/tags" Target="../tags/tag317.xml"/><Relationship Id="rId4" Type="http://schemas.openxmlformats.org/officeDocument/2006/relationships/tags" Target="../tags/tag316.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slideMaster" Target="../slideMasters/slideMaster3.xml"/><Relationship Id="rId5" Type="http://schemas.openxmlformats.org/officeDocument/2006/relationships/tags" Target="../tags/tag322.xml"/><Relationship Id="rId4" Type="http://schemas.openxmlformats.org/officeDocument/2006/relationships/tags" Target="../tags/tag32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4.xml"/><Relationship Id="rId1" Type="http://schemas.openxmlformats.org/officeDocument/2006/relationships/tags" Target="../tags/tag323.xml"/></Relationships>
</file>

<file path=ppt/slideLayouts/_rels/slideLayout65.xml.rels><?xml version="1.0" encoding="UTF-8" standalone="yes"?>
<Relationships xmlns="http://schemas.openxmlformats.org/package/2006/relationships"><Relationship Id="rId8" Type="http://schemas.openxmlformats.org/officeDocument/2006/relationships/tags" Target="../tags/tag332.xml"/><Relationship Id="rId3" Type="http://schemas.openxmlformats.org/officeDocument/2006/relationships/tags" Target="../tags/tag327.xml"/><Relationship Id="rId7" Type="http://schemas.openxmlformats.org/officeDocument/2006/relationships/tags" Target="../tags/tag331.xml"/><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9"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4.xml"/><Relationship Id="rId1" Type="http://schemas.openxmlformats.org/officeDocument/2006/relationships/tags" Target="../tags/tag333.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5.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 Id="rId5" Type="http://schemas.openxmlformats.org/officeDocument/2006/relationships/slideMaster" Target="../slideMasters/slideMaster3.xml"/><Relationship Id="rId4" Type="http://schemas.openxmlformats.org/officeDocument/2006/relationships/tags" Target="../tags/tag339.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 Id="rId6" Type="http://schemas.openxmlformats.org/officeDocument/2006/relationships/slideMaster" Target="../slideMasters/slideMaster3.xml"/><Relationship Id="rId5" Type="http://schemas.openxmlformats.org/officeDocument/2006/relationships/tags" Target="../tags/tag344.xml"/><Relationship Id="rId4" Type="http://schemas.openxmlformats.org/officeDocument/2006/relationships/tags" Target="../tags/tag343.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Master" Target="../slideMasters/slideMaster1.xml"/><Relationship Id="rId5" Type="http://schemas.openxmlformats.org/officeDocument/2006/relationships/tags" Target="../tags/tag3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3.jpeg"/></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349.xml"/><Relationship Id="rId7" Type="http://schemas.openxmlformats.org/officeDocument/2006/relationships/image" Target="../media/image2.emf"/><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image" Target="../media/image5.jpeg"/><Relationship Id="rId5" Type="http://schemas.openxmlformats.org/officeDocument/2006/relationships/slideMaster" Target="../slideMasters/slideMaster3.xml"/><Relationship Id="rId4" Type="http://schemas.openxmlformats.org/officeDocument/2006/relationships/tags" Target="../tags/tag350.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353.xml"/><Relationship Id="rId7" Type="http://schemas.openxmlformats.org/officeDocument/2006/relationships/slideMaster" Target="../slideMasters/slideMaster3.xml"/><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tags" Target="../tags/tag356.xml"/><Relationship Id="rId5" Type="http://schemas.openxmlformats.org/officeDocument/2006/relationships/tags" Target="../tags/tag355.xml"/><Relationship Id="rId4" Type="http://schemas.openxmlformats.org/officeDocument/2006/relationships/tags" Target="../tags/tag354.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4"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4"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 Id="rId5" Type="http://schemas.openxmlformats.org/officeDocument/2006/relationships/slideMaster" Target="../slideMasters/slideMaster4.xml"/><Relationship Id="rId4" Type="http://schemas.openxmlformats.org/officeDocument/2006/relationships/tags" Target="../tags/tag367.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 Id="rId5" Type="http://schemas.openxmlformats.org/officeDocument/2006/relationships/slideMaster" Target="../slideMasters/slideMaster4.xml"/><Relationship Id="rId4" Type="http://schemas.openxmlformats.org/officeDocument/2006/relationships/tags" Target="../tags/tag371.xml"/></Relationships>
</file>

<file path=ppt/slideLayouts/_rels/slideLayout7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374.xml"/><Relationship Id="rId7" Type="http://schemas.openxmlformats.org/officeDocument/2006/relationships/tags" Target="../tags/tag378.xml"/><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tags" Target="../tags/tag377.xml"/><Relationship Id="rId5" Type="http://schemas.openxmlformats.org/officeDocument/2006/relationships/tags" Target="../tags/tag376.xml"/><Relationship Id="rId4" Type="http://schemas.openxmlformats.org/officeDocument/2006/relationships/tags" Target="../tags/tag375.xml"/></Relationships>
</file>

<file path=ppt/slideLayouts/_rels/slideLayout7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381.xml"/><Relationship Id="rId7" Type="http://schemas.openxmlformats.org/officeDocument/2006/relationships/tags" Target="../tags/tag385.xml"/><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s>
</file>

<file path=ppt/slideLayouts/_rels/slideLayout79.xml.rels><?xml version="1.0" encoding="UTF-8" standalone="yes"?>
<Relationships xmlns="http://schemas.openxmlformats.org/package/2006/relationships"><Relationship Id="rId8" Type="http://schemas.openxmlformats.org/officeDocument/2006/relationships/tags" Target="../tags/tag393.xml"/><Relationship Id="rId3" Type="http://schemas.openxmlformats.org/officeDocument/2006/relationships/tags" Target="../tags/tag388.xml"/><Relationship Id="rId7" Type="http://schemas.openxmlformats.org/officeDocument/2006/relationships/tags" Target="../tags/tag392.xml"/><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tags" Target="../tags/tag391.xml"/><Relationship Id="rId11" Type="http://schemas.openxmlformats.org/officeDocument/2006/relationships/slideMaster" Target="../slideMasters/slideMaster4.xml"/><Relationship Id="rId5" Type="http://schemas.openxmlformats.org/officeDocument/2006/relationships/tags" Target="../tags/tag390.xml"/><Relationship Id="rId10" Type="http://schemas.openxmlformats.org/officeDocument/2006/relationships/tags" Target="../tags/tag395.xml"/><Relationship Id="rId4" Type="http://schemas.openxmlformats.org/officeDocument/2006/relationships/tags" Target="../tags/tag389.xml"/><Relationship Id="rId9" Type="http://schemas.openxmlformats.org/officeDocument/2006/relationships/tags" Target="../tags/tag39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398.xml"/><Relationship Id="rId2" Type="http://schemas.openxmlformats.org/officeDocument/2006/relationships/tags" Target="../tags/tag397.xml"/><Relationship Id="rId1" Type="http://schemas.openxmlformats.org/officeDocument/2006/relationships/tags" Target="../tags/tag396.xml"/><Relationship Id="rId5" Type="http://schemas.openxmlformats.org/officeDocument/2006/relationships/slideMaster" Target="../slideMasters/slideMaster4.xml"/><Relationship Id="rId4" Type="http://schemas.openxmlformats.org/officeDocument/2006/relationships/tags" Target="../tags/tag399.xml"/></Relationships>
</file>

<file path=ppt/slideLayouts/_rels/slideLayout81.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02.xml"/><Relationship Id="rId7" Type="http://schemas.openxmlformats.org/officeDocument/2006/relationships/tags" Target="../tags/tag406.xml"/><Relationship Id="rId2" Type="http://schemas.openxmlformats.org/officeDocument/2006/relationships/tags" Target="../tags/tag401.xml"/><Relationship Id="rId1" Type="http://schemas.openxmlformats.org/officeDocument/2006/relationships/tags" Target="../tags/tag400.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s>
</file>

<file path=ppt/slideLayouts/_rels/slideLayout82.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09.xml"/><Relationship Id="rId7" Type="http://schemas.openxmlformats.org/officeDocument/2006/relationships/tags" Target="../tags/tag413.xml"/><Relationship Id="rId2" Type="http://schemas.openxmlformats.org/officeDocument/2006/relationships/tags" Target="../tags/tag408.xml"/><Relationship Id="rId1" Type="http://schemas.openxmlformats.org/officeDocument/2006/relationships/tags" Target="../tags/tag407.xml"/><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tags" Target="../tags/tag410.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slideMaster" Target="../slideMasters/slideMaster4.xml"/><Relationship Id="rId5" Type="http://schemas.openxmlformats.org/officeDocument/2006/relationships/tags" Target="../tags/tag418.xml"/><Relationship Id="rId4" Type="http://schemas.openxmlformats.org/officeDocument/2006/relationships/tags" Target="../tags/tag417.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slideMaster" Target="../slideMasters/slideMaster4.xml"/><Relationship Id="rId5" Type="http://schemas.openxmlformats.org/officeDocument/2006/relationships/tags" Target="../tags/tag423.xml"/><Relationship Id="rId4" Type="http://schemas.openxmlformats.org/officeDocument/2006/relationships/tags" Target="../tags/tag422.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5.xml"/><Relationship Id="rId1" Type="http://schemas.openxmlformats.org/officeDocument/2006/relationships/tags" Target="../tags/tag424.xml"/></Relationships>
</file>

<file path=ppt/slideLayouts/_rels/slideLayout86.xml.rels><?xml version="1.0" encoding="UTF-8" standalone="yes"?>
<Relationships xmlns="http://schemas.openxmlformats.org/package/2006/relationships"><Relationship Id="rId8" Type="http://schemas.openxmlformats.org/officeDocument/2006/relationships/tags" Target="../tags/tag433.xml"/><Relationship Id="rId3" Type="http://schemas.openxmlformats.org/officeDocument/2006/relationships/tags" Target="../tags/tag428.xml"/><Relationship Id="rId7" Type="http://schemas.openxmlformats.org/officeDocument/2006/relationships/tags" Target="../tags/tag432.xml"/><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tags" Target="../tags/tag431.xml"/><Relationship Id="rId5" Type="http://schemas.openxmlformats.org/officeDocument/2006/relationships/tags" Target="../tags/tag430.xml"/><Relationship Id="rId4" Type="http://schemas.openxmlformats.org/officeDocument/2006/relationships/tags" Target="../tags/tag429.xml"/><Relationship Id="rId9"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5.xml"/><Relationship Id="rId1" Type="http://schemas.openxmlformats.org/officeDocument/2006/relationships/tags" Target="../tags/tag434.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36.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439.xml"/><Relationship Id="rId2" Type="http://schemas.openxmlformats.org/officeDocument/2006/relationships/tags" Target="../tags/tag438.xml"/><Relationship Id="rId1" Type="http://schemas.openxmlformats.org/officeDocument/2006/relationships/tags" Target="../tags/tag437.xml"/><Relationship Id="rId5" Type="http://schemas.openxmlformats.org/officeDocument/2006/relationships/slideMaster" Target="../slideMasters/slideMaster4.xml"/><Relationship Id="rId4" Type="http://schemas.openxmlformats.org/officeDocument/2006/relationships/tags" Target="../tags/tag440.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443.xml"/><Relationship Id="rId2" Type="http://schemas.openxmlformats.org/officeDocument/2006/relationships/tags" Target="../tags/tag442.xml"/><Relationship Id="rId1" Type="http://schemas.openxmlformats.org/officeDocument/2006/relationships/tags" Target="../tags/tag441.xml"/><Relationship Id="rId6" Type="http://schemas.openxmlformats.org/officeDocument/2006/relationships/slideMaster" Target="../slideMasters/slideMaster4.xml"/><Relationship Id="rId5" Type="http://schemas.openxmlformats.org/officeDocument/2006/relationships/tags" Target="../tags/tag445.xml"/><Relationship Id="rId4" Type="http://schemas.openxmlformats.org/officeDocument/2006/relationships/tags" Target="../tags/tag444.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7.xml"/><Relationship Id="rId1" Type="http://schemas.openxmlformats.org/officeDocument/2006/relationships/tags" Target="../tags/tag446.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3.jpeg"/></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450.xml"/><Relationship Id="rId7" Type="http://schemas.openxmlformats.org/officeDocument/2006/relationships/image" Target="../media/image2.emf"/><Relationship Id="rId2" Type="http://schemas.openxmlformats.org/officeDocument/2006/relationships/tags" Target="../tags/tag449.xml"/><Relationship Id="rId1" Type="http://schemas.openxmlformats.org/officeDocument/2006/relationships/tags" Target="../tags/tag448.xml"/><Relationship Id="rId6" Type="http://schemas.openxmlformats.org/officeDocument/2006/relationships/image" Target="../media/image5.jpeg"/><Relationship Id="rId5" Type="http://schemas.openxmlformats.org/officeDocument/2006/relationships/slideMaster" Target="../slideMasters/slideMaster4.xml"/><Relationship Id="rId4" Type="http://schemas.openxmlformats.org/officeDocument/2006/relationships/tags" Target="../tags/tag451.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454.xml"/><Relationship Id="rId7" Type="http://schemas.openxmlformats.org/officeDocument/2006/relationships/slideMaster" Target="../slideMasters/slideMaster4.xml"/><Relationship Id="rId2" Type="http://schemas.openxmlformats.org/officeDocument/2006/relationships/tags" Target="../tags/tag453.xml"/><Relationship Id="rId1" Type="http://schemas.openxmlformats.org/officeDocument/2006/relationships/tags" Target="../tags/tag452.xml"/><Relationship Id="rId6" Type="http://schemas.openxmlformats.org/officeDocument/2006/relationships/tags" Target="../tags/tag457.xml"/><Relationship Id="rId5" Type="http://schemas.openxmlformats.org/officeDocument/2006/relationships/tags" Target="../tags/tag456.xml"/><Relationship Id="rId4" Type="http://schemas.openxmlformats.org/officeDocument/2006/relationships/tags" Target="../tags/tag45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hasCustomPrompt="1"/>
            <p:custDataLst>
              <p:tags r:id="rId2"/>
            </p:custDataLst>
          </p:nvPr>
        </p:nvSpPr>
        <p:spPr/>
        <p:txBody>
          <a:bodyPr/>
          <a:lstStyle>
            <a:lvl1pPr>
              <a:defRPr/>
            </a:lvl1pPr>
          </a:lstStyle>
          <a:p>
            <a:r>
              <a:rPr lang="en-GB"/>
              <a:t>Click to edit Master title style </a:t>
            </a:r>
          </a:p>
        </p:txBody>
      </p:sp>
      <p:sp>
        <p:nvSpPr>
          <p:cNvPr id="10" name="Content Placeholder 9"/>
          <p:cNvSpPr>
            <a:spLocks noGrp="1"/>
          </p:cNvSpPr>
          <p:nvPr>
            <p:ph sz="quarter" idx="14" hasCustomPrompt="1"/>
            <p:custDataLst>
              <p:tags r:id="rId3"/>
            </p:custDataLst>
          </p:nvPr>
        </p:nvSpPr>
        <p:spPr>
          <a:xfrm>
            <a:off x="468313" y="1493838"/>
            <a:ext cx="8207375" cy="2949575"/>
          </a:xfr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797007974"/>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 quote – accent">
    <p:spTree>
      <p:nvGrpSpPr>
        <p:cNvPr id="1" name=""/>
        <p:cNvGrpSpPr/>
        <p:nvPr/>
      </p:nvGrpSpPr>
      <p:grpSpPr>
        <a:xfrm>
          <a:off x="0" y="0"/>
          <a:ext cx="0" cy="0"/>
          <a:chOff x="0" y="0"/>
          <a:chExt cx="0" cy="0"/>
        </a:xfrm>
      </p:grpSpPr>
      <p:sp>
        <p:nvSpPr>
          <p:cNvPr id="2" name="Rectangle 1"/>
          <p:cNvSpPr/>
          <p:nvPr userDrawn="1">
            <p:custDataLst>
              <p:tags r:id="rId1"/>
            </p:custDataLst>
          </p:nvPr>
        </p:nvSpPr>
        <p:spPr>
          <a:xfrm>
            <a:off x="4680000" y="1493797"/>
            <a:ext cx="3996050" cy="29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10" name="Freeform 5"/>
          <p:cNvSpPr>
            <a:spLocks noEditPoints="1"/>
          </p:cNvSpPr>
          <p:nvPr userDrawn="1">
            <p:custDataLst>
              <p:tags r:id="rId3"/>
            </p:custDataLst>
          </p:nvPr>
        </p:nvSpPr>
        <p:spPr bwMode="auto">
          <a:xfrm>
            <a:off x="6497844" y="1743757"/>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EditPoints="1"/>
          </p:cNvSpPr>
          <p:nvPr userDrawn="1">
            <p:custDataLst>
              <p:tags r:id="rId4"/>
            </p:custDataLst>
          </p:nvPr>
        </p:nvSpPr>
        <p:spPr bwMode="auto">
          <a:xfrm>
            <a:off x="6497844" y="3976163"/>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Picture Placeholder 15"/>
          <p:cNvSpPr>
            <a:spLocks noGrp="1"/>
          </p:cNvSpPr>
          <p:nvPr>
            <p:ph type="pic" sz="quarter" idx="15" hasCustomPrompt="1"/>
            <p:custDataLst>
              <p:tags r:id="rId5"/>
            </p:custDataLst>
          </p:nvPr>
        </p:nvSpPr>
        <p:spPr>
          <a:xfrm>
            <a:off x="468000" y="1493797"/>
            <a:ext cx="3996000" cy="2952750"/>
          </a:xfrm>
        </p:spPr>
        <p:txBody>
          <a:bodyPr/>
          <a:lstStyle>
            <a:lvl1pPr>
              <a:defRPr/>
            </a:lvl1pPr>
          </a:lstStyle>
          <a:p>
            <a:r>
              <a:rPr lang="en-US"/>
              <a:t>Click ‘Insert Image’ from the ribbon</a:t>
            </a:r>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lstStyle>
            <a:lvl1pPr marL="0" indent="0" algn="ctr">
              <a:spcAft>
                <a:spcPts val="600"/>
              </a:spcAft>
              <a:buFont typeface="Arial" panose="020B0604020202020204" pitchFamily="34" charset="0"/>
              <a:buNone/>
              <a:defRPr sz="18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6" name="Title 5"/>
          <p:cNvSpPr>
            <a:spLocks noGrp="1"/>
          </p:cNvSpPr>
          <p:nvPr>
            <p:ph type="title"/>
            <p:custDataLst>
              <p:tags r:id="rId7"/>
            </p:custDataLst>
          </p:nvPr>
        </p:nvSpPr>
        <p:spPr/>
        <p:txBody>
          <a:bodyPr/>
          <a:lstStyle/>
          <a:p>
            <a:r>
              <a:rPr lang="en-GB"/>
              <a:t>Click to edit Master title style</a:t>
            </a:r>
          </a:p>
        </p:txBody>
      </p:sp>
    </p:spTree>
    <p:extLst>
      <p:ext uri="{BB962C8B-B14F-4D97-AF65-F5344CB8AC3E}">
        <p14:creationId xmlns:p14="http://schemas.microsoft.com/office/powerpoint/2010/main" val="1817446450"/>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purple">
    <p:spTree>
      <p:nvGrpSpPr>
        <p:cNvPr id="1" name=""/>
        <p:cNvGrpSpPr/>
        <p:nvPr/>
      </p:nvGrpSpPr>
      <p:grpSpPr>
        <a:xfrm>
          <a:off x="0" y="0"/>
          <a:ext cx="0" cy="0"/>
          <a:chOff x="0" y="0"/>
          <a:chExt cx="0" cy="0"/>
        </a:xfrm>
      </p:grpSpPr>
      <p:sp>
        <p:nvSpPr>
          <p:cNvPr id="20" name="Rectangle 19"/>
          <p:cNvSpPr/>
          <p:nvPr userDrawn="1">
            <p:custDataLst>
              <p:tags r:id="rId1"/>
            </p:custDataLst>
          </p:nvPr>
        </p:nvSpPr>
        <p:spPr>
          <a:xfrm>
            <a:off x="0" y="0"/>
            <a:ext cx="9144000" cy="4443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10" name="Freeform 5"/>
          <p:cNvSpPr>
            <a:spLocks noChangeAspect="1" noEditPoints="1"/>
          </p:cNvSpPr>
          <p:nvPr userDrawn="1">
            <p:custDataLst>
              <p:tags r:id="rId3"/>
            </p:custDataLst>
          </p:nvPr>
        </p:nvSpPr>
        <p:spPr bwMode="auto">
          <a:xfrm>
            <a:off x="4320000" y="395794"/>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ChangeAspect="1" noEditPoints="1"/>
          </p:cNvSpPr>
          <p:nvPr userDrawn="1">
            <p:custDataLst>
              <p:tags r:id="rId4"/>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Text Placeholder 4"/>
          <p:cNvSpPr>
            <a:spLocks noGrp="1"/>
          </p:cNvSpPr>
          <p:nvPr>
            <p:ph type="body" sz="quarter" idx="14" hasCustomPrompt="1"/>
            <p:custDataLst>
              <p:tags r:id="rId5"/>
            </p:custDataLst>
          </p:nvPr>
        </p:nvSpPr>
        <p:spPr>
          <a:xfrm>
            <a:off x="468313"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4271376456"/>
      </p:ext>
    </p:extLst>
  </p:cSld>
  <p:clrMapOvr>
    <a:masterClrMapping/>
  </p:clrMapOvr>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accent">
    <p:spTree>
      <p:nvGrpSpPr>
        <p:cNvPr id="1" name=""/>
        <p:cNvGrpSpPr/>
        <p:nvPr/>
      </p:nvGrpSpPr>
      <p:grpSpPr>
        <a:xfrm>
          <a:off x="0" y="0"/>
          <a:ext cx="0" cy="0"/>
          <a:chOff x="0" y="0"/>
          <a:chExt cx="0" cy="0"/>
        </a:xfrm>
      </p:grpSpPr>
      <p:sp>
        <p:nvSpPr>
          <p:cNvPr id="7" name="Rectangle 6"/>
          <p:cNvSpPr/>
          <p:nvPr userDrawn="1">
            <p:custDataLst>
              <p:tags r:id="rId1"/>
            </p:custDataLst>
          </p:nvPr>
        </p:nvSpPr>
        <p:spPr>
          <a:xfrm>
            <a:off x="0" y="0"/>
            <a:ext cx="9144000" cy="44434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5"/>
          <p:cNvSpPr>
            <a:spLocks noChangeAspect="1" noEditPoints="1"/>
          </p:cNvSpPr>
          <p:nvPr userDrawn="1">
            <p:custDataLst>
              <p:tags r:id="rId2"/>
            </p:custDataLst>
          </p:nvPr>
        </p:nvSpPr>
        <p:spPr bwMode="auto">
          <a:xfrm>
            <a:off x="4320000" y="395794"/>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ChangeAspect="1" noEditPoints="1"/>
          </p:cNvSpPr>
          <p:nvPr userDrawn="1">
            <p:custDataLst>
              <p:tags r:id="rId3"/>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Text Placeholder 4"/>
          <p:cNvSpPr>
            <a:spLocks noGrp="1"/>
          </p:cNvSpPr>
          <p:nvPr>
            <p:ph type="body" sz="quarter" idx="14" hasCustomPrompt="1"/>
            <p:custDataLst>
              <p:tags r:id="rId4"/>
            </p:custDataLst>
          </p:nvPr>
        </p:nvSpPr>
        <p:spPr>
          <a:xfrm>
            <a:off x="468313"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Tree>
    <p:extLst>
      <p:ext uri="{BB962C8B-B14F-4D97-AF65-F5344CB8AC3E}">
        <p14:creationId xmlns:p14="http://schemas.microsoft.com/office/powerpoint/2010/main" val="3982562154"/>
      </p:ext>
    </p:extLst>
  </p:cSld>
  <p:clrMapOvr>
    <a:masterClrMapping/>
  </p:clrMapOvr>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7" name="Media Placeholder 6"/>
          <p:cNvSpPr>
            <a:spLocks noGrp="1"/>
          </p:cNvSpPr>
          <p:nvPr>
            <p:ph type="media" sz="quarter" idx="14" hasCustomPrompt="1"/>
            <p:custDataLst>
              <p:tags r:id="rId2"/>
            </p:custDataLst>
          </p:nvPr>
        </p:nvSpPr>
        <p:spPr>
          <a:xfrm>
            <a:off x="0" y="0"/>
            <a:ext cx="9144000" cy="4443413"/>
          </a:xfrm>
        </p:spPr>
        <p:txBody>
          <a:bodyPr/>
          <a:lstStyle>
            <a:lvl1pPr>
              <a:defRPr/>
            </a:lvl1pPr>
          </a:lstStyle>
          <a:p>
            <a:r>
              <a:rPr lang="en-GB"/>
              <a:t>Click icon to add video</a:t>
            </a:r>
          </a:p>
        </p:txBody>
      </p:sp>
    </p:spTree>
    <p:extLst>
      <p:ext uri="{BB962C8B-B14F-4D97-AF65-F5344CB8AC3E}">
        <p14:creationId xmlns:p14="http://schemas.microsoft.com/office/powerpoint/2010/main" val="571395221"/>
      </p:ext>
    </p:extLst>
  </p:cSld>
  <p:clrMapOvr>
    <a:masterClrMapping/>
  </p:clrMapOvr>
  <p:extLst>
    <p:ext uri="{DCECCB84-F9BA-43D5-87BE-67443E8EF086}">
      <p15:sldGuideLst xmlns:p15="http://schemas.microsoft.com/office/powerpoint/2012/main">
        <p15:guide id="3" orient="horz" pos="2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gallery">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5" name="Content Placeholder 4"/>
          <p:cNvSpPr>
            <a:spLocks noGrp="1"/>
          </p:cNvSpPr>
          <p:nvPr>
            <p:ph sz="quarter" idx="22" hasCustomPrompt="1"/>
            <p:custDataLst>
              <p:tags r:id="rId2"/>
            </p:custDataLst>
          </p:nvPr>
        </p:nvSpPr>
        <p:spPr>
          <a:xfrm>
            <a:off x="468000" y="1493837"/>
            <a:ext cx="2592000" cy="1422000"/>
          </a:xfr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9" name="Content Placeholder 4"/>
          <p:cNvSpPr>
            <a:spLocks noGrp="1"/>
          </p:cNvSpPr>
          <p:nvPr>
            <p:ph sz="quarter" idx="23" hasCustomPrompt="1"/>
            <p:custDataLst>
              <p:tags r:id="rId3"/>
            </p:custDataLst>
          </p:nvPr>
        </p:nvSpPr>
        <p:spPr>
          <a:xfrm>
            <a:off x="468000" y="302379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0" name="Content Placeholder 4"/>
          <p:cNvSpPr>
            <a:spLocks noGrp="1"/>
          </p:cNvSpPr>
          <p:nvPr>
            <p:ph sz="quarter" idx="24" hasCustomPrompt="1"/>
            <p:custDataLst>
              <p:tags r:id="rId4"/>
            </p:custDataLst>
          </p:nvPr>
        </p:nvSpPr>
        <p:spPr>
          <a:xfrm>
            <a:off x="3276156" y="149383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1" name="Content Placeholder 4"/>
          <p:cNvSpPr>
            <a:spLocks noGrp="1"/>
          </p:cNvSpPr>
          <p:nvPr>
            <p:ph sz="quarter" idx="25" hasCustomPrompt="1"/>
            <p:custDataLst>
              <p:tags r:id="rId5"/>
            </p:custDataLst>
          </p:nvPr>
        </p:nvSpPr>
        <p:spPr>
          <a:xfrm>
            <a:off x="3276156" y="302379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2" name="Content Placeholder 4"/>
          <p:cNvSpPr>
            <a:spLocks noGrp="1"/>
          </p:cNvSpPr>
          <p:nvPr>
            <p:ph sz="quarter" idx="26" hasCustomPrompt="1"/>
            <p:custDataLst>
              <p:tags r:id="rId6"/>
            </p:custDataLst>
          </p:nvPr>
        </p:nvSpPr>
        <p:spPr>
          <a:xfrm>
            <a:off x="6084000" y="149383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3" name="Content Placeholder 4"/>
          <p:cNvSpPr>
            <a:spLocks noGrp="1"/>
          </p:cNvSpPr>
          <p:nvPr>
            <p:ph sz="quarter" idx="27" hasCustomPrompt="1"/>
            <p:custDataLst>
              <p:tags r:id="rId7"/>
            </p:custDataLst>
          </p:nvPr>
        </p:nvSpPr>
        <p:spPr>
          <a:xfrm>
            <a:off x="6084000" y="302379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8"/>
            </p:custDataLst>
          </p:nvPr>
        </p:nvSpPr>
        <p:spPr>
          <a:xfrm>
            <a:off x="468000" y="395998"/>
            <a:ext cx="8208000" cy="792000"/>
          </a:xfrm>
        </p:spPr>
        <p:txBody>
          <a:bodyPr/>
          <a:lstStyle/>
          <a:p>
            <a:r>
              <a:rPr lang="en-GB"/>
              <a:t>Click to edit Master title style</a:t>
            </a:r>
          </a:p>
        </p:txBody>
      </p:sp>
    </p:spTree>
    <p:extLst>
      <p:ext uri="{BB962C8B-B14F-4D97-AF65-F5344CB8AC3E}">
        <p14:creationId xmlns:p14="http://schemas.microsoft.com/office/powerpoint/2010/main" val="2384615621"/>
      </p:ext>
    </p:extLst>
  </p:cSld>
  <p:clrMapOvr>
    <a:masterClrMapping/>
  </p:clrMapOvr>
  <p:extLst>
    <p:ext uri="{DCECCB84-F9BA-43D5-87BE-67443E8EF086}">
      <p15:sldGuideLst xmlns:p15="http://schemas.microsoft.com/office/powerpoint/2012/main">
        <p15:guide id="1" orient="horz" pos="939">
          <p15:clr>
            <a:srgbClr val="FBAE40"/>
          </p15:clr>
        </p15:guide>
        <p15:guide id="2" orient="horz" pos="747">
          <p15:clr>
            <a:srgbClr val="FBAE40"/>
          </p15:clr>
        </p15:guide>
        <p15:guide id="3" orient="horz" pos="2799">
          <p15:clr>
            <a:srgbClr val="FBAE40"/>
          </p15:clr>
        </p15:guide>
        <p15:guide id="4" pos="3696">
          <p15:clr>
            <a:srgbClr val="FBAE40"/>
          </p15:clr>
        </p15:guide>
        <p15:guide id="5" pos="3833">
          <p15:clr>
            <a:srgbClr val="FBAE40"/>
          </p15:clr>
        </p15:guide>
        <p15:guide id="7" pos="1927">
          <p15:clr>
            <a:srgbClr val="FBAE40"/>
          </p15:clr>
        </p15:guide>
        <p15:guide id="8" pos="20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footer">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GB"/>
              <a:t>Click to edit Master title style</a:t>
            </a:r>
          </a:p>
        </p:txBody>
      </p:sp>
    </p:spTree>
    <p:extLst>
      <p:ext uri="{BB962C8B-B14F-4D97-AF65-F5344CB8AC3E}">
        <p14:creationId xmlns:p14="http://schemas.microsoft.com/office/powerpoint/2010/main" val="4267572104"/>
      </p:ext>
    </p:extLst>
  </p:cSld>
  <p:clrMapOvr>
    <a:masterClrMapping/>
  </p:clrMapOvr>
  <p:extLst>
    <p:ext uri="{DCECCB84-F9BA-43D5-87BE-67443E8EF086}">
      <p15:sldGuideLst xmlns:p15="http://schemas.microsoft.com/office/powerpoint/2012/main">
        <p15:guide id="2" orient="horz" pos="74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 no foot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GB"/>
              <a:t>Click to edit Master title style</a:t>
            </a:r>
          </a:p>
        </p:txBody>
      </p:sp>
    </p:spTree>
    <p:extLst>
      <p:ext uri="{BB962C8B-B14F-4D97-AF65-F5344CB8AC3E}">
        <p14:creationId xmlns:p14="http://schemas.microsoft.com/office/powerpoint/2010/main" val="4225333709"/>
      </p:ext>
    </p:extLst>
  </p:cSld>
  <p:clrMapOvr>
    <a:masterClrMapping/>
  </p:clrMapOvr>
  <p:extLst>
    <p:ext uri="{DCECCB84-F9BA-43D5-87BE-67443E8EF086}">
      <p15:sldGuideLst xmlns:p15="http://schemas.microsoft.com/office/powerpoint/2012/main">
        <p15:guide id="2" orient="horz" pos="74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 purple">
    <p:bg>
      <p:bgPr>
        <a:solidFill>
          <a:schemeClr val="bg2"/>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 name="Text Placeholder 4"/>
          <p:cNvSpPr>
            <a:spLocks noGrp="1"/>
          </p:cNvSpPr>
          <p:nvPr>
            <p:ph type="body" sz="quarter" idx="15" hasCustomPrompt="1"/>
            <p:custDataLst>
              <p:tags r:id="rId1"/>
            </p:custDataLst>
          </p:nvPr>
        </p:nvSpPr>
        <p:spPr>
          <a:xfrm>
            <a:off x="469370" y="1188000"/>
            <a:ext cx="6100629" cy="2628000"/>
          </a:xfrm>
        </p:spPr>
        <p:txBody>
          <a:bodyPr/>
          <a:lstStyle>
            <a:lvl1pPr marL="0" indent="0">
              <a:lnSpc>
                <a:spcPct val="90000"/>
              </a:lnSpc>
              <a:spcBef>
                <a:spcPts val="0"/>
              </a:spcBef>
              <a:spcAft>
                <a:spcPts val="0"/>
              </a:spcAft>
              <a:buFont typeface="Arial" panose="020B0604020202020204" pitchFamily="34" charset="0"/>
              <a:buNone/>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latin typeface="+mj-lt"/>
              </a:defRPr>
            </a:lvl2pPr>
            <a:lvl3pPr marL="0" indent="0">
              <a:lnSpc>
                <a:spcPct val="90000"/>
              </a:lnSpc>
              <a:spcBef>
                <a:spcPts val="0"/>
              </a:spcBef>
              <a:spcAft>
                <a:spcPts val="0"/>
              </a:spcAft>
              <a:buFont typeface="Arial" panose="020B0604020202020204" pitchFamily="34" charset="0"/>
              <a:buNone/>
              <a:defRPr sz="3000" b="1">
                <a:solidFill>
                  <a:schemeClr val="tx1"/>
                </a:solidFill>
                <a:latin typeface="+mj-lt"/>
              </a:defRPr>
            </a:lvl3pPr>
            <a:lvl4pPr marL="0" indent="0">
              <a:lnSpc>
                <a:spcPct val="90000"/>
              </a:lnSpc>
              <a:spcBef>
                <a:spcPts val="0"/>
              </a:spcBef>
              <a:spcAft>
                <a:spcPts val="0"/>
              </a:spcAft>
              <a:buNone/>
              <a:defRPr sz="3000" b="1">
                <a:solidFill>
                  <a:schemeClr val="tx1"/>
                </a:solidFill>
                <a:latin typeface="+mj-lt"/>
              </a:defRPr>
            </a:lvl4pPr>
            <a:lvl5pPr marL="0" indent="0">
              <a:lnSpc>
                <a:spcPct val="90000"/>
              </a:lnSpc>
              <a:spcBef>
                <a:spcPts val="0"/>
              </a:spcBef>
              <a:spcAft>
                <a:spcPts val="0"/>
              </a:spcAft>
              <a:buNone/>
              <a:defRPr sz="3000" b="1">
                <a:solidFill>
                  <a:schemeClr val="tx1"/>
                </a:solidFill>
                <a:latin typeface="+mj-lt"/>
              </a:defRPr>
            </a:lvl5pPr>
            <a:lvl6pPr marL="0" indent="0">
              <a:lnSpc>
                <a:spcPct val="90000"/>
              </a:lnSpc>
              <a:spcBef>
                <a:spcPts val="0"/>
              </a:spcBef>
              <a:spcAft>
                <a:spcPts val="0"/>
              </a:spcAft>
              <a:buFont typeface="Arial" panose="020B0604020202020204" pitchFamily="34" charset="0"/>
              <a:buNone/>
              <a:defRPr sz="3000" b="1">
                <a:solidFill>
                  <a:schemeClr val="tx1"/>
                </a:solidFill>
                <a:latin typeface="+mj-lt"/>
              </a:defRPr>
            </a:lvl6pPr>
            <a:lvl7pPr marL="0" indent="0">
              <a:lnSpc>
                <a:spcPct val="90000"/>
              </a:lnSpc>
              <a:spcBef>
                <a:spcPts val="0"/>
              </a:spcBef>
              <a:spcAft>
                <a:spcPts val="0"/>
              </a:spcAft>
              <a:buFont typeface="Arial" panose="020B0604020202020204" pitchFamily="34" charset="0"/>
              <a:buNone/>
              <a:defRPr sz="3000" b="1">
                <a:solidFill>
                  <a:schemeClr val="tx1"/>
                </a:solidFill>
                <a:latin typeface="+mj-lt"/>
              </a:defRPr>
            </a:lvl7pPr>
            <a:lvl8pPr marL="0" indent="0">
              <a:lnSpc>
                <a:spcPct val="90000"/>
              </a:lnSpc>
              <a:spcBef>
                <a:spcPts val="0"/>
              </a:spcBef>
              <a:spcAft>
                <a:spcPts val="0"/>
              </a:spcAft>
              <a:buFont typeface="Arial" panose="020B0604020202020204" pitchFamily="34" charset="0"/>
              <a:buNone/>
              <a:defRPr sz="3000" b="1">
                <a:solidFill>
                  <a:schemeClr val="tx1"/>
                </a:solidFill>
                <a:latin typeface="+mj-lt"/>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lvl="0"/>
            <a:r>
              <a:rPr lang="en-GB"/>
              <a:t>Divider Title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a:p>
        </p:txBody>
      </p:sp>
      <p:sp>
        <p:nvSpPr>
          <p:cNvPr id="6" name="TextBox 5"/>
          <p:cNvSpPr txBox="1"/>
          <p:nvPr userDrawn="1">
            <p:custDataLst>
              <p:tags r:id="rId3"/>
            </p:custDataLst>
          </p:nvPr>
        </p:nvSpPr>
        <p:spPr>
          <a:xfrm>
            <a:off x="642440" y="4849795"/>
            <a:ext cx="3942000" cy="92333"/>
          </a:xfrm>
          <a:prstGeom prst="rect">
            <a:avLst/>
          </a:prstGeom>
          <a:noFill/>
        </p:spPr>
        <p:txBody>
          <a:bodyPr wrap="square" lIns="0" tIns="0" rIns="0" bIns="0" rtlCol="0">
            <a:spAutoFit/>
          </a:bodyPr>
          <a:lstStyle/>
          <a:p>
            <a:r>
              <a:rPr lang="en-GB" sz="600" b="0" i="0" kern="1200" dirty="0">
                <a:solidFill>
                  <a:schemeClr val="tx1"/>
                </a:solidFill>
                <a:effectLst/>
                <a:latin typeface="+mn-lt"/>
                <a:ea typeface="+mn-ea"/>
                <a:cs typeface="+mn-cs"/>
              </a:rPr>
              <a:t>© 2024 Grant Thornton UK LLP.</a:t>
            </a:r>
            <a:endParaRPr lang="en-GB" sz="600" dirty="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00394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accent">
    <p:bg>
      <p:bgPr>
        <a:solidFill>
          <a:schemeClr val="accent3"/>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5" hasCustomPrompt="1"/>
            <p:custDataLst>
              <p:tags r:id="rId1"/>
            </p:custDataLst>
          </p:nvPr>
        </p:nvSpPr>
        <p:spPr>
          <a:xfrm>
            <a:off x="468000" y="1188000"/>
            <a:ext cx="6101999" cy="2628000"/>
          </a:xfrm>
        </p:spPr>
        <p:txBody>
          <a:bodyPr/>
          <a:lstStyle>
            <a:lvl1pPr marL="0" marR="0" indent="0" algn="l" defTabSz="1266984" rtl="0" eaLnBrk="1" fontAlgn="auto" latinLnBrk="0" hangingPunct="1">
              <a:lnSpc>
                <a:spcPct val="90000"/>
              </a:lnSpc>
              <a:spcBef>
                <a:spcPts val="0"/>
              </a:spcBef>
              <a:spcAft>
                <a:spcPts val="0"/>
              </a:spcAft>
              <a:buClrTx/>
              <a:buSzTx/>
              <a:buFont typeface="Arial" panose="020B0604020202020204" pitchFamily="34" charset="0"/>
              <a:buNone/>
              <a:tabLst/>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defRPr>
            </a:lvl2pPr>
            <a:lvl3pPr marL="0" indent="0">
              <a:lnSpc>
                <a:spcPct val="90000"/>
              </a:lnSpc>
              <a:spcBef>
                <a:spcPts val="0"/>
              </a:spcBef>
              <a:spcAft>
                <a:spcPts val="0"/>
              </a:spcAft>
              <a:buFont typeface="Arial" panose="020B0604020202020204" pitchFamily="34" charset="0"/>
              <a:buNone/>
              <a:defRPr sz="3000" b="1">
                <a:solidFill>
                  <a:schemeClr val="tx1"/>
                </a:solidFill>
              </a:defRPr>
            </a:lvl3pPr>
            <a:lvl4pPr marL="0" indent="0">
              <a:lnSpc>
                <a:spcPct val="90000"/>
              </a:lnSpc>
              <a:spcBef>
                <a:spcPts val="0"/>
              </a:spcBef>
              <a:spcAft>
                <a:spcPts val="0"/>
              </a:spcAft>
              <a:buNone/>
              <a:defRPr sz="3000" b="1">
                <a:solidFill>
                  <a:schemeClr val="tx1"/>
                </a:solidFill>
              </a:defRPr>
            </a:lvl4pPr>
            <a:lvl5pPr marL="0" indent="0">
              <a:lnSpc>
                <a:spcPct val="90000"/>
              </a:lnSpc>
              <a:spcBef>
                <a:spcPts val="0"/>
              </a:spcBef>
              <a:spcAft>
                <a:spcPts val="0"/>
              </a:spcAft>
              <a:buNone/>
              <a:defRPr sz="3000" b="1">
                <a:solidFill>
                  <a:schemeClr val="tx1"/>
                </a:solidFill>
              </a:defRPr>
            </a:lvl5pPr>
            <a:lvl6pPr marL="0" indent="0">
              <a:lnSpc>
                <a:spcPct val="90000"/>
              </a:lnSpc>
              <a:spcBef>
                <a:spcPts val="0"/>
              </a:spcBef>
              <a:spcAft>
                <a:spcPts val="0"/>
              </a:spcAft>
              <a:buFont typeface="Arial" panose="020B0604020202020204" pitchFamily="34" charset="0"/>
              <a:buNone/>
              <a:defRPr sz="3000" b="1">
                <a:solidFill>
                  <a:schemeClr val="tx1"/>
                </a:solidFill>
              </a:defRPr>
            </a:lvl6pPr>
            <a:lvl7pPr marL="0" indent="0">
              <a:lnSpc>
                <a:spcPct val="90000"/>
              </a:lnSpc>
              <a:spcBef>
                <a:spcPts val="0"/>
              </a:spcBef>
              <a:spcAft>
                <a:spcPts val="0"/>
              </a:spcAft>
              <a:buFont typeface="Arial" panose="020B0604020202020204" pitchFamily="34" charset="0"/>
              <a:buNone/>
              <a:defRPr sz="3000" b="1">
                <a:solidFill>
                  <a:schemeClr val="tx1"/>
                </a:solidFill>
              </a:defRPr>
            </a:lvl7pPr>
            <a:lvl8pPr marL="0" indent="0">
              <a:lnSpc>
                <a:spcPct val="90000"/>
              </a:lnSpc>
              <a:spcBef>
                <a:spcPts val="0"/>
              </a:spcBef>
              <a:spcAft>
                <a:spcPts val="0"/>
              </a:spcAft>
              <a:buFont typeface="Arial" panose="020B0604020202020204" pitchFamily="34" charset="0"/>
              <a:buNone/>
              <a:defRPr sz="3000" b="1">
                <a:solidFill>
                  <a:schemeClr val="tx1"/>
                </a:solidFill>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marL="0" marR="0" lvl="0" indent="0" algn="l" defTabSz="1266984" rtl="0" eaLnBrk="1" fontAlgn="auto" latinLnBrk="0" hangingPunct="1">
              <a:lnSpc>
                <a:spcPct val="90000"/>
              </a:lnSpc>
              <a:spcBef>
                <a:spcPts val="0"/>
              </a:spcBef>
              <a:spcAft>
                <a:spcPts val="0"/>
              </a:spcAft>
              <a:buClrTx/>
              <a:buSzTx/>
              <a:buFont typeface="Arial" panose="020B0604020202020204" pitchFamily="34" charset="0"/>
              <a:buNone/>
              <a:tabLst/>
              <a:defRPr/>
            </a:pPr>
            <a:r>
              <a:rPr lang="en-GB"/>
              <a:t>Divider Title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a:p>
        </p:txBody>
      </p:sp>
      <p:sp>
        <p:nvSpPr>
          <p:cNvPr id="6" name="TextBox 5"/>
          <p:cNvSpPr txBox="1"/>
          <p:nvPr userDrawn="1">
            <p:custDataLst>
              <p:tags r:id="rId3"/>
            </p:custDataLst>
          </p:nvPr>
        </p:nvSpPr>
        <p:spPr>
          <a:xfrm>
            <a:off x="642440" y="4849795"/>
            <a:ext cx="3942000" cy="92333"/>
          </a:xfrm>
          <a:prstGeom prst="rect">
            <a:avLst/>
          </a:prstGeom>
          <a:noFill/>
        </p:spPr>
        <p:txBody>
          <a:bodyPr wrap="square" lIns="0" tIns="0" rIns="0" bIns="0" rtlCol="0">
            <a:spAutoFit/>
          </a:bodyPr>
          <a:lstStyle/>
          <a:p>
            <a:pPr marL="0" marR="0" lvl="0" indent="0" algn="l" defTabSz="311033" rtl="0" eaLnBrk="1" fontAlgn="auto" latinLnBrk="0" hangingPunct="1">
              <a:lnSpc>
                <a:spcPct val="100000"/>
              </a:lnSpc>
              <a:spcBef>
                <a:spcPts val="0"/>
              </a:spcBef>
              <a:spcAft>
                <a:spcPts val="0"/>
              </a:spcAft>
              <a:buClrTx/>
              <a:buSzTx/>
              <a:buFontTx/>
              <a:buNone/>
              <a:tabLst/>
              <a:defRPr/>
            </a:pPr>
            <a:r>
              <a:rPr lang="en-GB" sz="600" b="0" i="0" kern="1200" dirty="0">
                <a:solidFill>
                  <a:schemeClr val="tx1"/>
                </a:solidFill>
                <a:effectLst/>
                <a:latin typeface="+mn-lt"/>
                <a:ea typeface="+mn-ea"/>
                <a:cs typeface="+mn-cs"/>
              </a:rPr>
              <a:t>© 2024 Grant Thornton UK LLP.</a:t>
            </a:r>
            <a:endParaRPr lang="en-GB" sz="600" dirty="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5" name="AutoShape 29"/>
          <p:cNvSpPr>
            <a:spLocks noChangeAspect="1" noChangeArrowheads="1" noTextEdit="1"/>
          </p:cNvSpPr>
          <p:nvPr userDrawn="1">
            <p:custDataLst>
              <p:tags r:id="rId5"/>
            </p:custDataLst>
          </p:nvPr>
        </p:nvSpPr>
        <p:spPr bwMode="auto">
          <a:xfrm>
            <a:off x="6500813" y="4227328"/>
            <a:ext cx="2063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075926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6" name="Group 5"/>
          <p:cNvGrpSpPr>
            <a:grpSpLocks noChangeAspect="1"/>
          </p:cNvGrpSpPr>
          <p:nvPr userDrawn="1"/>
        </p:nvGrpSpPr>
        <p:grpSpPr>
          <a:xfrm>
            <a:off x="467999" y="396000"/>
            <a:ext cx="1944000" cy="362439"/>
            <a:chOff x="5705475" y="360000"/>
            <a:chExt cx="1486800" cy="277200"/>
          </a:xfrm>
        </p:grpSpPr>
        <p:pic>
          <p:nvPicPr>
            <p:cNvPr id="7" name="Picture 6" descr="GTlogo-primary-no tagline-RGB201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p:cNvPicPr>
              <a:picLocks noChangeAspect="1"/>
            </p:cNvPicPr>
            <p:nvPr userDrawn="1"/>
          </p:nvPicPr>
          <p:blipFill rotWithShape="1">
            <a:blip r:embed="rId5"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pic>
        <p:nvPicPr>
          <p:cNvPr id="4" name="Picture 3">
            <a:extLst>
              <a:ext uri="{FF2B5EF4-FFF2-40B4-BE49-F238E27FC236}">
                <a16:creationId xmlns:a16="http://schemas.microsoft.com/office/drawing/2014/main" id="{CA916C3C-F406-4F7D-9474-F1D651D0064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10641" b="13029"/>
          <a:stretch/>
        </p:blipFill>
        <p:spPr>
          <a:xfrm rot="18900000">
            <a:off x="4759410" y="-76949"/>
            <a:ext cx="5385471" cy="5297397"/>
          </a:xfrm>
          <a:prstGeom prst="rect">
            <a:avLst/>
          </a:prstGeom>
          <a:ln>
            <a:noFill/>
          </a:ln>
        </p:spPr>
      </p:pic>
      <p:sp>
        <p:nvSpPr>
          <p:cNvPr id="5" name="Text Placeholder 4"/>
          <p:cNvSpPr>
            <a:spLocks noGrp="1"/>
          </p:cNvSpPr>
          <p:nvPr>
            <p:ph type="body" sz="quarter" idx="15" hasCustomPrompt="1"/>
            <p:custDataLst>
              <p:tags r:id="rId1"/>
            </p:custDataLst>
          </p:nvPr>
        </p:nvSpPr>
        <p:spPr>
          <a:xfrm>
            <a:off x="467999" y="3329998"/>
            <a:ext cx="4032563" cy="826077"/>
          </a:xfrm>
        </p:spPr>
        <p:txBody>
          <a:bodyPr/>
          <a:lstStyle>
            <a:lvl1pPr marL="0" indent="0">
              <a:lnSpc>
                <a:spcPct val="90000"/>
              </a:lnSpc>
              <a:spcAft>
                <a:spcPts val="0"/>
              </a:spcAft>
              <a:buFont typeface="Arial" panose="020B0604020202020204" pitchFamily="34" charset="0"/>
              <a:buNone/>
              <a:defRPr sz="1350" b="1">
                <a:solidFill>
                  <a:schemeClr val="accent1"/>
                </a:solidFill>
                <a:latin typeface="+mj-lt"/>
              </a:defRPr>
            </a:lvl1pPr>
            <a:lvl2pPr marL="0" indent="0">
              <a:spcBef>
                <a:spcPts val="600"/>
              </a:spcBef>
              <a:spcAft>
                <a:spcPts val="0"/>
              </a:spcAft>
              <a:buFont typeface="Arial" panose="020B0604020202020204" pitchFamily="34" charset="0"/>
              <a:buNone/>
              <a:defRPr sz="1350" b="0">
                <a:solidFill>
                  <a:schemeClr val="accent1"/>
                </a:solidFill>
              </a:defRPr>
            </a:lvl2pPr>
            <a:lvl3pPr marL="0" indent="0">
              <a:spcBef>
                <a:spcPts val="1200"/>
              </a:spcBef>
              <a:spcAft>
                <a:spcPts val="0"/>
              </a:spcAft>
              <a:buFont typeface="Arial" panose="020B0604020202020204" pitchFamily="34" charset="0"/>
              <a:buNone/>
              <a:defRPr sz="1800" b="0">
                <a:solidFill>
                  <a:schemeClr val="accent1"/>
                </a:solidFill>
              </a:defRPr>
            </a:lvl3pPr>
            <a:lvl4pPr marL="0" indent="0">
              <a:spcBef>
                <a:spcPts val="1200"/>
              </a:spcBef>
              <a:spcAft>
                <a:spcPts val="0"/>
              </a:spcAft>
              <a:buNone/>
              <a:defRPr sz="1800" b="0">
                <a:solidFill>
                  <a:schemeClr val="accent1"/>
                </a:solidFill>
              </a:defRPr>
            </a:lvl4pPr>
            <a:lvl5pPr marL="0" indent="0">
              <a:spcBef>
                <a:spcPts val="1200"/>
              </a:spcBef>
              <a:spcAft>
                <a:spcPts val="0"/>
              </a:spcAft>
              <a:buNone/>
              <a:defRPr sz="1800" b="0">
                <a:solidFill>
                  <a:schemeClr val="accent1"/>
                </a:solidFill>
              </a:defRPr>
            </a:lvl5pPr>
            <a:lvl6pPr marL="0" indent="0">
              <a:spcBef>
                <a:spcPts val="1200"/>
              </a:spcBef>
              <a:spcAft>
                <a:spcPts val="0"/>
              </a:spcAft>
              <a:buFont typeface="Arial" panose="020B0604020202020204" pitchFamily="34" charset="0"/>
              <a:buNone/>
              <a:defRPr sz="1800" b="0">
                <a:solidFill>
                  <a:schemeClr val="accent1"/>
                </a:solidFill>
              </a:defRPr>
            </a:lvl6pPr>
            <a:lvl7pPr marL="0" indent="0">
              <a:spcBef>
                <a:spcPts val="1200"/>
              </a:spcBef>
              <a:spcAft>
                <a:spcPts val="0"/>
              </a:spcAft>
              <a:buFont typeface="Arial" panose="020B0604020202020204" pitchFamily="34" charset="0"/>
              <a:buNone/>
              <a:defRPr sz="1800" b="0">
                <a:solidFill>
                  <a:schemeClr val="accent1"/>
                </a:solidFill>
              </a:defRPr>
            </a:lvl7pPr>
            <a:lvl8pPr marL="0" indent="0">
              <a:spcBef>
                <a:spcPts val="1200"/>
              </a:spcBef>
              <a:spcAft>
                <a:spcPts val="0"/>
              </a:spcAft>
              <a:buFont typeface="Arial" panose="020B0604020202020204" pitchFamily="34" charset="0"/>
              <a:buNone/>
              <a:defRPr sz="1800" b="0">
                <a:solidFill>
                  <a:schemeClr val="accent1"/>
                </a:solidFill>
              </a:defRPr>
            </a:lvl8pPr>
            <a:lvl9pPr marL="0" indent="0">
              <a:spcBef>
                <a:spcPts val="1200"/>
              </a:spcBef>
              <a:spcAft>
                <a:spcPts val="0"/>
              </a:spcAft>
              <a:buFont typeface="Arial" panose="020B0604020202020204" pitchFamily="34" charset="0"/>
              <a:buNone/>
              <a:defRPr sz="1800" b="0">
                <a:solidFill>
                  <a:schemeClr val="accent1"/>
                </a:solidFill>
              </a:defRPr>
            </a:lvl9pPr>
          </a:lstStyle>
          <a:p>
            <a:pPr lvl="0"/>
            <a:r>
              <a:rPr lang="en-GB"/>
              <a:t>Click to add name</a:t>
            </a:r>
          </a:p>
          <a:p>
            <a:pPr lvl="1"/>
            <a:r>
              <a:rPr lang="en-GB"/>
              <a:t>Click to add position or firm</a:t>
            </a:r>
          </a:p>
        </p:txBody>
      </p:sp>
      <p:sp>
        <p:nvSpPr>
          <p:cNvPr id="2" name="Title 1"/>
          <p:cNvSpPr>
            <a:spLocks noGrp="1"/>
          </p:cNvSpPr>
          <p:nvPr>
            <p:ph type="title"/>
            <p:custDataLst>
              <p:tags r:id="rId2"/>
            </p:custDataLst>
          </p:nvPr>
        </p:nvSpPr>
        <p:spPr>
          <a:xfrm>
            <a:off x="468000" y="1620000"/>
            <a:ext cx="4032000" cy="1080000"/>
          </a:xfrm>
        </p:spPr>
        <p:txBody>
          <a:bodyPr/>
          <a:lstStyle/>
          <a:p>
            <a:r>
              <a:rPr lang="en-GB"/>
              <a:t>Click to edit Master title style</a:t>
            </a:r>
          </a:p>
        </p:txBody>
      </p:sp>
    </p:spTree>
    <p:extLst>
      <p:ext uri="{BB962C8B-B14F-4D97-AF65-F5344CB8AC3E}">
        <p14:creationId xmlns:p14="http://schemas.microsoft.com/office/powerpoint/2010/main" val="2843635658"/>
      </p:ext>
    </p:extLst>
  </p:cSld>
  <p:clrMapOvr>
    <a:masterClrMapping/>
  </p:clrMapOvr>
  <p:extLst>
    <p:ext uri="{DCECCB84-F9BA-43D5-87BE-67443E8EF086}">
      <p15:sldGuideLst xmlns:p15="http://schemas.microsoft.com/office/powerpoint/2012/main">
        <p15:guide id="1" orient="horz" pos="1019">
          <p15:clr>
            <a:srgbClr val="FBAE40"/>
          </p15:clr>
        </p15:guide>
        <p15:guide id="4" pos="2835">
          <p15:clr>
            <a:srgbClr val="FBAE40"/>
          </p15:clr>
        </p15:guide>
        <p15:guide id="5" orient="horz" pos="2096">
          <p15:clr>
            <a:srgbClr val="FBAE40"/>
          </p15:clr>
        </p15:guide>
        <p15:guide id="6" orient="horz" pos="1700">
          <p15:clr>
            <a:srgbClr val="FBAE40"/>
          </p15:clr>
        </p15:guide>
        <p15:guide id="7" orient="horz" pos="261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GB"/>
              <a:t>Click to edit Master title style</a:t>
            </a:r>
          </a:p>
        </p:txBody>
      </p:sp>
      <p:sp>
        <p:nvSpPr>
          <p:cNvPr id="10" name="Content Placeholder 9"/>
          <p:cNvSpPr>
            <a:spLocks noGrp="1"/>
          </p:cNvSpPr>
          <p:nvPr>
            <p:ph sz="quarter" idx="14" hasCustomPrompt="1"/>
            <p:custDataLst>
              <p:tags r:id="rId3"/>
            </p:custDataLst>
          </p:nvPr>
        </p:nvSpPr>
        <p:spPr>
          <a:xfrm>
            <a:off x="468313" y="1493838"/>
            <a:ext cx="8207375" cy="2949575"/>
          </a:xfr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3597914740"/>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71499F-E013-4429-936F-7ED479C328BE}"/>
              </a:ext>
            </a:extLst>
          </p:cNvPr>
          <p:cNvGrpSpPr>
            <a:grpSpLocks noChangeAspect="1"/>
          </p:cNvGrpSpPr>
          <p:nvPr userDrawn="1"/>
        </p:nvGrpSpPr>
        <p:grpSpPr>
          <a:xfrm>
            <a:off x="452550" y="4190264"/>
            <a:ext cx="2066109" cy="385207"/>
            <a:chOff x="5705475" y="360000"/>
            <a:chExt cx="1486800" cy="277200"/>
          </a:xfrm>
        </p:grpSpPr>
        <p:pic>
          <p:nvPicPr>
            <p:cNvPr id="7" name="Picture 6" descr="GTlogo-primary-no tagline-RGB2012.jpg">
              <a:extLst>
                <a:ext uri="{FF2B5EF4-FFF2-40B4-BE49-F238E27FC236}">
                  <a16:creationId xmlns:a16="http://schemas.microsoft.com/office/drawing/2014/main" id="{B9C21D64-0F16-4B9B-87BC-691188500B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a:extLst>
                <a:ext uri="{FF2B5EF4-FFF2-40B4-BE49-F238E27FC236}">
                  <a16:creationId xmlns:a16="http://schemas.microsoft.com/office/drawing/2014/main" id="{7EF75C98-8E02-41A8-8902-B6546B9CEA8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13" name="TextBox 12"/>
          <p:cNvSpPr txBox="1"/>
          <p:nvPr userDrawn="1">
            <p:custDataLst>
              <p:tags r:id="rId1"/>
            </p:custDataLst>
          </p:nvPr>
        </p:nvSpPr>
        <p:spPr>
          <a:xfrm>
            <a:off x="2818800" y="4192619"/>
            <a:ext cx="5399088" cy="93600"/>
          </a:xfrm>
          <a:prstGeom prst="rect">
            <a:avLst/>
          </a:prstGeom>
          <a:noFill/>
        </p:spPr>
        <p:txBody>
          <a:bodyPr wrap="square" lIns="0" tIns="0" rIns="0" bIns="0" rtlCol="0">
            <a:spAutoFit/>
          </a:bodyPr>
          <a:lstStyle/>
          <a:p>
            <a:r>
              <a:rPr lang="en-GB" sz="600" b="0" i="0" kern="1200" dirty="0">
                <a:solidFill>
                  <a:schemeClr val="tx1"/>
                </a:solidFill>
                <a:effectLst/>
                <a:latin typeface="+mn-lt"/>
                <a:ea typeface="+mn-ea"/>
                <a:cs typeface="+mn-cs"/>
              </a:rPr>
              <a:t>© 2024 Grant Thornton UK LLP.</a:t>
            </a:r>
            <a:endParaRPr lang="en-GB" sz="600" dirty="0">
              <a:latin typeface="+mn-lt"/>
            </a:endParaRPr>
          </a:p>
        </p:txBody>
      </p:sp>
      <p:sp>
        <p:nvSpPr>
          <p:cNvPr id="14" name="TextBox 13"/>
          <p:cNvSpPr txBox="1"/>
          <p:nvPr userDrawn="1">
            <p:custDataLst>
              <p:tags r:id="rId2"/>
            </p:custDataLst>
          </p:nvPr>
        </p:nvSpPr>
        <p:spPr>
          <a:xfrm>
            <a:off x="2818800" y="4379819"/>
            <a:ext cx="5399088" cy="369332"/>
          </a:xfrm>
          <a:prstGeom prst="rect">
            <a:avLst/>
          </a:prstGeom>
          <a:noFill/>
        </p:spPr>
        <p:txBody>
          <a:bodyPr wrap="square" lIns="0" tIns="0" rIns="0" bIns="0" rtlCol="0">
            <a:spAutoFit/>
          </a:bodyPr>
          <a:lstStyle/>
          <a:p>
            <a:pPr marL="0" marR="0" lvl="0" indent="0" algn="l" defTabSz="77909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GT Walsheim Pro Light"/>
                <a:ea typeface="+mn-ea"/>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Grant Thornton UK LLP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sp>
        <p:nvSpPr>
          <p:cNvPr id="17" name="Slide Number Placeholder 5">
            <a:extLst>
              <a:ext uri="{FF2B5EF4-FFF2-40B4-BE49-F238E27FC236}">
                <a16:creationId xmlns:a16="http://schemas.microsoft.com/office/drawing/2014/main" id="{D12E826F-720B-4537-BC21-7E7B33455624}"/>
              </a:ext>
            </a:extLst>
          </p:cNvPr>
          <p:cNvSpPr txBox="1">
            <a:spLocks/>
          </p:cNvSpPr>
          <p:nvPr userDrawn="1">
            <p:custDataLst>
              <p:tags r:id="rId3"/>
            </p:custDataLst>
          </p:nvPr>
        </p:nvSpPr>
        <p:spPr>
          <a:xfrm>
            <a:off x="475808" y="4861748"/>
            <a:ext cx="1311524" cy="98425"/>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mn-lt"/>
                <a:ea typeface="+mn-ea"/>
                <a:cs typeface="+mn-cs"/>
              </a:rPr>
              <a:t>grantthornton.co.uk</a:t>
            </a:r>
          </a:p>
        </p:txBody>
      </p:sp>
      <p:cxnSp>
        <p:nvCxnSpPr>
          <p:cNvPr id="18" name="Straight Connector 17">
            <a:extLst>
              <a:ext uri="{FF2B5EF4-FFF2-40B4-BE49-F238E27FC236}">
                <a16:creationId xmlns:a16="http://schemas.microsoft.com/office/drawing/2014/main" id="{873B4D86-A3D4-4308-9617-A5D45642B18C}"/>
              </a:ext>
            </a:extLst>
          </p:cNvPr>
          <p:cNvCxnSpPr>
            <a:cxnSpLocks/>
          </p:cNvCxnSpPr>
          <p:nvPr userDrawn="1">
            <p:custDataLst>
              <p:tags r:id="rId4"/>
            </p:custDataLst>
          </p:nvPr>
        </p:nvCxnSpPr>
        <p:spPr>
          <a:xfrm>
            <a:off x="475808" y="4719321"/>
            <a:ext cx="2024062" cy="0"/>
          </a:xfrm>
          <a:prstGeom prst="line">
            <a:avLst/>
          </a:prstGeom>
          <a:noFill/>
          <a:ln w="19050" cap="rnd" cmpd="sng" algn="ctr">
            <a:solidFill>
              <a:srgbClr val="4F2D7F"/>
            </a:solidFill>
            <a:prstDash val="solid"/>
            <a:miter lim="800000"/>
          </a:ln>
          <a:effectLst/>
        </p:spPr>
      </p:cxnSp>
    </p:spTree>
    <p:extLst>
      <p:ext uri="{BB962C8B-B14F-4D97-AF65-F5344CB8AC3E}">
        <p14:creationId xmlns:p14="http://schemas.microsoft.com/office/powerpoint/2010/main" val="4843506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3782BD9-84CE-433E-9BC8-1ADC9CA2130D}"/>
              </a:ext>
            </a:extLst>
          </p:cNvPr>
          <p:cNvGrpSpPr>
            <a:grpSpLocks noChangeAspect="1"/>
          </p:cNvGrpSpPr>
          <p:nvPr userDrawn="1"/>
        </p:nvGrpSpPr>
        <p:grpSpPr>
          <a:xfrm>
            <a:off x="461826" y="367409"/>
            <a:ext cx="1982774" cy="294093"/>
            <a:chOff x="5705475" y="360000"/>
            <a:chExt cx="1486800" cy="277200"/>
          </a:xfrm>
        </p:grpSpPr>
        <p:pic>
          <p:nvPicPr>
            <p:cNvPr id="6" name="Picture 5" descr="GTlogo-primary-no tagline-RGB2012.jpg">
              <a:extLst>
                <a:ext uri="{FF2B5EF4-FFF2-40B4-BE49-F238E27FC236}">
                  <a16:creationId xmlns:a16="http://schemas.microsoft.com/office/drawing/2014/main" id="{C27A9DCB-58D7-4361-BA19-8CA477264A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7" name="Picture 6" descr="GTlogo-primary-tagline-RGB2012.eps">
              <a:extLst>
                <a:ext uri="{FF2B5EF4-FFF2-40B4-BE49-F238E27FC236}">
                  <a16:creationId xmlns:a16="http://schemas.microsoft.com/office/drawing/2014/main" id="{75044335-2D58-47E9-9015-6BD3D086A31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pic>
        <p:nvPicPr>
          <p:cNvPr id="3" name="Picture 2" descr="A picture containing drawing&#10;&#10;Description automatically generated">
            <a:extLst>
              <a:ext uri="{FF2B5EF4-FFF2-40B4-BE49-F238E27FC236}">
                <a16:creationId xmlns:a16="http://schemas.microsoft.com/office/drawing/2014/main" id="{05F83A38-43C2-4DCF-A3B9-EA6B493876B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26172" b="18973"/>
          <a:stretch/>
        </p:blipFill>
        <p:spPr>
          <a:xfrm>
            <a:off x="4563997" y="1101951"/>
            <a:ext cx="4580004" cy="4041549"/>
          </a:xfrm>
          <a:prstGeom prst="rect">
            <a:avLst/>
          </a:prstGeom>
        </p:spPr>
      </p:pic>
      <p:sp>
        <p:nvSpPr>
          <p:cNvPr id="5" name="Text Placeholder 4"/>
          <p:cNvSpPr>
            <a:spLocks noGrp="1"/>
          </p:cNvSpPr>
          <p:nvPr>
            <p:ph type="body" sz="quarter" idx="15" hasCustomPrompt="1"/>
            <p:custDataLst>
              <p:tags r:id="rId1"/>
            </p:custDataLst>
          </p:nvPr>
        </p:nvSpPr>
        <p:spPr>
          <a:xfrm>
            <a:off x="460255" y="1493796"/>
            <a:ext cx="5418761" cy="1224696"/>
          </a:xfrm>
        </p:spPr>
        <p:txBody>
          <a:bodyPr/>
          <a:lstStyle>
            <a:lvl1pPr marL="0" indent="0">
              <a:lnSpc>
                <a:spcPct val="90000"/>
              </a:lnSpc>
              <a:spcAft>
                <a:spcPts val="0"/>
              </a:spcAft>
              <a:buFont typeface="Arial" panose="020B0604020202020204" pitchFamily="34" charset="0"/>
              <a:buNone/>
              <a:defRPr sz="2449" b="1">
                <a:solidFill>
                  <a:schemeClr val="accent1"/>
                </a:solidFill>
                <a:latin typeface="+mj-lt"/>
              </a:defRPr>
            </a:lvl1pPr>
            <a:lvl2pPr marL="0" indent="0">
              <a:spcBef>
                <a:spcPts val="3266"/>
              </a:spcBef>
              <a:spcAft>
                <a:spcPts val="0"/>
              </a:spcAft>
              <a:buFont typeface="Arial" panose="020B0604020202020204" pitchFamily="34" charset="0"/>
              <a:buNone/>
              <a:defRPr sz="1225" b="0">
                <a:solidFill>
                  <a:schemeClr val="tx1"/>
                </a:solidFill>
              </a:defRPr>
            </a:lvl2pPr>
            <a:lvl3pPr marL="0" indent="0">
              <a:spcBef>
                <a:spcPts val="1225"/>
              </a:spcBef>
              <a:spcAft>
                <a:spcPts val="0"/>
              </a:spcAft>
              <a:buFont typeface="Arial" panose="020B0604020202020204" pitchFamily="34" charset="0"/>
              <a:buNone/>
              <a:defRPr sz="612" b="1">
                <a:solidFill>
                  <a:schemeClr val="accent3"/>
                </a:solidFill>
              </a:defRPr>
            </a:lvl3pPr>
            <a:lvl4pPr marL="0" indent="0">
              <a:spcBef>
                <a:spcPts val="1225"/>
              </a:spcBef>
              <a:spcAft>
                <a:spcPts val="0"/>
              </a:spcAft>
              <a:buNone/>
              <a:defRPr sz="612" b="1">
                <a:solidFill>
                  <a:schemeClr val="accent3"/>
                </a:solidFill>
              </a:defRPr>
            </a:lvl4pPr>
            <a:lvl5pPr marL="0" indent="0">
              <a:spcBef>
                <a:spcPts val="1225"/>
              </a:spcBef>
              <a:spcAft>
                <a:spcPts val="0"/>
              </a:spcAft>
              <a:buNone/>
              <a:defRPr sz="612" b="1">
                <a:solidFill>
                  <a:schemeClr val="accent3"/>
                </a:solidFill>
              </a:defRPr>
            </a:lvl5pPr>
            <a:lvl6pPr marL="0" indent="0">
              <a:spcBef>
                <a:spcPts val="1225"/>
              </a:spcBef>
              <a:spcAft>
                <a:spcPts val="0"/>
              </a:spcAft>
              <a:buFont typeface="Arial" panose="020B0604020202020204" pitchFamily="34" charset="0"/>
              <a:buNone/>
              <a:defRPr sz="612" b="1">
                <a:solidFill>
                  <a:schemeClr val="accent3"/>
                </a:solidFill>
              </a:defRPr>
            </a:lvl6pPr>
            <a:lvl7pPr marL="0" indent="0">
              <a:spcBef>
                <a:spcPts val="1225"/>
              </a:spcBef>
              <a:spcAft>
                <a:spcPts val="0"/>
              </a:spcAft>
              <a:buFont typeface="Arial" panose="020B0604020202020204" pitchFamily="34" charset="0"/>
              <a:buNone/>
              <a:defRPr sz="612" b="1">
                <a:solidFill>
                  <a:schemeClr val="accent3"/>
                </a:solidFill>
              </a:defRPr>
            </a:lvl7pPr>
            <a:lvl8pPr marL="0" indent="0">
              <a:spcBef>
                <a:spcPts val="1225"/>
              </a:spcBef>
              <a:spcAft>
                <a:spcPts val="0"/>
              </a:spcAft>
              <a:buFont typeface="Arial" panose="020B0604020202020204" pitchFamily="34" charset="0"/>
              <a:buNone/>
              <a:defRPr sz="612" b="1">
                <a:solidFill>
                  <a:schemeClr val="accent3"/>
                </a:solidFill>
              </a:defRPr>
            </a:lvl8pPr>
            <a:lvl9pPr marL="0" indent="0">
              <a:spcBef>
                <a:spcPts val="1225"/>
              </a:spcBef>
              <a:spcAft>
                <a:spcPts val="0"/>
              </a:spcAft>
              <a:buFont typeface="Arial" panose="020B0604020202020204" pitchFamily="34" charset="0"/>
              <a:buNone/>
              <a:defRPr sz="612" b="1">
                <a:solidFill>
                  <a:schemeClr val="accent3"/>
                </a:solidFill>
              </a:defRPr>
            </a:lvl9pPr>
          </a:lstStyle>
          <a:p>
            <a:pPr lvl="0"/>
            <a:r>
              <a:rPr lang="en-GB"/>
              <a:t>Text</a:t>
            </a:r>
          </a:p>
          <a:p>
            <a:pPr lvl="1"/>
            <a:r>
              <a:rPr lang="en-GB"/>
              <a:t>Second level</a:t>
            </a:r>
          </a:p>
          <a:p>
            <a:pPr lvl="2"/>
            <a:r>
              <a:rPr lang="en-GB"/>
              <a:t>Third level</a:t>
            </a:r>
          </a:p>
        </p:txBody>
      </p:sp>
    </p:spTree>
    <p:extLst>
      <p:ext uri="{BB962C8B-B14F-4D97-AF65-F5344CB8AC3E}">
        <p14:creationId xmlns:p14="http://schemas.microsoft.com/office/powerpoint/2010/main" val="942943746"/>
      </p:ext>
    </p:extLst>
  </p:cSld>
  <p:clrMapOvr>
    <a:masterClrMapping/>
  </p:clrMapOvr>
  <p:extLst>
    <p:ext uri="{DCECCB84-F9BA-43D5-87BE-67443E8EF086}">
      <p15:sldGuideLst xmlns:p15="http://schemas.microsoft.com/office/powerpoint/2012/main">
        <p15:guide id="1" orient="horz" pos="1383">
          <p15:clr>
            <a:srgbClr val="FBAE40"/>
          </p15:clr>
        </p15:guide>
        <p15:guide id="4" pos="433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lumns + illustration">
    <p:spTree>
      <p:nvGrpSpPr>
        <p:cNvPr id="1" name=""/>
        <p:cNvGrpSpPr/>
        <p:nvPr/>
      </p:nvGrpSpPr>
      <p:grpSpPr>
        <a:xfrm>
          <a:off x="0" y="0"/>
          <a:ext cx="0" cy="0"/>
          <a:chOff x="0" y="0"/>
          <a:chExt cx="0" cy="0"/>
        </a:xfrm>
      </p:grpSpPr>
      <p:grpSp>
        <p:nvGrpSpPr>
          <p:cNvPr id="10" name="Group 9"/>
          <p:cNvGrpSpPr/>
          <p:nvPr userDrawn="1">
            <p:custDataLst>
              <p:tags r:id="rId1"/>
            </p:custDataLst>
          </p:nvPr>
        </p:nvGrpSpPr>
        <p:grpSpPr>
          <a:xfrm>
            <a:off x="461826" y="306174"/>
            <a:ext cx="8220507" cy="857287"/>
            <a:chOff x="540000" y="450000"/>
            <a:chExt cx="9612000" cy="1260000"/>
          </a:xfrm>
        </p:grpSpPr>
        <p:cxnSp>
          <p:nvCxnSpPr>
            <p:cNvPr id="11" name="Straight Connector 10"/>
            <p:cNvCxnSpPr>
              <a:cxnSpLocks/>
            </p:cNvCxnSpPr>
            <p:nvPr userDrawn="1"/>
          </p:nvCxnSpPr>
          <p:spPr>
            <a:xfrm>
              <a:off x="540000" y="45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userDrawn="1"/>
          </p:nvCxnSpPr>
          <p:spPr>
            <a:xfrm>
              <a:off x="540000" y="171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 Placeholder 4"/>
          <p:cNvSpPr>
            <a:spLocks noGrp="1"/>
          </p:cNvSpPr>
          <p:nvPr>
            <p:ph type="body" sz="quarter" idx="14" hasCustomPrompt="1"/>
            <p:custDataLst>
              <p:tags r:id="rId2"/>
            </p:custDataLst>
          </p:nvPr>
        </p:nvSpPr>
        <p:spPr>
          <a:xfrm>
            <a:off x="461826" y="1493797"/>
            <a:ext cx="2617015"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4" name="Text Placeholder 4"/>
          <p:cNvSpPr>
            <a:spLocks noGrp="1"/>
          </p:cNvSpPr>
          <p:nvPr>
            <p:ph type="body" sz="quarter" idx="15" hasCustomPrompt="1"/>
            <p:custDataLst>
              <p:tags r:id="rId3"/>
            </p:custDataLst>
          </p:nvPr>
        </p:nvSpPr>
        <p:spPr>
          <a:xfrm>
            <a:off x="3263572" y="1493797"/>
            <a:ext cx="2617015"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4"/>
            </p:custDataLst>
          </p:nvPr>
        </p:nvSpPr>
        <p:spPr/>
        <p:txBody>
          <a:bodyPr/>
          <a:lstStyle/>
          <a:p>
            <a:r>
              <a:rPr lang="en-GB"/>
              <a:t>Click to edit Master title style</a:t>
            </a:r>
          </a:p>
        </p:txBody>
      </p:sp>
      <p:sp>
        <p:nvSpPr>
          <p:cNvPr id="16" name="Slide Number Placeholder 7"/>
          <p:cNvSpPr>
            <a:spLocks noGrp="1"/>
          </p:cNvSpPr>
          <p:nvPr>
            <p:ph type="sldNum" sz="quarter" idx="11"/>
            <p:custDataLst>
              <p:tags r:id="rId5"/>
            </p:custDataLst>
          </p:nvPr>
        </p:nvSpPr>
        <p:spPr>
          <a:xfrm>
            <a:off x="8482809" y="4849794"/>
            <a:ext cx="199524" cy="63684"/>
          </a:xfrm>
        </p:spPr>
        <p:txBody>
          <a:bodyPr/>
          <a:lstStyle/>
          <a:p>
            <a:fld id="{37B4438D-29B8-4FC7-9D64-F44FE400D0A9}" type="slidenum">
              <a:rPr lang="en-GB" smtClean="0"/>
              <a:pPr/>
              <a:t>‹#›</a:t>
            </a:fld>
            <a:endParaRPr lang="en-GB"/>
          </a:p>
        </p:txBody>
      </p:sp>
      <p:cxnSp>
        <p:nvCxnSpPr>
          <p:cNvPr id="18" name="Straight Connector 17"/>
          <p:cNvCxnSpPr>
            <a:cxnSpLocks/>
          </p:cNvCxnSpPr>
          <p:nvPr userDrawn="1">
            <p:custDataLst>
              <p:tags r:id="rId6"/>
            </p:custDataLst>
          </p:nvPr>
        </p:nvCxnSpPr>
        <p:spPr>
          <a:xfrm>
            <a:off x="6988970" y="4751819"/>
            <a:ext cx="1693363" cy="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E5936286-F50B-4342-87BF-F7C05A63DA75}"/>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6172"/>
          <a:stretch/>
        </p:blipFill>
        <p:spPr>
          <a:xfrm>
            <a:off x="5670770" y="871246"/>
            <a:ext cx="3473230" cy="3782598"/>
          </a:xfrm>
          <a:prstGeom prst="rect">
            <a:avLst/>
          </a:prstGeom>
        </p:spPr>
      </p:pic>
    </p:spTree>
    <p:extLst>
      <p:ext uri="{BB962C8B-B14F-4D97-AF65-F5344CB8AC3E}">
        <p14:creationId xmlns:p14="http://schemas.microsoft.com/office/powerpoint/2010/main" val="1109305107"/>
      </p:ext>
    </p:extLst>
  </p:cSld>
  <p:clrMapOvr>
    <a:masterClrMapping/>
  </p:clrMapOvr>
  <p:extLst>
    <p:ext uri="{DCECCB84-F9BA-43D5-87BE-67443E8EF086}">
      <p15:sldGuideLst xmlns:p15="http://schemas.microsoft.com/office/powerpoint/2012/main">
        <p15:guide id="1" orient="horz" pos="1383">
          <p15:clr>
            <a:srgbClr val="FBAE40"/>
          </p15:clr>
        </p15:guide>
        <p15:guide id="2" pos="2267">
          <p15:clr>
            <a:srgbClr val="FBAE40"/>
          </p15:clr>
        </p15:guide>
        <p15:guide id="3" pos="2402">
          <p15:clr>
            <a:srgbClr val="FBAE40"/>
          </p15:clr>
        </p15:guide>
        <p15:guide id="4" pos="4331">
          <p15:clr>
            <a:srgbClr val="FBAE40"/>
          </p15:clr>
        </p15:guide>
        <p15:guide id="6" orient="horz" pos="1077">
          <p15:clr>
            <a:srgbClr val="FBAE40"/>
          </p15:clr>
        </p15:guide>
        <p15:guide id="7" orient="horz" pos="419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lumns">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GB"/>
              <a:t>Click to edit Master title style</a:t>
            </a:r>
          </a:p>
        </p:txBody>
      </p:sp>
      <p:grpSp>
        <p:nvGrpSpPr>
          <p:cNvPr id="10" name="Group 9"/>
          <p:cNvGrpSpPr/>
          <p:nvPr userDrawn="1">
            <p:custDataLst>
              <p:tags r:id="rId2"/>
            </p:custDataLst>
          </p:nvPr>
        </p:nvGrpSpPr>
        <p:grpSpPr>
          <a:xfrm>
            <a:off x="461826" y="306174"/>
            <a:ext cx="8220507" cy="857287"/>
            <a:chOff x="540000" y="450000"/>
            <a:chExt cx="9612000" cy="1260000"/>
          </a:xfrm>
        </p:grpSpPr>
        <p:cxnSp>
          <p:nvCxnSpPr>
            <p:cNvPr id="11" name="Straight Connector 10"/>
            <p:cNvCxnSpPr>
              <a:cxnSpLocks/>
            </p:cNvCxnSpPr>
            <p:nvPr userDrawn="1"/>
          </p:nvCxnSpPr>
          <p:spPr>
            <a:xfrm>
              <a:off x="540000" y="45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userDrawn="1"/>
          </p:nvCxnSpPr>
          <p:spPr>
            <a:xfrm>
              <a:off x="540000" y="171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 Placeholder 4"/>
          <p:cNvSpPr>
            <a:spLocks noGrp="1"/>
          </p:cNvSpPr>
          <p:nvPr>
            <p:ph type="body" sz="quarter" idx="13" hasCustomPrompt="1"/>
            <p:custDataLst>
              <p:tags r:id="rId3"/>
            </p:custDataLst>
          </p:nvPr>
        </p:nvSpPr>
        <p:spPr>
          <a:xfrm>
            <a:off x="461826" y="1493797"/>
            <a:ext cx="4017173"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5" name="Text Placeholder 4"/>
          <p:cNvSpPr>
            <a:spLocks noGrp="1"/>
          </p:cNvSpPr>
          <p:nvPr>
            <p:ph type="body" sz="quarter" idx="14" hasCustomPrompt="1"/>
            <p:custDataLst>
              <p:tags r:id="rId4"/>
            </p:custDataLst>
          </p:nvPr>
        </p:nvSpPr>
        <p:spPr>
          <a:xfrm>
            <a:off x="4664445" y="1493796"/>
            <a:ext cx="4017173"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4" name="Slide Number Placeholder 7"/>
          <p:cNvSpPr>
            <a:spLocks noGrp="1"/>
          </p:cNvSpPr>
          <p:nvPr>
            <p:ph type="sldNum" sz="quarter" idx="11"/>
            <p:custDataLst>
              <p:tags r:id="rId5"/>
            </p:custDataLst>
          </p:nvPr>
        </p:nvSpPr>
        <p:spPr>
          <a:xfrm>
            <a:off x="8482809" y="4849794"/>
            <a:ext cx="199524" cy="63684"/>
          </a:xfrm>
        </p:spPr>
        <p:txBody>
          <a:bodyPr/>
          <a:lstStyle/>
          <a:p>
            <a:fld id="{37B4438D-29B8-4FC7-9D64-F44FE400D0A9}" type="slidenum">
              <a:rPr lang="en-GB" smtClean="0"/>
              <a:pPr/>
              <a:t>‹#›</a:t>
            </a:fld>
            <a:endParaRPr lang="en-GB"/>
          </a:p>
        </p:txBody>
      </p:sp>
      <p:cxnSp>
        <p:nvCxnSpPr>
          <p:cNvPr id="17" name="Straight Connector 16"/>
          <p:cNvCxnSpPr>
            <a:cxnSpLocks/>
          </p:cNvCxnSpPr>
          <p:nvPr userDrawn="1">
            <p:custDataLst>
              <p:tags r:id="rId6"/>
            </p:custDataLst>
          </p:nvPr>
        </p:nvCxnSpPr>
        <p:spPr>
          <a:xfrm>
            <a:off x="6988970" y="4751819"/>
            <a:ext cx="1693363" cy="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526642"/>
      </p:ext>
    </p:extLst>
  </p:cSld>
  <p:clrMapOvr>
    <a:masterClrMapping/>
  </p:clrMapOvr>
  <p:extLst>
    <p:ext uri="{DCECCB84-F9BA-43D5-87BE-67443E8EF086}">
      <p15:sldGuideLst xmlns:p15="http://schemas.microsoft.com/office/powerpoint/2012/main">
        <p15:guide id="1" pos="3299">
          <p15:clr>
            <a:srgbClr val="FBAE40"/>
          </p15:clr>
        </p15:guide>
        <p15:guide id="2" pos="3436">
          <p15:clr>
            <a:srgbClr val="FBAE40"/>
          </p15:clr>
        </p15:guide>
        <p15:guide id="3" orient="horz" pos="1383">
          <p15:clr>
            <a:srgbClr val="FBAE40"/>
          </p15:clr>
        </p15:guide>
        <p15:guide id="4" orient="horz" pos="1077">
          <p15:clr>
            <a:srgbClr val="FBAE40"/>
          </p15:clr>
        </p15:guide>
        <p15:guide id="5" orient="horz" pos="419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ix placeholders">
    <p:spTree>
      <p:nvGrpSpPr>
        <p:cNvPr id="1" name=""/>
        <p:cNvGrpSpPr/>
        <p:nvPr/>
      </p:nvGrpSpPr>
      <p:grpSpPr>
        <a:xfrm>
          <a:off x="0" y="0"/>
          <a:ext cx="0" cy="0"/>
          <a:chOff x="0" y="0"/>
          <a:chExt cx="0" cy="0"/>
        </a:xfrm>
      </p:grpSpPr>
      <p:grpSp>
        <p:nvGrpSpPr>
          <p:cNvPr id="13" name="Group 12"/>
          <p:cNvGrpSpPr/>
          <p:nvPr userDrawn="1">
            <p:custDataLst>
              <p:tags r:id="rId1"/>
            </p:custDataLst>
          </p:nvPr>
        </p:nvGrpSpPr>
        <p:grpSpPr>
          <a:xfrm>
            <a:off x="461826" y="306174"/>
            <a:ext cx="8220507" cy="857287"/>
            <a:chOff x="540000" y="450000"/>
            <a:chExt cx="9612000" cy="1260000"/>
          </a:xfrm>
        </p:grpSpPr>
        <p:cxnSp>
          <p:nvCxnSpPr>
            <p:cNvPr id="14" name="Straight Connector 13"/>
            <p:cNvCxnSpPr>
              <a:cxnSpLocks/>
            </p:cNvCxnSpPr>
            <p:nvPr userDrawn="1"/>
          </p:nvCxnSpPr>
          <p:spPr>
            <a:xfrm>
              <a:off x="540000" y="45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userDrawn="1"/>
          </p:nvCxnSpPr>
          <p:spPr>
            <a:xfrm>
              <a:off x="540000" y="171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custDataLst>
              <p:tags r:id="rId2"/>
            </p:custDataLst>
          </p:nvPr>
        </p:nvSpPr>
        <p:spPr/>
        <p:txBody>
          <a:bodyPr/>
          <a:lstStyle/>
          <a:p>
            <a:r>
              <a:rPr lang="en-GB"/>
              <a:t>Click to edit Master title style</a:t>
            </a:r>
          </a:p>
        </p:txBody>
      </p:sp>
      <p:sp>
        <p:nvSpPr>
          <p:cNvPr id="22" name="Slide Number Placeholder 7"/>
          <p:cNvSpPr>
            <a:spLocks noGrp="1"/>
          </p:cNvSpPr>
          <p:nvPr>
            <p:ph type="sldNum" sz="quarter" idx="11"/>
            <p:custDataLst>
              <p:tags r:id="rId3"/>
            </p:custDataLst>
          </p:nvPr>
        </p:nvSpPr>
        <p:spPr>
          <a:xfrm>
            <a:off x="8482809" y="4849794"/>
            <a:ext cx="199524" cy="63684"/>
          </a:xfrm>
        </p:spPr>
        <p:txBody>
          <a:bodyPr/>
          <a:lstStyle/>
          <a:p>
            <a:fld id="{37B4438D-29B8-4FC7-9D64-F44FE400D0A9}" type="slidenum">
              <a:rPr lang="en-GB" smtClean="0"/>
              <a:pPr/>
              <a:t>‹#›</a:t>
            </a:fld>
            <a:endParaRPr lang="en-GB"/>
          </a:p>
        </p:txBody>
      </p:sp>
      <p:cxnSp>
        <p:nvCxnSpPr>
          <p:cNvPr id="24" name="Straight Connector 23"/>
          <p:cNvCxnSpPr>
            <a:cxnSpLocks/>
          </p:cNvCxnSpPr>
          <p:nvPr userDrawn="1">
            <p:custDataLst>
              <p:tags r:id="rId4"/>
            </p:custDataLst>
          </p:nvPr>
        </p:nvCxnSpPr>
        <p:spPr>
          <a:xfrm>
            <a:off x="6988970" y="4751819"/>
            <a:ext cx="1693363" cy="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Content Placeholder 2"/>
          <p:cNvSpPr>
            <a:spLocks noGrp="1"/>
          </p:cNvSpPr>
          <p:nvPr>
            <p:ph sz="quarter" idx="24" hasCustomPrompt="1"/>
            <p:custDataLst>
              <p:tags r:id="rId5"/>
            </p:custDataLst>
          </p:nvPr>
        </p:nvSpPr>
        <p:spPr>
          <a:xfrm>
            <a:off x="6065319" y="1488500"/>
            <a:ext cx="2615016" cy="1445141"/>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6" name="Content Placeholder 2"/>
          <p:cNvSpPr>
            <a:spLocks noGrp="1"/>
          </p:cNvSpPr>
          <p:nvPr>
            <p:ph sz="quarter" idx="25" hasCustomPrompt="1"/>
            <p:custDataLst>
              <p:tags r:id="rId6"/>
            </p:custDataLst>
          </p:nvPr>
        </p:nvSpPr>
        <p:spPr>
          <a:xfrm>
            <a:off x="3264575" y="1488500"/>
            <a:ext cx="2615016" cy="1445141"/>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7" name="Content Placeholder 2"/>
          <p:cNvSpPr>
            <a:spLocks noGrp="1"/>
          </p:cNvSpPr>
          <p:nvPr>
            <p:ph sz="quarter" idx="26" hasCustomPrompt="1"/>
            <p:custDataLst>
              <p:tags r:id="rId7"/>
            </p:custDataLst>
          </p:nvPr>
        </p:nvSpPr>
        <p:spPr>
          <a:xfrm>
            <a:off x="463832" y="1488500"/>
            <a:ext cx="2615016" cy="1445141"/>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8" name="Content Placeholder 2"/>
          <p:cNvSpPr>
            <a:spLocks noGrp="1"/>
          </p:cNvSpPr>
          <p:nvPr>
            <p:ph sz="quarter" idx="27" hasCustomPrompt="1"/>
            <p:custDataLst>
              <p:tags r:id="rId8"/>
            </p:custDataLst>
          </p:nvPr>
        </p:nvSpPr>
        <p:spPr>
          <a:xfrm>
            <a:off x="6065319" y="3080034"/>
            <a:ext cx="2615016" cy="1445141"/>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9" name="Content Placeholder 2"/>
          <p:cNvSpPr>
            <a:spLocks noGrp="1"/>
          </p:cNvSpPr>
          <p:nvPr>
            <p:ph sz="quarter" idx="28" hasCustomPrompt="1"/>
            <p:custDataLst>
              <p:tags r:id="rId9"/>
            </p:custDataLst>
          </p:nvPr>
        </p:nvSpPr>
        <p:spPr>
          <a:xfrm>
            <a:off x="3264575" y="3080034"/>
            <a:ext cx="2615016" cy="1445141"/>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30" name="Content Placeholder 2"/>
          <p:cNvSpPr>
            <a:spLocks noGrp="1"/>
          </p:cNvSpPr>
          <p:nvPr>
            <p:ph sz="quarter" idx="29" hasCustomPrompt="1"/>
            <p:custDataLst>
              <p:tags r:id="rId10"/>
            </p:custDataLst>
          </p:nvPr>
        </p:nvSpPr>
        <p:spPr>
          <a:xfrm>
            <a:off x="463832" y="3080034"/>
            <a:ext cx="2615016" cy="1445141"/>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474917336"/>
      </p:ext>
    </p:extLst>
  </p:cSld>
  <p:clrMapOvr>
    <a:masterClrMapping/>
  </p:clrMapOvr>
  <p:extLst>
    <p:ext uri="{DCECCB84-F9BA-43D5-87BE-67443E8EF086}">
      <p15:sldGuideLst xmlns:p15="http://schemas.microsoft.com/office/powerpoint/2012/main">
        <p15:guide id="1" orient="horz" pos="1383">
          <p15:clr>
            <a:srgbClr val="FBAE40"/>
          </p15:clr>
        </p15:guide>
        <p15:guide id="2" pos="2267">
          <p15:clr>
            <a:srgbClr val="FBAE40"/>
          </p15:clr>
        </p15:guide>
        <p15:guide id="3" pos="2402">
          <p15:clr>
            <a:srgbClr val="FBAE40"/>
          </p15:clr>
        </p15:guide>
        <p15:guide id="4" pos="4331">
          <p15:clr>
            <a:srgbClr val="FBAE40"/>
          </p15:clr>
        </p15:guide>
        <p15:guide id="5" pos="4467">
          <p15:clr>
            <a:srgbClr val="FBAE40"/>
          </p15:clr>
        </p15:guide>
        <p15:guide id="6" orient="horz" pos="1077">
          <p15:clr>
            <a:srgbClr val="FBAE40"/>
          </p15:clr>
        </p15:guide>
        <p15:guide id="7" orient="horz" pos="419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hree columns">
    <p:spTree>
      <p:nvGrpSpPr>
        <p:cNvPr id="1" name=""/>
        <p:cNvGrpSpPr/>
        <p:nvPr/>
      </p:nvGrpSpPr>
      <p:grpSpPr>
        <a:xfrm>
          <a:off x="0" y="0"/>
          <a:ext cx="0" cy="0"/>
          <a:chOff x="0" y="0"/>
          <a:chExt cx="0" cy="0"/>
        </a:xfrm>
      </p:grpSpPr>
      <p:grpSp>
        <p:nvGrpSpPr>
          <p:cNvPr id="10" name="Group 9"/>
          <p:cNvGrpSpPr/>
          <p:nvPr userDrawn="1">
            <p:custDataLst>
              <p:tags r:id="rId1"/>
            </p:custDataLst>
          </p:nvPr>
        </p:nvGrpSpPr>
        <p:grpSpPr>
          <a:xfrm>
            <a:off x="461826" y="306174"/>
            <a:ext cx="8220507" cy="857287"/>
            <a:chOff x="540000" y="450000"/>
            <a:chExt cx="9612000" cy="1260000"/>
          </a:xfrm>
        </p:grpSpPr>
        <p:cxnSp>
          <p:nvCxnSpPr>
            <p:cNvPr id="11" name="Straight Connector 10"/>
            <p:cNvCxnSpPr>
              <a:cxnSpLocks/>
            </p:cNvCxnSpPr>
            <p:nvPr userDrawn="1"/>
          </p:nvCxnSpPr>
          <p:spPr>
            <a:xfrm>
              <a:off x="540000" y="45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userDrawn="1"/>
          </p:nvCxnSpPr>
          <p:spPr>
            <a:xfrm>
              <a:off x="540000" y="171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 Placeholder 4"/>
          <p:cNvSpPr>
            <a:spLocks noGrp="1"/>
          </p:cNvSpPr>
          <p:nvPr>
            <p:ph type="body" sz="quarter" idx="14" hasCustomPrompt="1"/>
            <p:custDataLst>
              <p:tags r:id="rId2"/>
            </p:custDataLst>
          </p:nvPr>
        </p:nvSpPr>
        <p:spPr>
          <a:xfrm>
            <a:off x="461826" y="1493797"/>
            <a:ext cx="2617015"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4" name="Text Placeholder 4"/>
          <p:cNvSpPr>
            <a:spLocks noGrp="1"/>
          </p:cNvSpPr>
          <p:nvPr>
            <p:ph type="body" sz="quarter" idx="15" hasCustomPrompt="1"/>
            <p:custDataLst>
              <p:tags r:id="rId3"/>
            </p:custDataLst>
          </p:nvPr>
        </p:nvSpPr>
        <p:spPr>
          <a:xfrm>
            <a:off x="3263572" y="1493797"/>
            <a:ext cx="2617015"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5" name="Text Placeholder 4"/>
          <p:cNvSpPr>
            <a:spLocks noGrp="1"/>
          </p:cNvSpPr>
          <p:nvPr>
            <p:ph type="body" sz="quarter" idx="16" hasCustomPrompt="1"/>
            <p:custDataLst>
              <p:tags r:id="rId4"/>
            </p:custDataLst>
          </p:nvPr>
        </p:nvSpPr>
        <p:spPr>
          <a:xfrm>
            <a:off x="6065318" y="1493797"/>
            <a:ext cx="2617015"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5"/>
            </p:custDataLst>
          </p:nvPr>
        </p:nvSpPr>
        <p:spPr/>
        <p:txBody>
          <a:bodyPr/>
          <a:lstStyle/>
          <a:p>
            <a:r>
              <a:rPr lang="en-GB"/>
              <a:t>Click to edit Master title style</a:t>
            </a:r>
          </a:p>
        </p:txBody>
      </p:sp>
      <p:sp>
        <p:nvSpPr>
          <p:cNvPr id="16" name="Slide Number Placeholder 7"/>
          <p:cNvSpPr>
            <a:spLocks noGrp="1"/>
          </p:cNvSpPr>
          <p:nvPr>
            <p:ph type="sldNum" sz="quarter" idx="11"/>
            <p:custDataLst>
              <p:tags r:id="rId6"/>
            </p:custDataLst>
          </p:nvPr>
        </p:nvSpPr>
        <p:spPr>
          <a:xfrm>
            <a:off x="8482809" y="4849794"/>
            <a:ext cx="199524" cy="63684"/>
          </a:xfrm>
        </p:spPr>
        <p:txBody>
          <a:bodyPr/>
          <a:lstStyle/>
          <a:p>
            <a:fld id="{37B4438D-29B8-4FC7-9D64-F44FE400D0A9}" type="slidenum">
              <a:rPr lang="en-GB" smtClean="0"/>
              <a:pPr/>
              <a:t>‹#›</a:t>
            </a:fld>
            <a:endParaRPr lang="en-GB"/>
          </a:p>
        </p:txBody>
      </p:sp>
      <p:cxnSp>
        <p:nvCxnSpPr>
          <p:cNvPr id="18" name="Straight Connector 17"/>
          <p:cNvCxnSpPr>
            <a:cxnSpLocks/>
          </p:cNvCxnSpPr>
          <p:nvPr userDrawn="1">
            <p:custDataLst>
              <p:tags r:id="rId7"/>
            </p:custDataLst>
          </p:nvPr>
        </p:nvCxnSpPr>
        <p:spPr>
          <a:xfrm>
            <a:off x="6988970" y="4751819"/>
            <a:ext cx="1693363" cy="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562405"/>
      </p:ext>
    </p:extLst>
  </p:cSld>
  <p:clrMapOvr>
    <a:masterClrMapping/>
  </p:clrMapOvr>
  <p:extLst>
    <p:ext uri="{DCECCB84-F9BA-43D5-87BE-67443E8EF086}">
      <p15:sldGuideLst xmlns:p15="http://schemas.microsoft.com/office/powerpoint/2012/main">
        <p15:guide id="1" orient="horz" pos="1383">
          <p15:clr>
            <a:srgbClr val="FBAE40"/>
          </p15:clr>
        </p15:guide>
        <p15:guide id="2" pos="2267">
          <p15:clr>
            <a:srgbClr val="FBAE40"/>
          </p15:clr>
        </p15:guide>
        <p15:guide id="3" pos="2402">
          <p15:clr>
            <a:srgbClr val="FBAE40"/>
          </p15:clr>
        </p15:guide>
        <p15:guide id="4" pos="4331">
          <p15:clr>
            <a:srgbClr val="FBAE40"/>
          </p15:clr>
        </p15:guide>
        <p15:guide id="5" pos="4467">
          <p15:clr>
            <a:srgbClr val="FBAE40"/>
          </p15:clr>
        </p15:guide>
        <p15:guide id="6" orient="horz" pos="1077">
          <p15:clr>
            <a:srgbClr val="FBAE40"/>
          </p15:clr>
        </p15:guide>
        <p15:guide id="7" orient="horz" pos="419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Key message left">
    <p:spTree>
      <p:nvGrpSpPr>
        <p:cNvPr id="1" name=""/>
        <p:cNvGrpSpPr/>
        <p:nvPr/>
      </p:nvGrpSpPr>
      <p:grpSpPr>
        <a:xfrm>
          <a:off x="0" y="0"/>
          <a:ext cx="0" cy="0"/>
          <a:chOff x="0" y="0"/>
          <a:chExt cx="0" cy="0"/>
        </a:xfrm>
      </p:grpSpPr>
      <p:grpSp>
        <p:nvGrpSpPr>
          <p:cNvPr id="10" name="Group 9"/>
          <p:cNvGrpSpPr/>
          <p:nvPr userDrawn="1">
            <p:custDataLst>
              <p:tags r:id="rId1"/>
            </p:custDataLst>
          </p:nvPr>
        </p:nvGrpSpPr>
        <p:grpSpPr>
          <a:xfrm>
            <a:off x="461826" y="306174"/>
            <a:ext cx="8220507" cy="857287"/>
            <a:chOff x="540000" y="450000"/>
            <a:chExt cx="9612000" cy="1260000"/>
          </a:xfrm>
        </p:grpSpPr>
        <p:cxnSp>
          <p:nvCxnSpPr>
            <p:cNvPr id="11" name="Straight Connector 10"/>
            <p:cNvCxnSpPr>
              <a:cxnSpLocks/>
            </p:cNvCxnSpPr>
            <p:nvPr userDrawn="1"/>
          </p:nvCxnSpPr>
          <p:spPr>
            <a:xfrm>
              <a:off x="540000" y="45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userDrawn="1"/>
          </p:nvCxnSpPr>
          <p:spPr>
            <a:xfrm>
              <a:off x="540000" y="171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 Placeholder 4"/>
          <p:cNvSpPr>
            <a:spLocks noGrp="1"/>
          </p:cNvSpPr>
          <p:nvPr>
            <p:ph type="body" sz="quarter" idx="14" hasCustomPrompt="1"/>
            <p:custDataLst>
              <p:tags r:id="rId2"/>
            </p:custDataLst>
          </p:nvPr>
        </p:nvSpPr>
        <p:spPr>
          <a:xfrm>
            <a:off x="461826" y="1493797"/>
            <a:ext cx="2617015"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4" name="Text Placeholder 4"/>
          <p:cNvSpPr>
            <a:spLocks noGrp="1"/>
          </p:cNvSpPr>
          <p:nvPr>
            <p:ph type="body" sz="quarter" idx="15" hasCustomPrompt="1"/>
            <p:custDataLst>
              <p:tags r:id="rId3"/>
            </p:custDataLst>
          </p:nvPr>
        </p:nvSpPr>
        <p:spPr>
          <a:xfrm>
            <a:off x="3262461" y="1493796"/>
            <a:ext cx="5419873" cy="3037279"/>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4"/>
            </p:custDataLst>
          </p:nvPr>
        </p:nvSpPr>
        <p:spPr/>
        <p:txBody>
          <a:bodyPr/>
          <a:lstStyle/>
          <a:p>
            <a:r>
              <a:rPr lang="en-GB"/>
              <a:t>Click to edit Master title style</a:t>
            </a:r>
          </a:p>
        </p:txBody>
      </p:sp>
      <p:sp>
        <p:nvSpPr>
          <p:cNvPr id="15" name="Slide Number Placeholder 7"/>
          <p:cNvSpPr>
            <a:spLocks noGrp="1"/>
          </p:cNvSpPr>
          <p:nvPr>
            <p:ph type="sldNum" sz="quarter" idx="11"/>
            <p:custDataLst>
              <p:tags r:id="rId5"/>
            </p:custDataLst>
          </p:nvPr>
        </p:nvSpPr>
        <p:spPr>
          <a:xfrm>
            <a:off x="8482809" y="4849794"/>
            <a:ext cx="199524" cy="63684"/>
          </a:xfrm>
        </p:spPr>
        <p:txBody>
          <a:bodyPr/>
          <a:lstStyle/>
          <a:p>
            <a:fld id="{37B4438D-29B8-4FC7-9D64-F44FE400D0A9}" type="slidenum">
              <a:rPr lang="en-GB" smtClean="0"/>
              <a:pPr/>
              <a:t>‹#›</a:t>
            </a:fld>
            <a:endParaRPr lang="en-GB"/>
          </a:p>
        </p:txBody>
      </p:sp>
      <p:cxnSp>
        <p:nvCxnSpPr>
          <p:cNvPr id="17" name="Straight Connector 16"/>
          <p:cNvCxnSpPr>
            <a:cxnSpLocks/>
          </p:cNvCxnSpPr>
          <p:nvPr userDrawn="1">
            <p:custDataLst>
              <p:tags r:id="rId6"/>
            </p:custDataLst>
          </p:nvPr>
        </p:nvCxnSpPr>
        <p:spPr>
          <a:xfrm>
            <a:off x="6988970" y="4751819"/>
            <a:ext cx="1693363" cy="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24412"/>
      </p:ext>
    </p:extLst>
  </p:cSld>
  <p:clrMapOvr>
    <a:masterClrMapping/>
  </p:clrMapOvr>
  <p:extLst>
    <p:ext uri="{DCECCB84-F9BA-43D5-87BE-67443E8EF086}">
      <p15:sldGuideLst xmlns:p15="http://schemas.microsoft.com/office/powerpoint/2012/main">
        <p15:guide id="1" orient="horz" pos="1383">
          <p15:clr>
            <a:srgbClr val="FBAE40"/>
          </p15:clr>
        </p15:guide>
        <p15:guide id="2" pos="2267">
          <p15:clr>
            <a:srgbClr val="FBAE40"/>
          </p15:clr>
        </p15:guide>
        <p15:guide id="3" pos="2402">
          <p15:clr>
            <a:srgbClr val="FBAE40"/>
          </p15:clr>
        </p15:guide>
        <p15:guide id="4" orient="horz" pos="1077">
          <p15:clr>
            <a:srgbClr val="FBAE40"/>
          </p15:clr>
        </p15:guide>
        <p15:guide id="5" orient="horz" pos="419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wo columns">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GB"/>
              <a:t>Click to edit Master title style</a:t>
            </a:r>
          </a:p>
        </p:txBody>
      </p:sp>
      <p:grpSp>
        <p:nvGrpSpPr>
          <p:cNvPr id="10" name="Group 9"/>
          <p:cNvGrpSpPr/>
          <p:nvPr userDrawn="1">
            <p:custDataLst>
              <p:tags r:id="rId2"/>
            </p:custDataLst>
          </p:nvPr>
        </p:nvGrpSpPr>
        <p:grpSpPr>
          <a:xfrm>
            <a:off x="461826" y="306174"/>
            <a:ext cx="8220507" cy="857287"/>
            <a:chOff x="540000" y="450000"/>
            <a:chExt cx="9612000" cy="1260000"/>
          </a:xfrm>
        </p:grpSpPr>
        <p:cxnSp>
          <p:nvCxnSpPr>
            <p:cNvPr id="11" name="Straight Connector 10"/>
            <p:cNvCxnSpPr>
              <a:cxnSpLocks/>
            </p:cNvCxnSpPr>
            <p:nvPr userDrawn="1"/>
          </p:nvCxnSpPr>
          <p:spPr>
            <a:xfrm>
              <a:off x="540000" y="45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userDrawn="1"/>
          </p:nvCxnSpPr>
          <p:spPr>
            <a:xfrm>
              <a:off x="540000" y="171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 Placeholder 4"/>
          <p:cNvSpPr>
            <a:spLocks noGrp="1"/>
          </p:cNvSpPr>
          <p:nvPr>
            <p:ph type="body" sz="quarter" idx="13" hasCustomPrompt="1"/>
            <p:custDataLst>
              <p:tags r:id="rId3"/>
            </p:custDataLst>
          </p:nvPr>
        </p:nvSpPr>
        <p:spPr>
          <a:xfrm>
            <a:off x="461826" y="1493797"/>
            <a:ext cx="4017173"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5" name="Text Placeholder 4"/>
          <p:cNvSpPr>
            <a:spLocks noGrp="1"/>
          </p:cNvSpPr>
          <p:nvPr>
            <p:ph type="body" sz="quarter" idx="14" hasCustomPrompt="1"/>
            <p:custDataLst>
              <p:tags r:id="rId4"/>
            </p:custDataLst>
          </p:nvPr>
        </p:nvSpPr>
        <p:spPr>
          <a:xfrm>
            <a:off x="4664445" y="1493796"/>
            <a:ext cx="4017173"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4" name="Slide Number Placeholder 7"/>
          <p:cNvSpPr>
            <a:spLocks noGrp="1"/>
          </p:cNvSpPr>
          <p:nvPr>
            <p:ph type="sldNum" sz="quarter" idx="11"/>
            <p:custDataLst>
              <p:tags r:id="rId5"/>
            </p:custDataLst>
          </p:nvPr>
        </p:nvSpPr>
        <p:spPr>
          <a:xfrm>
            <a:off x="8482809" y="4849794"/>
            <a:ext cx="199524" cy="63684"/>
          </a:xfrm>
        </p:spPr>
        <p:txBody>
          <a:bodyPr/>
          <a:lstStyle/>
          <a:p>
            <a:fld id="{37B4438D-29B8-4FC7-9D64-F44FE400D0A9}" type="slidenum">
              <a:rPr lang="en-GB" smtClean="0"/>
              <a:pPr/>
              <a:t>‹#›</a:t>
            </a:fld>
            <a:endParaRPr lang="en-GB"/>
          </a:p>
        </p:txBody>
      </p:sp>
      <p:cxnSp>
        <p:nvCxnSpPr>
          <p:cNvPr id="17" name="Straight Connector 16"/>
          <p:cNvCxnSpPr>
            <a:cxnSpLocks/>
          </p:cNvCxnSpPr>
          <p:nvPr userDrawn="1">
            <p:custDataLst>
              <p:tags r:id="rId6"/>
            </p:custDataLst>
          </p:nvPr>
        </p:nvCxnSpPr>
        <p:spPr>
          <a:xfrm>
            <a:off x="6988970" y="4751819"/>
            <a:ext cx="1693363" cy="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571893"/>
      </p:ext>
    </p:extLst>
  </p:cSld>
  <p:clrMapOvr>
    <a:masterClrMapping/>
  </p:clrMapOvr>
  <p:extLst>
    <p:ext uri="{DCECCB84-F9BA-43D5-87BE-67443E8EF086}">
      <p15:sldGuideLst xmlns:p15="http://schemas.microsoft.com/office/powerpoint/2012/main">
        <p15:guide id="1" pos="3299">
          <p15:clr>
            <a:srgbClr val="FBAE40"/>
          </p15:clr>
        </p15:guide>
        <p15:guide id="2" pos="3436">
          <p15:clr>
            <a:srgbClr val="FBAE40"/>
          </p15:clr>
        </p15:guide>
        <p15:guide id="3" orient="horz" pos="1383">
          <p15:clr>
            <a:srgbClr val="FBAE40"/>
          </p15:clr>
        </p15:guide>
        <p15:guide id="4" orient="horz" pos="1077">
          <p15:clr>
            <a:srgbClr val="FBAE40"/>
          </p15:clr>
        </p15:guide>
        <p15:guide id="5" orient="horz" pos="419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wo columns">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GB"/>
              <a:t>Click to edit Master title style</a:t>
            </a:r>
          </a:p>
        </p:txBody>
      </p:sp>
      <p:grpSp>
        <p:nvGrpSpPr>
          <p:cNvPr id="10" name="Group 9"/>
          <p:cNvGrpSpPr/>
          <p:nvPr userDrawn="1">
            <p:custDataLst>
              <p:tags r:id="rId2"/>
            </p:custDataLst>
          </p:nvPr>
        </p:nvGrpSpPr>
        <p:grpSpPr>
          <a:xfrm>
            <a:off x="461826" y="306174"/>
            <a:ext cx="8220507" cy="857287"/>
            <a:chOff x="540000" y="450000"/>
            <a:chExt cx="9612000" cy="1260000"/>
          </a:xfrm>
        </p:grpSpPr>
        <p:cxnSp>
          <p:nvCxnSpPr>
            <p:cNvPr id="11" name="Straight Connector 10"/>
            <p:cNvCxnSpPr>
              <a:cxnSpLocks/>
            </p:cNvCxnSpPr>
            <p:nvPr userDrawn="1"/>
          </p:nvCxnSpPr>
          <p:spPr>
            <a:xfrm>
              <a:off x="540000" y="45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userDrawn="1"/>
          </p:nvCxnSpPr>
          <p:spPr>
            <a:xfrm>
              <a:off x="540000" y="171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 Placeholder 4"/>
          <p:cNvSpPr>
            <a:spLocks noGrp="1"/>
          </p:cNvSpPr>
          <p:nvPr>
            <p:ph type="body" sz="quarter" idx="13" hasCustomPrompt="1"/>
            <p:custDataLst>
              <p:tags r:id="rId3"/>
            </p:custDataLst>
          </p:nvPr>
        </p:nvSpPr>
        <p:spPr>
          <a:xfrm>
            <a:off x="461826" y="1493797"/>
            <a:ext cx="4017173"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5" name="Text Placeholder 4"/>
          <p:cNvSpPr>
            <a:spLocks noGrp="1"/>
          </p:cNvSpPr>
          <p:nvPr>
            <p:ph type="body" sz="quarter" idx="14" hasCustomPrompt="1"/>
            <p:custDataLst>
              <p:tags r:id="rId4"/>
            </p:custDataLst>
          </p:nvPr>
        </p:nvSpPr>
        <p:spPr>
          <a:xfrm>
            <a:off x="4664445" y="1493796"/>
            <a:ext cx="4017173"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4" name="Slide Number Placeholder 7"/>
          <p:cNvSpPr>
            <a:spLocks noGrp="1"/>
          </p:cNvSpPr>
          <p:nvPr>
            <p:ph type="sldNum" sz="quarter" idx="11"/>
            <p:custDataLst>
              <p:tags r:id="rId5"/>
            </p:custDataLst>
          </p:nvPr>
        </p:nvSpPr>
        <p:spPr>
          <a:xfrm>
            <a:off x="8482809" y="4849794"/>
            <a:ext cx="199524" cy="63684"/>
          </a:xfrm>
        </p:spPr>
        <p:txBody>
          <a:bodyPr/>
          <a:lstStyle/>
          <a:p>
            <a:fld id="{37B4438D-29B8-4FC7-9D64-F44FE400D0A9}" type="slidenum">
              <a:rPr lang="en-GB" smtClean="0"/>
              <a:pPr/>
              <a:t>‹#›</a:t>
            </a:fld>
            <a:endParaRPr lang="en-GB"/>
          </a:p>
        </p:txBody>
      </p:sp>
      <p:cxnSp>
        <p:nvCxnSpPr>
          <p:cNvPr id="17" name="Straight Connector 16"/>
          <p:cNvCxnSpPr>
            <a:cxnSpLocks/>
          </p:cNvCxnSpPr>
          <p:nvPr userDrawn="1">
            <p:custDataLst>
              <p:tags r:id="rId6"/>
            </p:custDataLst>
          </p:nvPr>
        </p:nvCxnSpPr>
        <p:spPr>
          <a:xfrm>
            <a:off x="6988970" y="4751819"/>
            <a:ext cx="1693363" cy="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644581"/>
      </p:ext>
    </p:extLst>
  </p:cSld>
  <p:clrMapOvr>
    <a:masterClrMapping/>
  </p:clrMapOvr>
  <p:extLst>
    <p:ext uri="{DCECCB84-F9BA-43D5-87BE-67443E8EF086}">
      <p15:sldGuideLst xmlns:p15="http://schemas.microsoft.com/office/powerpoint/2012/main">
        <p15:guide id="1" pos="3299">
          <p15:clr>
            <a:srgbClr val="FBAE40"/>
          </p15:clr>
        </p15:guide>
        <p15:guide id="2" pos="3436">
          <p15:clr>
            <a:srgbClr val="FBAE40"/>
          </p15:clr>
        </p15:guide>
        <p15:guide id="3" orient="horz" pos="1383">
          <p15:clr>
            <a:srgbClr val="FBAE40"/>
          </p15:clr>
        </p15:guide>
        <p15:guide id="4" orient="horz" pos="1077">
          <p15:clr>
            <a:srgbClr val="FBAE40"/>
          </p15:clr>
        </p15:guide>
        <p15:guide id="5" orient="horz" pos="419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grpSp>
        <p:nvGrpSpPr>
          <p:cNvPr id="9" name="Group 8"/>
          <p:cNvGrpSpPr/>
          <p:nvPr userDrawn="1">
            <p:custDataLst>
              <p:tags r:id="rId1"/>
            </p:custDataLst>
          </p:nvPr>
        </p:nvGrpSpPr>
        <p:grpSpPr>
          <a:xfrm>
            <a:off x="461826" y="306174"/>
            <a:ext cx="8220507" cy="857287"/>
            <a:chOff x="540000" y="450000"/>
            <a:chExt cx="9612000" cy="1260000"/>
          </a:xfrm>
        </p:grpSpPr>
        <p:cxnSp>
          <p:nvCxnSpPr>
            <p:cNvPr id="10" name="Straight Connector 9"/>
            <p:cNvCxnSpPr>
              <a:cxnSpLocks/>
            </p:cNvCxnSpPr>
            <p:nvPr userDrawn="1"/>
          </p:nvCxnSpPr>
          <p:spPr>
            <a:xfrm>
              <a:off x="540000" y="45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540000" y="171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2" name="Text Placeholder 4"/>
          <p:cNvSpPr>
            <a:spLocks noGrp="1"/>
          </p:cNvSpPr>
          <p:nvPr>
            <p:ph type="body" sz="quarter" idx="12" hasCustomPrompt="1"/>
            <p:custDataLst>
              <p:tags r:id="rId2"/>
            </p:custDataLst>
          </p:nvPr>
        </p:nvSpPr>
        <p:spPr>
          <a:xfrm>
            <a:off x="461826" y="1493797"/>
            <a:ext cx="8220507"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3" name="Title 2"/>
          <p:cNvSpPr>
            <a:spLocks noGrp="1"/>
          </p:cNvSpPr>
          <p:nvPr>
            <p:ph type="title"/>
            <p:custDataLst>
              <p:tags r:id="rId3"/>
            </p:custDataLst>
          </p:nvPr>
        </p:nvSpPr>
        <p:spPr/>
        <p:txBody>
          <a:bodyPr/>
          <a:lstStyle/>
          <a:p>
            <a:r>
              <a:rPr lang="en-GB"/>
              <a:t>Click to edit Master title style</a:t>
            </a:r>
          </a:p>
        </p:txBody>
      </p:sp>
      <p:sp>
        <p:nvSpPr>
          <p:cNvPr id="13" name="Slide Number Placeholder 7"/>
          <p:cNvSpPr>
            <a:spLocks noGrp="1"/>
          </p:cNvSpPr>
          <p:nvPr>
            <p:ph type="sldNum" sz="quarter" idx="11"/>
            <p:custDataLst>
              <p:tags r:id="rId4"/>
            </p:custDataLst>
          </p:nvPr>
        </p:nvSpPr>
        <p:spPr>
          <a:xfrm>
            <a:off x="8482809" y="4849794"/>
            <a:ext cx="199524" cy="63684"/>
          </a:xfrm>
        </p:spPr>
        <p:txBody>
          <a:bodyPr/>
          <a:lstStyle/>
          <a:p>
            <a:fld id="{37B4438D-29B8-4FC7-9D64-F44FE400D0A9}" type="slidenum">
              <a:rPr lang="en-GB" smtClean="0"/>
              <a:pPr/>
              <a:t>‹#›</a:t>
            </a:fld>
            <a:endParaRPr lang="en-GB"/>
          </a:p>
        </p:txBody>
      </p:sp>
      <p:cxnSp>
        <p:nvCxnSpPr>
          <p:cNvPr id="15" name="Straight Connector 14"/>
          <p:cNvCxnSpPr>
            <a:cxnSpLocks/>
          </p:cNvCxnSpPr>
          <p:nvPr userDrawn="1">
            <p:custDataLst>
              <p:tags r:id="rId5"/>
            </p:custDataLst>
          </p:nvPr>
        </p:nvCxnSpPr>
        <p:spPr>
          <a:xfrm>
            <a:off x="6988970" y="4751819"/>
            <a:ext cx="1693363" cy="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866536"/>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77">
          <p15:clr>
            <a:srgbClr val="FBAE40"/>
          </p15:clr>
        </p15:guide>
        <p15:guide id="3" orient="horz" pos="419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 pictur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4698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3"/>
            </p:custDataLst>
          </p:nvPr>
        </p:nvSpPr>
        <p:spPr/>
        <p:txBody>
          <a:bodyPr/>
          <a:lstStyle/>
          <a:p>
            <a:r>
              <a:rPr lang="en-GB"/>
              <a:t>Click to edit Master title style</a:t>
            </a:r>
          </a:p>
        </p:txBody>
      </p:sp>
      <p:sp>
        <p:nvSpPr>
          <p:cNvPr id="5" name="Picture Placeholder 4"/>
          <p:cNvSpPr>
            <a:spLocks noGrp="1"/>
          </p:cNvSpPr>
          <p:nvPr>
            <p:ph type="pic" sz="quarter" idx="14" hasCustomPrompt="1"/>
            <p:custDataLst>
              <p:tags r:id="rId4"/>
            </p:custDataLst>
          </p:nvPr>
        </p:nvSpPr>
        <p:spPr>
          <a:xfrm>
            <a:off x="5381625" y="1493838"/>
            <a:ext cx="3294063" cy="2949575"/>
          </a:xfrm>
        </p:spPr>
        <p:txBody>
          <a:bodyPr/>
          <a:lstStyle>
            <a:lvl1pPr>
              <a:defRPr/>
            </a:lvl1pPr>
          </a:lstStyle>
          <a:p>
            <a:r>
              <a:rPr lang="en-US"/>
              <a:t>Click ‘Insert Image’ from the ribbon</a:t>
            </a:r>
            <a:endParaRPr lang="en-GB"/>
          </a:p>
        </p:txBody>
      </p:sp>
    </p:spTree>
    <p:extLst>
      <p:ext uri="{BB962C8B-B14F-4D97-AF65-F5344CB8AC3E}">
        <p14:creationId xmlns:p14="http://schemas.microsoft.com/office/powerpoint/2010/main" val="662920850"/>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3390">
          <p15:clr>
            <a:srgbClr val="FBAE40"/>
          </p15:clr>
        </p15:guide>
        <p15:guide id="5" pos="325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One column">
    <p:spTree>
      <p:nvGrpSpPr>
        <p:cNvPr id="1" name=""/>
        <p:cNvGrpSpPr/>
        <p:nvPr/>
      </p:nvGrpSpPr>
      <p:grpSpPr>
        <a:xfrm>
          <a:off x="0" y="0"/>
          <a:ext cx="0" cy="0"/>
          <a:chOff x="0" y="0"/>
          <a:chExt cx="0" cy="0"/>
        </a:xfrm>
      </p:grpSpPr>
      <p:grpSp>
        <p:nvGrpSpPr>
          <p:cNvPr id="9" name="Group 8"/>
          <p:cNvGrpSpPr/>
          <p:nvPr userDrawn="1">
            <p:custDataLst>
              <p:tags r:id="rId1"/>
            </p:custDataLst>
          </p:nvPr>
        </p:nvGrpSpPr>
        <p:grpSpPr>
          <a:xfrm>
            <a:off x="461826" y="306174"/>
            <a:ext cx="8220507" cy="857287"/>
            <a:chOff x="540000" y="450000"/>
            <a:chExt cx="9612000" cy="1260000"/>
          </a:xfrm>
        </p:grpSpPr>
        <p:cxnSp>
          <p:nvCxnSpPr>
            <p:cNvPr id="10" name="Straight Connector 9"/>
            <p:cNvCxnSpPr>
              <a:cxnSpLocks/>
            </p:cNvCxnSpPr>
            <p:nvPr userDrawn="1"/>
          </p:nvCxnSpPr>
          <p:spPr>
            <a:xfrm>
              <a:off x="540000" y="45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540000" y="171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2" name="Text Placeholder 4"/>
          <p:cNvSpPr>
            <a:spLocks noGrp="1"/>
          </p:cNvSpPr>
          <p:nvPr>
            <p:ph type="body" sz="quarter" idx="12" hasCustomPrompt="1"/>
            <p:custDataLst>
              <p:tags r:id="rId2"/>
            </p:custDataLst>
          </p:nvPr>
        </p:nvSpPr>
        <p:spPr>
          <a:xfrm>
            <a:off x="461826" y="1493797"/>
            <a:ext cx="8220507"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3" name="Title 2"/>
          <p:cNvSpPr>
            <a:spLocks noGrp="1"/>
          </p:cNvSpPr>
          <p:nvPr>
            <p:ph type="title"/>
            <p:custDataLst>
              <p:tags r:id="rId3"/>
            </p:custDataLst>
          </p:nvPr>
        </p:nvSpPr>
        <p:spPr/>
        <p:txBody>
          <a:bodyPr/>
          <a:lstStyle/>
          <a:p>
            <a:r>
              <a:rPr lang="en-GB"/>
              <a:t>Click to edit Master title style</a:t>
            </a:r>
          </a:p>
        </p:txBody>
      </p:sp>
      <p:sp>
        <p:nvSpPr>
          <p:cNvPr id="13" name="Slide Number Placeholder 7"/>
          <p:cNvSpPr>
            <a:spLocks noGrp="1"/>
          </p:cNvSpPr>
          <p:nvPr>
            <p:ph type="sldNum" sz="quarter" idx="11"/>
            <p:custDataLst>
              <p:tags r:id="rId4"/>
            </p:custDataLst>
          </p:nvPr>
        </p:nvSpPr>
        <p:spPr>
          <a:xfrm>
            <a:off x="8482809" y="4849794"/>
            <a:ext cx="199524" cy="63684"/>
          </a:xfrm>
        </p:spPr>
        <p:txBody>
          <a:bodyPr/>
          <a:lstStyle/>
          <a:p>
            <a:fld id="{37B4438D-29B8-4FC7-9D64-F44FE400D0A9}" type="slidenum">
              <a:rPr lang="en-GB" smtClean="0"/>
              <a:pPr/>
              <a:t>‹#›</a:t>
            </a:fld>
            <a:endParaRPr lang="en-GB"/>
          </a:p>
        </p:txBody>
      </p:sp>
      <p:cxnSp>
        <p:nvCxnSpPr>
          <p:cNvPr id="15" name="Straight Connector 14"/>
          <p:cNvCxnSpPr>
            <a:cxnSpLocks/>
          </p:cNvCxnSpPr>
          <p:nvPr userDrawn="1">
            <p:custDataLst>
              <p:tags r:id="rId5"/>
            </p:custDataLst>
          </p:nvPr>
        </p:nvCxnSpPr>
        <p:spPr>
          <a:xfrm>
            <a:off x="6988970" y="4751819"/>
            <a:ext cx="1693363" cy="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58568"/>
      </p:ext>
    </p:extLst>
  </p:cSld>
  <p:clrMapOvr>
    <a:masterClrMapping/>
  </p:clrMapOvr>
  <p:extLst>
    <p:ext uri="{DCECCB84-F9BA-43D5-87BE-67443E8EF086}">
      <p15:sldGuideLst xmlns:p15="http://schemas.microsoft.com/office/powerpoint/2012/main">
        <p15:guide id="1" orient="horz" pos="1383">
          <p15:clr>
            <a:srgbClr val="FBAE40"/>
          </p15:clr>
        </p15:guide>
        <p15:guide id="2" orient="horz" pos="1077">
          <p15:clr>
            <a:srgbClr val="FBAE40"/>
          </p15:clr>
        </p15:guide>
        <p15:guide id="3" orient="horz" pos="419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hasCustomPrompt="1"/>
            <p:custDataLst>
              <p:tags r:id="rId2"/>
            </p:custDataLst>
          </p:nvPr>
        </p:nvSpPr>
        <p:spPr/>
        <p:txBody>
          <a:bodyPr/>
          <a:lstStyle>
            <a:lvl1pPr>
              <a:defRPr/>
            </a:lvl1pPr>
          </a:lstStyle>
          <a:p>
            <a:r>
              <a:rPr lang="en-GB" dirty="0"/>
              <a:t>Click to edit Master title style </a:t>
            </a:r>
          </a:p>
        </p:txBody>
      </p:sp>
      <p:sp>
        <p:nvSpPr>
          <p:cNvPr id="10" name="Content Placeholder 9"/>
          <p:cNvSpPr>
            <a:spLocks noGrp="1"/>
          </p:cNvSpPr>
          <p:nvPr>
            <p:ph sz="quarter" idx="14" hasCustomPrompt="1"/>
            <p:custDataLst>
              <p:tags r:id="rId3"/>
            </p:custDataLst>
          </p:nvPr>
        </p:nvSpPr>
        <p:spPr>
          <a:xfrm>
            <a:off x="468313" y="1493838"/>
            <a:ext cx="8207375" cy="2949575"/>
          </a:xfr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4267637537"/>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
        <p:nvSpPr>
          <p:cNvPr id="10" name="Content Placeholder 9"/>
          <p:cNvSpPr>
            <a:spLocks noGrp="1"/>
          </p:cNvSpPr>
          <p:nvPr>
            <p:ph sz="quarter" idx="14" hasCustomPrompt="1"/>
            <p:custDataLst>
              <p:tags r:id="rId3"/>
            </p:custDataLst>
          </p:nvPr>
        </p:nvSpPr>
        <p:spPr>
          <a:xfrm>
            <a:off x="468313" y="1493838"/>
            <a:ext cx="8207375" cy="2949575"/>
          </a:xfr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1566815267"/>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 pictur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4698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3"/>
            </p:custDataLst>
          </p:nvPr>
        </p:nvSpPr>
        <p:spPr/>
        <p:txBody>
          <a:bodyPr/>
          <a:lstStyle/>
          <a:p>
            <a:r>
              <a:rPr lang="en-US"/>
              <a:t>Click to edit Master title style</a:t>
            </a:r>
            <a:endParaRPr lang="en-GB" dirty="0"/>
          </a:p>
        </p:txBody>
      </p:sp>
      <p:sp>
        <p:nvSpPr>
          <p:cNvPr id="5" name="Picture Placeholder 4"/>
          <p:cNvSpPr>
            <a:spLocks noGrp="1"/>
          </p:cNvSpPr>
          <p:nvPr>
            <p:ph type="pic" sz="quarter" idx="14" hasCustomPrompt="1"/>
            <p:custDataLst>
              <p:tags r:id="rId4"/>
            </p:custDataLst>
          </p:nvPr>
        </p:nvSpPr>
        <p:spPr>
          <a:xfrm>
            <a:off x="5381625" y="1493838"/>
            <a:ext cx="3294063" cy="2949575"/>
          </a:xfrm>
        </p:spPr>
        <p:txBody>
          <a:bodyPr/>
          <a:lstStyle>
            <a:lvl1pPr>
              <a:defRPr/>
            </a:lvl1pPr>
          </a:lstStyle>
          <a:p>
            <a:r>
              <a:rPr lang="en-US" dirty="0"/>
              <a:t>Click ‘Insert Image’ from the ribbon</a:t>
            </a:r>
            <a:endParaRPr lang="en-GB" dirty="0"/>
          </a:p>
        </p:txBody>
      </p:sp>
    </p:spTree>
    <p:extLst>
      <p:ext uri="{BB962C8B-B14F-4D97-AF65-F5344CB8AC3E}">
        <p14:creationId xmlns:p14="http://schemas.microsoft.com/office/powerpoint/2010/main" val="4204109163"/>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3390">
          <p15:clr>
            <a:srgbClr val="FBAE40"/>
          </p15:clr>
        </p15:guide>
        <p15:guide id="5" pos="325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6" name="Title 5"/>
          <p:cNvSpPr>
            <a:spLocks noGrp="1"/>
          </p:cNvSpPr>
          <p:nvPr>
            <p:ph type="title"/>
            <p:custDataLst>
              <p:tags r:id="rId2"/>
            </p:custDataLst>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6FD003C-C59E-4AEE-8E68-505F2775F7AC}"/>
              </a:ext>
            </a:extLst>
          </p:cNvPr>
          <p:cNvSpPr>
            <a:spLocks noGrp="1"/>
          </p:cNvSpPr>
          <p:nvPr>
            <p:ph sz="quarter" idx="15" hasCustomPrompt="1"/>
            <p:custDataLst>
              <p:tags r:id="rId3"/>
            </p:custDataLst>
          </p:nvPr>
        </p:nvSpPr>
        <p:spPr>
          <a:xfrm>
            <a:off x="468000"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8" name="Content Placeholder 2">
            <a:extLst>
              <a:ext uri="{FF2B5EF4-FFF2-40B4-BE49-F238E27FC236}">
                <a16:creationId xmlns:a16="http://schemas.microsoft.com/office/drawing/2014/main" id="{7F692C17-6C1F-4A47-B80F-F62330EE86D2}"/>
              </a:ext>
            </a:extLst>
          </p:cNvPr>
          <p:cNvSpPr>
            <a:spLocks noGrp="1"/>
          </p:cNvSpPr>
          <p:nvPr>
            <p:ph sz="quarter" idx="16" hasCustomPrompt="1"/>
            <p:custDataLst>
              <p:tags r:id="rId4"/>
            </p:custDataLst>
          </p:nvPr>
        </p:nvSpPr>
        <p:spPr>
          <a:xfrm>
            <a:off x="4680000"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2770014396"/>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s – purple">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dirty="0"/>
          </a:p>
        </p:txBody>
      </p:sp>
      <p:sp>
        <p:nvSpPr>
          <p:cNvPr id="7" name="Rectangle 6"/>
          <p:cNvSpPr/>
          <p:nvPr userDrawn="1">
            <p:custDataLst>
              <p:tags r:id="rId2"/>
            </p:custDataLst>
          </p:nvPr>
        </p:nvSpPr>
        <p:spPr>
          <a:xfrm>
            <a:off x="468313" y="1493797"/>
            <a:ext cx="4103687" cy="29520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dirty="0"/>
          </a:p>
        </p:txBody>
      </p:sp>
      <p:sp>
        <p:nvSpPr>
          <p:cNvPr id="9" name="Oval 8"/>
          <p:cNvSpPr/>
          <p:nvPr userDrawn="1">
            <p:custDataLst>
              <p:tags r:id="rId3"/>
            </p:custDataLst>
          </p:nvPr>
        </p:nvSpPr>
        <p:spPr>
          <a:xfrm>
            <a:off x="4140000" y="2699797"/>
            <a:ext cx="540000" cy="54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0" name="Title 9"/>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417910041"/>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s – accent">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chemeClr val="accent4">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dirty="0"/>
          </a:p>
        </p:txBody>
      </p:sp>
      <p:sp>
        <p:nvSpPr>
          <p:cNvPr id="7" name="Rectangle 6"/>
          <p:cNvSpPr/>
          <p:nvPr userDrawn="1">
            <p:custDataLst>
              <p:tags r:id="rId2"/>
            </p:custDataLst>
          </p:nvPr>
        </p:nvSpPr>
        <p:spPr>
          <a:xfrm>
            <a:off x="468313" y="1493797"/>
            <a:ext cx="4103687" cy="295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dirty="0"/>
          </a:p>
        </p:txBody>
      </p:sp>
      <p:sp>
        <p:nvSpPr>
          <p:cNvPr id="9" name="Oval 8"/>
          <p:cNvSpPr/>
          <p:nvPr userDrawn="1">
            <p:custDataLst>
              <p:tags r:id="rId3"/>
            </p:custDataLst>
          </p:nvPr>
        </p:nvSpPr>
        <p:spPr>
          <a:xfrm>
            <a:off x="4139688" y="2699797"/>
            <a:ext cx="540000" cy="54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3" name="Title 2"/>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059902600"/>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columns – pictures, tex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9" name="Picture Placeholder 8"/>
          <p:cNvSpPr>
            <a:spLocks noGrp="1"/>
          </p:cNvSpPr>
          <p:nvPr>
            <p:ph type="pic" sz="quarter" idx="17" hasCustomPrompt="1"/>
            <p:custDataLst>
              <p:tags r:id="rId2"/>
            </p:custDataLst>
          </p:nvPr>
        </p:nvSpPr>
        <p:spPr>
          <a:xfrm>
            <a:off x="468313" y="1493837"/>
            <a:ext cx="1889125" cy="1422000"/>
          </a:xfrm>
        </p:spPr>
        <p:txBody>
          <a:bodyPr/>
          <a:lstStyle>
            <a:lvl1pPr>
              <a:defRPr/>
            </a:lvl1pPr>
          </a:lstStyle>
          <a:p>
            <a:r>
              <a:rPr lang="en-US" dirty="0"/>
              <a:t>Click ‘Insert Image’ from the ribbon</a:t>
            </a:r>
            <a:endParaRPr lang="en-GB" dirty="0"/>
          </a:p>
        </p:txBody>
      </p:sp>
      <p:sp>
        <p:nvSpPr>
          <p:cNvPr id="13" name="Picture Placeholder 8"/>
          <p:cNvSpPr>
            <a:spLocks noGrp="1"/>
          </p:cNvSpPr>
          <p:nvPr>
            <p:ph type="pic" sz="quarter" idx="19" hasCustomPrompt="1"/>
            <p:custDataLst>
              <p:tags r:id="rId3"/>
            </p:custDataLst>
          </p:nvPr>
        </p:nvSpPr>
        <p:spPr>
          <a:xfrm>
            <a:off x="2574050" y="1493837"/>
            <a:ext cx="1889125" cy="1422000"/>
          </a:xfrm>
        </p:spPr>
        <p:txBody>
          <a:bodyPr/>
          <a:lstStyle>
            <a:lvl1pPr>
              <a:defRPr/>
            </a:lvl1pPr>
          </a:lstStyle>
          <a:p>
            <a:r>
              <a:rPr lang="en-US" dirty="0"/>
              <a:t>Click ‘Insert Image’ from the ribbon</a:t>
            </a:r>
            <a:endParaRPr lang="en-GB" dirty="0"/>
          </a:p>
        </p:txBody>
      </p:sp>
      <p:sp>
        <p:nvSpPr>
          <p:cNvPr id="15" name="Picture Placeholder 8"/>
          <p:cNvSpPr>
            <a:spLocks noGrp="1"/>
          </p:cNvSpPr>
          <p:nvPr>
            <p:ph type="pic" sz="quarter" idx="21" hasCustomPrompt="1"/>
            <p:custDataLst>
              <p:tags r:id="rId4"/>
            </p:custDataLst>
          </p:nvPr>
        </p:nvSpPr>
        <p:spPr>
          <a:xfrm>
            <a:off x="4680000" y="1493837"/>
            <a:ext cx="1889125" cy="1422000"/>
          </a:xfrm>
        </p:spPr>
        <p:txBody>
          <a:bodyPr/>
          <a:lstStyle>
            <a:lvl1pPr>
              <a:defRPr/>
            </a:lvl1pPr>
          </a:lstStyle>
          <a:p>
            <a:r>
              <a:rPr lang="en-US" dirty="0"/>
              <a:t>Click ‘Insert Image’ from the ribbon</a:t>
            </a:r>
            <a:endParaRPr lang="en-GB" dirty="0"/>
          </a:p>
        </p:txBody>
      </p:sp>
      <p:sp>
        <p:nvSpPr>
          <p:cNvPr id="17" name="Picture Placeholder 8"/>
          <p:cNvSpPr>
            <a:spLocks noGrp="1"/>
          </p:cNvSpPr>
          <p:nvPr>
            <p:ph type="pic" sz="quarter" idx="23" hasCustomPrompt="1"/>
            <p:custDataLst>
              <p:tags r:id="rId5"/>
            </p:custDataLst>
          </p:nvPr>
        </p:nvSpPr>
        <p:spPr>
          <a:xfrm>
            <a:off x="6786875" y="1493837"/>
            <a:ext cx="1889125" cy="1422000"/>
          </a:xfrm>
        </p:spPr>
        <p:txBody>
          <a:bodyPr/>
          <a:lstStyle>
            <a:lvl1pPr>
              <a:defRPr/>
            </a:lvl1pPr>
          </a:lstStyle>
          <a:p>
            <a:r>
              <a:rPr lang="en-US" dirty="0"/>
              <a:t>Click ‘Insert Image’ from the ribbon</a:t>
            </a:r>
            <a:endParaRPr lang="en-GB" dirty="0"/>
          </a:p>
        </p:txBody>
      </p:sp>
      <p:sp>
        <p:nvSpPr>
          <p:cNvPr id="2" name="Title 1"/>
          <p:cNvSpPr>
            <a:spLocks noGrp="1"/>
          </p:cNvSpPr>
          <p:nvPr>
            <p:ph type="title"/>
            <p:custDataLst>
              <p:tags r:id="rId6"/>
            </p:custDataLst>
          </p:nvPr>
        </p:nvSpPr>
        <p:spPr/>
        <p:txBody>
          <a:bodyPr/>
          <a:lstStyle/>
          <a:p>
            <a:r>
              <a:rPr lang="en-US"/>
              <a:t>Click to edit Master title style</a:t>
            </a:r>
            <a:endParaRPr lang="en-GB" dirty="0"/>
          </a:p>
        </p:txBody>
      </p:sp>
      <p:sp>
        <p:nvSpPr>
          <p:cNvPr id="18" name="Text Placeholder 4"/>
          <p:cNvSpPr>
            <a:spLocks noGrp="1"/>
          </p:cNvSpPr>
          <p:nvPr>
            <p:ph type="body" sz="quarter" idx="24" hasCustomPrompt="1"/>
            <p:custDataLst>
              <p:tags r:id="rId7"/>
            </p:custDataLst>
          </p:nvPr>
        </p:nvSpPr>
        <p:spPr>
          <a:xfrm>
            <a:off x="472663" y="3013534"/>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Text Placeholder 5"/>
          <p:cNvSpPr>
            <a:spLocks noGrp="1"/>
          </p:cNvSpPr>
          <p:nvPr>
            <p:ph type="body" sz="quarter" idx="25" hasCustomPrompt="1"/>
            <p:custDataLst>
              <p:tags r:id="rId8"/>
            </p:custDataLst>
          </p:nvPr>
        </p:nvSpPr>
        <p:spPr>
          <a:xfrm>
            <a:off x="2582055" y="3020653"/>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0" name="Text Placeholder 6"/>
          <p:cNvSpPr>
            <a:spLocks noGrp="1"/>
          </p:cNvSpPr>
          <p:nvPr>
            <p:ph type="body" sz="quarter" idx="26" hasCustomPrompt="1"/>
            <p:custDataLst>
              <p:tags r:id="rId9"/>
            </p:custDataLst>
          </p:nvPr>
        </p:nvSpPr>
        <p:spPr>
          <a:xfrm>
            <a:off x="4691644"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1" name="Text Placeholder 7"/>
          <p:cNvSpPr>
            <a:spLocks noGrp="1"/>
          </p:cNvSpPr>
          <p:nvPr>
            <p:ph type="body" sz="quarter" idx="27" hasCustomPrompt="1"/>
            <p:custDataLst>
              <p:tags r:id="rId10"/>
            </p:custDataLst>
          </p:nvPr>
        </p:nvSpPr>
        <p:spPr>
          <a:xfrm>
            <a:off x="6803092"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3095878276"/>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guide id="7" pos="1622">
          <p15:clr>
            <a:srgbClr val="FBAE40"/>
          </p15:clr>
        </p15:guide>
        <p15:guide id="8" pos="1486">
          <p15:clr>
            <a:srgbClr val="FBAE40"/>
          </p15:clr>
        </p15:guide>
        <p15:guide id="9" pos="4274">
          <p15:clr>
            <a:srgbClr val="FBAE40"/>
          </p15:clr>
        </p15:guide>
        <p15:guide id="10" pos="413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ey message +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6" name="Text Placeholder 5"/>
          <p:cNvSpPr>
            <a:spLocks noGrp="1"/>
          </p:cNvSpPr>
          <p:nvPr>
            <p:ph type="body" sz="quarter" idx="28" hasCustomPrompt="1"/>
            <p:custDataLst>
              <p:tags r:id="rId2"/>
            </p:custDataLst>
          </p:nvPr>
        </p:nvSpPr>
        <p:spPr>
          <a:xfrm>
            <a:off x="468000" y="1493837"/>
            <a:ext cx="25908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3"/>
            </p:custDataLst>
          </p:nvPr>
        </p:nvSpPr>
        <p:spPr/>
        <p:txBody>
          <a:bodyPr/>
          <a:lstStyle/>
          <a:p>
            <a:r>
              <a:rPr lang="en-US"/>
              <a:t>Click to edit Master title style</a:t>
            </a:r>
            <a:endParaRPr lang="en-GB" dirty="0"/>
          </a:p>
        </p:txBody>
      </p:sp>
      <p:sp>
        <p:nvSpPr>
          <p:cNvPr id="5" name="Content Placeholder 4">
            <a:extLst>
              <a:ext uri="{FF2B5EF4-FFF2-40B4-BE49-F238E27FC236}">
                <a16:creationId xmlns:a16="http://schemas.microsoft.com/office/drawing/2014/main" id="{410835FB-DD0E-4E53-9AD4-FB49E2729D7E}"/>
              </a:ext>
            </a:extLst>
          </p:cNvPr>
          <p:cNvSpPr>
            <a:spLocks noGrp="1"/>
          </p:cNvSpPr>
          <p:nvPr>
            <p:ph sz="quarter" idx="29" hasCustomPrompt="1"/>
            <p:custDataLst>
              <p:tags r:id="rId4"/>
            </p:custDataLst>
          </p:nvPr>
        </p:nvSpPr>
        <p:spPr>
          <a:xfrm>
            <a:off x="3276000" y="1493838"/>
            <a:ext cx="5399088"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54333257"/>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7" pos="1927">
          <p15:clr>
            <a:srgbClr val="FBAE40"/>
          </p15:clr>
        </p15:guide>
        <p15:guide id="8" pos="206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3996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cxnSp>
        <p:nvCxnSpPr>
          <p:cNvPr id="6" name="Straight Connector 5"/>
          <p:cNvCxnSpPr/>
          <p:nvPr userDrawn="1">
            <p:custDataLst>
              <p:tags r:id="rId3"/>
            </p:custDataLst>
          </p:nvPr>
        </p:nvCxnSpPr>
        <p:spPr>
          <a:xfrm>
            <a:off x="4572000" y="1493797"/>
            <a:ext cx="0" cy="2952000"/>
          </a:xfrm>
          <a:prstGeom prst="line">
            <a:avLst/>
          </a:prstGeom>
          <a:ln w="762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Freeform 5"/>
          <p:cNvSpPr>
            <a:spLocks noEditPoints="1"/>
          </p:cNvSpPr>
          <p:nvPr userDrawn="1">
            <p:custDataLst>
              <p:tags r:id="rId4"/>
            </p:custDataLst>
          </p:nvPr>
        </p:nvSpPr>
        <p:spPr bwMode="auto">
          <a:xfrm>
            <a:off x="6505575" y="1493797"/>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EditPoints="1"/>
          </p:cNvSpPr>
          <p:nvPr userDrawn="1">
            <p:custDataLst>
              <p:tags r:id="rId5"/>
            </p:custDataLst>
          </p:nvPr>
        </p:nvSpPr>
        <p:spPr bwMode="auto">
          <a:xfrm>
            <a:off x="6505575" y="4175922"/>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nchorCtr="0"/>
          <a:lstStyle>
            <a:lvl1pPr marL="0" indent="0" algn="ctr">
              <a:spcAft>
                <a:spcPts val="1200"/>
              </a:spcAft>
              <a:buFont typeface="Arial" panose="020B0604020202020204" pitchFamily="34" charset="0"/>
              <a:buNone/>
              <a:defRPr sz="2600" b="0">
                <a:solidFill>
                  <a:schemeClr val="accent1"/>
                </a:solidFill>
              </a:defRPr>
            </a:lvl1pPr>
            <a:lvl2pPr marL="0" indent="0" algn="ctr">
              <a:spcAft>
                <a:spcPts val="1200"/>
              </a:spcAft>
              <a:buFont typeface="Arial" panose="020B0604020202020204" pitchFamily="34" charset="0"/>
              <a:buNone/>
              <a:defRPr sz="2600" b="0">
                <a:solidFill>
                  <a:schemeClr val="accent1"/>
                </a:solidFill>
              </a:defRPr>
            </a:lvl2pPr>
            <a:lvl3pPr marL="0" indent="0" algn="ctr">
              <a:spcAft>
                <a:spcPts val="1200"/>
              </a:spcAft>
              <a:buNone/>
              <a:defRPr sz="2600" b="0">
                <a:solidFill>
                  <a:schemeClr val="accent1"/>
                </a:solidFill>
              </a:defRPr>
            </a:lvl3pPr>
            <a:lvl4pPr marL="0" indent="0" algn="ctr">
              <a:spcAft>
                <a:spcPts val="1200"/>
              </a:spcAft>
              <a:buNone/>
              <a:defRPr sz="2600" b="0">
                <a:solidFill>
                  <a:schemeClr val="accent1"/>
                </a:solidFill>
              </a:defRPr>
            </a:lvl4pPr>
            <a:lvl5pPr marL="0" indent="0" algn="ctr">
              <a:spcAft>
                <a:spcPts val="1200"/>
              </a:spcAft>
              <a:buNone/>
              <a:defRPr sz="2600" b="0">
                <a:solidFill>
                  <a:schemeClr val="accent1"/>
                </a:solidFill>
              </a:defRPr>
            </a:lvl5pPr>
            <a:lvl6pPr marL="0" indent="0" algn="ctr">
              <a:spcAft>
                <a:spcPts val="1200"/>
              </a:spcAft>
              <a:buNone/>
              <a:defRPr sz="2600" b="0">
                <a:solidFill>
                  <a:schemeClr val="accent1"/>
                </a:solidFill>
              </a:defRPr>
            </a:lvl6pPr>
            <a:lvl7pPr marL="0" indent="0" algn="ctr">
              <a:spcAft>
                <a:spcPts val="1200"/>
              </a:spcAft>
              <a:buNone/>
              <a:defRPr sz="2600" b="0">
                <a:solidFill>
                  <a:schemeClr val="accent1"/>
                </a:solidFill>
              </a:defRPr>
            </a:lvl7pPr>
            <a:lvl8pPr marL="0" indent="0" algn="ctr">
              <a:spcAft>
                <a:spcPts val="1200"/>
              </a:spcAft>
              <a:buNone/>
              <a:defRPr sz="2600" b="0">
                <a:solidFill>
                  <a:schemeClr val="accent1"/>
                </a:solidFill>
              </a:defRPr>
            </a:lvl8pPr>
            <a:lvl9pPr marL="0" indent="0" algn="ctr">
              <a:spcAft>
                <a:spcPts val="1200"/>
              </a:spcAft>
              <a:buNone/>
              <a:defRPr sz="2600" b="0">
                <a:solidFill>
                  <a:schemeClr val="accent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82686945"/>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6" name="Title 5"/>
          <p:cNvSpPr>
            <a:spLocks noGrp="1"/>
          </p:cNvSpPr>
          <p:nvPr>
            <p:ph type="title"/>
            <p:custDataLst>
              <p:tags r:id="rId2"/>
            </p:custDataLst>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6FD003C-C59E-4AEE-8E68-505F2775F7AC}"/>
              </a:ext>
            </a:extLst>
          </p:cNvPr>
          <p:cNvSpPr>
            <a:spLocks noGrp="1"/>
          </p:cNvSpPr>
          <p:nvPr>
            <p:ph sz="quarter" idx="15" hasCustomPrompt="1"/>
            <p:custDataLst>
              <p:tags r:id="rId3"/>
            </p:custDataLst>
          </p:nvPr>
        </p:nvSpPr>
        <p:spPr>
          <a:xfrm>
            <a:off x="468000"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8" name="Content Placeholder 2">
            <a:extLst>
              <a:ext uri="{FF2B5EF4-FFF2-40B4-BE49-F238E27FC236}">
                <a16:creationId xmlns:a16="http://schemas.microsoft.com/office/drawing/2014/main" id="{7F692C17-6C1F-4A47-B80F-F62330EE86D2}"/>
              </a:ext>
            </a:extLst>
          </p:cNvPr>
          <p:cNvSpPr>
            <a:spLocks noGrp="1"/>
          </p:cNvSpPr>
          <p:nvPr>
            <p:ph sz="quarter" idx="16" hasCustomPrompt="1"/>
            <p:custDataLst>
              <p:tags r:id="rId4"/>
            </p:custDataLst>
          </p:nvPr>
        </p:nvSpPr>
        <p:spPr>
          <a:xfrm>
            <a:off x="4680000"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4122334184"/>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 quote – accent">
    <p:spTree>
      <p:nvGrpSpPr>
        <p:cNvPr id="1" name=""/>
        <p:cNvGrpSpPr/>
        <p:nvPr/>
      </p:nvGrpSpPr>
      <p:grpSpPr>
        <a:xfrm>
          <a:off x="0" y="0"/>
          <a:ext cx="0" cy="0"/>
          <a:chOff x="0" y="0"/>
          <a:chExt cx="0" cy="0"/>
        </a:xfrm>
      </p:grpSpPr>
      <p:sp>
        <p:nvSpPr>
          <p:cNvPr id="2" name="Rectangle 1"/>
          <p:cNvSpPr/>
          <p:nvPr userDrawn="1">
            <p:custDataLst>
              <p:tags r:id="rId1"/>
            </p:custDataLst>
          </p:nvPr>
        </p:nvSpPr>
        <p:spPr>
          <a:xfrm>
            <a:off x="4680000" y="1493797"/>
            <a:ext cx="3996050" cy="29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10" name="Freeform 5"/>
          <p:cNvSpPr>
            <a:spLocks noEditPoints="1"/>
          </p:cNvSpPr>
          <p:nvPr userDrawn="1">
            <p:custDataLst>
              <p:tags r:id="rId3"/>
            </p:custDataLst>
          </p:nvPr>
        </p:nvSpPr>
        <p:spPr bwMode="auto">
          <a:xfrm>
            <a:off x="6497844" y="1743757"/>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EditPoints="1"/>
          </p:cNvSpPr>
          <p:nvPr userDrawn="1">
            <p:custDataLst>
              <p:tags r:id="rId4"/>
            </p:custDataLst>
          </p:nvPr>
        </p:nvSpPr>
        <p:spPr bwMode="auto">
          <a:xfrm>
            <a:off x="6497844" y="3976163"/>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Picture Placeholder 15"/>
          <p:cNvSpPr>
            <a:spLocks noGrp="1"/>
          </p:cNvSpPr>
          <p:nvPr>
            <p:ph type="pic" sz="quarter" idx="15" hasCustomPrompt="1"/>
            <p:custDataLst>
              <p:tags r:id="rId5"/>
            </p:custDataLst>
          </p:nvPr>
        </p:nvSpPr>
        <p:spPr>
          <a:xfrm>
            <a:off x="468000" y="1493797"/>
            <a:ext cx="3996000" cy="2952750"/>
          </a:xfrm>
        </p:spPr>
        <p:txBody>
          <a:bodyPr/>
          <a:lstStyle>
            <a:lvl1pPr>
              <a:defRPr/>
            </a:lvl1pPr>
          </a:lstStyle>
          <a:p>
            <a:r>
              <a:rPr lang="en-US" dirty="0"/>
              <a:t>Click ‘Insert Image’ from the ribbon</a:t>
            </a:r>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lstStyle>
            <a:lvl1pPr marL="0" indent="0" algn="ctr">
              <a:spcAft>
                <a:spcPts val="600"/>
              </a:spcAft>
              <a:buFont typeface="Arial" panose="020B0604020202020204" pitchFamily="34" charset="0"/>
              <a:buNone/>
              <a:defRPr sz="18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6" name="Title 5"/>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55305996"/>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 purple">
    <p:spTree>
      <p:nvGrpSpPr>
        <p:cNvPr id="1" name=""/>
        <p:cNvGrpSpPr/>
        <p:nvPr/>
      </p:nvGrpSpPr>
      <p:grpSpPr>
        <a:xfrm>
          <a:off x="0" y="0"/>
          <a:ext cx="0" cy="0"/>
          <a:chOff x="0" y="0"/>
          <a:chExt cx="0" cy="0"/>
        </a:xfrm>
      </p:grpSpPr>
      <p:sp>
        <p:nvSpPr>
          <p:cNvPr id="20" name="Rectangle 19"/>
          <p:cNvSpPr/>
          <p:nvPr userDrawn="1">
            <p:custDataLst>
              <p:tags r:id="rId1"/>
            </p:custDataLst>
          </p:nvPr>
        </p:nvSpPr>
        <p:spPr>
          <a:xfrm>
            <a:off x="0" y="0"/>
            <a:ext cx="9144000" cy="4443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10" name="Freeform 5"/>
          <p:cNvSpPr>
            <a:spLocks noChangeAspect="1" noEditPoints="1"/>
          </p:cNvSpPr>
          <p:nvPr userDrawn="1">
            <p:custDataLst>
              <p:tags r:id="rId3"/>
            </p:custDataLst>
          </p:nvPr>
        </p:nvSpPr>
        <p:spPr bwMode="auto">
          <a:xfrm>
            <a:off x="4320000" y="395794"/>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ChangeAspect="1" noEditPoints="1"/>
          </p:cNvSpPr>
          <p:nvPr userDrawn="1">
            <p:custDataLst>
              <p:tags r:id="rId4"/>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Text Placeholder 4"/>
          <p:cNvSpPr>
            <a:spLocks noGrp="1"/>
          </p:cNvSpPr>
          <p:nvPr>
            <p:ph type="body" sz="quarter" idx="14" hasCustomPrompt="1"/>
            <p:custDataLst>
              <p:tags r:id="rId5"/>
            </p:custDataLst>
          </p:nvPr>
        </p:nvSpPr>
        <p:spPr>
          <a:xfrm>
            <a:off x="468313"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2079347534"/>
      </p:ext>
    </p:extLst>
  </p:cSld>
  <p:clrMapOvr>
    <a:masterClrMapping/>
  </p:clrMapOvr>
  <p:transition>
    <p:fade/>
  </p:transition>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 accent">
    <p:spTree>
      <p:nvGrpSpPr>
        <p:cNvPr id="1" name=""/>
        <p:cNvGrpSpPr/>
        <p:nvPr/>
      </p:nvGrpSpPr>
      <p:grpSpPr>
        <a:xfrm>
          <a:off x="0" y="0"/>
          <a:ext cx="0" cy="0"/>
          <a:chOff x="0" y="0"/>
          <a:chExt cx="0" cy="0"/>
        </a:xfrm>
      </p:grpSpPr>
      <p:sp>
        <p:nvSpPr>
          <p:cNvPr id="7" name="Rectangle 6"/>
          <p:cNvSpPr/>
          <p:nvPr userDrawn="1">
            <p:custDataLst>
              <p:tags r:id="rId1"/>
            </p:custDataLst>
          </p:nvPr>
        </p:nvSpPr>
        <p:spPr>
          <a:xfrm>
            <a:off x="0" y="0"/>
            <a:ext cx="9144000" cy="44434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5"/>
          <p:cNvSpPr>
            <a:spLocks noChangeAspect="1" noEditPoints="1"/>
          </p:cNvSpPr>
          <p:nvPr userDrawn="1">
            <p:custDataLst>
              <p:tags r:id="rId2"/>
            </p:custDataLst>
          </p:nvPr>
        </p:nvSpPr>
        <p:spPr bwMode="auto">
          <a:xfrm>
            <a:off x="4320000" y="395794"/>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ChangeAspect="1" noEditPoints="1"/>
          </p:cNvSpPr>
          <p:nvPr userDrawn="1">
            <p:custDataLst>
              <p:tags r:id="rId3"/>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Text Placeholder 4"/>
          <p:cNvSpPr>
            <a:spLocks noGrp="1"/>
          </p:cNvSpPr>
          <p:nvPr>
            <p:ph type="body" sz="quarter" idx="14" hasCustomPrompt="1"/>
            <p:custDataLst>
              <p:tags r:id="rId4"/>
            </p:custDataLst>
          </p:nvPr>
        </p:nvSpPr>
        <p:spPr>
          <a:xfrm>
            <a:off x="468313"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Tree>
    <p:extLst>
      <p:ext uri="{BB962C8B-B14F-4D97-AF65-F5344CB8AC3E}">
        <p14:creationId xmlns:p14="http://schemas.microsoft.com/office/powerpoint/2010/main" val="3551464719"/>
      </p:ext>
    </p:extLst>
  </p:cSld>
  <p:clrMapOvr>
    <a:masterClrMapping/>
  </p:clrMapOvr>
  <p:transition>
    <p:fade/>
  </p:transition>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7" name="Media Placeholder 6"/>
          <p:cNvSpPr>
            <a:spLocks noGrp="1"/>
          </p:cNvSpPr>
          <p:nvPr>
            <p:ph type="media" sz="quarter" idx="14" hasCustomPrompt="1"/>
            <p:custDataLst>
              <p:tags r:id="rId2"/>
            </p:custDataLst>
          </p:nvPr>
        </p:nvSpPr>
        <p:spPr>
          <a:xfrm>
            <a:off x="0" y="0"/>
            <a:ext cx="9144000" cy="4443413"/>
          </a:xfrm>
        </p:spPr>
        <p:txBody>
          <a:bodyPr/>
          <a:lstStyle>
            <a:lvl1pPr>
              <a:defRPr/>
            </a:lvl1pPr>
          </a:lstStyle>
          <a:p>
            <a:r>
              <a:rPr lang="en-GB" dirty="0"/>
              <a:t>Click icon to add video</a:t>
            </a:r>
          </a:p>
        </p:txBody>
      </p:sp>
    </p:spTree>
    <p:extLst>
      <p:ext uri="{BB962C8B-B14F-4D97-AF65-F5344CB8AC3E}">
        <p14:creationId xmlns:p14="http://schemas.microsoft.com/office/powerpoint/2010/main" val="589646558"/>
      </p:ext>
    </p:extLst>
  </p:cSld>
  <p:clrMapOvr>
    <a:masterClrMapping/>
  </p:clrMapOvr>
  <p:transition>
    <p:fade/>
  </p:transition>
  <p:extLst>
    <p:ext uri="{DCECCB84-F9BA-43D5-87BE-67443E8EF086}">
      <p15:sldGuideLst xmlns:p15="http://schemas.microsoft.com/office/powerpoint/2012/main">
        <p15:guide id="3" orient="horz" pos="279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gallery">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5" name="Content Placeholder 4"/>
          <p:cNvSpPr>
            <a:spLocks noGrp="1"/>
          </p:cNvSpPr>
          <p:nvPr>
            <p:ph sz="quarter" idx="22" hasCustomPrompt="1"/>
            <p:custDataLst>
              <p:tags r:id="rId2"/>
            </p:custDataLst>
          </p:nvPr>
        </p:nvSpPr>
        <p:spPr>
          <a:xfrm>
            <a:off x="468000" y="1493837"/>
            <a:ext cx="2592000" cy="1422000"/>
          </a:xfr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Content Placeholder 4"/>
          <p:cNvSpPr>
            <a:spLocks noGrp="1"/>
          </p:cNvSpPr>
          <p:nvPr>
            <p:ph sz="quarter" idx="23" hasCustomPrompt="1"/>
            <p:custDataLst>
              <p:tags r:id="rId3"/>
            </p:custDataLst>
          </p:nvPr>
        </p:nvSpPr>
        <p:spPr>
          <a:xfrm>
            <a:off x="468000" y="302379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0" name="Content Placeholder 4"/>
          <p:cNvSpPr>
            <a:spLocks noGrp="1"/>
          </p:cNvSpPr>
          <p:nvPr>
            <p:ph sz="quarter" idx="24" hasCustomPrompt="1"/>
            <p:custDataLst>
              <p:tags r:id="rId4"/>
            </p:custDataLst>
          </p:nvPr>
        </p:nvSpPr>
        <p:spPr>
          <a:xfrm>
            <a:off x="3276156" y="149383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1" name="Content Placeholder 4"/>
          <p:cNvSpPr>
            <a:spLocks noGrp="1"/>
          </p:cNvSpPr>
          <p:nvPr>
            <p:ph sz="quarter" idx="25" hasCustomPrompt="1"/>
            <p:custDataLst>
              <p:tags r:id="rId5"/>
            </p:custDataLst>
          </p:nvPr>
        </p:nvSpPr>
        <p:spPr>
          <a:xfrm>
            <a:off x="3276156" y="302379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4"/>
          <p:cNvSpPr>
            <a:spLocks noGrp="1"/>
          </p:cNvSpPr>
          <p:nvPr>
            <p:ph sz="quarter" idx="26" hasCustomPrompt="1"/>
            <p:custDataLst>
              <p:tags r:id="rId6"/>
            </p:custDataLst>
          </p:nvPr>
        </p:nvSpPr>
        <p:spPr>
          <a:xfrm>
            <a:off x="6084000" y="149383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3" name="Content Placeholder 4"/>
          <p:cNvSpPr>
            <a:spLocks noGrp="1"/>
          </p:cNvSpPr>
          <p:nvPr>
            <p:ph sz="quarter" idx="27" hasCustomPrompt="1"/>
            <p:custDataLst>
              <p:tags r:id="rId7"/>
            </p:custDataLst>
          </p:nvPr>
        </p:nvSpPr>
        <p:spPr>
          <a:xfrm>
            <a:off x="6084000" y="302379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8"/>
            </p:custDataLst>
          </p:nvPr>
        </p:nvSpPr>
        <p:spPr>
          <a:xfrm>
            <a:off x="468000" y="395998"/>
            <a:ext cx="8208000" cy="792000"/>
          </a:xfrm>
        </p:spPr>
        <p:txBody>
          <a:bodyPr/>
          <a:lstStyle/>
          <a:p>
            <a:r>
              <a:rPr lang="en-US"/>
              <a:t>Click to edit Master title style</a:t>
            </a:r>
            <a:endParaRPr lang="en-GB" dirty="0"/>
          </a:p>
        </p:txBody>
      </p:sp>
    </p:spTree>
    <p:extLst>
      <p:ext uri="{BB962C8B-B14F-4D97-AF65-F5344CB8AC3E}">
        <p14:creationId xmlns:p14="http://schemas.microsoft.com/office/powerpoint/2010/main" val="2801420390"/>
      </p:ext>
    </p:extLst>
  </p:cSld>
  <p:clrMapOvr>
    <a:masterClrMapping/>
  </p:clrMapOvr>
  <p:transition>
    <p:fade/>
  </p:transition>
  <p:extLst>
    <p:ext uri="{DCECCB84-F9BA-43D5-87BE-67443E8EF086}">
      <p15:sldGuideLst xmlns:p15="http://schemas.microsoft.com/office/powerpoint/2012/main">
        <p15:guide id="1" orient="horz" pos="939">
          <p15:clr>
            <a:srgbClr val="FBAE40"/>
          </p15:clr>
        </p15:guide>
        <p15:guide id="2" orient="horz" pos="747">
          <p15:clr>
            <a:srgbClr val="FBAE40"/>
          </p15:clr>
        </p15:guide>
        <p15:guide id="3" orient="horz" pos="2799">
          <p15:clr>
            <a:srgbClr val="FBAE40"/>
          </p15:clr>
        </p15:guide>
        <p15:guide id="4" pos="3696">
          <p15:clr>
            <a:srgbClr val="FBAE40"/>
          </p15:clr>
        </p15:guide>
        <p15:guide id="5" pos="3833">
          <p15:clr>
            <a:srgbClr val="FBAE40"/>
          </p15:clr>
        </p15:guide>
        <p15:guide id="7" pos="1927">
          <p15:clr>
            <a:srgbClr val="FBAE40"/>
          </p15:clr>
        </p15:guide>
        <p15:guide id="8" pos="206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footer">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116859992"/>
      </p:ext>
    </p:extLst>
  </p:cSld>
  <p:clrMapOvr>
    <a:masterClrMapping/>
  </p:clrMapOvr>
  <p:transition>
    <p:fade/>
  </p:transition>
  <p:extLst>
    <p:ext uri="{DCECCB84-F9BA-43D5-87BE-67443E8EF086}">
      <p15:sldGuideLst xmlns:p15="http://schemas.microsoft.com/office/powerpoint/2012/main">
        <p15:guide id="2" orient="horz" pos="74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 no foot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344626426"/>
      </p:ext>
    </p:extLst>
  </p:cSld>
  <p:clrMapOvr>
    <a:masterClrMapping/>
  </p:clrMapOvr>
  <p:transition>
    <p:fade/>
  </p:transition>
  <p:extLst>
    <p:ext uri="{DCECCB84-F9BA-43D5-87BE-67443E8EF086}">
      <p15:sldGuideLst xmlns:p15="http://schemas.microsoft.com/office/powerpoint/2012/main">
        <p15:guide id="2" orient="horz" pos="74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 purple">
    <p:bg>
      <p:bgPr>
        <a:solidFill>
          <a:schemeClr val="bg2"/>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0" name="Text Placeholder 4"/>
          <p:cNvSpPr>
            <a:spLocks noGrp="1"/>
          </p:cNvSpPr>
          <p:nvPr>
            <p:ph type="body" sz="quarter" idx="15" hasCustomPrompt="1"/>
            <p:custDataLst>
              <p:tags r:id="rId1"/>
            </p:custDataLst>
          </p:nvPr>
        </p:nvSpPr>
        <p:spPr>
          <a:xfrm>
            <a:off x="469370" y="1188000"/>
            <a:ext cx="6100629" cy="2628000"/>
          </a:xfrm>
        </p:spPr>
        <p:txBody>
          <a:bodyPr/>
          <a:lstStyle>
            <a:lvl1pPr marL="0" indent="0">
              <a:lnSpc>
                <a:spcPct val="90000"/>
              </a:lnSpc>
              <a:spcBef>
                <a:spcPts val="0"/>
              </a:spcBef>
              <a:spcAft>
                <a:spcPts val="0"/>
              </a:spcAft>
              <a:buFont typeface="Arial" panose="020B0604020202020204" pitchFamily="34" charset="0"/>
              <a:buNone/>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latin typeface="+mj-lt"/>
              </a:defRPr>
            </a:lvl2pPr>
            <a:lvl3pPr marL="0" indent="0">
              <a:lnSpc>
                <a:spcPct val="90000"/>
              </a:lnSpc>
              <a:spcBef>
                <a:spcPts val="0"/>
              </a:spcBef>
              <a:spcAft>
                <a:spcPts val="0"/>
              </a:spcAft>
              <a:buFont typeface="Arial" panose="020B0604020202020204" pitchFamily="34" charset="0"/>
              <a:buNone/>
              <a:defRPr sz="3000" b="1">
                <a:solidFill>
                  <a:schemeClr val="tx1"/>
                </a:solidFill>
                <a:latin typeface="+mj-lt"/>
              </a:defRPr>
            </a:lvl3pPr>
            <a:lvl4pPr marL="0" indent="0">
              <a:lnSpc>
                <a:spcPct val="90000"/>
              </a:lnSpc>
              <a:spcBef>
                <a:spcPts val="0"/>
              </a:spcBef>
              <a:spcAft>
                <a:spcPts val="0"/>
              </a:spcAft>
              <a:buNone/>
              <a:defRPr sz="3000" b="1">
                <a:solidFill>
                  <a:schemeClr val="tx1"/>
                </a:solidFill>
                <a:latin typeface="+mj-lt"/>
              </a:defRPr>
            </a:lvl4pPr>
            <a:lvl5pPr marL="0" indent="0">
              <a:lnSpc>
                <a:spcPct val="90000"/>
              </a:lnSpc>
              <a:spcBef>
                <a:spcPts val="0"/>
              </a:spcBef>
              <a:spcAft>
                <a:spcPts val="0"/>
              </a:spcAft>
              <a:buNone/>
              <a:defRPr sz="3000" b="1">
                <a:solidFill>
                  <a:schemeClr val="tx1"/>
                </a:solidFill>
                <a:latin typeface="+mj-lt"/>
              </a:defRPr>
            </a:lvl5pPr>
            <a:lvl6pPr marL="0" indent="0">
              <a:lnSpc>
                <a:spcPct val="90000"/>
              </a:lnSpc>
              <a:spcBef>
                <a:spcPts val="0"/>
              </a:spcBef>
              <a:spcAft>
                <a:spcPts val="0"/>
              </a:spcAft>
              <a:buFont typeface="Arial" panose="020B0604020202020204" pitchFamily="34" charset="0"/>
              <a:buNone/>
              <a:defRPr sz="3000" b="1">
                <a:solidFill>
                  <a:schemeClr val="tx1"/>
                </a:solidFill>
                <a:latin typeface="+mj-lt"/>
              </a:defRPr>
            </a:lvl6pPr>
            <a:lvl7pPr marL="0" indent="0">
              <a:lnSpc>
                <a:spcPct val="90000"/>
              </a:lnSpc>
              <a:spcBef>
                <a:spcPts val="0"/>
              </a:spcBef>
              <a:spcAft>
                <a:spcPts val="0"/>
              </a:spcAft>
              <a:buFont typeface="Arial" panose="020B0604020202020204" pitchFamily="34" charset="0"/>
              <a:buNone/>
              <a:defRPr sz="3000" b="1">
                <a:solidFill>
                  <a:schemeClr val="tx1"/>
                </a:solidFill>
                <a:latin typeface="+mj-lt"/>
              </a:defRPr>
            </a:lvl7pPr>
            <a:lvl8pPr marL="0" indent="0">
              <a:lnSpc>
                <a:spcPct val="90000"/>
              </a:lnSpc>
              <a:spcBef>
                <a:spcPts val="0"/>
              </a:spcBef>
              <a:spcAft>
                <a:spcPts val="0"/>
              </a:spcAft>
              <a:buFont typeface="Arial" panose="020B0604020202020204" pitchFamily="34" charset="0"/>
              <a:buNone/>
              <a:defRPr sz="3000" b="1">
                <a:solidFill>
                  <a:schemeClr val="tx1"/>
                </a:solidFill>
                <a:latin typeface="+mj-lt"/>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lvl="0"/>
            <a:r>
              <a:rPr lang="en-GB" dirty="0"/>
              <a:t>Divider Title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dirty="0"/>
          </a:p>
        </p:txBody>
      </p:sp>
      <p:sp>
        <p:nvSpPr>
          <p:cNvPr id="6" name="TextBox 5"/>
          <p:cNvSpPr txBox="1"/>
          <p:nvPr userDrawn="1">
            <p:custDataLst>
              <p:tags r:id="rId3"/>
            </p:custDataLst>
          </p:nvPr>
        </p:nvSpPr>
        <p:spPr>
          <a:xfrm>
            <a:off x="642440" y="4849795"/>
            <a:ext cx="3942000" cy="92333"/>
          </a:xfrm>
          <a:prstGeom prst="rect">
            <a:avLst/>
          </a:prstGeom>
          <a:noFill/>
        </p:spPr>
        <p:txBody>
          <a:bodyPr wrap="square" lIns="0" tIns="0" rIns="0" bIns="0" rtlCol="0">
            <a:spAutoFit/>
          </a:bodyPr>
          <a:lstStyle/>
          <a:p>
            <a:r>
              <a:rPr lang="en-GB" sz="600" b="0" i="0" kern="1200">
                <a:solidFill>
                  <a:schemeClr val="tx1"/>
                </a:solidFill>
                <a:effectLst/>
                <a:latin typeface="+mn-lt"/>
                <a:ea typeface="+mn-ea"/>
                <a:cs typeface="+mn-cs"/>
              </a:rPr>
              <a:t>© 2022 Grant Thornton UK LLP.</a:t>
            </a:r>
            <a:endParaRPr lang="en-GB" sz="600" dirty="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234283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 accent">
    <p:bg>
      <p:bgPr>
        <a:solidFill>
          <a:schemeClr val="accent3"/>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5" hasCustomPrompt="1"/>
            <p:custDataLst>
              <p:tags r:id="rId1"/>
            </p:custDataLst>
          </p:nvPr>
        </p:nvSpPr>
        <p:spPr>
          <a:xfrm>
            <a:off x="468000" y="1188000"/>
            <a:ext cx="6101999" cy="2628000"/>
          </a:xfrm>
        </p:spPr>
        <p:txBody>
          <a:bodyPr/>
          <a:lstStyle>
            <a:lvl1pPr marL="0" marR="0" indent="0" algn="l" defTabSz="1266984" rtl="0" eaLnBrk="1" fontAlgn="auto" latinLnBrk="0" hangingPunct="1">
              <a:lnSpc>
                <a:spcPct val="90000"/>
              </a:lnSpc>
              <a:spcBef>
                <a:spcPts val="0"/>
              </a:spcBef>
              <a:spcAft>
                <a:spcPts val="0"/>
              </a:spcAft>
              <a:buClrTx/>
              <a:buSzTx/>
              <a:buFont typeface="Arial" panose="020B0604020202020204" pitchFamily="34" charset="0"/>
              <a:buNone/>
              <a:tabLst/>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defRPr>
            </a:lvl2pPr>
            <a:lvl3pPr marL="0" indent="0">
              <a:lnSpc>
                <a:spcPct val="90000"/>
              </a:lnSpc>
              <a:spcBef>
                <a:spcPts val="0"/>
              </a:spcBef>
              <a:spcAft>
                <a:spcPts val="0"/>
              </a:spcAft>
              <a:buFont typeface="Arial" panose="020B0604020202020204" pitchFamily="34" charset="0"/>
              <a:buNone/>
              <a:defRPr sz="3000" b="1">
                <a:solidFill>
                  <a:schemeClr val="tx1"/>
                </a:solidFill>
              </a:defRPr>
            </a:lvl3pPr>
            <a:lvl4pPr marL="0" indent="0">
              <a:lnSpc>
                <a:spcPct val="90000"/>
              </a:lnSpc>
              <a:spcBef>
                <a:spcPts val="0"/>
              </a:spcBef>
              <a:spcAft>
                <a:spcPts val="0"/>
              </a:spcAft>
              <a:buNone/>
              <a:defRPr sz="3000" b="1">
                <a:solidFill>
                  <a:schemeClr val="tx1"/>
                </a:solidFill>
              </a:defRPr>
            </a:lvl4pPr>
            <a:lvl5pPr marL="0" indent="0">
              <a:lnSpc>
                <a:spcPct val="90000"/>
              </a:lnSpc>
              <a:spcBef>
                <a:spcPts val="0"/>
              </a:spcBef>
              <a:spcAft>
                <a:spcPts val="0"/>
              </a:spcAft>
              <a:buNone/>
              <a:defRPr sz="3000" b="1">
                <a:solidFill>
                  <a:schemeClr val="tx1"/>
                </a:solidFill>
              </a:defRPr>
            </a:lvl5pPr>
            <a:lvl6pPr marL="0" indent="0">
              <a:lnSpc>
                <a:spcPct val="90000"/>
              </a:lnSpc>
              <a:spcBef>
                <a:spcPts val="0"/>
              </a:spcBef>
              <a:spcAft>
                <a:spcPts val="0"/>
              </a:spcAft>
              <a:buFont typeface="Arial" panose="020B0604020202020204" pitchFamily="34" charset="0"/>
              <a:buNone/>
              <a:defRPr sz="3000" b="1">
                <a:solidFill>
                  <a:schemeClr val="tx1"/>
                </a:solidFill>
              </a:defRPr>
            </a:lvl6pPr>
            <a:lvl7pPr marL="0" indent="0">
              <a:lnSpc>
                <a:spcPct val="90000"/>
              </a:lnSpc>
              <a:spcBef>
                <a:spcPts val="0"/>
              </a:spcBef>
              <a:spcAft>
                <a:spcPts val="0"/>
              </a:spcAft>
              <a:buFont typeface="Arial" panose="020B0604020202020204" pitchFamily="34" charset="0"/>
              <a:buNone/>
              <a:defRPr sz="3000" b="1">
                <a:solidFill>
                  <a:schemeClr val="tx1"/>
                </a:solidFill>
              </a:defRPr>
            </a:lvl7pPr>
            <a:lvl8pPr marL="0" indent="0">
              <a:lnSpc>
                <a:spcPct val="90000"/>
              </a:lnSpc>
              <a:spcBef>
                <a:spcPts val="0"/>
              </a:spcBef>
              <a:spcAft>
                <a:spcPts val="0"/>
              </a:spcAft>
              <a:buFont typeface="Arial" panose="020B0604020202020204" pitchFamily="34" charset="0"/>
              <a:buNone/>
              <a:defRPr sz="3000" b="1">
                <a:solidFill>
                  <a:schemeClr val="tx1"/>
                </a:solidFill>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marL="0" marR="0" lvl="0" indent="0" algn="l" defTabSz="1266984" rtl="0" eaLnBrk="1" fontAlgn="auto" latinLnBrk="0" hangingPunct="1">
              <a:lnSpc>
                <a:spcPct val="90000"/>
              </a:lnSpc>
              <a:spcBef>
                <a:spcPts val="0"/>
              </a:spcBef>
              <a:spcAft>
                <a:spcPts val="0"/>
              </a:spcAft>
              <a:buClrTx/>
              <a:buSzTx/>
              <a:buFont typeface="Arial" panose="020B0604020202020204" pitchFamily="34" charset="0"/>
              <a:buNone/>
              <a:tabLst/>
              <a:defRPr/>
            </a:pPr>
            <a:r>
              <a:rPr lang="en-GB" dirty="0"/>
              <a:t>Divider Title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dirty="0"/>
          </a:p>
        </p:txBody>
      </p:sp>
      <p:sp>
        <p:nvSpPr>
          <p:cNvPr id="6" name="TextBox 5"/>
          <p:cNvSpPr txBox="1"/>
          <p:nvPr userDrawn="1">
            <p:custDataLst>
              <p:tags r:id="rId3"/>
            </p:custDataLst>
          </p:nvPr>
        </p:nvSpPr>
        <p:spPr>
          <a:xfrm>
            <a:off x="642440" y="4849795"/>
            <a:ext cx="3942000" cy="92333"/>
          </a:xfrm>
          <a:prstGeom prst="rect">
            <a:avLst/>
          </a:prstGeom>
          <a:noFill/>
        </p:spPr>
        <p:txBody>
          <a:bodyPr wrap="square" lIns="0" tIns="0" rIns="0" bIns="0" rtlCol="0">
            <a:spAutoFit/>
          </a:bodyPr>
          <a:lstStyle/>
          <a:p>
            <a:pPr marL="0" marR="0" lvl="0" indent="0" algn="l" defTabSz="311033" rtl="0" eaLnBrk="1" fontAlgn="auto" latinLnBrk="0" hangingPunct="1">
              <a:lnSpc>
                <a:spcPct val="100000"/>
              </a:lnSpc>
              <a:spcBef>
                <a:spcPts val="0"/>
              </a:spcBef>
              <a:spcAft>
                <a:spcPts val="0"/>
              </a:spcAft>
              <a:buClrTx/>
              <a:buSzTx/>
              <a:buFontTx/>
              <a:buNone/>
              <a:tabLst/>
              <a:defRPr/>
            </a:pPr>
            <a:r>
              <a:rPr lang="en-GB" sz="600" b="0" i="0" kern="1200" dirty="0">
                <a:solidFill>
                  <a:schemeClr val="tx1"/>
                </a:solidFill>
                <a:effectLst/>
                <a:latin typeface="+mn-lt"/>
                <a:ea typeface="+mn-ea"/>
                <a:cs typeface="+mn-cs"/>
              </a:rPr>
              <a:t>© [YEAR] [Copyright text]</a:t>
            </a:r>
            <a:endParaRPr lang="en-GB" sz="600" dirty="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5" name="AutoShape 29"/>
          <p:cNvSpPr>
            <a:spLocks noChangeAspect="1" noChangeArrowheads="1" noTextEdit="1"/>
          </p:cNvSpPr>
          <p:nvPr userDrawn="1">
            <p:custDataLst>
              <p:tags r:id="rId5"/>
            </p:custDataLst>
          </p:nvPr>
        </p:nvSpPr>
        <p:spPr bwMode="auto">
          <a:xfrm>
            <a:off x="6500813" y="4227328"/>
            <a:ext cx="2063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81434211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6" name="Group 5"/>
          <p:cNvGrpSpPr>
            <a:grpSpLocks noChangeAspect="1"/>
          </p:cNvGrpSpPr>
          <p:nvPr userDrawn="1"/>
        </p:nvGrpSpPr>
        <p:grpSpPr>
          <a:xfrm>
            <a:off x="467999" y="396000"/>
            <a:ext cx="1944000" cy="362439"/>
            <a:chOff x="5705475" y="360000"/>
            <a:chExt cx="1486800" cy="277200"/>
          </a:xfrm>
        </p:grpSpPr>
        <p:pic>
          <p:nvPicPr>
            <p:cNvPr id="7" name="Picture 6" descr="GTlogo-primary-no tagline-RGB201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p:cNvPicPr>
              <a:picLocks noChangeAspect="1"/>
            </p:cNvPicPr>
            <p:nvPr userDrawn="1"/>
          </p:nvPicPr>
          <p:blipFill rotWithShape="1">
            <a:blip r:embed="rId5"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pic>
        <p:nvPicPr>
          <p:cNvPr id="4" name="Picture 3">
            <a:extLst>
              <a:ext uri="{FF2B5EF4-FFF2-40B4-BE49-F238E27FC236}">
                <a16:creationId xmlns:a16="http://schemas.microsoft.com/office/drawing/2014/main" id="{CA916C3C-F406-4F7D-9474-F1D651D0064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10641" b="13029"/>
          <a:stretch/>
        </p:blipFill>
        <p:spPr>
          <a:xfrm rot="18900000">
            <a:off x="5054943" y="163783"/>
            <a:ext cx="4896004" cy="4815934"/>
          </a:xfrm>
          <a:prstGeom prst="rect">
            <a:avLst/>
          </a:prstGeom>
          <a:ln>
            <a:noFill/>
          </a:ln>
        </p:spPr>
      </p:pic>
      <p:sp>
        <p:nvSpPr>
          <p:cNvPr id="5" name="Text Placeholder 4"/>
          <p:cNvSpPr>
            <a:spLocks noGrp="1"/>
          </p:cNvSpPr>
          <p:nvPr>
            <p:ph type="body" sz="quarter" idx="15" hasCustomPrompt="1"/>
            <p:custDataLst>
              <p:tags r:id="rId1"/>
            </p:custDataLst>
          </p:nvPr>
        </p:nvSpPr>
        <p:spPr>
          <a:xfrm>
            <a:off x="467999" y="3329998"/>
            <a:ext cx="4032563" cy="826077"/>
          </a:xfrm>
        </p:spPr>
        <p:txBody>
          <a:bodyPr/>
          <a:lstStyle>
            <a:lvl1pPr marL="0" indent="0">
              <a:lnSpc>
                <a:spcPct val="90000"/>
              </a:lnSpc>
              <a:spcAft>
                <a:spcPts val="0"/>
              </a:spcAft>
              <a:buFont typeface="Arial" panose="020B0604020202020204" pitchFamily="34" charset="0"/>
              <a:buNone/>
              <a:defRPr sz="1350" b="1">
                <a:solidFill>
                  <a:schemeClr val="accent1"/>
                </a:solidFill>
                <a:latin typeface="+mj-lt"/>
              </a:defRPr>
            </a:lvl1pPr>
            <a:lvl2pPr marL="0" indent="0">
              <a:spcBef>
                <a:spcPts val="600"/>
              </a:spcBef>
              <a:spcAft>
                <a:spcPts val="0"/>
              </a:spcAft>
              <a:buFont typeface="Arial" panose="020B0604020202020204" pitchFamily="34" charset="0"/>
              <a:buNone/>
              <a:defRPr sz="1350" b="0">
                <a:solidFill>
                  <a:schemeClr val="accent1"/>
                </a:solidFill>
              </a:defRPr>
            </a:lvl2pPr>
            <a:lvl3pPr marL="0" indent="0">
              <a:spcBef>
                <a:spcPts val="1200"/>
              </a:spcBef>
              <a:spcAft>
                <a:spcPts val="0"/>
              </a:spcAft>
              <a:buFont typeface="Arial" panose="020B0604020202020204" pitchFamily="34" charset="0"/>
              <a:buNone/>
              <a:defRPr sz="1800" b="0">
                <a:solidFill>
                  <a:schemeClr val="accent1"/>
                </a:solidFill>
              </a:defRPr>
            </a:lvl3pPr>
            <a:lvl4pPr marL="0" indent="0">
              <a:spcBef>
                <a:spcPts val="1200"/>
              </a:spcBef>
              <a:spcAft>
                <a:spcPts val="0"/>
              </a:spcAft>
              <a:buNone/>
              <a:defRPr sz="1800" b="0">
                <a:solidFill>
                  <a:schemeClr val="accent1"/>
                </a:solidFill>
              </a:defRPr>
            </a:lvl4pPr>
            <a:lvl5pPr marL="0" indent="0">
              <a:spcBef>
                <a:spcPts val="1200"/>
              </a:spcBef>
              <a:spcAft>
                <a:spcPts val="0"/>
              </a:spcAft>
              <a:buNone/>
              <a:defRPr sz="1800" b="0">
                <a:solidFill>
                  <a:schemeClr val="accent1"/>
                </a:solidFill>
              </a:defRPr>
            </a:lvl5pPr>
            <a:lvl6pPr marL="0" indent="0">
              <a:spcBef>
                <a:spcPts val="1200"/>
              </a:spcBef>
              <a:spcAft>
                <a:spcPts val="0"/>
              </a:spcAft>
              <a:buFont typeface="Arial" panose="020B0604020202020204" pitchFamily="34" charset="0"/>
              <a:buNone/>
              <a:defRPr sz="1800" b="0">
                <a:solidFill>
                  <a:schemeClr val="accent1"/>
                </a:solidFill>
              </a:defRPr>
            </a:lvl6pPr>
            <a:lvl7pPr marL="0" indent="0">
              <a:spcBef>
                <a:spcPts val="1200"/>
              </a:spcBef>
              <a:spcAft>
                <a:spcPts val="0"/>
              </a:spcAft>
              <a:buFont typeface="Arial" panose="020B0604020202020204" pitchFamily="34" charset="0"/>
              <a:buNone/>
              <a:defRPr sz="1800" b="0">
                <a:solidFill>
                  <a:schemeClr val="accent1"/>
                </a:solidFill>
              </a:defRPr>
            </a:lvl7pPr>
            <a:lvl8pPr marL="0" indent="0">
              <a:spcBef>
                <a:spcPts val="1200"/>
              </a:spcBef>
              <a:spcAft>
                <a:spcPts val="0"/>
              </a:spcAft>
              <a:buFont typeface="Arial" panose="020B0604020202020204" pitchFamily="34" charset="0"/>
              <a:buNone/>
              <a:defRPr sz="1800" b="0">
                <a:solidFill>
                  <a:schemeClr val="accent1"/>
                </a:solidFill>
              </a:defRPr>
            </a:lvl8pPr>
            <a:lvl9pPr marL="0" indent="0">
              <a:spcBef>
                <a:spcPts val="1200"/>
              </a:spcBef>
              <a:spcAft>
                <a:spcPts val="0"/>
              </a:spcAft>
              <a:buFont typeface="Arial" panose="020B0604020202020204" pitchFamily="34" charset="0"/>
              <a:buNone/>
              <a:defRPr sz="1800" b="0">
                <a:solidFill>
                  <a:schemeClr val="accent1"/>
                </a:solidFill>
              </a:defRPr>
            </a:lvl9pPr>
          </a:lstStyle>
          <a:p>
            <a:pPr lvl="0"/>
            <a:r>
              <a:rPr lang="en-GB" dirty="0"/>
              <a:t>Click to add name</a:t>
            </a:r>
          </a:p>
          <a:p>
            <a:pPr lvl="1"/>
            <a:r>
              <a:rPr lang="en-GB" dirty="0"/>
              <a:t>Click to add position or firm</a:t>
            </a:r>
          </a:p>
        </p:txBody>
      </p:sp>
      <p:sp>
        <p:nvSpPr>
          <p:cNvPr id="2" name="Title 1"/>
          <p:cNvSpPr>
            <a:spLocks noGrp="1"/>
          </p:cNvSpPr>
          <p:nvPr>
            <p:ph type="title"/>
            <p:custDataLst>
              <p:tags r:id="rId2"/>
            </p:custDataLst>
          </p:nvPr>
        </p:nvSpPr>
        <p:spPr>
          <a:xfrm>
            <a:off x="468000" y="1620000"/>
            <a:ext cx="4032000" cy="1080000"/>
          </a:xfrm>
        </p:spPr>
        <p:txBody>
          <a:bodyPr/>
          <a:lstStyle/>
          <a:p>
            <a:r>
              <a:rPr lang="en-US"/>
              <a:t>Click to edit Master title style</a:t>
            </a:r>
            <a:endParaRPr lang="en-GB" dirty="0"/>
          </a:p>
        </p:txBody>
      </p:sp>
    </p:spTree>
    <p:extLst>
      <p:ext uri="{BB962C8B-B14F-4D97-AF65-F5344CB8AC3E}">
        <p14:creationId xmlns:p14="http://schemas.microsoft.com/office/powerpoint/2010/main" val="1006255808"/>
      </p:ext>
    </p:extLst>
  </p:cSld>
  <p:clrMapOvr>
    <a:masterClrMapping/>
  </p:clrMapOvr>
  <p:transition>
    <p:fade/>
  </p:transition>
  <p:extLst>
    <p:ext uri="{DCECCB84-F9BA-43D5-87BE-67443E8EF086}">
      <p15:sldGuideLst xmlns:p15="http://schemas.microsoft.com/office/powerpoint/2012/main">
        <p15:guide id="1" orient="horz" pos="1019">
          <p15:clr>
            <a:srgbClr val="FBAE40"/>
          </p15:clr>
        </p15:guide>
        <p15:guide id="4" pos="2835">
          <p15:clr>
            <a:srgbClr val="FBAE40"/>
          </p15:clr>
        </p15:guide>
        <p15:guide id="5" orient="horz" pos="2096">
          <p15:clr>
            <a:srgbClr val="FBAE40"/>
          </p15:clr>
        </p15:guide>
        <p15:guide id="6" orient="horz" pos="1700">
          <p15:clr>
            <a:srgbClr val="FBAE40"/>
          </p15:clr>
        </p15:guide>
        <p15:guide id="7" orient="horz" pos="261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 purple">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a:p>
        </p:txBody>
      </p:sp>
      <p:sp>
        <p:nvSpPr>
          <p:cNvPr id="7" name="Rectangle 6"/>
          <p:cNvSpPr/>
          <p:nvPr userDrawn="1">
            <p:custDataLst>
              <p:tags r:id="rId2"/>
            </p:custDataLst>
          </p:nvPr>
        </p:nvSpPr>
        <p:spPr>
          <a:xfrm>
            <a:off x="468313" y="1493797"/>
            <a:ext cx="4103687" cy="29520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a:p>
        </p:txBody>
      </p:sp>
      <p:sp>
        <p:nvSpPr>
          <p:cNvPr id="9" name="Oval 8"/>
          <p:cNvSpPr/>
          <p:nvPr userDrawn="1">
            <p:custDataLst>
              <p:tags r:id="rId3"/>
            </p:custDataLst>
          </p:nvPr>
        </p:nvSpPr>
        <p:spPr>
          <a:xfrm>
            <a:off x="4140000" y="2699797"/>
            <a:ext cx="540000" cy="54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0" name="Title 9"/>
          <p:cNvSpPr>
            <a:spLocks noGrp="1"/>
          </p:cNvSpPr>
          <p:nvPr>
            <p:ph type="title"/>
            <p:custDataLst>
              <p:tags r:id="rId7"/>
            </p:custDataLst>
          </p:nvPr>
        </p:nvSpPr>
        <p:spPr/>
        <p:txBody>
          <a:bodyPr/>
          <a:lstStyle/>
          <a:p>
            <a:r>
              <a:rPr lang="en-GB"/>
              <a:t>Click to edit Master title style</a:t>
            </a:r>
          </a:p>
        </p:txBody>
      </p:sp>
    </p:spTree>
    <p:extLst>
      <p:ext uri="{BB962C8B-B14F-4D97-AF65-F5344CB8AC3E}">
        <p14:creationId xmlns:p14="http://schemas.microsoft.com/office/powerpoint/2010/main" val="3027259203"/>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71499F-E013-4429-936F-7ED479C328BE}"/>
              </a:ext>
            </a:extLst>
          </p:cNvPr>
          <p:cNvGrpSpPr>
            <a:grpSpLocks noChangeAspect="1"/>
          </p:cNvGrpSpPr>
          <p:nvPr userDrawn="1"/>
        </p:nvGrpSpPr>
        <p:grpSpPr>
          <a:xfrm>
            <a:off x="452550" y="4190264"/>
            <a:ext cx="2066109" cy="385207"/>
            <a:chOff x="5705475" y="360000"/>
            <a:chExt cx="1486800" cy="277200"/>
          </a:xfrm>
        </p:grpSpPr>
        <p:pic>
          <p:nvPicPr>
            <p:cNvPr id="7" name="Picture 6" descr="GTlogo-primary-no tagline-RGB2012.jpg">
              <a:extLst>
                <a:ext uri="{FF2B5EF4-FFF2-40B4-BE49-F238E27FC236}">
                  <a16:creationId xmlns:a16="http://schemas.microsoft.com/office/drawing/2014/main" id="{B9C21D64-0F16-4B9B-87BC-691188500B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a:extLst>
                <a:ext uri="{FF2B5EF4-FFF2-40B4-BE49-F238E27FC236}">
                  <a16:creationId xmlns:a16="http://schemas.microsoft.com/office/drawing/2014/main" id="{7EF75C98-8E02-41A8-8902-B6546B9CEA8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13" name="TextBox 12"/>
          <p:cNvSpPr txBox="1"/>
          <p:nvPr userDrawn="1">
            <p:custDataLst>
              <p:tags r:id="rId1"/>
            </p:custDataLst>
          </p:nvPr>
        </p:nvSpPr>
        <p:spPr>
          <a:xfrm>
            <a:off x="2818800" y="4192619"/>
            <a:ext cx="5399088" cy="93600"/>
          </a:xfrm>
          <a:prstGeom prst="rect">
            <a:avLst/>
          </a:prstGeom>
          <a:noFill/>
        </p:spPr>
        <p:txBody>
          <a:bodyPr wrap="square" lIns="0" tIns="0" rIns="0" bIns="0" rtlCol="0">
            <a:spAutoFit/>
          </a:bodyPr>
          <a:lstStyle/>
          <a:p>
            <a:r>
              <a:rPr lang="en-GB" sz="600" b="0" i="0" kern="1200" dirty="0">
                <a:solidFill>
                  <a:schemeClr val="tx1"/>
                </a:solidFill>
                <a:effectLst/>
                <a:latin typeface="+mn-lt"/>
                <a:ea typeface="+mn-ea"/>
                <a:cs typeface="+mn-cs"/>
              </a:rPr>
              <a:t>© 2024 Grant Thornton UK LLP.</a:t>
            </a:r>
            <a:endParaRPr lang="en-GB" sz="600" dirty="0">
              <a:latin typeface="+mn-lt"/>
            </a:endParaRPr>
          </a:p>
        </p:txBody>
      </p:sp>
      <p:sp>
        <p:nvSpPr>
          <p:cNvPr id="14" name="TextBox 13"/>
          <p:cNvSpPr txBox="1"/>
          <p:nvPr userDrawn="1">
            <p:custDataLst>
              <p:tags r:id="rId2"/>
            </p:custDataLst>
          </p:nvPr>
        </p:nvSpPr>
        <p:spPr>
          <a:xfrm>
            <a:off x="2818800" y="4379819"/>
            <a:ext cx="5399088" cy="369332"/>
          </a:xfrm>
          <a:prstGeom prst="rect">
            <a:avLst/>
          </a:prstGeom>
          <a:noFill/>
        </p:spPr>
        <p:txBody>
          <a:bodyPr wrap="square" lIns="0" tIns="0" rIns="0" bIns="0" rtlCol="0">
            <a:spAutoFit/>
          </a:bodyPr>
          <a:lstStyle/>
          <a:p>
            <a:pPr marL="0" marR="0" lvl="0" indent="0" algn="l" defTabSz="77909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GT Walsheim Pro Light"/>
                <a:ea typeface="+mn-ea"/>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Grant Thornton UK LLP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sp>
        <p:nvSpPr>
          <p:cNvPr id="17" name="Slide Number Placeholder 5">
            <a:extLst>
              <a:ext uri="{FF2B5EF4-FFF2-40B4-BE49-F238E27FC236}">
                <a16:creationId xmlns:a16="http://schemas.microsoft.com/office/drawing/2014/main" id="{D12E826F-720B-4537-BC21-7E7B33455624}"/>
              </a:ext>
            </a:extLst>
          </p:cNvPr>
          <p:cNvSpPr txBox="1">
            <a:spLocks/>
          </p:cNvSpPr>
          <p:nvPr userDrawn="1">
            <p:custDataLst>
              <p:tags r:id="rId3"/>
            </p:custDataLst>
          </p:nvPr>
        </p:nvSpPr>
        <p:spPr>
          <a:xfrm>
            <a:off x="475808" y="4861748"/>
            <a:ext cx="1311524" cy="98425"/>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mn-lt"/>
                <a:ea typeface="+mn-ea"/>
                <a:cs typeface="+mn-cs"/>
              </a:rPr>
              <a:t>grantthornton.co.uk</a:t>
            </a:r>
          </a:p>
        </p:txBody>
      </p:sp>
      <p:cxnSp>
        <p:nvCxnSpPr>
          <p:cNvPr id="18" name="Straight Connector 17">
            <a:extLst>
              <a:ext uri="{FF2B5EF4-FFF2-40B4-BE49-F238E27FC236}">
                <a16:creationId xmlns:a16="http://schemas.microsoft.com/office/drawing/2014/main" id="{873B4D86-A3D4-4308-9617-A5D45642B18C}"/>
              </a:ext>
            </a:extLst>
          </p:cNvPr>
          <p:cNvCxnSpPr>
            <a:cxnSpLocks/>
          </p:cNvCxnSpPr>
          <p:nvPr userDrawn="1">
            <p:custDataLst>
              <p:tags r:id="rId4"/>
            </p:custDataLst>
          </p:nvPr>
        </p:nvCxnSpPr>
        <p:spPr>
          <a:xfrm>
            <a:off x="475808" y="4719321"/>
            <a:ext cx="2024062" cy="0"/>
          </a:xfrm>
          <a:prstGeom prst="line">
            <a:avLst/>
          </a:prstGeom>
          <a:noFill/>
          <a:ln w="19050" cap="rnd" cmpd="sng" algn="ctr">
            <a:solidFill>
              <a:srgbClr val="4F2D7F"/>
            </a:solidFill>
            <a:prstDash val="solid"/>
            <a:miter lim="800000"/>
          </a:ln>
          <a:effectLst/>
        </p:spPr>
      </p:cxnSp>
    </p:spTree>
    <p:extLst>
      <p:ext uri="{BB962C8B-B14F-4D97-AF65-F5344CB8AC3E}">
        <p14:creationId xmlns:p14="http://schemas.microsoft.com/office/powerpoint/2010/main" val="4172783413"/>
      </p:ext>
    </p:extLst>
  </p:cSld>
  <p:clrMapOvr>
    <a:masterClrMapping/>
  </p:clrMapOvr>
  <p:transition>
    <p:fade/>
  </p:transition>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grpSp>
        <p:nvGrpSpPr>
          <p:cNvPr id="9" name="Group 8"/>
          <p:cNvGrpSpPr/>
          <p:nvPr userDrawn="1">
            <p:custDataLst>
              <p:tags r:id="rId1"/>
            </p:custDataLst>
          </p:nvPr>
        </p:nvGrpSpPr>
        <p:grpSpPr>
          <a:xfrm>
            <a:off x="461826" y="306174"/>
            <a:ext cx="8220508" cy="857287"/>
            <a:chOff x="540000" y="450000"/>
            <a:chExt cx="9612000" cy="1260000"/>
          </a:xfrm>
        </p:grpSpPr>
        <p:cxnSp>
          <p:nvCxnSpPr>
            <p:cNvPr id="10" name="Straight Connector 9"/>
            <p:cNvCxnSpPr>
              <a:cxnSpLocks/>
            </p:cNvCxnSpPr>
            <p:nvPr userDrawn="1"/>
          </p:nvCxnSpPr>
          <p:spPr>
            <a:xfrm>
              <a:off x="540000" y="45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540000" y="171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2" name="Text Placeholder 4"/>
          <p:cNvSpPr>
            <a:spLocks noGrp="1"/>
          </p:cNvSpPr>
          <p:nvPr>
            <p:ph type="body" sz="quarter" idx="12" hasCustomPrompt="1"/>
            <p:custDataLst>
              <p:tags r:id="rId2"/>
            </p:custDataLst>
          </p:nvPr>
        </p:nvSpPr>
        <p:spPr>
          <a:xfrm>
            <a:off x="461826" y="1493797"/>
            <a:ext cx="8220508"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3" name="Title 2"/>
          <p:cNvSpPr>
            <a:spLocks noGrp="1"/>
          </p:cNvSpPr>
          <p:nvPr>
            <p:ph type="title"/>
            <p:custDataLst>
              <p:tags r:id="rId3"/>
            </p:custDataLst>
          </p:nvPr>
        </p:nvSpPr>
        <p:spPr/>
        <p:txBody>
          <a:bodyPr/>
          <a:lstStyle/>
          <a:p>
            <a:r>
              <a:rPr lang="en-US"/>
              <a:t>Click to edit Master title style</a:t>
            </a:r>
            <a:endParaRPr lang="en-GB" dirty="0"/>
          </a:p>
        </p:txBody>
      </p:sp>
      <p:sp>
        <p:nvSpPr>
          <p:cNvPr id="14" name="Slide Number Placeholder 7"/>
          <p:cNvSpPr>
            <a:spLocks noGrp="1"/>
          </p:cNvSpPr>
          <p:nvPr>
            <p:ph type="sldNum" sz="quarter" idx="11"/>
            <p:custDataLst>
              <p:tags r:id="rId4"/>
            </p:custDataLst>
          </p:nvPr>
        </p:nvSpPr>
        <p:spPr>
          <a:xfrm>
            <a:off x="7890831" y="4693194"/>
            <a:ext cx="933680" cy="176462"/>
          </a:xfrm>
        </p:spPr>
        <p:txBody>
          <a:bodyPr/>
          <a:lstStyle/>
          <a:p>
            <a:endParaRPr lang="en-GB" dirty="0"/>
          </a:p>
        </p:txBody>
      </p:sp>
      <p:cxnSp>
        <p:nvCxnSpPr>
          <p:cNvPr id="16" name="Straight Connector 15"/>
          <p:cNvCxnSpPr>
            <a:cxnSpLocks/>
          </p:cNvCxnSpPr>
          <p:nvPr userDrawn="1">
            <p:custDataLst>
              <p:tags r:id="rId5"/>
            </p:custDataLst>
          </p:nvPr>
        </p:nvCxnSpPr>
        <p:spPr>
          <a:xfrm>
            <a:off x="6988971" y="4559579"/>
            <a:ext cx="1693363" cy="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E95F901C-951F-4582-8B02-A92D344E030C}"/>
              </a:ext>
            </a:extLst>
          </p:cNvPr>
          <p:cNvSpPr>
            <a:spLocks noGrp="1"/>
          </p:cNvSpPr>
          <p:nvPr>
            <p:ph type="dt" sz="half" idx="13"/>
          </p:nvPr>
        </p:nvSpPr>
        <p:spPr/>
        <p:txBody>
          <a:bodyPr/>
          <a:lstStyle/>
          <a:p>
            <a:endParaRPr lang="en-GB" dirty="0"/>
          </a:p>
        </p:txBody>
      </p:sp>
      <p:sp>
        <p:nvSpPr>
          <p:cNvPr id="4" name="Footer Placeholder 3">
            <a:extLst>
              <a:ext uri="{FF2B5EF4-FFF2-40B4-BE49-F238E27FC236}">
                <a16:creationId xmlns:a16="http://schemas.microsoft.com/office/drawing/2014/main" id="{ECD48BC3-F43D-44AE-B08B-1EE82F53D732}"/>
              </a:ext>
            </a:extLst>
          </p:cNvPr>
          <p:cNvSpPr>
            <a:spLocks noGrp="1"/>
          </p:cNvSpPr>
          <p:nvPr>
            <p:ph type="ftr" sz="quarter" idx="14"/>
          </p:nvPr>
        </p:nvSpPr>
        <p:spPr>
          <a:xfrm>
            <a:off x="3028950" y="4732734"/>
            <a:ext cx="3086100" cy="273844"/>
          </a:xfrm>
        </p:spPr>
        <p:txBody>
          <a:bodyPr/>
          <a:lstStyle/>
          <a:p>
            <a:endParaRPr lang="en-GB" dirty="0"/>
          </a:p>
        </p:txBody>
      </p:sp>
      <p:sp>
        <p:nvSpPr>
          <p:cNvPr id="13" name="TextBox 12">
            <a:extLst>
              <a:ext uri="{FF2B5EF4-FFF2-40B4-BE49-F238E27FC236}">
                <a16:creationId xmlns:a16="http://schemas.microsoft.com/office/drawing/2014/main" id="{57926F8E-04F8-4859-8620-FFCEFC824467}"/>
              </a:ext>
            </a:extLst>
          </p:cNvPr>
          <p:cNvSpPr txBox="1"/>
          <p:nvPr userDrawn="1">
            <p:custDataLst>
              <p:tags r:id="rId6"/>
            </p:custDataLst>
          </p:nvPr>
        </p:nvSpPr>
        <p:spPr>
          <a:xfrm>
            <a:off x="754498" y="4904184"/>
            <a:ext cx="2956500" cy="69250"/>
          </a:xfrm>
          <a:prstGeom prst="rect">
            <a:avLst/>
          </a:prstGeom>
          <a:noFill/>
        </p:spPr>
        <p:txBody>
          <a:bodyPr wrap="square" lIns="0" tIns="0" rIns="0" bIns="0" rtlCol="0">
            <a:spAutoFit/>
          </a:bodyPr>
          <a:lstStyle/>
          <a:p>
            <a:r>
              <a:rPr lang="en-GB" sz="450" b="0" i="0" kern="1200" dirty="0">
                <a:solidFill>
                  <a:schemeClr val="tx1"/>
                </a:solidFill>
                <a:effectLst/>
                <a:latin typeface="+mn-lt"/>
                <a:ea typeface="+mn-ea"/>
                <a:cs typeface="+mn-cs"/>
              </a:rPr>
              <a:t>© 2022 Grant Thornton UK LLP.</a:t>
            </a:r>
            <a:endParaRPr lang="en-GB" sz="450" dirty="0"/>
          </a:p>
        </p:txBody>
      </p:sp>
    </p:spTree>
    <p:extLst>
      <p:ext uri="{BB962C8B-B14F-4D97-AF65-F5344CB8AC3E}">
        <p14:creationId xmlns:p14="http://schemas.microsoft.com/office/powerpoint/2010/main" val="3935308804"/>
      </p:ext>
    </p:extLst>
  </p:cSld>
  <p:clrMapOvr>
    <a:masterClrMapping/>
  </p:clrMapOvr>
  <p:transition>
    <p:fade/>
  </p:transition>
  <p:extLst>
    <p:ext uri="{DCECCB84-F9BA-43D5-87BE-67443E8EF086}">
      <p15:sldGuideLst xmlns:p15="http://schemas.microsoft.com/office/powerpoint/2012/main">
        <p15:guide id="1" orient="horz" pos="1383">
          <p15:clr>
            <a:srgbClr val="FBAE40"/>
          </p15:clr>
        </p15:guide>
        <p15:guide id="2" orient="horz" pos="1077">
          <p15:clr>
            <a:srgbClr val="FBAE40"/>
          </p15:clr>
        </p15:guide>
        <p15:guide id="3" orient="horz" pos="419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hasCustomPrompt="1"/>
            <p:custDataLst>
              <p:tags r:id="rId2"/>
            </p:custDataLst>
          </p:nvPr>
        </p:nvSpPr>
        <p:spPr/>
        <p:txBody>
          <a:bodyPr/>
          <a:lstStyle>
            <a:lvl1pPr>
              <a:defRPr/>
            </a:lvl1pPr>
          </a:lstStyle>
          <a:p>
            <a:r>
              <a:rPr lang="en-GB" dirty="0"/>
              <a:t>Click to edit Master title style </a:t>
            </a:r>
          </a:p>
        </p:txBody>
      </p:sp>
      <p:sp>
        <p:nvSpPr>
          <p:cNvPr id="10" name="Content Placeholder 9"/>
          <p:cNvSpPr>
            <a:spLocks noGrp="1"/>
          </p:cNvSpPr>
          <p:nvPr>
            <p:ph sz="quarter" idx="14" hasCustomPrompt="1"/>
            <p:custDataLst>
              <p:tags r:id="rId3"/>
            </p:custDataLst>
          </p:nvPr>
        </p:nvSpPr>
        <p:spPr>
          <a:xfrm>
            <a:off x="468313" y="1493838"/>
            <a:ext cx="8207375" cy="2949575"/>
          </a:xfr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299970938"/>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
        <p:nvSpPr>
          <p:cNvPr id="10" name="Content Placeholder 9"/>
          <p:cNvSpPr>
            <a:spLocks noGrp="1"/>
          </p:cNvSpPr>
          <p:nvPr>
            <p:ph sz="quarter" idx="14" hasCustomPrompt="1"/>
            <p:custDataLst>
              <p:tags r:id="rId3"/>
            </p:custDataLst>
          </p:nvPr>
        </p:nvSpPr>
        <p:spPr>
          <a:xfrm>
            <a:off x="468313" y="1493838"/>
            <a:ext cx="8207375" cy="2949575"/>
          </a:xfr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2431175940"/>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column + pictur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4698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3"/>
            </p:custDataLst>
          </p:nvPr>
        </p:nvSpPr>
        <p:spPr/>
        <p:txBody>
          <a:bodyPr/>
          <a:lstStyle/>
          <a:p>
            <a:r>
              <a:rPr lang="en-US"/>
              <a:t>Click to edit Master title style</a:t>
            </a:r>
            <a:endParaRPr lang="en-GB" dirty="0"/>
          </a:p>
        </p:txBody>
      </p:sp>
      <p:sp>
        <p:nvSpPr>
          <p:cNvPr id="5" name="Picture Placeholder 4"/>
          <p:cNvSpPr>
            <a:spLocks noGrp="1"/>
          </p:cNvSpPr>
          <p:nvPr>
            <p:ph type="pic" sz="quarter" idx="14" hasCustomPrompt="1"/>
            <p:custDataLst>
              <p:tags r:id="rId4"/>
            </p:custDataLst>
          </p:nvPr>
        </p:nvSpPr>
        <p:spPr>
          <a:xfrm>
            <a:off x="5381625" y="1493838"/>
            <a:ext cx="3294063" cy="2949575"/>
          </a:xfrm>
        </p:spPr>
        <p:txBody>
          <a:bodyPr/>
          <a:lstStyle>
            <a:lvl1pPr>
              <a:defRPr/>
            </a:lvl1pPr>
          </a:lstStyle>
          <a:p>
            <a:r>
              <a:rPr lang="en-US" dirty="0"/>
              <a:t>Click ‘Insert Image’ from the ribbon</a:t>
            </a:r>
            <a:endParaRPr lang="en-GB" dirty="0"/>
          </a:p>
        </p:txBody>
      </p:sp>
    </p:spTree>
    <p:extLst>
      <p:ext uri="{BB962C8B-B14F-4D97-AF65-F5344CB8AC3E}">
        <p14:creationId xmlns:p14="http://schemas.microsoft.com/office/powerpoint/2010/main" val="4077438585"/>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3390">
          <p15:clr>
            <a:srgbClr val="FBAE40"/>
          </p15:clr>
        </p15:guide>
        <p15:guide id="5" pos="325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6" name="Title 5"/>
          <p:cNvSpPr>
            <a:spLocks noGrp="1"/>
          </p:cNvSpPr>
          <p:nvPr>
            <p:ph type="title"/>
            <p:custDataLst>
              <p:tags r:id="rId2"/>
            </p:custDataLst>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6FD003C-C59E-4AEE-8E68-505F2775F7AC}"/>
              </a:ext>
            </a:extLst>
          </p:cNvPr>
          <p:cNvSpPr>
            <a:spLocks noGrp="1"/>
          </p:cNvSpPr>
          <p:nvPr>
            <p:ph sz="quarter" idx="15" hasCustomPrompt="1"/>
            <p:custDataLst>
              <p:tags r:id="rId3"/>
            </p:custDataLst>
          </p:nvPr>
        </p:nvSpPr>
        <p:spPr>
          <a:xfrm>
            <a:off x="468000"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8" name="Content Placeholder 2">
            <a:extLst>
              <a:ext uri="{FF2B5EF4-FFF2-40B4-BE49-F238E27FC236}">
                <a16:creationId xmlns:a16="http://schemas.microsoft.com/office/drawing/2014/main" id="{7F692C17-6C1F-4A47-B80F-F62330EE86D2}"/>
              </a:ext>
            </a:extLst>
          </p:cNvPr>
          <p:cNvSpPr>
            <a:spLocks noGrp="1"/>
          </p:cNvSpPr>
          <p:nvPr>
            <p:ph sz="quarter" idx="16" hasCustomPrompt="1"/>
            <p:custDataLst>
              <p:tags r:id="rId4"/>
            </p:custDataLst>
          </p:nvPr>
        </p:nvSpPr>
        <p:spPr>
          <a:xfrm>
            <a:off x="4680000"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2863258028"/>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s – purple">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dirty="0"/>
          </a:p>
        </p:txBody>
      </p:sp>
      <p:sp>
        <p:nvSpPr>
          <p:cNvPr id="7" name="Rectangle 6"/>
          <p:cNvSpPr/>
          <p:nvPr userDrawn="1">
            <p:custDataLst>
              <p:tags r:id="rId2"/>
            </p:custDataLst>
          </p:nvPr>
        </p:nvSpPr>
        <p:spPr>
          <a:xfrm>
            <a:off x="468313" y="1493797"/>
            <a:ext cx="4103687" cy="29520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dirty="0"/>
          </a:p>
        </p:txBody>
      </p:sp>
      <p:sp>
        <p:nvSpPr>
          <p:cNvPr id="9" name="Oval 8"/>
          <p:cNvSpPr/>
          <p:nvPr userDrawn="1">
            <p:custDataLst>
              <p:tags r:id="rId3"/>
            </p:custDataLst>
          </p:nvPr>
        </p:nvSpPr>
        <p:spPr>
          <a:xfrm>
            <a:off x="4140000" y="2699797"/>
            <a:ext cx="540000" cy="54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0" name="Title 9"/>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12536921"/>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s – accent">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chemeClr val="accent4">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dirty="0"/>
          </a:p>
        </p:txBody>
      </p:sp>
      <p:sp>
        <p:nvSpPr>
          <p:cNvPr id="7" name="Rectangle 6"/>
          <p:cNvSpPr/>
          <p:nvPr userDrawn="1">
            <p:custDataLst>
              <p:tags r:id="rId2"/>
            </p:custDataLst>
          </p:nvPr>
        </p:nvSpPr>
        <p:spPr>
          <a:xfrm>
            <a:off x="468313" y="1493797"/>
            <a:ext cx="4103687" cy="295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dirty="0"/>
          </a:p>
        </p:txBody>
      </p:sp>
      <p:sp>
        <p:nvSpPr>
          <p:cNvPr id="9" name="Oval 8"/>
          <p:cNvSpPr/>
          <p:nvPr userDrawn="1">
            <p:custDataLst>
              <p:tags r:id="rId3"/>
            </p:custDataLst>
          </p:nvPr>
        </p:nvSpPr>
        <p:spPr>
          <a:xfrm>
            <a:off x="4139688" y="2699797"/>
            <a:ext cx="540000" cy="54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3" name="Title 2"/>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111202105"/>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columns – pictures, tex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9" name="Picture Placeholder 8"/>
          <p:cNvSpPr>
            <a:spLocks noGrp="1"/>
          </p:cNvSpPr>
          <p:nvPr>
            <p:ph type="pic" sz="quarter" idx="17" hasCustomPrompt="1"/>
            <p:custDataLst>
              <p:tags r:id="rId2"/>
            </p:custDataLst>
          </p:nvPr>
        </p:nvSpPr>
        <p:spPr>
          <a:xfrm>
            <a:off x="468313" y="1493837"/>
            <a:ext cx="1889125" cy="1422000"/>
          </a:xfrm>
        </p:spPr>
        <p:txBody>
          <a:bodyPr/>
          <a:lstStyle>
            <a:lvl1pPr>
              <a:defRPr/>
            </a:lvl1pPr>
          </a:lstStyle>
          <a:p>
            <a:r>
              <a:rPr lang="en-US" dirty="0"/>
              <a:t>Click ‘Insert Image’ from the ribbon</a:t>
            </a:r>
            <a:endParaRPr lang="en-GB" dirty="0"/>
          </a:p>
        </p:txBody>
      </p:sp>
      <p:sp>
        <p:nvSpPr>
          <p:cNvPr id="13" name="Picture Placeholder 8"/>
          <p:cNvSpPr>
            <a:spLocks noGrp="1"/>
          </p:cNvSpPr>
          <p:nvPr>
            <p:ph type="pic" sz="quarter" idx="19" hasCustomPrompt="1"/>
            <p:custDataLst>
              <p:tags r:id="rId3"/>
            </p:custDataLst>
          </p:nvPr>
        </p:nvSpPr>
        <p:spPr>
          <a:xfrm>
            <a:off x="2574050" y="1493837"/>
            <a:ext cx="1889125" cy="1422000"/>
          </a:xfrm>
        </p:spPr>
        <p:txBody>
          <a:bodyPr/>
          <a:lstStyle>
            <a:lvl1pPr>
              <a:defRPr/>
            </a:lvl1pPr>
          </a:lstStyle>
          <a:p>
            <a:r>
              <a:rPr lang="en-US" dirty="0"/>
              <a:t>Click ‘Insert Image’ from the ribbon</a:t>
            </a:r>
            <a:endParaRPr lang="en-GB" dirty="0"/>
          </a:p>
        </p:txBody>
      </p:sp>
      <p:sp>
        <p:nvSpPr>
          <p:cNvPr id="15" name="Picture Placeholder 8"/>
          <p:cNvSpPr>
            <a:spLocks noGrp="1"/>
          </p:cNvSpPr>
          <p:nvPr>
            <p:ph type="pic" sz="quarter" idx="21" hasCustomPrompt="1"/>
            <p:custDataLst>
              <p:tags r:id="rId4"/>
            </p:custDataLst>
          </p:nvPr>
        </p:nvSpPr>
        <p:spPr>
          <a:xfrm>
            <a:off x="4680000" y="1493837"/>
            <a:ext cx="1889125" cy="1422000"/>
          </a:xfrm>
        </p:spPr>
        <p:txBody>
          <a:bodyPr/>
          <a:lstStyle>
            <a:lvl1pPr>
              <a:defRPr/>
            </a:lvl1pPr>
          </a:lstStyle>
          <a:p>
            <a:r>
              <a:rPr lang="en-US" dirty="0"/>
              <a:t>Click ‘Insert Image’ from the ribbon</a:t>
            </a:r>
            <a:endParaRPr lang="en-GB" dirty="0"/>
          </a:p>
        </p:txBody>
      </p:sp>
      <p:sp>
        <p:nvSpPr>
          <p:cNvPr id="17" name="Picture Placeholder 8"/>
          <p:cNvSpPr>
            <a:spLocks noGrp="1"/>
          </p:cNvSpPr>
          <p:nvPr>
            <p:ph type="pic" sz="quarter" idx="23" hasCustomPrompt="1"/>
            <p:custDataLst>
              <p:tags r:id="rId5"/>
            </p:custDataLst>
          </p:nvPr>
        </p:nvSpPr>
        <p:spPr>
          <a:xfrm>
            <a:off x="6786875" y="1493837"/>
            <a:ext cx="1889125" cy="1422000"/>
          </a:xfrm>
        </p:spPr>
        <p:txBody>
          <a:bodyPr/>
          <a:lstStyle>
            <a:lvl1pPr>
              <a:defRPr/>
            </a:lvl1pPr>
          </a:lstStyle>
          <a:p>
            <a:r>
              <a:rPr lang="en-US" dirty="0"/>
              <a:t>Click ‘Insert Image’ from the ribbon</a:t>
            </a:r>
            <a:endParaRPr lang="en-GB" dirty="0"/>
          </a:p>
        </p:txBody>
      </p:sp>
      <p:sp>
        <p:nvSpPr>
          <p:cNvPr id="2" name="Title 1"/>
          <p:cNvSpPr>
            <a:spLocks noGrp="1"/>
          </p:cNvSpPr>
          <p:nvPr>
            <p:ph type="title"/>
            <p:custDataLst>
              <p:tags r:id="rId6"/>
            </p:custDataLst>
          </p:nvPr>
        </p:nvSpPr>
        <p:spPr/>
        <p:txBody>
          <a:bodyPr/>
          <a:lstStyle/>
          <a:p>
            <a:r>
              <a:rPr lang="en-US"/>
              <a:t>Click to edit Master title style</a:t>
            </a:r>
            <a:endParaRPr lang="en-GB" dirty="0"/>
          </a:p>
        </p:txBody>
      </p:sp>
      <p:sp>
        <p:nvSpPr>
          <p:cNvPr id="18" name="Text Placeholder 4"/>
          <p:cNvSpPr>
            <a:spLocks noGrp="1"/>
          </p:cNvSpPr>
          <p:nvPr>
            <p:ph type="body" sz="quarter" idx="24" hasCustomPrompt="1"/>
            <p:custDataLst>
              <p:tags r:id="rId7"/>
            </p:custDataLst>
          </p:nvPr>
        </p:nvSpPr>
        <p:spPr>
          <a:xfrm>
            <a:off x="472663" y="3013534"/>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Text Placeholder 5"/>
          <p:cNvSpPr>
            <a:spLocks noGrp="1"/>
          </p:cNvSpPr>
          <p:nvPr>
            <p:ph type="body" sz="quarter" idx="25" hasCustomPrompt="1"/>
            <p:custDataLst>
              <p:tags r:id="rId8"/>
            </p:custDataLst>
          </p:nvPr>
        </p:nvSpPr>
        <p:spPr>
          <a:xfrm>
            <a:off x="2582055" y="3020653"/>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0" name="Text Placeholder 6"/>
          <p:cNvSpPr>
            <a:spLocks noGrp="1"/>
          </p:cNvSpPr>
          <p:nvPr>
            <p:ph type="body" sz="quarter" idx="26" hasCustomPrompt="1"/>
            <p:custDataLst>
              <p:tags r:id="rId9"/>
            </p:custDataLst>
          </p:nvPr>
        </p:nvSpPr>
        <p:spPr>
          <a:xfrm>
            <a:off x="4691644"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1" name="Text Placeholder 7"/>
          <p:cNvSpPr>
            <a:spLocks noGrp="1"/>
          </p:cNvSpPr>
          <p:nvPr>
            <p:ph type="body" sz="quarter" idx="27" hasCustomPrompt="1"/>
            <p:custDataLst>
              <p:tags r:id="rId10"/>
            </p:custDataLst>
          </p:nvPr>
        </p:nvSpPr>
        <p:spPr>
          <a:xfrm>
            <a:off x="6803092"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91210097"/>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guide id="7" pos="1622">
          <p15:clr>
            <a:srgbClr val="FBAE40"/>
          </p15:clr>
        </p15:guide>
        <p15:guide id="8" pos="1486">
          <p15:clr>
            <a:srgbClr val="FBAE40"/>
          </p15:clr>
        </p15:guide>
        <p15:guide id="9" pos="4274">
          <p15:clr>
            <a:srgbClr val="FBAE40"/>
          </p15:clr>
        </p15:guide>
        <p15:guide id="10" pos="413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ey message +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6" name="Text Placeholder 5"/>
          <p:cNvSpPr>
            <a:spLocks noGrp="1"/>
          </p:cNvSpPr>
          <p:nvPr>
            <p:ph type="body" sz="quarter" idx="28" hasCustomPrompt="1"/>
            <p:custDataLst>
              <p:tags r:id="rId2"/>
            </p:custDataLst>
          </p:nvPr>
        </p:nvSpPr>
        <p:spPr>
          <a:xfrm>
            <a:off x="468000" y="1493837"/>
            <a:ext cx="25908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3"/>
            </p:custDataLst>
          </p:nvPr>
        </p:nvSpPr>
        <p:spPr/>
        <p:txBody>
          <a:bodyPr/>
          <a:lstStyle/>
          <a:p>
            <a:r>
              <a:rPr lang="en-US"/>
              <a:t>Click to edit Master title style</a:t>
            </a:r>
            <a:endParaRPr lang="en-GB" dirty="0"/>
          </a:p>
        </p:txBody>
      </p:sp>
      <p:sp>
        <p:nvSpPr>
          <p:cNvPr id="5" name="Content Placeholder 4">
            <a:extLst>
              <a:ext uri="{FF2B5EF4-FFF2-40B4-BE49-F238E27FC236}">
                <a16:creationId xmlns:a16="http://schemas.microsoft.com/office/drawing/2014/main" id="{410835FB-DD0E-4E53-9AD4-FB49E2729D7E}"/>
              </a:ext>
            </a:extLst>
          </p:cNvPr>
          <p:cNvSpPr>
            <a:spLocks noGrp="1"/>
          </p:cNvSpPr>
          <p:nvPr>
            <p:ph sz="quarter" idx="29" hasCustomPrompt="1"/>
            <p:custDataLst>
              <p:tags r:id="rId4"/>
            </p:custDataLst>
          </p:nvPr>
        </p:nvSpPr>
        <p:spPr>
          <a:xfrm>
            <a:off x="3276000" y="1493838"/>
            <a:ext cx="5399088"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1761182347"/>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7" pos="1927">
          <p15:clr>
            <a:srgbClr val="FBAE40"/>
          </p15:clr>
        </p15:guide>
        <p15:guide id="8" pos="20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 accent">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chemeClr val="accent4">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a:p>
        </p:txBody>
      </p:sp>
      <p:sp>
        <p:nvSpPr>
          <p:cNvPr id="7" name="Rectangle 6"/>
          <p:cNvSpPr/>
          <p:nvPr userDrawn="1">
            <p:custDataLst>
              <p:tags r:id="rId2"/>
            </p:custDataLst>
          </p:nvPr>
        </p:nvSpPr>
        <p:spPr>
          <a:xfrm>
            <a:off x="468313" y="1493797"/>
            <a:ext cx="4103687" cy="295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a:p>
        </p:txBody>
      </p:sp>
      <p:sp>
        <p:nvSpPr>
          <p:cNvPr id="9" name="Oval 8"/>
          <p:cNvSpPr/>
          <p:nvPr userDrawn="1">
            <p:custDataLst>
              <p:tags r:id="rId3"/>
            </p:custDataLst>
          </p:nvPr>
        </p:nvSpPr>
        <p:spPr>
          <a:xfrm>
            <a:off x="4139688" y="2699797"/>
            <a:ext cx="540000" cy="54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3" name="Title 2"/>
          <p:cNvSpPr>
            <a:spLocks noGrp="1"/>
          </p:cNvSpPr>
          <p:nvPr>
            <p:ph type="title"/>
            <p:custDataLst>
              <p:tags r:id="rId7"/>
            </p:custDataLst>
          </p:nvPr>
        </p:nvSpPr>
        <p:spPr/>
        <p:txBody>
          <a:bodyPr/>
          <a:lstStyle/>
          <a:p>
            <a:r>
              <a:rPr lang="en-GB"/>
              <a:t>Click to edit Master title style</a:t>
            </a:r>
          </a:p>
        </p:txBody>
      </p:sp>
    </p:spTree>
    <p:extLst>
      <p:ext uri="{BB962C8B-B14F-4D97-AF65-F5344CB8AC3E}">
        <p14:creationId xmlns:p14="http://schemas.microsoft.com/office/powerpoint/2010/main" val="3539611565"/>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3996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cxnSp>
        <p:nvCxnSpPr>
          <p:cNvPr id="6" name="Straight Connector 5"/>
          <p:cNvCxnSpPr/>
          <p:nvPr userDrawn="1">
            <p:custDataLst>
              <p:tags r:id="rId3"/>
            </p:custDataLst>
          </p:nvPr>
        </p:nvCxnSpPr>
        <p:spPr>
          <a:xfrm>
            <a:off x="4572000" y="1493797"/>
            <a:ext cx="0" cy="2952000"/>
          </a:xfrm>
          <a:prstGeom prst="line">
            <a:avLst/>
          </a:prstGeom>
          <a:ln w="762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Freeform 5"/>
          <p:cNvSpPr>
            <a:spLocks noEditPoints="1"/>
          </p:cNvSpPr>
          <p:nvPr userDrawn="1">
            <p:custDataLst>
              <p:tags r:id="rId4"/>
            </p:custDataLst>
          </p:nvPr>
        </p:nvSpPr>
        <p:spPr bwMode="auto">
          <a:xfrm>
            <a:off x="6505575" y="1493797"/>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EditPoints="1"/>
          </p:cNvSpPr>
          <p:nvPr userDrawn="1">
            <p:custDataLst>
              <p:tags r:id="rId5"/>
            </p:custDataLst>
          </p:nvPr>
        </p:nvSpPr>
        <p:spPr bwMode="auto">
          <a:xfrm>
            <a:off x="6505575" y="4175922"/>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nchorCtr="0"/>
          <a:lstStyle>
            <a:lvl1pPr marL="0" indent="0" algn="ctr">
              <a:spcAft>
                <a:spcPts val="1200"/>
              </a:spcAft>
              <a:buFont typeface="Arial" panose="020B0604020202020204" pitchFamily="34" charset="0"/>
              <a:buNone/>
              <a:defRPr sz="2600" b="0">
                <a:solidFill>
                  <a:schemeClr val="accent1"/>
                </a:solidFill>
              </a:defRPr>
            </a:lvl1pPr>
            <a:lvl2pPr marL="0" indent="0" algn="ctr">
              <a:spcAft>
                <a:spcPts val="1200"/>
              </a:spcAft>
              <a:buFont typeface="Arial" panose="020B0604020202020204" pitchFamily="34" charset="0"/>
              <a:buNone/>
              <a:defRPr sz="2600" b="0">
                <a:solidFill>
                  <a:schemeClr val="accent1"/>
                </a:solidFill>
              </a:defRPr>
            </a:lvl2pPr>
            <a:lvl3pPr marL="0" indent="0" algn="ctr">
              <a:spcAft>
                <a:spcPts val="1200"/>
              </a:spcAft>
              <a:buNone/>
              <a:defRPr sz="2600" b="0">
                <a:solidFill>
                  <a:schemeClr val="accent1"/>
                </a:solidFill>
              </a:defRPr>
            </a:lvl3pPr>
            <a:lvl4pPr marL="0" indent="0" algn="ctr">
              <a:spcAft>
                <a:spcPts val="1200"/>
              </a:spcAft>
              <a:buNone/>
              <a:defRPr sz="2600" b="0">
                <a:solidFill>
                  <a:schemeClr val="accent1"/>
                </a:solidFill>
              </a:defRPr>
            </a:lvl4pPr>
            <a:lvl5pPr marL="0" indent="0" algn="ctr">
              <a:spcAft>
                <a:spcPts val="1200"/>
              </a:spcAft>
              <a:buNone/>
              <a:defRPr sz="2600" b="0">
                <a:solidFill>
                  <a:schemeClr val="accent1"/>
                </a:solidFill>
              </a:defRPr>
            </a:lvl5pPr>
            <a:lvl6pPr marL="0" indent="0" algn="ctr">
              <a:spcAft>
                <a:spcPts val="1200"/>
              </a:spcAft>
              <a:buNone/>
              <a:defRPr sz="2600" b="0">
                <a:solidFill>
                  <a:schemeClr val="accent1"/>
                </a:solidFill>
              </a:defRPr>
            </a:lvl6pPr>
            <a:lvl7pPr marL="0" indent="0" algn="ctr">
              <a:spcAft>
                <a:spcPts val="1200"/>
              </a:spcAft>
              <a:buNone/>
              <a:defRPr sz="2600" b="0">
                <a:solidFill>
                  <a:schemeClr val="accent1"/>
                </a:solidFill>
              </a:defRPr>
            </a:lvl7pPr>
            <a:lvl8pPr marL="0" indent="0" algn="ctr">
              <a:spcAft>
                <a:spcPts val="1200"/>
              </a:spcAft>
              <a:buNone/>
              <a:defRPr sz="2600" b="0">
                <a:solidFill>
                  <a:schemeClr val="accent1"/>
                </a:solidFill>
              </a:defRPr>
            </a:lvl8pPr>
            <a:lvl9pPr marL="0" indent="0" algn="ctr">
              <a:spcAft>
                <a:spcPts val="1200"/>
              </a:spcAft>
              <a:buNone/>
              <a:defRPr sz="2600" b="0">
                <a:solidFill>
                  <a:schemeClr val="accent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115562767"/>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 quote – accent">
    <p:spTree>
      <p:nvGrpSpPr>
        <p:cNvPr id="1" name=""/>
        <p:cNvGrpSpPr/>
        <p:nvPr/>
      </p:nvGrpSpPr>
      <p:grpSpPr>
        <a:xfrm>
          <a:off x="0" y="0"/>
          <a:ext cx="0" cy="0"/>
          <a:chOff x="0" y="0"/>
          <a:chExt cx="0" cy="0"/>
        </a:xfrm>
      </p:grpSpPr>
      <p:sp>
        <p:nvSpPr>
          <p:cNvPr id="2" name="Rectangle 1"/>
          <p:cNvSpPr/>
          <p:nvPr userDrawn="1">
            <p:custDataLst>
              <p:tags r:id="rId1"/>
            </p:custDataLst>
          </p:nvPr>
        </p:nvSpPr>
        <p:spPr>
          <a:xfrm>
            <a:off x="4680000" y="1493797"/>
            <a:ext cx="3996050" cy="29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10" name="Freeform 5"/>
          <p:cNvSpPr>
            <a:spLocks noEditPoints="1"/>
          </p:cNvSpPr>
          <p:nvPr userDrawn="1">
            <p:custDataLst>
              <p:tags r:id="rId3"/>
            </p:custDataLst>
          </p:nvPr>
        </p:nvSpPr>
        <p:spPr bwMode="auto">
          <a:xfrm>
            <a:off x="6497844" y="1743757"/>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EditPoints="1"/>
          </p:cNvSpPr>
          <p:nvPr userDrawn="1">
            <p:custDataLst>
              <p:tags r:id="rId4"/>
            </p:custDataLst>
          </p:nvPr>
        </p:nvSpPr>
        <p:spPr bwMode="auto">
          <a:xfrm>
            <a:off x="6497844" y="3976163"/>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Picture Placeholder 15"/>
          <p:cNvSpPr>
            <a:spLocks noGrp="1"/>
          </p:cNvSpPr>
          <p:nvPr>
            <p:ph type="pic" sz="quarter" idx="15" hasCustomPrompt="1"/>
            <p:custDataLst>
              <p:tags r:id="rId5"/>
            </p:custDataLst>
          </p:nvPr>
        </p:nvSpPr>
        <p:spPr>
          <a:xfrm>
            <a:off x="468000" y="1493797"/>
            <a:ext cx="3996000" cy="2952750"/>
          </a:xfrm>
        </p:spPr>
        <p:txBody>
          <a:bodyPr/>
          <a:lstStyle>
            <a:lvl1pPr>
              <a:defRPr/>
            </a:lvl1pPr>
          </a:lstStyle>
          <a:p>
            <a:r>
              <a:rPr lang="en-US" dirty="0"/>
              <a:t>Click ‘Insert Image’ from the ribbon</a:t>
            </a:r>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lstStyle>
            <a:lvl1pPr marL="0" indent="0" algn="ctr">
              <a:spcAft>
                <a:spcPts val="600"/>
              </a:spcAft>
              <a:buFont typeface="Arial" panose="020B0604020202020204" pitchFamily="34" charset="0"/>
              <a:buNone/>
              <a:defRPr sz="18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6" name="Title 5"/>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443243002"/>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 purple">
    <p:spTree>
      <p:nvGrpSpPr>
        <p:cNvPr id="1" name=""/>
        <p:cNvGrpSpPr/>
        <p:nvPr/>
      </p:nvGrpSpPr>
      <p:grpSpPr>
        <a:xfrm>
          <a:off x="0" y="0"/>
          <a:ext cx="0" cy="0"/>
          <a:chOff x="0" y="0"/>
          <a:chExt cx="0" cy="0"/>
        </a:xfrm>
      </p:grpSpPr>
      <p:sp>
        <p:nvSpPr>
          <p:cNvPr id="20" name="Rectangle 19"/>
          <p:cNvSpPr/>
          <p:nvPr userDrawn="1">
            <p:custDataLst>
              <p:tags r:id="rId1"/>
            </p:custDataLst>
          </p:nvPr>
        </p:nvSpPr>
        <p:spPr>
          <a:xfrm>
            <a:off x="0" y="0"/>
            <a:ext cx="9144000" cy="4443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10" name="Freeform 5"/>
          <p:cNvSpPr>
            <a:spLocks noChangeAspect="1" noEditPoints="1"/>
          </p:cNvSpPr>
          <p:nvPr userDrawn="1">
            <p:custDataLst>
              <p:tags r:id="rId3"/>
            </p:custDataLst>
          </p:nvPr>
        </p:nvSpPr>
        <p:spPr bwMode="auto">
          <a:xfrm>
            <a:off x="4320000" y="395794"/>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ChangeAspect="1" noEditPoints="1"/>
          </p:cNvSpPr>
          <p:nvPr userDrawn="1">
            <p:custDataLst>
              <p:tags r:id="rId4"/>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Text Placeholder 4"/>
          <p:cNvSpPr>
            <a:spLocks noGrp="1"/>
          </p:cNvSpPr>
          <p:nvPr>
            <p:ph type="body" sz="quarter" idx="14" hasCustomPrompt="1"/>
            <p:custDataLst>
              <p:tags r:id="rId5"/>
            </p:custDataLst>
          </p:nvPr>
        </p:nvSpPr>
        <p:spPr>
          <a:xfrm>
            <a:off x="468313"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1461716113"/>
      </p:ext>
    </p:extLst>
  </p:cSld>
  <p:clrMapOvr>
    <a:masterClrMapping/>
  </p:clrMapOvr>
  <p:transition>
    <p:fade/>
  </p:transition>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 accent">
    <p:spTree>
      <p:nvGrpSpPr>
        <p:cNvPr id="1" name=""/>
        <p:cNvGrpSpPr/>
        <p:nvPr/>
      </p:nvGrpSpPr>
      <p:grpSpPr>
        <a:xfrm>
          <a:off x="0" y="0"/>
          <a:ext cx="0" cy="0"/>
          <a:chOff x="0" y="0"/>
          <a:chExt cx="0" cy="0"/>
        </a:xfrm>
      </p:grpSpPr>
      <p:sp>
        <p:nvSpPr>
          <p:cNvPr id="7" name="Rectangle 6"/>
          <p:cNvSpPr/>
          <p:nvPr userDrawn="1">
            <p:custDataLst>
              <p:tags r:id="rId1"/>
            </p:custDataLst>
          </p:nvPr>
        </p:nvSpPr>
        <p:spPr>
          <a:xfrm>
            <a:off x="0" y="0"/>
            <a:ext cx="9144000" cy="44434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5"/>
          <p:cNvSpPr>
            <a:spLocks noChangeAspect="1" noEditPoints="1"/>
          </p:cNvSpPr>
          <p:nvPr userDrawn="1">
            <p:custDataLst>
              <p:tags r:id="rId2"/>
            </p:custDataLst>
          </p:nvPr>
        </p:nvSpPr>
        <p:spPr bwMode="auto">
          <a:xfrm>
            <a:off x="4320000" y="395794"/>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ChangeAspect="1" noEditPoints="1"/>
          </p:cNvSpPr>
          <p:nvPr userDrawn="1">
            <p:custDataLst>
              <p:tags r:id="rId3"/>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Text Placeholder 4"/>
          <p:cNvSpPr>
            <a:spLocks noGrp="1"/>
          </p:cNvSpPr>
          <p:nvPr>
            <p:ph type="body" sz="quarter" idx="14" hasCustomPrompt="1"/>
            <p:custDataLst>
              <p:tags r:id="rId4"/>
            </p:custDataLst>
          </p:nvPr>
        </p:nvSpPr>
        <p:spPr>
          <a:xfrm>
            <a:off x="468313"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Tree>
    <p:extLst>
      <p:ext uri="{BB962C8B-B14F-4D97-AF65-F5344CB8AC3E}">
        <p14:creationId xmlns:p14="http://schemas.microsoft.com/office/powerpoint/2010/main" val="556098057"/>
      </p:ext>
    </p:extLst>
  </p:cSld>
  <p:clrMapOvr>
    <a:masterClrMapping/>
  </p:clrMapOvr>
  <p:transition>
    <p:fade/>
  </p:transition>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7" name="Media Placeholder 6"/>
          <p:cNvSpPr>
            <a:spLocks noGrp="1"/>
          </p:cNvSpPr>
          <p:nvPr>
            <p:ph type="media" sz="quarter" idx="14" hasCustomPrompt="1"/>
            <p:custDataLst>
              <p:tags r:id="rId2"/>
            </p:custDataLst>
          </p:nvPr>
        </p:nvSpPr>
        <p:spPr>
          <a:xfrm>
            <a:off x="0" y="0"/>
            <a:ext cx="9144000" cy="4443413"/>
          </a:xfrm>
        </p:spPr>
        <p:txBody>
          <a:bodyPr/>
          <a:lstStyle>
            <a:lvl1pPr>
              <a:defRPr/>
            </a:lvl1pPr>
          </a:lstStyle>
          <a:p>
            <a:r>
              <a:rPr lang="en-GB" dirty="0"/>
              <a:t>Click icon to add video</a:t>
            </a:r>
          </a:p>
        </p:txBody>
      </p:sp>
    </p:spTree>
    <p:extLst>
      <p:ext uri="{BB962C8B-B14F-4D97-AF65-F5344CB8AC3E}">
        <p14:creationId xmlns:p14="http://schemas.microsoft.com/office/powerpoint/2010/main" val="3101053916"/>
      </p:ext>
    </p:extLst>
  </p:cSld>
  <p:clrMapOvr>
    <a:masterClrMapping/>
  </p:clrMapOvr>
  <p:transition>
    <p:fade/>
  </p:transition>
  <p:extLst>
    <p:ext uri="{DCECCB84-F9BA-43D5-87BE-67443E8EF086}">
      <p15:sldGuideLst xmlns:p15="http://schemas.microsoft.com/office/powerpoint/2012/main">
        <p15:guide id="3" orient="horz" pos="279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gallery">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5" name="Content Placeholder 4"/>
          <p:cNvSpPr>
            <a:spLocks noGrp="1"/>
          </p:cNvSpPr>
          <p:nvPr>
            <p:ph sz="quarter" idx="22" hasCustomPrompt="1"/>
            <p:custDataLst>
              <p:tags r:id="rId2"/>
            </p:custDataLst>
          </p:nvPr>
        </p:nvSpPr>
        <p:spPr>
          <a:xfrm>
            <a:off x="468000" y="1493837"/>
            <a:ext cx="2592000" cy="1422000"/>
          </a:xfr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Content Placeholder 4"/>
          <p:cNvSpPr>
            <a:spLocks noGrp="1"/>
          </p:cNvSpPr>
          <p:nvPr>
            <p:ph sz="quarter" idx="23" hasCustomPrompt="1"/>
            <p:custDataLst>
              <p:tags r:id="rId3"/>
            </p:custDataLst>
          </p:nvPr>
        </p:nvSpPr>
        <p:spPr>
          <a:xfrm>
            <a:off x="468000" y="302379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0" name="Content Placeholder 4"/>
          <p:cNvSpPr>
            <a:spLocks noGrp="1"/>
          </p:cNvSpPr>
          <p:nvPr>
            <p:ph sz="quarter" idx="24" hasCustomPrompt="1"/>
            <p:custDataLst>
              <p:tags r:id="rId4"/>
            </p:custDataLst>
          </p:nvPr>
        </p:nvSpPr>
        <p:spPr>
          <a:xfrm>
            <a:off x="3276156" y="149383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1" name="Content Placeholder 4"/>
          <p:cNvSpPr>
            <a:spLocks noGrp="1"/>
          </p:cNvSpPr>
          <p:nvPr>
            <p:ph sz="quarter" idx="25" hasCustomPrompt="1"/>
            <p:custDataLst>
              <p:tags r:id="rId5"/>
            </p:custDataLst>
          </p:nvPr>
        </p:nvSpPr>
        <p:spPr>
          <a:xfrm>
            <a:off x="3276156" y="302379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4"/>
          <p:cNvSpPr>
            <a:spLocks noGrp="1"/>
          </p:cNvSpPr>
          <p:nvPr>
            <p:ph sz="quarter" idx="26" hasCustomPrompt="1"/>
            <p:custDataLst>
              <p:tags r:id="rId6"/>
            </p:custDataLst>
          </p:nvPr>
        </p:nvSpPr>
        <p:spPr>
          <a:xfrm>
            <a:off x="6084000" y="149383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3" name="Content Placeholder 4"/>
          <p:cNvSpPr>
            <a:spLocks noGrp="1"/>
          </p:cNvSpPr>
          <p:nvPr>
            <p:ph sz="quarter" idx="27" hasCustomPrompt="1"/>
            <p:custDataLst>
              <p:tags r:id="rId7"/>
            </p:custDataLst>
          </p:nvPr>
        </p:nvSpPr>
        <p:spPr>
          <a:xfrm>
            <a:off x="6084000" y="302379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8"/>
            </p:custDataLst>
          </p:nvPr>
        </p:nvSpPr>
        <p:spPr>
          <a:xfrm>
            <a:off x="468000" y="395998"/>
            <a:ext cx="8208000" cy="792000"/>
          </a:xfrm>
        </p:spPr>
        <p:txBody>
          <a:bodyPr/>
          <a:lstStyle/>
          <a:p>
            <a:r>
              <a:rPr lang="en-US"/>
              <a:t>Click to edit Master title style</a:t>
            </a:r>
            <a:endParaRPr lang="en-GB" dirty="0"/>
          </a:p>
        </p:txBody>
      </p:sp>
    </p:spTree>
    <p:extLst>
      <p:ext uri="{BB962C8B-B14F-4D97-AF65-F5344CB8AC3E}">
        <p14:creationId xmlns:p14="http://schemas.microsoft.com/office/powerpoint/2010/main" val="3166874841"/>
      </p:ext>
    </p:extLst>
  </p:cSld>
  <p:clrMapOvr>
    <a:masterClrMapping/>
  </p:clrMapOvr>
  <p:transition>
    <p:fade/>
  </p:transition>
  <p:extLst>
    <p:ext uri="{DCECCB84-F9BA-43D5-87BE-67443E8EF086}">
      <p15:sldGuideLst xmlns:p15="http://schemas.microsoft.com/office/powerpoint/2012/main">
        <p15:guide id="1" orient="horz" pos="939">
          <p15:clr>
            <a:srgbClr val="FBAE40"/>
          </p15:clr>
        </p15:guide>
        <p15:guide id="2" orient="horz" pos="747">
          <p15:clr>
            <a:srgbClr val="FBAE40"/>
          </p15:clr>
        </p15:guide>
        <p15:guide id="3" orient="horz" pos="2799">
          <p15:clr>
            <a:srgbClr val="FBAE40"/>
          </p15:clr>
        </p15:guide>
        <p15:guide id="4" pos="3696">
          <p15:clr>
            <a:srgbClr val="FBAE40"/>
          </p15:clr>
        </p15:guide>
        <p15:guide id="5" pos="3833">
          <p15:clr>
            <a:srgbClr val="FBAE40"/>
          </p15:clr>
        </p15:guide>
        <p15:guide id="7" pos="1927">
          <p15:clr>
            <a:srgbClr val="FBAE40"/>
          </p15:clr>
        </p15:guide>
        <p15:guide id="8" pos="206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footer">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53300139"/>
      </p:ext>
    </p:extLst>
  </p:cSld>
  <p:clrMapOvr>
    <a:masterClrMapping/>
  </p:clrMapOvr>
  <p:transition>
    <p:fade/>
  </p:transition>
  <p:extLst>
    <p:ext uri="{DCECCB84-F9BA-43D5-87BE-67443E8EF086}">
      <p15:sldGuideLst xmlns:p15="http://schemas.microsoft.com/office/powerpoint/2012/main">
        <p15:guide id="2" orient="horz" pos="74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 no foot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997570258"/>
      </p:ext>
    </p:extLst>
  </p:cSld>
  <p:clrMapOvr>
    <a:masterClrMapping/>
  </p:clrMapOvr>
  <p:transition>
    <p:fade/>
  </p:transition>
  <p:extLst>
    <p:ext uri="{DCECCB84-F9BA-43D5-87BE-67443E8EF086}">
      <p15:sldGuideLst xmlns:p15="http://schemas.microsoft.com/office/powerpoint/2012/main">
        <p15:guide id="2" orient="horz" pos="74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ivider – purple">
    <p:bg>
      <p:bgPr>
        <a:solidFill>
          <a:schemeClr val="bg2"/>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0" name="Text Placeholder 4"/>
          <p:cNvSpPr>
            <a:spLocks noGrp="1"/>
          </p:cNvSpPr>
          <p:nvPr>
            <p:ph type="body" sz="quarter" idx="15" hasCustomPrompt="1"/>
            <p:custDataLst>
              <p:tags r:id="rId1"/>
            </p:custDataLst>
          </p:nvPr>
        </p:nvSpPr>
        <p:spPr>
          <a:xfrm>
            <a:off x="469370" y="1188000"/>
            <a:ext cx="6100629" cy="2628000"/>
          </a:xfrm>
        </p:spPr>
        <p:txBody>
          <a:bodyPr/>
          <a:lstStyle>
            <a:lvl1pPr marL="0" indent="0">
              <a:lnSpc>
                <a:spcPct val="90000"/>
              </a:lnSpc>
              <a:spcBef>
                <a:spcPts val="0"/>
              </a:spcBef>
              <a:spcAft>
                <a:spcPts val="0"/>
              </a:spcAft>
              <a:buFont typeface="Arial" panose="020B0604020202020204" pitchFamily="34" charset="0"/>
              <a:buNone/>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latin typeface="+mj-lt"/>
              </a:defRPr>
            </a:lvl2pPr>
            <a:lvl3pPr marL="0" indent="0">
              <a:lnSpc>
                <a:spcPct val="90000"/>
              </a:lnSpc>
              <a:spcBef>
                <a:spcPts val="0"/>
              </a:spcBef>
              <a:spcAft>
                <a:spcPts val="0"/>
              </a:spcAft>
              <a:buFont typeface="Arial" panose="020B0604020202020204" pitchFamily="34" charset="0"/>
              <a:buNone/>
              <a:defRPr sz="3000" b="1">
                <a:solidFill>
                  <a:schemeClr val="tx1"/>
                </a:solidFill>
                <a:latin typeface="+mj-lt"/>
              </a:defRPr>
            </a:lvl3pPr>
            <a:lvl4pPr marL="0" indent="0">
              <a:lnSpc>
                <a:spcPct val="90000"/>
              </a:lnSpc>
              <a:spcBef>
                <a:spcPts val="0"/>
              </a:spcBef>
              <a:spcAft>
                <a:spcPts val="0"/>
              </a:spcAft>
              <a:buNone/>
              <a:defRPr sz="3000" b="1">
                <a:solidFill>
                  <a:schemeClr val="tx1"/>
                </a:solidFill>
                <a:latin typeface="+mj-lt"/>
              </a:defRPr>
            </a:lvl4pPr>
            <a:lvl5pPr marL="0" indent="0">
              <a:lnSpc>
                <a:spcPct val="90000"/>
              </a:lnSpc>
              <a:spcBef>
                <a:spcPts val="0"/>
              </a:spcBef>
              <a:spcAft>
                <a:spcPts val="0"/>
              </a:spcAft>
              <a:buNone/>
              <a:defRPr sz="3000" b="1">
                <a:solidFill>
                  <a:schemeClr val="tx1"/>
                </a:solidFill>
                <a:latin typeface="+mj-lt"/>
              </a:defRPr>
            </a:lvl5pPr>
            <a:lvl6pPr marL="0" indent="0">
              <a:lnSpc>
                <a:spcPct val="90000"/>
              </a:lnSpc>
              <a:spcBef>
                <a:spcPts val="0"/>
              </a:spcBef>
              <a:spcAft>
                <a:spcPts val="0"/>
              </a:spcAft>
              <a:buFont typeface="Arial" panose="020B0604020202020204" pitchFamily="34" charset="0"/>
              <a:buNone/>
              <a:defRPr sz="3000" b="1">
                <a:solidFill>
                  <a:schemeClr val="tx1"/>
                </a:solidFill>
                <a:latin typeface="+mj-lt"/>
              </a:defRPr>
            </a:lvl6pPr>
            <a:lvl7pPr marL="0" indent="0">
              <a:lnSpc>
                <a:spcPct val="90000"/>
              </a:lnSpc>
              <a:spcBef>
                <a:spcPts val="0"/>
              </a:spcBef>
              <a:spcAft>
                <a:spcPts val="0"/>
              </a:spcAft>
              <a:buFont typeface="Arial" panose="020B0604020202020204" pitchFamily="34" charset="0"/>
              <a:buNone/>
              <a:defRPr sz="3000" b="1">
                <a:solidFill>
                  <a:schemeClr val="tx1"/>
                </a:solidFill>
                <a:latin typeface="+mj-lt"/>
              </a:defRPr>
            </a:lvl7pPr>
            <a:lvl8pPr marL="0" indent="0">
              <a:lnSpc>
                <a:spcPct val="90000"/>
              </a:lnSpc>
              <a:spcBef>
                <a:spcPts val="0"/>
              </a:spcBef>
              <a:spcAft>
                <a:spcPts val="0"/>
              </a:spcAft>
              <a:buFont typeface="Arial" panose="020B0604020202020204" pitchFamily="34" charset="0"/>
              <a:buNone/>
              <a:defRPr sz="3000" b="1">
                <a:solidFill>
                  <a:schemeClr val="tx1"/>
                </a:solidFill>
                <a:latin typeface="+mj-lt"/>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lvl="0"/>
            <a:r>
              <a:rPr lang="en-GB" dirty="0"/>
              <a:t>Divider Title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dirty="0"/>
          </a:p>
        </p:txBody>
      </p:sp>
      <p:sp>
        <p:nvSpPr>
          <p:cNvPr id="6" name="TextBox 5"/>
          <p:cNvSpPr txBox="1"/>
          <p:nvPr userDrawn="1">
            <p:custDataLst>
              <p:tags r:id="rId3"/>
            </p:custDataLst>
          </p:nvPr>
        </p:nvSpPr>
        <p:spPr>
          <a:xfrm>
            <a:off x="642440" y="4849795"/>
            <a:ext cx="3942000" cy="92333"/>
          </a:xfrm>
          <a:prstGeom prst="rect">
            <a:avLst/>
          </a:prstGeom>
          <a:noFill/>
        </p:spPr>
        <p:txBody>
          <a:bodyPr wrap="square" lIns="0" tIns="0" rIns="0" bIns="0" rtlCol="0">
            <a:spAutoFit/>
          </a:bodyPr>
          <a:lstStyle/>
          <a:p>
            <a:r>
              <a:rPr lang="en-GB" sz="600" b="0" i="0" kern="1200">
                <a:solidFill>
                  <a:schemeClr val="tx1"/>
                </a:solidFill>
                <a:effectLst/>
                <a:latin typeface="+mn-lt"/>
                <a:ea typeface="+mn-ea"/>
                <a:cs typeface="+mn-cs"/>
              </a:rPr>
              <a:t>© 2022 Grant Thornton UK LLP.</a:t>
            </a:r>
            <a:endParaRPr lang="en-GB" sz="600" dirty="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968913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ivider – accent">
    <p:bg>
      <p:bgPr>
        <a:solidFill>
          <a:schemeClr val="accent3"/>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5" hasCustomPrompt="1"/>
            <p:custDataLst>
              <p:tags r:id="rId1"/>
            </p:custDataLst>
          </p:nvPr>
        </p:nvSpPr>
        <p:spPr>
          <a:xfrm>
            <a:off x="468000" y="1188000"/>
            <a:ext cx="6101999" cy="2628000"/>
          </a:xfrm>
        </p:spPr>
        <p:txBody>
          <a:bodyPr/>
          <a:lstStyle>
            <a:lvl1pPr marL="0" marR="0" indent="0" algn="l" defTabSz="1266984" rtl="0" eaLnBrk="1" fontAlgn="auto" latinLnBrk="0" hangingPunct="1">
              <a:lnSpc>
                <a:spcPct val="90000"/>
              </a:lnSpc>
              <a:spcBef>
                <a:spcPts val="0"/>
              </a:spcBef>
              <a:spcAft>
                <a:spcPts val="0"/>
              </a:spcAft>
              <a:buClrTx/>
              <a:buSzTx/>
              <a:buFont typeface="Arial" panose="020B0604020202020204" pitchFamily="34" charset="0"/>
              <a:buNone/>
              <a:tabLst/>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defRPr>
            </a:lvl2pPr>
            <a:lvl3pPr marL="0" indent="0">
              <a:lnSpc>
                <a:spcPct val="90000"/>
              </a:lnSpc>
              <a:spcBef>
                <a:spcPts val="0"/>
              </a:spcBef>
              <a:spcAft>
                <a:spcPts val="0"/>
              </a:spcAft>
              <a:buFont typeface="Arial" panose="020B0604020202020204" pitchFamily="34" charset="0"/>
              <a:buNone/>
              <a:defRPr sz="3000" b="1">
                <a:solidFill>
                  <a:schemeClr val="tx1"/>
                </a:solidFill>
              </a:defRPr>
            </a:lvl3pPr>
            <a:lvl4pPr marL="0" indent="0">
              <a:lnSpc>
                <a:spcPct val="90000"/>
              </a:lnSpc>
              <a:spcBef>
                <a:spcPts val="0"/>
              </a:spcBef>
              <a:spcAft>
                <a:spcPts val="0"/>
              </a:spcAft>
              <a:buNone/>
              <a:defRPr sz="3000" b="1">
                <a:solidFill>
                  <a:schemeClr val="tx1"/>
                </a:solidFill>
              </a:defRPr>
            </a:lvl4pPr>
            <a:lvl5pPr marL="0" indent="0">
              <a:lnSpc>
                <a:spcPct val="90000"/>
              </a:lnSpc>
              <a:spcBef>
                <a:spcPts val="0"/>
              </a:spcBef>
              <a:spcAft>
                <a:spcPts val="0"/>
              </a:spcAft>
              <a:buNone/>
              <a:defRPr sz="3000" b="1">
                <a:solidFill>
                  <a:schemeClr val="tx1"/>
                </a:solidFill>
              </a:defRPr>
            </a:lvl5pPr>
            <a:lvl6pPr marL="0" indent="0">
              <a:lnSpc>
                <a:spcPct val="90000"/>
              </a:lnSpc>
              <a:spcBef>
                <a:spcPts val="0"/>
              </a:spcBef>
              <a:spcAft>
                <a:spcPts val="0"/>
              </a:spcAft>
              <a:buFont typeface="Arial" panose="020B0604020202020204" pitchFamily="34" charset="0"/>
              <a:buNone/>
              <a:defRPr sz="3000" b="1">
                <a:solidFill>
                  <a:schemeClr val="tx1"/>
                </a:solidFill>
              </a:defRPr>
            </a:lvl6pPr>
            <a:lvl7pPr marL="0" indent="0">
              <a:lnSpc>
                <a:spcPct val="90000"/>
              </a:lnSpc>
              <a:spcBef>
                <a:spcPts val="0"/>
              </a:spcBef>
              <a:spcAft>
                <a:spcPts val="0"/>
              </a:spcAft>
              <a:buFont typeface="Arial" panose="020B0604020202020204" pitchFamily="34" charset="0"/>
              <a:buNone/>
              <a:defRPr sz="3000" b="1">
                <a:solidFill>
                  <a:schemeClr val="tx1"/>
                </a:solidFill>
              </a:defRPr>
            </a:lvl7pPr>
            <a:lvl8pPr marL="0" indent="0">
              <a:lnSpc>
                <a:spcPct val="90000"/>
              </a:lnSpc>
              <a:spcBef>
                <a:spcPts val="0"/>
              </a:spcBef>
              <a:spcAft>
                <a:spcPts val="0"/>
              </a:spcAft>
              <a:buFont typeface="Arial" panose="020B0604020202020204" pitchFamily="34" charset="0"/>
              <a:buNone/>
              <a:defRPr sz="3000" b="1">
                <a:solidFill>
                  <a:schemeClr val="tx1"/>
                </a:solidFill>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marL="0" marR="0" lvl="0" indent="0" algn="l" defTabSz="1266984" rtl="0" eaLnBrk="1" fontAlgn="auto" latinLnBrk="0" hangingPunct="1">
              <a:lnSpc>
                <a:spcPct val="90000"/>
              </a:lnSpc>
              <a:spcBef>
                <a:spcPts val="0"/>
              </a:spcBef>
              <a:spcAft>
                <a:spcPts val="0"/>
              </a:spcAft>
              <a:buClrTx/>
              <a:buSzTx/>
              <a:buFont typeface="Arial" panose="020B0604020202020204" pitchFamily="34" charset="0"/>
              <a:buNone/>
              <a:tabLst/>
              <a:defRPr/>
            </a:pPr>
            <a:r>
              <a:rPr lang="en-GB" dirty="0"/>
              <a:t>Divider Title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dirty="0"/>
          </a:p>
        </p:txBody>
      </p:sp>
      <p:sp>
        <p:nvSpPr>
          <p:cNvPr id="6" name="TextBox 5"/>
          <p:cNvSpPr txBox="1"/>
          <p:nvPr userDrawn="1">
            <p:custDataLst>
              <p:tags r:id="rId3"/>
            </p:custDataLst>
          </p:nvPr>
        </p:nvSpPr>
        <p:spPr>
          <a:xfrm>
            <a:off x="642440" y="4849795"/>
            <a:ext cx="3942000" cy="92333"/>
          </a:xfrm>
          <a:prstGeom prst="rect">
            <a:avLst/>
          </a:prstGeom>
          <a:noFill/>
        </p:spPr>
        <p:txBody>
          <a:bodyPr wrap="square" lIns="0" tIns="0" rIns="0" bIns="0" rtlCol="0">
            <a:spAutoFit/>
          </a:bodyPr>
          <a:lstStyle/>
          <a:p>
            <a:pPr marL="0" marR="0" lvl="0" indent="0" algn="l" defTabSz="311033" rtl="0" eaLnBrk="1" fontAlgn="auto" latinLnBrk="0" hangingPunct="1">
              <a:lnSpc>
                <a:spcPct val="100000"/>
              </a:lnSpc>
              <a:spcBef>
                <a:spcPts val="0"/>
              </a:spcBef>
              <a:spcAft>
                <a:spcPts val="0"/>
              </a:spcAft>
              <a:buClrTx/>
              <a:buSzTx/>
              <a:buFontTx/>
              <a:buNone/>
              <a:tabLst/>
              <a:defRPr/>
            </a:pPr>
            <a:r>
              <a:rPr lang="en-GB" sz="600" b="0" i="0" kern="1200" dirty="0">
                <a:solidFill>
                  <a:schemeClr val="tx1"/>
                </a:solidFill>
                <a:effectLst/>
                <a:latin typeface="+mn-lt"/>
                <a:ea typeface="+mn-ea"/>
                <a:cs typeface="+mn-cs"/>
              </a:rPr>
              <a:t>© [YEAR] [Copyright text]</a:t>
            </a:r>
            <a:endParaRPr lang="en-GB" sz="600" dirty="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5" name="AutoShape 29"/>
          <p:cNvSpPr>
            <a:spLocks noChangeAspect="1" noChangeArrowheads="1" noTextEdit="1"/>
          </p:cNvSpPr>
          <p:nvPr userDrawn="1">
            <p:custDataLst>
              <p:tags r:id="rId5"/>
            </p:custDataLst>
          </p:nvPr>
        </p:nvSpPr>
        <p:spPr bwMode="auto">
          <a:xfrm>
            <a:off x="6500813" y="4227328"/>
            <a:ext cx="2063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1532525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lumns – pictures, tex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9" name="Picture Placeholder 8"/>
          <p:cNvSpPr>
            <a:spLocks noGrp="1"/>
          </p:cNvSpPr>
          <p:nvPr>
            <p:ph type="pic" sz="quarter" idx="17" hasCustomPrompt="1"/>
            <p:custDataLst>
              <p:tags r:id="rId2"/>
            </p:custDataLst>
          </p:nvPr>
        </p:nvSpPr>
        <p:spPr>
          <a:xfrm>
            <a:off x="468313" y="1493837"/>
            <a:ext cx="1889125" cy="1422000"/>
          </a:xfrm>
        </p:spPr>
        <p:txBody>
          <a:bodyPr/>
          <a:lstStyle>
            <a:lvl1pPr>
              <a:defRPr/>
            </a:lvl1pPr>
          </a:lstStyle>
          <a:p>
            <a:r>
              <a:rPr lang="en-US"/>
              <a:t>Click ‘Insert Image’ from the ribbon</a:t>
            </a:r>
            <a:endParaRPr lang="en-GB"/>
          </a:p>
        </p:txBody>
      </p:sp>
      <p:sp>
        <p:nvSpPr>
          <p:cNvPr id="13" name="Picture Placeholder 8"/>
          <p:cNvSpPr>
            <a:spLocks noGrp="1"/>
          </p:cNvSpPr>
          <p:nvPr>
            <p:ph type="pic" sz="quarter" idx="19" hasCustomPrompt="1"/>
            <p:custDataLst>
              <p:tags r:id="rId3"/>
            </p:custDataLst>
          </p:nvPr>
        </p:nvSpPr>
        <p:spPr>
          <a:xfrm>
            <a:off x="2574050" y="1493837"/>
            <a:ext cx="1889125" cy="1422000"/>
          </a:xfrm>
        </p:spPr>
        <p:txBody>
          <a:bodyPr/>
          <a:lstStyle>
            <a:lvl1pPr>
              <a:defRPr/>
            </a:lvl1pPr>
          </a:lstStyle>
          <a:p>
            <a:r>
              <a:rPr lang="en-US"/>
              <a:t>Click ‘Insert Image’ from the ribbon</a:t>
            </a:r>
            <a:endParaRPr lang="en-GB"/>
          </a:p>
        </p:txBody>
      </p:sp>
      <p:sp>
        <p:nvSpPr>
          <p:cNvPr id="15" name="Picture Placeholder 8"/>
          <p:cNvSpPr>
            <a:spLocks noGrp="1"/>
          </p:cNvSpPr>
          <p:nvPr>
            <p:ph type="pic" sz="quarter" idx="21" hasCustomPrompt="1"/>
            <p:custDataLst>
              <p:tags r:id="rId4"/>
            </p:custDataLst>
          </p:nvPr>
        </p:nvSpPr>
        <p:spPr>
          <a:xfrm>
            <a:off x="4680000" y="1493837"/>
            <a:ext cx="1889125" cy="1422000"/>
          </a:xfrm>
        </p:spPr>
        <p:txBody>
          <a:bodyPr/>
          <a:lstStyle>
            <a:lvl1pPr>
              <a:defRPr/>
            </a:lvl1pPr>
          </a:lstStyle>
          <a:p>
            <a:r>
              <a:rPr lang="en-US"/>
              <a:t>Click ‘Insert Image’ from the ribbon</a:t>
            </a:r>
            <a:endParaRPr lang="en-GB"/>
          </a:p>
        </p:txBody>
      </p:sp>
      <p:sp>
        <p:nvSpPr>
          <p:cNvPr id="17" name="Picture Placeholder 8"/>
          <p:cNvSpPr>
            <a:spLocks noGrp="1"/>
          </p:cNvSpPr>
          <p:nvPr>
            <p:ph type="pic" sz="quarter" idx="23" hasCustomPrompt="1"/>
            <p:custDataLst>
              <p:tags r:id="rId5"/>
            </p:custDataLst>
          </p:nvPr>
        </p:nvSpPr>
        <p:spPr>
          <a:xfrm>
            <a:off x="6786875" y="1493837"/>
            <a:ext cx="1889125" cy="1422000"/>
          </a:xfrm>
        </p:spPr>
        <p:txBody>
          <a:bodyPr/>
          <a:lstStyle>
            <a:lvl1pPr>
              <a:defRPr/>
            </a:lvl1pPr>
          </a:lstStyle>
          <a:p>
            <a:r>
              <a:rPr lang="en-US"/>
              <a:t>Click ‘Insert Image’ from the ribbon</a:t>
            </a:r>
            <a:endParaRPr lang="en-GB"/>
          </a:p>
        </p:txBody>
      </p:sp>
      <p:sp>
        <p:nvSpPr>
          <p:cNvPr id="2" name="Title 1"/>
          <p:cNvSpPr>
            <a:spLocks noGrp="1"/>
          </p:cNvSpPr>
          <p:nvPr>
            <p:ph type="title"/>
            <p:custDataLst>
              <p:tags r:id="rId6"/>
            </p:custDataLst>
          </p:nvPr>
        </p:nvSpPr>
        <p:spPr/>
        <p:txBody>
          <a:bodyPr/>
          <a:lstStyle/>
          <a:p>
            <a:r>
              <a:rPr lang="en-GB"/>
              <a:t>Click to edit Master title style</a:t>
            </a:r>
          </a:p>
        </p:txBody>
      </p:sp>
      <p:sp>
        <p:nvSpPr>
          <p:cNvPr id="18" name="Text Placeholder 4"/>
          <p:cNvSpPr>
            <a:spLocks noGrp="1"/>
          </p:cNvSpPr>
          <p:nvPr>
            <p:ph type="body" sz="quarter" idx="24" hasCustomPrompt="1"/>
            <p:custDataLst>
              <p:tags r:id="rId7"/>
            </p:custDataLst>
          </p:nvPr>
        </p:nvSpPr>
        <p:spPr>
          <a:xfrm>
            <a:off x="472663" y="3013534"/>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9" name="Text Placeholder 5"/>
          <p:cNvSpPr>
            <a:spLocks noGrp="1"/>
          </p:cNvSpPr>
          <p:nvPr>
            <p:ph type="body" sz="quarter" idx="25" hasCustomPrompt="1"/>
            <p:custDataLst>
              <p:tags r:id="rId8"/>
            </p:custDataLst>
          </p:nvPr>
        </p:nvSpPr>
        <p:spPr>
          <a:xfrm>
            <a:off x="2582055" y="3020653"/>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0" name="Text Placeholder 6"/>
          <p:cNvSpPr>
            <a:spLocks noGrp="1"/>
          </p:cNvSpPr>
          <p:nvPr>
            <p:ph type="body" sz="quarter" idx="26" hasCustomPrompt="1"/>
            <p:custDataLst>
              <p:tags r:id="rId9"/>
            </p:custDataLst>
          </p:nvPr>
        </p:nvSpPr>
        <p:spPr>
          <a:xfrm>
            <a:off x="4691644"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1" name="Text Placeholder 7"/>
          <p:cNvSpPr>
            <a:spLocks noGrp="1"/>
          </p:cNvSpPr>
          <p:nvPr>
            <p:ph type="body" sz="quarter" idx="27" hasCustomPrompt="1"/>
            <p:custDataLst>
              <p:tags r:id="rId10"/>
            </p:custDataLst>
          </p:nvPr>
        </p:nvSpPr>
        <p:spPr>
          <a:xfrm>
            <a:off x="6803092"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944046372"/>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guide id="7" pos="1622">
          <p15:clr>
            <a:srgbClr val="FBAE40"/>
          </p15:clr>
        </p15:guide>
        <p15:guide id="8" pos="1486">
          <p15:clr>
            <a:srgbClr val="FBAE40"/>
          </p15:clr>
        </p15:guide>
        <p15:guide id="9" pos="4274">
          <p15:clr>
            <a:srgbClr val="FBAE40"/>
          </p15:clr>
        </p15:guide>
        <p15:guide id="10" pos="413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6" name="Group 5"/>
          <p:cNvGrpSpPr>
            <a:grpSpLocks noChangeAspect="1"/>
          </p:cNvGrpSpPr>
          <p:nvPr userDrawn="1"/>
        </p:nvGrpSpPr>
        <p:grpSpPr>
          <a:xfrm>
            <a:off x="467999" y="396000"/>
            <a:ext cx="1944000" cy="362439"/>
            <a:chOff x="5705475" y="360000"/>
            <a:chExt cx="1486800" cy="277200"/>
          </a:xfrm>
        </p:grpSpPr>
        <p:pic>
          <p:nvPicPr>
            <p:cNvPr id="7" name="Picture 6" descr="GTlogo-primary-no tagline-RGB201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p:cNvPicPr>
              <a:picLocks noChangeAspect="1"/>
            </p:cNvPicPr>
            <p:nvPr userDrawn="1"/>
          </p:nvPicPr>
          <p:blipFill rotWithShape="1">
            <a:blip r:embed="rId5"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pic>
        <p:nvPicPr>
          <p:cNvPr id="4" name="Picture 3">
            <a:extLst>
              <a:ext uri="{FF2B5EF4-FFF2-40B4-BE49-F238E27FC236}">
                <a16:creationId xmlns:a16="http://schemas.microsoft.com/office/drawing/2014/main" id="{CA916C3C-F406-4F7D-9474-F1D651D0064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10641" b="13029"/>
          <a:stretch/>
        </p:blipFill>
        <p:spPr>
          <a:xfrm rot="18900000">
            <a:off x="5054943" y="163783"/>
            <a:ext cx="4896004" cy="4815934"/>
          </a:xfrm>
          <a:prstGeom prst="rect">
            <a:avLst/>
          </a:prstGeom>
          <a:ln>
            <a:noFill/>
          </a:ln>
        </p:spPr>
      </p:pic>
      <p:sp>
        <p:nvSpPr>
          <p:cNvPr id="5" name="Text Placeholder 4"/>
          <p:cNvSpPr>
            <a:spLocks noGrp="1"/>
          </p:cNvSpPr>
          <p:nvPr>
            <p:ph type="body" sz="quarter" idx="15" hasCustomPrompt="1"/>
            <p:custDataLst>
              <p:tags r:id="rId1"/>
            </p:custDataLst>
          </p:nvPr>
        </p:nvSpPr>
        <p:spPr>
          <a:xfrm>
            <a:off x="467999" y="3329998"/>
            <a:ext cx="4032563" cy="826077"/>
          </a:xfrm>
        </p:spPr>
        <p:txBody>
          <a:bodyPr/>
          <a:lstStyle>
            <a:lvl1pPr marL="0" indent="0">
              <a:lnSpc>
                <a:spcPct val="90000"/>
              </a:lnSpc>
              <a:spcAft>
                <a:spcPts val="0"/>
              </a:spcAft>
              <a:buFont typeface="Arial" panose="020B0604020202020204" pitchFamily="34" charset="0"/>
              <a:buNone/>
              <a:defRPr sz="1350" b="1">
                <a:solidFill>
                  <a:schemeClr val="accent1"/>
                </a:solidFill>
                <a:latin typeface="+mj-lt"/>
              </a:defRPr>
            </a:lvl1pPr>
            <a:lvl2pPr marL="0" indent="0">
              <a:spcBef>
                <a:spcPts val="600"/>
              </a:spcBef>
              <a:spcAft>
                <a:spcPts val="0"/>
              </a:spcAft>
              <a:buFont typeface="Arial" panose="020B0604020202020204" pitchFamily="34" charset="0"/>
              <a:buNone/>
              <a:defRPr sz="1350" b="0">
                <a:solidFill>
                  <a:schemeClr val="accent1"/>
                </a:solidFill>
              </a:defRPr>
            </a:lvl2pPr>
            <a:lvl3pPr marL="0" indent="0">
              <a:spcBef>
                <a:spcPts val="1200"/>
              </a:spcBef>
              <a:spcAft>
                <a:spcPts val="0"/>
              </a:spcAft>
              <a:buFont typeface="Arial" panose="020B0604020202020204" pitchFamily="34" charset="0"/>
              <a:buNone/>
              <a:defRPr sz="1800" b="0">
                <a:solidFill>
                  <a:schemeClr val="accent1"/>
                </a:solidFill>
              </a:defRPr>
            </a:lvl3pPr>
            <a:lvl4pPr marL="0" indent="0">
              <a:spcBef>
                <a:spcPts val="1200"/>
              </a:spcBef>
              <a:spcAft>
                <a:spcPts val="0"/>
              </a:spcAft>
              <a:buNone/>
              <a:defRPr sz="1800" b="0">
                <a:solidFill>
                  <a:schemeClr val="accent1"/>
                </a:solidFill>
              </a:defRPr>
            </a:lvl4pPr>
            <a:lvl5pPr marL="0" indent="0">
              <a:spcBef>
                <a:spcPts val="1200"/>
              </a:spcBef>
              <a:spcAft>
                <a:spcPts val="0"/>
              </a:spcAft>
              <a:buNone/>
              <a:defRPr sz="1800" b="0">
                <a:solidFill>
                  <a:schemeClr val="accent1"/>
                </a:solidFill>
              </a:defRPr>
            </a:lvl5pPr>
            <a:lvl6pPr marL="0" indent="0">
              <a:spcBef>
                <a:spcPts val="1200"/>
              </a:spcBef>
              <a:spcAft>
                <a:spcPts val="0"/>
              </a:spcAft>
              <a:buFont typeface="Arial" panose="020B0604020202020204" pitchFamily="34" charset="0"/>
              <a:buNone/>
              <a:defRPr sz="1800" b="0">
                <a:solidFill>
                  <a:schemeClr val="accent1"/>
                </a:solidFill>
              </a:defRPr>
            </a:lvl6pPr>
            <a:lvl7pPr marL="0" indent="0">
              <a:spcBef>
                <a:spcPts val="1200"/>
              </a:spcBef>
              <a:spcAft>
                <a:spcPts val="0"/>
              </a:spcAft>
              <a:buFont typeface="Arial" panose="020B0604020202020204" pitchFamily="34" charset="0"/>
              <a:buNone/>
              <a:defRPr sz="1800" b="0">
                <a:solidFill>
                  <a:schemeClr val="accent1"/>
                </a:solidFill>
              </a:defRPr>
            </a:lvl7pPr>
            <a:lvl8pPr marL="0" indent="0">
              <a:spcBef>
                <a:spcPts val="1200"/>
              </a:spcBef>
              <a:spcAft>
                <a:spcPts val="0"/>
              </a:spcAft>
              <a:buFont typeface="Arial" panose="020B0604020202020204" pitchFamily="34" charset="0"/>
              <a:buNone/>
              <a:defRPr sz="1800" b="0">
                <a:solidFill>
                  <a:schemeClr val="accent1"/>
                </a:solidFill>
              </a:defRPr>
            </a:lvl8pPr>
            <a:lvl9pPr marL="0" indent="0">
              <a:spcBef>
                <a:spcPts val="1200"/>
              </a:spcBef>
              <a:spcAft>
                <a:spcPts val="0"/>
              </a:spcAft>
              <a:buFont typeface="Arial" panose="020B0604020202020204" pitchFamily="34" charset="0"/>
              <a:buNone/>
              <a:defRPr sz="1800" b="0">
                <a:solidFill>
                  <a:schemeClr val="accent1"/>
                </a:solidFill>
              </a:defRPr>
            </a:lvl9pPr>
          </a:lstStyle>
          <a:p>
            <a:pPr lvl="0"/>
            <a:r>
              <a:rPr lang="en-GB" dirty="0"/>
              <a:t>Click to add name</a:t>
            </a:r>
          </a:p>
          <a:p>
            <a:pPr lvl="1"/>
            <a:r>
              <a:rPr lang="en-GB" dirty="0"/>
              <a:t>Click to add position or firm</a:t>
            </a:r>
          </a:p>
        </p:txBody>
      </p:sp>
      <p:sp>
        <p:nvSpPr>
          <p:cNvPr id="2" name="Title 1"/>
          <p:cNvSpPr>
            <a:spLocks noGrp="1"/>
          </p:cNvSpPr>
          <p:nvPr>
            <p:ph type="title"/>
            <p:custDataLst>
              <p:tags r:id="rId2"/>
            </p:custDataLst>
          </p:nvPr>
        </p:nvSpPr>
        <p:spPr>
          <a:xfrm>
            <a:off x="468000" y="1620000"/>
            <a:ext cx="4032000" cy="1080000"/>
          </a:xfrm>
        </p:spPr>
        <p:txBody>
          <a:bodyPr/>
          <a:lstStyle/>
          <a:p>
            <a:r>
              <a:rPr lang="en-US"/>
              <a:t>Click to edit Master title style</a:t>
            </a:r>
            <a:endParaRPr lang="en-GB" dirty="0"/>
          </a:p>
        </p:txBody>
      </p:sp>
    </p:spTree>
    <p:extLst>
      <p:ext uri="{BB962C8B-B14F-4D97-AF65-F5344CB8AC3E}">
        <p14:creationId xmlns:p14="http://schemas.microsoft.com/office/powerpoint/2010/main" val="1347815782"/>
      </p:ext>
    </p:extLst>
  </p:cSld>
  <p:clrMapOvr>
    <a:masterClrMapping/>
  </p:clrMapOvr>
  <p:transition>
    <p:fade/>
  </p:transition>
  <p:extLst>
    <p:ext uri="{DCECCB84-F9BA-43D5-87BE-67443E8EF086}">
      <p15:sldGuideLst xmlns:p15="http://schemas.microsoft.com/office/powerpoint/2012/main">
        <p15:guide id="1" orient="horz" pos="1019">
          <p15:clr>
            <a:srgbClr val="FBAE40"/>
          </p15:clr>
        </p15:guide>
        <p15:guide id="4" pos="2835">
          <p15:clr>
            <a:srgbClr val="FBAE40"/>
          </p15:clr>
        </p15:guide>
        <p15:guide id="5" orient="horz" pos="2096">
          <p15:clr>
            <a:srgbClr val="FBAE40"/>
          </p15:clr>
        </p15:guide>
        <p15:guide id="6" orient="horz" pos="1700">
          <p15:clr>
            <a:srgbClr val="FBAE40"/>
          </p15:clr>
        </p15:guide>
        <p15:guide id="7" orient="horz" pos="261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71499F-E013-4429-936F-7ED479C328BE}"/>
              </a:ext>
            </a:extLst>
          </p:cNvPr>
          <p:cNvGrpSpPr>
            <a:grpSpLocks noChangeAspect="1"/>
          </p:cNvGrpSpPr>
          <p:nvPr userDrawn="1"/>
        </p:nvGrpSpPr>
        <p:grpSpPr>
          <a:xfrm>
            <a:off x="452550" y="4190264"/>
            <a:ext cx="2066109" cy="385207"/>
            <a:chOff x="5705475" y="360000"/>
            <a:chExt cx="1486800" cy="277200"/>
          </a:xfrm>
        </p:grpSpPr>
        <p:pic>
          <p:nvPicPr>
            <p:cNvPr id="7" name="Picture 6" descr="GTlogo-primary-no tagline-RGB2012.jpg">
              <a:extLst>
                <a:ext uri="{FF2B5EF4-FFF2-40B4-BE49-F238E27FC236}">
                  <a16:creationId xmlns:a16="http://schemas.microsoft.com/office/drawing/2014/main" id="{B9C21D64-0F16-4B9B-87BC-691188500B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a:extLst>
                <a:ext uri="{FF2B5EF4-FFF2-40B4-BE49-F238E27FC236}">
                  <a16:creationId xmlns:a16="http://schemas.microsoft.com/office/drawing/2014/main" id="{7EF75C98-8E02-41A8-8902-B6546B9CEA8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13" name="TextBox 12"/>
          <p:cNvSpPr txBox="1"/>
          <p:nvPr userDrawn="1">
            <p:custDataLst>
              <p:tags r:id="rId1"/>
            </p:custDataLst>
          </p:nvPr>
        </p:nvSpPr>
        <p:spPr>
          <a:xfrm>
            <a:off x="2818800" y="4192619"/>
            <a:ext cx="5399088" cy="93600"/>
          </a:xfrm>
          <a:prstGeom prst="rect">
            <a:avLst/>
          </a:prstGeom>
          <a:noFill/>
        </p:spPr>
        <p:txBody>
          <a:bodyPr wrap="square" lIns="0" tIns="0" rIns="0" bIns="0" rtlCol="0">
            <a:spAutoFit/>
          </a:bodyPr>
          <a:lstStyle/>
          <a:p>
            <a:r>
              <a:rPr lang="en-GB" sz="600" b="0" i="0" kern="1200">
                <a:solidFill>
                  <a:schemeClr val="tx1"/>
                </a:solidFill>
                <a:effectLst/>
                <a:latin typeface="+mn-lt"/>
                <a:ea typeface="+mn-ea"/>
                <a:cs typeface="+mn-cs"/>
              </a:rPr>
              <a:t>© 2023 </a:t>
            </a:r>
            <a:r>
              <a:rPr lang="en-GB" sz="600" b="0" i="0" kern="1200" dirty="0">
                <a:solidFill>
                  <a:schemeClr val="tx1"/>
                </a:solidFill>
                <a:effectLst/>
                <a:latin typeface="+mn-lt"/>
                <a:ea typeface="+mn-ea"/>
                <a:cs typeface="+mn-cs"/>
              </a:rPr>
              <a:t>Grant Thornton UK LLP.</a:t>
            </a:r>
            <a:endParaRPr lang="en-GB" sz="600" dirty="0">
              <a:latin typeface="+mn-lt"/>
            </a:endParaRPr>
          </a:p>
        </p:txBody>
      </p:sp>
      <p:sp>
        <p:nvSpPr>
          <p:cNvPr id="14" name="TextBox 13"/>
          <p:cNvSpPr txBox="1"/>
          <p:nvPr userDrawn="1">
            <p:custDataLst>
              <p:tags r:id="rId2"/>
            </p:custDataLst>
          </p:nvPr>
        </p:nvSpPr>
        <p:spPr>
          <a:xfrm>
            <a:off x="2818800" y="4379819"/>
            <a:ext cx="5399088" cy="369332"/>
          </a:xfrm>
          <a:prstGeom prst="rect">
            <a:avLst/>
          </a:prstGeom>
          <a:noFill/>
        </p:spPr>
        <p:txBody>
          <a:bodyPr wrap="square" lIns="0" tIns="0" rIns="0" bIns="0" rtlCol="0">
            <a:spAutoFit/>
          </a:bodyPr>
          <a:lstStyle/>
          <a:p>
            <a:pPr marL="0" marR="0" lvl="0" indent="0" algn="l" defTabSz="77909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GT Walsheim Pro Light"/>
                <a:ea typeface="+mn-ea"/>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Grant Thornton UK LLP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sp>
        <p:nvSpPr>
          <p:cNvPr id="17" name="Slide Number Placeholder 5">
            <a:extLst>
              <a:ext uri="{FF2B5EF4-FFF2-40B4-BE49-F238E27FC236}">
                <a16:creationId xmlns:a16="http://schemas.microsoft.com/office/drawing/2014/main" id="{D12E826F-720B-4537-BC21-7E7B33455624}"/>
              </a:ext>
            </a:extLst>
          </p:cNvPr>
          <p:cNvSpPr txBox="1">
            <a:spLocks/>
          </p:cNvSpPr>
          <p:nvPr userDrawn="1">
            <p:custDataLst>
              <p:tags r:id="rId3"/>
            </p:custDataLst>
          </p:nvPr>
        </p:nvSpPr>
        <p:spPr>
          <a:xfrm>
            <a:off x="475808" y="4861748"/>
            <a:ext cx="1311524" cy="98425"/>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mn-lt"/>
                <a:ea typeface="+mn-ea"/>
                <a:cs typeface="+mn-cs"/>
              </a:rPr>
              <a:t>grantthornton.co.uk</a:t>
            </a:r>
          </a:p>
        </p:txBody>
      </p:sp>
      <p:cxnSp>
        <p:nvCxnSpPr>
          <p:cNvPr id="18" name="Straight Connector 17">
            <a:extLst>
              <a:ext uri="{FF2B5EF4-FFF2-40B4-BE49-F238E27FC236}">
                <a16:creationId xmlns:a16="http://schemas.microsoft.com/office/drawing/2014/main" id="{873B4D86-A3D4-4308-9617-A5D45642B18C}"/>
              </a:ext>
            </a:extLst>
          </p:cNvPr>
          <p:cNvCxnSpPr>
            <a:cxnSpLocks/>
          </p:cNvCxnSpPr>
          <p:nvPr userDrawn="1">
            <p:custDataLst>
              <p:tags r:id="rId4"/>
            </p:custDataLst>
          </p:nvPr>
        </p:nvCxnSpPr>
        <p:spPr>
          <a:xfrm>
            <a:off x="475808" y="4719321"/>
            <a:ext cx="2024062" cy="0"/>
          </a:xfrm>
          <a:prstGeom prst="line">
            <a:avLst/>
          </a:prstGeom>
          <a:noFill/>
          <a:ln w="19050" cap="rnd" cmpd="sng" algn="ctr">
            <a:solidFill>
              <a:srgbClr val="4F2D7F"/>
            </a:solidFill>
            <a:prstDash val="solid"/>
            <a:miter lim="800000"/>
          </a:ln>
          <a:effectLst/>
        </p:spPr>
      </p:cxnSp>
    </p:spTree>
    <p:extLst>
      <p:ext uri="{BB962C8B-B14F-4D97-AF65-F5344CB8AC3E}">
        <p14:creationId xmlns:p14="http://schemas.microsoft.com/office/powerpoint/2010/main" val="2545832322"/>
      </p:ext>
    </p:extLst>
  </p:cSld>
  <p:clrMapOvr>
    <a:masterClrMapping/>
  </p:clrMapOvr>
  <p:transition>
    <p:fade/>
  </p:transition>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grpSp>
        <p:nvGrpSpPr>
          <p:cNvPr id="9" name="Group 8"/>
          <p:cNvGrpSpPr/>
          <p:nvPr userDrawn="1">
            <p:custDataLst>
              <p:tags r:id="rId1"/>
            </p:custDataLst>
          </p:nvPr>
        </p:nvGrpSpPr>
        <p:grpSpPr>
          <a:xfrm>
            <a:off x="461826" y="306174"/>
            <a:ext cx="8220508" cy="857287"/>
            <a:chOff x="540000" y="450000"/>
            <a:chExt cx="9612000" cy="1260000"/>
          </a:xfrm>
        </p:grpSpPr>
        <p:cxnSp>
          <p:nvCxnSpPr>
            <p:cNvPr id="10" name="Straight Connector 9"/>
            <p:cNvCxnSpPr>
              <a:cxnSpLocks/>
            </p:cNvCxnSpPr>
            <p:nvPr userDrawn="1"/>
          </p:nvCxnSpPr>
          <p:spPr>
            <a:xfrm>
              <a:off x="540000" y="45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540000" y="171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2" name="Text Placeholder 4"/>
          <p:cNvSpPr>
            <a:spLocks noGrp="1"/>
          </p:cNvSpPr>
          <p:nvPr>
            <p:ph type="body" sz="quarter" idx="12" hasCustomPrompt="1"/>
            <p:custDataLst>
              <p:tags r:id="rId2"/>
            </p:custDataLst>
          </p:nvPr>
        </p:nvSpPr>
        <p:spPr>
          <a:xfrm>
            <a:off x="461826" y="1493797"/>
            <a:ext cx="8220508"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3" name="Title 2"/>
          <p:cNvSpPr>
            <a:spLocks noGrp="1"/>
          </p:cNvSpPr>
          <p:nvPr>
            <p:ph type="title"/>
            <p:custDataLst>
              <p:tags r:id="rId3"/>
            </p:custDataLst>
          </p:nvPr>
        </p:nvSpPr>
        <p:spPr/>
        <p:txBody>
          <a:bodyPr/>
          <a:lstStyle/>
          <a:p>
            <a:r>
              <a:rPr lang="en-US"/>
              <a:t>Click to edit Master title style</a:t>
            </a:r>
            <a:endParaRPr lang="en-GB" dirty="0"/>
          </a:p>
        </p:txBody>
      </p:sp>
      <p:sp>
        <p:nvSpPr>
          <p:cNvPr id="14" name="Slide Number Placeholder 7"/>
          <p:cNvSpPr>
            <a:spLocks noGrp="1"/>
          </p:cNvSpPr>
          <p:nvPr>
            <p:ph type="sldNum" sz="quarter" idx="11"/>
            <p:custDataLst>
              <p:tags r:id="rId4"/>
            </p:custDataLst>
          </p:nvPr>
        </p:nvSpPr>
        <p:spPr>
          <a:xfrm>
            <a:off x="7890831" y="4693194"/>
            <a:ext cx="933680" cy="176462"/>
          </a:xfrm>
        </p:spPr>
        <p:txBody>
          <a:bodyPr/>
          <a:lstStyle/>
          <a:p>
            <a:endParaRPr lang="en-GB" dirty="0"/>
          </a:p>
        </p:txBody>
      </p:sp>
      <p:cxnSp>
        <p:nvCxnSpPr>
          <p:cNvPr id="16" name="Straight Connector 15"/>
          <p:cNvCxnSpPr>
            <a:cxnSpLocks/>
          </p:cNvCxnSpPr>
          <p:nvPr userDrawn="1">
            <p:custDataLst>
              <p:tags r:id="rId5"/>
            </p:custDataLst>
          </p:nvPr>
        </p:nvCxnSpPr>
        <p:spPr>
          <a:xfrm>
            <a:off x="6988971" y="4559579"/>
            <a:ext cx="1693363" cy="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E95F901C-951F-4582-8B02-A92D344E030C}"/>
              </a:ext>
            </a:extLst>
          </p:cNvPr>
          <p:cNvSpPr>
            <a:spLocks noGrp="1"/>
          </p:cNvSpPr>
          <p:nvPr>
            <p:ph type="dt" sz="half" idx="13"/>
          </p:nvPr>
        </p:nvSpPr>
        <p:spPr/>
        <p:txBody>
          <a:bodyPr/>
          <a:lstStyle/>
          <a:p>
            <a:endParaRPr lang="en-GB" dirty="0"/>
          </a:p>
        </p:txBody>
      </p:sp>
      <p:sp>
        <p:nvSpPr>
          <p:cNvPr id="4" name="Footer Placeholder 3">
            <a:extLst>
              <a:ext uri="{FF2B5EF4-FFF2-40B4-BE49-F238E27FC236}">
                <a16:creationId xmlns:a16="http://schemas.microsoft.com/office/drawing/2014/main" id="{ECD48BC3-F43D-44AE-B08B-1EE82F53D732}"/>
              </a:ext>
            </a:extLst>
          </p:cNvPr>
          <p:cNvSpPr>
            <a:spLocks noGrp="1"/>
          </p:cNvSpPr>
          <p:nvPr>
            <p:ph type="ftr" sz="quarter" idx="14"/>
          </p:nvPr>
        </p:nvSpPr>
        <p:spPr>
          <a:xfrm>
            <a:off x="3028950" y="4732734"/>
            <a:ext cx="3086100" cy="273844"/>
          </a:xfrm>
        </p:spPr>
        <p:txBody>
          <a:bodyPr/>
          <a:lstStyle/>
          <a:p>
            <a:endParaRPr lang="en-GB" dirty="0"/>
          </a:p>
        </p:txBody>
      </p:sp>
      <p:sp>
        <p:nvSpPr>
          <p:cNvPr id="13" name="TextBox 12">
            <a:extLst>
              <a:ext uri="{FF2B5EF4-FFF2-40B4-BE49-F238E27FC236}">
                <a16:creationId xmlns:a16="http://schemas.microsoft.com/office/drawing/2014/main" id="{57926F8E-04F8-4859-8620-FFCEFC824467}"/>
              </a:ext>
            </a:extLst>
          </p:cNvPr>
          <p:cNvSpPr txBox="1"/>
          <p:nvPr userDrawn="1">
            <p:custDataLst>
              <p:tags r:id="rId6"/>
            </p:custDataLst>
          </p:nvPr>
        </p:nvSpPr>
        <p:spPr>
          <a:xfrm>
            <a:off x="754498" y="4904184"/>
            <a:ext cx="2956500" cy="69250"/>
          </a:xfrm>
          <a:prstGeom prst="rect">
            <a:avLst/>
          </a:prstGeom>
          <a:noFill/>
        </p:spPr>
        <p:txBody>
          <a:bodyPr wrap="square" lIns="0" tIns="0" rIns="0" bIns="0" rtlCol="0">
            <a:spAutoFit/>
          </a:bodyPr>
          <a:lstStyle/>
          <a:p>
            <a:r>
              <a:rPr lang="en-GB" sz="450" b="0" i="0" kern="1200" dirty="0">
                <a:solidFill>
                  <a:schemeClr val="tx1"/>
                </a:solidFill>
                <a:effectLst/>
                <a:latin typeface="+mn-lt"/>
                <a:ea typeface="+mn-ea"/>
                <a:cs typeface="+mn-cs"/>
              </a:rPr>
              <a:t>© 2022 Grant Thornton UK LLP.</a:t>
            </a:r>
            <a:endParaRPr lang="en-GB" sz="450" dirty="0"/>
          </a:p>
        </p:txBody>
      </p:sp>
    </p:spTree>
    <p:extLst>
      <p:ext uri="{BB962C8B-B14F-4D97-AF65-F5344CB8AC3E}">
        <p14:creationId xmlns:p14="http://schemas.microsoft.com/office/powerpoint/2010/main" val="804821892"/>
      </p:ext>
    </p:extLst>
  </p:cSld>
  <p:clrMapOvr>
    <a:masterClrMapping/>
  </p:clrMapOvr>
  <p:transition>
    <p:fade/>
  </p:transition>
  <p:extLst>
    <p:ext uri="{DCECCB84-F9BA-43D5-87BE-67443E8EF086}">
      <p15:sldGuideLst xmlns:p15="http://schemas.microsoft.com/office/powerpoint/2012/main">
        <p15:guide id="1" orient="horz" pos="1383">
          <p15:clr>
            <a:srgbClr val="FBAE40"/>
          </p15:clr>
        </p15:guide>
        <p15:guide id="2" orient="horz" pos="1077">
          <p15:clr>
            <a:srgbClr val="FBAE40"/>
          </p15:clr>
        </p15:guide>
        <p15:guide id="3" orient="horz" pos="4195">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hasCustomPrompt="1"/>
            <p:custDataLst>
              <p:tags r:id="rId2"/>
            </p:custDataLst>
          </p:nvPr>
        </p:nvSpPr>
        <p:spPr/>
        <p:txBody>
          <a:bodyPr/>
          <a:lstStyle>
            <a:lvl1pPr>
              <a:defRPr/>
            </a:lvl1pPr>
          </a:lstStyle>
          <a:p>
            <a:r>
              <a:rPr lang="en-GB" dirty="0"/>
              <a:t>Click to edit Master title style </a:t>
            </a:r>
          </a:p>
        </p:txBody>
      </p:sp>
      <p:sp>
        <p:nvSpPr>
          <p:cNvPr id="10" name="Content Placeholder 9"/>
          <p:cNvSpPr>
            <a:spLocks noGrp="1"/>
          </p:cNvSpPr>
          <p:nvPr>
            <p:ph sz="quarter" idx="14" hasCustomPrompt="1"/>
            <p:custDataLst>
              <p:tags r:id="rId3"/>
            </p:custDataLst>
          </p:nvPr>
        </p:nvSpPr>
        <p:spPr>
          <a:xfrm>
            <a:off x="468313" y="1493838"/>
            <a:ext cx="8207375" cy="2949575"/>
          </a:xfr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3663522000"/>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
        <p:nvSpPr>
          <p:cNvPr id="10" name="Content Placeholder 9"/>
          <p:cNvSpPr>
            <a:spLocks noGrp="1"/>
          </p:cNvSpPr>
          <p:nvPr>
            <p:ph sz="quarter" idx="14" hasCustomPrompt="1"/>
            <p:custDataLst>
              <p:tags r:id="rId3"/>
            </p:custDataLst>
          </p:nvPr>
        </p:nvSpPr>
        <p:spPr>
          <a:xfrm>
            <a:off x="468313" y="1493838"/>
            <a:ext cx="8207375" cy="2949575"/>
          </a:xfr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2738889283"/>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ne column + pictur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4698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3"/>
            </p:custDataLst>
          </p:nvPr>
        </p:nvSpPr>
        <p:spPr/>
        <p:txBody>
          <a:bodyPr/>
          <a:lstStyle/>
          <a:p>
            <a:r>
              <a:rPr lang="en-US"/>
              <a:t>Click to edit Master title style</a:t>
            </a:r>
            <a:endParaRPr lang="en-GB" dirty="0"/>
          </a:p>
        </p:txBody>
      </p:sp>
      <p:sp>
        <p:nvSpPr>
          <p:cNvPr id="5" name="Picture Placeholder 4"/>
          <p:cNvSpPr>
            <a:spLocks noGrp="1"/>
          </p:cNvSpPr>
          <p:nvPr>
            <p:ph type="pic" sz="quarter" idx="14" hasCustomPrompt="1"/>
            <p:custDataLst>
              <p:tags r:id="rId4"/>
            </p:custDataLst>
          </p:nvPr>
        </p:nvSpPr>
        <p:spPr>
          <a:xfrm>
            <a:off x="5381625" y="1493838"/>
            <a:ext cx="3294063" cy="2949575"/>
          </a:xfrm>
        </p:spPr>
        <p:txBody>
          <a:bodyPr/>
          <a:lstStyle>
            <a:lvl1pPr>
              <a:defRPr/>
            </a:lvl1pPr>
          </a:lstStyle>
          <a:p>
            <a:r>
              <a:rPr lang="en-US" dirty="0"/>
              <a:t>Click ‘Insert Image’ from the ribbon</a:t>
            </a:r>
            <a:endParaRPr lang="en-GB" dirty="0"/>
          </a:p>
        </p:txBody>
      </p:sp>
    </p:spTree>
    <p:extLst>
      <p:ext uri="{BB962C8B-B14F-4D97-AF65-F5344CB8AC3E}">
        <p14:creationId xmlns:p14="http://schemas.microsoft.com/office/powerpoint/2010/main" val="3004840364"/>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3390">
          <p15:clr>
            <a:srgbClr val="FBAE40"/>
          </p15:clr>
        </p15:guide>
        <p15:guide id="5" pos="325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6" name="Title 5"/>
          <p:cNvSpPr>
            <a:spLocks noGrp="1"/>
          </p:cNvSpPr>
          <p:nvPr>
            <p:ph type="title"/>
            <p:custDataLst>
              <p:tags r:id="rId2"/>
            </p:custDataLst>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6FD003C-C59E-4AEE-8E68-505F2775F7AC}"/>
              </a:ext>
            </a:extLst>
          </p:cNvPr>
          <p:cNvSpPr>
            <a:spLocks noGrp="1"/>
          </p:cNvSpPr>
          <p:nvPr>
            <p:ph sz="quarter" idx="15" hasCustomPrompt="1"/>
            <p:custDataLst>
              <p:tags r:id="rId3"/>
            </p:custDataLst>
          </p:nvPr>
        </p:nvSpPr>
        <p:spPr>
          <a:xfrm>
            <a:off x="468000"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8" name="Content Placeholder 2">
            <a:extLst>
              <a:ext uri="{FF2B5EF4-FFF2-40B4-BE49-F238E27FC236}">
                <a16:creationId xmlns:a16="http://schemas.microsoft.com/office/drawing/2014/main" id="{7F692C17-6C1F-4A47-B80F-F62330EE86D2}"/>
              </a:ext>
            </a:extLst>
          </p:cNvPr>
          <p:cNvSpPr>
            <a:spLocks noGrp="1"/>
          </p:cNvSpPr>
          <p:nvPr>
            <p:ph sz="quarter" idx="16" hasCustomPrompt="1"/>
            <p:custDataLst>
              <p:tags r:id="rId4"/>
            </p:custDataLst>
          </p:nvPr>
        </p:nvSpPr>
        <p:spPr>
          <a:xfrm>
            <a:off x="4680000"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2585438162"/>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s – purple">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dirty="0"/>
          </a:p>
        </p:txBody>
      </p:sp>
      <p:sp>
        <p:nvSpPr>
          <p:cNvPr id="7" name="Rectangle 6"/>
          <p:cNvSpPr/>
          <p:nvPr userDrawn="1">
            <p:custDataLst>
              <p:tags r:id="rId2"/>
            </p:custDataLst>
          </p:nvPr>
        </p:nvSpPr>
        <p:spPr>
          <a:xfrm>
            <a:off x="468313" y="1493797"/>
            <a:ext cx="4103687" cy="29520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dirty="0"/>
          </a:p>
        </p:txBody>
      </p:sp>
      <p:sp>
        <p:nvSpPr>
          <p:cNvPr id="9" name="Oval 8"/>
          <p:cNvSpPr/>
          <p:nvPr userDrawn="1">
            <p:custDataLst>
              <p:tags r:id="rId3"/>
            </p:custDataLst>
          </p:nvPr>
        </p:nvSpPr>
        <p:spPr>
          <a:xfrm>
            <a:off x="4140000" y="2699797"/>
            <a:ext cx="540000" cy="54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0" name="Title 9"/>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755412271"/>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s – accent">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chemeClr val="accent4">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dirty="0"/>
          </a:p>
        </p:txBody>
      </p:sp>
      <p:sp>
        <p:nvSpPr>
          <p:cNvPr id="7" name="Rectangle 6"/>
          <p:cNvSpPr/>
          <p:nvPr userDrawn="1">
            <p:custDataLst>
              <p:tags r:id="rId2"/>
            </p:custDataLst>
          </p:nvPr>
        </p:nvSpPr>
        <p:spPr>
          <a:xfrm>
            <a:off x="468313" y="1493797"/>
            <a:ext cx="4103687" cy="295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dirty="0"/>
          </a:p>
        </p:txBody>
      </p:sp>
      <p:sp>
        <p:nvSpPr>
          <p:cNvPr id="9" name="Oval 8"/>
          <p:cNvSpPr/>
          <p:nvPr userDrawn="1">
            <p:custDataLst>
              <p:tags r:id="rId3"/>
            </p:custDataLst>
          </p:nvPr>
        </p:nvSpPr>
        <p:spPr>
          <a:xfrm>
            <a:off x="4139688" y="2699797"/>
            <a:ext cx="540000" cy="54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3" name="Title 2"/>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65605198"/>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our columns – pictures, tex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9" name="Picture Placeholder 8"/>
          <p:cNvSpPr>
            <a:spLocks noGrp="1"/>
          </p:cNvSpPr>
          <p:nvPr>
            <p:ph type="pic" sz="quarter" idx="17" hasCustomPrompt="1"/>
            <p:custDataLst>
              <p:tags r:id="rId2"/>
            </p:custDataLst>
          </p:nvPr>
        </p:nvSpPr>
        <p:spPr>
          <a:xfrm>
            <a:off x="468313" y="1493837"/>
            <a:ext cx="1889125" cy="1422000"/>
          </a:xfrm>
        </p:spPr>
        <p:txBody>
          <a:bodyPr/>
          <a:lstStyle>
            <a:lvl1pPr>
              <a:defRPr/>
            </a:lvl1pPr>
          </a:lstStyle>
          <a:p>
            <a:r>
              <a:rPr lang="en-US" dirty="0"/>
              <a:t>Click ‘Insert Image’ from the ribbon</a:t>
            </a:r>
            <a:endParaRPr lang="en-GB" dirty="0"/>
          </a:p>
        </p:txBody>
      </p:sp>
      <p:sp>
        <p:nvSpPr>
          <p:cNvPr id="13" name="Picture Placeholder 8"/>
          <p:cNvSpPr>
            <a:spLocks noGrp="1"/>
          </p:cNvSpPr>
          <p:nvPr>
            <p:ph type="pic" sz="quarter" idx="19" hasCustomPrompt="1"/>
            <p:custDataLst>
              <p:tags r:id="rId3"/>
            </p:custDataLst>
          </p:nvPr>
        </p:nvSpPr>
        <p:spPr>
          <a:xfrm>
            <a:off x="2574050" y="1493837"/>
            <a:ext cx="1889125" cy="1422000"/>
          </a:xfrm>
        </p:spPr>
        <p:txBody>
          <a:bodyPr/>
          <a:lstStyle>
            <a:lvl1pPr>
              <a:defRPr/>
            </a:lvl1pPr>
          </a:lstStyle>
          <a:p>
            <a:r>
              <a:rPr lang="en-US" dirty="0"/>
              <a:t>Click ‘Insert Image’ from the ribbon</a:t>
            </a:r>
            <a:endParaRPr lang="en-GB" dirty="0"/>
          </a:p>
        </p:txBody>
      </p:sp>
      <p:sp>
        <p:nvSpPr>
          <p:cNvPr id="15" name="Picture Placeholder 8"/>
          <p:cNvSpPr>
            <a:spLocks noGrp="1"/>
          </p:cNvSpPr>
          <p:nvPr>
            <p:ph type="pic" sz="quarter" idx="21" hasCustomPrompt="1"/>
            <p:custDataLst>
              <p:tags r:id="rId4"/>
            </p:custDataLst>
          </p:nvPr>
        </p:nvSpPr>
        <p:spPr>
          <a:xfrm>
            <a:off x="4680000" y="1493837"/>
            <a:ext cx="1889125" cy="1422000"/>
          </a:xfrm>
        </p:spPr>
        <p:txBody>
          <a:bodyPr/>
          <a:lstStyle>
            <a:lvl1pPr>
              <a:defRPr/>
            </a:lvl1pPr>
          </a:lstStyle>
          <a:p>
            <a:r>
              <a:rPr lang="en-US" dirty="0"/>
              <a:t>Click ‘Insert Image’ from the ribbon</a:t>
            </a:r>
            <a:endParaRPr lang="en-GB" dirty="0"/>
          </a:p>
        </p:txBody>
      </p:sp>
      <p:sp>
        <p:nvSpPr>
          <p:cNvPr id="17" name="Picture Placeholder 8"/>
          <p:cNvSpPr>
            <a:spLocks noGrp="1"/>
          </p:cNvSpPr>
          <p:nvPr>
            <p:ph type="pic" sz="quarter" idx="23" hasCustomPrompt="1"/>
            <p:custDataLst>
              <p:tags r:id="rId5"/>
            </p:custDataLst>
          </p:nvPr>
        </p:nvSpPr>
        <p:spPr>
          <a:xfrm>
            <a:off x="6786875" y="1493837"/>
            <a:ext cx="1889125" cy="1422000"/>
          </a:xfrm>
        </p:spPr>
        <p:txBody>
          <a:bodyPr/>
          <a:lstStyle>
            <a:lvl1pPr>
              <a:defRPr/>
            </a:lvl1pPr>
          </a:lstStyle>
          <a:p>
            <a:r>
              <a:rPr lang="en-US" dirty="0"/>
              <a:t>Click ‘Insert Image’ from the ribbon</a:t>
            </a:r>
            <a:endParaRPr lang="en-GB" dirty="0"/>
          </a:p>
        </p:txBody>
      </p:sp>
      <p:sp>
        <p:nvSpPr>
          <p:cNvPr id="2" name="Title 1"/>
          <p:cNvSpPr>
            <a:spLocks noGrp="1"/>
          </p:cNvSpPr>
          <p:nvPr>
            <p:ph type="title"/>
            <p:custDataLst>
              <p:tags r:id="rId6"/>
            </p:custDataLst>
          </p:nvPr>
        </p:nvSpPr>
        <p:spPr/>
        <p:txBody>
          <a:bodyPr/>
          <a:lstStyle/>
          <a:p>
            <a:r>
              <a:rPr lang="en-US"/>
              <a:t>Click to edit Master title style</a:t>
            </a:r>
            <a:endParaRPr lang="en-GB" dirty="0"/>
          </a:p>
        </p:txBody>
      </p:sp>
      <p:sp>
        <p:nvSpPr>
          <p:cNvPr id="18" name="Text Placeholder 4"/>
          <p:cNvSpPr>
            <a:spLocks noGrp="1"/>
          </p:cNvSpPr>
          <p:nvPr>
            <p:ph type="body" sz="quarter" idx="24" hasCustomPrompt="1"/>
            <p:custDataLst>
              <p:tags r:id="rId7"/>
            </p:custDataLst>
          </p:nvPr>
        </p:nvSpPr>
        <p:spPr>
          <a:xfrm>
            <a:off x="472663" y="3013534"/>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Text Placeholder 5"/>
          <p:cNvSpPr>
            <a:spLocks noGrp="1"/>
          </p:cNvSpPr>
          <p:nvPr>
            <p:ph type="body" sz="quarter" idx="25" hasCustomPrompt="1"/>
            <p:custDataLst>
              <p:tags r:id="rId8"/>
            </p:custDataLst>
          </p:nvPr>
        </p:nvSpPr>
        <p:spPr>
          <a:xfrm>
            <a:off x="2582055" y="3020653"/>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0" name="Text Placeholder 6"/>
          <p:cNvSpPr>
            <a:spLocks noGrp="1"/>
          </p:cNvSpPr>
          <p:nvPr>
            <p:ph type="body" sz="quarter" idx="26" hasCustomPrompt="1"/>
            <p:custDataLst>
              <p:tags r:id="rId9"/>
            </p:custDataLst>
          </p:nvPr>
        </p:nvSpPr>
        <p:spPr>
          <a:xfrm>
            <a:off x="4691644"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1" name="Text Placeholder 7"/>
          <p:cNvSpPr>
            <a:spLocks noGrp="1"/>
          </p:cNvSpPr>
          <p:nvPr>
            <p:ph type="body" sz="quarter" idx="27" hasCustomPrompt="1"/>
            <p:custDataLst>
              <p:tags r:id="rId10"/>
            </p:custDataLst>
          </p:nvPr>
        </p:nvSpPr>
        <p:spPr>
          <a:xfrm>
            <a:off x="6803092"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1803804682"/>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guide id="7" pos="1622">
          <p15:clr>
            <a:srgbClr val="FBAE40"/>
          </p15:clr>
        </p15:guide>
        <p15:guide id="8" pos="1486">
          <p15:clr>
            <a:srgbClr val="FBAE40"/>
          </p15:clr>
        </p15:guide>
        <p15:guide id="9" pos="4274">
          <p15:clr>
            <a:srgbClr val="FBAE40"/>
          </p15:clr>
        </p15:guide>
        <p15:guide id="10" pos="41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message +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6" name="Text Placeholder 5"/>
          <p:cNvSpPr>
            <a:spLocks noGrp="1"/>
          </p:cNvSpPr>
          <p:nvPr>
            <p:ph type="body" sz="quarter" idx="28" hasCustomPrompt="1"/>
            <p:custDataLst>
              <p:tags r:id="rId2"/>
            </p:custDataLst>
          </p:nvPr>
        </p:nvSpPr>
        <p:spPr>
          <a:xfrm>
            <a:off x="468000" y="1493837"/>
            <a:ext cx="25908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3"/>
            </p:custDataLst>
          </p:nvPr>
        </p:nvSpPr>
        <p:spPr/>
        <p:txBody>
          <a:bodyPr/>
          <a:lstStyle/>
          <a:p>
            <a:r>
              <a:rPr lang="en-GB"/>
              <a:t>Click to edit Master title style</a:t>
            </a:r>
          </a:p>
        </p:txBody>
      </p:sp>
      <p:sp>
        <p:nvSpPr>
          <p:cNvPr id="5" name="Content Placeholder 4">
            <a:extLst>
              <a:ext uri="{FF2B5EF4-FFF2-40B4-BE49-F238E27FC236}">
                <a16:creationId xmlns:a16="http://schemas.microsoft.com/office/drawing/2014/main" id="{410835FB-DD0E-4E53-9AD4-FB49E2729D7E}"/>
              </a:ext>
            </a:extLst>
          </p:cNvPr>
          <p:cNvSpPr>
            <a:spLocks noGrp="1"/>
          </p:cNvSpPr>
          <p:nvPr>
            <p:ph sz="quarter" idx="29" hasCustomPrompt="1"/>
            <p:custDataLst>
              <p:tags r:id="rId4"/>
            </p:custDataLst>
          </p:nvPr>
        </p:nvSpPr>
        <p:spPr>
          <a:xfrm>
            <a:off x="3276000" y="1493838"/>
            <a:ext cx="5399088"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1329931839"/>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7" pos="1927">
          <p15:clr>
            <a:srgbClr val="FBAE40"/>
          </p15:clr>
        </p15:guide>
        <p15:guide id="8" pos="2064">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ey message +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6" name="Text Placeholder 5"/>
          <p:cNvSpPr>
            <a:spLocks noGrp="1"/>
          </p:cNvSpPr>
          <p:nvPr>
            <p:ph type="body" sz="quarter" idx="28" hasCustomPrompt="1"/>
            <p:custDataLst>
              <p:tags r:id="rId2"/>
            </p:custDataLst>
          </p:nvPr>
        </p:nvSpPr>
        <p:spPr>
          <a:xfrm>
            <a:off x="468000" y="1493837"/>
            <a:ext cx="25908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3"/>
            </p:custDataLst>
          </p:nvPr>
        </p:nvSpPr>
        <p:spPr/>
        <p:txBody>
          <a:bodyPr/>
          <a:lstStyle/>
          <a:p>
            <a:r>
              <a:rPr lang="en-US"/>
              <a:t>Click to edit Master title style</a:t>
            </a:r>
            <a:endParaRPr lang="en-GB" dirty="0"/>
          </a:p>
        </p:txBody>
      </p:sp>
      <p:sp>
        <p:nvSpPr>
          <p:cNvPr id="5" name="Content Placeholder 4">
            <a:extLst>
              <a:ext uri="{FF2B5EF4-FFF2-40B4-BE49-F238E27FC236}">
                <a16:creationId xmlns:a16="http://schemas.microsoft.com/office/drawing/2014/main" id="{410835FB-DD0E-4E53-9AD4-FB49E2729D7E}"/>
              </a:ext>
            </a:extLst>
          </p:cNvPr>
          <p:cNvSpPr>
            <a:spLocks noGrp="1"/>
          </p:cNvSpPr>
          <p:nvPr>
            <p:ph sz="quarter" idx="29" hasCustomPrompt="1"/>
            <p:custDataLst>
              <p:tags r:id="rId4"/>
            </p:custDataLst>
          </p:nvPr>
        </p:nvSpPr>
        <p:spPr>
          <a:xfrm>
            <a:off x="3276000" y="1493838"/>
            <a:ext cx="5399088"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2489635106"/>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7" pos="1927">
          <p15:clr>
            <a:srgbClr val="FBAE40"/>
          </p15:clr>
        </p15:guide>
        <p15:guide id="8" pos="206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3996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cxnSp>
        <p:nvCxnSpPr>
          <p:cNvPr id="6" name="Straight Connector 5"/>
          <p:cNvCxnSpPr/>
          <p:nvPr userDrawn="1">
            <p:custDataLst>
              <p:tags r:id="rId3"/>
            </p:custDataLst>
          </p:nvPr>
        </p:nvCxnSpPr>
        <p:spPr>
          <a:xfrm>
            <a:off x="4572000" y="1493797"/>
            <a:ext cx="0" cy="2952000"/>
          </a:xfrm>
          <a:prstGeom prst="line">
            <a:avLst/>
          </a:prstGeom>
          <a:ln w="762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Freeform 5"/>
          <p:cNvSpPr>
            <a:spLocks noEditPoints="1"/>
          </p:cNvSpPr>
          <p:nvPr userDrawn="1">
            <p:custDataLst>
              <p:tags r:id="rId4"/>
            </p:custDataLst>
          </p:nvPr>
        </p:nvSpPr>
        <p:spPr bwMode="auto">
          <a:xfrm>
            <a:off x="6505575" y="1493797"/>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EditPoints="1"/>
          </p:cNvSpPr>
          <p:nvPr userDrawn="1">
            <p:custDataLst>
              <p:tags r:id="rId5"/>
            </p:custDataLst>
          </p:nvPr>
        </p:nvSpPr>
        <p:spPr bwMode="auto">
          <a:xfrm>
            <a:off x="6505575" y="4175922"/>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nchorCtr="0"/>
          <a:lstStyle>
            <a:lvl1pPr marL="0" indent="0" algn="ctr">
              <a:spcAft>
                <a:spcPts val="1200"/>
              </a:spcAft>
              <a:buFont typeface="Arial" panose="020B0604020202020204" pitchFamily="34" charset="0"/>
              <a:buNone/>
              <a:defRPr sz="2600" b="0">
                <a:solidFill>
                  <a:schemeClr val="accent1"/>
                </a:solidFill>
              </a:defRPr>
            </a:lvl1pPr>
            <a:lvl2pPr marL="0" indent="0" algn="ctr">
              <a:spcAft>
                <a:spcPts val="1200"/>
              </a:spcAft>
              <a:buFont typeface="Arial" panose="020B0604020202020204" pitchFamily="34" charset="0"/>
              <a:buNone/>
              <a:defRPr sz="2600" b="0">
                <a:solidFill>
                  <a:schemeClr val="accent1"/>
                </a:solidFill>
              </a:defRPr>
            </a:lvl2pPr>
            <a:lvl3pPr marL="0" indent="0" algn="ctr">
              <a:spcAft>
                <a:spcPts val="1200"/>
              </a:spcAft>
              <a:buNone/>
              <a:defRPr sz="2600" b="0">
                <a:solidFill>
                  <a:schemeClr val="accent1"/>
                </a:solidFill>
              </a:defRPr>
            </a:lvl3pPr>
            <a:lvl4pPr marL="0" indent="0" algn="ctr">
              <a:spcAft>
                <a:spcPts val="1200"/>
              </a:spcAft>
              <a:buNone/>
              <a:defRPr sz="2600" b="0">
                <a:solidFill>
                  <a:schemeClr val="accent1"/>
                </a:solidFill>
              </a:defRPr>
            </a:lvl4pPr>
            <a:lvl5pPr marL="0" indent="0" algn="ctr">
              <a:spcAft>
                <a:spcPts val="1200"/>
              </a:spcAft>
              <a:buNone/>
              <a:defRPr sz="2600" b="0">
                <a:solidFill>
                  <a:schemeClr val="accent1"/>
                </a:solidFill>
              </a:defRPr>
            </a:lvl5pPr>
            <a:lvl6pPr marL="0" indent="0" algn="ctr">
              <a:spcAft>
                <a:spcPts val="1200"/>
              </a:spcAft>
              <a:buNone/>
              <a:defRPr sz="2600" b="0">
                <a:solidFill>
                  <a:schemeClr val="accent1"/>
                </a:solidFill>
              </a:defRPr>
            </a:lvl6pPr>
            <a:lvl7pPr marL="0" indent="0" algn="ctr">
              <a:spcAft>
                <a:spcPts val="1200"/>
              </a:spcAft>
              <a:buNone/>
              <a:defRPr sz="2600" b="0">
                <a:solidFill>
                  <a:schemeClr val="accent1"/>
                </a:solidFill>
              </a:defRPr>
            </a:lvl7pPr>
            <a:lvl8pPr marL="0" indent="0" algn="ctr">
              <a:spcAft>
                <a:spcPts val="1200"/>
              </a:spcAft>
              <a:buNone/>
              <a:defRPr sz="2600" b="0">
                <a:solidFill>
                  <a:schemeClr val="accent1"/>
                </a:solidFill>
              </a:defRPr>
            </a:lvl8pPr>
            <a:lvl9pPr marL="0" indent="0" algn="ctr">
              <a:spcAft>
                <a:spcPts val="1200"/>
              </a:spcAft>
              <a:buNone/>
              <a:defRPr sz="2600" b="0">
                <a:solidFill>
                  <a:schemeClr val="accent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160684063"/>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 quote – accent">
    <p:spTree>
      <p:nvGrpSpPr>
        <p:cNvPr id="1" name=""/>
        <p:cNvGrpSpPr/>
        <p:nvPr/>
      </p:nvGrpSpPr>
      <p:grpSpPr>
        <a:xfrm>
          <a:off x="0" y="0"/>
          <a:ext cx="0" cy="0"/>
          <a:chOff x="0" y="0"/>
          <a:chExt cx="0" cy="0"/>
        </a:xfrm>
      </p:grpSpPr>
      <p:sp>
        <p:nvSpPr>
          <p:cNvPr id="2" name="Rectangle 1"/>
          <p:cNvSpPr/>
          <p:nvPr userDrawn="1">
            <p:custDataLst>
              <p:tags r:id="rId1"/>
            </p:custDataLst>
          </p:nvPr>
        </p:nvSpPr>
        <p:spPr>
          <a:xfrm>
            <a:off x="4680000" y="1493797"/>
            <a:ext cx="3996050" cy="29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10" name="Freeform 5"/>
          <p:cNvSpPr>
            <a:spLocks noEditPoints="1"/>
          </p:cNvSpPr>
          <p:nvPr userDrawn="1">
            <p:custDataLst>
              <p:tags r:id="rId3"/>
            </p:custDataLst>
          </p:nvPr>
        </p:nvSpPr>
        <p:spPr bwMode="auto">
          <a:xfrm>
            <a:off x="6497844" y="1743757"/>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EditPoints="1"/>
          </p:cNvSpPr>
          <p:nvPr userDrawn="1">
            <p:custDataLst>
              <p:tags r:id="rId4"/>
            </p:custDataLst>
          </p:nvPr>
        </p:nvSpPr>
        <p:spPr bwMode="auto">
          <a:xfrm>
            <a:off x="6497844" y="3976163"/>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Picture Placeholder 15"/>
          <p:cNvSpPr>
            <a:spLocks noGrp="1"/>
          </p:cNvSpPr>
          <p:nvPr>
            <p:ph type="pic" sz="quarter" idx="15" hasCustomPrompt="1"/>
            <p:custDataLst>
              <p:tags r:id="rId5"/>
            </p:custDataLst>
          </p:nvPr>
        </p:nvSpPr>
        <p:spPr>
          <a:xfrm>
            <a:off x="468000" y="1493797"/>
            <a:ext cx="3996000" cy="2952750"/>
          </a:xfrm>
        </p:spPr>
        <p:txBody>
          <a:bodyPr/>
          <a:lstStyle>
            <a:lvl1pPr>
              <a:defRPr/>
            </a:lvl1pPr>
          </a:lstStyle>
          <a:p>
            <a:r>
              <a:rPr lang="en-US" dirty="0"/>
              <a:t>Click ‘Insert Image’ from the ribbon</a:t>
            </a:r>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lstStyle>
            <a:lvl1pPr marL="0" indent="0" algn="ctr">
              <a:spcAft>
                <a:spcPts val="600"/>
              </a:spcAft>
              <a:buFont typeface="Arial" panose="020B0604020202020204" pitchFamily="34" charset="0"/>
              <a:buNone/>
              <a:defRPr sz="18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6" name="Title 5"/>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627977430"/>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 – purple">
    <p:spTree>
      <p:nvGrpSpPr>
        <p:cNvPr id="1" name=""/>
        <p:cNvGrpSpPr/>
        <p:nvPr/>
      </p:nvGrpSpPr>
      <p:grpSpPr>
        <a:xfrm>
          <a:off x="0" y="0"/>
          <a:ext cx="0" cy="0"/>
          <a:chOff x="0" y="0"/>
          <a:chExt cx="0" cy="0"/>
        </a:xfrm>
      </p:grpSpPr>
      <p:sp>
        <p:nvSpPr>
          <p:cNvPr id="20" name="Rectangle 19"/>
          <p:cNvSpPr/>
          <p:nvPr userDrawn="1">
            <p:custDataLst>
              <p:tags r:id="rId1"/>
            </p:custDataLst>
          </p:nvPr>
        </p:nvSpPr>
        <p:spPr>
          <a:xfrm>
            <a:off x="0" y="0"/>
            <a:ext cx="9144000" cy="4443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10" name="Freeform 5"/>
          <p:cNvSpPr>
            <a:spLocks noChangeAspect="1" noEditPoints="1"/>
          </p:cNvSpPr>
          <p:nvPr userDrawn="1">
            <p:custDataLst>
              <p:tags r:id="rId3"/>
            </p:custDataLst>
          </p:nvPr>
        </p:nvSpPr>
        <p:spPr bwMode="auto">
          <a:xfrm>
            <a:off x="4320000" y="395794"/>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ChangeAspect="1" noEditPoints="1"/>
          </p:cNvSpPr>
          <p:nvPr userDrawn="1">
            <p:custDataLst>
              <p:tags r:id="rId4"/>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Text Placeholder 4"/>
          <p:cNvSpPr>
            <a:spLocks noGrp="1"/>
          </p:cNvSpPr>
          <p:nvPr>
            <p:ph type="body" sz="quarter" idx="14" hasCustomPrompt="1"/>
            <p:custDataLst>
              <p:tags r:id="rId5"/>
            </p:custDataLst>
          </p:nvPr>
        </p:nvSpPr>
        <p:spPr>
          <a:xfrm>
            <a:off x="468313"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1665489308"/>
      </p:ext>
    </p:extLst>
  </p:cSld>
  <p:clrMapOvr>
    <a:masterClrMapping/>
  </p:clrMapOvr>
  <p:transition>
    <p:fade/>
  </p:transition>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 – accent">
    <p:spTree>
      <p:nvGrpSpPr>
        <p:cNvPr id="1" name=""/>
        <p:cNvGrpSpPr/>
        <p:nvPr/>
      </p:nvGrpSpPr>
      <p:grpSpPr>
        <a:xfrm>
          <a:off x="0" y="0"/>
          <a:ext cx="0" cy="0"/>
          <a:chOff x="0" y="0"/>
          <a:chExt cx="0" cy="0"/>
        </a:xfrm>
      </p:grpSpPr>
      <p:sp>
        <p:nvSpPr>
          <p:cNvPr id="7" name="Rectangle 6"/>
          <p:cNvSpPr/>
          <p:nvPr userDrawn="1">
            <p:custDataLst>
              <p:tags r:id="rId1"/>
            </p:custDataLst>
          </p:nvPr>
        </p:nvSpPr>
        <p:spPr>
          <a:xfrm>
            <a:off x="0" y="0"/>
            <a:ext cx="9144000" cy="44434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5"/>
          <p:cNvSpPr>
            <a:spLocks noChangeAspect="1" noEditPoints="1"/>
          </p:cNvSpPr>
          <p:nvPr userDrawn="1">
            <p:custDataLst>
              <p:tags r:id="rId2"/>
            </p:custDataLst>
          </p:nvPr>
        </p:nvSpPr>
        <p:spPr bwMode="auto">
          <a:xfrm>
            <a:off x="4320000" y="395794"/>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ChangeAspect="1" noEditPoints="1"/>
          </p:cNvSpPr>
          <p:nvPr userDrawn="1">
            <p:custDataLst>
              <p:tags r:id="rId3"/>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Text Placeholder 4"/>
          <p:cNvSpPr>
            <a:spLocks noGrp="1"/>
          </p:cNvSpPr>
          <p:nvPr>
            <p:ph type="body" sz="quarter" idx="14" hasCustomPrompt="1"/>
            <p:custDataLst>
              <p:tags r:id="rId4"/>
            </p:custDataLst>
          </p:nvPr>
        </p:nvSpPr>
        <p:spPr>
          <a:xfrm>
            <a:off x="468313"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Tree>
    <p:extLst>
      <p:ext uri="{BB962C8B-B14F-4D97-AF65-F5344CB8AC3E}">
        <p14:creationId xmlns:p14="http://schemas.microsoft.com/office/powerpoint/2010/main" val="3732183961"/>
      </p:ext>
    </p:extLst>
  </p:cSld>
  <p:clrMapOvr>
    <a:masterClrMapping/>
  </p:clrMapOvr>
  <p:transition>
    <p:fade/>
  </p:transition>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7" name="Media Placeholder 6"/>
          <p:cNvSpPr>
            <a:spLocks noGrp="1"/>
          </p:cNvSpPr>
          <p:nvPr>
            <p:ph type="media" sz="quarter" idx="14" hasCustomPrompt="1"/>
            <p:custDataLst>
              <p:tags r:id="rId2"/>
            </p:custDataLst>
          </p:nvPr>
        </p:nvSpPr>
        <p:spPr>
          <a:xfrm>
            <a:off x="0" y="0"/>
            <a:ext cx="9144000" cy="4443413"/>
          </a:xfrm>
        </p:spPr>
        <p:txBody>
          <a:bodyPr/>
          <a:lstStyle>
            <a:lvl1pPr>
              <a:defRPr/>
            </a:lvl1pPr>
          </a:lstStyle>
          <a:p>
            <a:r>
              <a:rPr lang="en-GB" dirty="0"/>
              <a:t>Click icon to add video</a:t>
            </a:r>
          </a:p>
        </p:txBody>
      </p:sp>
    </p:spTree>
    <p:extLst>
      <p:ext uri="{BB962C8B-B14F-4D97-AF65-F5344CB8AC3E}">
        <p14:creationId xmlns:p14="http://schemas.microsoft.com/office/powerpoint/2010/main" val="794553837"/>
      </p:ext>
    </p:extLst>
  </p:cSld>
  <p:clrMapOvr>
    <a:masterClrMapping/>
  </p:clrMapOvr>
  <p:transition>
    <p:fade/>
  </p:transition>
  <p:extLst>
    <p:ext uri="{DCECCB84-F9BA-43D5-87BE-67443E8EF086}">
      <p15:sldGuideLst xmlns:p15="http://schemas.microsoft.com/office/powerpoint/2012/main">
        <p15:guide id="3" orient="horz" pos="2799">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gallery">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5" name="Content Placeholder 4"/>
          <p:cNvSpPr>
            <a:spLocks noGrp="1"/>
          </p:cNvSpPr>
          <p:nvPr>
            <p:ph sz="quarter" idx="22" hasCustomPrompt="1"/>
            <p:custDataLst>
              <p:tags r:id="rId2"/>
            </p:custDataLst>
          </p:nvPr>
        </p:nvSpPr>
        <p:spPr>
          <a:xfrm>
            <a:off x="468000" y="1493837"/>
            <a:ext cx="2592000" cy="1422000"/>
          </a:xfr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Content Placeholder 4"/>
          <p:cNvSpPr>
            <a:spLocks noGrp="1"/>
          </p:cNvSpPr>
          <p:nvPr>
            <p:ph sz="quarter" idx="23" hasCustomPrompt="1"/>
            <p:custDataLst>
              <p:tags r:id="rId3"/>
            </p:custDataLst>
          </p:nvPr>
        </p:nvSpPr>
        <p:spPr>
          <a:xfrm>
            <a:off x="468000" y="302379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0" name="Content Placeholder 4"/>
          <p:cNvSpPr>
            <a:spLocks noGrp="1"/>
          </p:cNvSpPr>
          <p:nvPr>
            <p:ph sz="quarter" idx="24" hasCustomPrompt="1"/>
            <p:custDataLst>
              <p:tags r:id="rId4"/>
            </p:custDataLst>
          </p:nvPr>
        </p:nvSpPr>
        <p:spPr>
          <a:xfrm>
            <a:off x="3276156" y="149383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1" name="Content Placeholder 4"/>
          <p:cNvSpPr>
            <a:spLocks noGrp="1"/>
          </p:cNvSpPr>
          <p:nvPr>
            <p:ph sz="quarter" idx="25" hasCustomPrompt="1"/>
            <p:custDataLst>
              <p:tags r:id="rId5"/>
            </p:custDataLst>
          </p:nvPr>
        </p:nvSpPr>
        <p:spPr>
          <a:xfrm>
            <a:off x="3276156" y="302379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4"/>
          <p:cNvSpPr>
            <a:spLocks noGrp="1"/>
          </p:cNvSpPr>
          <p:nvPr>
            <p:ph sz="quarter" idx="26" hasCustomPrompt="1"/>
            <p:custDataLst>
              <p:tags r:id="rId6"/>
            </p:custDataLst>
          </p:nvPr>
        </p:nvSpPr>
        <p:spPr>
          <a:xfrm>
            <a:off x="6084000" y="149383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3" name="Content Placeholder 4"/>
          <p:cNvSpPr>
            <a:spLocks noGrp="1"/>
          </p:cNvSpPr>
          <p:nvPr>
            <p:ph sz="quarter" idx="27" hasCustomPrompt="1"/>
            <p:custDataLst>
              <p:tags r:id="rId7"/>
            </p:custDataLst>
          </p:nvPr>
        </p:nvSpPr>
        <p:spPr>
          <a:xfrm>
            <a:off x="6084000" y="302379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8"/>
            </p:custDataLst>
          </p:nvPr>
        </p:nvSpPr>
        <p:spPr>
          <a:xfrm>
            <a:off x="468000" y="395998"/>
            <a:ext cx="8208000" cy="792000"/>
          </a:xfrm>
        </p:spPr>
        <p:txBody>
          <a:bodyPr/>
          <a:lstStyle/>
          <a:p>
            <a:r>
              <a:rPr lang="en-US"/>
              <a:t>Click to edit Master title style</a:t>
            </a:r>
            <a:endParaRPr lang="en-GB" dirty="0"/>
          </a:p>
        </p:txBody>
      </p:sp>
    </p:spTree>
    <p:extLst>
      <p:ext uri="{BB962C8B-B14F-4D97-AF65-F5344CB8AC3E}">
        <p14:creationId xmlns:p14="http://schemas.microsoft.com/office/powerpoint/2010/main" val="1537243450"/>
      </p:ext>
    </p:extLst>
  </p:cSld>
  <p:clrMapOvr>
    <a:masterClrMapping/>
  </p:clrMapOvr>
  <p:transition>
    <p:fade/>
  </p:transition>
  <p:extLst>
    <p:ext uri="{DCECCB84-F9BA-43D5-87BE-67443E8EF086}">
      <p15:sldGuideLst xmlns:p15="http://schemas.microsoft.com/office/powerpoint/2012/main">
        <p15:guide id="1" orient="horz" pos="939">
          <p15:clr>
            <a:srgbClr val="FBAE40"/>
          </p15:clr>
        </p15:guide>
        <p15:guide id="2" orient="horz" pos="747">
          <p15:clr>
            <a:srgbClr val="FBAE40"/>
          </p15:clr>
        </p15:guide>
        <p15:guide id="3" orient="horz" pos="2799">
          <p15:clr>
            <a:srgbClr val="FBAE40"/>
          </p15:clr>
        </p15:guide>
        <p15:guide id="4" pos="3696">
          <p15:clr>
            <a:srgbClr val="FBAE40"/>
          </p15:clr>
        </p15:guide>
        <p15:guide id="5" pos="3833">
          <p15:clr>
            <a:srgbClr val="FBAE40"/>
          </p15:clr>
        </p15:guide>
        <p15:guide id="7" pos="1927">
          <p15:clr>
            <a:srgbClr val="FBAE40"/>
          </p15:clr>
        </p15:guide>
        <p15:guide id="8" pos="206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footer">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601487394"/>
      </p:ext>
    </p:extLst>
  </p:cSld>
  <p:clrMapOvr>
    <a:masterClrMapping/>
  </p:clrMapOvr>
  <p:transition>
    <p:fade/>
  </p:transition>
  <p:extLst>
    <p:ext uri="{DCECCB84-F9BA-43D5-87BE-67443E8EF086}">
      <p15:sldGuideLst xmlns:p15="http://schemas.microsoft.com/office/powerpoint/2012/main">
        <p15:guide id="2" orient="horz" pos="747">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 no foot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90516969"/>
      </p:ext>
    </p:extLst>
  </p:cSld>
  <p:clrMapOvr>
    <a:masterClrMapping/>
  </p:clrMapOvr>
  <p:transition>
    <p:fade/>
  </p:transition>
  <p:extLst>
    <p:ext uri="{DCECCB84-F9BA-43D5-87BE-67443E8EF086}">
      <p15:sldGuideLst xmlns:p15="http://schemas.microsoft.com/office/powerpoint/2012/main">
        <p15:guide id="2" orient="horz" pos="747">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 purple">
    <p:bg>
      <p:bgPr>
        <a:solidFill>
          <a:schemeClr val="bg2"/>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0" name="Text Placeholder 4"/>
          <p:cNvSpPr>
            <a:spLocks noGrp="1"/>
          </p:cNvSpPr>
          <p:nvPr>
            <p:ph type="body" sz="quarter" idx="15" hasCustomPrompt="1"/>
            <p:custDataLst>
              <p:tags r:id="rId1"/>
            </p:custDataLst>
          </p:nvPr>
        </p:nvSpPr>
        <p:spPr>
          <a:xfrm>
            <a:off x="469370" y="1188000"/>
            <a:ext cx="6100629" cy="2628000"/>
          </a:xfrm>
        </p:spPr>
        <p:txBody>
          <a:bodyPr/>
          <a:lstStyle>
            <a:lvl1pPr marL="0" indent="0">
              <a:lnSpc>
                <a:spcPct val="90000"/>
              </a:lnSpc>
              <a:spcBef>
                <a:spcPts val="0"/>
              </a:spcBef>
              <a:spcAft>
                <a:spcPts val="0"/>
              </a:spcAft>
              <a:buFont typeface="Arial" panose="020B0604020202020204" pitchFamily="34" charset="0"/>
              <a:buNone/>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latin typeface="+mj-lt"/>
              </a:defRPr>
            </a:lvl2pPr>
            <a:lvl3pPr marL="0" indent="0">
              <a:lnSpc>
                <a:spcPct val="90000"/>
              </a:lnSpc>
              <a:spcBef>
                <a:spcPts val="0"/>
              </a:spcBef>
              <a:spcAft>
                <a:spcPts val="0"/>
              </a:spcAft>
              <a:buFont typeface="Arial" panose="020B0604020202020204" pitchFamily="34" charset="0"/>
              <a:buNone/>
              <a:defRPr sz="3000" b="1">
                <a:solidFill>
                  <a:schemeClr val="tx1"/>
                </a:solidFill>
                <a:latin typeface="+mj-lt"/>
              </a:defRPr>
            </a:lvl3pPr>
            <a:lvl4pPr marL="0" indent="0">
              <a:lnSpc>
                <a:spcPct val="90000"/>
              </a:lnSpc>
              <a:spcBef>
                <a:spcPts val="0"/>
              </a:spcBef>
              <a:spcAft>
                <a:spcPts val="0"/>
              </a:spcAft>
              <a:buNone/>
              <a:defRPr sz="3000" b="1">
                <a:solidFill>
                  <a:schemeClr val="tx1"/>
                </a:solidFill>
                <a:latin typeface="+mj-lt"/>
              </a:defRPr>
            </a:lvl4pPr>
            <a:lvl5pPr marL="0" indent="0">
              <a:lnSpc>
                <a:spcPct val="90000"/>
              </a:lnSpc>
              <a:spcBef>
                <a:spcPts val="0"/>
              </a:spcBef>
              <a:spcAft>
                <a:spcPts val="0"/>
              </a:spcAft>
              <a:buNone/>
              <a:defRPr sz="3000" b="1">
                <a:solidFill>
                  <a:schemeClr val="tx1"/>
                </a:solidFill>
                <a:latin typeface="+mj-lt"/>
              </a:defRPr>
            </a:lvl5pPr>
            <a:lvl6pPr marL="0" indent="0">
              <a:lnSpc>
                <a:spcPct val="90000"/>
              </a:lnSpc>
              <a:spcBef>
                <a:spcPts val="0"/>
              </a:spcBef>
              <a:spcAft>
                <a:spcPts val="0"/>
              </a:spcAft>
              <a:buFont typeface="Arial" panose="020B0604020202020204" pitchFamily="34" charset="0"/>
              <a:buNone/>
              <a:defRPr sz="3000" b="1">
                <a:solidFill>
                  <a:schemeClr val="tx1"/>
                </a:solidFill>
                <a:latin typeface="+mj-lt"/>
              </a:defRPr>
            </a:lvl6pPr>
            <a:lvl7pPr marL="0" indent="0">
              <a:lnSpc>
                <a:spcPct val="90000"/>
              </a:lnSpc>
              <a:spcBef>
                <a:spcPts val="0"/>
              </a:spcBef>
              <a:spcAft>
                <a:spcPts val="0"/>
              </a:spcAft>
              <a:buFont typeface="Arial" panose="020B0604020202020204" pitchFamily="34" charset="0"/>
              <a:buNone/>
              <a:defRPr sz="3000" b="1">
                <a:solidFill>
                  <a:schemeClr val="tx1"/>
                </a:solidFill>
                <a:latin typeface="+mj-lt"/>
              </a:defRPr>
            </a:lvl7pPr>
            <a:lvl8pPr marL="0" indent="0">
              <a:lnSpc>
                <a:spcPct val="90000"/>
              </a:lnSpc>
              <a:spcBef>
                <a:spcPts val="0"/>
              </a:spcBef>
              <a:spcAft>
                <a:spcPts val="0"/>
              </a:spcAft>
              <a:buFont typeface="Arial" panose="020B0604020202020204" pitchFamily="34" charset="0"/>
              <a:buNone/>
              <a:defRPr sz="3000" b="1">
                <a:solidFill>
                  <a:schemeClr val="tx1"/>
                </a:solidFill>
                <a:latin typeface="+mj-lt"/>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lvl="0"/>
            <a:r>
              <a:rPr lang="en-GB" dirty="0"/>
              <a:t>Divider Title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dirty="0"/>
          </a:p>
        </p:txBody>
      </p:sp>
      <p:sp>
        <p:nvSpPr>
          <p:cNvPr id="6" name="TextBox 5"/>
          <p:cNvSpPr txBox="1"/>
          <p:nvPr userDrawn="1">
            <p:custDataLst>
              <p:tags r:id="rId3"/>
            </p:custDataLst>
          </p:nvPr>
        </p:nvSpPr>
        <p:spPr>
          <a:xfrm>
            <a:off x="642440" y="4849795"/>
            <a:ext cx="3942000" cy="92333"/>
          </a:xfrm>
          <a:prstGeom prst="rect">
            <a:avLst/>
          </a:prstGeom>
          <a:noFill/>
        </p:spPr>
        <p:txBody>
          <a:bodyPr wrap="square" lIns="0" tIns="0" rIns="0" bIns="0" rtlCol="0">
            <a:spAutoFit/>
          </a:bodyPr>
          <a:lstStyle/>
          <a:p>
            <a:r>
              <a:rPr lang="en-GB" sz="600" b="0" i="0" kern="1200">
                <a:solidFill>
                  <a:schemeClr val="tx1"/>
                </a:solidFill>
                <a:effectLst/>
                <a:latin typeface="+mn-lt"/>
                <a:ea typeface="+mn-ea"/>
                <a:cs typeface="+mn-cs"/>
              </a:rPr>
              <a:t>© 2022 Grant Thornton UK LLP.</a:t>
            </a:r>
            <a:endParaRPr lang="en-GB" sz="600" dirty="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787846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3996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cxnSp>
        <p:nvCxnSpPr>
          <p:cNvPr id="6" name="Straight Connector 5"/>
          <p:cNvCxnSpPr/>
          <p:nvPr userDrawn="1">
            <p:custDataLst>
              <p:tags r:id="rId3"/>
            </p:custDataLst>
          </p:nvPr>
        </p:nvCxnSpPr>
        <p:spPr>
          <a:xfrm>
            <a:off x="4572000" y="1493797"/>
            <a:ext cx="0" cy="2952000"/>
          </a:xfrm>
          <a:prstGeom prst="line">
            <a:avLst/>
          </a:prstGeom>
          <a:ln w="762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Freeform 5"/>
          <p:cNvSpPr>
            <a:spLocks noEditPoints="1"/>
          </p:cNvSpPr>
          <p:nvPr userDrawn="1">
            <p:custDataLst>
              <p:tags r:id="rId4"/>
            </p:custDataLst>
          </p:nvPr>
        </p:nvSpPr>
        <p:spPr bwMode="auto">
          <a:xfrm>
            <a:off x="6505575" y="1493797"/>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EditPoints="1"/>
          </p:cNvSpPr>
          <p:nvPr userDrawn="1">
            <p:custDataLst>
              <p:tags r:id="rId5"/>
            </p:custDataLst>
          </p:nvPr>
        </p:nvSpPr>
        <p:spPr bwMode="auto">
          <a:xfrm>
            <a:off x="6505575" y="4175922"/>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nchorCtr="0"/>
          <a:lstStyle>
            <a:lvl1pPr marL="0" indent="0" algn="ctr">
              <a:spcAft>
                <a:spcPts val="1200"/>
              </a:spcAft>
              <a:buFont typeface="Arial" panose="020B0604020202020204" pitchFamily="34" charset="0"/>
              <a:buNone/>
              <a:defRPr sz="2600" b="0">
                <a:solidFill>
                  <a:schemeClr val="accent1"/>
                </a:solidFill>
              </a:defRPr>
            </a:lvl1pPr>
            <a:lvl2pPr marL="0" indent="0" algn="ctr">
              <a:spcAft>
                <a:spcPts val="1200"/>
              </a:spcAft>
              <a:buFont typeface="Arial" panose="020B0604020202020204" pitchFamily="34" charset="0"/>
              <a:buNone/>
              <a:defRPr sz="2600" b="0">
                <a:solidFill>
                  <a:schemeClr val="accent1"/>
                </a:solidFill>
              </a:defRPr>
            </a:lvl2pPr>
            <a:lvl3pPr marL="0" indent="0" algn="ctr">
              <a:spcAft>
                <a:spcPts val="1200"/>
              </a:spcAft>
              <a:buNone/>
              <a:defRPr sz="2600" b="0">
                <a:solidFill>
                  <a:schemeClr val="accent1"/>
                </a:solidFill>
              </a:defRPr>
            </a:lvl3pPr>
            <a:lvl4pPr marL="0" indent="0" algn="ctr">
              <a:spcAft>
                <a:spcPts val="1200"/>
              </a:spcAft>
              <a:buNone/>
              <a:defRPr sz="2600" b="0">
                <a:solidFill>
                  <a:schemeClr val="accent1"/>
                </a:solidFill>
              </a:defRPr>
            </a:lvl4pPr>
            <a:lvl5pPr marL="0" indent="0" algn="ctr">
              <a:spcAft>
                <a:spcPts val="1200"/>
              </a:spcAft>
              <a:buNone/>
              <a:defRPr sz="2600" b="0">
                <a:solidFill>
                  <a:schemeClr val="accent1"/>
                </a:solidFill>
              </a:defRPr>
            </a:lvl5pPr>
            <a:lvl6pPr marL="0" indent="0" algn="ctr">
              <a:spcAft>
                <a:spcPts val="1200"/>
              </a:spcAft>
              <a:buNone/>
              <a:defRPr sz="2600" b="0">
                <a:solidFill>
                  <a:schemeClr val="accent1"/>
                </a:solidFill>
              </a:defRPr>
            </a:lvl6pPr>
            <a:lvl7pPr marL="0" indent="0" algn="ctr">
              <a:spcAft>
                <a:spcPts val="1200"/>
              </a:spcAft>
              <a:buNone/>
              <a:defRPr sz="2600" b="0">
                <a:solidFill>
                  <a:schemeClr val="accent1"/>
                </a:solidFill>
              </a:defRPr>
            </a:lvl7pPr>
            <a:lvl8pPr marL="0" indent="0" algn="ctr">
              <a:spcAft>
                <a:spcPts val="1200"/>
              </a:spcAft>
              <a:buNone/>
              <a:defRPr sz="2600" b="0">
                <a:solidFill>
                  <a:schemeClr val="accent1"/>
                </a:solidFill>
              </a:defRPr>
            </a:lvl8pPr>
            <a:lvl9pPr marL="0" indent="0" algn="ctr">
              <a:spcAft>
                <a:spcPts val="1200"/>
              </a:spcAft>
              <a:buNone/>
              <a:defRPr sz="2600" b="0">
                <a:solidFill>
                  <a:schemeClr val="accent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7"/>
            </p:custDataLst>
          </p:nvPr>
        </p:nvSpPr>
        <p:spPr/>
        <p:txBody>
          <a:bodyPr/>
          <a:lstStyle/>
          <a:p>
            <a:r>
              <a:rPr lang="en-GB"/>
              <a:t>Click to edit Master title style</a:t>
            </a:r>
          </a:p>
        </p:txBody>
      </p:sp>
    </p:spTree>
    <p:extLst>
      <p:ext uri="{BB962C8B-B14F-4D97-AF65-F5344CB8AC3E}">
        <p14:creationId xmlns:p14="http://schemas.microsoft.com/office/powerpoint/2010/main" val="3087967031"/>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vider – accent">
    <p:bg>
      <p:bgPr>
        <a:solidFill>
          <a:schemeClr val="accent3"/>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5" hasCustomPrompt="1"/>
            <p:custDataLst>
              <p:tags r:id="rId1"/>
            </p:custDataLst>
          </p:nvPr>
        </p:nvSpPr>
        <p:spPr>
          <a:xfrm>
            <a:off x="468000" y="1188000"/>
            <a:ext cx="6101999" cy="2628000"/>
          </a:xfrm>
        </p:spPr>
        <p:txBody>
          <a:bodyPr/>
          <a:lstStyle>
            <a:lvl1pPr marL="0" marR="0" indent="0" algn="l" defTabSz="1266984" rtl="0" eaLnBrk="1" fontAlgn="auto" latinLnBrk="0" hangingPunct="1">
              <a:lnSpc>
                <a:spcPct val="90000"/>
              </a:lnSpc>
              <a:spcBef>
                <a:spcPts val="0"/>
              </a:spcBef>
              <a:spcAft>
                <a:spcPts val="0"/>
              </a:spcAft>
              <a:buClrTx/>
              <a:buSzTx/>
              <a:buFont typeface="Arial" panose="020B0604020202020204" pitchFamily="34" charset="0"/>
              <a:buNone/>
              <a:tabLst/>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defRPr>
            </a:lvl2pPr>
            <a:lvl3pPr marL="0" indent="0">
              <a:lnSpc>
                <a:spcPct val="90000"/>
              </a:lnSpc>
              <a:spcBef>
                <a:spcPts val="0"/>
              </a:spcBef>
              <a:spcAft>
                <a:spcPts val="0"/>
              </a:spcAft>
              <a:buFont typeface="Arial" panose="020B0604020202020204" pitchFamily="34" charset="0"/>
              <a:buNone/>
              <a:defRPr sz="3000" b="1">
                <a:solidFill>
                  <a:schemeClr val="tx1"/>
                </a:solidFill>
              </a:defRPr>
            </a:lvl3pPr>
            <a:lvl4pPr marL="0" indent="0">
              <a:lnSpc>
                <a:spcPct val="90000"/>
              </a:lnSpc>
              <a:spcBef>
                <a:spcPts val="0"/>
              </a:spcBef>
              <a:spcAft>
                <a:spcPts val="0"/>
              </a:spcAft>
              <a:buNone/>
              <a:defRPr sz="3000" b="1">
                <a:solidFill>
                  <a:schemeClr val="tx1"/>
                </a:solidFill>
              </a:defRPr>
            </a:lvl4pPr>
            <a:lvl5pPr marL="0" indent="0">
              <a:lnSpc>
                <a:spcPct val="90000"/>
              </a:lnSpc>
              <a:spcBef>
                <a:spcPts val="0"/>
              </a:spcBef>
              <a:spcAft>
                <a:spcPts val="0"/>
              </a:spcAft>
              <a:buNone/>
              <a:defRPr sz="3000" b="1">
                <a:solidFill>
                  <a:schemeClr val="tx1"/>
                </a:solidFill>
              </a:defRPr>
            </a:lvl5pPr>
            <a:lvl6pPr marL="0" indent="0">
              <a:lnSpc>
                <a:spcPct val="90000"/>
              </a:lnSpc>
              <a:spcBef>
                <a:spcPts val="0"/>
              </a:spcBef>
              <a:spcAft>
                <a:spcPts val="0"/>
              </a:spcAft>
              <a:buFont typeface="Arial" panose="020B0604020202020204" pitchFamily="34" charset="0"/>
              <a:buNone/>
              <a:defRPr sz="3000" b="1">
                <a:solidFill>
                  <a:schemeClr val="tx1"/>
                </a:solidFill>
              </a:defRPr>
            </a:lvl6pPr>
            <a:lvl7pPr marL="0" indent="0">
              <a:lnSpc>
                <a:spcPct val="90000"/>
              </a:lnSpc>
              <a:spcBef>
                <a:spcPts val="0"/>
              </a:spcBef>
              <a:spcAft>
                <a:spcPts val="0"/>
              </a:spcAft>
              <a:buFont typeface="Arial" panose="020B0604020202020204" pitchFamily="34" charset="0"/>
              <a:buNone/>
              <a:defRPr sz="3000" b="1">
                <a:solidFill>
                  <a:schemeClr val="tx1"/>
                </a:solidFill>
              </a:defRPr>
            </a:lvl7pPr>
            <a:lvl8pPr marL="0" indent="0">
              <a:lnSpc>
                <a:spcPct val="90000"/>
              </a:lnSpc>
              <a:spcBef>
                <a:spcPts val="0"/>
              </a:spcBef>
              <a:spcAft>
                <a:spcPts val="0"/>
              </a:spcAft>
              <a:buFont typeface="Arial" panose="020B0604020202020204" pitchFamily="34" charset="0"/>
              <a:buNone/>
              <a:defRPr sz="3000" b="1">
                <a:solidFill>
                  <a:schemeClr val="tx1"/>
                </a:solidFill>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marL="0" marR="0" lvl="0" indent="0" algn="l" defTabSz="1266984" rtl="0" eaLnBrk="1" fontAlgn="auto" latinLnBrk="0" hangingPunct="1">
              <a:lnSpc>
                <a:spcPct val="90000"/>
              </a:lnSpc>
              <a:spcBef>
                <a:spcPts val="0"/>
              </a:spcBef>
              <a:spcAft>
                <a:spcPts val="0"/>
              </a:spcAft>
              <a:buClrTx/>
              <a:buSzTx/>
              <a:buFont typeface="Arial" panose="020B0604020202020204" pitchFamily="34" charset="0"/>
              <a:buNone/>
              <a:tabLst/>
              <a:defRPr/>
            </a:pPr>
            <a:r>
              <a:rPr lang="en-GB" dirty="0"/>
              <a:t>Divider Title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dirty="0"/>
          </a:p>
        </p:txBody>
      </p:sp>
      <p:sp>
        <p:nvSpPr>
          <p:cNvPr id="6" name="TextBox 5"/>
          <p:cNvSpPr txBox="1"/>
          <p:nvPr userDrawn="1">
            <p:custDataLst>
              <p:tags r:id="rId3"/>
            </p:custDataLst>
          </p:nvPr>
        </p:nvSpPr>
        <p:spPr>
          <a:xfrm>
            <a:off x="642440" y="4849795"/>
            <a:ext cx="3942000" cy="92333"/>
          </a:xfrm>
          <a:prstGeom prst="rect">
            <a:avLst/>
          </a:prstGeom>
          <a:noFill/>
        </p:spPr>
        <p:txBody>
          <a:bodyPr wrap="square" lIns="0" tIns="0" rIns="0" bIns="0" rtlCol="0">
            <a:spAutoFit/>
          </a:bodyPr>
          <a:lstStyle/>
          <a:p>
            <a:pPr marL="0" marR="0" lvl="0" indent="0" algn="l" defTabSz="311033" rtl="0" eaLnBrk="1" fontAlgn="auto" latinLnBrk="0" hangingPunct="1">
              <a:lnSpc>
                <a:spcPct val="100000"/>
              </a:lnSpc>
              <a:spcBef>
                <a:spcPts val="0"/>
              </a:spcBef>
              <a:spcAft>
                <a:spcPts val="0"/>
              </a:spcAft>
              <a:buClrTx/>
              <a:buSzTx/>
              <a:buFontTx/>
              <a:buNone/>
              <a:tabLst/>
              <a:defRPr/>
            </a:pPr>
            <a:r>
              <a:rPr lang="en-GB" sz="600" b="0" i="0" kern="1200" dirty="0">
                <a:solidFill>
                  <a:schemeClr val="tx1"/>
                </a:solidFill>
                <a:effectLst/>
                <a:latin typeface="+mn-lt"/>
                <a:ea typeface="+mn-ea"/>
                <a:cs typeface="+mn-cs"/>
              </a:rPr>
              <a:t>© [YEAR] [Copyright text]</a:t>
            </a:r>
            <a:endParaRPr lang="en-GB" sz="600" dirty="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5" name="AutoShape 29"/>
          <p:cNvSpPr>
            <a:spLocks noChangeAspect="1" noChangeArrowheads="1" noTextEdit="1"/>
          </p:cNvSpPr>
          <p:nvPr userDrawn="1">
            <p:custDataLst>
              <p:tags r:id="rId5"/>
            </p:custDataLst>
          </p:nvPr>
        </p:nvSpPr>
        <p:spPr bwMode="auto">
          <a:xfrm>
            <a:off x="6500813" y="4227328"/>
            <a:ext cx="2063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46520803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6" name="Group 5"/>
          <p:cNvGrpSpPr>
            <a:grpSpLocks noChangeAspect="1"/>
          </p:cNvGrpSpPr>
          <p:nvPr userDrawn="1"/>
        </p:nvGrpSpPr>
        <p:grpSpPr>
          <a:xfrm>
            <a:off x="467999" y="396000"/>
            <a:ext cx="1944000" cy="362439"/>
            <a:chOff x="5705475" y="360000"/>
            <a:chExt cx="1486800" cy="277200"/>
          </a:xfrm>
        </p:grpSpPr>
        <p:pic>
          <p:nvPicPr>
            <p:cNvPr id="7" name="Picture 6" descr="GTlogo-primary-no tagline-RGB201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p:cNvPicPr>
              <a:picLocks noChangeAspect="1"/>
            </p:cNvPicPr>
            <p:nvPr userDrawn="1"/>
          </p:nvPicPr>
          <p:blipFill rotWithShape="1">
            <a:blip r:embed="rId5"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pic>
        <p:nvPicPr>
          <p:cNvPr id="4" name="Picture 3">
            <a:extLst>
              <a:ext uri="{FF2B5EF4-FFF2-40B4-BE49-F238E27FC236}">
                <a16:creationId xmlns:a16="http://schemas.microsoft.com/office/drawing/2014/main" id="{CA916C3C-F406-4F7D-9474-F1D651D0064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10641" b="13029"/>
          <a:stretch/>
        </p:blipFill>
        <p:spPr>
          <a:xfrm rot="18900000">
            <a:off x="5054943" y="163783"/>
            <a:ext cx="4896004" cy="4815934"/>
          </a:xfrm>
          <a:prstGeom prst="rect">
            <a:avLst/>
          </a:prstGeom>
          <a:ln>
            <a:noFill/>
          </a:ln>
        </p:spPr>
      </p:pic>
      <p:sp>
        <p:nvSpPr>
          <p:cNvPr id="5" name="Text Placeholder 4"/>
          <p:cNvSpPr>
            <a:spLocks noGrp="1"/>
          </p:cNvSpPr>
          <p:nvPr>
            <p:ph type="body" sz="quarter" idx="15" hasCustomPrompt="1"/>
            <p:custDataLst>
              <p:tags r:id="rId1"/>
            </p:custDataLst>
          </p:nvPr>
        </p:nvSpPr>
        <p:spPr>
          <a:xfrm>
            <a:off x="467999" y="3329998"/>
            <a:ext cx="4032563" cy="826077"/>
          </a:xfrm>
        </p:spPr>
        <p:txBody>
          <a:bodyPr/>
          <a:lstStyle>
            <a:lvl1pPr marL="0" indent="0">
              <a:lnSpc>
                <a:spcPct val="90000"/>
              </a:lnSpc>
              <a:spcAft>
                <a:spcPts val="0"/>
              </a:spcAft>
              <a:buFont typeface="Arial" panose="020B0604020202020204" pitchFamily="34" charset="0"/>
              <a:buNone/>
              <a:defRPr sz="1350" b="1">
                <a:solidFill>
                  <a:schemeClr val="accent1"/>
                </a:solidFill>
                <a:latin typeface="+mj-lt"/>
              </a:defRPr>
            </a:lvl1pPr>
            <a:lvl2pPr marL="0" indent="0">
              <a:spcBef>
                <a:spcPts val="600"/>
              </a:spcBef>
              <a:spcAft>
                <a:spcPts val="0"/>
              </a:spcAft>
              <a:buFont typeface="Arial" panose="020B0604020202020204" pitchFamily="34" charset="0"/>
              <a:buNone/>
              <a:defRPr sz="1350" b="0">
                <a:solidFill>
                  <a:schemeClr val="accent1"/>
                </a:solidFill>
              </a:defRPr>
            </a:lvl2pPr>
            <a:lvl3pPr marL="0" indent="0">
              <a:spcBef>
                <a:spcPts val="1200"/>
              </a:spcBef>
              <a:spcAft>
                <a:spcPts val="0"/>
              </a:spcAft>
              <a:buFont typeface="Arial" panose="020B0604020202020204" pitchFamily="34" charset="0"/>
              <a:buNone/>
              <a:defRPr sz="1800" b="0">
                <a:solidFill>
                  <a:schemeClr val="accent1"/>
                </a:solidFill>
              </a:defRPr>
            </a:lvl3pPr>
            <a:lvl4pPr marL="0" indent="0">
              <a:spcBef>
                <a:spcPts val="1200"/>
              </a:spcBef>
              <a:spcAft>
                <a:spcPts val="0"/>
              </a:spcAft>
              <a:buNone/>
              <a:defRPr sz="1800" b="0">
                <a:solidFill>
                  <a:schemeClr val="accent1"/>
                </a:solidFill>
              </a:defRPr>
            </a:lvl4pPr>
            <a:lvl5pPr marL="0" indent="0">
              <a:spcBef>
                <a:spcPts val="1200"/>
              </a:spcBef>
              <a:spcAft>
                <a:spcPts val="0"/>
              </a:spcAft>
              <a:buNone/>
              <a:defRPr sz="1800" b="0">
                <a:solidFill>
                  <a:schemeClr val="accent1"/>
                </a:solidFill>
              </a:defRPr>
            </a:lvl5pPr>
            <a:lvl6pPr marL="0" indent="0">
              <a:spcBef>
                <a:spcPts val="1200"/>
              </a:spcBef>
              <a:spcAft>
                <a:spcPts val="0"/>
              </a:spcAft>
              <a:buFont typeface="Arial" panose="020B0604020202020204" pitchFamily="34" charset="0"/>
              <a:buNone/>
              <a:defRPr sz="1800" b="0">
                <a:solidFill>
                  <a:schemeClr val="accent1"/>
                </a:solidFill>
              </a:defRPr>
            </a:lvl6pPr>
            <a:lvl7pPr marL="0" indent="0">
              <a:spcBef>
                <a:spcPts val="1200"/>
              </a:spcBef>
              <a:spcAft>
                <a:spcPts val="0"/>
              </a:spcAft>
              <a:buFont typeface="Arial" panose="020B0604020202020204" pitchFamily="34" charset="0"/>
              <a:buNone/>
              <a:defRPr sz="1800" b="0">
                <a:solidFill>
                  <a:schemeClr val="accent1"/>
                </a:solidFill>
              </a:defRPr>
            </a:lvl7pPr>
            <a:lvl8pPr marL="0" indent="0">
              <a:spcBef>
                <a:spcPts val="1200"/>
              </a:spcBef>
              <a:spcAft>
                <a:spcPts val="0"/>
              </a:spcAft>
              <a:buFont typeface="Arial" panose="020B0604020202020204" pitchFamily="34" charset="0"/>
              <a:buNone/>
              <a:defRPr sz="1800" b="0">
                <a:solidFill>
                  <a:schemeClr val="accent1"/>
                </a:solidFill>
              </a:defRPr>
            </a:lvl8pPr>
            <a:lvl9pPr marL="0" indent="0">
              <a:spcBef>
                <a:spcPts val="1200"/>
              </a:spcBef>
              <a:spcAft>
                <a:spcPts val="0"/>
              </a:spcAft>
              <a:buFont typeface="Arial" panose="020B0604020202020204" pitchFamily="34" charset="0"/>
              <a:buNone/>
              <a:defRPr sz="1800" b="0">
                <a:solidFill>
                  <a:schemeClr val="accent1"/>
                </a:solidFill>
              </a:defRPr>
            </a:lvl9pPr>
          </a:lstStyle>
          <a:p>
            <a:pPr lvl="0"/>
            <a:r>
              <a:rPr lang="en-GB" dirty="0"/>
              <a:t>Click to add name</a:t>
            </a:r>
          </a:p>
          <a:p>
            <a:pPr lvl="1"/>
            <a:r>
              <a:rPr lang="en-GB" dirty="0"/>
              <a:t>Click to add position or firm</a:t>
            </a:r>
          </a:p>
        </p:txBody>
      </p:sp>
      <p:sp>
        <p:nvSpPr>
          <p:cNvPr id="2" name="Title 1"/>
          <p:cNvSpPr>
            <a:spLocks noGrp="1"/>
          </p:cNvSpPr>
          <p:nvPr>
            <p:ph type="title"/>
            <p:custDataLst>
              <p:tags r:id="rId2"/>
            </p:custDataLst>
          </p:nvPr>
        </p:nvSpPr>
        <p:spPr>
          <a:xfrm>
            <a:off x="468000" y="1620000"/>
            <a:ext cx="4032000" cy="1080000"/>
          </a:xfrm>
        </p:spPr>
        <p:txBody>
          <a:bodyPr/>
          <a:lstStyle/>
          <a:p>
            <a:r>
              <a:rPr lang="en-US"/>
              <a:t>Click to edit Master title style</a:t>
            </a:r>
            <a:endParaRPr lang="en-GB" dirty="0"/>
          </a:p>
        </p:txBody>
      </p:sp>
    </p:spTree>
    <p:extLst>
      <p:ext uri="{BB962C8B-B14F-4D97-AF65-F5344CB8AC3E}">
        <p14:creationId xmlns:p14="http://schemas.microsoft.com/office/powerpoint/2010/main" val="1402992396"/>
      </p:ext>
    </p:extLst>
  </p:cSld>
  <p:clrMapOvr>
    <a:masterClrMapping/>
  </p:clrMapOvr>
  <p:transition>
    <p:fade/>
  </p:transition>
  <p:extLst>
    <p:ext uri="{DCECCB84-F9BA-43D5-87BE-67443E8EF086}">
      <p15:sldGuideLst xmlns:p15="http://schemas.microsoft.com/office/powerpoint/2012/main">
        <p15:guide id="1" orient="horz" pos="1019">
          <p15:clr>
            <a:srgbClr val="FBAE40"/>
          </p15:clr>
        </p15:guide>
        <p15:guide id="4" pos="2835">
          <p15:clr>
            <a:srgbClr val="FBAE40"/>
          </p15:clr>
        </p15:guide>
        <p15:guide id="5" orient="horz" pos="2096">
          <p15:clr>
            <a:srgbClr val="FBAE40"/>
          </p15:clr>
        </p15:guide>
        <p15:guide id="6" orient="horz" pos="1700">
          <p15:clr>
            <a:srgbClr val="FBAE40"/>
          </p15:clr>
        </p15:guide>
        <p15:guide id="7" orient="horz" pos="261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71499F-E013-4429-936F-7ED479C328BE}"/>
              </a:ext>
            </a:extLst>
          </p:cNvPr>
          <p:cNvGrpSpPr>
            <a:grpSpLocks noChangeAspect="1"/>
          </p:cNvGrpSpPr>
          <p:nvPr userDrawn="1"/>
        </p:nvGrpSpPr>
        <p:grpSpPr>
          <a:xfrm>
            <a:off x="452550" y="4190264"/>
            <a:ext cx="2066109" cy="385207"/>
            <a:chOff x="5705475" y="360000"/>
            <a:chExt cx="1486800" cy="277200"/>
          </a:xfrm>
        </p:grpSpPr>
        <p:pic>
          <p:nvPicPr>
            <p:cNvPr id="7" name="Picture 6" descr="GTlogo-primary-no tagline-RGB2012.jpg">
              <a:extLst>
                <a:ext uri="{FF2B5EF4-FFF2-40B4-BE49-F238E27FC236}">
                  <a16:creationId xmlns:a16="http://schemas.microsoft.com/office/drawing/2014/main" id="{B9C21D64-0F16-4B9B-87BC-691188500B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a:extLst>
                <a:ext uri="{FF2B5EF4-FFF2-40B4-BE49-F238E27FC236}">
                  <a16:creationId xmlns:a16="http://schemas.microsoft.com/office/drawing/2014/main" id="{7EF75C98-8E02-41A8-8902-B6546B9CEA8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13" name="TextBox 12"/>
          <p:cNvSpPr txBox="1"/>
          <p:nvPr userDrawn="1">
            <p:custDataLst>
              <p:tags r:id="rId1"/>
            </p:custDataLst>
          </p:nvPr>
        </p:nvSpPr>
        <p:spPr>
          <a:xfrm>
            <a:off x="2818800" y="4192619"/>
            <a:ext cx="5399088" cy="93600"/>
          </a:xfrm>
          <a:prstGeom prst="rect">
            <a:avLst/>
          </a:prstGeom>
          <a:noFill/>
        </p:spPr>
        <p:txBody>
          <a:bodyPr wrap="square" lIns="0" tIns="0" rIns="0" bIns="0" rtlCol="0">
            <a:spAutoFit/>
          </a:bodyPr>
          <a:lstStyle/>
          <a:p>
            <a:r>
              <a:rPr lang="en-GB" sz="600" b="0" i="0" kern="1200">
                <a:solidFill>
                  <a:schemeClr val="tx1"/>
                </a:solidFill>
                <a:effectLst/>
                <a:latin typeface="+mn-lt"/>
                <a:ea typeface="+mn-ea"/>
                <a:cs typeface="+mn-cs"/>
              </a:rPr>
              <a:t>© 2023 </a:t>
            </a:r>
            <a:r>
              <a:rPr lang="en-GB" sz="600" b="0" i="0" kern="1200" dirty="0">
                <a:solidFill>
                  <a:schemeClr val="tx1"/>
                </a:solidFill>
                <a:effectLst/>
                <a:latin typeface="+mn-lt"/>
                <a:ea typeface="+mn-ea"/>
                <a:cs typeface="+mn-cs"/>
              </a:rPr>
              <a:t>Grant Thornton UK LLP.</a:t>
            </a:r>
            <a:endParaRPr lang="en-GB" sz="600" dirty="0">
              <a:latin typeface="+mn-lt"/>
            </a:endParaRPr>
          </a:p>
        </p:txBody>
      </p:sp>
      <p:sp>
        <p:nvSpPr>
          <p:cNvPr id="14" name="TextBox 13"/>
          <p:cNvSpPr txBox="1"/>
          <p:nvPr userDrawn="1">
            <p:custDataLst>
              <p:tags r:id="rId2"/>
            </p:custDataLst>
          </p:nvPr>
        </p:nvSpPr>
        <p:spPr>
          <a:xfrm>
            <a:off x="2818800" y="4379819"/>
            <a:ext cx="5399088" cy="369332"/>
          </a:xfrm>
          <a:prstGeom prst="rect">
            <a:avLst/>
          </a:prstGeom>
          <a:noFill/>
        </p:spPr>
        <p:txBody>
          <a:bodyPr wrap="square" lIns="0" tIns="0" rIns="0" bIns="0" rtlCol="0">
            <a:spAutoFit/>
          </a:bodyPr>
          <a:lstStyle/>
          <a:p>
            <a:pPr marL="0" marR="0" lvl="0" indent="0" algn="l" defTabSz="77909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GT Walsheim Pro Light"/>
                <a:ea typeface="+mn-ea"/>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Grant Thornton UK LLP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sp>
        <p:nvSpPr>
          <p:cNvPr id="17" name="Slide Number Placeholder 5">
            <a:extLst>
              <a:ext uri="{FF2B5EF4-FFF2-40B4-BE49-F238E27FC236}">
                <a16:creationId xmlns:a16="http://schemas.microsoft.com/office/drawing/2014/main" id="{D12E826F-720B-4537-BC21-7E7B33455624}"/>
              </a:ext>
            </a:extLst>
          </p:cNvPr>
          <p:cNvSpPr txBox="1">
            <a:spLocks/>
          </p:cNvSpPr>
          <p:nvPr userDrawn="1">
            <p:custDataLst>
              <p:tags r:id="rId3"/>
            </p:custDataLst>
          </p:nvPr>
        </p:nvSpPr>
        <p:spPr>
          <a:xfrm>
            <a:off x="475808" y="4861748"/>
            <a:ext cx="1311524" cy="98425"/>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mn-lt"/>
                <a:ea typeface="+mn-ea"/>
                <a:cs typeface="+mn-cs"/>
              </a:rPr>
              <a:t>grantthornton.co.uk</a:t>
            </a:r>
          </a:p>
        </p:txBody>
      </p:sp>
      <p:cxnSp>
        <p:nvCxnSpPr>
          <p:cNvPr id="18" name="Straight Connector 17">
            <a:extLst>
              <a:ext uri="{FF2B5EF4-FFF2-40B4-BE49-F238E27FC236}">
                <a16:creationId xmlns:a16="http://schemas.microsoft.com/office/drawing/2014/main" id="{873B4D86-A3D4-4308-9617-A5D45642B18C}"/>
              </a:ext>
            </a:extLst>
          </p:cNvPr>
          <p:cNvCxnSpPr>
            <a:cxnSpLocks/>
          </p:cNvCxnSpPr>
          <p:nvPr userDrawn="1">
            <p:custDataLst>
              <p:tags r:id="rId4"/>
            </p:custDataLst>
          </p:nvPr>
        </p:nvCxnSpPr>
        <p:spPr>
          <a:xfrm>
            <a:off x="475808" y="4719321"/>
            <a:ext cx="2024062" cy="0"/>
          </a:xfrm>
          <a:prstGeom prst="line">
            <a:avLst/>
          </a:prstGeom>
          <a:noFill/>
          <a:ln w="19050" cap="rnd" cmpd="sng" algn="ctr">
            <a:solidFill>
              <a:srgbClr val="4F2D7F"/>
            </a:solidFill>
            <a:prstDash val="solid"/>
            <a:miter lim="800000"/>
          </a:ln>
          <a:effectLst/>
        </p:spPr>
      </p:cxnSp>
    </p:spTree>
    <p:extLst>
      <p:ext uri="{BB962C8B-B14F-4D97-AF65-F5344CB8AC3E}">
        <p14:creationId xmlns:p14="http://schemas.microsoft.com/office/powerpoint/2010/main" val="2367036284"/>
      </p:ext>
    </p:extLst>
  </p:cSld>
  <p:clrMapOvr>
    <a:masterClrMapping/>
  </p:clrMapOvr>
  <p:transition>
    <p:fade/>
  </p:transition>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grpSp>
        <p:nvGrpSpPr>
          <p:cNvPr id="9" name="Group 8"/>
          <p:cNvGrpSpPr/>
          <p:nvPr userDrawn="1">
            <p:custDataLst>
              <p:tags r:id="rId1"/>
            </p:custDataLst>
          </p:nvPr>
        </p:nvGrpSpPr>
        <p:grpSpPr>
          <a:xfrm>
            <a:off x="461826" y="306174"/>
            <a:ext cx="8220508" cy="857287"/>
            <a:chOff x="540000" y="450000"/>
            <a:chExt cx="9612000" cy="1260000"/>
          </a:xfrm>
        </p:grpSpPr>
        <p:cxnSp>
          <p:nvCxnSpPr>
            <p:cNvPr id="10" name="Straight Connector 9"/>
            <p:cNvCxnSpPr>
              <a:cxnSpLocks/>
            </p:cNvCxnSpPr>
            <p:nvPr userDrawn="1"/>
          </p:nvCxnSpPr>
          <p:spPr>
            <a:xfrm>
              <a:off x="540000" y="45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540000" y="171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2" name="Text Placeholder 4"/>
          <p:cNvSpPr>
            <a:spLocks noGrp="1"/>
          </p:cNvSpPr>
          <p:nvPr>
            <p:ph type="body" sz="quarter" idx="12" hasCustomPrompt="1"/>
            <p:custDataLst>
              <p:tags r:id="rId2"/>
            </p:custDataLst>
          </p:nvPr>
        </p:nvSpPr>
        <p:spPr>
          <a:xfrm>
            <a:off x="461826" y="1493797"/>
            <a:ext cx="8220508"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3" name="Title 2"/>
          <p:cNvSpPr>
            <a:spLocks noGrp="1"/>
          </p:cNvSpPr>
          <p:nvPr>
            <p:ph type="title"/>
            <p:custDataLst>
              <p:tags r:id="rId3"/>
            </p:custDataLst>
          </p:nvPr>
        </p:nvSpPr>
        <p:spPr/>
        <p:txBody>
          <a:bodyPr/>
          <a:lstStyle/>
          <a:p>
            <a:r>
              <a:rPr lang="en-US"/>
              <a:t>Click to edit Master title style</a:t>
            </a:r>
            <a:endParaRPr lang="en-GB" dirty="0"/>
          </a:p>
        </p:txBody>
      </p:sp>
      <p:sp>
        <p:nvSpPr>
          <p:cNvPr id="14" name="Slide Number Placeholder 7"/>
          <p:cNvSpPr>
            <a:spLocks noGrp="1"/>
          </p:cNvSpPr>
          <p:nvPr>
            <p:ph type="sldNum" sz="quarter" idx="11"/>
            <p:custDataLst>
              <p:tags r:id="rId4"/>
            </p:custDataLst>
          </p:nvPr>
        </p:nvSpPr>
        <p:spPr>
          <a:xfrm>
            <a:off x="7890831" y="4693194"/>
            <a:ext cx="933680" cy="176462"/>
          </a:xfrm>
        </p:spPr>
        <p:txBody>
          <a:bodyPr/>
          <a:lstStyle/>
          <a:p>
            <a:endParaRPr lang="en-GB" dirty="0"/>
          </a:p>
        </p:txBody>
      </p:sp>
      <p:cxnSp>
        <p:nvCxnSpPr>
          <p:cNvPr id="16" name="Straight Connector 15"/>
          <p:cNvCxnSpPr>
            <a:cxnSpLocks/>
          </p:cNvCxnSpPr>
          <p:nvPr userDrawn="1">
            <p:custDataLst>
              <p:tags r:id="rId5"/>
            </p:custDataLst>
          </p:nvPr>
        </p:nvCxnSpPr>
        <p:spPr>
          <a:xfrm>
            <a:off x="6988971" y="4559579"/>
            <a:ext cx="1693363" cy="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E95F901C-951F-4582-8B02-A92D344E030C}"/>
              </a:ext>
            </a:extLst>
          </p:cNvPr>
          <p:cNvSpPr>
            <a:spLocks noGrp="1"/>
          </p:cNvSpPr>
          <p:nvPr>
            <p:ph type="dt" sz="half" idx="13"/>
          </p:nvPr>
        </p:nvSpPr>
        <p:spPr/>
        <p:txBody>
          <a:bodyPr/>
          <a:lstStyle/>
          <a:p>
            <a:endParaRPr lang="en-GB" dirty="0"/>
          </a:p>
        </p:txBody>
      </p:sp>
      <p:sp>
        <p:nvSpPr>
          <p:cNvPr id="4" name="Footer Placeholder 3">
            <a:extLst>
              <a:ext uri="{FF2B5EF4-FFF2-40B4-BE49-F238E27FC236}">
                <a16:creationId xmlns:a16="http://schemas.microsoft.com/office/drawing/2014/main" id="{ECD48BC3-F43D-44AE-B08B-1EE82F53D732}"/>
              </a:ext>
            </a:extLst>
          </p:cNvPr>
          <p:cNvSpPr>
            <a:spLocks noGrp="1"/>
          </p:cNvSpPr>
          <p:nvPr>
            <p:ph type="ftr" sz="quarter" idx="14"/>
          </p:nvPr>
        </p:nvSpPr>
        <p:spPr>
          <a:xfrm>
            <a:off x="3028950" y="4732734"/>
            <a:ext cx="3086100" cy="273844"/>
          </a:xfrm>
        </p:spPr>
        <p:txBody>
          <a:bodyPr/>
          <a:lstStyle/>
          <a:p>
            <a:endParaRPr lang="en-GB" dirty="0"/>
          </a:p>
        </p:txBody>
      </p:sp>
      <p:sp>
        <p:nvSpPr>
          <p:cNvPr id="13" name="TextBox 12">
            <a:extLst>
              <a:ext uri="{FF2B5EF4-FFF2-40B4-BE49-F238E27FC236}">
                <a16:creationId xmlns:a16="http://schemas.microsoft.com/office/drawing/2014/main" id="{57926F8E-04F8-4859-8620-FFCEFC824467}"/>
              </a:ext>
            </a:extLst>
          </p:cNvPr>
          <p:cNvSpPr txBox="1"/>
          <p:nvPr userDrawn="1">
            <p:custDataLst>
              <p:tags r:id="rId6"/>
            </p:custDataLst>
          </p:nvPr>
        </p:nvSpPr>
        <p:spPr>
          <a:xfrm>
            <a:off x="754498" y="4904184"/>
            <a:ext cx="2956500" cy="69250"/>
          </a:xfrm>
          <a:prstGeom prst="rect">
            <a:avLst/>
          </a:prstGeom>
          <a:noFill/>
        </p:spPr>
        <p:txBody>
          <a:bodyPr wrap="square" lIns="0" tIns="0" rIns="0" bIns="0" rtlCol="0">
            <a:spAutoFit/>
          </a:bodyPr>
          <a:lstStyle/>
          <a:p>
            <a:r>
              <a:rPr lang="en-GB" sz="450" b="0" i="0" kern="1200" dirty="0">
                <a:solidFill>
                  <a:schemeClr val="tx1"/>
                </a:solidFill>
                <a:effectLst/>
                <a:latin typeface="+mn-lt"/>
                <a:ea typeface="+mn-ea"/>
                <a:cs typeface="+mn-cs"/>
              </a:rPr>
              <a:t>© 2022 Grant Thornton UK LLP.</a:t>
            </a:r>
            <a:endParaRPr lang="en-GB" sz="450" dirty="0"/>
          </a:p>
        </p:txBody>
      </p:sp>
    </p:spTree>
    <p:extLst>
      <p:ext uri="{BB962C8B-B14F-4D97-AF65-F5344CB8AC3E}">
        <p14:creationId xmlns:p14="http://schemas.microsoft.com/office/powerpoint/2010/main" val="2198056669"/>
      </p:ext>
    </p:extLst>
  </p:cSld>
  <p:clrMapOvr>
    <a:masterClrMapping/>
  </p:clrMapOvr>
  <p:transition>
    <p:fade/>
  </p:transition>
  <p:extLst>
    <p:ext uri="{DCECCB84-F9BA-43D5-87BE-67443E8EF086}">
      <p15:sldGuideLst xmlns:p15="http://schemas.microsoft.com/office/powerpoint/2012/main">
        <p15:guide id="1" orient="horz" pos="1383">
          <p15:clr>
            <a:srgbClr val="FBAE40"/>
          </p15:clr>
        </p15:guide>
        <p15:guide id="2" orient="horz" pos="1077">
          <p15:clr>
            <a:srgbClr val="FBAE40"/>
          </p15:clr>
        </p15:guide>
        <p15:guide id="3" orient="horz" pos="419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image" Target="../media/image2.emf"/><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image" Target="../media/image1.jpe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ags" Target="../tags/tag15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image" Target="../media/image2.emf"/><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image" Target="../media/image1.jpeg"/><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tags" Target="../tags/tag25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image" Target="../media/image2.emf"/><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image" Target="../media/image1.jpeg"/><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tags" Target="../tags/tag357.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p:cNvGrpSpPr>
            <a:grpSpLocks noChangeAspect="1"/>
          </p:cNvGrpSpPr>
          <p:nvPr/>
        </p:nvGrpSpPr>
        <p:grpSpPr>
          <a:xfrm>
            <a:off x="7546025" y="4734000"/>
            <a:ext cx="1158550" cy="216000"/>
            <a:chOff x="5705475" y="360000"/>
            <a:chExt cx="1486800" cy="277200"/>
          </a:xfrm>
        </p:grpSpPr>
        <p:pic>
          <p:nvPicPr>
            <p:cNvPr id="10" name="Picture 9" descr="GTlogo-primary-no tagline-RGB2012.jp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11" name="Picture 10" descr="GTlogo-primary-tagline-RGB2012.eps"/>
            <p:cNvPicPr>
              <a:picLocks noChangeAspect="1"/>
            </p:cNvPicPr>
            <p:nvPr userDrawn="1"/>
          </p:nvPicPr>
          <p:blipFill rotWithShape="1">
            <a:blip r:embed="rId34"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2" name="Title Placeholder 1"/>
          <p:cNvSpPr>
            <a:spLocks noGrp="1"/>
          </p:cNvSpPr>
          <p:nvPr>
            <p:ph type="title"/>
          </p:nvPr>
        </p:nvSpPr>
        <p:spPr>
          <a:xfrm>
            <a:off x="468000" y="395998"/>
            <a:ext cx="8208000" cy="792000"/>
          </a:xfrm>
          <a:prstGeom prst="rect">
            <a:avLst/>
          </a:prstGeom>
        </p:spPr>
        <p:txBody>
          <a:bodyPr vert="horz" lIns="0" tIns="0" rIns="0" bIns="0" rtlCol="0" anchor="t" anchorCtr="0">
            <a:noAutofit/>
          </a:bodyPr>
          <a:lstStyle/>
          <a:p>
            <a:r>
              <a:rPr lang="en-GB"/>
              <a:t>Click to edit Master title style</a:t>
            </a:r>
          </a:p>
        </p:txBody>
      </p:sp>
      <p:sp>
        <p:nvSpPr>
          <p:cNvPr id="3" name="Text Placeholder 2"/>
          <p:cNvSpPr>
            <a:spLocks noGrp="1"/>
          </p:cNvSpPr>
          <p:nvPr>
            <p:ph type="body" idx="1"/>
          </p:nvPr>
        </p:nvSpPr>
        <p:spPr>
          <a:xfrm>
            <a:off x="468000" y="1494000"/>
            <a:ext cx="8208000" cy="2952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4"/>
          </p:nvPr>
        </p:nvSpPr>
        <p:spPr>
          <a:xfrm>
            <a:off x="468000" y="4849794"/>
            <a:ext cx="162000" cy="93600"/>
          </a:xfrm>
          <a:prstGeom prst="rect">
            <a:avLst/>
          </a:prstGeom>
        </p:spPr>
        <p:txBody>
          <a:bodyPr vert="horz" lIns="0" tIns="0" rIns="0" bIns="0" rtlCol="0" anchor="t" anchorCtr="0"/>
          <a:lstStyle>
            <a:lvl1pPr algn="l">
              <a:defRPr sz="600" b="1">
                <a:solidFill>
                  <a:schemeClr val="tx1"/>
                </a:solidFill>
              </a:defRPr>
            </a:lvl1pPr>
          </a:lstStyle>
          <a:p>
            <a:fld id="{37B4438D-29B8-4FC7-9D64-F44FE400D0A9}" type="slidenum">
              <a:rPr lang="en-GB" smtClean="0"/>
              <a:pPr/>
              <a:t>‹#›</a:t>
            </a:fld>
            <a:endParaRPr lang="en-GB"/>
          </a:p>
        </p:txBody>
      </p:sp>
      <p:sp>
        <p:nvSpPr>
          <p:cNvPr id="7" name="TextBox 6"/>
          <p:cNvSpPr txBox="1"/>
          <p:nvPr>
            <p:custDataLst>
              <p:tags r:id="rId32"/>
            </p:custDataLst>
          </p:nvPr>
        </p:nvSpPr>
        <p:spPr>
          <a:xfrm>
            <a:off x="642440" y="4849795"/>
            <a:ext cx="3942000" cy="92333"/>
          </a:xfrm>
          <a:prstGeom prst="rect">
            <a:avLst/>
          </a:prstGeom>
          <a:noFill/>
        </p:spPr>
        <p:txBody>
          <a:bodyPr wrap="square" lIns="0" tIns="0" rIns="0" bIns="0" rtlCol="0">
            <a:spAutoFit/>
          </a:bodyPr>
          <a:lstStyle/>
          <a:p>
            <a:r>
              <a:rPr lang="en-GB" sz="600" b="0" i="0" kern="1200" dirty="0">
                <a:solidFill>
                  <a:schemeClr val="tx1"/>
                </a:solidFill>
                <a:effectLst/>
                <a:latin typeface="+mn-lt"/>
                <a:ea typeface="+mn-ea"/>
                <a:cs typeface="+mn-cs"/>
              </a:rPr>
              <a:t>© 2024 Grant Thornton UK LLP.</a:t>
            </a:r>
            <a:endParaRPr lang="en-GB" sz="600" dirty="0"/>
          </a:p>
        </p:txBody>
      </p:sp>
      <p:cxnSp>
        <p:nvCxnSpPr>
          <p:cNvPr id="9" name="Straight Connector 8"/>
          <p:cNvCxnSpPr>
            <a:cxnSpLocks/>
          </p:cNvCxnSpPr>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E2EEAE0-F69B-197E-3C18-5F5AA43E8E5B}"/>
              </a:ext>
            </a:extLst>
          </p:cNvPr>
          <p:cNvSpPr txBox="1"/>
          <p:nvPr userDrawn="1">
            <p:extLst>
              <p:ext uri="{1162E1C5-73C7-4A58-AE30-91384D911F3F}">
                <p184:classification xmlns:p184="http://schemas.microsoft.com/office/powerpoint/2018/4/main" val="hdr"/>
              </p:ext>
            </p:extLst>
          </p:nvPr>
        </p:nvSpPr>
        <p:spPr>
          <a:xfrm>
            <a:off x="7727950" y="63500"/>
            <a:ext cx="1381125"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Commercial in Confidence</a:t>
            </a:r>
          </a:p>
        </p:txBody>
      </p:sp>
    </p:spTree>
    <p:extLst>
      <p:ext uri="{BB962C8B-B14F-4D97-AF65-F5344CB8AC3E}">
        <p14:creationId xmlns:p14="http://schemas.microsoft.com/office/powerpoint/2010/main" val="224048295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5" r:id="rId22"/>
    <p:sldLayoutId id="2147483796" r:id="rId23"/>
    <p:sldLayoutId id="2147483797" r:id="rId24"/>
    <p:sldLayoutId id="2147483806" r:id="rId25"/>
    <p:sldLayoutId id="2147483807" r:id="rId26"/>
    <p:sldLayoutId id="2147483808" r:id="rId27"/>
    <p:sldLayoutId id="2147483809" r:id="rId28"/>
    <p:sldLayoutId id="2147483810" r:id="rId29"/>
    <p:sldLayoutId id="2147483811" r:id="rId30"/>
  </p:sldLayoutIdLst>
  <p:hf hdr="0" ftr="0" dt="0"/>
  <p:txStyles>
    <p:titleStyle>
      <a:lvl1pPr algn="l" defTabSz="1266984"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p:bodyStyle>
    <p:otherStyle>
      <a:defPPr>
        <a:defRPr lang="en-US"/>
      </a:defPPr>
      <a:lvl1pPr marL="0" algn="l" defTabSz="1266984" rtl="0" eaLnBrk="1" latinLnBrk="0" hangingPunct="1">
        <a:defRPr sz="2494" kern="1200">
          <a:solidFill>
            <a:schemeClr val="tx1"/>
          </a:solidFill>
          <a:latin typeface="+mn-lt"/>
          <a:ea typeface="+mn-ea"/>
          <a:cs typeface="+mn-cs"/>
        </a:defRPr>
      </a:lvl1pPr>
      <a:lvl2pPr marL="633493" algn="l" defTabSz="1266984" rtl="0" eaLnBrk="1" latinLnBrk="0" hangingPunct="1">
        <a:defRPr sz="2494" kern="1200">
          <a:solidFill>
            <a:schemeClr val="tx1"/>
          </a:solidFill>
          <a:latin typeface="+mn-lt"/>
          <a:ea typeface="+mn-ea"/>
          <a:cs typeface="+mn-cs"/>
        </a:defRPr>
      </a:lvl2pPr>
      <a:lvl3pPr marL="1266984" algn="l" defTabSz="1266984" rtl="0" eaLnBrk="1" latinLnBrk="0" hangingPunct="1">
        <a:defRPr sz="2494" kern="1200">
          <a:solidFill>
            <a:schemeClr val="tx1"/>
          </a:solidFill>
          <a:latin typeface="+mn-lt"/>
          <a:ea typeface="+mn-ea"/>
          <a:cs typeface="+mn-cs"/>
        </a:defRPr>
      </a:lvl3pPr>
      <a:lvl4pPr marL="1900477" algn="l" defTabSz="1266984" rtl="0" eaLnBrk="1" latinLnBrk="0" hangingPunct="1">
        <a:defRPr sz="2494" kern="1200">
          <a:solidFill>
            <a:schemeClr val="tx1"/>
          </a:solidFill>
          <a:latin typeface="+mn-lt"/>
          <a:ea typeface="+mn-ea"/>
          <a:cs typeface="+mn-cs"/>
        </a:defRPr>
      </a:lvl4pPr>
      <a:lvl5pPr marL="2533969" algn="l" defTabSz="1266984" rtl="0" eaLnBrk="1" latinLnBrk="0" hangingPunct="1">
        <a:defRPr sz="2494" kern="1200">
          <a:solidFill>
            <a:schemeClr val="tx1"/>
          </a:solidFill>
          <a:latin typeface="+mn-lt"/>
          <a:ea typeface="+mn-ea"/>
          <a:cs typeface="+mn-cs"/>
        </a:defRPr>
      </a:lvl5pPr>
      <a:lvl6pPr marL="3167462" algn="l" defTabSz="1266984" rtl="0" eaLnBrk="1" latinLnBrk="0" hangingPunct="1">
        <a:defRPr sz="2494" kern="1200">
          <a:solidFill>
            <a:schemeClr val="tx1"/>
          </a:solidFill>
          <a:latin typeface="+mn-lt"/>
          <a:ea typeface="+mn-ea"/>
          <a:cs typeface="+mn-cs"/>
        </a:defRPr>
      </a:lvl6pPr>
      <a:lvl7pPr marL="3800953" algn="l" defTabSz="1266984" rtl="0" eaLnBrk="1" latinLnBrk="0" hangingPunct="1">
        <a:defRPr sz="2494" kern="1200">
          <a:solidFill>
            <a:schemeClr val="tx1"/>
          </a:solidFill>
          <a:latin typeface="+mn-lt"/>
          <a:ea typeface="+mn-ea"/>
          <a:cs typeface="+mn-cs"/>
        </a:defRPr>
      </a:lvl7pPr>
      <a:lvl8pPr marL="4434446" algn="l" defTabSz="1266984" rtl="0" eaLnBrk="1" latinLnBrk="0" hangingPunct="1">
        <a:defRPr sz="2494" kern="1200">
          <a:solidFill>
            <a:schemeClr val="tx1"/>
          </a:solidFill>
          <a:latin typeface="+mn-lt"/>
          <a:ea typeface="+mn-ea"/>
          <a:cs typeface="+mn-cs"/>
        </a:defRPr>
      </a:lvl8pPr>
      <a:lvl9pPr marL="5067937" algn="l" defTabSz="1266984" rtl="0" eaLnBrk="1" latinLnBrk="0" hangingPunct="1">
        <a:defRPr sz="249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65">
          <p15:clr>
            <a:srgbClr val="FBAE40"/>
          </p15:clr>
        </p15:guide>
        <p15:guide id="4" orient="horz" pos="2958">
          <p15:clr>
            <a:srgbClr val="FBAE40"/>
          </p15:clr>
        </p15:guide>
        <p15:guide id="5" pos="295">
          <p15:clr>
            <a:srgbClr val="FBAE40"/>
          </p15:clr>
        </p15:guide>
        <p15:guide id="7" orient="horz" pos="247">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p:cNvGrpSpPr>
            <a:grpSpLocks noChangeAspect="1"/>
          </p:cNvGrpSpPr>
          <p:nvPr/>
        </p:nvGrpSpPr>
        <p:grpSpPr>
          <a:xfrm>
            <a:off x="7546025" y="4734000"/>
            <a:ext cx="1158550" cy="216000"/>
            <a:chOff x="5705475" y="360000"/>
            <a:chExt cx="1486800" cy="277200"/>
          </a:xfrm>
        </p:grpSpPr>
        <p:pic>
          <p:nvPicPr>
            <p:cNvPr id="10" name="Picture 9" descr="GTlogo-primary-no tagline-RGB2012.jp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11" name="Picture 10" descr="GTlogo-primary-tagline-RGB2012.eps"/>
            <p:cNvPicPr>
              <a:picLocks noChangeAspect="1"/>
            </p:cNvPicPr>
            <p:nvPr userDrawn="1"/>
          </p:nvPicPr>
          <p:blipFill rotWithShape="1">
            <a:blip r:embed="rId25"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2" name="Title Placeholder 1"/>
          <p:cNvSpPr>
            <a:spLocks noGrp="1"/>
          </p:cNvSpPr>
          <p:nvPr>
            <p:ph type="title"/>
          </p:nvPr>
        </p:nvSpPr>
        <p:spPr>
          <a:xfrm>
            <a:off x="468000" y="395998"/>
            <a:ext cx="8208000" cy="79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68000" y="1494000"/>
            <a:ext cx="8208000" cy="295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468000" y="4849794"/>
            <a:ext cx="162000" cy="93600"/>
          </a:xfrm>
          <a:prstGeom prst="rect">
            <a:avLst/>
          </a:prstGeom>
        </p:spPr>
        <p:txBody>
          <a:bodyPr vert="horz" lIns="0" tIns="0" rIns="0" bIns="0" rtlCol="0" anchor="t" anchorCtr="0"/>
          <a:lstStyle>
            <a:lvl1pPr algn="l">
              <a:defRPr sz="600" b="1">
                <a:solidFill>
                  <a:schemeClr val="tx1"/>
                </a:solidFill>
              </a:defRPr>
            </a:lvl1pPr>
          </a:lstStyle>
          <a:p>
            <a:fld id="{37B4438D-29B8-4FC7-9D64-F44FE400D0A9}" type="slidenum">
              <a:rPr lang="en-GB" smtClean="0"/>
              <a:pPr/>
              <a:t>‹#›</a:t>
            </a:fld>
            <a:endParaRPr lang="en-GB" dirty="0"/>
          </a:p>
        </p:txBody>
      </p:sp>
      <p:sp>
        <p:nvSpPr>
          <p:cNvPr id="7" name="TextBox 6"/>
          <p:cNvSpPr txBox="1"/>
          <p:nvPr>
            <p:custDataLst>
              <p:tags r:id="rId23"/>
            </p:custDataLst>
          </p:nvPr>
        </p:nvSpPr>
        <p:spPr>
          <a:xfrm>
            <a:off x="642440" y="4849795"/>
            <a:ext cx="3942000" cy="92333"/>
          </a:xfrm>
          <a:prstGeom prst="rect">
            <a:avLst/>
          </a:prstGeom>
          <a:noFill/>
        </p:spPr>
        <p:txBody>
          <a:bodyPr wrap="square" lIns="0" tIns="0" rIns="0" bIns="0" rtlCol="0">
            <a:spAutoFit/>
          </a:bodyPr>
          <a:lstStyle/>
          <a:p>
            <a:r>
              <a:rPr lang="en-GB" sz="600" b="0" i="0" kern="1200" dirty="0">
                <a:solidFill>
                  <a:schemeClr val="tx1"/>
                </a:solidFill>
                <a:effectLst/>
                <a:latin typeface="+mn-lt"/>
                <a:ea typeface="+mn-ea"/>
                <a:cs typeface="+mn-cs"/>
              </a:rPr>
              <a:t>© 2024 Grant Thornton UK LLP.</a:t>
            </a:r>
            <a:endParaRPr lang="en-GB" sz="600" dirty="0"/>
          </a:p>
        </p:txBody>
      </p:sp>
      <p:cxnSp>
        <p:nvCxnSpPr>
          <p:cNvPr id="9" name="Straight Connector 8"/>
          <p:cNvCxnSpPr>
            <a:cxnSpLocks/>
          </p:cNvCxnSpPr>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MSIPCMContentMarking" descr="{&quot;HashCode&quot;:-2058638944,&quot;Placement&quot;:&quot;Header&quot;,&quot;Top&quot;:0.0,&quot;Left&quot;:607.3365,&quot;SlideWidth&quot;:720,&quot;SlideHeight&quot;:405}">
            <a:extLst>
              <a:ext uri="{FF2B5EF4-FFF2-40B4-BE49-F238E27FC236}">
                <a16:creationId xmlns:a16="http://schemas.microsoft.com/office/drawing/2014/main" id="{17BDC789-164A-4B1A-B6A9-4A2DE6BCAFFA}"/>
              </a:ext>
            </a:extLst>
          </p:cNvPr>
          <p:cNvSpPr txBox="1"/>
          <p:nvPr userDrawn="1"/>
        </p:nvSpPr>
        <p:spPr>
          <a:xfrm>
            <a:off x="7713173" y="0"/>
            <a:ext cx="1430827" cy="217646"/>
          </a:xfrm>
          <a:prstGeom prst="rect">
            <a:avLst/>
          </a:prstGeom>
          <a:noFill/>
        </p:spPr>
        <p:txBody>
          <a:bodyPr vert="horz" wrap="square" lIns="0" tIns="0" rIns="0" bIns="0" rtlCol="0" anchor="ctr" anchorCtr="1">
            <a:spAutoFit/>
          </a:bodyPr>
          <a:lstStyle/>
          <a:p>
            <a:pPr algn="r">
              <a:spcBef>
                <a:spcPts val="0"/>
              </a:spcBef>
              <a:spcAft>
                <a:spcPts val="0"/>
              </a:spcAft>
            </a:pPr>
            <a:r>
              <a:rPr lang="en-GB" sz="800" b="0" i="0" kern="1200" dirty="0">
                <a:solidFill>
                  <a:srgbClr val="000000"/>
                </a:solidFill>
                <a:effectLst/>
                <a:latin typeface="Arial" panose="020B0604020202020204" pitchFamily="34" charset="0"/>
                <a:ea typeface="+mn-ea"/>
                <a:cs typeface="+mn-cs"/>
              </a:rPr>
              <a:t>Commercial in confidence</a:t>
            </a:r>
          </a:p>
        </p:txBody>
      </p:sp>
    </p:spTree>
    <p:extLst>
      <p:ext uri="{BB962C8B-B14F-4D97-AF65-F5344CB8AC3E}">
        <p14:creationId xmlns:p14="http://schemas.microsoft.com/office/powerpoint/2010/main" val="171264379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Lst>
  <p:transition>
    <p:fade/>
  </p:transition>
  <p:hf hdr="0" ftr="0" dt="0"/>
  <p:txStyles>
    <p:titleStyle>
      <a:lvl1pPr algn="l" defTabSz="1266984"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p:bodyStyle>
    <p:otherStyle>
      <a:defPPr>
        <a:defRPr lang="en-US"/>
      </a:defPPr>
      <a:lvl1pPr marL="0" algn="l" defTabSz="1266984" rtl="0" eaLnBrk="1" latinLnBrk="0" hangingPunct="1">
        <a:defRPr sz="2494" kern="1200">
          <a:solidFill>
            <a:schemeClr val="tx1"/>
          </a:solidFill>
          <a:latin typeface="+mn-lt"/>
          <a:ea typeface="+mn-ea"/>
          <a:cs typeface="+mn-cs"/>
        </a:defRPr>
      </a:lvl1pPr>
      <a:lvl2pPr marL="633493" algn="l" defTabSz="1266984" rtl="0" eaLnBrk="1" latinLnBrk="0" hangingPunct="1">
        <a:defRPr sz="2494" kern="1200">
          <a:solidFill>
            <a:schemeClr val="tx1"/>
          </a:solidFill>
          <a:latin typeface="+mn-lt"/>
          <a:ea typeface="+mn-ea"/>
          <a:cs typeface="+mn-cs"/>
        </a:defRPr>
      </a:lvl2pPr>
      <a:lvl3pPr marL="1266984" algn="l" defTabSz="1266984" rtl="0" eaLnBrk="1" latinLnBrk="0" hangingPunct="1">
        <a:defRPr sz="2494" kern="1200">
          <a:solidFill>
            <a:schemeClr val="tx1"/>
          </a:solidFill>
          <a:latin typeface="+mn-lt"/>
          <a:ea typeface="+mn-ea"/>
          <a:cs typeface="+mn-cs"/>
        </a:defRPr>
      </a:lvl3pPr>
      <a:lvl4pPr marL="1900477" algn="l" defTabSz="1266984" rtl="0" eaLnBrk="1" latinLnBrk="0" hangingPunct="1">
        <a:defRPr sz="2494" kern="1200">
          <a:solidFill>
            <a:schemeClr val="tx1"/>
          </a:solidFill>
          <a:latin typeface="+mn-lt"/>
          <a:ea typeface="+mn-ea"/>
          <a:cs typeface="+mn-cs"/>
        </a:defRPr>
      </a:lvl4pPr>
      <a:lvl5pPr marL="2533969" algn="l" defTabSz="1266984" rtl="0" eaLnBrk="1" latinLnBrk="0" hangingPunct="1">
        <a:defRPr sz="2494" kern="1200">
          <a:solidFill>
            <a:schemeClr val="tx1"/>
          </a:solidFill>
          <a:latin typeface="+mn-lt"/>
          <a:ea typeface="+mn-ea"/>
          <a:cs typeface="+mn-cs"/>
        </a:defRPr>
      </a:lvl5pPr>
      <a:lvl6pPr marL="3167462" algn="l" defTabSz="1266984" rtl="0" eaLnBrk="1" latinLnBrk="0" hangingPunct="1">
        <a:defRPr sz="2494" kern="1200">
          <a:solidFill>
            <a:schemeClr val="tx1"/>
          </a:solidFill>
          <a:latin typeface="+mn-lt"/>
          <a:ea typeface="+mn-ea"/>
          <a:cs typeface="+mn-cs"/>
        </a:defRPr>
      </a:lvl6pPr>
      <a:lvl7pPr marL="3800953" algn="l" defTabSz="1266984" rtl="0" eaLnBrk="1" latinLnBrk="0" hangingPunct="1">
        <a:defRPr sz="2494" kern="1200">
          <a:solidFill>
            <a:schemeClr val="tx1"/>
          </a:solidFill>
          <a:latin typeface="+mn-lt"/>
          <a:ea typeface="+mn-ea"/>
          <a:cs typeface="+mn-cs"/>
        </a:defRPr>
      </a:lvl7pPr>
      <a:lvl8pPr marL="4434446" algn="l" defTabSz="1266984" rtl="0" eaLnBrk="1" latinLnBrk="0" hangingPunct="1">
        <a:defRPr sz="2494" kern="1200">
          <a:solidFill>
            <a:schemeClr val="tx1"/>
          </a:solidFill>
          <a:latin typeface="+mn-lt"/>
          <a:ea typeface="+mn-ea"/>
          <a:cs typeface="+mn-cs"/>
        </a:defRPr>
      </a:lvl8pPr>
      <a:lvl9pPr marL="5067937" algn="l" defTabSz="1266984" rtl="0" eaLnBrk="1" latinLnBrk="0" hangingPunct="1">
        <a:defRPr sz="249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65">
          <p15:clr>
            <a:srgbClr val="FBAE40"/>
          </p15:clr>
        </p15:guide>
        <p15:guide id="4" orient="horz" pos="2958">
          <p15:clr>
            <a:srgbClr val="FBAE40"/>
          </p15:clr>
        </p15:guide>
        <p15:guide id="5" pos="295">
          <p15:clr>
            <a:srgbClr val="FBAE40"/>
          </p15:clr>
        </p15:guide>
        <p15:guide id="7" orient="horz" pos="247">
          <p15:clr>
            <a:srgbClr val="FBAE4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p:cNvGrpSpPr>
            <a:grpSpLocks noChangeAspect="1"/>
          </p:cNvGrpSpPr>
          <p:nvPr/>
        </p:nvGrpSpPr>
        <p:grpSpPr>
          <a:xfrm>
            <a:off x="7546025" y="4734000"/>
            <a:ext cx="1158550" cy="216000"/>
            <a:chOff x="5705475" y="360000"/>
            <a:chExt cx="1486800" cy="277200"/>
          </a:xfrm>
        </p:grpSpPr>
        <p:pic>
          <p:nvPicPr>
            <p:cNvPr id="10" name="Picture 9" descr="GTlogo-primary-no tagline-RGB2012.jp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11" name="Picture 10" descr="GTlogo-primary-tagline-RGB2012.eps"/>
            <p:cNvPicPr>
              <a:picLocks noChangeAspect="1"/>
            </p:cNvPicPr>
            <p:nvPr userDrawn="1"/>
          </p:nvPicPr>
          <p:blipFill rotWithShape="1">
            <a:blip r:embed="rId25"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2" name="Title Placeholder 1"/>
          <p:cNvSpPr>
            <a:spLocks noGrp="1"/>
          </p:cNvSpPr>
          <p:nvPr>
            <p:ph type="title"/>
          </p:nvPr>
        </p:nvSpPr>
        <p:spPr>
          <a:xfrm>
            <a:off x="468000" y="395998"/>
            <a:ext cx="8208000" cy="79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68000" y="1494000"/>
            <a:ext cx="8208000" cy="295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468000" y="4849794"/>
            <a:ext cx="162000" cy="93600"/>
          </a:xfrm>
          <a:prstGeom prst="rect">
            <a:avLst/>
          </a:prstGeom>
        </p:spPr>
        <p:txBody>
          <a:bodyPr vert="horz" lIns="0" tIns="0" rIns="0" bIns="0" rtlCol="0" anchor="t" anchorCtr="0"/>
          <a:lstStyle>
            <a:lvl1pPr algn="l">
              <a:defRPr sz="600" b="1">
                <a:solidFill>
                  <a:schemeClr val="tx1"/>
                </a:solidFill>
              </a:defRPr>
            </a:lvl1pPr>
          </a:lstStyle>
          <a:p>
            <a:fld id="{37B4438D-29B8-4FC7-9D64-F44FE400D0A9}" type="slidenum">
              <a:rPr lang="en-GB" smtClean="0"/>
              <a:pPr/>
              <a:t>‹#›</a:t>
            </a:fld>
            <a:endParaRPr lang="en-GB" dirty="0"/>
          </a:p>
        </p:txBody>
      </p:sp>
      <p:sp>
        <p:nvSpPr>
          <p:cNvPr id="7" name="TextBox 6"/>
          <p:cNvSpPr txBox="1"/>
          <p:nvPr>
            <p:custDataLst>
              <p:tags r:id="rId23"/>
            </p:custDataLst>
          </p:nvPr>
        </p:nvSpPr>
        <p:spPr>
          <a:xfrm>
            <a:off x="642440" y="4849795"/>
            <a:ext cx="3942000" cy="92333"/>
          </a:xfrm>
          <a:prstGeom prst="rect">
            <a:avLst/>
          </a:prstGeom>
          <a:noFill/>
        </p:spPr>
        <p:txBody>
          <a:bodyPr wrap="square" lIns="0" tIns="0" rIns="0" bIns="0" rtlCol="0">
            <a:spAutoFit/>
          </a:bodyPr>
          <a:lstStyle/>
          <a:p>
            <a:r>
              <a:rPr lang="en-GB" sz="600" b="0" i="0" kern="1200" dirty="0">
                <a:solidFill>
                  <a:schemeClr val="tx1"/>
                </a:solidFill>
                <a:effectLst/>
                <a:latin typeface="+mn-lt"/>
                <a:ea typeface="+mn-ea"/>
                <a:cs typeface="+mn-cs"/>
              </a:rPr>
              <a:t>© 2024 Grant Thornton UK LLP.</a:t>
            </a:r>
            <a:endParaRPr lang="en-GB" sz="600" dirty="0"/>
          </a:p>
        </p:txBody>
      </p:sp>
      <p:cxnSp>
        <p:nvCxnSpPr>
          <p:cNvPr id="9" name="Straight Connector 8"/>
          <p:cNvCxnSpPr>
            <a:cxnSpLocks/>
          </p:cNvCxnSpPr>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MSIPCMContentMarking" descr="{&quot;HashCode&quot;:-2058638944,&quot;Placement&quot;:&quot;Header&quot;,&quot;Top&quot;:0.0,&quot;Left&quot;:607.3365,&quot;SlideWidth&quot;:720,&quot;SlideHeight&quot;:405}">
            <a:extLst>
              <a:ext uri="{FF2B5EF4-FFF2-40B4-BE49-F238E27FC236}">
                <a16:creationId xmlns:a16="http://schemas.microsoft.com/office/drawing/2014/main" id="{17BDC789-164A-4B1A-B6A9-4A2DE6BCAFFA}"/>
              </a:ext>
            </a:extLst>
          </p:cNvPr>
          <p:cNvSpPr txBox="1"/>
          <p:nvPr userDrawn="1"/>
        </p:nvSpPr>
        <p:spPr>
          <a:xfrm>
            <a:off x="7713173" y="0"/>
            <a:ext cx="1430827" cy="217646"/>
          </a:xfrm>
          <a:prstGeom prst="rect">
            <a:avLst/>
          </a:prstGeom>
          <a:noFill/>
        </p:spPr>
        <p:txBody>
          <a:bodyPr vert="horz" wrap="square" lIns="0" tIns="0" rIns="0" bIns="0" rtlCol="0" anchor="ctr" anchorCtr="1">
            <a:spAutoFit/>
          </a:bodyPr>
          <a:lstStyle/>
          <a:p>
            <a:pPr algn="r">
              <a:spcBef>
                <a:spcPts val="0"/>
              </a:spcBef>
              <a:spcAft>
                <a:spcPts val="0"/>
              </a:spcAft>
            </a:pPr>
            <a:r>
              <a:rPr lang="en-GB" sz="800" b="0" i="0" kern="1200" dirty="0">
                <a:solidFill>
                  <a:srgbClr val="000000"/>
                </a:solidFill>
                <a:effectLst/>
                <a:latin typeface="Arial" panose="020B0604020202020204" pitchFamily="34" charset="0"/>
                <a:ea typeface="+mn-ea"/>
                <a:cs typeface="+mn-cs"/>
              </a:rPr>
              <a:t>Commercial in confidence</a:t>
            </a:r>
          </a:p>
        </p:txBody>
      </p:sp>
    </p:spTree>
    <p:extLst>
      <p:ext uri="{BB962C8B-B14F-4D97-AF65-F5344CB8AC3E}">
        <p14:creationId xmlns:p14="http://schemas.microsoft.com/office/powerpoint/2010/main" val="2623033725"/>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Lst>
  <p:transition>
    <p:fade/>
  </p:transition>
  <p:hf hdr="0" ftr="0" dt="0"/>
  <p:txStyles>
    <p:titleStyle>
      <a:lvl1pPr algn="l" defTabSz="1266984"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p:bodyStyle>
    <p:otherStyle>
      <a:defPPr>
        <a:defRPr lang="en-US"/>
      </a:defPPr>
      <a:lvl1pPr marL="0" algn="l" defTabSz="1266984" rtl="0" eaLnBrk="1" latinLnBrk="0" hangingPunct="1">
        <a:defRPr sz="2494" kern="1200">
          <a:solidFill>
            <a:schemeClr val="tx1"/>
          </a:solidFill>
          <a:latin typeface="+mn-lt"/>
          <a:ea typeface="+mn-ea"/>
          <a:cs typeface="+mn-cs"/>
        </a:defRPr>
      </a:lvl1pPr>
      <a:lvl2pPr marL="633493" algn="l" defTabSz="1266984" rtl="0" eaLnBrk="1" latinLnBrk="0" hangingPunct="1">
        <a:defRPr sz="2494" kern="1200">
          <a:solidFill>
            <a:schemeClr val="tx1"/>
          </a:solidFill>
          <a:latin typeface="+mn-lt"/>
          <a:ea typeface="+mn-ea"/>
          <a:cs typeface="+mn-cs"/>
        </a:defRPr>
      </a:lvl2pPr>
      <a:lvl3pPr marL="1266984" algn="l" defTabSz="1266984" rtl="0" eaLnBrk="1" latinLnBrk="0" hangingPunct="1">
        <a:defRPr sz="2494" kern="1200">
          <a:solidFill>
            <a:schemeClr val="tx1"/>
          </a:solidFill>
          <a:latin typeface="+mn-lt"/>
          <a:ea typeface="+mn-ea"/>
          <a:cs typeface="+mn-cs"/>
        </a:defRPr>
      </a:lvl3pPr>
      <a:lvl4pPr marL="1900477" algn="l" defTabSz="1266984" rtl="0" eaLnBrk="1" latinLnBrk="0" hangingPunct="1">
        <a:defRPr sz="2494" kern="1200">
          <a:solidFill>
            <a:schemeClr val="tx1"/>
          </a:solidFill>
          <a:latin typeface="+mn-lt"/>
          <a:ea typeface="+mn-ea"/>
          <a:cs typeface="+mn-cs"/>
        </a:defRPr>
      </a:lvl4pPr>
      <a:lvl5pPr marL="2533969" algn="l" defTabSz="1266984" rtl="0" eaLnBrk="1" latinLnBrk="0" hangingPunct="1">
        <a:defRPr sz="2494" kern="1200">
          <a:solidFill>
            <a:schemeClr val="tx1"/>
          </a:solidFill>
          <a:latin typeface="+mn-lt"/>
          <a:ea typeface="+mn-ea"/>
          <a:cs typeface="+mn-cs"/>
        </a:defRPr>
      </a:lvl5pPr>
      <a:lvl6pPr marL="3167462" algn="l" defTabSz="1266984" rtl="0" eaLnBrk="1" latinLnBrk="0" hangingPunct="1">
        <a:defRPr sz="2494" kern="1200">
          <a:solidFill>
            <a:schemeClr val="tx1"/>
          </a:solidFill>
          <a:latin typeface="+mn-lt"/>
          <a:ea typeface="+mn-ea"/>
          <a:cs typeface="+mn-cs"/>
        </a:defRPr>
      </a:lvl6pPr>
      <a:lvl7pPr marL="3800953" algn="l" defTabSz="1266984" rtl="0" eaLnBrk="1" latinLnBrk="0" hangingPunct="1">
        <a:defRPr sz="2494" kern="1200">
          <a:solidFill>
            <a:schemeClr val="tx1"/>
          </a:solidFill>
          <a:latin typeface="+mn-lt"/>
          <a:ea typeface="+mn-ea"/>
          <a:cs typeface="+mn-cs"/>
        </a:defRPr>
      </a:lvl7pPr>
      <a:lvl8pPr marL="4434446" algn="l" defTabSz="1266984" rtl="0" eaLnBrk="1" latinLnBrk="0" hangingPunct="1">
        <a:defRPr sz="2494" kern="1200">
          <a:solidFill>
            <a:schemeClr val="tx1"/>
          </a:solidFill>
          <a:latin typeface="+mn-lt"/>
          <a:ea typeface="+mn-ea"/>
          <a:cs typeface="+mn-cs"/>
        </a:defRPr>
      </a:lvl8pPr>
      <a:lvl9pPr marL="5067937" algn="l" defTabSz="1266984" rtl="0" eaLnBrk="1" latinLnBrk="0" hangingPunct="1">
        <a:defRPr sz="249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65">
          <p15:clr>
            <a:srgbClr val="FBAE40"/>
          </p15:clr>
        </p15:guide>
        <p15:guide id="4" orient="horz" pos="2958">
          <p15:clr>
            <a:srgbClr val="FBAE40"/>
          </p15:clr>
        </p15:guide>
        <p15:guide id="5" pos="295">
          <p15:clr>
            <a:srgbClr val="FBAE40"/>
          </p15:clr>
        </p15:guide>
        <p15:guide id="7" orient="horz" pos="247">
          <p15:clr>
            <a:srgbClr val="FBAE4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p:cNvGrpSpPr>
            <a:grpSpLocks noChangeAspect="1"/>
          </p:cNvGrpSpPr>
          <p:nvPr/>
        </p:nvGrpSpPr>
        <p:grpSpPr>
          <a:xfrm>
            <a:off x="7546025" y="4734000"/>
            <a:ext cx="1158550" cy="216000"/>
            <a:chOff x="5705475" y="360000"/>
            <a:chExt cx="1486800" cy="277200"/>
          </a:xfrm>
        </p:grpSpPr>
        <p:pic>
          <p:nvPicPr>
            <p:cNvPr id="10" name="Picture 9" descr="GTlogo-primary-no tagline-RGB2012.jp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11" name="Picture 10" descr="GTlogo-primary-tagline-RGB2012.eps"/>
            <p:cNvPicPr>
              <a:picLocks noChangeAspect="1"/>
            </p:cNvPicPr>
            <p:nvPr userDrawn="1"/>
          </p:nvPicPr>
          <p:blipFill rotWithShape="1">
            <a:blip r:embed="rId25"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2" name="Title Placeholder 1"/>
          <p:cNvSpPr>
            <a:spLocks noGrp="1"/>
          </p:cNvSpPr>
          <p:nvPr>
            <p:ph type="title"/>
          </p:nvPr>
        </p:nvSpPr>
        <p:spPr>
          <a:xfrm>
            <a:off x="468000" y="395998"/>
            <a:ext cx="8208000" cy="79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68000" y="1494000"/>
            <a:ext cx="8208000" cy="295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468000" y="4849794"/>
            <a:ext cx="162000" cy="93600"/>
          </a:xfrm>
          <a:prstGeom prst="rect">
            <a:avLst/>
          </a:prstGeom>
        </p:spPr>
        <p:txBody>
          <a:bodyPr vert="horz" lIns="0" tIns="0" rIns="0" bIns="0" rtlCol="0" anchor="t" anchorCtr="0"/>
          <a:lstStyle>
            <a:lvl1pPr algn="l">
              <a:defRPr sz="600" b="1">
                <a:solidFill>
                  <a:schemeClr val="tx1"/>
                </a:solidFill>
              </a:defRPr>
            </a:lvl1pPr>
          </a:lstStyle>
          <a:p>
            <a:fld id="{37B4438D-29B8-4FC7-9D64-F44FE400D0A9}" type="slidenum">
              <a:rPr lang="en-GB" smtClean="0"/>
              <a:pPr/>
              <a:t>‹#›</a:t>
            </a:fld>
            <a:endParaRPr lang="en-GB" dirty="0"/>
          </a:p>
        </p:txBody>
      </p:sp>
      <p:sp>
        <p:nvSpPr>
          <p:cNvPr id="7" name="TextBox 6"/>
          <p:cNvSpPr txBox="1"/>
          <p:nvPr>
            <p:custDataLst>
              <p:tags r:id="rId23"/>
            </p:custDataLst>
          </p:nvPr>
        </p:nvSpPr>
        <p:spPr>
          <a:xfrm>
            <a:off x="642440" y="4849795"/>
            <a:ext cx="3942000" cy="92333"/>
          </a:xfrm>
          <a:prstGeom prst="rect">
            <a:avLst/>
          </a:prstGeom>
          <a:noFill/>
        </p:spPr>
        <p:txBody>
          <a:bodyPr wrap="square" lIns="0" tIns="0" rIns="0" bIns="0" rtlCol="0">
            <a:spAutoFit/>
          </a:bodyPr>
          <a:lstStyle/>
          <a:p>
            <a:r>
              <a:rPr lang="en-GB" sz="600" b="0" i="0" kern="1200" dirty="0">
                <a:solidFill>
                  <a:schemeClr val="tx1"/>
                </a:solidFill>
                <a:effectLst/>
                <a:latin typeface="+mn-lt"/>
                <a:ea typeface="+mn-ea"/>
                <a:cs typeface="+mn-cs"/>
              </a:rPr>
              <a:t>© 2023 Grant Thornton UK LLP.</a:t>
            </a:r>
            <a:endParaRPr lang="en-GB" sz="600" dirty="0"/>
          </a:p>
        </p:txBody>
      </p:sp>
      <p:cxnSp>
        <p:nvCxnSpPr>
          <p:cNvPr id="9" name="Straight Connector 8"/>
          <p:cNvCxnSpPr>
            <a:cxnSpLocks/>
          </p:cNvCxnSpPr>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MSIPCMContentMarking" descr="{&quot;HashCode&quot;:-2058638944,&quot;Placement&quot;:&quot;Header&quot;,&quot;Top&quot;:0.0,&quot;Left&quot;:607.3365,&quot;SlideWidth&quot;:720,&quot;SlideHeight&quot;:405}">
            <a:extLst>
              <a:ext uri="{FF2B5EF4-FFF2-40B4-BE49-F238E27FC236}">
                <a16:creationId xmlns:a16="http://schemas.microsoft.com/office/drawing/2014/main" id="{17BDC789-164A-4B1A-B6A9-4A2DE6BCAFFA}"/>
              </a:ext>
            </a:extLst>
          </p:cNvPr>
          <p:cNvSpPr txBox="1"/>
          <p:nvPr userDrawn="1"/>
        </p:nvSpPr>
        <p:spPr>
          <a:xfrm>
            <a:off x="7713173" y="0"/>
            <a:ext cx="1430827" cy="217646"/>
          </a:xfrm>
          <a:prstGeom prst="rect">
            <a:avLst/>
          </a:prstGeom>
          <a:noFill/>
        </p:spPr>
        <p:txBody>
          <a:bodyPr vert="horz" wrap="square" lIns="0" tIns="0" rIns="0" bIns="0" rtlCol="0" anchor="ctr" anchorCtr="1">
            <a:spAutoFit/>
          </a:bodyPr>
          <a:lstStyle/>
          <a:p>
            <a:pPr algn="r">
              <a:spcBef>
                <a:spcPts val="0"/>
              </a:spcBef>
              <a:spcAft>
                <a:spcPts val="0"/>
              </a:spcAft>
            </a:pPr>
            <a:r>
              <a:rPr lang="en-GB" sz="800" b="0" i="0" kern="1200" dirty="0">
                <a:solidFill>
                  <a:srgbClr val="000000"/>
                </a:solidFill>
                <a:effectLst/>
                <a:latin typeface="Arial" panose="020B0604020202020204" pitchFamily="34" charset="0"/>
                <a:ea typeface="+mn-ea"/>
                <a:cs typeface="+mn-cs"/>
              </a:rPr>
              <a:t>Commercial in confidence</a:t>
            </a:r>
          </a:p>
        </p:txBody>
      </p:sp>
    </p:spTree>
    <p:extLst>
      <p:ext uri="{BB962C8B-B14F-4D97-AF65-F5344CB8AC3E}">
        <p14:creationId xmlns:p14="http://schemas.microsoft.com/office/powerpoint/2010/main" val="359418006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Lst>
  <p:transition>
    <p:fade/>
  </p:transition>
  <p:hf hdr="0" ftr="0" dt="0"/>
  <p:txStyles>
    <p:titleStyle>
      <a:lvl1pPr algn="l" defTabSz="1266984"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p:bodyStyle>
    <p:otherStyle>
      <a:defPPr>
        <a:defRPr lang="en-US"/>
      </a:defPPr>
      <a:lvl1pPr marL="0" algn="l" defTabSz="1266984" rtl="0" eaLnBrk="1" latinLnBrk="0" hangingPunct="1">
        <a:defRPr sz="2494" kern="1200">
          <a:solidFill>
            <a:schemeClr val="tx1"/>
          </a:solidFill>
          <a:latin typeface="+mn-lt"/>
          <a:ea typeface="+mn-ea"/>
          <a:cs typeface="+mn-cs"/>
        </a:defRPr>
      </a:lvl1pPr>
      <a:lvl2pPr marL="633493" algn="l" defTabSz="1266984" rtl="0" eaLnBrk="1" latinLnBrk="0" hangingPunct="1">
        <a:defRPr sz="2494" kern="1200">
          <a:solidFill>
            <a:schemeClr val="tx1"/>
          </a:solidFill>
          <a:latin typeface="+mn-lt"/>
          <a:ea typeface="+mn-ea"/>
          <a:cs typeface="+mn-cs"/>
        </a:defRPr>
      </a:lvl2pPr>
      <a:lvl3pPr marL="1266984" algn="l" defTabSz="1266984" rtl="0" eaLnBrk="1" latinLnBrk="0" hangingPunct="1">
        <a:defRPr sz="2494" kern="1200">
          <a:solidFill>
            <a:schemeClr val="tx1"/>
          </a:solidFill>
          <a:latin typeface="+mn-lt"/>
          <a:ea typeface="+mn-ea"/>
          <a:cs typeface="+mn-cs"/>
        </a:defRPr>
      </a:lvl3pPr>
      <a:lvl4pPr marL="1900477" algn="l" defTabSz="1266984" rtl="0" eaLnBrk="1" latinLnBrk="0" hangingPunct="1">
        <a:defRPr sz="2494" kern="1200">
          <a:solidFill>
            <a:schemeClr val="tx1"/>
          </a:solidFill>
          <a:latin typeface="+mn-lt"/>
          <a:ea typeface="+mn-ea"/>
          <a:cs typeface="+mn-cs"/>
        </a:defRPr>
      </a:lvl4pPr>
      <a:lvl5pPr marL="2533969" algn="l" defTabSz="1266984" rtl="0" eaLnBrk="1" latinLnBrk="0" hangingPunct="1">
        <a:defRPr sz="2494" kern="1200">
          <a:solidFill>
            <a:schemeClr val="tx1"/>
          </a:solidFill>
          <a:latin typeface="+mn-lt"/>
          <a:ea typeface="+mn-ea"/>
          <a:cs typeface="+mn-cs"/>
        </a:defRPr>
      </a:lvl5pPr>
      <a:lvl6pPr marL="3167462" algn="l" defTabSz="1266984" rtl="0" eaLnBrk="1" latinLnBrk="0" hangingPunct="1">
        <a:defRPr sz="2494" kern="1200">
          <a:solidFill>
            <a:schemeClr val="tx1"/>
          </a:solidFill>
          <a:latin typeface="+mn-lt"/>
          <a:ea typeface="+mn-ea"/>
          <a:cs typeface="+mn-cs"/>
        </a:defRPr>
      </a:lvl6pPr>
      <a:lvl7pPr marL="3800953" algn="l" defTabSz="1266984" rtl="0" eaLnBrk="1" latinLnBrk="0" hangingPunct="1">
        <a:defRPr sz="2494" kern="1200">
          <a:solidFill>
            <a:schemeClr val="tx1"/>
          </a:solidFill>
          <a:latin typeface="+mn-lt"/>
          <a:ea typeface="+mn-ea"/>
          <a:cs typeface="+mn-cs"/>
        </a:defRPr>
      </a:lvl7pPr>
      <a:lvl8pPr marL="4434446" algn="l" defTabSz="1266984" rtl="0" eaLnBrk="1" latinLnBrk="0" hangingPunct="1">
        <a:defRPr sz="2494" kern="1200">
          <a:solidFill>
            <a:schemeClr val="tx1"/>
          </a:solidFill>
          <a:latin typeface="+mn-lt"/>
          <a:ea typeface="+mn-ea"/>
          <a:cs typeface="+mn-cs"/>
        </a:defRPr>
      </a:lvl8pPr>
      <a:lvl9pPr marL="5067937" algn="l" defTabSz="1266984" rtl="0" eaLnBrk="1" latinLnBrk="0" hangingPunct="1">
        <a:defRPr sz="249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65">
          <p15:clr>
            <a:srgbClr val="FBAE40"/>
          </p15:clr>
        </p15:guide>
        <p15:guide id="4" orient="horz" pos="2958">
          <p15:clr>
            <a:srgbClr val="FBAE40"/>
          </p15:clr>
        </p15:guide>
        <p15:guide id="5" pos="295">
          <p15:clr>
            <a:srgbClr val="FBAE40"/>
          </p15:clr>
        </p15:guide>
        <p15:guide id="7" orient="horz" pos="247">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60.xml"/><Relationship Id="rId2" Type="http://schemas.openxmlformats.org/officeDocument/2006/relationships/tags" Target="../tags/tag459.xml"/><Relationship Id="rId1" Type="http://schemas.openxmlformats.org/officeDocument/2006/relationships/tags" Target="../tags/tag458.xml"/><Relationship Id="rId4"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tags" Target="../tags/tag492.xml"/><Relationship Id="rId2" Type="http://schemas.openxmlformats.org/officeDocument/2006/relationships/tags" Target="../tags/tag491.xml"/><Relationship Id="rId1" Type="http://schemas.openxmlformats.org/officeDocument/2006/relationships/tags" Target="../tags/tag490.xml"/><Relationship Id="rId5" Type="http://schemas.openxmlformats.org/officeDocument/2006/relationships/image" Target="../media/image12.png"/><Relationship Id="rId4"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tags" Target="../tags/tag495.xml"/><Relationship Id="rId2" Type="http://schemas.openxmlformats.org/officeDocument/2006/relationships/tags" Target="../tags/tag494.xml"/><Relationship Id="rId1" Type="http://schemas.openxmlformats.org/officeDocument/2006/relationships/tags" Target="../tags/tag493.xml"/><Relationship Id="rId6" Type="http://schemas.openxmlformats.org/officeDocument/2006/relationships/image" Target="../media/image12.png"/><Relationship Id="rId5" Type="http://schemas.openxmlformats.org/officeDocument/2006/relationships/slideLayout" Target="../slideLayouts/slideLayout73.xml"/><Relationship Id="rId4" Type="http://schemas.openxmlformats.org/officeDocument/2006/relationships/tags" Target="../tags/tag496.xml"/></Relationships>
</file>

<file path=ppt/slides/_rels/slide12.xml.rels><?xml version="1.0" encoding="UTF-8" standalone="yes"?>
<Relationships xmlns="http://schemas.openxmlformats.org/package/2006/relationships"><Relationship Id="rId3" Type="http://schemas.openxmlformats.org/officeDocument/2006/relationships/tags" Target="../tags/tag499.xml"/><Relationship Id="rId2" Type="http://schemas.openxmlformats.org/officeDocument/2006/relationships/tags" Target="../tags/tag498.xml"/><Relationship Id="rId1" Type="http://schemas.openxmlformats.org/officeDocument/2006/relationships/tags" Target="../tags/tag497.xml"/><Relationship Id="rId5" Type="http://schemas.openxmlformats.org/officeDocument/2006/relationships/image" Target="../media/image12.png"/><Relationship Id="rId4"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tags" Target="../tags/tag502.xml"/><Relationship Id="rId2" Type="http://schemas.openxmlformats.org/officeDocument/2006/relationships/tags" Target="../tags/tag501.xml"/><Relationship Id="rId1" Type="http://schemas.openxmlformats.org/officeDocument/2006/relationships/tags" Target="../tags/tag500.xml"/><Relationship Id="rId5" Type="http://schemas.openxmlformats.org/officeDocument/2006/relationships/image" Target="../media/image12.png"/><Relationship Id="rId4"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tags" Target="../tags/tag505.xml"/><Relationship Id="rId2" Type="http://schemas.openxmlformats.org/officeDocument/2006/relationships/tags" Target="../tags/tag504.xml"/><Relationship Id="rId1" Type="http://schemas.openxmlformats.org/officeDocument/2006/relationships/tags" Target="../tags/tag503.xml"/><Relationship Id="rId5" Type="http://schemas.openxmlformats.org/officeDocument/2006/relationships/slideLayout" Target="../slideLayouts/slideLayout73.xml"/><Relationship Id="rId4" Type="http://schemas.openxmlformats.org/officeDocument/2006/relationships/tags" Target="../tags/tag506.xml"/></Relationships>
</file>

<file path=ppt/slides/_rels/slide15.xml.rels><?xml version="1.0" encoding="UTF-8" standalone="yes"?>
<Relationships xmlns="http://schemas.openxmlformats.org/package/2006/relationships"><Relationship Id="rId3" Type="http://schemas.openxmlformats.org/officeDocument/2006/relationships/tags" Target="../tags/tag509.xml"/><Relationship Id="rId2" Type="http://schemas.openxmlformats.org/officeDocument/2006/relationships/tags" Target="../tags/tag508.xml"/><Relationship Id="rId1" Type="http://schemas.openxmlformats.org/officeDocument/2006/relationships/tags" Target="../tags/tag507.xml"/><Relationship Id="rId5" Type="http://schemas.openxmlformats.org/officeDocument/2006/relationships/slideLayout" Target="../slideLayouts/slideLayout73.xml"/><Relationship Id="rId4" Type="http://schemas.openxmlformats.org/officeDocument/2006/relationships/tags" Target="../tags/tag510.xml"/></Relationships>
</file>

<file path=ppt/slides/_rels/slide16.xml.rels><?xml version="1.0" encoding="UTF-8" standalone="yes"?>
<Relationships xmlns="http://schemas.openxmlformats.org/package/2006/relationships"><Relationship Id="rId3" Type="http://schemas.openxmlformats.org/officeDocument/2006/relationships/tags" Target="../tags/tag513.xml"/><Relationship Id="rId2" Type="http://schemas.openxmlformats.org/officeDocument/2006/relationships/tags" Target="../tags/tag512.xml"/><Relationship Id="rId1" Type="http://schemas.openxmlformats.org/officeDocument/2006/relationships/tags" Target="../tags/tag511.xml"/><Relationship Id="rId4"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tags" Target="../tags/tag521.xml"/><Relationship Id="rId13" Type="http://schemas.openxmlformats.org/officeDocument/2006/relationships/tags" Target="../tags/tag526.xml"/><Relationship Id="rId18" Type="http://schemas.openxmlformats.org/officeDocument/2006/relationships/notesSlide" Target="../notesSlides/notesSlide2.xml"/><Relationship Id="rId3" Type="http://schemas.openxmlformats.org/officeDocument/2006/relationships/tags" Target="../tags/tag516.xml"/><Relationship Id="rId7" Type="http://schemas.openxmlformats.org/officeDocument/2006/relationships/tags" Target="../tags/tag520.xml"/><Relationship Id="rId12" Type="http://schemas.openxmlformats.org/officeDocument/2006/relationships/tags" Target="../tags/tag525.xml"/><Relationship Id="rId17" Type="http://schemas.openxmlformats.org/officeDocument/2006/relationships/slideLayout" Target="../slideLayouts/slideLayout1.xml"/><Relationship Id="rId2" Type="http://schemas.openxmlformats.org/officeDocument/2006/relationships/tags" Target="../tags/tag515.xml"/><Relationship Id="rId16" Type="http://schemas.openxmlformats.org/officeDocument/2006/relationships/tags" Target="../tags/tag529.xml"/><Relationship Id="rId1" Type="http://schemas.openxmlformats.org/officeDocument/2006/relationships/tags" Target="../tags/tag514.xml"/><Relationship Id="rId6" Type="http://schemas.openxmlformats.org/officeDocument/2006/relationships/tags" Target="../tags/tag519.xml"/><Relationship Id="rId11" Type="http://schemas.openxmlformats.org/officeDocument/2006/relationships/tags" Target="../tags/tag524.xml"/><Relationship Id="rId5" Type="http://schemas.openxmlformats.org/officeDocument/2006/relationships/tags" Target="../tags/tag518.xml"/><Relationship Id="rId15" Type="http://schemas.openxmlformats.org/officeDocument/2006/relationships/tags" Target="../tags/tag528.xml"/><Relationship Id="rId10" Type="http://schemas.openxmlformats.org/officeDocument/2006/relationships/tags" Target="../tags/tag523.xml"/><Relationship Id="rId4" Type="http://schemas.openxmlformats.org/officeDocument/2006/relationships/tags" Target="../tags/tag517.xml"/><Relationship Id="rId9" Type="http://schemas.openxmlformats.org/officeDocument/2006/relationships/tags" Target="../tags/tag522.xml"/><Relationship Id="rId14" Type="http://schemas.openxmlformats.org/officeDocument/2006/relationships/tags" Target="../tags/tag527.xml"/></Relationships>
</file>

<file path=ppt/slides/_rels/slide18.xml.rels><?xml version="1.0" encoding="UTF-8" standalone="yes"?>
<Relationships xmlns="http://schemas.openxmlformats.org/package/2006/relationships"><Relationship Id="rId3" Type="http://schemas.openxmlformats.org/officeDocument/2006/relationships/tags" Target="../tags/tag532.xml"/><Relationship Id="rId2" Type="http://schemas.openxmlformats.org/officeDocument/2006/relationships/tags" Target="../tags/tag531.xml"/><Relationship Id="rId1" Type="http://schemas.openxmlformats.org/officeDocument/2006/relationships/tags" Target="../tags/tag530.xml"/><Relationship Id="rId5" Type="http://schemas.openxmlformats.org/officeDocument/2006/relationships/slideLayout" Target="../slideLayouts/slideLayout73.xml"/><Relationship Id="rId4" Type="http://schemas.openxmlformats.org/officeDocument/2006/relationships/tags" Target="../tags/tag533.xml"/></Relationships>
</file>

<file path=ppt/slides/_rels/slide19.xml.rels><?xml version="1.0" encoding="UTF-8" standalone="yes"?>
<Relationships xmlns="http://schemas.openxmlformats.org/package/2006/relationships"><Relationship Id="rId3" Type="http://schemas.openxmlformats.org/officeDocument/2006/relationships/tags" Target="../tags/tag536.xml"/><Relationship Id="rId2" Type="http://schemas.openxmlformats.org/officeDocument/2006/relationships/tags" Target="../tags/tag535.xml"/><Relationship Id="rId1" Type="http://schemas.openxmlformats.org/officeDocument/2006/relationships/tags" Target="../tags/tag534.xml"/><Relationship Id="rId6" Type="http://schemas.openxmlformats.org/officeDocument/2006/relationships/image" Target="../media/image13.png"/><Relationship Id="rId5" Type="http://schemas.openxmlformats.org/officeDocument/2006/relationships/notesSlide" Target="../notesSlides/notesSlide3.xml"/><Relationship Id="rId4"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 Id="rId4"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cheshireeast.gov.uk/pdf/council-and-democracy/council-finance-and-governance/public-interest-jan2023/cheshire-east-council-final-17-january-2023.pdf" TargetMode="External"/><Relationship Id="rId3" Type="http://schemas.openxmlformats.org/officeDocument/2006/relationships/tags" Target="../tags/tag539.xml"/><Relationship Id="rId7" Type="http://schemas.openxmlformats.org/officeDocument/2006/relationships/notesSlide" Target="../notesSlides/notesSlide4.xml"/><Relationship Id="rId12" Type="http://schemas.openxmlformats.org/officeDocument/2006/relationships/hyperlink" Target="https://www.grantthornton.co.uk/insights/local-government-procurement-and-contract-management-lessons-learned/" TargetMode="External"/><Relationship Id="rId2" Type="http://schemas.openxmlformats.org/officeDocument/2006/relationships/tags" Target="../tags/tag538.xml"/><Relationship Id="rId1" Type="http://schemas.openxmlformats.org/officeDocument/2006/relationships/tags" Target="../tags/tag537.xml"/><Relationship Id="rId6" Type="http://schemas.openxmlformats.org/officeDocument/2006/relationships/slideLayout" Target="../slideLayouts/slideLayout32.xml"/><Relationship Id="rId11" Type="http://schemas.openxmlformats.org/officeDocument/2006/relationships/image" Target="../media/image16.png"/><Relationship Id="rId5" Type="http://schemas.openxmlformats.org/officeDocument/2006/relationships/tags" Target="../tags/tag541.xml"/><Relationship Id="rId10" Type="http://schemas.openxmlformats.org/officeDocument/2006/relationships/image" Target="../media/image15.png"/><Relationship Id="rId4" Type="http://schemas.openxmlformats.org/officeDocument/2006/relationships/tags" Target="../tags/tag540.xml"/><Relationship Id="rId9" Type="http://schemas.openxmlformats.org/officeDocument/2006/relationships/hyperlink" Target="https://www.grantthornton.co.uk/insights/lessons-from-recent-public-interest-reports/" TargetMode="External"/><Relationship Id="rId1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544.xml"/><Relationship Id="rId7" Type="http://schemas.openxmlformats.org/officeDocument/2006/relationships/slideLayout" Target="../slideLayouts/slideLayout50.xml"/><Relationship Id="rId2" Type="http://schemas.openxmlformats.org/officeDocument/2006/relationships/tags" Target="../tags/tag543.xml"/><Relationship Id="rId1" Type="http://schemas.openxmlformats.org/officeDocument/2006/relationships/tags" Target="../tags/tag542.xml"/><Relationship Id="rId6" Type="http://schemas.openxmlformats.org/officeDocument/2006/relationships/tags" Target="../tags/tag547.xml"/><Relationship Id="rId5" Type="http://schemas.openxmlformats.org/officeDocument/2006/relationships/tags" Target="../tags/tag546.xml"/><Relationship Id="rId10" Type="http://schemas.openxmlformats.org/officeDocument/2006/relationships/hyperlink" Target="mailto:Richard.DM.Thomas@uk.gt.com" TargetMode="External"/><Relationship Id="rId4" Type="http://schemas.openxmlformats.org/officeDocument/2006/relationships/tags" Target="../tags/tag545.xml"/><Relationship Id="rId9" Type="http://schemas.openxmlformats.org/officeDocument/2006/relationships/hyperlink" Target="mailto:guy.clifton@uk.gt.com" TargetMode="Externa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466.xml"/><Relationship Id="rId7" Type="http://schemas.openxmlformats.org/officeDocument/2006/relationships/slideLayout" Target="../slideLayouts/slideLayout1.xml"/><Relationship Id="rId2" Type="http://schemas.openxmlformats.org/officeDocument/2006/relationships/tags" Target="../tags/tag465.xml"/><Relationship Id="rId1" Type="http://schemas.openxmlformats.org/officeDocument/2006/relationships/tags" Target="../tags/tag464.xml"/><Relationship Id="rId6" Type="http://schemas.openxmlformats.org/officeDocument/2006/relationships/tags" Target="../tags/tag469.xml"/><Relationship Id="rId5" Type="http://schemas.openxmlformats.org/officeDocument/2006/relationships/tags" Target="../tags/tag468.xml"/><Relationship Id="rId10" Type="http://schemas.openxmlformats.org/officeDocument/2006/relationships/chart" Target="../charts/chart3.xml"/><Relationship Id="rId4" Type="http://schemas.openxmlformats.org/officeDocument/2006/relationships/tags" Target="../tags/tag467.xml"/><Relationship Id="rId9"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tags" Target="../tags/tag472.xml"/><Relationship Id="rId7" Type="http://schemas.openxmlformats.org/officeDocument/2006/relationships/hyperlink" Target="https://www.grantthornton.co.uk/insights/how-can-further-local-authority-failures-be-prevented/" TargetMode="External"/><Relationship Id="rId2" Type="http://schemas.openxmlformats.org/officeDocument/2006/relationships/tags" Target="../tags/tag471.xml"/><Relationship Id="rId1" Type="http://schemas.openxmlformats.org/officeDocument/2006/relationships/tags" Target="../tags/tag470.xml"/><Relationship Id="rId6" Type="http://schemas.openxmlformats.org/officeDocument/2006/relationships/image" Target="../media/image8.png"/><Relationship Id="rId5" Type="http://schemas.openxmlformats.org/officeDocument/2006/relationships/slideLayout" Target="../slideLayouts/slideLayout52.xml"/><Relationship Id="rId4" Type="http://schemas.openxmlformats.org/officeDocument/2006/relationships/tags" Target="../tags/tag473.xml"/></Relationships>
</file>

<file path=ppt/slides/_rels/slide5.xml.rels><?xml version="1.0" encoding="UTF-8" standalone="yes"?>
<Relationships xmlns="http://schemas.openxmlformats.org/package/2006/relationships"><Relationship Id="rId3" Type="http://schemas.openxmlformats.org/officeDocument/2006/relationships/tags" Target="../tags/tag476.xml"/><Relationship Id="rId2" Type="http://schemas.openxmlformats.org/officeDocument/2006/relationships/tags" Target="../tags/tag475.xml"/><Relationship Id="rId1" Type="http://schemas.openxmlformats.org/officeDocument/2006/relationships/tags" Target="../tags/tag474.xml"/><Relationship Id="rId5" Type="http://schemas.openxmlformats.org/officeDocument/2006/relationships/slideLayout" Target="../slideLayouts/slideLayout52.xml"/><Relationship Id="rId4" Type="http://schemas.openxmlformats.org/officeDocument/2006/relationships/tags" Target="../tags/tag477.xml"/></Relationships>
</file>

<file path=ppt/slides/_rels/slide6.xml.rels><?xml version="1.0" encoding="UTF-8" standalone="yes"?>
<Relationships xmlns="http://schemas.openxmlformats.org/package/2006/relationships"><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tags" Target="../tags/tag478.xml"/><Relationship Id="rId4"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tags" Target="../tags/tag483.xml"/><Relationship Id="rId2" Type="http://schemas.openxmlformats.org/officeDocument/2006/relationships/tags" Target="../tags/tag482.xml"/><Relationship Id="rId1" Type="http://schemas.openxmlformats.org/officeDocument/2006/relationships/tags" Target="../tags/tag481.xml"/><Relationship Id="rId5" Type="http://schemas.openxmlformats.org/officeDocument/2006/relationships/image" Target="../media/image9.png"/><Relationship Id="rId4"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tags" Target="../tags/tag486.xml"/><Relationship Id="rId2" Type="http://schemas.openxmlformats.org/officeDocument/2006/relationships/tags" Target="../tags/tag485.xml"/><Relationship Id="rId1" Type="http://schemas.openxmlformats.org/officeDocument/2006/relationships/tags" Target="../tags/tag484.xml"/><Relationship Id="rId6" Type="http://schemas.openxmlformats.org/officeDocument/2006/relationships/image" Target="../media/image10.png"/><Relationship Id="rId5" Type="http://schemas.openxmlformats.org/officeDocument/2006/relationships/notesSlide" Target="../notesSlides/notesSlide1.xml"/><Relationship Id="rId4"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tags" Target="../tags/tag489.xml"/><Relationship Id="rId2" Type="http://schemas.openxmlformats.org/officeDocument/2006/relationships/tags" Target="../tags/tag488.xml"/><Relationship Id="rId1" Type="http://schemas.openxmlformats.org/officeDocument/2006/relationships/tags" Target="../tags/tag487.xml"/><Relationship Id="rId5" Type="http://schemas.openxmlformats.org/officeDocument/2006/relationships/image" Target="../media/image11.png"/><Relationship Id="rId4"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949980-648B-9033-68A8-E1526E76BCB9}"/>
              </a:ext>
            </a:extLst>
          </p:cNvPr>
          <p:cNvSpPr>
            <a:spLocks noGrp="1"/>
          </p:cNvSpPr>
          <p:nvPr>
            <p:ph type="title"/>
            <p:custDataLst>
              <p:tags r:id="rId2"/>
            </p:custDataLst>
          </p:nvPr>
        </p:nvSpPr>
        <p:spPr>
          <a:xfrm>
            <a:off x="468000" y="1620000"/>
            <a:ext cx="4600800" cy="1080000"/>
          </a:xfrm>
        </p:spPr>
        <p:txBody>
          <a:bodyPr/>
          <a:lstStyle/>
          <a:p>
            <a:r>
              <a:rPr lang="en-GB" sz="3600" dirty="0"/>
              <a:t>Preventing failure in local government</a:t>
            </a:r>
            <a:br>
              <a:rPr lang="en-GB" sz="3600" dirty="0"/>
            </a:br>
            <a:br>
              <a:rPr lang="en-GB" sz="3600" dirty="0"/>
            </a:br>
            <a:r>
              <a:rPr lang="en-GB" sz="1600" dirty="0"/>
              <a:t>Society of District Council Treasurers  </a:t>
            </a:r>
          </a:p>
        </p:txBody>
      </p:sp>
      <p:sp>
        <p:nvSpPr>
          <p:cNvPr id="4" name="Text Placeholder 3">
            <a:extLst>
              <a:ext uri="{FF2B5EF4-FFF2-40B4-BE49-F238E27FC236}">
                <a16:creationId xmlns:a16="http://schemas.microsoft.com/office/drawing/2014/main" id="{29FD371B-6BFF-1EF5-246E-FF54F59EFB5E}"/>
              </a:ext>
            </a:extLst>
          </p:cNvPr>
          <p:cNvSpPr>
            <a:spLocks noGrp="1"/>
          </p:cNvSpPr>
          <p:nvPr>
            <p:ph type="body" sz="quarter" idx="15"/>
            <p:custDataLst>
              <p:tags r:id="rId3"/>
            </p:custDataLst>
          </p:nvPr>
        </p:nvSpPr>
        <p:spPr>
          <a:xfrm>
            <a:off x="468000" y="3717065"/>
            <a:ext cx="4032563" cy="1238149"/>
          </a:xfrm>
        </p:spPr>
        <p:txBody>
          <a:bodyPr/>
          <a:lstStyle/>
          <a:p>
            <a:pPr lvl="1"/>
            <a:r>
              <a:rPr lang="en-GB" dirty="0">
                <a:solidFill>
                  <a:schemeClr val="accent3"/>
                </a:solidFill>
                <a:latin typeface="GT Walsheim Pro Light" panose="02000503040000020003" pitchFamily="50" charset="0"/>
              </a:rPr>
              <a:t>7 March 2024</a:t>
            </a:r>
          </a:p>
          <a:p>
            <a:pPr lvl="1"/>
            <a:endParaRPr lang="en-GB" dirty="0">
              <a:solidFill>
                <a:schemeClr val="accent3"/>
              </a:solidFill>
              <a:latin typeface="GT Walsheim Pro Light" panose="02000503040000020003" pitchFamily="50" charset="0"/>
            </a:endParaRPr>
          </a:p>
          <a:p>
            <a:pPr lvl="1"/>
            <a:r>
              <a:rPr lang="en-GB" dirty="0">
                <a:solidFill>
                  <a:schemeClr val="accent3"/>
                </a:solidFill>
                <a:latin typeface="GT Walsheim Pro Light" panose="02000503040000020003" pitchFamily="50" charset="0"/>
              </a:rPr>
              <a:t>Guy Clifton and Richard Thomas</a:t>
            </a:r>
          </a:p>
        </p:txBody>
      </p:sp>
    </p:spTree>
    <p:custDataLst>
      <p:tags r:id="rId1"/>
    </p:custDataLst>
    <p:extLst>
      <p:ext uri="{BB962C8B-B14F-4D97-AF65-F5344CB8AC3E}">
        <p14:creationId xmlns:p14="http://schemas.microsoft.com/office/powerpoint/2010/main" val="4249770963"/>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1FE8D-442D-86C1-E422-9E9090ED094C}"/>
              </a:ext>
            </a:extLst>
          </p:cNvPr>
          <p:cNvSpPr>
            <a:spLocks noGrp="1"/>
          </p:cNvSpPr>
          <p:nvPr>
            <p:ph type="sldNum" sz="quarter" idx="13"/>
            <p:custDataLst>
              <p:tags r:id="rId2"/>
            </p:custDataLst>
          </p:nvPr>
        </p:nvSpPr>
        <p:spPr/>
        <p:txBody>
          <a:bodyPr/>
          <a:lstStyle/>
          <a:p>
            <a:pPr marL="0" marR="0" lvl="0" indent="0" algn="l" defTabSz="311033" rtl="0" eaLnBrk="1" fontAlgn="auto" latinLnBrk="0" hangingPunct="1">
              <a:lnSpc>
                <a:spcPct val="100000"/>
              </a:lnSpc>
              <a:spcBef>
                <a:spcPts val="0"/>
              </a:spcBef>
              <a:spcAft>
                <a:spcPts val="0"/>
              </a:spcAft>
              <a:buClrTx/>
              <a:buSzTx/>
              <a:buFontTx/>
              <a:buNone/>
              <a:tabLst/>
              <a:defRPr/>
            </a:pPr>
            <a:fld id="{37B4438D-29B8-4FC7-9D64-F44FE400D0A9}" type="slidenum">
              <a:rPr kumimoji="0" lang="en-GB" sz="600" b="1" i="0" u="none" strike="noStrike" kern="1200" cap="none" spc="0" normalizeH="0" baseline="0" noProof="0" smtClean="0">
                <a:ln>
                  <a:noFill/>
                </a:ln>
                <a:solidFill>
                  <a:prstClr val="black"/>
                </a:solidFill>
                <a:effectLst/>
                <a:uLnTx/>
                <a:uFillTx/>
                <a:latin typeface="GT Walsheim Pro Light"/>
                <a:ea typeface="+mn-ea"/>
                <a:cs typeface="+mn-cs"/>
              </a:rPr>
              <a:pPr marL="0" marR="0" lvl="0" indent="0" algn="l" defTabSz="311033" rtl="0" eaLnBrk="1" fontAlgn="auto" latinLnBrk="0" hangingPunct="1">
                <a:lnSpc>
                  <a:spcPct val="100000"/>
                </a:lnSpc>
                <a:spcBef>
                  <a:spcPts val="0"/>
                </a:spcBef>
                <a:spcAft>
                  <a:spcPts val="0"/>
                </a:spcAft>
                <a:buClrTx/>
                <a:buSzTx/>
                <a:buFontTx/>
                <a:buNone/>
                <a:tabLst/>
                <a:defRPr/>
              </a:pPr>
              <a:t>10</a:t>
            </a:fld>
            <a:endParaRPr kumimoji="0" lang="en-GB" sz="600" b="1" i="0" u="none" strike="noStrike" kern="1200" cap="none" spc="0" normalizeH="0" baseline="0" noProof="0" dirty="0">
              <a:ln>
                <a:noFill/>
              </a:ln>
              <a:solidFill>
                <a:prstClr val="black"/>
              </a:solidFill>
              <a:effectLst/>
              <a:uLnTx/>
              <a:uFillTx/>
              <a:latin typeface="GT Walsheim Pro Light"/>
              <a:ea typeface="+mn-ea"/>
              <a:cs typeface="+mn-cs"/>
            </a:endParaRPr>
          </a:p>
        </p:txBody>
      </p:sp>
      <p:sp>
        <p:nvSpPr>
          <p:cNvPr id="3" name="Title 2">
            <a:extLst>
              <a:ext uri="{FF2B5EF4-FFF2-40B4-BE49-F238E27FC236}">
                <a16:creationId xmlns:a16="http://schemas.microsoft.com/office/drawing/2014/main" id="{23C1DD4B-E51A-2CC5-84F8-7C4F65C0A8C0}"/>
              </a:ext>
            </a:extLst>
          </p:cNvPr>
          <p:cNvSpPr>
            <a:spLocks noGrp="1"/>
          </p:cNvSpPr>
          <p:nvPr>
            <p:ph type="title"/>
            <p:custDataLst>
              <p:tags r:id="rId3"/>
            </p:custDataLst>
          </p:nvPr>
        </p:nvSpPr>
        <p:spPr>
          <a:xfrm>
            <a:off x="468000" y="395998"/>
            <a:ext cx="7212960" cy="792000"/>
          </a:xfrm>
        </p:spPr>
        <p:txBody>
          <a:bodyPr/>
          <a:lstStyle/>
          <a:p>
            <a:r>
              <a:rPr lang="en-GB" dirty="0"/>
              <a:t>Preventing failure  - individual councils</a:t>
            </a:r>
          </a:p>
        </p:txBody>
      </p:sp>
      <p:pic>
        <p:nvPicPr>
          <p:cNvPr id="5" name="Picture 4" descr="Icon&#10;&#10;Description automatically generated">
            <a:extLst>
              <a:ext uri="{FF2B5EF4-FFF2-40B4-BE49-F238E27FC236}">
                <a16:creationId xmlns:a16="http://schemas.microsoft.com/office/drawing/2014/main" id="{6D614E00-B251-2F91-5A79-2FEE56E88A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3418" y="175413"/>
            <a:ext cx="1109514" cy="1049348"/>
          </a:xfrm>
          <a:prstGeom prst="rect">
            <a:avLst/>
          </a:prstGeom>
        </p:spPr>
      </p:pic>
      <p:graphicFrame>
        <p:nvGraphicFramePr>
          <p:cNvPr id="6" name="Content Placeholder 4">
            <a:extLst>
              <a:ext uri="{FF2B5EF4-FFF2-40B4-BE49-F238E27FC236}">
                <a16:creationId xmlns:a16="http://schemas.microsoft.com/office/drawing/2014/main" id="{F886412C-EC80-A19F-3325-037D56784A2B}"/>
              </a:ext>
            </a:extLst>
          </p:cNvPr>
          <p:cNvGraphicFramePr>
            <a:graphicFrameLocks/>
          </p:cNvGraphicFramePr>
          <p:nvPr/>
        </p:nvGraphicFramePr>
        <p:xfrm>
          <a:off x="549000" y="1375285"/>
          <a:ext cx="8207374" cy="3296920"/>
        </p:xfrm>
        <a:graphic>
          <a:graphicData uri="http://schemas.openxmlformats.org/drawingml/2006/table">
            <a:tbl>
              <a:tblPr firstRow="1" bandRow="1">
                <a:tableStyleId>{5C22544A-7EE6-4342-B048-85BDC9FD1C3A}</a:tableStyleId>
              </a:tblPr>
              <a:tblGrid>
                <a:gridCol w="1915904">
                  <a:extLst>
                    <a:ext uri="{9D8B030D-6E8A-4147-A177-3AD203B41FA5}">
                      <a16:colId xmlns:a16="http://schemas.microsoft.com/office/drawing/2014/main" val="1916794302"/>
                    </a:ext>
                  </a:extLst>
                </a:gridCol>
                <a:gridCol w="6291470">
                  <a:extLst>
                    <a:ext uri="{9D8B030D-6E8A-4147-A177-3AD203B41FA5}">
                      <a16:colId xmlns:a16="http://schemas.microsoft.com/office/drawing/2014/main" val="3871934111"/>
                    </a:ext>
                  </a:extLst>
                </a:gridCol>
              </a:tblGrid>
              <a:tr h="370840">
                <a:tc>
                  <a:txBody>
                    <a:bodyPr/>
                    <a:lstStyle/>
                    <a:p>
                      <a:r>
                        <a:rPr lang="en-GB" sz="1400" dirty="0"/>
                        <a:t>Functions and roles</a:t>
                      </a:r>
                    </a:p>
                  </a:txBody>
                  <a:tcPr/>
                </a:tc>
                <a:tc>
                  <a:txBody>
                    <a:bodyPr/>
                    <a:lstStyle/>
                    <a:p>
                      <a:r>
                        <a:rPr lang="en-GB" sz="1400" dirty="0"/>
                        <a:t>Good practice</a:t>
                      </a:r>
                    </a:p>
                  </a:txBody>
                  <a:tcPr/>
                </a:tc>
                <a:extLst>
                  <a:ext uri="{0D108BD9-81ED-4DB2-BD59-A6C34878D82A}">
                    <a16:rowId xmlns:a16="http://schemas.microsoft.com/office/drawing/2014/main" val="1551106284"/>
                  </a:ext>
                </a:extLst>
              </a:tr>
              <a:tr h="370840">
                <a:tc>
                  <a:txBody>
                    <a:bodyPr/>
                    <a:lstStyle/>
                    <a:p>
                      <a:r>
                        <a:rPr lang="en-GB" sz="1400" dirty="0"/>
                        <a:t>Full Council</a:t>
                      </a:r>
                    </a:p>
                  </a:txBody>
                  <a:tcPr/>
                </a:tc>
                <a:tc>
                  <a:txBody>
                    <a:bodyPr/>
                    <a:lstStyle/>
                    <a:p>
                      <a:r>
                        <a:rPr lang="en-GB" sz="1400" dirty="0"/>
                        <a:t>Effective resource management, ensure members are well informed/trained, auditor’s annual reports presented to full Council, allow enough time for in-depth discussion on key decisions.</a:t>
                      </a:r>
                    </a:p>
                  </a:txBody>
                  <a:tcPr/>
                </a:tc>
                <a:extLst>
                  <a:ext uri="{0D108BD9-81ED-4DB2-BD59-A6C34878D82A}">
                    <a16:rowId xmlns:a16="http://schemas.microsoft.com/office/drawing/2014/main" val="227685496"/>
                  </a:ext>
                </a:extLst>
              </a:tr>
              <a:tr h="370840">
                <a:tc>
                  <a:txBody>
                    <a:bodyPr/>
                    <a:lstStyle/>
                    <a:p>
                      <a:r>
                        <a:rPr lang="en-GB" sz="1400" dirty="0"/>
                        <a:t>Executive</a:t>
                      </a:r>
                    </a:p>
                  </a:txBody>
                  <a:tcPr/>
                </a:tc>
                <a:tc>
                  <a:txBody>
                    <a:bodyPr/>
                    <a:lstStyle/>
                    <a:p>
                      <a:r>
                        <a:rPr lang="en-GB" sz="1400" dirty="0"/>
                        <a:t>Ensure those appointed have appropriate capacity, competence and commitment, and are fully aware of responsibilities.</a:t>
                      </a:r>
                    </a:p>
                  </a:txBody>
                  <a:tcPr/>
                </a:tc>
                <a:extLst>
                  <a:ext uri="{0D108BD9-81ED-4DB2-BD59-A6C34878D82A}">
                    <a16:rowId xmlns:a16="http://schemas.microsoft.com/office/drawing/2014/main" val="1174966768"/>
                  </a:ext>
                </a:extLst>
              </a:tr>
              <a:tr h="370840">
                <a:tc>
                  <a:txBody>
                    <a:bodyPr/>
                    <a:lstStyle/>
                    <a:p>
                      <a:r>
                        <a:rPr lang="en-GB" sz="1400" dirty="0"/>
                        <a:t>Overview &amp; Scrutiny</a:t>
                      </a:r>
                    </a:p>
                  </a:txBody>
                  <a:tcPr/>
                </a:tc>
                <a:tc>
                  <a:txBody>
                    <a:bodyPr/>
                    <a:lstStyle/>
                    <a:p>
                      <a:r>
                        <a:rPr lang="en-GB" sz="1400" dirty="0"/>
                        <a:t>O&amp;SC function respected by Executive and full Council. Forward plan to focus on key strategic issues. Sufficient resources/support to meet functions including for call-ins. Non-partisan approach, independent members. Recommendations should be acted upon.</a:t>
                      </a:r>
                    </a:p>
                  </a:txBody>
                  <a:tcPr/>
                </a:tc>
                <a:extLst>
                  <a:ext uri="{0D108BD9-81ED-4DB2-BD59-A6C34878D82A}">
                    <a16:rowId xmlns:a16="http://schemas.microsoft.com/office/drawing/2014/main" val="2393634996"/>
                  </a:ext>
                </a:extLst>
              </a:tr>
              <a:tr h="370840">
                <a:tc>
                  <a:txBody>
                    <a:bodyPr/>
                    <a:lstStyle/>
                    <a:p>
                      <a:r>
                        <a:rPr lang="en-GB" sz="1400" dirty="0"/>
                        <a:t>Audit Committee</a:t>
                      </a:r>
                    </a:p>
                  </a:txBody>
                  <a:tcPr/>
                </a:tc>
                <a:tc>
                  <a:txBody>
                    <a:bodyPr/>
                    <a:lstStyle/>
                    <a:p>
                      <a:r>
                        <a:rPr lang="en-GB" sz="1400" dirty="0"/>
                        <a:t>Independent chair, members receive specialist training, receive appropriate officer support, internal audit plan focus on key strategic /risk-based areas, be curious, challenge IA/EA.</a:t>
                      </a:r>
                    </a:p>
                  </a:txBody>
                  <a:tcPr/>
                </a:tc>
                <a:extLst>
                  <a:ext uri="{0D108BD9-81ED-4DB2-BD59-A6C34878D82A}">
                    <a16:rowId xmlns:a16="http://schemas.microsoft.com/office/drawing/2014/main" val="3171128151"/>
                  </a:ext>
                </a:extLst>
              </a:tr>
            </a:tbl>
          </a:graphicData>
        </a:graphic>
      </p:graphicFrame>
    </p:spTree>
    <p:custDataLst>
      <p:tags r:id="rId1"/>
    </p:custDataLst>
    <p:extLst>
      <p:ext uri="{BB962C8B-B14F-4D97-AF65-F5344CB8AC3E}">
        <p14:creationId xmlns:p14="http://schemas.microsoft.com/office/powerpoint/2010/main" val="350659490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1FE8D-442D-86C1-E422-9E9090ED094C}"/>
              </a:ext>
            </a:extLst>
          </p:cNvPr>
          <p:cNvSpPr>
            <a:spLocks noGrp="1"/>
          </p:cNvSpPr>
          <p:nvPr>
            <p:ph type="sldNum" sz="quarter" idx="13"/>
            <p:custDataLst>
              <p:tags r:id="rId2"/>
            </p:custDataLst>
          </p:nvPr>
        </p:nvSpPr>
        <p:spPr/>
        <p:txBody>
          <a:bodyPr/>
          <a:lstStyle/>
          <a:p>
            <a:pPr marL="0" marR="0" lvl="0" indent="0" algn="l" defTabSz="311033" rtl="0" eaLnBrk="1" fontAlgn="auto" latinLnBrk="0" hangingPunct="1">
              <a:lnSpc>
                <a:spcPct val="100000"/>
              </a:lnSpc>
              <a:spcBef>
                <a:spcPts val="0"/>
              </a:spcBef>
              <a:spcAft>
                <a:spcPts val="0"/>
              </a:spcAft>
              <a:buClrTx/>
              <a:buSzTx/>
              <a:buFontTx/>
              <a:buNone/>
              <a:tabLst/>
              <a:defRPr/>
            </a:pPr>
            <a:fld id="{37B4438D-29B8-4FC7-9D64-F44FE400D0A9}" type="slidenum">
              <a:rPr kumimoji="0" lang="en-GB" sz="600" b="1" i="0" u="none" strike="noStrike" kern="1200" cap="none" spc="0" normalizeH="0" baseline="0" noProof="0" smtClean="0">
                <a:ln>
                  <a:noFill/>
                </a:ln>
                <a:solidFill>
                  <a:prstClr val="black"/>
                </a:solidFill>
                <a:effectLst/>
                <a:uLnTx/>
                <a:uFillTx/>
                <a:latin typeface="GT Walsheim Pro Light"/>
                <a:ea typeface="+mn-ea"/>
                <a:cs typeface="+mn-cs"/>
              </a:rPr>
              <a:pPr marL="0" marR="0" lvl="0" indent="0" algn="l" defTabSz="311033" rtl="0" eaLnBrk="1" fontAlgn="auto" latinLnBrk="0" hangingPunct="1">
                <a:lnSpc>
                  <a:spcPct val="100000"/>
                </a:lnSpc>
                <a:spcBef>
                  <a:spcPts val="0"/>
                </a:spcBef>
                <a:spcAft>
                  <a:spcPts val="0"/>
                </a:spcAft>
                <a:buClrTx/>
                <a:buSzTx/>
                <a:buFontTx/>
                <a:buNone/>
                <a:tabLst/>
                <a:defRPr/>
              </a:pPr>
              <a:t>11</a:t>
            </a:fld>
            <a:endParaRPr kumimoji="0" lang="en-GB" sz="600" b="1" i="0" u="none" strike="noStrike" kern="1200" cap="none" spc="0" normalizeH="0" baseline="0" noProof="0" dirty="0">
              <a:ln>
                <a:noFill/>
              </a:ln>
              <a:solidFill>
                <a:prstClr val="black"/>
              </a:solidFill>
              <a:effectLst/>
              <a:uLnTx/>
              <a:uFillTx/>
              <a:latin typeface="GT Walsheim Pro Light"/>
              <a:ea typeface="+mn-ea"/>
              <a:cs typeface="+mn-cs"/>
            </a:endParaRPr>
          </a:p>
        </p:txBody>
      </p:sp>
      <p:sp>
        <p:nvSpPr>
          <p:cNvPr id="3" name="Title 2">
            <a:extLst>
              <a:ext uri="{FF2B5EF4-FFF2-40B4-BE49-F238E27FC236}">
                <a16:creationId xmlns:a16="http://schemas.microsoft.com/office/drawing/2014/main" id="{23C1DD4B-E51A-2CC5-84F8-7C4F65C0A8C0}"/>
              </a:ext>
            </a:extLst>
          </p:cNvPr>
          <p:cNvSpPr>
            <a:spLocks noGrp="1"/>
          </p:cNvSpPr>
          <p:nvPr>
            <p:ph type="title"/>
            <p:custDataLst>
              <p:tags r:id="rId3"/>
            </p:custDataLst>
          </p:nvPr>
        </p:nvSpPr>
        <p:spPr>
          <a:xfrm>
            <a:off x="468000" y="395998"/>
            <a:ext cx="7212960" cy="792000"/>
          </a:xfrm>
        </p:spPr>
        <p:txBody>
          <a:bodyPr/>
          <a:lstStyle/>
          <a:p>
            <a:r>
              <a:rPr lang="en-GB" dirty="0"/>
              <a:t>Preventing failure  - individual councils (cont’d)</a:t>
            </a:r>
          </a:p>
        </p:txBody>
      </p:sp>
      <p:pic>
        <p:nvPicPr>
          <p:cNvPr id="5" name="Picture 4" descr="Icon&#10;&#10;Description automatically generated">
            <a:extLst>
              <a:ext uri="{FF2B5EF4-FFF2-40B4-BE49-F238E27FC236}">
                <a16:creationId xmlns:a16="http://schemas.microsoft.com/office/drawing/2014/main" id="{6D614E00-B251-2F91-5A79-2FEE56E88A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3418" y="175413"/>
            <a:ext cx="1109514" cy="1049348"/>
          </a:xfrm>
          <a:prstGeom prst="rect">
            <a:avLst/>
          </a:prstGeom>
        </p:spPr>
      </p:pic>
      <p:graphicFrame>
        <p:nvGraphicFramePr>
          <p:cNvPr id="6" name="Content Placeholder 4">
            <a:extLst>
              <a:ext uri="{FF2B5EF4-FFF2-40B4-BE49-F238E27FC236}">
                <a16:creationId xmlns:a16="http://schemas.microsoft.com/office/drawing/2014/main" id="{F886412C-EC80-A19F-3325-037D56784A2B}"/>
              </a:ext>
            </a:extLst>
          </p:cNvPr>
          <p:cNvGraphicFramePr>
            <a:graphicFrameLocks/>
          </p:cNvGraphicFramePr>
          <p:nvPr/>
        </p:nvGraphicFramePr>
        <p:xfrm>
          <a:off x="549000" y="1365346"/>
          <a:ext cx="7131960" cy="3444240"/>
        </p:xfrm>
        <a:graphic>
          <a:graphicData uri="http://schemas.openxmlformats.org/drawingml/2006/table">
            <a:tbl>
              <a:tblPr firstRow="1" bandRow="1">
                <a:tableStyleId>{5C22544A-7EE6-4342-B048-85BDC9FD1C3A}</a:tableStyleId>
              </a:tblPr>
              <a:tblGrid>
                <a:gridCol w="1664863">
                  <a:extLst>
                    <a:ext uri="{9D8B030D-6E8A-4147-A177-3AD203B41FA5}">
                      <a16:colId xmlns:a16="http://schemas.microsoft.com/office/drawing/2014/main" val="1916794302"/>
                    </a:ext>
                  </a:extLst>
                </a:gridCol>
                <a:gridCol w="5467097">
                  <a:extLst>
                    <a:ext uri="{9D8B030D-6E8A-4147-A177-3AD203B41FA5}">
                      <a16:colId xmlns:a16="http://schemas.microsoft.com/office/drawing/2014/main" val="3871934111"/>
                    </a:ext>
                  </a:extLst>
                </a:gridCol>
              </a:tblGrid>
              <a:tr h="370840">
                <a:tc>
                  <a:txBody>
                    <a:bodyPr/>
                    <a:lstStyle/>
                    <a:p>
                      <a:r>
                        <a:rPr lang="en-GB" sz="1400" dirty="0"/>
                        <a:t>Functions and roles</a:t>
                      </a:r>
                    </a:p>
                  </a:txBody>
                  <a:tcPr/>
                </a:tc>
                <a:tc>
                  <a:txBody>
                    <a:bodyPr/>
                    <a:lstStyle/>
                    <a:p>
                      <a:r>
                        <a:rPr lang="en-GB" sz="1400" dirty="0"/>
                        <a:t>Good practice</a:t>
                      </a:r>
                    </a:p>
                  </a:txBody>
                  <a:tcPr/>
                </a:tc>
                <a:extLst>
                  <a:ext uri="{0D108BD9-81ED-4DB2-BD59-A6C34878D82A}">
                    <a16:rowId xmlns:a16="http://schemas.microsoft.com/office/drawing/2014/main" val="1551106284"/>
                  </a:ext>
                </a:extLst>
              </a:tr>
              <a:tr h="370840">
                <a:tc>
                  <a:txBody>
                    <a:bodyPr/>
                    <a:lstStyle/>
                    <a:p>
                      <a:r>
                        <a:rPr lang="en-GB" sz="1400" dirty="0"/>
                        <a:t>CEO</a:t>
                      </a:r>
                    </a:p>
                  </a:txBody>
                  <a:tcPr/>
                </a:tc>
                <a:tc>
                  <a:txBody>
                    <a:bodyPr/>
                    <a:lstStyle/>
                    <a:p>
                      <a:r>
                        <a:rPr lang="en-GB" sz="1400" dirty="0"/>
                        <a:t>Pay attention to development needs, seek mentoring/coaching, have well-developed understanding of legal and financial issues, encourage openness and challenge within the council.</a:t>
                      </a:r>
                    </a:p>
                  </a:txBody>
                  <a:tcPr/>
                </a:tc>
                <a:extLst>
                  <a:ext uri="{0D108BD9-81ED-4DB2-BD59-A6C34878D82A}">
                    <a16:rowId xmlns:a16="http://schemas.microsoft.com/office/drawing/2014/main" val="227685496"/>
                  </a:ext>
                </a:extLst>
              </a:tr>
              <a:tr h="370840">
                <a:tc>
                  <a:txBody>
                    <a:bodyPr/>
                    <a:lstStyle/>
                    <a:p>
                      <a:r>
                        <a:rPr lang="en-GB" sz="1400" dirty="0"/>
                        <a:t>S151 Officer</a:t>
                      </a:r>
                    </a:p>
                  </a:txBody>
                  <a:tcPr/>
                </a:tc>
                <a:tc>
                  <a:txBody>
                    <a:bodyPr/>
                    <a:lstStyle/>
                    <a:p>
                      <a:r>
                        <a:rPr lang="en-GB" sz="1400" dirty="0"/>
                        <a:t>Undertake CPD, seek independent/external advice where necessary, seek peer support and mentoring when relationships internally are strained.</a:t>
                      </a:r>
                    </a:p>
                  </a:txBody>
                  <a:tcPr/>
                </a:tc>
                <a:extLst>
                  <a:ext uri="{0D108BD9-81ED-4DB2-BD59-A6C34878D82A}">
                    <a16:rowId xmlns:a16="http://schemas.microsoft.com/office/drawing/2014/main" val="1174966768"/>
                  </a:ext>
                </a:extLst>
              </a:tr>
              <a:tr h="370840">
                <a:tc>
                  <a:txBody>
                    <a:bodyPr/>
                    <a:lstStyle/>
                    <a:p>
                      <a:r>
                        <a:rPr lang="en-GB" sz="1400" dirty="0"/>
                        <a:t>Monitoring Officer</a:t>
                      </a:r>
                    </a:p>
                  </a:txBody>
                  <a:tcPr/>
                </a:tc>
                <a:tc>
                  <a:txBody>
                    <a:bodyPr/>
                    <a:lstStyle/>
                    <a:p>
                      <a:r>
                        <a:rPr lang="en-GB" sz="1400" dirty="0"/>
                        <a:t>Ideally be legally qualified, undertake CPD, seek independent external advice where necessary, seek peer support and mentoring.</a:t>
                      </a:r>
                    </a:p>
                  </a:txBody>
                  <a:tcPr/>
                </a:tc>
                <a:extLst>
                  <a:ext uri="{0D108BD9-81ED-4DB2-BD59-A6C34878D82A}">
                    <a16:rowId xmlns:a16="http://schemas.microsoft.com/office/drawing/2014/main" val="2393634996"/>
                  </a:ext>
                </a:extLst>
              </a:tr>
              <a:tr h="370840">
                <a:tc>
                  <a:txBody>
                    <a:bodyPr/>
                    <a:lstStyle/>
                    <a:p>
                      <a:r>
                        <a:rPr lang="en-GB" sz="1400" dirty="0"/>
                        <a:t>Internal Audit</a:t>
                      </a:r>
                    </a:p>
                  </a:txBody>
                  <a:tcPr/>
                </a:tc>
                <a:tc>
                  <a:txBody>
                    <a:bodyPr/>
                    <a:lstStyle/>
                    <a:p>
                      <a:r>
                        <a:rPr lang="en-GB" sz="1400" dirty="0"/>
                        <a:t>Annual plan focus on key risks, complete audits in timely way, clear reporting to AC, follow up recommendations, be adequately resourced.</a:t>
                      </a:r>
                    </a:p>
                  </a:txBody>
                  <a:tcPr/>
                </a:tc>
                <a:extLst>
                  <a:ext uri="{0D108BD9-81ED-4DB2-BD59-A6C34878D82A}">
                    <a16:rowId xmlns:a16="http://schemas.microsoft.com/office/drawing/2014/main" val="3171128151"/>
                  </a:ext>
                </a:extLst>
              </a:tr>
            </a:tbl>
          </a:graphicData>
        </a:graphic>
      </p:graphicFrame>
      <p:sp>
        <p:nvSpPr>
          <p:cNvPr id="4" name="Right Brace 3">
            <a:extLst>
              <a:ext uri="{FF2B5EF4-FFF2-40B4-BE49-F238E27FC236}">
                <a16:creationId xmlns:a16="http://schemas.microsoft.com/office/drawing/2014/main" id="{0A796A5D-DC3A-4797-53F1-4545D75A3E0B}"/>
              </a:ext>
            </a:extLst>
          </p:cNvPr>
          <p:cNvSpPr/>
          <p:nvPr/>
        </p:nvSpPr>
        <p:spPr>
          <a:xfrm>
            <a:off x="7783418" y="1916264"/>
            <a:ext cx="72471" cy="21548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311033" rtl="0" eaLnBrk="1" fontAlgn="auto" latinLnBrk="0" hangingPunct="1">
              <a:lnSpc>
                <a:spcPct val="100000"/>
              </a:lnSpc>
              <a:spcBef>
                <a:spcPts val="0"/>
              </a:spcBef>
              <a:spcAft>
                <a:spcPts val="0"/>
              </a:spcAft>
              <a:buClrTx/>
              <a:buSzTx/>
              <a:buFontTx/>
              <a:buNone/>
              <a:tabLst/>
              <a:defRPr/>
            </a:pPr>
            <a:endParaRPr kumimoji="0" lang="en-GB" sz="1225" b="0" i="0" u="none" strike="noStrike" kern="1200" cap="none" spc="0" normalizeH="0" baseline="0" noProof="0">
              <a:ln>
                <a:noFill/>
              </a:ln>
              <a:solidFill>
                <a:prstClr val="black"/>
              </a:solidFill>
              <a:effectLst/>
              <a:uLnTx/>
              <a:uFillTx/>
              <a:latin typeface="GT Walsheim Pro Light"/>
              <a:ea typeface="+mn-ea"/>
              <a:cs typeface="+mn-cs"/>
            </a:endParaRPr>
          </a:p>
        </p:txBody>
      </p:sp>
      <p:sp>
        <p:nvSpPr>
          <p:cNvPr id="7" name="TextBox 6">
            <a:extLst>
              <a:ext uri="{FF2B5EF4-FFF2-40B4-BE49-F238E27FC236}">
                <a16:creationId xmlns:a16="http://schemas.microsoft.com/office/drawing/2014/main" id="{6135936C-1662-542C-EBA6-BEE7D49C27A5}"/>
              </a:ext>
            </a:extLst>
          </p:cNvPr>
          <p:cNvSpPr txBox="1"/>
          <p:nvPr>
            <p:custDataLst>
              <p:tags r:id="rId4"/>
            </p:custDataLst>
          </p:nvPr>
        </p:nvSpPr>
        <p:spPr>
          <a:xfrm>
            <a:off x="8038769" y="2390004"/>
            <a:ext cx="854163" cy="1107996"/>
          </a:xfrm>
          <a:prstGeom prst="rect">
            <a:avLst/>
          </a:prstGeom>
          <a:noFill/>
        </p:spPr>
        <p:txBody>
          <a:bodyPr wrap="square" lIns="0" tIns="0" rIns="0" bIns="0" rtlCol="0">
            <a:spAutoFit/>
          </a:bodyPr>
          <a:lstStyle/>
          <a:p>
            <a:pPr marL="0" marR="0" lvl="0" indent="0" algn="l" defTabSz="31103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T Walsheim Pro Light"/>
                <a:ea typeface="+mn-ea"/>
                <a:cs typeface="+mn-cs"/>
              </a:rPr>
              <a:t>Golden  triangle – active leaders across the organisation</a:t>
            </a:r>
          </a:p>
        </p:txBody>
      </p:sp>
    </p:spTree>
    <p:custDataLst>
      <p:tags r:id="rId1"/>
    </p:custDataLst>
    <p:extLst>
      <p:ext uri="{BB962C8B-B14F-4D97-AF65-F5344CB8AC3E}">
        <p14:creationId xmlns:p14="http://schemas.microsoft.com/office/powerpoint/2010/main" val="266858936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1FE8D-442D-86C1-E422-9E9090ED094C}"/>
              </a:ext>
            </a:extLst>
          </p:cNvPr>
          <p:cNvSpPr>
            <a:spLocks noGrp="1"/>
          </p:cNvSpPr>
          <p:nvPr>
            <p:ph type="sldNum" sz="quarter" idx="13"/>
            <p:custDataLst>
              <p:tags r:id="rId2"/>
            </p:custDataLst>
          </p:nvPr>
        </p:nvSpPr>
        <p:spPr/>
        <p:txBody>
          <a:bodyPr/>
          <a:lstStyle/>
          <a:p>
            <a:pPr marL="0" marR="0" lvl="0" indent="0" algn="l" defTabSz="311033" rtl="0" eaLnBrk="1" fontAlgn="auto" latinLnBrk="0" hangingPunct="1">
              <a:lnSpc>
                <a:spcPct val="100000"/>
              </a:lnSpc>
              <a:spcBef>
                <a:spcPts val="0"/>
              </a:spcBef>
              <a:spcAft>
                <a:spcPts val="0"/>
              </a:spcAft>
              <a:buClrTx/>
              <a:buSzTx/>
              <a:buFontTx/>
              <a:buNone/>
              <a:tabLst/>
              <a:defRPr/>
            </a:pPr>
            <a:fld id="{37B4438D-29B8-4FC7-9D64-F44FE400D0A9}" type="slidenum">
              <a:rPr kumimoji="0" lang="en-GB" sz="600" b="1" i="0" u="none" strike="noStrike" kern="1200" cap="none" spc="0" normalizeH="0" baseline="0" noProof="0" smtClean="0">
                <a:ln>
                  <a:noFill/>
                </a:ln>
                <a:solidFill>
                  <a:prstClr val="black"/>
                </a:solidFill>
                <a:effectLst/>
                <a:uLnTx/>
                <a:uFillTx/>
                <a:latin typeface="GT Walsheim Pro Light"/>
                <a:ea typeface="+mn-ea"/>
                <a:cs typeface="+mn-cs"/>
              </a:rPr>
              <a:pPr marL="0" marR="0" lvl="0" indent="0" algn="l" defTabSz="311033" rtl="0" eaLnBrk="1" fontAlgn="auto" latinLnBrk="0" hangingPunct="1">
                <a:lnSpc>
                  <a:spcPct val="100000"/>
                </a:lnSpc>
                <a:spcBef>
                  <a:spcPts val="0"/>
                </a:spcBef>
                <a:spcAft>
                  <a:spcPts val="0"/>
                </a:spcAft>
                <a:buClrTx/>
                <a:buSzTx/>
                <a:buFontTx/>
                <a:buNone/>
                <a:tabLst/>
                <a:defRPr/>
              </a:pPr>
              <a:t>12</a:t>
            </a:fld>
            <a:endParaRPr kumimoji="0" lang="en-GB" sz="600" b="1" i="0" u="none" strike="noStrike" kern="1200" cap="none" spc="0" normalizeH="0" baseline="0" noProof="0" dirty="0">
              <a:ln>
                <a:noFill/>
              </a:ln>
              <a:solidFill>
                <a:prstClr val="black"/>
              </a:solidFill>
              <a:effectLst/>
              <a:uLnTx/>
              <a:uFillTx/>
              <a:latin typeface="GT Walsheim Pro Light"/>
              <a:ea typeface="+mn-ea"/>
              <a:cs typeface="+mn-cs"/>
            </a:endParaRPr>
          </a:p>
        </p:txBody>
      </p:sp>
      <p:sp>
        <p:nvSpPr>
          <p:cNvPr id="3" name="Title 2">
            <a:extLst>
              <a:ext uri="{FF2B5EF4-FFF2-40B4-BE49-F238E27FC236}">
                <a16:creationId xmlns:a16="http://schemas.microsoft.com/office/drawing/2014/main" id="{23C1DD4B-E51A-2CC5-84F8-7C4F65C0A8C0}"/>
              </a:ext>
            </a:extLst>
          </p:cNvPr>
          <p:cNvSpPr>
            <a:spLocks noGrp="1"/>
          </p:cNvSpPr>
          <p:nvPr>
            <p:ph type="title"/>
            <p:custDataLst>
              <p:tags r:id="rId3"/>
            </p:custDataLst>
          </p:nvPr>
        </p:nvSpPr>
        <p:spPr>
          <a:xfrm>
            <a:off x="468000" y="395998"/>
            <a:ext cx="7212960" cy="792000"/>
          </a:xfrm>
        </p:spPr>
        <p:txBody>
          <a:bodyPr/>
          <a:lstStyle/>
          <a:p>
            <a:r>
              <a:rPr lang="en-GB" dirty="0"/>
              <a:t>Preventing failure  - external bodies</a:t>
            </a:r>
          </a:p>
        </p:txBody>
      </p:sp>
      <p:pic>
        <p:nvPicPr>
          <p:cNvPr id="5" name="Picture 4" descr="Icon&#10;&#10;Description automatically generated">
            <a:extLst>
              <a:ext uri="{FF2B5EF4-FFF2-40B4-BE49-F238E27FC236}">
                <a16:creationId xmlns:a16="http://schemas.microsoft.com/office/drawing/2014/main" id="{6D614E00-B251-2F91-5A79-2FEE56E88A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3418" y="175413"/>
            <a:ext cx="1109514" cy="1049348"/>
          </a:xfrm>
          <a:prstGeom prst="rect">
            <a:avLst/>
          </a:prstGeom>
        </p:spPr>
      </p:pic>
      <p:graphicFrame>
        <p:nvGraphicFramePr>
          <p:cNvPr id="6" name="Content Placeholder 4">
            <a:extLst>
              <a:ext uri="{FF2B5EF4-FFF2-40B4-BE49-F238E27FC236}">
                <a16:creationId xmlns:a16="http://schemas.microsoft.com/office/drawing/2014/main" id="{F886412C-EC80-A19F-3325-037D56784A2B}"/>
              </a:ext>
            </a:extLst>
          </p:cNvPr>
          <p:cNvGraphicFramePr>
            <a:graphicFrameLocks/>
          </p:cNvGraphicFramePr>
          <p:nvPr/>
        </p:nvGraphicFramePr>
        <p:xfrm>
          <a:off x="468000" y="1187998"/>
          <a:ext cx="8022506" cy="3454400"/>
        </p:xfrm>
        <a:graphic>
          <a:graphicData uri="http://schemas.openxmlformats.org/drawingml/2006/table">
            <a:tbl>
              <a:tblPr firstRow="1" bandRow="1">
                <a:tableStyleId>{5C22544A-7EE6-4342-B048-85BDC9FD1C3A}</a:tableStyleId>
              </a:tblPr>
              <a:tblGrid>
                <a:gridCol w="1872749">
                  <a:extLst>
                    <a:ext uri="{9D8B030D-6E8A-4147-A177-3AD203B41FA5}">
                      <a16:colId xmlns:a16="http://schemas.microsoft.com/office/drawing/2014/main" val="1916794302"/>
                    </a:ext>
                  </a:extLst>
                </a:gridCol>
                <a:gridCol w="6149757">
                  <a:extLst>
                    <a:ext uri="{9D8B030D-6E8A-4147-A177-3AD203B41FA5}">
                      <a16:colId xmlns:a16="http://schemas.microsoft.com/office/drawing/2014/main" val="3871934111"/>
                    </a:ext>
                  </a:extLst>
                </a:gridCol>
              </a:tblGrid>
              <a:tr h="370840">
                <a:tc>
                  <a:txBody>
                    <a:bodyPr/>
                    <a:lstStyle/>
                    <a:p>
                      <a:r>
                        <a:rPr lang="en-GB" sz="1400" dirty="0"/>
                        <a:t>Functions and roles</a:t>
                      </a:r>
                    </a:p>
                  </a:txBody>
                  <a:tcPr/>
                </a:tc>
                <a:tc>
                  <a:txBody>
                    <a:bodyPr/>
                    <a:lstStyle/>
                    <a:p>
                      <a:r>
                        <a:rPr lang="en-GB" sz="1400" dirty="0"/>
                        <a:t>Good practice/opportunities</a:t>
                      </a:r>
                    </a:p>
                  </a:txBody>
                  <a:tcPr/>
                </a:tc>
                <a:extLst>
                  <a:ext uri="{0D108BD9-81ED-4DB2-BD59-A6C34878D82A}">
                    <a16:rowId xmlns:a16="http://schemas.microsoft.com/office/drawing/2014/main" val="1551106284"/>
                  </a:ext>
                </a:extLst>
              </a:tr>
              <a:tr h="370840">
                <a:tc>
                  <a:txBody>
                    <a:bodyPr/>
                    <a:lstStyle/>
                    <a:p>
                      <a:r>
                        <a:rPr lang="en-GB" sz="1400" dirty="0"/>
                        <a:t>NAO</a:t>
                      </a:r>
                    </a:p>
                  </a:txBody>
                  <a:tcPr/>
                </a:tc>
                <a:tc>
                  <a:txBody>
                    <a:bodyPr/>
                    <a:lstStyle/>
                    <a:p>
                      <a:r>
                        <a:rPr lang="en-GB" sz="1400" dirty="0"/>
                        <a:t>Consider the sector challenges as part of planned review of the Code.</a:t>
                      </a:r>
                    </a:p>
                  </a:txBody>
                  <a:tcPr/>
                </a:tc>
                <a:extLst>
                  <a:ext uri="{0D108BD9-81ED-4DB2-BD59-A6C34878D82A}">
                    <a16:rowId xmlns:a16="http://schemas.microsoft.com/office/drawing/2014/main" val="227685496"/>
                  </a:ext>
                </a:extLst>
              </a:tr>
              <a:tr h="370840">
                <a:tc>
                  <a:txBody>
                    <a:bodyPr/>
                    <a:lstStyle/>
                    <a:p>
                      <a:r>
                        <a:rPr lang="en-GB" sz="1400" dirty="0"/>
                        <a:t>External Audit</a:t>
                      </a:r>
                    </a:p>
                  </a:txBody>
                  <a:tcPr/>
                </a:tc>
                <a:tc>
                  <a:txBody>
                    <a:bodyPr/>
                    <a:lstStyle/>
                    <a:p>
                      <a:r>
                        <a:rPr lang="en-GB" sz="1400" dirty="0"/>
                        <a:t>Complete audits in timely way, identify poor practice and risks and make appropriate improvement recommendations.  Report promptly on issues of concern. Ensure appropriately experienced teams.</a:t>
                      </a:r>
                    </a:p>
                  </a:txBody>
                  <a:tcPr/>
                </a:tc>
                <a:extLst>
                  <a:ext uri="{0D108BD9-81ED-4DB2-BD59-A6C34878D82A}">
                    <a16:rowId xmlns:a16="http://schemas.microsoft.com/office/drawing/2014/main" val="1174966768"/>
                  </a:ext>
                </a:extLst>
              </a:tr>
              <a:tr h="370840">
                <a:tc>
                  <a:txBody>
                    <a:bodyPr/>
                    <a:lstStyle/>
                    <a:p>
                      <a:r>
                        <a:rPr lang="en-GB" sz="1400" dirty="0"/>
                        <a:t>LGA</a:t>
                      </a:r>
                    </a:p>
                  </a:txBody>
                  <a:tcPr/>
                </a:tc>
                <a:tc>
                  <a:txBody>
                    <a:bodyPr/>
                    <a:lstStyle/>
                    <a:p>
                      <a:r>
                        <a:rPr lang="en-GB" sz="1400" dirty="0"/>
                        <a:t>Continue training and development of members, build on recent changes to the corporate peer challenge process, such as expecting all councils to publish the feedback report and an action plan, so that progress on the action plan is reported to Full Council.  </a:t>
                      </a:r>
                    </a:p>
                  </a:txBody>
                  <a:tcPr/>
                </a:tc>
                <a:extLst>
                  <a:ext uri="{0D108BD9-81ED-4DB2-BD59-A6C34878D82A}">
                    <a16:rowId xmlns:a16="http://schemas.microsoft.com/office/drawing/2014/main" val="2393634996"/>
                  </a:ext>
                </a:extLst>
              </a:tr>
              <a:tr h="370840">
                <a:tc>
                  <a:txBody>
                    <a:bodyPr/>
                    <a:lstStyle/>
                    <a:p>
                      <a:r>
                        <a:rPr lang="en-GB" sz="1400" dirty="0"/>
                        <a:t>CIPFA</a:t>
                      </a:r>
                    </a:p>
                  </a:txBody>
                  <a:tcPr/>
                </a:tc>
                <a:tc>
                  <a:txBody>
                    <a:bodyPr/>
                    <a:lstStyle/>
                    <a:p>
                      <a:r>
                        <a:rPr lang="en-GB" sz="1400" dirty="0"/>
                        <a:t>Consider oversight activity, consider sanctions regime, management of S151s not CIPFA members.</a:t>
                      </a:r>
                    </a:p>
                  </a:txBody>
                  <a:tcPr/>
                </a:tc>
                <a:extLst>
                  <a:ext uri="{0D108BD9-81ED-4DB2-BD59-A6C34878D82A}">
                    <a16:rowId xmlns:a16="http://schemas.microsoft.com/office/drawing/2014/main" val="3171128151"/>
                  </a:ext>
                </a:extLst>
              </a:tr>
              <a:tr h="370840">
                <a:tc>
                  <a:txBody>
                    <a:bodyPr/>
                    <a:lstStyle/>
                    <a:p>
                      <a:r>
                        <a:rPr lang="en-GB" sz="1400" dirty="0"/>
                        <a:t>SOLACE</a:t>
                      </a:r>
                    </a:p>
                  </a:txBody>
                  <a:tcPr/>
                </a:tc>
                <a:tc>
                  <a:txBody>
                    <a:bodyPr/>
                    <a:lstStyle/>
                    <a:p>
                      <a:r>
                        <a:rPr lang="en-GB" sz="1400" dirty="0"/>
                        <a:t>Offer training to CEOs, specify essential criteria for CEOs, consider mechanism to remove accreditation where appropriate.</a:t>
                      </a:r>
                    </a:p>
                  </a:txBody>
                  <a:tcPr/>
                </a:tc>
                <a:extLst>
                  <a:ext uri="{0D108BD9-81ED-4DB2-BD59-A6C34878D82A}">
                    <a16:rowId xmlns:a16="http://schemas.microsoft.com/office/drawing/2014/main" val="3084842555"/>
                  </a:ext>
                </a:extLst>
              </a:tr>
            </a:tbl>
          </a:graphicData>
        </a:graphic>
      </p:graphicFrame>
    </p:spTree>
    <p:custDataLst>
      <p:tags r:id="rId1"/>
    </p:custDataLst>
    <p:extLst>
      <p:ext uri="{BB962C8B-B14F-4D97-AF65-F5344CB8AC3E}">
        <p14:creationId xmlns:p14="http://schemas.microsoft.com/office/powerpoint/2010/main" val="45963301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1FE8D-442D-86C1-E422-9E9090ED094C}"/>
              </a:ext>
            </a:extLst>
          </p:cNvPr>
          <p:cNvSpPr>
            <a:spLocks noGrp="1"/>
          </p:cNvSpPr>
          <p:nvPr>
            <p:ph type="sldNum" sz="quarter" idx="13"/>
            <p:custDataLst>
              <p:tags r:id="rId2"/>
            </p:custDataLst>
          </p:nvPr>
        </p:nvSpPr>
        <p:spPr/>
        <p:txBody>
          <a:bodyPr/>
          <a:lstStyle/>
          <a:p>
            <a:pPr marL="0" marR="0" lvl="0" indent="0" algn="l" defTabSz="311033" rtl="0" eaLnBrk="1" fontAlgn="auto" latinLnBrk="0" hangingPunct="1">
              <a:lnSpc>
                <a:spcPct val="100000"/>
              </a:lnSpc>
              <a:spcBef>
                <a:spcPts val="0"/>
              </a:spcBef>
              <a:spcAft>
                <a:spcPts val="0"/>
              </a:spcAft>
              <a:buClrTx/>
              <a:buSzTx/>
              <a:buFontTx/>
              <a:buNone/>
              <a:tabLst/>
              <a:defRPr/>
            </a:pPr>
            <a:fld id="{37B4438D-29B8-4FC7-9D64-F44FE400D0A9}" type="slidenum">
              <a:rPr kumimoji="0" lang="en-GB" sz="600" b="1" i="0" u="none" strike="noStrike" kern="1200" cap="none" spc="0" normalizeH="0" baseline="0" noProof="0" smtClean="0">
                <a:ln>
                  <a:noFill/>
                </a:ln>
                <a:solidFill>
                  <a:prstClr val="black"/>
                </a:solidFill>
                <a:effectLst/>
                <a:uLnTx/>
                <a:uFillTx/>
                <a:latin typeface="GT Walsheim Pro Light"/>
                <a:ea typeface="+mn-ea"/>
                <a:cs typeface="+mn-cs"/>
              </a:rPr>
              <a:pPr marL="0" marR="0" lvl="0" indent="0" algn="l" defTabSz="311033" rtl="0" eaLnBrk="1" fontAlgn="auto" latinLnBrk="0" hangingPunct="1">
                <a:lnSpc>
                  <a:spcPct val="100000"/>
                </a:lnSpc>
                <a:spcBef>
                  <a:spcPts val="0"/>
                </a:spcBef>
                <a:spcAft>
                  <a:spcPts val="0"/>
                </a:spcAft>
                <a:buClrTx/>
                <a:buSzTx/>
                <a:buFontTx/>
                <a:buNone/>
                <a:tabLst/>
                <a:defRPr/>
              </a:pPr>
              <a:t>13</a:t>
            </a:fld>
            <a:endParaRPr kumimoji="0" lang="en-GB" sz="600" b="1" i="0" u="none" strike="noStrike" kern="1200" cap="none" spc="0" normalizeH="0" baseline="0" noProof="0" dirty="0">
              <a:ln>
                <a:noFill/>
              </a:ln>
              <a:solidFill>
                <a:prstClr val="black"/>
              </a:solidFill>
              <a:effectLst/>
              <a:uLnTx/>
              <a:uFillTx/>
              <a:latin typeface="GT Walsheim Pro Light"/>
              <a:ea typeface="+mn-ea"/>
              <a:cs typeface="+mn-cs"/>
            </a:endParaRPr>
          </a:p>
        </p:txBody>
      </p:sp>
      <p:sp>
        <p:nvSpPr>
          <p:cNvPr id="3" name="Title 2">
            <a:extLst>
              <a:ext uri="{FF2B5EF4-FFF2-40B4-BE49-F238E27FC236}">
                <a16:creationId xmlns:a16="http://schemas.microsoft.com/office/drawing/2014/main" id="{23C1DD4B-E51A-2CC5-84F8-7C4F65C0A8C0}"/>
              </a:ext>
            </a:extLst>
          </p:cNvPr>
          <p:cNvSpPr>
            <a:spLocks noGrp="1"/>
          </p:cNvSpPr>
          <p:nvPr>
            <p:ph type="title"/>
            <p:custDataLst>
              <p:tags r:id="rId3"/>
            </p:custDataLst>
          </p:nvPr>
        </p:nvSpPr>
        <p:spPr>
          <a:xfrm>
            <a:off x="468000" y="395998"/>
            <a:ext cx="7212960" cy="792000"/>
          </a:xfrm>
        </p:spPr>
        <p:txBody>
          <a:bodyPr/>
          <a:lstStyle/>
          <a:p>
            <a:r>
              <a:rPr lang="en-GB" dirty="0"/>
              <a:t>Preventing failure  - external bodies (cont’d)</a:t>
            </a:r>
          </a:p>
        </p:txBody>
      </p:sp>
      <p:pic>
        <p:nvPicPr>
          <p:cNvPr id="5" name="Picture 4" descr="Icon&#10;&#10;Description automatically generated">
            <a:extLst>
              <a:ext uri="{FF2B5EF4-FFF2-40B4-BE49-F238E27FC236}">
                <a16:creationId xmlns:a16="http://schemas.microsoft.com/office/drawing/2014/main" id="{6D614E00-B251-2F91-5A79-2FEE56E88A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3418" y="175413"/>
            <a:ext cx="1109514" cy="1049348"/>
          </a:xfrm>
          <a:prstGeom prst="rect">
            <a:avLst/>
          </a:prstGeom>
        </p:spPr>
      </p:pic>
      <p:graphicFrame>
        <p:nvGraphicFramePr>
          <p:cNvPr id="6" name="Content Placeholder 4">
            <a:extLst>
              <a:ext uri="{FF2B5EF4-FFF2-40B4-BE49-F238E27FC236}">
                <a16:creationId xmlns:a16="http://schemas.microsoft.com/office/drawing/2014/main" id="{F886412C-EC80-A19F-3325-037D56784A2B}"/>
              </a:ext>
            </a:extLst>
          </p:cNvPr>
          <p:cNvGraphicFramePr>
            <a:graphicFrameLocks/>
          </p:cNvGraphicFramePr>
          <p:nvPr/>
        </p:nvGraphicFramePr>
        <p:xfrm>
          <a:off x="549000" y="1365346"/>
          <a:ext cx="8022506" cy="1778000"/>
        </p:xfrm>
        <a:graphic>
          <a:graphicData uri="http://schemas.openxmlformats.org/drawingml/2006/table">
            <a:tbl>
              <a:tblPr firstRow="1" bandRow="1">
                <a:tableStyleId>{5C22544A-7EE6-4342-B048-85BDC9FD1C3A}</a:tableStyleId>
              </a:tblPr>
              <a:tblGrid>
                <a:gridCol w="1872749">
                  <a:extLst>
                    <a:ext uri="{9D8B030D-6E8A-4147-A177-3AD203B41FA5}">
                      <a16:colId xmlns:a16="http://schemas.microsoft.com/office/drawing/2014/main" val="1916794302"/>
                    </a:ext>
                  </a:extLst>
                </a:gridCol>
                <a:gridCol w="6149757">
                  <a:extLst>
                    <a:ext uri="{9D8B030D-6E8A-4147-A177-3AD203B41FA5}">
                      <a16:colId xmlns:a16="http://schemas.microsoft.com/office/drawing/2014/main" val="3871934111"/>
                    </a:ext>
                  </a:extLst>
                </a:gridCol>
              </a:tblGrid>
              <a:tr h="370840">
                <a:tc>
                  <a:txBody>
                    <a:bodyPr/>
                    <a:lstStyle/>
                    <a:p>
                      <a:r>
                        <a:rPr lang="en-GB" sz="1400" dirty="0"/>
                        <a:t>Functions and roles</a:t>
                      </a:r>
                    </a:p>
                  </a:txBody>
                  <a:tcPr/>
                </a:tc>
                <a:tc>
                  <a:txBody>
                    <a:bodyPr/>
                    <a:lstStyle/>
                    <a:p>
                      <a:r>
                        <a:rPr lang="en-GB" sz="1400" dirty="0"/>
                        <a:t>Good practice / opportunities</a:t>
                      </a:r>
                    </a:p>
                  </a:txBody>
                  <a:tcPr/>
                </a:tc>
                <a:extLst>
                  <a:ext uri="{0D108BD9-81ED-4DB2-BD59-A6C34878D82A}">
                    <a16:rowId xmlns:a16="http://schemas.microsoft.com/office/drawing/2014/main" val="1551106284"/>
                  </a:ext>
                </a:extLst>
              </a:tr>
              <a:tr h="370840">
                <a:tc>
                  <a:txBody>
                    <a:bodyPr/>
                    <a:lstStyle/>
                    <a:p>
                      <a:r>
                        <a:rPr lang="en-GB" sz="1400" dirty="0"/>
                        <a:t>LLG, CIPFA, SOLACE &amp; ALATS</a:t>
                      </a:r>
                    </a:p>
                  </a:txBody>
                  <a:tcPr/>
                </a:tc>
                <a:tc>
                  <a:txBody>
                    <a:bodyPr/>
                    <a:lstStyle/>
                    <a:p>
                      <a:r>
                        <a:rPr lang="en-GB" sz="1400" dirty="0"/>
                        <a:t>Develop shared set of standards and expectations for statutory officers, training for aspiring statutory officers, support networks.</a:t>
                      </a:r>
                    </a:p>
                  </a:txBody>
                  <a:tcPr/>
                </a:tc>
                <a:extLst>
                  <a:ext uri="{0D108BD9-81ED-4DB2-BD59-A6C34878D82A}">
                    <a16:rowId xmlns:a16="http://schemas.microsoft.com/office/drawing/2014/main" val="227685496"/>
                  </a:ext>
                </a:extLst>
              </a:tr>
              <a:tr h="370840">
                <a:tc>
                  <a:txBody>
                    <a:bodyPr/>
                    <a:lstStyle/>
                    <a:p>
                      <a:r>
                        <a:rPr lang="en-GB" sz="1400" dirty="0"/>
                        <a:t>DLUHC</a:t>
                      </a:r>
                    </a:p>
                  </a:txBody>
                  <a:tcPr/>
                </a:tc>
                <a:tc>
                  <a:txBody>
                    <a:bodyPr/>
                    <a:lstStyle/>
                    <a:p>
                      <a:r>
                        <a:rPr lang="en-GB" sz="1400" dirty="0"/>
                        <a:t>Implement Redmond Review recommendations in full, issue guidance on MRP (with CIPFA and HMT), review sector funding regime.</a:t>
                      </a:r>
                    </a:p>
                  </a:txBody>
                  <a:tcPr/>
                </a:tc>
                <a:extLst>
                  <a:ext uri="{0D108BD9-81ED-4DB2-BD59-A6C34878D82A}">
                    <a16:rowId xmlns:a16="http://schemas.microsoft.com/office/drawing/2014/main" val="1174966768"/>
                  </a:ext>
                </a:extLst>
              </a:tr>
              <a:tr h="370840">
                <a:tc>
                  <a:txBody>
                    <a:bodyPr/>
                    <a:lstStyle/>
                    <a:p>
                      <a:r>
                        <a:rPr lang="en-GB" sz="1400" dirty="0"/>
                        <a:t>HMT</a:t>
                      </a:r>
                    </a:p>
                  </a:txBody>
                  <a:tcPr/>
                </a:tc>
                <a:tc>
                  <a:txBody>
                    <a:bodyPr/>
                    <a:lstStyle/>
                    <a:p>
                      <a:r>
                        <a:rPr lang="en-GB" sz="1400" dirty="0"/>
                        <a:t>Consider controls used for PWLB borrowing and early warning system</a:t>
                      </a:r>
                    </a:p>
                  </a:txBody>
                  <a:tcPr/>
                </a:tc>
                <a:extLst>
                  <a:ext uri="{0D108BD9-81ED-4DB2-BD59-A6C34878D82A}">
                    <a16:rowId xmlns:a16="http://schemas.microsoft.com/office/drawing/2014/main" val="2393634996"/>
                  </a:ext>
                </a:extLst>
              </a:tr>
            </a:tbl>
          </a:graphicData>
        </a:graphic>
      </p:graphicFrame>
    </p:spTree>
    <p:custDataLst>
      <p:tags r:id="rId1"/>
    </p:custDataLst>
    <p:extLst>
      <p:ext uri="{BB962C8B-B14F-4D97-AF65-F5344CB8AC3E}">
        <p14:creationId xmlns:p14="http://schemas.microsoft.com/office/powerpoint/2010/main" val="306201265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8B87E7-2546-870B-20F8-02DAC3525C49}"/>
              </a:ext>
            </a:extLst>
          </p:cNvPr>
          <p:cNvSpPr>
            <a:spLocks noGrp="1"/>
          </p:cNvSpPr>
          <p:nvPr>
            <p:ph type="sldNum" sz="quarter" idx="13"/>
            <p:custDataLst>
              <p:tags r:id="rId2"/>
            </p:custDataLst>
          </p:nvPr>
        </p:nvSpPr>
        <p:spPr/>
        <p:txBody>
          <a:bodyPr/>
          <a:lstStyle/>
          <a:p>
            <a:pPr marL="0" marR="0" lvl="0" indent="0" algn="l" defTabSz="311033" rtl="0" eaLnBrk="1" fontAlgn="auto" latinLnBrk="0" hangingPunct="1">
              <a:lnSpc>
                <a:spcPct val="100000"/>
              </a:lnSpc>
              <a:spcBef>
                <a:spcPts val="0"/>
              </a:spcBef>
              <a:spcAft>
                <a:spcPts val="0"/>
              </a:spcAft>
              <a:buClrTx/>
              <a:buSzTx/>
              <a:buFontTx/>
              <a:buNone/>
              <a:tabLst/>
              <a:defRPr/>
            </a:pPr>
            <a:fld id="{37B4438D-29B8-4FC7-9D64-F44FE400D0A9}" type="slidenum">
              <a:rPr kumimoji="0" lang="en-GB" sz="600" b="1" i="0" u="none" strike="noStrike" kern="1200" cap="none" spc="0" normalizeH="0" baseline="0" noProof="0" smtClean="0">
                <a:ln>
                  <a:noFill/>
                </a:ln>
                <a:solidFill>
                  <a:prstClr val="black"/>
                </a:solidFill>
                <a:effectLst/>
                <a:uLnTx/>
                <a:uFillTx/>
                <a:latin typeface="GT Walsheim Pro Light"/>
                <a:ea typeface="+mn-ea"/>
                <a:cs typeface="+mn-cs"/>
              </a:rPr>
              <a:pPr marL="0" marR="0" lvl="0" indent="0" algn="l" defTabSz="311033" rtl="0" eaLnBrk="1" fontAlgn="auto" latinLnBrk="0" hangingPunct="1">
                <a:lnSpc>
                  <a:spcPct val="100000"/>
                </a:lnSpc>
                <a:spcBef>
                  <a:spcPts val="0"/>
                </a:spcBef>
                <a:spcAft>
                  <a:spcPts val="0"/>
                </a:spcAft>
                <a:buClrTx/>
                <a:buSzTx/>
                <a:buFontTx/>
                <a:buNone/>
                <a:tabLst/>
                <a:defRPr/>
              </a:pPr>
              <a:t>14</a:t>
            </a:fld>
            <a:endParaRPr kumimoji="0" lang="en-GB" sz="600" b="1" i="0" u="none" strike="noStrike" kern="1200" cap="none" spc="0" normalizeH="0" baseline="0" noProof="0" dirty="0">
              <a:ln>
                <a:noFill/>
              </a:ln>
              <a:solidFill>
                <a:prstClr val="black"/>
              </a:solidFill>
              <a:effectLst/>
              <a:uLnTx/>
              <a:uFillTx/>
              <a:latin typeface="GT Walsheim Pro Light"/>
              <a:ea typeface="+mn-ea"/>
              <a:cs typeface="+mn-cs"/>
            </a:endParaRPr>
          </a:p>
        </p:txBody>
      </p:sp>
      <p:sp>
        <p:nvSpPr>
          <p:cNvPr id="3" name="Title 2">
            <a:extLst>
              <a:ext uri="{FF2B5EF4-FFF2-40B4-BE49-F238E27FC236}">
                <a16:creationId xmlns:a16="http://schemas.microsoft.com/office/drawing/2014/main" id="{0A95EC56-3DAA-A7C4-61C8-2B173394A031}"/>
              </a:ext>
            </a:extLst>
          </p:cNvPr>
          <p:cNvSpPr>
            <a:spLocks noGrp="1"/>
          </p:cNvSpPr>
          <p:nvPr>
            <p:ph type="title"/>
            <p:custDataLst>
              <p:tags r:id="rId3"/>
            </p:custDataLst>
          </p:nvPr>
        </p:nvSpPr>
        <p:spPr/>
        <p:txBody>
          <a:bodyPr/>
          <a:lstStyle/>
          <a:p>
            <a:r>
              <a:rPr lang="en-GB" dirty="0"/>
              <a:t>Summary</a:t>
            </a:r>
          </a:p>
        </p:txBody>
      </p:sp>
      <p:sp>
        <p:nvSpPr>
          <p:cNvPr id="4" name="Content Placeholder 3">
            <a:extLst>
              <a:ext uri="{FF2B5EF4-FFF2-40B4-BE49-F238E27FC236}">
                <a16:creationId xmlns:a16="http://schemas.microsoft.com/office/drawing/2014/main" id="{7819060D-3083-488B-FEBB-89EAD5D0D35A}"/>
              </a:ext>
            </a:extLst>
          </p:cNvPr>
          <p:cNvSpPr>
            <a:spLocks noGrp="1"/>
          </p:cNvSpPr>
          <p:nvPr>
            <p:ph sz="quarter" idx="14"/>
            <p:custDataLst>
              <p:tags r:id="rId4"/>
            </p:custDataLst>
          </p:nvPr>
        </p:nvSpPr>
        <p:spPr>
          <a:xfrm>
            <a:off x="396751" y="985644"/>
            <a:ext cx="8207375" cy="3761858"/>
          </a:xfrm>
        </p:spPr>
        <p:txBody>
          <a:bodyPr/>
          <a:lstStyle/>
          <a:p>
            <a:pPr marL="342900" indent="-342900">
              <a:buFont typeface="Arial" panose="020B0604020202020204" pitchFamily="34" charset="0"/>
              <a:buChar char="•"/>
            </a:pPr>
            <a:r>
              <a:rPr lang="en-GB" sz="1800" dirty="0"/>
              <a:t>Most councils are well run, and have avoided significant failures, but the sector is facing increasing challenges.</a:t>
            </a:r>
          </a:p>
          <a:p>
            <a:pPr marL="342900" indent="-342900">
              <a:buFont typeface="Arial" panose="020B0604020202020204" pitchFamily="34" charset="0"/>
              <a:buChar char="•"/>
            </a:pPr>
            <a:r>
              <a:rPr lang="en-GB" sz="1800" dirty="0"/>
              <a:t>Legal framework and funding system need to be reviewed.</a:t>
            </a:r>
          </a:p>
          <a:p>
            <a:pPr marL="342900" indent="-342900">
              <a:buFont typeface="Arial" panose="020B0604020202020204" pitchFamily="34" charset="0"/>
              <a:buChar char="•"/>
            </a:pPr>
            <a:r>
              <a:rPr lang="en-GB" sz="1800" dirty="0"/>
              <a:t>Common feature of failures is weak leadership and impact on organisational culture.</a:t>
            </a:r>
          </a:p>
          <a:p>
            <a:pPr marL="342900" indent="-342900">
              <a:buFont typeface="Arial" panose="020B0604020202020204" pitchFamily="34" charset="0"/>
              <a:buChar char="•"/>
            </a:pPr>
            <a:r>
              <a:rPr lang="en-GB" sz="1800" dirty="0"/>
              <a:t>Everyone with expertise, powers or duties should consider safeguards in place and what they need to do individually and collectively – strong collective leadership.</a:t>
            </a:r>
          </a:p>
          <a:p>
            <a:pPr marL="342900" indent="-342900">
              <a:buFont typeface="Arial" panose="020B0604020202020204" pitchFamily="34" charset="0"/>
              <a:buChar char="•"/>
            </a:pPr>
            <a:r>
              <a:rPr lang="en-GB" sz="1800" dirty="0"/>
              <a:t>Understand and learn from past failures, understand and mitigate risk of failure.</a:t>
            </a:r>
          </a:p>
          <a:p>
            <a:pPr marL="342900" indent="-342900">
              <a:buFont typeface="Arial" panose="020B0604020202020204" pitchFamily="34" charset="0"/>
              <a:buChar char="•"/>
            </a:pPr>
            <a:r>
              <a:rPr lang="en-GB" sz="1800" dirty="0"/>
              <a:t>Work collaboratively across professions, hierarchies and organisational boundaries to support good governance and financial management.</a:t>
            </a:r>
          </a:p>
        </p:txBody>
      </p:sp>
    </p:spTree>
    <p:custDataLst>
      <p:tags r:id="rId1"/>
    </p:custDataLst>
    <p:extLst>
      <p:ext uri="{BB962C8B-B14F-4D97-AF65-F5344CB8AC3E}">
        <p14:creationId xmlns:p14="http://schemas.microsoft.com/office/powerpoint/2010/main" val="63973216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14E90C-D810-3596-8072-3C3B86DFAC2E}"/>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15</a:t>
            </a:fld>
            <a:endParaRPr lang="en-GB" dirty="0"/>
          </a:p>
        </p:txBody>
      </p:sp>
      <p:sp>
        <p:nvSpPr>
          <p:cNvPr id="3" name="Title 2">
            <a:extLst>
              <a:ext uri="{FF2B5EF4-FFF2-40B4-BE49-F238E27FC236}">
                <a16:creationId xmlns:a16="http://schemas.microsoft.com/office/drawing/2014/main" id="{A9E3C0EE-5F9E-E348-5EC2-3B4286D9DDDB}"/>
              </a:ext>
            </a:extLst>
          </p:cNvPr>
          <p:cNvSpPr>
            <a:spLocks noGrp="1"/>
          </p:cNvSpPr>
          <p:nvPr>
            <p:ph type="title"/>
            <p:custDataLst>
              <p:tags r:id="rId3"/>
            </p:custDataLst>
          </p:nvPr>
        </p:nvSpPr>
        <p:spPr/>
        <p:txBody>
          <a:bodyPr/>
          <a:lstStyle/>
          <a:p>
            <a:r>
              <a:rPr lang="en-GB" dirty="0"/>
              <a:t>Preventing Failure – follow up report</a:t>
            </a:r>
          </a:p>
        </p:txBody>
      </p:sp>
      <p:sp>
        <p:nvSpPr>
          <p:cNvPr id="4" name="Content Placeholder 3">
            <a:extLst>
              <a:ext uri="{FF2B5EF4-FFF2-40B4-BE49-F238E27FC236}">
                <a16:creationId xmlns:a16="http://schemas.microsoft.com/office/drawing/2014/main" id="{C08B3C8E-C6EF-7257-798D-21BB1327AF1A}"/>
              </a:ext>
            </a:extLst>
          </p:cNvPr>
          <p:cNvSpPr>
            <a:spLocks noGrp="1"/>
          </p:cNvSpPr>
          <p:nvPr>
            <p:ph sz="quarter" idx="14"/>
            <p:custDataLst>
              <p:tags r:id="rId4"/>
            </p:custDataLst>
          </p:nvPr>
        </p:nvSpPr>
        <p:spPr/>
        <p:txBody>
          <a:bodyPr/>
          <a:lstStyle/>
          <a:p>
            <a:pPr marL="342900" indent="-342900">
              <a:buFont typeface="Arial" panose="020B0604020202020204" pitchFamily="34" charset="0"/>
              <a:buChar char="•"/>
            </a:pPr>
            <a:r>
              <a:rPr lang="en-GB" dirty="0"/>
              <a:t>To focus on approaches to preventing failure</a:t>
            </a:r>
          </a:p>
          <a:p>
            <a:pPr marL="342900" indent="-342900">
              <a:buFont typeface="Arial" panose="020B0604020202020204" pitchFamily="34" charset="0"/>
              <a:buChar char="•"/>
            </a:pPr>
            <a:r>
              <a:rPr lang="en-GB" dirty="0"/>
              <a:t>Including case studies</a:t>
            </a:r>
          </a:p>
          <a:p>
            <a:pPr marL="342900" indent="-342900">
              <a:buFont typeface="Arial" panose="020B0604020202020204" pitchFamily="34" charset="0"/>
              <a:buChar char="•"/>
            </a:pPr>
            <a:r>
              <a:rPr lang="en-GB" dirty="0"/>
              <a:t>To be published in April 2024</a:t>
            </a:r>
          </a:p>
        </p:txBody>
      </p:sp>
    </p:spTree>
    <p:custDataLst>
      <p:tags r:id="rId1"/>
    </p:custDataLst>
    <p:extLst>
      <p:ext uri="{BB962C8B-B14F-4D97-AF65-F5344CB8AC3E}">
        <p14:creationId xmlns:p14="http://schemas.microsoft.com/office/powerpoint/2010/main" val="91798968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3155B1-CBBB-16DE-BECF-C8DD86C7041D}"/>
              </a:ext>
            </a:extLst>
          </p:cNvPr>
          <p:cNvSpPr>
            <a:spLocks noGrp="1"/>
          </p:cNvSpPr>
          <p:nvPr>
            <p:ph type="body" sz="quarter" idx="15"/>
            <p:custDataLst>
              <p:tags r:id="rId2"/>
            </p:custDataLst>
          </p:nvPr>
        </p:nvSpPr>
        <p:spPr/>
        <p:txBody>
          <a:bodyPr/>
          <a:lstStyle/>
          <a:p>
            <a:r>
              <a:rPr lang="en-GB" dirty="0"/>
              <a:t>Finance team capacity</a:t>
            </a:r>
          </a:p>
        </p:txBody>
      </p:sp>
      <p:sp>
        <p:nvSpPr>
          <p:cNvPr id="3" name="Slide Number Placeholder 2">
            <a:extLst>
              <a:ext uri="{FF2B5EF4-FFF2-40B4-BE49-F238E27FC236}">
                <a16:creationId xmlns:a16="http://schemas.microsoft.com/office/drawing/2014/main" id="{A96B1C82-EE62-A069-A40C-11E5AEF2A436}"/>
              </a:ext>
            </a:extLst>
          </p:cNvPr>
          <p:cNvSpPr>
            <a:spLocks noGrp="1"/>
          </p:cNvSpPr>
          <p:nvPr>
            <p:ph type="sldNum" sz="quarter" idx="16"/>
            <p:custDataLst>
              <p:tags r:id="rId3"/>
            </p:custDataLst>
          </p:nvPr>
        </p:nvSpPr>
        <p:spPr/>
        <p:txBody>
          <a:bodyPr/>
          <a:lstStyle/>
          <a:p>
            <a:pPr algn="l"/>
            <a:fld id="{37B4438D-29B8-4FC7-9D64-F44FE400D0A9}" type="slidenum">
              <a:rPr lang="en-GB" smtClean="0"/>
              <a:pPr algn="l"/>
              <a:t>16</a:t>
            </a:fld>
            <a:endParaRPr lang="en-GB"/>
          </a:p>
        </p:txBody>
      </p:sp>
    </p:spTree>
    <p:custDataLst>
      <p:tags r:id="rId1"/>
    </p:custDataLst>
    <p:extLst>
      <p:ext uri="{BB962C8B-B14F-4D97-AF65-F5344CB8AC3E}">
        <p14:creationId xmlns:p14="http://schemas.microsoft.com/office/powerpoint/2010/main" val="2516317434"/>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3B464A-CDBE-85E9-0ED7-FDC4136B6D89}"/>
              </a:ext>
            </a:extLst>
          </p:cNvPr>
          <p:cNvSpPr>
            <a:spLocks noGrp="1"/>
          </p:cNvSpPr>
          <p:nvPr>
            <p:ph type="sldNum" sz="quarter" idx="13"/>
            <p:custDataLst>
              <p:tags r:id="rId2"/>
            </p:custDataLst>
          </p:nvPr>
        </p:nvSpPr>
        <p:spPr/>
        <p:txBody>
          <a:bodyPr/>
          <a:lstStyle/>
          <a:p>
            <a:pPr marL="0" marR="0" lvl="0" indent="0" algn="l" defTabSz="311033" rtl="0" eaLnBrk="1" fontAlgn="auto" latinLnBrk="0" hangingPunct="1">
              <a:lnSpc>
                <a:spcPct val="100000"/>
              </a:lnSpc>
              <a:spcBef>
                <a:spcPts val="0"/>
              </a:spcBef>
              <a:spcAft>
                <a:spcPts val="0"/>
              </a:spcAft>
              <a:buClrTx/>
              <a:buSzTx/>
              <a:buFontTx/>
              <a:buNone/>
              <a:tabLst/>
              <a:defRPr/>
            </a:pPr>
            <a:fld id="{37B4438D-29B8-4FC7-9D64-F44FE400D0A9}" type="slidenum">
              <a:rPr kumimoji="0" lang="en-GB" sz="600" b="1" i="0" u="none" strike="noStrike" kern="1200" cap="none" spc="0" normalizeH="0" baseline="0" noProof="0" smtClean="0">
                <a:ln>
                  <a:noFill/>
                </a:ln>
                <a:solidFill>
                  <a:prstClr val="black"/>
                </a:solidFill>
                <a:effectLst/>
                <a:uLnTx/>
                <a:uFillTx/>
                <a:latin typeface="GT Walsheim Pro Light"/>
                <a:ea typeface="+mn-ea"/>
                <a:cs typeface="+mn-cs"/>
              </a:rPr>
              <a:pPr marL="0" marR="0" lvl="0" indent="0" algn="l" defTabSz="311033" rtl="0" eaLnBrk="1" fontAlgn="auto" latinLnBrk="0" hangingPunct="1">
                <a:lnSpc>
                  <a:spcPct val="100000"/>
                </a:lnSpc>
                <a:spcBef>
                  <a:spcPts val="0"/>
                </a:spcBef>
                <a:spcAft>
                  <a:spcPts val="0"/>
                </a:spcAft>
                <a:buClrTx/>
                <a:buSzTx/>
                <a:buFontTx/>
                <a:buNone/>
                <a:tabLst/>
                <a:defRPr/>
              </a:pPr>
              <a:t>17</a:t>
            </a:fld>
            <a:endParaRPr kumimoji="0" lang="en-GB" sz="600" b="1" i="0" u="none" strike="noStrike" kern="1200" cap="none" spc="0" normalizeH="0" baseline="0" noProof="0" dirty="0">
              <a:ln>
                <a:noFill/>
              </a:ln>
              <a:solidFill>
                <a:prstClr val="black"/>
              </a:solidFill>
              <a:effectLst/>
              <a:uLnTx/>
              <a:uFillTx/>
              <a:latin typeface="GT Walsheim Pro Light"/>
              <a:ea typeface="+mn-ea"/>
              <a:cs typeface="+mn-cs"/>
            </a:endParaRPr>
          </a:p>
        </p:txBody>
      </p:sp>
      <p:sp>
        <p:nvSpPr>
          <p:cNvPr id="3" name="Title 2">
            <a:extLst>
              <a:ext uri="{FF2B5EF4-FFF2-40B4-BE49-F238E27FC236}">
                <a16:creationId xmlns:a16="http://schemas.microsoft.com/office/drawing/2014/main" id="{D37854F6-CDB4-6FC6-0D9C-286564511C0D}"/>
              </a:ext>
            </a:extLst>
          </p:cNvPr>
          <p:cNvSpPr>
            <a:spLocks noGrp="1"/>
          </p:cNvSpPr>
          <p:nvPr>
            <p:ph type="title"/>
            <p:custDataLst>
              <p:tags r:id="rId3"/>
            </p:custDataLst>
          </p:nvPr>
        </p:nvSpPr>
        <p:spPr>
          <a:xfrm>
            <a:off x="467999" y="326842"/>
            <a:ext cx="8411305" cy="792000"/>
          </a:xfrm>
        </p:spPr>
        <p:txBody>
          <a:bodyPr/>
          <a:lstStyle/>
          <a:p>
            <a:r>
              <a:rPr lang="en-GB" dirty="0"/>
              <a:t>Finance team capacity – dealing with complexity</a:t>
            </a:r>
          </a:p>
        </p:txBody>
      </p:sp>
      <p:sp>
        <p:nvSpPr>
          <p:cNvPr id="4" name="Content Placeholder 3">
            <a:extLst>
              <a:ext uri="{FF2B5EF4-FFF2-40B4-BE49-F238E27FC236}">
                <a16:creationId xmlns:a16="http://schemas.microsoft.com/office/drawing/2014/main" id="{C4D8A94A-BECE-4ED6-DD5C-FE643BA61FE7}"/>
              </a:ext>
            </a:extLst>
          </p:cNvPr>
          <p:cNvSpPr>
            <a:spLocks noGrp="1"/>
          </p:cNvSpPr>
          <p:nvPr>
            <p:ph sz="quarter" idx="14"/>
            <p:custDataLst>
              <p:tags r:id="rId4"/>
            </p:custDataLst>
          </p:nvPr>
        </p:nvSpPr>
        <p:spPr>
          <a:xfrm>
            <a:off x="467999" y="848781"/>
            <a:ext cx="8207375" cy="2368133"/>
          </a:xfrm>
        </p:spPr>
        <p:txBody>
          <a:bodyPr/>
          <a:lstStyle/>
          <a:p>
            <a:r>
              <a:rPr lang="en-GB" sz="1800" b="1" dirty="0"/>
              <a:t>Why is finance team capacity under pressure?</a:t>
            </a:r>
          </a:p>
          <a:p>
            <a:pPr marL="285750" indent="-285750">
              <a:buFont typeface="Arial" panose="020B0604020202020204" pitchFamily="34" charset="0"/>
              <a:buChar char="•"/>
            </a:pPr>
            <a:r>
              <a:rPr lang="en-GB" sz="1400" dirty="0"/>
              <a:t>Prolonged period of increased demands finance teams, through reduced funding and savings, regulatory change, Covid, economic uncertainty and financial statement delays.</a:t>
            </a:r>
          </a:p>
          <a:p>
            <a:pPr marL="285750" indent="-285750">
              <a:buFont typeface="Arial" panose="020B0604020202020204" pitchFamily="34" charset="0"/>
              <a:buChar char="•"/>
            </a:pPr>
            <a:r>
              <a:rPr lang="en-GB" sz="1400" dirty="0"/>
              <a:t>Increased complexity of financial reporting – e.g., Commercial Activity.</a:t>
            </a:r>
          </a:p>
          <a:p>
            <a:pPr marL="285750" indent="-285750">
              <a:buFont typeface="Arial" panose="020B0604020202020204" pitchFamily="34" charset="0"/>
              <a:buChar char="•"/>
            </a:pPr>
            <a:r>
              <a:rPr lang="en-GB" sz="1400" dirty="0"/>
              <a:t>New accounting implications – IFRS 16 (impacts of infrastructure accounting).</a:t>
            </a:r>
          </a:p>
          <a:p>
            <a:pPr marL="285750" indent="-285750">
              <a:buFont typeface="Arial" panose="020B0604020202020204" pitchFamily="34" charset="0"/>
              <a:buChar char="•"/>
            </a:pPr>
            <a:r>
              <a:rPr lang="en-GB" sz="1400" dirty="0"/>
              <a:t>Financial statement delays.</a:t>
            </a:r>
          </a:p>
          <a:p>
            <a:r>
              <a:rPr lang="en-GB" sz="1800" b="1" dirty="0"/>
              <a:t>Impacts of these external and internal factors on capacity</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800" dirty="0"/>
          </a:p>
          <a:p>
            <a:endParaRPr lang="en-GB" sz="1800" dirty="0"/>
          </a:p>
        </p:txBody>
      </p:sp>
      <p:sp>
        <p:nvSpPr>
          <p:cNvPr id="5" name="TextBox 4">
            <a:extLst>
              <a:ext uri="{FF2B5EF4-FFF2-40B4-BE49-F238E27FC236}">
                <a16:creationId xmlns:a16="http://schemas.microsoft.com/office/drawing/2014/main" id="{FB100751-A230-2A3F-415F-CEF395CA0CE4}"/>
              </a:ext>
            </a:extLst>
          </p:cNvPr>
          <p:cNvSpPr txBox="1"/>
          <p:nvPr>
            <p:custDataLst>
              <p:tags r:id="rId5"/>
            </p:custDataLst>
          </p:nvPr>
        </p:nvSpPr>
        <p:spPr>
          <a:xfrm>
            <a:off x="467999" y="3036201"/>
            <a:ext cx="2140757" cy="371715"/>
          </a:xfrm>
          <a:prstGeom prst="rect">
            <a:avLst/>
          </a:prstGeom>
          <a:solidFill>
            <a:schemeClr val="accent4">
              <a:lumMod val="100000"/>
            </a:schemeClr>
          </a:solidFill>
        </p:spPr>
        <p:txBody>
          <a:bodyPr vert="horz" wrap="square" lIns="0" tIns="0" rIns="0" bIns="0" rtlCol="0" anchor="t" anchorCtr="0">
            <a:noAutofit/>
          </a:bodyPr>
          <a:lstStyle/>
          <a:p>
            <a:pPr>
              <a:spcAft>
                <a:spcPts val="600"/>
              </a:spcAft>
              <a:buClr>
                <a:schemeClr val="tx2"/>
              </a:buClr>
              <a:buSzPct val="80000"/>
            </a:pPr>
            <a:r>
              <a:rPr lang="en-GB" sz="1200" dirty="0">
                <a:solidFill>
                  <a:schemeClr val="tx1">
                    <a:lumMod val="100000"/>
                  </a:schemeClr>
                </a:solidFill>
                <a:latin typeface="GT Walsheim Pro Light" panose="02000503040000020003" pitchFamily="50" charset="0"/>
              </a:rPr>
              <a:t>Insufficient capacity in finance teams and corporate services</a:t>
            </a:r>
          </a:p>
        </p:txBody>
      </p:sp>
      <p:sp>
        <p:nvSpPr>
          <p:cNvPr id="6" name="TextBox 5">
            <a:extLst>
              <a:ext uri="{FF2B5EF4-FFF2-40B4-BE49-F238E27FC236}">
                <a16:creationId xmlns:a16="http://schemas.microsoft.com/office/drawing/2014/main" id="{D54BA35E-0820-F234-CA7C-D2F30C7BCBA6}"/>
              </a:ext>
            </a:extLst>
          </p:cNvPr>
          <p:cNvSpPr txBox="1"/>
          <p:nvPr>
            <p:custDataLst>
              <p:tags r:id="rId6"/>
            </p:custDataLst>
          </p:nvPr>
        </p:nvSpPr>
        <p:spPr>
          <a:xfrm>
            <a:off x="467998" y="3531959"/>
            <a:ext cx="2140757" cy="553146"/>
          </a:xfrm>
          <a:prstGeom prst="rect">
            <a:avLst/>
          </a:prstGeom>
          <a:solidFill>
            <a:schemeClr val="accent4">
              <a:lumMod val="100000"/>
            </a:schemeClr>
          </a:solidFill>
        </p:spPr>
        <p:txBody>
          <a:bodyPr vert="horz" wrap="square" lIns="0" tIns="0" rIns="0" bIns="0" rtlCol="0" anchor="t" anchorCtr="0">
            <a:noAutofit/>
          </a:bodyPr>
          <a:lstStyle/>
          <a:p>
            <a:pPr>
              <a:spcAft>
                <a:spcPts val="600"/>
              </a:spcAft>
              <a:buClr>
                <a:schemeClr val="tx2"/>
              </a:buClr>
              <a:buSzPct val="80000"/>
            </a:pPr>
            <a:r>
              <a:rPr lang="en-GB" sz="1200" dirty="0">
                <a:solidFill>
                  <a:schemeClr val="tx1">
                    <a:lumMod val="100000"/>
                  </a:schemeClr>
                </a:solidFill>
                <a:latin typeface="GT Walsheim Pro Light" panose="02000503040000020003" pitchFamily="50" charset="0"/>
              </a:rPr>
              <a:t>Reduction in accounting technical capability within teams</a:t>
            </a:r>
          </a:p>
        </p:txBody>
      </p:sp>
      <p:sp>
        <p:nvSpPr>
          <p:cNvPr id="7" name="TextBox 6">
            <a:extLst>
              <a:ext uri="{FF2B5EF4-FFF2-40B4-BE49-F238E27FC236}">
                <a16:creationId xmlns:a16="http://schemas.microsoft.com/office/drawing/2014/main" id="{AE4203F0-006A-33F3-F292-FF0E8B961271}"/>
              </a:ext>
            </a:extLst>
          </p:cNvPr>
          <p:cNvSpPr txBox="1"/>
          <p:nvPr>
            <p:custDataLst>
              <p:tags r:id="rId7"/>
            </p:custDataLst>
          </p:nvPr>
        </p:nvSpPr>
        <p:spPr>
          <a:xfrm>
            <a:off x="467997" y="4209148"/>
            <a:ext cx="2140757" cy="371715"/>
          </a:xfrm>
          <a:prstGeom prst="rect">
            <a:avLst/>
          </a:prstGeom>
          <a:solidFill>
            <a:schemeClr val="accent4">
              <a:lumMod val="100000"/>
            </a:schemeClr>
          </a:solidFill>
        </p:spPr>
        <p:txBody>
          <a:bodyPr vert="horz" wrap="square" lIns="0" tIns="0" rIns="0" bIns="0" rtlCol="0" anchor="t" anchorCtr="0">
            <a:noAutofit/>
          </a:bodyPr>
          <a:lstStyle/>
          <a:p>
            <a:pPr>
              <a:spcAft>
                <a:spcPts val="600"/>
              </a:spcAft>
              <a:buClr>
                <a:schemeClr val="tx2"/>
              </a:buClr>
              <a:buSzPct val="80000"/>
            </a:pPr>
            <a:r>
              <a:rPr lang="en-GB" sz="1200" dirty="0">
                <a:solidFill>
                  <a:schemeClr val="tx1">
                    <a:lumMod val="100000"/>
                  </a:schemeClr>
                </a:solidFill>
                <a:latin typeface="GT Walsheim Pro Light" panose="02000503040000020003" pitchFamily="50" charset="0"/>
              </a:rPr>
              <a:t>Insufficient succession planning</a:t>
            </a:r>
          </a:p>
        </p:txBody>
      </p:sp>
      <p:sp>
        <p:nvSpPr>
          <p:cNvPr id="8" name="TextBox 7">
            <a:extLst>
              <a:ext uri="{FF2B5EF4-FFF2-40B4-BE49-F238E27FC236}">
                <a16:creationId xmlns:a16="http://schemas.microsoft.com/office/drawing/2014/main" id="{9310341A-9B42-139D-D255-25BEE2CE8335}"/>
              </a:ext>
            </a:extLst>
          </p:cNvPr>
          <p:cNvSpPr txBox="1"/>
          <p:nvPr>
            <p:custDataLst>
              <p:tags r:id="rId8"/>
            </p:custDataLst>
          </p:nvPr>
        </p:nvSpPr>
        <p:spPr>
          <a:xfrm>
            <a:off x="2804718" y="3036201"/>
            <a:ext cx="2007790" cy="607028"/>
          </a:xfrm>
          <a:prstGeom prst="rect">
            <a:avLst/>
          </a:prstGeom>
          <a:solidFill>
            <a:schemeClr val="accent4">
              <a:lumMod val="100000"/>
            </a:schemeClr>
          </a:solidFill>
        </p:spPr>
        <p:txBody>
          <a:bodyPr vert="horz" wrap="square" lIns="0" tIns="0" rIns="0" bIns="0" rtlCol="0" anchor="t" anchorCtr="0">
            <a:noAutofit/>
          </a:bodyPr>
          <a:lstStyle/>
          <a:p>
            <a:pPr>
              <a:spcAft>
                <a:spcPts val="600"/>
              </a:spcAft>
              <a:buClr>
                <a:schemeClr val="tx2"/>
              </a:buClr>
              <a:buSzPct val="80000"/>
            </a:pPr>
            <a:r>
              <a:rPr lang="en-GB" sz="1200" dirty="0">
                <a:solidFill>
                  <a:schemeClr val="tx1">
                    <a:lumMod val="100000"/>
                  </a:schemeClr>
                </a:solidFill>
                <a:latin typeface="GT Walsheim Pro Light" panose="02000503040000020003" pitchFamily="50" charset="0"/>
              </a:rPr>
              <a:t>Reduced efficiency of accounts production process and instability of team</a:t>
            </a:r>
          </a:p>
        </p:txBody>
      </p:sp>
      <p:sp>
        <p:nvSpPr>
          <p:cNvPr id="9" name="TextBox 8">
            <a:extLst>
              <a:ext uri="{FF2B5EF4-FFF2-40B4-BE49-F238E27FC236}">
                <a16:creationId xmlns:a16="http://schemas.microsoft.com/office/drawing/2014/main" id="{D390D73B-6C80-21DD-3BDD-1A0811388409}"/>
              </a:ext>
            </a:extLst>
          </p:cNvPr>
          <p:cNvSpPr txBox="1"/>
          <p:nvPr>
            <p:custDataLst>
              <p:tags r:id="rId9"/>
            </p:custDataLst>
          </p:nvPr>
        </p:nvSpPr>
        <p:spPr>
          <a:xfrm>
            <a:off x="2804718" y="3759788"/>
            <a:ext cx="2007789" cy="435695"/>
          </a:xfrm>
          <a:prstGeom prst="rect">
            <a:avLst/>
          </a:prstGeom>
          <a:solidFill>
            <a:schemeClr val="accent4">
              <a:lumMod val="100000"/>
            </a:schemeClr>
          </a:solidFill>
        </p:spPr>
        <p:txBody>
          <a:bodyPr vert="horz" wrap="square" lIns="0" tIns="0" rIns="0" bIns="0" rtlCol="0" anchor="t" anchorCtr="0">
            <a:noAutofit/>
          </a:bodyPr>
          <a:lstStyle/>
          <a:p>
            <a:pPr>
              <a:spcAft>
                <a:spcPts val="600"/>
              </a:spcAft>
              <a:buClr>
                <a:schemeClr val="tx2"/>
              </a:buClr>
              <a:buSzPct val="80000"/>
            </a:pPr>
            <a:r>
              <a:rPr lang="en-GB" sz="1200" dirty="0">
                <a:solidFill>
                  <a:schemeClr val="tx1">
                    <a:lumMod val="100000"/>
                  </a:schemeClr>
                </a:solidFill>
                <a:latin typeface="GT Walsheim Pro Light" panose="02000503040000020003" pitchFamily="50" charset="0"/>
              </a:rPr>
              <a:t>Increased complexity and levels of challenge</a:t>
            </a:r>
          </a:p>
        </p:txBody>
      </p:sp>
      <p:sp>
        <p:nvSpPr>
          <p:cNvPr id="10" name="TextBox 9">
            <a:extLst>
              <a:ext uri="{FF2B5EF4-FFF2-40B4-BE49-F238E27FC236}">
                <a16:creationId xmlns:a16="http://schemas.microsoft.com/office/drawing/2014/main" id="{78FF42E6-9C9A-279C-E158-98EBBB53969E}"/>
              </a:ext>
            </a:extLst>
          </p:cNvPr>
          <p:cNvSpPr txBox="1"/>
          <p:nvPr>
            <p:custDataLst>
              <p:tags r:id="rId10"/>
            </p:custDataLst>
          </p:nvPr>
        </p:nvSpPr>
        <p:spPr>
          <a:xfrm>
            <a:off x="2804718" y="4312463"/>
            <a:ext cx="2007789" cy="435695"/>
          </a:xfrm>
          <a:prstGeom prst="rect">
            <a:avLst/>
          </a:prstGeom>
          <a:solidFill>
            <a:schemeClr val="accent4">
              <a:lumMod val="100000"/>
            </a:schemeClr>
          </a:solidFill>
        </p:spPr>
        <p:txBody>
          <a:bodyPr vert="horz" wrap="square" lIns="0" tIns="0" rIns="0" bIns="0" rtlCol="0" anchor="t" anchorCtr="0">
            <a:noAutofit/>
          </a:bodyPr>
          <a:lstStyle/>
          <a:p>
            <a:pPr>
              <a:spcAft>
                <a:spcPts val="600"/>
              </a:spcAft>
              <a:buClr>
                <a:schemeClr val="tx2"/>
              </a:buClr>
              <a:buSzPct val="80000"/>
            </a:pPr>
            <a:r>
              <a:rPr lang="en-GB" sz="1200" dirty="0">
                <a:solidFill>
                  <a:schemeClr val="tx1">
                    <a:lumMod val="100000"/>
                  </a:schemeClr>
                </a:solidFill>
                <a:latin typeface="GT Walsheim Pro Light" panose="02000503040000020003" pitchFamily="50" charset="0"/>
              </a:rPr>
              <a:t>Lack of commercial and technical support</a:t>
            </a:r>
          </a:p>
        </p:txBody>
      </p:sp>
      <p:sp>
        <p:nvSpPr>
          <p:cNvPr id="11" name="TextBox 10">
            <a:extLst>
              <a:ext uri="{FF2B5EF4-FFF2-40B4-BE49-F238E27FC236}">
                <a16:creationId xmlns:a16="http://schemas.microsoft.com/office/drawing/2014/main" id="{E2F38D54-DF53-58D7-3E55-E7CB021B8DC9}"/>
              </a:ext>
            </a:extLst>
          </p:cNvPr>
          <p:cNvSpPr txBox="1"/>
          <p:nvPr>
            <p:custDataLst>
              <p:tags r:id="rId11"/>
            </p:custDataLst>
          </p:nvPr>
        </p:nvSpPr>
        <p:spPr>
          <a:xfrm>
            <a:off x="5016438" y="3036201"/>
            <a:ext cx="1883824" cy="607028"/>
          </a:xfrm>
          <a:prstGeom prst="rect">
            <a:avLst/>
          </a:prstGeom>
          <a:solidFill>
            <a:schemeClr val="accent2">
              <a:lumMod val="100000"/>
            </a:schemeClr>
          </a:solidFill>
        </p:spPr>
        <p:txBody>
          <a:bodyPr vert="horz" wrap="square" lIns="0" tIns="0" rIns="0" bIns="0" rtlCol="0" anchor="t" anchorCtr="0">
            <a:noAutofit/>
          </a:bodyPr>
          <a:lstStyle/>
          <a:p>
            <a:pPr>
              <a:spcAft>
                <a:spcPts val="600"/>
              </a:spcAft>
              <a:buClr>
                <a:schemeClr val="tx2"/>
              </a:buClr>
              <a:buSzPct val="80000"/>
            </a:pPr>
            <a:r>
              <a:rPr lang="en-GB" sz="1200" dirty="0">
                <a:solidFill>
                  <a:schemeClr val="tx1">
                    <a:lumMod val="100000"/>
                  </a:schemeClr>
                </a:solidFill>
                <a:latin typeface="GT Walsheim Pro Light" panose="02000503040000020003" pitchFamily="50" charset="0"/>
              </a:rPr>
              <a:t>Complex accounting treatments inappropriately scrutinised</a:t>
            </a:r>
          </a:p>
        </p:txBody>
      </p:sp>
      <p:sp>
        <p:nvSpPr>
          <p:cNvPr id="12" name="TextBox 11">
            <a:extLst>
              <a:ext uri="{FF2B5EF4-FFF2-40B4-BE49-F238E27FC236}">
                <a16:creationId xmlns:a16="http://schemas.microsoft.com/office/drawing/2014/main" id="{7F6F2808-F8BA-9161-F4DE-B17C52F11DB6}"/>
              </a:ext>
            </a:extLst>
          </p:cNvPr>
          <p:cNvSpPr txBox="1"/>
          <p:nvPr>
            <p:custDataLst>
              <p:tags r:id="rId12"/>
            </p:custDataLst>
          </p:nvPr>
        </p:nvSpPr>
        <p:spPr>
          <a:xfrm>
            <a:off x="5016438" y="3690632"/>
            <a:ext cx="1883824" cy="518516"/>
          </a:xfrm>
          <a:prstGeom prst="rect">
            <a:avLst/>
          </a:prstGeom>
          <a:solidFill>
            <a:schemeClr val="accent2">
              <a:lumMod val="100000"/>
            </a:schemeClr>
          </a:solidFill>
        </p:spPr>
        <p:txBody>
          <a:bodyPr vert="horz" wrap="square" lIns="0" tIns="0" rIns="0" bIns="0" rtlCol="0" anchor="t" anchorCtr="0">
            <a:noAutofit/>
          </a:bodyPr>
          <a:lstStyle/>
          <a:p>
            <a:pPr>
              <a:spcAft>
                <a:spcPts val="600"/>
              </a:spcAft>
              <a:buClr>
                <a:schemeClr val="tx2"/>
              </a:buClr>
              <a:buSzPct val="80000"/>
            </a:pPr>
            <a:r>
              <a:rPr lang="en-GB" sz="1200" dirty="0">
                <a:solidFill>
                  <a:schemeClr val="tx1">
                    <a:lumMod val="100000"/>
                  </a:schemeClr>
                </a:solidFill>
                <a:latin typeface="GT Walsheim Pro Light" panose="02000503040000020003" pitchFamily="50" charset="0"/>
              </a:rPr>
              <a:t>Commercial transactions – not delivering/ increased risk</a:t>
            </a:r>
          </a:p>
        </p:txBody>
      </p:sp>
      <p:sp>
        <p:nvSpPr>
          <p:cNvPr id="13" name="TextBox 12">
            <a:extLst>
              <a:ext uri="{FF2B5EF4-FFF2-40B4-BE49-F238E27FC236}">
                <a16:creationId xmlns:a16="http://schemas.microsoft.com/office/drawing/2014/main" id="{8B8CE3D6-86BA-9728-AC29-BFB382139950}"/>
              </a:ext>
            </a:extLst>
          </p:cNvPr>
          <p:cNvSpPr txBox="1"/>
          <p:nvPr>
            <p:custDataLst>
              <p:tags r:id="rId13"/>
            </p:custDataLst>
          </p:nvPr>
        </p:nvSpPr>
        <p:spPr>
          <a:xfrm>
            <a:off x="5016438" y="4283871"/>
            <a:ext cx="1883824" cy="607028"/>
          </a:xfrm>
          <a:prstGeom prst="rect">
            <a:avLst/>
          </a:prstGeom>
          <a:solidFill>
            <a:schemeClr val="accent2">
              <a:lumMod val="100000"/>
            </a:schemeClr>
          </a:solidFill>
        </p:spPr>
        <p:txBody>
          <a:bodyPr vert="horz" wrap="square" lIns="0" tIns="0" rIns="0" bIns="0" rtlCol="0" anchor="t" anchorCtr="0">
            <a:noAutofit/>
          </a:bodyPr>
          <a:lstStyle/>
          <a:p>
            <a:pPr>
              <a:spcAft>
                <a:spcPts val="600"/>
              </a:spcAft>
              <a:buClr>
                <a:schemeClr val="tx2"/>
              </a:buClr>
              <a:buSzPct val="80000"/>
            </a:pPr>
            <a:r>
              <a:rPr lang="en-GB" sz="1200" dirty="0">
                <a:solidFill>
                  <a:schemeClr val="tx1">
                    <a:lumMod val="100000"/>
                  </a:schemeClr>
                </a:solidFill>
                <a:latin typeface="GT Walsheim Pro Light" panose="02000503040000020003" pitchFamily="50" charset="0"/>
              </a:rPr>
              <a:t>Reduced ability to deliver new accounting standards (IFRS 16) and BAU</a:t>
            </a:r>
          </a:p>
        </p:txBody>
      </p:sp>
      <p:sp>
        <p:nvSpPr>
          <p:cNvPr id="14" name="TextBox 13">
            <a:extLst>
              <a:ext uri="{FF2B5EF4-FFF2-40B4-BE49-F238E27FC236}">
                <a16:creationId xmlns:a16="http://schemas.microsoft.com/office/drawing/2014/main" id="{FD16E7AC-F1A8-845C-DA86-89622F7B8F4D}"/>
              </a:ext>
            </a:extLst>
          </p:cNvPr>
          <p:cNvSpPr txBox="1"/>
          <p:nvPr>
            <p:custDataLst>
              <p:tags r:id="rId14"/>
            </p:custDataLst>
          </p:nvPr>
        </p:nvSpPr>
        <p:spPr>
          <a:xfrm>
            <a:off x="7020688" y="3052748"/>
            <a:ext cx="1777529" cy="355168"/>
          </a:xfrm>
          <a:prstGeom prst="rect">
            <a:avLst/>
          </a:prstGeom>
          <a:solidFill>
            <a:schemeClr val="accent2">
              <a:lumMod val="100000"/>
            </a:schemeClr>
          </a:solidFill>
        </p:spPr>
        <p:txBody>
          <a:bodyPr vert="horz" wrap="square" lIns="0" tIns="0" rIns="0" bIns="0" rtlCol="0" anchor="t" anchorCtr="0">
            <a:noAutofit/>
          </a:bodyPr>
          <a:lstStyle/>
          <a:p>
            <a:pPr>
              <a:spcAft>
                <a:spcPts val="600"/>
              </a:spcAft>
              <a:buClr>
                <a:schemeClr val="tx2"/>
              </a:buClr>
              <a:buSzPct val="80000"/>
            </a:pPr>
            <a:r>
              <a:rPr lang="en-GB" sz="1200" dirty="0">
                <a:solidFill>
                  <a:schemeClr val="tx1">
                    <a:lumMod val="100000"/>
                  </a:schemeClr>
                </a:solidFill>
                <a:latin typeface="GT Walsheim Pro Light" panose="02000503040000020003" pitchFamily="50" charset="0"/>
              </a:rPr>
              <a:t>Reduced effectiveness of systems and process</a:t>
            </a:r>
          </a:p>
        </p:txBody>
      </p:sp>
      <p:sp>
        <p:nvSpPr>
          <p:cNvPr id="15" name="TextBox 14">
            <a:extLst>
              <a:ext uri="{FF2B5EF4-FFF2-40B4-BE49-F238E27FC236}">
                <a16:creationId xmlns:a16="http://schemas.microsoft.com/office/drawing/2014/main" id="{75BE1C18-693D-27A9-40CC-857C8FC26FC1}"/>
              </a:ext>
            </a:extLst>
          </p:cNvPr>
          <p:cNvSpPr txBox="1"/>
          <p:nvPr>
            <p:custDataLst>
              <p:tags r:id="rId15"/>
            </p:custDataLst>
          </p:nvPr>
        </p:nvSpPr>
        <p:spPr>
          <a:xfrm>
            <a:off x="7020689" y="3552313"/>
            <a:ext cx="1777528" cy="553145"/>
          </a:xfrm>
          <a:prstGeom prst="rect">
            <a:avLst/>
          </a:prstGeom>
          <a:solidFill>
            <a:schemeClr val="accent2">
              <a:lumMod val="100000"/>
            </a:schemeClr>
          </a:solidFill>
        </p:spPr>
        <p:txBody>
          <a:bodyPr vert="horz" wrap="square" lIns="0" tIns="0" rIns="0" bIns="0" rtlCol="0" anchor="t" anchorCtr="0">
            <a:noAutofit/>
          </a:bodyPr>
          <a:lstStyle/>
          <a:p>
            <a:pPr>
              <a:spcAft>
                <a:spcPts val="600"/>
              </a:spcAft>
              <a:buClr>
                <a:schemeClr val="tx2"/>
              </a:buClr>
              <a:buSzPct val="80000"/>
            </a:pPr>
            <a:r>
              <a:rPr lang="en-GB" sz="1200" dirty="0">
                <a:solidFill>
                  <a:schemeClr val="tx1">
                    <a:lumMod val="100000"/>
                  </a:schemeClr>
                </a:solidFill>
                <a:latin typeface="GT Walsheim Pro Light" panose="02000503040000020003" pitchFamily="50" charset="0"/>
              </a:rPr>
              <a:t>Accounts delays – complex transactions may go untested</a:t>
            </a:r>
          </a:p>
        </p:txBody>
      </p:sp>
      <p:sp>
        <p:nvSpPr>
          <p:cNvPr id="16" name="TextBox 15">
            <a:extLst>
              <a:ext uri="{FF2B5EF4-FFF2-40B4-BE49-F238E27FC236}">
                <a16:creationId xmlns:a16="http://schemas.microsoft.com/office/drawing/2014/main" id="{A48955F1-86E3-89A2-3C87-AF97138FBC26}"/>
              </a:ext>
            </a:extLst>
          </p:cNvPr>
          <p:cNvSpPr txBox="1"/>
          <p:nvPr>
            <p:custDataLst>
              <p:tags r:id="rId16"/>
            </p:custDataLst>
          </p:nvPr>
        </p:nvSpPr>
        <p:spPr>
          <a:xfrm>
            <a:off x="7020688" y="4242171"/>
            <a:ext cx="1777527" cy="435695"/>
          </a:xfrm>
          <a:prstGeom prst="rect">
            <a:avLst/>
          </a:prstGeom>
          <a:solidFill>
            <a:schemeClr val="accent2">
              <a:lumMod val="100000"/>
            </a:schemeClr>
          </a:solidFill>
        </p:spPr>
        <p:txBody>
          <a:bodyPr vert="horz" wrap="square" lIns="0" tIns="0" rIns="0" bIns="0" rtlCol="0" anchor="t" anchorCtr="0">
            <a:noAutofit/>
          </a:bodyPr>
          <a:lstStyle/>
          <a:p>
            <a:pPr>
              <a:spcAft>
                <a:spcPts val="600"/>
              </a:spcAft>
              <a:buClr>
                <a:schemeClr val="tx2"/>
              </a:buClr>
              <a:buSzPct val="80000"/>
            </a:pPr>
            <a:r>
              <a:rPr lang="en-GB" sz="1200" dirty="0">
                <a:solidFill>
                  <a:schemeClr val="tx1">
                    <a:lumMod val="100000"/>
                  </a:schemeClr>
                </a:solidFill>
                <a:latin typeface="GT Walsheim Pro Light" panose="02000503040000020003" pitchFamily="50" charset="0"/>
              </a:rPr>
              <a:t>Reduced ability to deliver new regulatory change</a:t>
            </a:r>
          </a:p>
        </p:txBody>
      </p:sp>
    </p:spTree>
    <p:custDataLst>
      <p:tags r:id="rId1"/>
    </p:custDataLst>
    <p:extLst>
      <p:ext uri="{BB962C8B-B14F-4D97-AF65-F5344CB8AC3E}">
        <p14:creationId xmlns:p14="http://schemas.microsoft.com/office/powerpoint/2010/main" val="3933557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3B464A-CDBE-85E9-0ED7-FDC4136B6D89}"/>
              </a:ext>
            </a:extLst>
          </p:cNvPr>
          <p:cNvSpPr>
            <a:spLocks noGrp="1"/>
          </p:cNvSpPr>
          <p:nvPr>
            <p:ph type="sldNum" sz="quarter" idx="13"/>
            <p:custDataLst>
              <p:tags r:id="rId2"/>
            </p:custDataLst>
          </p:nvPr>
        </p:nvSpPr>
        <p:spPr/>
        <p:txBody>
          <a:bodyPr/>
          <a:lstStyle/>
          <a:p>
            <a:pPr marL="0" marR="0" lvl="0" indent="0" algn="l" defTabSz="311033" rtl="0" eaLnBrk="1" fontAlgn="auto" latinLnBrk="0" hangingPunct="1">
              <a:lnSpc>
                <a:spcPct val="100000"/>
              </a:lnSpc>
              <a:spcBef>
                <a:spcPts val="0"/>
              </a:spcBef>
              <a:spcAft>
                <a:spcPts val="0"/>
              </a:spcAft>
              <a:buClrTx/>
              <a:buSzTx/>
              <a:buFontTx/>
              <a:buNone/>
              <a:tabLst/>
              <a:defRPr/>
            </a:pPr>
            <a:fld id="{37B4438D-29B8-4FC7-9D64-F44FE400D0A9}" type="slidenum">
              <a:rPr kumimoji="0" lang="en-GB" sz="600" b="1" i="0" u="none" strike="noStrike" kern="1200" cap="none" spc="0" normalizeH="0" baseline="0" noProof="0" smtClean="0">
                <a:ln>
                  <a:noFill/>
                </a:ln>
                <a:solidFill>
                  <a:prstClr val="black"/>
                </a:solidFill>
                <a:effectLst/>
                <a:uLnTx/>
                <a:uFillTx/>
                <a:latin typeface="GT Walsheim Pro Light"/>
                <a:ea typeface="+mn-ea"/>
                <a:cs typeface="+mn-cs"/>
              </a:rPr>
              <a:pPr marL="0" marR="0" lvl="0" indent="0" algn="l" defTabSz="311033" rtl="0" eaLnBrk="1" fontAlgn="auto" latinLnBrk="0" hangingPunct="1">
                <a:lnSpc>
                  <a:spcPct val="100000"/>
                </a:lnSpc>
                <a:spcBef>
                  <a:spcPts val="0"/>
                </a:spcBef>
                <a:spcAft>
                  <a:spcPts val="0"/>
                </a:spcAft>
                <a:buClrTx/>
                <a:buSzTx/>
                <a:buFontTx/>
                <a:buNone/>
                <a:tabLst/>
                <a:defRPr/>
              </a:pPr>
              <a:t>18</a:t>
            </a:fld>
            <a:endParaRPr kumimoji="0" lang="en-GB" sz="600" b="1" i="0" u="none" strike="noStrike" kern="1200" cap="none" spc="0" normalizeH="0" baseline="0" noProof="0" dirty="0">
              <a:ln>
                <a:noFill/>
              </a:ln>
              <a:solidFill>
                <a:prstClr val="black"/>
              </a:solidFill>
              <a:effectLst/>
              <a:uLnTx/>
              <a:uFillTx/>
              <a:latin typeface="GT Walsheim Pro Light"/>
              <a:ea typeface="+mn-ea"/>
              <a:cs typeface="+mn-cs"/>
            </a:endParaRPr>
          </a:p>
        </p:txBody>
      </p:sp>
      <p:sp>
        <p:nvSpPr>
          <p:cNvPr id="3" name="Title 2">
            <a:extLst>
              <a:ext uri="{FF2B5EF4-FFF2-40B4-BE49-F238E27FC236}">
                <a16:creationId xmlns:a16="http://schemas.microsoft.com/office/drawing/2014/main" id="{D37854F6-CDB4-6FC6-0D9C-286564511C0D}"/>
              </a:ext>
            </a:extLst>
          </p:cNvPr>
          <p:cNvSpPr>
            <a:spLocks noGrp="1"/>
          </p:cNvSpPr>
          <p:nvPr>
            <p:ph type="title"/>
            <p:custDataLst>
              <p:tags r:id="rId3"/>
            </p:custDataLst>
          </p:nvPr>
        </p:nvSpPr>
        <p:spPr>
          <a:xfrm>
            <a:off x="467999" y="395998"/>
            <a:ext cx="8411305" cy="792000"/>
          </a:xfrm>
        </p:spPr>
        <p:txBody>
          <a:bodyPr/>
          <a:lstStyle/>
          <a:p>
            <a:r>
              <a:rPr lang="en-GB" dirty="0"/>
              <a:t>Finance team capacity – dealing with complexity</a:t>
            </a:r>
          </a:p>
        </p:txBody>
      </p:sp>
      <p:sp>
        <p:nvSpPr>
          <p:cNvPr id="4" name="Content Placeholder 3">
            <a:extLst>
              <a:ext uri="{FF2B5EF4-FFF2-40B4-BE49-F238E27FC236}">
                <a16:creationId xmlns:a16="http://schemas.microsoft.com/office/drawing/2014/main" id="{C4D8A94A-BECE-4ED6-DD5C-FE643BA61FE7}"/>
              </a:ext>
            </a:extLst>
          </p:cNvPr>
          <p:cNvSpPr>
            <a:spLocks noGrp="1"/>
          </p:cNvSpPr>
          <p:nvPr>
            <p:ph sz="quarter" idx="14"/>
            <p:custDataLst>
              <p:tags r:id="rId4"/>
            </p:custDataLst>
          </p:nvPr>
        </p:nvSpPr>
        <p:spPr>
          <a:xfrm>
            <a:off x="467999" y="887201"/>
            <a:ext cx="8207375" cy="2368133"/>
          </a:xfrm>
        </p:spPr>
        <p:txBody>
          <a:bodyPr/>
          <a:lstStyle/>
          <a:p>
            <a:r>
              <a:rPr lang="en-GB" sz="1800" b="1" dirty="0"/>
              <a:t>How we can help</a:t>
            </a:r>
          </a:p>
          <a:p>
            <a:pPr marL="285750" indent="-285750">
              <a:buFont typeface="Arial" panose="020B0604020202020204" pitchFamily="34" charset="0"/>
              <a:buChar char="•"/>
            </a:pPr>
            <a:r>
              <a:rPr lang="en-GB" sz="1400" dirty="0"/>
              <a:t>Through our work with the sector, we recognise the challenges that you face and are keen to support.</a:t>
            </a:r>
          </a:p>
          <a:p>
            <a:pPr marL="285750" indent="-285750">
              <a:buFont typeface="Arial" panose="020B0604020202020204" pitchFamily="34" charset="0"/>
              <a:buChar char="•"/>
            </a:pPr>
            <a:r>
              <a:rPr lang="en-GB" sz="1400" dirty="0"/>
              <a:t>We are building a team to provide direct support to finance teams in relation to:</a:t>
            </a:r>
          </a:p>
          <a:p>
            <a:pPr marL="285750" indent="-285750">
              <a:buFont typeface="Arial" panose="020B0604020202020204" pitchFamily="34" charset="0"/>
              <a:buChar char="•"/>
            </a:pPr>
            <a:r>
              <a:rPr lang="en-GB" sz="1400" b="1" dirty="0">
                <a:solidFill>
                  <a:schemeClr val="accent1">
                    <a:lumMod val="60000"/>
                    <a:lumOff val="40000"/>
                  </a:schemeClr>
                </a:solidFill>
              </a:rPr>
              <a:t>Technical Accounting: </a:t>
            </a:r>
            <a:r>
              <a:rPr lang="en-GB" sz="1400" dirty="0"/>
              <a:t>Commercial activity, complex transactions, </a:t>
            </a:r>
            <a:r>
              <a:rPr lang="en-GB" sz="1400" dirty="0" err="1"/>
              <a:t>adhoc</a:t>
            </a:r>
            <a:r>
              <a:rPr lang="en-GB" sz="1400" dirty="0"/>
              <a:t> advice or implementing a new standard (e.g. IFRS 16).</a:t>
            </a:r>
          </a:p>
          <a:p>
            <a:pPr marL="285750" indent="-285750">
              <a:buFont typeface="Arial" panose="020B0604020202020204" pitchFamily="34" charset="0"/>
              <a:buChar char="•"/>
            </a:pPr>
            <a:r>
              <a:rPr lang="en-GB" sz="1400" b="1" dirty="0">
                <a:solidFill>
                  <a:schemeClr val="accent1">
                    <a:lumMod val="60000"/>
                    <a:lumOff val="40000"/>
                  </a:schemeClr>
                </a:solidFill>
              </a:rPr>
              <a:t>Financial reporting: </a:t>
            </a:r>
            <a:r>
              <a:rPr lang="en-GB" sz="1400" dirty="0"/>
              <a:t>Accounts production support, audit readiness, improved efficiency of accounts production and capacity provision.</a:t>
            </a:r>
          </a:p>
          <a:p>
            <a:pPr marL="285750" indent="-285750">
              <a:buFont typeface="Arial" panose="020B0604020202020204" pitchFamily="34" charset="0"/>
              <a:buChar char="•"/>
            </a:pPr>
            <a:r>
              <a:rPr lang="en-GB" sz="1400" b="1" dirty="0">
                <a:solidFill>
                  <a:schemeClr val="accent1">
                    <a:lumMod val="60000"/>
                    <a:lumOff val="40000"/>
                  </a:schemeClr>
                </a:solidFill>
              </a:rPr>
              <a:t>Finance Function</a:t>
            </a:r>
            <a:r>
              <a:rPr lang="en-GB" sz="1400" dirty="0"/>
              <a:t>: e.g. Financial Governance, process and control effectiveness</a:t>
            </a:r>
          </a:p>
          <a:p>
            <a:pPr marL="285750" indent="-285750">
              <a:buFont typeface="Arial" panose="020B0604020202020204" pitchFamily="34" charset="0"/>
              <a:buChar char="•"/>
            </a:pPr>
            <a:r>
              <a:rPr lang="en-GB" sz="1400" dirty="0">
                <a:solidFill>
                  <a:schemeClr val="accent1">
                    <a:lumMod val="60000"/>
                    <a:lumOff val="40000"/>
                  </a:schemeClr>
                </a:solidFill>
              </a:rPr>
              <a:t>Example benefits</a:t>
            </a:r>
            <a:r>
              <a:rPr lang="en-GB" sz="1400" dirty="0"/>
              <a:t>: 1) Proactive understanding of accounting treatment before entering transactions; 2) Ability to sense check complex accounting or financial reporting in advance of audit; 3) Provide additional support with one off matters; 4) As auditors we understand what auditors will need.</a:t>
            </a:r>
          </a:p>
          <a:p>
            <a:endParaRPr lang="en-GB" sz="1600" b="1" i="1" dirty="0"/>
          </a:p>
          <a:p>
            <a:r>
              <a:rPr lang="en-GB" sz="1600" b="1" i="1" dirty="0"/>
              <a:t>I would welcome the opportunity to meet with you, to understand your challenges.</a:t>
            </a:r>
          </a:p>
          <a:p>
            <a:endParaRPr lang="en-GB" sz="1800" dirty="0"/>
          </a:p>
        </p:txBody>
      </p:sp>
    </p:spTree>
    <p:custDataLst>
      <p:tags r:id="rId1"/>
    </p:custDataLst>
    <p:extLst>
      <p:ext uri="{BB962C8B-B14F-4D97-AF65-F5344CB8AC3E}">
        <p14:creationId xmlns:p14="http://schemas.microsoft.com/office/powerpoint/2010/main" val="19716041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813109-C283-4D71-8260-D5D8D892B4AF}"/>
              </a:ext>
            </a:extLst>
          </p:cNvPr>
          <p:cNvSpPr/>
          <p:nvPr/>
        </p:nvSpPr>
        <p:spPr>
          <a:xfrm>
            <a:off x="468000" y="1187998"/>
            <a:ext cx="8207375" cy="31871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1033" rtl="0" eaLnBrk="1" fontAlgn="auto" latinLnBrk="0" hangingPunct="1">
              <a:lnSpc>
                <a:spcPct val="100000"/>
              </a:lnSpc>
              <a:spcBef>
                <a:spcPts val="0"/>
              </a:spcBef>
              <a:spcAft>
                <a:spcPts val="0"/>
              </a:spcAft>
              <a:buClrTx/>
              <a:buSzTx/>
              <a:buFontTx/>
              <a:buNone/>
              <a:tabLst/>
              <a:defRPr/>
            </a:pPr>
            <a:endParaRPr kumimoji="0" lang="en-GB" sz="1225" b="0" i="0" u="none" strike="noStrike" kern="1200" cap="none" spc="0" normalizeH="0" baseline="0" noProof="0" dirty="0">
              <a:ln>
                <a:noFill/>
              </a:ln>
              <a:solidFill>
                <a:prstClr val="white"/>
              </a:solidFill>
              <a:effectLst/>
              <a:uLnTx/>
              <a:uFillTx/>
              <a:latin typeface="GT Walsheim Pro Light"/>
              <a:ea typeface="+mn-ea"/>
              <a:cs typeface="+mn-cs"/>
            </a:endParaRPr>
          </a:p>
        </p:txBody>
      </p:sp>
      <p:sp>
        <p:nvSpPr>
          <p:cNvPr id="4" name="Slide Number Placeholder 3">
            <a:extLst>
              <a:ext uri="{FF2B5EF4-FFF2-40B4-BE49-F238E27FC236}">
                <a16:creationId xmlns:a16="http://schemas.microsoft.com/office/drawing/2014/main" id="{A59089AA-1195-4EBC-A721-7C1F1EAB10A8}"/>
              </a:ext>
            </a:extLst>
          </p:cNvPr>
          <p:cNvSpPr>
            <a:spLocks noGrp="1"/>
          </p:cNvSpPr>
          <p:nvPr>
            <p:ph type="sldNum" sz="quarter" idx="13"/>
            <p:custDataLst>
              <p:tags r:id="rId2"/>
            </p:custDataLst>
          </p:nvPr>
        </p:nvSpPr>
        <p:spPr>
          <a:xfrm>
            <a:off x="468000" y="4849794"/>
            <a:ext cx="162000" cy="93600"/>
          </a:xfrm>
        </p:spPr>
        <p:txBody>
          <a:bodyPr/>
          <a:lstStyle/>
          <a:p>
            <a:pPr marL="0" marR="0" lvl="0" indent="0" algn="l" defTabSz="311033" rtl="0" eaLnBrk="1" fontAlgn="auto" latinLnBrk="0" hangingPunct="1">
              <a:lnSpc>
                <a:spcPct val="100000"/>
              </a:lnSpc>
              <a:spcBef>
                <a:spcPts val="0"/>
              </a:spcBef>
              <a:spcAft>
                <a:spcPts val="0"/>
              </a:spcAft>
              <a:buClrTx/>
              <a:buSzTx/>
              <a:buFontTx/>
              <a:buNone/>
              <a:tabLst/>
              <a:defRPr/>
            </a:pPr>
            <a:fld id="{37B4438D-29B8-4FC7-9D64-F44FE400D0A9}" type="slidenum">
              <a:rPr kumimoji="0" lang="en-GB" sz="600" b="1" i="0" u="none" strike="noStrike" kern="1200" cap="none" spc="0" normalizeH="0" baseline="0" noProof="0" smtClean="0">
                <a:ln>
                  <a:noFill/>
                </a:ln>
                <a:solidFill>
                  <a:prstClr val="black"/>
                </a:solidFill>
                <a:effectLst/>
                <a:uLnTx/>
                <a:uFillTx/>
                <a:latin typeface="GT Walsheim Pro Light"/>
                <a:ea typeface="+mn-ea"/>
                <a:cs typeface="+mn-cs"/>
              </a:rPr>
              <a:pPr marL="0" marR="0" lvl="0" indent="0" algn="l" defTabSz="311033" rtl="0" eaLnBrk="1" fontAlgn="auto" latinLnBrk="0" hangingPunct="1">
                <a:lnSpc>
                  <a:spcPct val="100000"/>
                </a:lnSpc>
                <a:spcBef>
                  <a:spcPts val="0"/>
                </a:spcBef>
                <a:spcAft>
                  <a:spcPts val="0"/>
                </a:spcAft>
                <a:buClrTx/>
                <a:buSzTx/>
                <a:buFontTx/>
                <a:buNone/>
                <a:tabLst/>
                <a:defRPr/>
              </a:pPr>
              <a:t>19</a:t>
            </a:fld>
            <a:endParaRPr kumimoji="0" lang="en-GB" sz="600" b="1" i="0" u="none" strike="noStrike" kern="1200" cap="none" spc="0" normalizeH="0" baseline="0" noProof="0" dirty="0">
              <a:ln>
                <a:noFill/>
              </a:ln>
              <a:solidFill>
                <a:prstClr val="black"/>
              </a:solidFill>
              <a:effectLst/>
              <a:uLnTx/>
              <a:uFillTx/>
              <a:latin typeface="GT Walsheim Pro Light"/>
              <a:ea typeface="+mn-ea"/>
              <a:cs typeface="+mn-cs"/>
            </a:endParaRPr>
          </a:p>
        </p:txBody>
      </p:sp>
      <p:sp>
        <p:nvSpPr>
          <p:cNvPr id="3" name="Title 2">
            <a:extLst>
              <a:ext uri="{FF2B5EF4-FFF2-40B4-BE49-F238E27FC236}">
                <a16:creationId xmlns:a16="http://schemas.microsoft.com/office/drawing/2014/main" id="{541B7F10-907E-41C4-9449-AEDC05745C94}"/>
              </a:ext>
            </a:extLst>
          </p:cNvPr>
          <p:cNvSpPr>
            <a:spLocks noGrp="1"/>
          </p:cNvSpPr>
          <p:nvPr>
            <p:ph type="title"/>
            <p:custDataLst>
              <p:tags r:id="rId3"/>
            </p:custDataLst>
          </p:nvPr>
        </p:nvSpPr>
        <p:spPr>
          <a:xfrm>
            <a:off x="468000" y="395998"/>
            <a:ext cx="8208000" cy="792000"/>
          </a:xfrm>
        </p:spPr>
        <p:txBody>
          <a:bodyPr/>
          <a:lstStyle/>
          <a:p>
            <a:r>
              <a:rPr lang="en-GB" dirty="0"/>
              <a:t>Panel discussion / questions</a:t>
            </a:r>
            <a:br>
              <a:rPr lang="en-GB" dirty="0"/>
            </a:br>
            <a:br>
              <a:rPr lang="en-GB" dirty="0"/>
            </a:br>
            <a:br>
              <a:rPr lang="en-GB" dirty="0"/>
            </a:br>
            <a:br>
              <a:rPr lang="en-GB" dirty="0"/>
            </a:br>
            <a:br>
              <a:rPr lang="en-GB" dirty="0"/>
            </a:br>
            <a:br>
              <a:rPr lang="en-GB" dirty="0"/>
            </a:br>
            <a:endParaRPr lang="en-GB" dirty="0"/>
          </a:p>
        </p:txBody>
      </p:sp>
      <p:pic>
        <p:nvPicPr>
          <p:cNvPr id="5" name="Picture 4" descr="Icon&#10;&#10;Description automatically generated">
            <a:extLst>
              <a:ext uri="{FF2B5EF4-FFF2-40B4-BE49-F238E27FC236}">
                <a16:creationId xmlns:a16="http://schemas.microsoft.com/office/drawing/2014/main" id="{C4E67A88-D1BC-37A7-D159-7ADF6AF126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3021" y="1612897"/>
            <a:ext cx="2337332" cy="2337332"/>
          </a:xfrm>
          <a:prstGeom prst="rect">
            <a:avLst/>
          </a:prstGeom>
        </p:spPr>
      </p:pic>
    </p:spTree>
    <p:custDataLst>
      <p:tags r:id="rId1"/>
    </p:custDataLst>
    <p:extLst>
      <p:ext uri="{BB962C8B-B14F-4D97-AF65-F5344CB8AC3E}">
        <p14:creationId xmlns:p14="http://schemas.microsoft.com/office/powerpoint/2010/main" val="37103980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CB2A84-CA5B-1ABA-5490-C154079FEF5E}"/>
              </a:ext>
            </a:extLst>
          </p:cNvPr>
          <p:cNvSpPr>
            <a:spLocks noGrp="1"/>
          </p:cNvSpPr>
          <p:nvPr>
            <p:ph type="body" sz="quarter" idx="15"/>
            <p:custDataLst>
              <p:tags r:id="rId2"/>
            </p:custDataLst>
          </p:nvPr>
        </p:nvSpPr>
        <p:spPr/>
        <p:txBody>
          <a:bodyPr/>
          <a:lstStyle/>
          <a:p>
            <a:r>
              <a:rPr lang="en-GB" dirty="0"/>
              <a:t>Introduction</a:t>
            </a:r>
          </a:p>
        </p:txBody>
      </p:sp>
      <p:sp>
        <p:nvSpPr>
          <p:cNvPr id="3" name="Slide Number Placeholder 2">
            <a:extLst>
              <a:ext uri="{FF2B5EF4-FFF2-40B4-BE49-F238E27FC236}">
                <a16:creationId xmlns:a16="http://schemas.microsoft.com/office/drawing/2014/main" id="{632EE0E9-C784-EB4C-8246-52EC7461534B}"/>
              </a:ext>
            </a:extLst>
          </p:cNvPr>
          <p:cNvSpPr>
            <a:spLocks noGrp="1"/>
          </p:cNvSpPr>
          <p:nvPr>
            <p:ph type="sldNum" sz="quarter" idx="16"/>
            <p:custDataLst>
              <p:tags r:id="rId3"/>
            </p:custDataLst>
          </p:nvPr>
        </p:nvSpPr>
        <p:spPr/>
        <p:txBody>
          <a:bodyPr/>
          <a:lstStyle/>
          <a:p>
            <a:pPr algn="l"/>
            <a:fld id="{37B4438D-29B8-4FC7-9D64-F44FE400D0A9}" type="slidenum">
              <a:rPr lang="en-GB" smtClean="0"/>
              <a:pPr algn="l"/>
              <a:t>2</a:t>
            </a:fld>
            <a:endParaRPr lang="en-GB"/>
          </a:p>
        </p:txBody>
      </p:sp>
    </p:spTree>
    <p:custDataLst>
      <p:tags r:id="rId1"/>
    </p:custDataLst>
    <p:extLst>
      <p:ext uri="{BB962C8B-B14F-4D97-AF65-F5344CB8AC3E}">
        <p14:creationId xmlns:p14="http://schemas.microsoft.com/office/powerpoint/2010/main" val="1025345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1D04C1-7558-475E-A8DE-D07DF955A498}"/>
              </a:ext>
            </a:extLst>
          </p:cNvPr>
          <p:cNvSpPr>
            <a:spLocks noGrp="1"/>
          </p:cNvSpPr>
          <p:nvPr>
            <p:ph type="title"/>
            <p:custDataLst>
              <p:tags r:id="rId2"/>
            </p:custDataLst>
          </p:nvPr>
        </p:nvSpPr>
        <p:spPr/>
        <p:txBody>
          <a:bodyPr/>
          <a:lstStyle/>
          <a:p>
            <a:r>
              <a:rPr lang="en-GB" dirty="0"/>
              <a:t>Previous reports</a:t>
            </a:r>
          </a:p>
        </p:txBody>
      </p:sp>
      <p:sp>
        <p:nvSpPr>
          <p:cNvPr id="5" name="Slide Number Placeholder 1">
            <a:extLst>
              <a:ext uri="{FF2B5EF4-FFF2-40B4-BE49-F238E27FC236}">
                <a16:creationId xmlns:a16="http://schemas.microsoft.com/office/drawing/2014/main" id="{3013F459-7F9F-4A64-8ED0-41D6787BA284}"/>
              </a:ext>
            </a:extLst>
          </p:cNvPr>
          <p:cNvSpPr txBox="1">
            <a:spLocks/>
          </p:cNvSpPr>
          <p:nvPr>
            <p:custDataLst>
              <p:tags r:id="rId3"/>
            </p:custDataLst>
          </p:nvPr>
        </p:nvSpPr>
        <p:spPr>
          <a:xfrm>
            <a:off x="387000" y="4864502"/>
            <a:ext cx="140563" cy="78891"/>
          </a:xfrm>
          <a:prstGeom prst="rect">
            <a:avLst/>
          </a:prstGeom>
        </p:spPr>
        <p:txBody>
          <a:bodyPr vert="horz" lIns="0" tIns="0" rIns="0" bIns="0" rtlCol="0" anchor="t" anchorCtr="0"/>
          <a:lstStyle>
            <a:defPPr>
              <a:defRPr lang="en-US"/>
            </a:defPPr>
            <a:lvl1pPr marL="0" algn="l" defTabSz="311033" rtl="0" eaLnBrk="1" latinLnBrk="0" hangingPunct="1">
              <a:defRPr sz="600" b="1" kern="1200">
                <a:solidFill>
                  <a:schemeClr val="tx1"/>
                </a:solidFill>
                <a:latin typeface="+mn-lt"/>
                <a:ea typeface="+mn-ea"/>
                <a:cs typeface="+mn-cs"/>
              </a:defRPr>
            </a:lvl1pPr>
            <a:lvl2pPr marL="311033" algn="l" defTabSz="311033" rtl="0" eaLnBrk="1" latinLnBrk="0" hangingPunct="1">
              <a:defRPr sz="1225" kern="1200">
                <a:solidFill>
                  <a:schemeClr val="tx1"/>
                </a:solidFill>
                <a:latin typeface="+mn-lt"/>
                <a:ea typeface="+mn-ea"/>
                <a:cs typeface="+mn-cs"/>
              </a:defRPr>
            </a:lvl2pPr>
            <a:lvl3pPr marL="622066" algn="l" defTabSz="311033" rtl="0" eaLnBrk="1" latinLnBrk="0" hangingPunct="1">
              <a:defRPr sz="1225" kern="1200">
                <a:solidFill>
                  <a:schemeClr val="tx1"/>
                </a:solidFill>
                <a:latin typeface="+mn-lt"/>
                <a:ea typeface="+mn-ea"/>
                <a:cs typeface="+mn-cs"/>
              </a:defRPr>
            </a:lvl3pPr>
            <a:lvl4pPr marL="933099" algn="l" defTabSz="311033" rtl="0" eaLnBrk="1" latinLnBrk="0" hangingPunct="1">
              <a:defRPr sz="1225" kern="1200">
                <a:solidFill>
                  <a:schemeClr val="tx1"/>
                </a:solidFill>
                <a:latin typeface="+mn-lt"/>
                <a:ea typeface="+mn-ea"/>
                <a:cs typeface="+mn-cs"/>
              </a:defRPr>
            </a:lvl4pPr>
            <a:lvl5pPr marL="1244133" algn="l" defTabSz="311033" rtl="0" eaLnBrk="1" latinLnBrk="0" hangingPunct="1">
              <a:defRPr sz="1225" kern="1200">
                <a:solidFill>
                  <a:schemeClr val="tx1"/>
                </a:solidFill>
                <a:latin typeface="+mn-lt"/>
                <a:ea typeface="+mn-ea"/>
                <a:cs typeface="+mn-cs"/>
              </a:defRPr>
            </a:lvl5pPr>
            <a:lvl6pPr marL="1555166" algn="l" defTabSz="311033" rtl="0" eaLnBrk="1" latinLnBrk="0" hangingPunct="1">
              <a:defRPr sz="1225" kern="1200">
                <a:solidFill>
                  <a:schemeClr val="tx1"/>
                </a:solidFill>
                <a:latin typeface="+mn-lt"/>
                <a:ea typeface="+mn-ea"/>
                <a:cs typeface="+mn-cs"/>
              </a:defRPr>
            </a:lvl6pPr>
            <a:lvl7pPr marL="1866199" algn="l" defTabSz="311033" rtl="0" eaLnBrk="1" latinLnBrk="0" hangingPunct="1">
              <a:defRPr sz="1225" kern="1200">
                <a:solidFill>
                  <a:schemeClr val="tx1"/>
                </a:solidFill>
                <a:latin typeface="+mn-lt"/>
                <a:ea typeface="+mn-ea"/>
                <a:cs typeface="+mn-cs"/>
              </a:defRPr>
            </a:lvl7pPr>
            <a:lvl8pPr marL="2177232" algn="l" defTabSz="311033" rtl="0" eaLnBrk="1" latinLnBrk="0" hangingPunct="1">
              <a:defRPr sz="1225" kern="1200">
                <a:solidFill>
                  <a:schemeClr val="tx1"/>
                </a:solidFill>
                <a:latin typeface="+mn-lt"/>
                <a:ea typeface="+mn-ea"/>
                <a:cs typeface="+mn-cs"/>
              </a:defRPr>
            </a:lvl8pPr>
            <a:lvl9pPr marL="2488265" algn="l" defTabSz="311033" rtl="0" eaLnBrk="1" latinLnBrk="0" hangingPunct="1">
              <a:defRPr sz="1225" kern="1200">
                <a:solidFill>
                  <a:schemeClr val="tx1"/>
                </a:solidFill>
                <a:latin typeface="+mn-lt"/>
                <a:ea typeface="+mn-ea"/>
                <a:cs typeface="+mn-cs"/>
              </a:defRPr>
            </a:lvl9pPr>
          </a:lstStyle>
          <a:p>
            <a:pPr marL="0" marR="0" lvl="0" indent="0" algn="l" defTabSz="311033" rtl="0" eaLnBrk="1" fontAlgn="auto" latinLnBrk="0" hangingPunct="1">
              <a:lnSpc>
                <a:spcPct val="100000"/>
              </a:lnSpc>
              <a:spcBef>
                <a:spcPts val="0"/>
              </a:spcBef>
              <a:spcAft>
                <a:spcPts val="0"/>
              </a:spcAft>
              <a:buClrTx/>
              <a:buSzTx/>
              <a:buFontTx/>
              <a:buNone/>
              <a:tabLst/>
              <a:defRPr/>
            </a:pPr>
            <a:fld id="{37B4438D-29B8-4FC7-9D64-F44FE400D0A9}" type="slidenum">
              <a:rPr kumimoji="0" lang="en-GB" sz="600" b="1" i="0" u="none" strike="noStrike" kern="1200" cap="none" spc="0" normalizeH="0" baseline="0" noProof="0" smtClean="0">
                <a:ln>
                  <a:noFill/>
                </a:ln>
                <a:solidFill>
                  <a:prstClr val="black"/>
                </a:solidFill>
                <a:effectLst/>
                <a:uLnTx/>
                <a:uFillTx/>
                <a:latin typeface="GT Walsheim Pro Light"/>
                <a:ea typeface="+mn-ea"/>
                <a:cs typeface="+mn-cs"/>
              </a:rPr>
              <a:pPr marL="0" marR="0" lvl="0" indent="0" algn="l" defTabSz="311033" rtl="0" eaLnBrk="1" fontAlgn="auto" latinLnBrk="0" hangingPunct="1">
                <a:lnSpc>
                  <a:spcPct val="100000"/>
                </a:lnSpc>
                <a:spcBef>
                  <a:spcPts val="0"/>
                </a:spcBef>
                <a:spcAft>
                  <a:spcPts val="0"/>
                </a:spcAft>
                <a:buClrTx/>
                <a:buSzTx/>
                <a:buFontTx/>
                <a:buNone/>
                <a:tabLst/>
                <a:defRPr/>
              </a:pPr>
              <a:t>20</a:t>
            </a:fld>
            <a:endParaRPr kumimoji="0" lang="en-GB" sz="600" b="1" i="0" u="none" strike="noStrike" kern="1200" cap="none" spc="0" normalizeH="0" baseline="0" noProof="0" dirty="0">
              <a:ln>
                <a:noFill/>
              </a:ln>
              <a:solidFill>
                <a:prstClr val="black"/>
              </a:solidFill>
              <a:effectLst/>
              <a:uLnTx/>
              <a:uFillTx/>
              <a:latin typeface="GT Walsheim Pro Light"/>
              <a:ea typeface="+mn-ea"/>
              <a:cs typeface="+mn-cs"/>
            </a:endParaRPr>
          </a:p>
        </p:txBody>
      </p:sp>
      <p:pic>
        <p:nvPicPr>
          <p:cNvPr id="6" name="Content Placeholder 5">
            <a:extLst>
              <a:ext uri="{FF2B5EF4-FFF2-40B4-BE49-F238E27FC236}">
                <a16:creationId xmlns:a16="http://schemas.microsoft.com/office/drawing/2014/main" id="{50C659B3-DEA9-4C4D-8FB4-E75DA958FC62}"/>
              </a:ext>
            </a:extLst>
          </p:cNvPr>
          <p:cNvPicPr>
            <a:picLocks noGrp="1" noChangeAspect="1"/>
          </p:cNvPicPr>
          <p:nvPr>
            <p:ph sz="quarter" idx="14"/>
          </p:nvPr>
        </p:nvPicPr>
        <p:blipFill>
          <a:blip r:embed="rId8"/>
          <a:stretch>
            <a:fillRect/>
          </a:stretch>
        </p:blipFill>
        <p:spPr>
          <a:xfrm>
            <a:off x="427216" y="1396029"/>
            <a:ext cx="1163981" cy="1587958"/>
          </a:xfrm>
          <a:ln w="19050">
            <a:solidFill>
              <a:schemeClr val="accent1"/>
            </a:solidFill>
          </a:ln>
          <a:effectLst>
            <a:reflection endPos="0" dist="50800" dir="5400000" sy="-100000" algn="bl" rotWithShape="0"/>
          </a:effectLst>
        </p:spPr>
      </p:pic>
      <p:sp>
        <p:nvSpPr>
          <p:cNvPr id="7" name="TextBox 6">
            <a:extLst>
              <a:ext uri="{FF2B5EF4-FFF2-40B4-BE49-F238E27FC236}">
                <a16:creationId xmlns:a16="http://schemas.microsoft.com/office/drawing/2014/main" id="{FD51D6A5-FF93-42D6-BD3D-EBFC2B532727}"/>
              </a:ext>
            </a:extLst>
          </p:cNvPr>
          <p:cNvSpPr txBox="1"/>
          <p:nvPr>
            <p:custDataLst>
              <p:tags r:id="rId4"/>
            </p:custDataLst>
          </p:nvPr>
        </p:nvSpPr>
        <p:spPr>
          <a:xfrm>
            <a:off x="1787077" y="1796991"/>
            <a:ext cx="3339896" cy="2246769"/>
          </a:xfrm>
          <a:prstGeom prst="rect">
            <a:avLst/>
          </a:prstGeom>
          <a:noFill/>
        </p:spPr>
        <p:txBody>
          <a:bodyPr wrap="square" lIns="0" tIns="0" rIns="0" bIns="0" rtlCol="0" anchor="t">
            <a:spAutoFit/>
          </a:bodyPr>
          <a:lstStyle/>
          <a:p>
            <a:pPr marL="0" marR="0" lvl="0" indent="0" algn="l" defTabSz="311033"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T Walsheim Pro Light"/>
                <a:ea typeface="+mn-ea"/>
                <a:cs typeface="+mn-cs"/>
              </a:rPr>
              <a:t>We published our first lessons learned report on Public Interest Reports (PIRs) in March 2021. </a:t>
            </a:r>
          </a:p>
          <a:p>
            <a:pPr marL="0" marR="0" lvl="0" indent="0" algn="l" defTabSz="311033"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GT Walsheim Pro Light"/>
              <a:ea typeface="+mn-ea"/>
              <a:cs typeface="+mn-cs"/>
            </a:endParaRPr>
          </a:p>
          <a:p>
            <a:pPr marL="0" marR="0" lvl="0" indent="0" algn="l" defTabSz="311033"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T Walsheim Pro Light"/>
                <a:ea typeface="+mn-ea"/>
                <a:cs typeface="+mn-cs"/>
              </a:rPr>
              <a:t>A follow up, covering lessons learned from subsequent PIRs </a:t>
            </a:r>
            <a:br>
              <a:rPr kumimoji="0" lang="en-GB" sz="1400" b="0" i="0" u="none" strike="noStrike" kern="1200" cap="none" spc="0" normalizeH="0" baseline="0" noProof="0" dirty="0">
                <a:ln>
                  <a:noFill/>
                </a:ln>
                <a:solidFill>
                  <a:prstClr val="black"/>
                </a:solidFill>
                <a:effectLst/>
                <a:uLnTx/>
                <a:uFillTx/>
                <a:latin typeface="GT Walsheim Pro Light"/>
                <a:ea typeface="+mn-ea"/>
                <a:cs typeface="+mn-cs"/>
              </a:rPr>
            </a:br>
            <a:r>
              <a:rPr kumimoji="0" lang="en-GB" sz="1400" b="0" i="0" u="none" strike="noStrike" kern="1200" cap="none" spc="0" normalizeH="0" baseline="0" noProof="0" dirty="0">
                <a:ln>
                  <a:noFill/>
                </a:ln>
                <a:solidFill>
                  <a:prstClr val="black"/>
                </a:solidFill>
                <a:effectLst/>
                <a:uLnTx/>
                <a:uFillTx/>
                <a:latin typeface="GT Walsheim Pro Light"/>
                <a:ea typeface="+mn-ea"/>
                <a:cs typeface="+mn-cs"/>
              </a:rPr>
              <a:t>was published in September 2022</a:t>
            </a:r>
          </a:p>
          <a:p>
            <a:pPr marL="0" marR="0" lvl="0" indent="0" algn="l" defTabSz="311033"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GT Walsheim Pro Light"/>
              <a:ea typeface="+mn-ea"/>
              <a:cs typeface="+mn-cs"/>
            </a:endParaRPr>
          </a:p>
          <a:p>
            <a:pPr marL="0" marR="0" lvl="0" indent="0" algn="l" defTabSz="311033"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T Walsheim Pro Light"/>
                <a:ea typeface="+mn-ea"/>
                <a:cs typeface="+mn-cs"/>
              </a:rPr>
              <a:t>Both reports can be accessed here:</a:t>
            </a:r>
          </a:p>
          <a:p>
            <a:pPr marL="0" marR="0" lvl="0" indent="0" algn="l" defTabSz="31103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GT Walsheim Pro Light"/>
                <a:ea typeface="+mn-ea"/>
                <a:cs typeface="+mn-cs"/>
                <a:hlinkClick r:id="rId9"/>
              </a:rPr>
              <a:t>https://www.grantthornton.co.uk/insights/lessons-from-recent-public-interest-reports/</a:t>
            </a:r>
            <a:endParaRPr kumimoji="0" lang="en-GB" sz="1000" b="0" i="0" u="none" strike="noStrike" kern="1200" cap="none" spc="0" normalizeH="0" baseline="0" noProof="0" dirty="0">
              <a:ln>
                <a:noFill/>
              </a:ln>
              <a:solidFill>
                <a:prstClr val="black"/>
              </a:solidFill>
              <a:effectLst/>
              <a:uLnTx/>
              <a:uFillTx/>
              <a:latin typeface="GT Walsheim Pro Light"/>
              <a:ea typeface="+mn-ea"/>
              <a:cs typeface="+mn-cs"/>
            </a:endParaRPr>
          </a:p>
        </p:txBody>
      </p:sp>
      <p:pic>
        <p:nvPicPr>
          <p:cNvPr id="4" name="Picture 3">
            <a:extLst>
              <a:ext uri="{FF2B5EF4-FFF2-40B4-BE49-F238E27FC236}">
                <a16:creationId xmlns:a16="http://schemas.microsoft.com/office/drawing/2014/main" id="{38574C07-3B1E-5CD1-4549-8559DADC6C7E}"/>
              </a:ext>
            </a:extLst>
          </p:cNvPr>
          <p:cNvPicPr>
            <a:picLocks noChangeAspect="1"/>
          </p:cNvPicPr>
          <p:nvPr/>
        </p:nvPicPr>
        <p:blipFill>
          <a:blip r:embed="rId10"/>
          <a:stretch>
            <a:fillRect/>
          </a:stretch>
        </p:blipFill>
        <p:spPr>
          <a:xfrm>
            <a:off x="387000" y="3123449"/>
            <a:ext cx="1202830" cy="1522559"/>
          </a:xfrm>
          <a:prstGeom prst="rect">
            <a:avLst/>
          </a:prstGeom>
          <a:ln w="19050">
            <a:solidFill>
              <a:schemeClr val="accent1"/>
            </a:solidFill>
          </a:ln>
        </p:spPr>
      </p:pic>
      <p:pic>
        <p:nvPicPr>
          <p:cNvPr id="2" name="Picture 1">
            <a:extLst>
              <a:ext uri="{FF2B5EF4-FFF2-40B4-BE49-F238E27FC236}">
                <a16:creationId xmlns:a16="http://schemas.microsoft.com/office/drawing/2014/main" id="{D37F894C-158E-0D2F-2043-05BCA3D0FE07}"/>
              </a:ext>
            </a:extLst>
          </p:cNvPr>
          <p:cNvPicPr>
            <a:picLocks noChangeAspect="1"/>
          </p:cNvPicPr>
          <p:nvPr/>
        </p:nvPicPr>
        <p:blipFill>
          <a:blip r:embed="rId11"/>
          <a:stretch>
            <a:fillRect/>
          </a:stretch>
        </p:blipFill>
        <p:spPr>
          <a:xfrm>
            <a:off x="5325588" y="1329331"/>
            <a:ext cx="1217296" cy="1716388"/>
          </a:xfrm>
          <a:prstGeom prst="rect">
            <a:avLst/>
          </a:prstGeom>
        </p:spPr>
      </p:pic>
      <p:sp>
        <p:nvSpPr>
          <p:cNvPr id="12" name="TextBox 11">
            <a:extLst>
              <a:ext uri="{FF2B5EF4-FFF2-40B4-BE49-F238E27FC236}">
                <a16:creationId xmlns:a16="http://schemas.microsoft.com/office/drawing/2014/main" id="{835642CB-3553-5092-75F5-17D52ADBCD20}"/>
              </a:ext>
            </a:extLst>
          </p:cNvPr>
          <p:cNvSpPr txBox="1"/>
          <p:nvPr>
            <p:custDataLst>
              <p:tags r:id="rId5"/>
            </p:custDataLst>
          </p:nvPr>
        </p:nvSpPr>
        <p:spPr>
          <a:xfrm>
            <a:off x="6695556" y="1498457"/>
            <a:ext cx="2282981" cy="3816429"/>
          </a:xfrm>
          <a:prstGeom prst="rect">
            <a:avLst/>
          </a:prstGeom>
          <a:noFill/>
        </p:spPr>
        <p:txBody>
          <a:bodyPr wrap="square" lIns="0" tIns="0" rIns="0" bIns="0" rtlCol="0" anchor="t">
            <a:spAutoFit/>
          </a:bodyPr>
          <a:lstStyle/>
          <a:p>
            <a:pPr marL="0" marR="0" lvl="0" indent="0" algn="l" defTabSz="311033"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T Walsheim Pro Light"/>
                <a:ea typeface="+mn-ea"/>
                <a:cs typeface="+mn-cs"/>
              </a:rPr>
              <a:t>Procurement and contract management lessons learned (Dec 2022):</a:t>
            </a:r>
          </a:p>
          <a:p>
            <a:pPr marL="0" marR="0" lvl="0" indent="0" algn="l" defTabSz="311033"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GT Walsheim Pro Light"/>
              <a:ea typeface="+mn-ea"/>
              <a:cs typeface="+mn-cs"/>
            </a:endParaRPr>
          </a:p>
          <a:p>
            <a:pPr marL="0" marR="0" lvl="0" indent="0" algn="l" defTabSz="31103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GT Walsheim Pro Light"/>
                <a:ea typeface="+mn-ea"/>
                <a:cs typeface="+mn-cs"/>
                <a:hlinkClick r:id="rId12"/>
              </a:rPr>
              <a:t>https://www.grantthornton.co.uk/insights/local-government-procurement-and-contract-management-lessons-learned/</a:t>
            </a:r>
            <a:endParaRPr kumimoji="0" lang="en-GB" sz="1000" b="0" i="0" u="none" strike="noStrike" kern="1200" cap="none" spc="0" normalizeH="0" baseline="0" noProof="0" dirty="0">
              <a:ln>
                <a:noFill/>
              </a:ln>
              <a:solidFill>
                <a:prstClr val="black"/>
              </a:solidFill>
              <a:effectLst/>
              <a:uLnTx/>
              <a:uFillTx/>
              <a:latin typeface="GT Walsheim Pro Light"/>
              <a:ea typeface="+mn-ea"/>
              <a:cs typeface="+mn-cs"/>
            </a:endParaRPr>
          </a:p>
          <a:p>
            <a:pPr marL="0" marR="0" lvl="0" indent="0" algn="l" defTabSz="311033"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GT Walsheim Pro Light"/>
              <a:ea typeface="+mn-ea"/>
              <a:cs typeface="+mn-cs"/>
            </a:endParaRPr>
          </a:p>
          <a:p>
            <a:pPr marL="0" marR="0" lvl="0" indent="0" algn="l" defTabSz="311033"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GT Walsheim Pro Light"/>
              <a:ea typeface="+mn-ea"/>
              <a:cs typeface="+mn-cs"/>
            </a:endParaRPr>
          </a:p>
          <a:p>
            <a:pPr marL="0" marR="0" lvl="0" indent="0" algn="l" defTabSz="311033"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T Walsheim Pro Light"/>
                <a:ea typeface="+mn-ea"/>
                <a:cs typeface="+mn-cs"/>
              </a:rPr>
              <a:t>Cheshire East Council PIR (Jan 2023): </a:t>
            </a:r>
          </a:p>
          <a:p>
            <a:pPr marL="0" marR="0" lvl="0" indent="0" algn="l" defTabSz="311033"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GT Walsheim Pro Light"/>
              <a:ea typeface="+mn-ea"/>
              <a:cs typeface="+mn-cs"/>
            </a:endParaRPr>
          </a:p>
          <a:p>
            <a:pPr marL="0" marR="0" lvl="0" indent="0" algn="l" defTabSz="31103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GT Walsheim Pro Light"/>
                <a:ea typeface="+mn-ea"/>
                <a:cs typeface="+mn-cs"/>
                <a:hlinkClick r:id="rId13"/>
              </a:rPr>
              <a:t>https://www.cheshireeast.gov.uk/pdf/council-and-democracy/council-finance-and-governance/public-interest-jan2023/cheshire-east-council-final-17-january-2023.pdf</a:t>
            </a:r>
            <a:endParaRPr kumimoji="0" lang="en-GB" sz="1000" b="0" i="0" u="none" strike="noStrike" kern="1200" cap="none" spc="0" normalizeH="0" baseline="0" noProof="0" dirty="0">
              <a:ln>
                <a:noFill/>
              </a:ln>
              <a:solidFill>
                <a:prstClr val="black"/>
              </a:solidFill>
              <a:effectLst/>
              <a:uLnTx/>
              <a:uFillTx/>
              <a:latin typeface="GT Walsheim Pro Light"/>
              <a:ea typeface="+mn-ea"/>
              <a:cs typeface="+mn-cs"/>
            </a:endParaRPr>
          </a:p>
          <a:p>
            <a:pPr marL="0" marR="0" lvl="0" indent="0" algn="l" defTabSz="311033"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GT Walsheim Pro Light"/>
              <a:ea typeface="+mn-ea"/>
              <a:cs typeface="+mn-cs"/>
            </a:endParaRPr>
          </a:p>
          <a:p>
            <a:pPr marL="0" marR="0" lvl="0" indent="0" algn="l" defTabSz="311033"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GT Walsheim Pro Light"/>
              <a:ea typeface="+mn-ea"/>
              <a:cs typeface="+mn-cs"/>
            </a:endParaRPr>
          </a:p>
          <a:p>
            <a:pPr marL="0" marR="0" lvl="0" indent="0" algn="l" defTabSz="311033"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GT Walsheim Pro Light"/>
              <a:ea typeface="+mn-ea"/>
              <a:cs typeface="+mn-cs"/>
            </a:endParaRPr>
          </a:p>
        </p:txBody>
      </p:sp>
      <p:pic>
        <p:nvPicPr>
          <p:cNvPr id="9" name="Picture 8">
            <a:extLst>
              <a:ext uri="{FF2B5EF4-FFF2-40B4-BE49-F238E27FC236}">
                <a16:creationId xmlns:a16="http://schemas.microsoft.com/office/drawing/2014/main" id="{5E2D60CD-A923-281D-D3F7-0C1C1A8A8CE7}"/>
              </a:ext>
            </a:extLst>
          </p:cNvPr>
          <p:cNvPicPr>
            <a:picLocks noChangeAspect="1"/>
          </p:cNvPicPr>
          <p:nvPr/>
        </p:nvPicPr>
        <p:blipFill>
          <a:blip r:embed="rId14"/>
          <a:stretch>
            <a:fillRect/>
          </a:stretch>
        </p:blipFill>
        <p:spPr>
          <a:xfrm>
            <a:off x="5325588" y="3187052"/>
            <a:ext cx="1217296" cy="1565552"/>
          </a:xfrm>
          <a:prstGeom prst="rect">
            <a:avLst/>
          </a:prstGeom>
          <a:ln>
            <a:solidFill>
              <a:schemeClr val="accent1"/>
            </a:solidFill>
          </a:ln>
        </p:spPr>
      </p:pic>
    </p:spTree>
    <p:custDataLst>
      <p:tags r:id="rId1"/>
    </p:custDataLst>
    <p:extLst>
      <p:ext uri="{BB962C8B-B14F-4D97-AF65-F5344CB8AC3E}">
        <p14:creationId xmlns:p14="http://schemas.microsoft.com/office/powerpoint/2010/main" val="171629989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33DEC77-A882-46EF-A83F-02B3F40C5C58}"/>
              </a:ext>
            </a:extLst>
          </p:cNvPr>
          <p:cNvGrpSpPr/>
          <p:nvPr/>
        </p:nvGrpSpPr>
        <p:grpSpPr>
          <a:xfrm>
            <a:off x="431115" y="1078346"/>
            <a:ext cx="6596486" cy="2867122"/>
            <a:chOff x="795410" y="1865266"/>
            <a:chExt cx="9695206" cy="4213959"/>
          </a:xfrm>
        </p:grpSpPr>
        <p:sp>
          <p:nvSpPr>
            <p:cNvPr id="6" name="Title 3">
              <a:extLst>
                <a:ext uri="{FF2B5EF4-FFF2-40B4-BE49-F238E27FC236}">
                  <a16:creationId xmlns:a16="http://schemas.microsoft.com/office/drawing/2014/main" id="{684DE528-0733-4289-B1CD-FB4FAB63C3ED}"/>
                </a:ext>
              </a:extLst>
            </p:cNvPr>
            <p:cNvSpPr txBox="1">
              <a:spLocks/>
            </p:cNvSpPr>
            <p:nvPr>
              <p:custDataLst>
                <p:tags r:id="rId5"/>
              </p:custDataLst>
            </p:nvPr>
          </p:nvSpPr>
          <p:spPr>
            <a:xfrm>
              <a:off x="795410" y="1865266"/>
              <a:ext cx="9695206" cy="312825"/>
            </a:xfrm>
            <a:prstGeom prst="rect">
              <a:avLst/>
            </a:prstGeom>
          </p:spPr>
          <p:txBody>
            <a:bodyPr/>
            <a:lstStyle>
              <a:lvl1pPr algn="l" defTabSz="1266984"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862056"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4F2D7F">
                      <a:lumMod val="100000"/>
                    </a:srgbClr>
                  </a:solidFill>
                  <a:effectLst/>
                  <a:uLnTx/>
                  <a:uFillTx/>
                  <a:latin typeface="Arial"/>
                  <a:ea typeface="+mj-ea"/>
                  <a:cs typeface="+mj-cs"/>
                </a:rPr>
                <a:t>Presenter contact details</a:t>
              </a:r>
            </a:p>
          </p:txBody>
        </p:sp>
        <p:sp>
          <p:nvSpPr>
            <p:cNvPr id="7" name="Text Placeholder 4">
              <a:extLst>
                <a:ext uri="{FF2B5EF4-FFF2-40B4-BE49-F238E27FC236}">
                  <a16:creationId xmlns:a16="http://schemas.microsoft.com/office/drawing/2014/main" id="{4BC68667-DC4A-4878-A73D-D37EEEFAE12D}"/>
                </a:ext>
              </a:extLst>
            </p:cNvPr>
            <p:cNvSpPr txBox="1">
              <a:spLocks/>
            </p:cNvSpPr>
            <p:nvPr>
              <p:custDataLst>
                <p:tags r:id="rId6"/>
              </p:custDataLst>
            </p:nvPr>
          </p:nvSpPr>
          <p:spPr>
            <a:xfrm>
              <a:off x="795410" y="2490916"/>
              <a:ext cx="4232836" cy="3588309"/>
            </a:xfrm>
            <a:prstGeom prst="rect">
              <a:avLst/>
            </a:prstGeom>
          </p:spPr>
          <p:txBody>
            <a:bodyPr wrap="square">
              <a:spAutoFit/>
            </a:bodyPr>
            <a:lstStyle>
              <a:lvl1pPr marL="0" indent="0" algn="l" defTabSz="1266984" rtl="0" eaLnBrk="1" latinLnBrk="0" hangingPunct="1">
                <a:lnSpc>
                  <a:spcPct val="100000"/>
                </a:lnSpc>
                <a:spcBef>
                  <a:spcPts val="0"/>
                </a:spcBef>
                <a:spcAft>
                  <a:spcPts val="600"/>
                </a:spcAft>
                <a:buFont typeface="Arial" panose="020B0604020202020204" pitchFamily="34" charset="0"/>
                <a:buNone/>
                <a:defRPr sz="28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20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a:lstStyle>
            <a:p>
              <a:pPr marL="0" marR="0" lvl="0" indent="0" algn="l" defTabSz="862056" rtl="0" eaLnBrk="1" fontAlgn="auto" latinLnBrk="0" hangingPunct="1">
                <a:lnSpc>
                  <a:spcPct val="100000"/>
                </a:lnSpc>
                <a:spcBef>
                  <a:spcPts val="0"/>
                </a:spcBef>
                <a:spcAft>
                  <a:spcPts val="408"/>
                </a:spcAft>
                <a:buClrTx/>
                <a:buSzTx/>
                <a:buFont typeface="Arial" panose="020B0604020202020204" pitchFamily="34" charset="0"/>
                <a:buNone/>
                <a:tabLst/>
                <a:defRPr/>
              </a:pPr>
              <a:r>
                <a:rPr lang="en-US" sz="1400" dirty="0">
                  <a:solidFill>
                    <a:srgbClr val="00B050"/>
                  </a:solidFill>
                  <a:latin typeface="Arial"/>
                </a:rPr>
                <a:t>Guy Clifton</a:t>
              </a:r>
              <a:br>
                <a:rPr kumimoji="0" lang="en-US" sz="1400" b="0" i="0" u="none" strike="noStrike" kern="1200" cap="none" spc="0" normalizeH="0" baseline="0" noProof="0" dirty="0">
                  <a:ln>
                    <a:noFill/>
                  </a:ln>
                  <a:solidFill>
                    <a:srgbClr val="FF7D1E">
                      <a:lumMod val="100000"/>
                    </a:srgbClr>
                  </a:solidFill>
                  <a:effectLst/>
                  <a:uLnTx/>
                  <a:uFillTx/>
                  <a:latin typeface="Arial"/>
                  <a:ea typeface="+mn-ea"/>
                  <a:cs typeface="+mn-cs"/>
                </a:rPr>
              </a:br>
              <a:r>
                <a:rPr kumimoji="0" lang="en-US" sz="1400" b="0" i="0" u="none" strike="noStrike" kern="1200" cap="none" spc="0" normalizeH="0" baseline="0" noProof="0" dirty="0">
                  <a:ln>
                    <a:noFill/>
                  </a:ln>
                  <a:solidFill>
                    <a:srgbClr val="4F2D7F"/>
                  </a:solidFill>
                  <a:effectLst/>
                  <a:uLnTx/>
                  <a:uFillTx/>
                  <a:latin typeface="Arial"/>
                  <a:ea typeface="+mn-ea"/>
                  <a:cs typeface="+mn-cs"/>
                </a:rPr>
                <a:t>Director, Grant Thornton UK LLP</a:t>
              </a:r>
              <a:r>
                <a:rPr kumimoji="0" lang="en-US" sz="1400" b="1" i="0" u="none" strike="noStrike" kern="1200" cap="none" spc="0" normalizeH="0" baseline="0" noProof="0" dirty="0">
                  <a:ln>
                    <a:noFill/>
                  </a:ln>
                  <a:solidFill>
                    <a:srgbClr val="4F2D7F"/>
                  </a:solidFill>
                  <a:effectLst/>
                  <a:uLnTx/>
                  <a:uFillTx/>
                  <a:latin typeface="Arial"/>
                  <a:ea typeface="+mn-ea"/>
                  <a:cs typeface="+mn-cs"/>
                </a:rPr>
                <a:t> </a:t>
              </a:r>
            </a:p>
            <a:p>
              <a:pPr marL="0" marR="0" lvl="0" indent="0" algn="l" defTabSz="1266984" rtl="0" eaLnBrk="1" fontAlgn="auto" latinLnBrk="0" hangingPunct="1">
                <a:lnSpc>
                  <a:spcPts val="1200"/>
                </a:lnSpc>
                <a:spcBef>
                  <a:spcPts val="0"/>
                </a:spcBef>
                <a:spcAft>
                  <a:spcPts val="600"/>
                </a:spcAft>
                <a:buClrTx/>
                <a:buSzTx/>
                <a:buFont typeface="Arial" panose="020B0604020202020204" pitchFamily="34" charset="0"/>
                <a:buNone/>
                <a:tabLst/>
                <a:defRPr/>
              </a:pPr>
              <a:r>
                <a:rPr kumimoji="0" lang="en-US" sz="1400" b="1" i="0" strike="noStrike" kern="1200" cap="none" spc="0" normalizeH="0" baseline="0" noProof="0" dirty="0">
                  <a:ln>
                    <a:noFill/>
                  </a:ln>
                  <a:solidFill>
                    <a:prstClr val="black"/>
                  </a:solidFill>
                  <a:effectLst/>
                  <a:uLnTx/>
                  <a:uFillTx/>
                  <a:latin typeface="Arial"/>
                  <a:ea typeface="+mn-ea"/>
                  <a:cs typeface="+mn-cs"/>
                </a:rPr>
                <a:t>T</a:t>
              </a:r>
              <a:r>
                <a:rPr kumimoji="0" lang="en-US" sz="1400" b="0" i="0" strike="noStrike" kern="1200" cap="none" spc="0" normalizeH="0" baseline="0" noProof="0" dirty="0">
                  <a:ln>
                    <a:noFill/>
                  </a:ln>
                  <a:solidFill>
                    <a:prstClr val="black"/>
                  </a:solidFill>
                  <a:effectLst/>
                  <a:uLnTx/>
                  <a:uFillTx/>
                  <a:latin typeface="Arial"/>
                  <a:ea typeface="+mn-ea"/>
                  <a:cs typeface="+mn-cs"/>
                </a:rPr>
                <a:t>  0</a:t>
              </a:r>
              <a:r>
                <a:rPr kumimoji="0" lang="en-GB" sz="1400" b="0" i="0" strike="noStrike" kern="1200" cap="none" spc="0" normalizeH="0" baseline="0" noProof="0" dirty="0">
                  <a:ln>
                    <a:noFill/>
                  </a:ln>
                  <a:solidFill>
                    <a:prstClr val="black"/>
                  </a:solidFill>
                  <a:effectLst/>
                  <a:uLnTx/>
                  <a:uFillTx/>
                  <a:latin typeface="Arial"/>
                  <a:ea typeface="+mn-ea"/>
                  <a:cs typeface="+mn-cs"/>
                </a:rPr>
                <a:t>7771 974285</a:t>
              </a:r>
              <a:endParaRPr lang="en-GB" sz="1400" dirty="0">
                <a:solidFill>
                  <a:prstClr val="black"/>
                </a:solidFill>
                <a:latin typeface="Arial"/>
              </a:endParaRPr>
            </a:p>
            <a:p>
              <a:pPr marL="0" marR="0" lvl="0" indent="0" algn="l" defTabSz="1266984" rtl="0" eaLnBrk="1" fontAlgn="auto" latinLnBrk="0" hangingPunct="1">
                <a:lnSpc>
                  <a:spcPts val="1200"/>
                </a:lnSpc>
                <a:spcBef>
                  <a:spcPts val="0"/>
                </a:spcBef>
                <a:spcAft>
                  <a:spcPts val="60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E</a:t>
              </a:r>
              <a:r>
                <a:rPr kumimoji="0" lang="en-GB" sz="1400" b="0" i="0" u="none" strike="noStrike" kern="1200" cap="none" spc="0" normalizeH="0" baseline="0" noProof="0" dirty="0">
                  <a:ln>
                    <a:noFill/>
                  </a:ln>
                  <a:solidFill>
                    <a:prstClr val="black"/>
                  </a:solidFill>
                  <a:effectLst/>
                  <a:uLnTx/>
                  <a:uFillTx/>
                  <a:latin typeface="Arial"/>
                  <a:ea typeface="+mn-ea"/>
                  <a:cs typeface="+mn-cs"/>
                </a:rPr>
                <a:t> </a:t>
              </a:r>
              <a:r>
                <a:rPr kumimoji="0" lang="en-GB" sz="1400" b="0" i="0" u="none" strike="noStrike" kern="1200" cap="none" spc="0" normalizeH="0" baseline="0" noProof="0" dirty="0" err="1">
                  <a:ln>
                    <a:noFill/>
                  </a:ln>
                  <a:solidFill>
                    <a:prstClr val="black"/>
                  </a:solidFill>
                  <a:effectLst/>
                  <a:uLnTx/>
                  <a:uFillTx/>
                  <a:latin typeface="Arial"/>
                  <a:hlinkClick r:id="rId9"/>
                </a:rPr>
                <a:t>guy.clifton</a:t>
              </a:r>
              <a:r>
                <a:rPr lang="en-GB" sz="1400" dirty="0">
                  <a:solidFill>
                    <a:prstClr val="black"/>
                  </a:solidFill>
                  <a:latin typeface="Arial"/>
                  <a:hlinkClick r:id="rId9"/>
                </a:rPr>
                <a:t>@uk.gt.com</a:t>
              </a:r>
              <a:endParaRPr lang="en-GB" sz="1400" dirty="0">
                <a:solidFill>
                  <a:prstClr val="black"/>
                </a:solidFill>
                <a:latin typeface="Arial"/>
              </a:endParaRPr>
            </a:p>
            <a:p>
              <a:pPr marL="0" marR="0" lvl="0" indent="0" algn="l" defTabSz="1266984" rtl="0" eaLnBrk="1" fontAlgn="auto" latinLnBrk="0" hangingPunct="1">
                <a:lnSpc>
                  <a:spcPts val="1200"/>
                </a:lnSpc>
                <a:spcBef>
                  <a:spcPts val="0"/>
                </a:spcBef>
                <a:spcAft>
                  <a:spcPts val="600"/>
                </a:spcAft>
                <a:buClrTx/>
                <a:buSzTx/>
                <a:buFont typeface="Arial" panose="020B0604020202020204" pitchFamily="34" charset="0"/>
                <a:buNone/>
                <a:tabLst/>
                <a:defRPr/>
              </a:pPr>
              <a:endParaRPr lang="en-GB" sz="1400" dirty="0">
                <a:solidFill>
                  <a:prstClr val="black"/>
                </a:solidFill>
                <a:latin typeface="Arial"/>
              </a:endParaRPr>
            </a:p>
            <a:p>
              <a:pPr marL="0" marR="0" lvl="0" indent="0" algn="l" defTabSz="1266984" rtl="0" eaLnBrk="1" fontAlgn="auto" latinLnBrk="0" hangingPunct="1">
                <a:lnSpc>
                  <a:spcPts val="1200"/>
                </a:lnSpc>
                <a:spcBef>
                  <a:spcPts val="0"/>
                </a:spcBef>
                <a:spcAft>
                  <a:spcPts val="60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1266984" rtl="0" eaLnBrk="1" fontAlgn="auto" latinLnBrk="0" hangingPunct="1">
                <a:lnSpc>
                  <a:spcPts val="1200"/>
                </a:lnSpc>
                <a:spcBef>
                  <a:spcPts val="0"/>
                </a:spcBef>
                <a:spcAft>
                  <a:spcPts val="60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1266984" rtl="0" eaLnBrk="1" fontAlgn="auto" latinLnBrk="0" hangingPunct="1">
                <a:lnSpc>
                  <a:spcPts val="1200"/>
                </a:lnSpc>
                <a:spcBef>
                  <a:spcPts val="0"/>
                </a:spcBef>
                <a:spcAft>
                  <a:spcPts val="60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1266984" rtl="0" eaLnBrk="1" fontAlgn="auto" latinLnBrk="0" hangingPunct="1">
                <a:lnSpc>
                  <a:spcPts val="1200"/>
                </a:lnSpc>
                <a:spcBef>
                  <a:spcPts val="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862056" rtl="0" eaLnBrk="1" fontAlgn="auto" latinLnBrk="0" hangingPunct="1">
                <a:lnSpc>
                  <a:spcPct val="100000"/>
                </a:lnSpc>
                <a:spcBef>
                  <a:spcPts val="0"/>
                </a:spcBef>
                <a:spcAft>
                  <a:spcPts val="204"/>
                </a:spcAft>
                <a:buClrTx/>
                <a:buSzTx/>
                <a:buFont typeface="Arial" panose="020B0604020202020204" pitchFamily="34" charset="0"/>
                <a:buNone/>
                <a:tabLst/>
                <a:defRPr/>
              </a:pPr>
              <a:br>
                <a:rPr kumimoji="0" lang="en-US" sz="816" b="0" i="0" u="none" strike="noStrike" kern="1200" cap="none" spc="0" normalizeH="0" baseline="0" noProof="0" dirty="0">
                  <a:ln>
                    <a:noFill/>
                  </a:ln>
                  <a:solidFill>
                    <a:prstClr val="black"/>
                  </a:solidFill>
                  <a:effectLst/>
                  <a:uLnTx/>
                  <a:uFillTx/>
                  <a:latin typeface="Arial"/>
                  <a:ea typeface="+mn-ea"/>
                  <a:cs typeface="+mn-cs"/>
                </a:rPr>
              </a:br>
              <a:endParaRPr kumimoji="0" lang="en-US" sz="816"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Title 3">
            <a:extLst>
              <a:ext uri="{FF2B5EF4-FFF2-40B4-BE49-F238E27FC236}">
                <a16:creationId xmlns:a16="http://schemas.microsoft.com/office/drawing/2014/main" id="{91EC2410-88B0-9FA9-36B9-6BC6A9251257}"/>
              </a:ext>
            </a:extLst>
          </p:cNvPr>
          <p:cNvSpPr txBox="1">
            <a:spLocks/>
          </p:cNvSpPr>
          <p:nvPr>
            <p:custDataLst>
              <p:tags r:id="rId2"/>
            </p:custDataLst>
          </p:nvPr>
        </p:nvSpPr>
        <p:spPr>
          <a:xfrm>
            <a:off x="3311079" y="1078346"/>
            <a:ext cx="6596486" cy="212842"/>
          </a:xfrm>
          <a:prstGeom prst="rect">
            <a:avLst/>
          </a:prstGeom>
        </p:spPr>
        <p:txBody>
          <a:bodyPr/>
          <a:lstStyle>
            <a:lvl1pPr algn="l" defTabSz="1266984"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862056" rtl="0" eaLnBrk="1" fontAlgn="auto" latinLnBrk="0" hangingPunct="1">
              <a:lnSpc>
                <a:spcPct val="90000"/>
              </a:lnSpc>
              <a:spcBef>
                <a:spcPct val="0"/>
              </a:spcBef>
              <a:spcAft>
                <a:spcPts val="0"/>
              </a:spcAft>
              <a:buClrTx/>
              <a:buSzTx/>
              <a:buFontTx/>
              <a:buNone/>
              <a:tabLst/>
              <a:defRPr/>
            </a:pPr>
            <a:endParaRPr kumimoji="0" lang="en-US" sz="1400" b="1" i="0" u="none" strike="noStrike" kern="1200" cap="none" spc="0" normalizeH="0" baseline="0" noProof="0" dirty="0">
              <a:ln>
                <a:noFill/>
              </a:ln>
              <a:solidFill>
                <a:srgbClr val="4F2D7F">
                  <a:lumMod val="100000"/>
                </a:srgbClr>
              </a:solidFill>
              <a:effectLst/>
              <a:uLnTx/>
              <a:uFillTx/>
              <a:latin typeface="Arial"/>
              <a:ea typeface="+mj-ea"/>
              <a:cs typeface="+mj-cs"/>
            </a:endParaRPr>
          </a:p>
        </p:txBody>
      </p:sp>
      <p:grpSp>
        <p:nvGrpSpPr>
          <p:cNvPr id="8" name="Group 7">
            <a:extLst>
              <a:ext uri="{FF2B5EF4-FFF2-40B4-BE49-F238E27FC236}">
                <a16:creationId xmlns:a16="http://schemas.microsoft.com/office/drawing/2014/main" id="{D1768982-5F4A-315A-790C-D8615ACC36F7}"/>
              </a:ext>
            </a:extLst>
          </p:cNvPr>
          <p:cNvGrpSpPr/>
          <p:nvPr/>
        </p:nvGrpSpPr>
        <p:grpSpPr>
          <a:xfrm>
            <a:off x="3611319" y="1078346"/>
            <a:ext cx="6596486" cy="2680353"/>
            <a:chOff x="795410" y="1865266"/>
            <a:chExt cx="9695206" cy="3939455"/>
          </a:xfrm>
        </p:grpSpPr>
        <p:sp>
          <p:nvSpPr>
            <p:cNvPr id="9" name="Title 3">
              <a:extLst>
                <a:ext uri="{FF2B5EF4-FFF2-40B4-BE49-F238E27FC236}">
                  <a16:creationId xmlns:a16="http://schemas.microsoft.com/office/drawing/2014/main" id="{F5D81AAA-E7AF-3111-3C84-7C7D9C6A824F}"/>
                </a:ext>
              </a:extLst>
            </p:cNvPr>
            <p:cNvSpPr txBox="1">
              <a:spLocks/>
            </p:cNvSpPr>
            <p:nvPr>
              <p:custDataLst>
                <p:tags r:id="rId3"/>
              </p:custDataLst>
            </p:nvPr>
          </p:nvSpPr>
          <p:spPr>
            <a:xfrm>
              <a:off x="795410" y="1865266"/>
              <a:ext cx="9695206" cy="312825"/>
            </a:xfrm>
            <a:prstGeom prst="rect">
              <a:avLst/>
            </a:prstGeom>
          </p:spPr>
          <p:txBody>
            <a:bodyPr/>
            <a:lstStyle>
              <a:lvl1pPr algn="l" defTabSz="1266984"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862056" rtl="0" eaLnBrk="1" fontAlgn="auto" latinLnBrk="0" hangingPunct="1">
                <a:lnSpc>
                  <a:spcPct val="90000"/>
                </a:lnSpc>
                <a:spcBef>
                  <a:spcPct val="0"/>
                </a:spcBef>
                <a:spcAft>
                  <a:spcPts val="0"/>
                </a:spcAft>
                <a:buClrTx/>
                <a:buSzTx/>
                <a:buFontTx/>
                <a:buNone/>
                <a:tabLst/>
                <a:defRPr/>
              </a:pPr>
              <a:endParaRPr kumimoji="0" lang="en-US" sz="1400" b="1" i="0" u="none" strike="noStrike" kern="1200" cap="none" spc="0" normalizeH="0" baseline="0" noProof="0" dirty="0">
                <a:ln>
                  <a:noFill/>
                </a:ln>
                <a:solidFill>
                  <a:srgbClr val="4F2D7F">
                    <a:lumMod val="100000"/>
                  </a:srgbClr>
                </a:solidFill>
                <a:effectLst/>
                <a:uLnTx/>
                <a:uFillTx/>
                <a:latin typeface="Arial"/>
                <a:ea typeface="+mj-ea"/>
                <a:cs typeface="+mj-cs"/>
              </a:endParaRPr>
            </a:p>
          </p:txBody>
        </p:sp>
        <p:sp>
          <p:nvSpPr>
            <p:cNvPr id="10" name="Text Placeholder 4">
              <a:extLst>
                <a:ext uri="{FF2B5EF4-FFF2-40B4-BE49-F238E27FC236}">
                  <a16:creationId xmlns:a16="http://schemas.microsoft.com/office/drawing/2014/main" id="{9B77CBEC-9340-859F-707D-5878368CE84F}"/>
                </a:ext>
              </a:extLst>
            </p:cNvPr>
            <p:cNvSpPr txBox="1">
              <a:spLocks/>
            </p:cNvSpPr>
            <p:nvPr>
              <p:custDataLst>
                <p:tags r:id="rId4"/>
              </p:custDataLst>
            </p:nvPr>
          </p:nvSpPr>
          <p:spPr>
            <a:xfrm>
              <a:off x="795410" y="2555679"/>
              <a:ext cx="4438756" cy="3249042"/>
            </a:xfrm>
            <a:prstGeom prst="rect">
              <a:avLst/>
            </a:prstGeom>
          </p:spPr>
          <p:txBody>
            <a:bodyPr wrap="square">
              <a:spAutoFit/>
            </a:bodyPr>
            <a:lstStyle>
              <a:lvl1pPr marL="0" indent="0" algn="l" defTabSz="1266984" rtl="0" eaLnBrk="1" latinLnBrk="0" hangingPunct="1">
                <a:lnSpc>
                  <a:spcPct val="100000"/>
                </a:lnSpc>
                <a:spcBef>
                  <a:spcPts val="0"/>
                </a:spcBef>
                <a:spcAft>
                  <a:spcPts val="600"/>
                </a:spcAft>
                <a:buFont typeface="Arial" panose="020B0604020202020204" pitchFamily="34" charset="0"/>
                <a:buNone/>
                <a:defRPr sz="28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20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a:lstStyle>
            <a:p>
              <a:pPr marL="0" marR="0" lvl="0" indent="0" algn="l" defTabSz="862056" rtl="0" eaLnBrk="1" fontAlgn="auto" latinLnBrk="0" hangingPunct="1">
                <a:lnSpc>
                  <a:spcPct val="100000"/>
                </a:lnSpc>
                <a:spcBef>
                  <a:spcPts val="0"/>
                </a:spcBef>
                <a:spcAft>
                  <a:spcPts val="408"/>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B050"/>
                  </a:solidFill>
                  <a:effectLst/>
                  <a:uLnTx/>
                  <a:uFillTx/>
                  <a:latin typeface="Arial"/>
                  <a:ea typeface="+mn-ea"/>
                  <a:cs typeface="+mn-cs"/>
                </a:rPr>
                <a:t>Richard Thomas</a:t>
              </a:r>
              <a:br>
                <a:rPr kumimoji="0" lang="en-US" sz="1400" b="0" i="0" u="none" strike="noStrike" kern="1200" cap="none" spc="0" normalizeH="0" baseline="0" noProof="0" dirty="0">
                  <a:ln>
                    <a:noFill/>
                  </a:ln>
                  <a:solidFill>
                    <a:srgbClr val="FF7D1E">
                      <a:lumMod val="100000"/>
                    </a:srgbClr>
                  </a:solidFill>
                  <a:effectLst/>
                  <a:uLnTx/>
                  <a:uFillTx/>
                  <a:latin typeface="Arial"/>
                  <a:ea typeface="+mn-ea"/>
                  <a:cs typeface="+mn-cs"/>
                </a:rPr>
              </a:br>
              <a:r>
                <a:rPr kumimoji="0" lang="en-US" sz="1400" b="0" i="0" u="none" strike="noStrike" kern="1200" cap="none" spc="0" normalizeH="0" baseline="0" noProof="0" dirty="0" err="1">
                  <a:ln>
                    <a:noFill/>
                  </a:ln>
                  <a:solidFill>
                    <a:srgbClr val="4F2D7F"/>
                  </a:solidFill>
                  <a:effectLst/>
                  <a:uLnTx/>
                  <a:uFillTx/>
                  <a:latin typeface="Arial"/>
                  <a:ea typeface="+mn-ea"/>
                  <a:cs typeface="+mn-cs"/>
                </a:rPr>
                <a:t>Direc</a:t>
              </a:r>
              <a:r>
                <a:rPr kumimoji="0" lang="en-US" sz="1400" b="0" i="0" u="none" strike="noStrike" kern="1200" cap="none" spc="0" normalizeH="0" baseline="0" noProof="0" dirty="0">
                  <a:ln>
                    <a:noFill/>
                  </a:ln>
                  <a:solidFill>
                    <a:srgbClr val="4F2D7F"/>
                  </a:solidFill>
                  <a:effectLst/>
                  <a:uLnTx/>
                  <a:uFillTx/>
                  <a:latin typeface="Arial"/>
                  <a:ea typeface="+mn-ea"/>
                  <a:cs typeface="+mn-cs"/>
                </a:rPr>
                <a:t>tor, Grant Thornton UK LLP</a:t>
              </a:r>
              <a:r>
                <a:rPr kumimoji="0" lang="en-US" sz="1400" b="1" i="0" u="none" strike="noStrike" kern="1200" cap="none" spc="0" normalizeH="0" baseline="0" noProof="0" dirty="0">
                  <a:ln>
                    <a:noFill/>
                  </a:ln>
                  <a:solidFill>
                    <a:srgbClr val="4F2D7F"/>
                  </a:solidFill>
                  <a:effectLst/>
                  <a:uLnTx/>
                  <a:uFillTx/>
                  <a:latin typeface="Arial"/>
                  <a:ea typeface="+mn-ea"/>
                  <a:cs typeface="+mn-cs"/>
                </a:rPr>
                <a:t> </a:t>
              </a:r>
            </a:p>
            <a:p>
              <a:pPr marL="0" marR="0" lvl="0" indent="0" algn="l" defTabSz="1266984" rtl="0" eaLnBrk="1" fontAlgn="auto" latinLnBrk="0" hangingPunct="1">
                <a:lnSpc>
                  <a:spcPts val="1200"/>
                </a:lnSpc>
                <a:spcBef>
                  <a:spcPts val="0"/>
                </a:spcBef>
                <a:spcAft>
                  <a:spcPts val="60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T</a:t>
              </a:r>
              <a:r>
                <a:rPr kumimoji="0" lang="en-US" sz="1400" b="0" i="0" u="none" strike="noStrike" kern="1200" cap="none" spc="0" normalizeH="0" baseline="0" noProof="0" dirty="0">
                  <a:ln>
                    <a:noFill/>
                  </a:ln>
                  <a:solidFill>
                    <a:prstClr val="black"/>
                  </a:solidFill>
                  <a:effectLst/>
                  <a:uLnTx/>
                  <a:uFillTx/>
                  <a:latin typeface="Arial"/>
                  <a:ea typeface="+mn-ea"/>
                  <a:cs typeface="+mn-cs"/>
                </a:rPr>
                <a:t>  07385 117425</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1266984" rtl="0" eaLnBrk="1" fontAlgn="auto" latinLnBrk="0" hangingPunct="1">
                <a:lnSpc>
                  <a:spcPts val="1200"/>
                </a:lnSpc>
                <a:spcBef>
                  <a:spcPts val="0"/>
                </a:spcBef>
                <a:spcAft>
                  <a:spcPts val="60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E</a:t>
              </a:r>
              <a:r>
                <a:rPr kumimoji="0" lang="en-GB" sz="1400" b="0" i="0" u="none" strike="noStrike" kern="1200" cap="none" spc="0" normalizeH="0" baseline="0" noProof="0" dirty="0">
                  <a:ln>
                    <a:noFill/>
                  </a:ln>
                  <a:solidFill>
                    <a:prstClr val="black"/>
                  </a:solidFill>
                  <a:effectLst/>
                  <a:uLnTx/>
                  <a:uFillTx/>
                  <a:latin typeface="Arial"/>
                  <a:ea typeface="+mn-ea"/>
                  <a:cs typeface="+mn-cs"/>
                </a:rPr>
                <a:t> </a:t>
              </a:r>
              <a:r>
                <a:rPr kumimoji="0" lang="en-GB" sz="1400" b="0" i="0" u="none" strike="noStrike" kern="1200" cap="none" spc="0" normalizeH="0" baseline="0" noProof="0" dirty="0">
                  <a:ln>
                    <a:noFill/>
                  </a:ln>
                  <a:solidFill>
                    <a:prstClr val="black"/>
                  </a:solidFill>
                  <a:effectLst/>
                  <a:uLnTx/>
                  <a:uFillTx/>
                  <a:latin typeface="Arial"/>
                  <a:ea typeface="+mn-ea"/>
                  <a:cs typeface="+mn-cs"/>
                  <a:hlinkClick r:id="rId10"/>
                </a:rPr>
                <a:t>Richard.DM.Thomas@uk.gt.com</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1266984" rtl="0" eaLnBrk="1" fontAlgn="auto" latinLnBrk="0" hangingPunct="1">
                <a:lnSpc>
                  <a:spcPts val="1200"/>
                </a:lnSpc>
                <a:spcBef>
                  <a:spcPts val="0"/>
                </a:spcBef>
                <a:spcAft>
                  <a:spcPts val="60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1266984" rtl="0" eaLnBrk="1" fontAlgn="auto" latinLnBrk="0" hangingPunct="1">
                <a:lnSpc>
                  <a:spcPts val="1200"/>
                </a:lnSpc>
                <a:spcBef>
                  <a:spcPts val="0"/>
                </a:spcBef>
                <a:spcAft>
                  <a:spcPts val="60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1266984" rtl="0" eaLnBrk="1" fontAlgn="auto" latinLnBrk="0" hangingPunct="1">
                <a:lnSpc>
                  <a:spcPts val="1200"/>
                </a:lnSpc>
                <a:spcBef>
                  <a:spcPts val="0"/>
                </a:spcBef>
                <a:spcAft>
                  <a:spcPts val="60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1266984" rtl="0" eaLnBrk="1" fontAlgn="auto" latinLnBrk="0" hangingPunct="1">
                <a:lnSpc>
                  <a:spcPts val="1200"/>
                </a:lnSpc>
                <a:spcBef>
                  <a:spcPts val="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862056" rtl="0" eaLnBrk="1" fontAlgn="auto" latinLnBrk="0" hangingPunct="1">
                <a:lnSpc>
                  <a:spcPct val="100000"/>
                </a:lnSpc>
                <a:spcBef>
                  <a:spcPts val="0"/>
                </a:spcBef>
                <a:spcAft>
                  <a:spcPts val="204"/>
                </a:spcAft>
                <a:buClrTx/>
                <a:buSzTx/>
                <a:buFont typeface="Arial" panose="020B0604020202020204" pitchFamily="34" charset="0"/>
                <a:buNone/>
                <a:tabLst/>
                <a:defRPr/>
              </a:pPr>
              <a:br>
                <a:rPr kumimoji="0" lang="en-US" sz="816" b="0" i="0" u="none" strike="noStrike" kern="1200" cap="none" spc="0" normalizeH="0" baseline="0" noProof="0" dirty="0">
                  <a:ln>
                    <a:noFill/>
                  </a:ln>
                  <a:solidFill>
                    <a:prstClr val="black"/>
                  </a:solidFill>
                  <a:effectLst/>
                  <a:uLnTx/>
                  <a:uFillTx/>
                  <a:latin typeface="Arial"/>
                  <a:ea typeface="+mn-ea"/>
                  <a:cs typeface="+mn-cs"/>
                </a:rPr>
              </a:br>
              <a:endParaRPr kumimoji="0" lang="en-US" sz="816" b="0" i="0" u="none" strike="noStrike" kern="1200" cap="none" spc="0" normalizeH="0" baseline="0" noProof="0" dirty="0">
                <a:ln>
                  <a:noFill/>
                </a:ln>
                <a:solidFill>
                  <a:prstClr val="black"/>
                </a:solidFill>
                <a:effectLst/>
                <a:uLnTx/>
                <a:uFillTx/>
                <a:latin typeface="Arial"/>
                <a:ea typeface="+mn-ea"/>
                <a:cs typeface="+mn-cs"/>
              </a:endParaRPr>
            </a:p>
          </p:txBody>
        </p:sp>
      </p:grpSp>
    </p:spTree>
    <p:custDataLst>
      <p:tags r:id="rId1"/>
    </p:custDataLst>
    <p:extLst>
      <p:ext uri="{BB962C8B-B14F-4D97-AF65-F5344CB8AC3E}">
        <p14:creationId xmlns:p14="http://schemas.microsoft.com/office/powerpoint/2010/main" val="34661768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234D69A8-BA48-BAEC-8E84-F19E32139C0E}"/>
              </a:ext>
            </a:extLst>
          </p:cNvPr>
          <p:cNvGraphicFramePr>
            <a:graphicFrameLocks/>
          </p:cNvGraphicFramePr>
          <p:nvPr>
            <p:extLst>
              <p:ext uri="{D42A27DB-BD31-4B8C-83A1-F6EECF244321}">
                <p14:modId xmlns:p14="http://schemas.microsoft.com/office/powerpoint/2010/main" val="1734171074"/>
              </p:ext>
            </p:extLst>
          </p:nvPr>
        </p:nvGraphicFramePr>
        <p:xfrm>
          <a:off x="472616" y="1429977"/>
          <a:ext cx="4833874" cy="3172503"/>
        </p:xfrm>
        <a:graphic>
          <a:graphicData uri="http://schemas.openxmlformats.org/drawingml/2006/chart">
            <c:chart xmlns:c="http://schemas.openxmlformats.org/drawingml/2006/chart" xmlns:r="http://schemas.openxmlformats.org/officeDocument/2006/relationships" r:id="rId8"/>
          </a:graphicData>
        </a:graphic>
      </p:graphicFrame>
      <p:sp>
        <p:nvSpPr>
          <p:cNvPr id="3" name="Title 2">
            <a:extLst>
              <a:ext uri="{FF2B5EF4-FFF2-40B4-BE49-F238E27FC236}">
                <a16:creationId xmlns:a16="http://schemas.microsoft.com/office/drawing/2014/main" id="{C4AB169B-FCCC-F0D0-F739-83BA6AF1CA38}"/>
              </a:ext>
            </a:extLst>
          </p:cNvPr>
          <p:cNvSpPr>
            <a:spLocks noGrp="1"/>
          </p:cNvSpPr>
          <p:nvPr>
            <p:ph type="title"/>
            <p:custDataLst>
              <p:tags r:id="rId2"/>
            </p:custDataLst>
          </p:nvPr>
        </p:nvSpPr>
        <p:spPr/>
        <p:txBody>
          <a:bodyPr/>
          <a:lstStyle/>
          <a:p>
            <a:r>
              <a:rPr lang="en-GB" sz="2800" b="1" i="0" u="none" strike="noStrike" kern="1200" spc="0" baseline="0" dirty="0">
                <a:solidFill>
                  <a:schemeClr val="tx2"/>
                </a:solidFill>
              </a:rPr>
              <a:t>The financial trajectory of the sector</a:t>
            </a:r>
            <a:br>
              <a:rPr lang="en-GB" sz="2800" b="1" i="0" u="none" strike="noStrike" kern="1200" spc="0" baseline="0" dirty="0">
                <a:solidFill>
                  <a:sysClr val="windowText" lastClr="000000">
                    <a:lumMod val="65000"/>
                    <a:lumOff val="35000"/>
                  </a:sysClr>
                </a:solidFill>
              </a:rPr>
            </a:br>
            <a:endParaRPr lang="en-GB" dirty="0"/>
          </a:p>
        </p:txBody>
      </p:sp>
      <p:sp>
        <p:nvSpPr>
          <p:cNvPr id="2" name="Content Placeholder 1">
            <a:extLst>
              <a:ext uri="{FF2B5EF4-FFF2-40B4-BE49-F238E27FC236}">
                <a16:creationId xmlns:a16="http://schemas.microsoft.com/office/drawing/2014/main" id="{9B99DD73-0FB1-CD5C-FA7E-55F96CFCF7C3}"/>
              </a:ext>
            </a:extLst>
          </p:cNvPr>
          <p:cNvSpPr>
            <a:spLocks noGrp="1"/>
          </p:cNvSpPr>
          <p:nvPr>
            <p:ph sz="quarter" idx="14"/>
            <p:custDataLst>
              <p:tags r:id="rId3"/>
            </p:custDataLst>
          </p:nvPr>
        </p:nvSpPr>
        <p:spPr>
          <a:xfrm>
            <a:off x="468313" y="1249998"/>
            <a:ext cx="8207375" cy="2949575"/>
          </a:xfrm>
        </p:spPr>
        <p:txBody>
          <a:bodyPr/>
          <a:lstStyle/>
          <a:p>
            <a:r>
              <a:rPr lang="en-GB" sz="800" i="1" dirty="0">
                <a:solidFill>
                  <a:schemeClr val="accent1"/>
                </a:solidFill>
                <a:latin typeface="+mj-lt"/>
              </a:rPr>
              <a:t>Year at risk</a:t>
            </a:r>
          </a:p>
        </p:txBody>
      </p:sp>
      <p:graphicFrame>
        <p:nvGraphicFramePr>
          <p:cNvPr id="6" name="Chart 5">
            <a:extLst>
              <a:ext uri="{FF2B5EF4-FFF2-40B4-BE49-F238E27FC236}">
                <a16:creationId xmlns:a16="http://schemas.microsoft.com/office/drawing/2014/main" id="{25B2E815-0E1F-270B-DFFB-9709D2FB0BFC}"/>
              </a:ext>
            </a:extLst>
          </p:cNvPr>
          <p:cNvGraphicFramePr>
            <a:graphicFrameLocks/>
          </p:cNvGraphicFramePr>
          <p:nvPr>
            <p:extLst>
              <p:ext uri="{D42A27DB-BD31-4B8C-83A1-F6EECF244321}">
                <p14:modId xmlns:p14="http://schemas.microsoft.com/office/powerpoint/2010/main" val="1646615557"/>
              </p:ext>
            </p:extLst>
          </p:nvPr>
        </p:nvGraphicFramePr>
        <p:xfrm>
          <a:off x="5571641" y="1429977"/>
          <a:ext cx="3104359" cy="1596949"/>
        </p:xfrm>
        <a:graphic>
          <a:graphicData uri="http://schemas.openxmlformats.org/drawingml/2006/chart">
            <c:chart xmlns:c="http://schemas.openxmlformats.org/drawingml/2006/chart" xmlns:r="http://schemas.openxmlformats.org/officeDocument/2006/relationships" r:id="rId9"/>
          </a:graphicData>
        </a:graphic>
      </p:graphicFrame>
      <p:sp>
        <p:nvSpPr>
          <p:cNvPr id="7" name="Content Placeholder 1">
            <a:extLst>
              <a:ext uri="{FF2B5EF4-FFF2-40B4-BE49-F238E27FC236}">
                <a16:creationId xmlns:a16="http://schemas.microsoft.com/office/drawing/2014/main" id="{6F85D397-D8AC-4952-8530-3BF7F7E778DA}"/>
              </a:ext>
            </a:extLst>
          </p:cNvPr>
          <p:cNvSpPr txBox="1">
            <a:spLocks/>
          </p:cNvSpPr>
          <p:nvPr>
            <p:custDataLst>
              <p:tags r:id="rId4"/>
            </p:custDataLst>
          </p:nvPr>
        </p:nvSpPr>
        <p:spPr>
          <a:xfrm>
            <a:off x="5486400" y="1249998"/>
            <a:ext cx="3189599" cy="1744400"/>
          </a:xfrm>
          <a:prstGeom prst="rect">
            <a:avLst/>
          </a:prstGeom>
        </p:spPr>
        <p:txBody>
          <a:bodyPr vert="horz" lIns="0" tIns="0" rIns="0" bIns="0" rtlCol="0">
            <a:noAutofit/>
          </a:bodyPr>
          <a:lst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a:lstStyle>
          <a:p>
            <a:r>
              <a:rPr lang="en-GB" sz="800" i="1" dirty="0">
                <a:solidFill>
                  <a:srgbClr val="FF0000"/>
                </a:solidFill>
                <a:latin typeface="+mj-lt"/>
              </a:rPr>
              <a:t>Year at risk (Historic Position)</a:t>
            </a:r>
          </a:p>
          <a:p>
            <a:endParaRPr lang="en-GB" sz="1050" i="1" dirty="0"/>
          </a:p>
          <a:p>
            <a:endParaRPr lang="en-GB" sz="1050" i="1" dirty="0"/>
          </a:p>
          <a:p>
            <a:endParaRPr lang="en-GB" sz="1050" i="1" dirty="0"/>
          </a:p>
          <a:p>
            <a:endParaRPr lang="en-GB" sz="1050" i="1" dirty="0"/>
          </a:p>
          <a:p>
            <a:endParaRPr lang="en-GB" sz="1050" i="1" dirty="0"/>
          </a:p>
          <a:p>
            <a:endParaRPr lang="en-GB" sz="1050" i="1" dirty="0"/>
          </a:p>
          <a:p>
            <a:endParaRPr lang="en-GB" sz="1050" i="1" dirty="0"/>
          </a:p>
        </p:txBody>
      </p:sp>
      <p:sp>
        <p:nvSpPr>
          <p:cNvPr id="8" name="Content Placeholder 1">
            <a:extLst>
              <a:ext uri="{FF2B5EF4-FFF2-40B4-BE49-F238E27FC236}">
                <a16:creationId xmlns:a16="http://schemas.microsoft.com/office/drawing/2014/main" id="{EA9018F0-E6B3-0DF5-F825-C253FD3189D3}"/>
              </a:ext>
            </a:extLst>
          </p:cNvPr>
          <p:cNvSpPr txBox="1">
            <a:spLocks/>
          </p:cNvSpPr>
          <p:nvPr>
            <p:custDataLst>
              <p:tags r:id="rId5"/>
            </p:custDataLst>
          </p:nvPr>
        </p:nvSpPr>
        <p:spPr>
          <a:xfrm>
            <a:off x="3400931" y="3026926"/>
            <a:ext cx="3189599" cy="1444208"/>
          </a:xfrm>
          <a:prstGeom prst="rect">
            <a:avLst/>
          </a:prstGeom>
        </p:spPr>
        <p:txBody>
          <a:bodyPr vert="horz" lIns="0" tIns="0" rIns="0" bIns="0" rtlCol="0">
            <a:noAutofit/>
          </a:bodyPr>
          <a:lst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a:lstStyle>
          <a:p>
            <a:r>
              <a:rPr lang="en-GB" sz="800" i="1" dirty="0">
                <a:latin typeface="+mj-lt"/>
              </a:rPr>
              <a:t>Level of reserves</a:t>
            </a:r>
          </a:p>
          <a:p>
            <a:endParaRPr lang="en-GB" sz="1050" i="1" dirty="0"/>
          </a:p>
          <a:p>
            <a:endParaRPr lang="en-GB" sz="1050" i="1" dirty="0"/>
          </a:p>
          <a:p>
            <a:endParaRPr lang="en-GB" sz="1050" i="1" dirty="0"/>
          </a:p>
          <a:p>
            <a:endParaRPr lang="en-GB" sz="1050" i="1" dirty="0"/>
          </a:p>
          <a:p>
            <a:endParaRPr lang="en-GB" sz="1050" i="1" dirty="0"/>
          </a:p>
          <a:p>
            <a:endParaRPr lang="en-GB" sz="1050" i="1" dirty="0"/>
          </a:p>
          <a:p>
            <a:endParaRPr lang="en-GB" sz="1050" i="1" dirty="0"/>
          </a:p>
        </p:txBody>
      </p:sp>
      <p:grpSp>
        <p:nvGrpSpPr>
          <p:cNvPr id="12" name="Group 11">
            <a:extLst>
              <a:ext uri="{FF2B5EF4-FFF2-40B4-BE49-F238E27FC236}">
                <a16:creationId xmlns:a16="http://schemas.microsoft.com/office/drawing/2014/main" id="{2AE2E5D5-6E91-4BD1-9BAE-BB8954164EDA}"/>
              </a:ext>
            </a:extLst>
          </p:cNvPr>
          <p:cNvGrpSpPr/>
          <p:nvPr/>
        </p:nvGrpSpPr>
        <p:grpSpPr>
          <a:xfrm>
            <a:off x="3496674" y="1429977"/>
            <a:ext cx="1901256" cy="421079"/>
            <a:chOff x="2732737" y="2636453"/>
            <a:chExt cx="2524058" cy="559013"/>
          </a:xfrm>
          <a:solidFill>
            <a:schemeClr val="accent5"/>
          </a:solidFill>
        </p:grpSpPr>
        <p:sp>
          <p:nvSpPr>
            <p:cNvPr id="9" name="Oval 8">
              <a:extLst>
                <a:ext uri="{FF2B5EF4-FFF2-40B4-BE49-F238E27FC236}">
                  <a16:creationId xmlns:a16="http://schemas.microsoft.com/office/drawing/2014/main" id="{E9C646F0-5722-E74C-BCFE-52F3852D240B}"/>
                </a:ext>
              </a:extLst>
            </p:cNvPr>
            <p:cNvSpPr/>
            <p:nvPr/>
          </p:nvSpPr>
          <p:spPr>
            <a:xfrm>
              <a:off x="2732737" y="2636453"/>
              <a:ext cx="558804" cy="5588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atin typeface="+mj-lt"/>
              </a:endParaRPr>
            </a:p>
          </p:txBody>
        </p:sp>
        <p:sp>
          <p:nvSpPr>
            <p:cNvPr id="10" name="Flowchart: Terminator 9">
              <a:extLst>
                <a:ext uri="{FF2B5EF4-FFF2-40B4-BE49-F238E27FC236}">
                  <a16:creationId xmlns:a16="http://schemas.microsoft.com/office/drawing/2014/main" id="{AB5726EE-3575-A6E2-E3C6-413B4173983C}"/>
                </a:ext>
              </a:extLst>
            </p:cNvPr>
            <p:cNvSpPr/>
            <p:nvPr/>
          </p:nvSpPr>
          <p:spPr>
            <a:xfrm>
              <a:off x="3362117" y="2636453"/>
              <a:ext cx="1894678" cy="55901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100000"/>
                    </a:schemeClr>
                  </a:solidFill>
                </a:rPr>
                <a:t>Inflation continues to add pressure throughout 24/25</a:t>
              </a:r>
            </a:p>
          </p:txBody>
        </p:sp>
        <p:sp>
          <p:nvSpPr>
            <p:cNvPr id="11" name="Oval 10">
              <a:extLst>
                <a:ext uri="{FF2B5EF4-FFF2-40B4-BE49-F238E27FC236}">
                  <a16:creationId xmlns:a16="http://schemas.microsoft.com/office/drawing/2014/main" id="{42E745D9-F64B-E7DA-0AD3-94FAFCF9FA33}"/>
                </a:ext>
              </a:extLst>
            </p:cNvPr>
            <p:cNvSpPr/>
            <p:nvPr/>
          </p:nvSpPr>
          <p:spPr>
            <a:xfrm>
              <a:off x="2830709" y="2734529"/>
              <a:ext cx="362861" cy="3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a:t>-tve</a:t>
              </a:r>
            </a:p>
          </p:txBody>
        </p:sp>
      </p:grpSp>
      <p:grpSp>
        <p:nvGrpSpPr>
          <p:cNvPr id="13" name="Group 12">
            <a:extLst>
              <a:ext uri="{FF2B5EF4-FFF2-40B4-BE49-F238E27FC236}">
                <a16:creationId xmlns:a16="http://schemas.microsoft.com/office/drawing/2014/main" id="{97A6912F-4ABD-F45B-3A34-A516359AC57E}"/>
              </a:ext>
            </a:extLst>
          </p:cNvPr>
          <p:cNvGrpSpPr/>
          <p:nvPr/>
        </p:nvGrpSpPr>
        <p:grpSpPr>
          <a:xfrm>
            <a:off x="3496674" y="1946198"/>
            <a:ext cx="1901256" cy="421079"/>
            <a:chOff x="2732737" y="2636453"/>
            <a:chExt cx="2524058" cy="559013"/>
          </a:xfrm>
          <a:solidFill>
            <a:schemeClr val="accent5"/>
          </a:solidFill>
        </p:grpSpPr>
        <p:sp>
          <p:nvSpPr>
            <p:cNvPr id="14" name="Oval 13">
              <a:extLst>
                <a:ext uri="{FF2B5EF4-FFF2-40B4-BE49-F238E27FC236}">
                  <a16:creationId xmlns:a16="http://schemas.microsoft.com/office/drawing/2014/main" id="{7E2B8F7E-6CE2-7CC2-8357-4DBDA3520FD1}"/>
                </a:ext>
              </a:extLst>
            </p:cNvPr>
            <p:cNvSpPr/>
            <p:nvPr/>
          </p:nvSpPr>
          <p:spPr>
            <a:xfrm>
              <a:off x="2732737" y="2636453"/>
              <a:ext cx="558804" cy="5588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atin typeface="+mj-lt"/>
              </a:endParaRPr>
            </a:p>
          </p:txBody>
        </p:sp>
        <p:sp>
          <p:nvSpPr>
            <p:cNvPr id="15" name="Flowchart: Terminator 14">
              <a:extLst>
                <a:ext uri="{FF2B5EF4-FFF2-40B4-BE49-F238E27FC236}">
                  <a16:creationId xmlns:a16="http://schemas.microsoft.com/office/drawing/2014/main" id="{5EE7F140-EBD0-48DE-A5FB-19B123837348}"/>
                </a:ext>
              </a:extLst>
            </p:cNvPr>
            <p:cNvSpPr/>
            <p:nvPr/>
          </p:nvSpPr>
          <p:spPr>
            <a:xfrm>
              <a:off x="3362117" y="2636453"/>
              <a:ext cx="1894678" cy="55901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lumMod val="100000"/>
                    </a:schemeClr>
                  </a:solidFill>
                </a:rPr>
                <a:t>Employee cost pressures continue as a result of the COLC  </a:t>
              </a:r>
            </a:p>
          </p:txBody>
        </p:sp>
        <p:sp>
          <p:nvSpPr>
            <p:cNvPr id="16" name="Oval 15">
              <a:extLst>
                <a:ext uri="{FF2B5EF4-FFF2-40B4-BE49-F238E27FC236}">
                  <a16:creationId xmlns:a16="http://schemas.microsoft.com/office/drawing/2014/main" id="{5DDDF899-306D-3AB5-35BD-31FFE99FD3C3}"/>
                </a:ext>
              </a:extLst>
            </p:cNvPr>
            <p:cNvSpPr/>
            <p:nvPr/>
          </p:nvSpPr>
          <p:spPr>
            <a:xfrm>
              <a:off x="2830709" y="2734529"/>
              <a:ext cx="362861" cy="3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311033"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GT Walsheim Pro Light"/>
                  <a:ea typeface="+mn-ea"/>
                  <a:cs typeface="+mn-cs"/>
                </a:rPr>
                <a:t>-tve</a:t>
              </a:r>
            </a:p>
          </p:txBody>
        </p:sp>
      </p:grpSp>
      <p:grpSp>
        <p:nvGrpSpPr>
          <p:cNvPr id="21" name="Group 20">
            <a:extLst>
              <a:ext uri="{FF2B5EF4-FFF2-40B4-BE49-F238E27FC236}">
                <a16:creationId xmlns:a16="http://schemas.microsoft.com/office/drawing/2014/main" id="{FF5503EF-0B41-EA3B-30E2-6E77EE43161A}"/>
              </a:ext>
            </a:extLst>
          </p:cNvPr>
          <p:cNvGrpSpPr/>
          <p:nvPr/>
        </p:nvGrpSpPr>
        <p:grpSpPr>
          <a:xfrm>
            <a:off x="3496674" y="2486641"/>
            <a:ext cx="1901256" cy="421079"/>
            <a:chOff x="2732737" y="2636453"/>
            <a:chExt cx="2524058" cy="559013"/>
          </a:xfrm>
          <a:solidFill>
            <a:schemeClr val="accent5"/>
          </a:solidFill>
        </p:grpSpPr>
        <p:sp>
          <p:nvSpPr>
            <p:cNvPr id="22" name="Oval 21">
              <a:extLst>
                <a:ext uri="{FF2B5EF4-FFF2-40B4-BE49-F238E27FC236}">
                  <a16:creationId xmlns:a16="http://schemas.microsoft.com/office/drawing/2014/main" id="{F82397ED-59BA-E9A2-B061-8EF4030A4609}"/>
                </a:ext>
              </a:extLst>
            </p:cNvPr>
            <p:cNvSpPr/>
            <p:nvPr/>
          </p:nvSpPr>
          <p:spPr>
            <a:xfrm>
              <a:off x="2732737" y="2636453"/>
              <a:ext cx="558804" cy="5588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atin typeface="+mj-lt"/>
              </a:endParaRPr>
            </a:p>
          </p:txBody>
        </p:sp>
        <p:sp>
          <p:nvSpPr>
            <p:cNvPr id="23" name="Flowchart: Terminator 22">
              <a:extLst>
                <a:ext uri="{FF2B5EF4-FFF2-40B4-BE49-F238E27FC236}">
                  <a16:creationId xmlns:a16="http://schemas.microsoft.com/office/drawing/2014/main" id="{3BAB2BAB-0D26-4FCA-113C-25D29C77E07C}"/>
                </a:ext>
              </a:extLst>
            </p:cNvPr>
            <p:cNvSpPr/>
            <p:nvPr/>
          </p:nvSpPr>
          <p:spPr>
            <a:xfrm>
              <a:off x="3362117" y="2636453"/>
              <a:ext cx="1894678" cy="55901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solidFill>
                    <a:schemeClr val="bg1">
                      <a:lumMod val="100000"/>
                    </a:schemeClr>
                  </a:solidFill>
                </a:rPr>
                <a:t>Demand across key cohorts slowing</a:t>
              </a:r>
            </a:p>
          </p:txBody>
        </p:sp>
        <p:sp>
          <p:nvSpPr>
            <p:cNvPr id="24" name="Oval 23">
              <a:extLst>
                <a:ext uri="{FF2B5EF4-FFF2-40B4-BE49-F238E27FC236}">
                  <a16:creationId xmlns:a16="http://schemas.microsoft.com/office/drawing/2014/main" id="{34AE6D81-4AF9-D203-3ABA-0E12FB574593}"/>
                </a:ext>
              </a:extLst>
            </p:cNvPr>
            <p:cNvSpPr/>
            <p:nvPr/>
          </p:nvSpPr>
          <p:spPr>
            <a:xfrm>
              <a:off x="2830709" y="2734529"/>
              <a:ext cx="362861" cy="3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a:t>+tve</a:t>
              </a:r>
            </a:p>
          </p:txBody>
        </p:sp>
      </p:grpSp>
      <p:graphicFrame>
        <p:nvGraphicFramePr>
          <p:cNvPr id="17" name="Chart 16">
            <a:extLst>
              <a:ext uri="{FF2B5EF4-FFF2-40B4-BE49-F238E27FC236}">
                <a16:creationId xmlns:a16="http://schemas.microsoft.com/office/drawing/2014/main" id="{4B7C1046-70EB-7486-0DB9-BE0DFAB834DB}"/>
              </a:ext>
            </a:extLst>
          </p:cNvPr>
          <p:cNvGraphicFramePr>
            <a:graphicFrameLocks/>
          </p:cNvGraphicFramePr>
          <p:nvPr>
            <p:extLst>
              <p:ext uri="{D42A27DB-BD31-4B8C-83A1-F6EECF244321}">
                <p14:modId xmlns:p14="http://schemas.microsoft.com/office/powerpoint/2010/main" val="1280765801"/>
              </p:ext>
            </p:extLst>
          </p:nvPr>
        </p:nvGraphicFramePr>
        <p:xfrm>
          <a:off x="3405234" y="3147911"/>
          <a:ext cx="5266151" cy="1442429"/>
        </p:xfrm>
        <a:graphic>
          <a:graphicData uri="http://schemas.openxmlformats.org/drawingml/2006/chart">
            <c:chart xmlns:c="http://schemas.openxmlformats.org/drawingml/2006/chart" xmlns:r="http://schemas.openxmlformats.org/officeDocument/2006/relationships" r:id="rId10"/>
          </a:graphicData>
        </a:graphic>
      </p:graphicFrame>
      <p:sp>
        <p:nvSpPr>
          <p:cNvPr id="19" name="Content Placeholder 1">
            <a:extLst>
              <a:ext uri="{FF2B5EF4-FFF2-40B4-BE49-F238E27FC236}">
                <a16:creationId xmlns:a16="http://schemas.microsoft.com/office/drawing/2014/main" id="{2A3B72EA-237D-7A0C-4658-0FA419A42807}"/>
              </a:ext>
            </a:extLst>
          </p:cNvPr>
          <p:cNvSpPr txBox="1">
            <a:spLocks/>
          </p:cNvSpPr>
          <p:nvPr>
            <p:custDataLst>
              <p:tags r:id="rId6"/>
            </p:custDataLst>
          </p:nvPr>
        </p:nvSpPr>
        <p:spPr>
          <a:xfrm>
            <a:off x="3400931" y="1249998"/>
            <a:ext cx="1283412" cy="1444208"/>
          </a:xfrm>
          <a:prstGeom prst="rect">
            <a:avLst/>
          </a:prstGeom>
        </p:spPr>
        <p:txBody>
          <a:bodyPr vert="horz" lIns="0" tIns="0" rIns="0" bIns="0" rtlCol="0">
            <a:noAutofit/>
          </a:bodyPr>
          <a:lst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a:lstStyle>
          <a:p>
            <a:r>
              <a:rPr lang="en-GB" sz="800" i="1" dirty="0">
                <a:latin typeface="+mj-lt"/>
              </a:rPr>
              <a:t>Assumptions</a:t>
            </a:r>
          </a:p>
          <a:p>
            <a:endParaRPr lang="en-GB" sz="1050" i="1" dirty="0"/>
          </a:p>
          <a:p>
            <a:endParaRPr lang="en-GB" sz="1050" i="1" dirty="0"/>
          </a:p>
          <a:p>
            <a:endParaRPr lang="en-GB" sz="1050" i="1" dirty="0"/>
          </a:p>
          <a:p>
            <a:endParaRPr lang="en-GB" sz="1050" i="1" dirty="0"/>
          </a:p>
          <a:p>
            <a:endParaRPr lang="en-GB" sz="1050" i="1" dirty="0"/>
          </a:p>
          <a:p>
            <a:endParaRPr lang="en-GB" sz="1050" i="1" dirty="0"/>
          </a:p>
          <a:p>
            <a:endParaRPr lang="en-GB" sz="1050" i="1" dirty="0"/>
          </a:p>
        </p:txBody>
      </p:sp>
    </p:spTree>
    <p:custDataLst>
      <p:tags r:id="rId1"/>
    </p:custDataLst>
    <p:extLst>
      <p:ext uri="{BB962C8B-B14F-4D97-AF65-F5344CB8AC3E}">
        <p14:creationId xmlns:p14="http://schemas.microsoft.com/office/powerpoint/2010/main" val="2149947343"/>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2F49DF-6B22-44C4-CBF2-C6430F1408AA}"/>
              </a:ext>
            </a:extLst>
          </p:cNvPr>
          <p:cNvSpPr>
            <a:spLocks noGrp="1"/>
          </p:cNvSpPr>
          <p:nvPr>
            <p:ph type="sldNum" sz="quarter" idx="13"/>
            <p:custDataLst>
              <p:tags r:id="rId2"/>
            </p:custDataLst>
          </p:nvPr>
        </p:nvSpPr>
        <p:spPr/>
        <p:txBody>
          <a:bodyPr/>
          <a:lstStyle/>
          <a:p>
            <a:pPr marL="0" marR="0" lvl="0" indent="0" algn="l" defTabSz="311033" rtl="0" eaLnBrk="1" fontAlgn="auto" latinLnBrk="0" hangingPunct="1">
              <a:lnSpc>
                <a:spcPct val="100000"/>
              </a:lnSpc>
              <a:spcBef>
                <a:spcPts val="0"/>
              </a:spcBef>
              <a:spcAft>
                <a:spcPts val="0"/>
              </a:spcAft>
              <a:buClrTx/>
              <a:buSzTx/>
              <a:buFontTx/>
              <a:buNone/>
              <a:tabLst/>
              <a:defRPr/>
            </a:pPr>
            <a:fld id="{37B4438D-29B8-4FC7-9D64-F44FE400D0A9}" type="slidenum">
              <a:rPr kumimoji="0" lang="en-GB" sz="600" b="1" i="0" u="none" strike="noStrike" kern="1200" cap="none" spc="0" normalizeH="0" baseline="0" noProof="0" smtClean="0">
                <a:ln>
                  <a:noFill/>
                </a:ln>
                <a:solidFill>
                  <a:prstClr val="black"/>
                </a:solidFill>
                <a:effectLst/>
                <a:uLnTx/>
                <a:uFillTx/>
                <a:latin typeface="GT Walsheim Pro Light"/>
                <a:ea typeface="+mn-ea"/>
                <a:cs typeface="+mn-cs"/>
              </a:rPr>
              <a:pPr marL="0" marR="0" lvl="0" indent="0" algn="l" defTabSz="311033" rtl="0" eaLnBrk="1" fontAlgn="auto" latinLnBrk="0" hangingPunct="1">
                <a:lnSpc>
                  <a:spcPct val="100000"/>
                </a:lnSpc>
                <a:spcBef>
                  <a:spcPts val="0"/>
                </a:spcBef>
                <a:spcAft>
                  <a:spcPts val="0"/>
                </a:spcAft>
                <a:buClrTx/>
                <a:buSzTx/>
                <a:buFontTx/>
                <a:buNone/>
                <a:tabLst/>
                <a:defRPr/>
              </a:pPr>
              <a:t>4</a:t>
            </a:fld>
            <a:endParaRPr kumimoji="0" lang="en-GB" sz="600" b="1" i="0" u="none" strike="noStrike" kern="1200" cap="none" spc="0" normalizeH="0" baseline="0" noProof="0" dirty="0">
              <a:ln>
                <a:noFill/>
              </a:ln>
              <a:solidFill>
                <a:prstClr val="black"/>
              </a:solidFill>
              <a:effectLst/>
              <a:uLnTx/>
              <a:uFillTx/>
              <a:latin typeface="GT Walsheim Pro Light"/>
              <a:ea typeface="+mn-ea"/>
              <a:cs typeface="+mn-cs"/>
            </a:endParaRPr>
          </a:p>
        </p:txBody>
      </p:sp>
      <p:sp>
        <p:nvSpPr>
          <p:cNvPr id="3" name="Title 2">
            <a:extLst>
              <a:ext uri="{FF2B5EF4-FFF2-40B4-BE49-F238E27FC236}">
                <a16:creationId xmlns:a16="http://schemas.microsoft.com/office/drawing/2014/main" id="{1E86E324-D4F1-BA25-98CC-5221D27B3142}"/>
              </a:ext>
            </a:extLst>
          </p:cNvPr>
          <p:cNvSpPr>
            <a:spLocks noGrp="1"/>
          </p:cNvSpPr>
          <p:nvPr>
            <p:ph type="title"/>
            <p:custDataLst>
              <p:tags r:id="rId3"/>
            </p:custDataLst>
          </p:nvPr>
        </p:nvSpPr>
        <p:spPr/>
        <p:txBody>
          <a:bodyPr/>
          <a:lstStyle/>
          <a:p>
            <a:r>
              <a:rPr lang="en-GB" dirty="0"/>
              <a:t>Preventing failure in local government</a:t>
            </a:r>
          </a:p>
        </p:txBody>
      </p:sp>
      <p:pic>
        <p:nvPicPr>
          <p:cNvPr id="6" name="Content Placeholder 5">
            <a:extLst>
              <a:ext uri="{FF2B5EF4-FFF2-40B4-BE49-F238E27FC236}">
                <a16:creationId xmlns:a16="http://schemas.microsoft.com/office/drawing/2014/main" id="{F879EE4F-86EE-D8C2-FBF2-C0465C2BE358}"/>
              </a:ext>
            </a:extLst>
          </p:cNvPr>
          <p:cNvPicPr>
            <a:picLocks noGrp="1" noChangeAspect="1"/>
          </p:cNvPicPr>
          <p:nvPr>
            <p:ph sz="quarter" idx="14"/>
          </p:nvPr>
        </p:nvPicPr>
        <p:blipFill>
          <a:blip r:embed="rId6"/>
          <a:stretch>
            <a:fillRect/>
          </a:stretch>
        </p:blipFill>
        <p:spPr>
          <a:xfrm>
            <a:off x="630000" y="1398422"/>
            <a:ext cx="2112156" cy="2949575"/>
          </a:xfrm>
          <a:ln>
            <a:solidFill>
              <a:schemeClr val="accent1"/>
            </a:solidFill>
          </a:ln>
        </p:spPr>
      </p:pic>
      <p:sp>
        <p:nvSpPr>
          <p:cNvPr id="7" name="Content Placeholder 3">
            <a:extLst>
              <a:ext uri="{FF2B5EF4-FFF2-40B4-BE49-F238E27FC236}">
                <a16:creationId xmlns:a16="http://schemas.microsoft.com/office/drawing/2014/main" id="{EEA3DA4F-862A-0536-7C26-254CB479E4E6}"/>
              </a:ext>
            </a:extLst>
          </p:cNvPr>
          <p:cNvSpPr txBox="1">
            <a:spLocks/>
          </p:cNvSpPr>
          <p:nvPr>
            <p:custDataLst>
              <p:tags r:id="rId4"/>
            </p:custDataLst>
          </p:nvPr>
        </p:nvSpPr>
        <p:spPr>
          <a:xfrm>
            <a:off x="3196204" y="1544108"/>
            <a:ext cx="5135534" cy="2949575"/>
          </a:xfrm>
          <a:prstGeom prst="rect">
            <a:avLst/>
          </a:prstGeom>
        </p:spPr>
        <p:txBody>
          <a:bodyPr vert="horz" lIns="0" tIns="0" rIns="0" bIns="0" rtlCol="0">
            <a:noAutofit/>
          </a:bodyPr>
          <a:lst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a:lstStyle>
          <a:p>
            <a:pPr marL="342900" marR="0" lvl="0" indent="-342900" algn="l" defTabSz="1266984"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solidFill>
                  <a:prstClr val="black"/>
                </a:solidFill>
                <a:latin typeface="GT Walsheim Pro Light"/>
              </a:rPr>
              <a:t>R</a:t>
            </a:r>
            <a:r>
              <a:rPr kumimoji="0" lang="en-GB" sz="2000" b="0" i="0" u="none" strike="noStrike" kern="1200" cap="none" spc="0" normalizeH="0" baseline="0" noProof="0" dirty="0" err="1">
                <a:ln>
                  <a:noFill/>
                </a:ln>
                <a:solidFill>
                  <a:prstClr val="black"/>
                </a:solidFill>
                <a:effectLst/>
                <a:uLnTx/>
                <a:uFillTx/>
                <a:latin typeface="GT Walsheim Pro Light"/>
                <a:ea typeface="+mn-ea"/>
                <a:cs typeface="+mn-cs"/>
              </a:rPr>
              <a:t>eport</a:t>
            </a:r>
            <a:r>
              <a:rPr kumimoji="0" lang="en-GB" sz="2000" b="0" i="0" u="none" strike="noStrike" kern="1200" cap="none" spc="0" normalizeH="0" baseline="0" noProof="0" dirty="0">
                <a:ln>
                  <a:noFill/>
                </a:ln>
                <a:solidFill>
                  <a:prstClr val="black"/>
                </a:solidFill>
                <a:effectLst/>
                <a:uLnTx/>
                <a:uFillTx/>
                <a:latin typeface="GT Walsheim Pro Light"/>
                <a:ea typeface="+mn-ea"/>
                <a:cs typeface="+mn-cs"/>
              </a:rPr>
              <a:t> published on 7 December 2023:</a:t>
            </a:r>
          </a:p>
          <a:p>
            <a:pPr marL="342900" marR="0" lvl="0" indent="-342900" algn="l" defTabSz="126698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GT Walsheim Pro Light"/>
                <a:ea typeface="+mn-ea"/>
                <a:cs typeface="+mn-cs"/>
                <a:hlinkClick r:id="rId7"/>
              </a:rPr>
              <a:t>https://www.grantthornton.co.uk/insights/how-can-further-local-authority-failures-be-prevented/</a:t>
            </a:r>
            <a:endParaRPr lang="en-GB" dirty="0">
              <a:solidFill>
                <a:prstClr val="black"/>
              </a:solidFill>
              <a:latin typeface="GT Walsheim Pro Light"/>
            </a:endParaRPr>
          </a:p>
          <a:p>
            <a:pPr marL="342900" marR="0" lvl="0" indent="-342900" algn="l" defTabSz="126698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GT Walsheim Pro Light"/>
                <a:ea typeface="+mn-ea"/>
                <a:cs typeface="+mn-cs"/>
              </a:rPr>
              <a:t>ALATS, CIPFA, LLG, and SOLACE involved in research phase.</a:t>
            </a:r>
          </a:p>
          <a:p>
            <a:pPr marL="342900" marR="0" lvl="0" indent="-342900" algn="l" defTabSz="1266984"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solidFill>
                  <a:prstClr val="black"/>
                </a:solidFill>
                <a:latin typeface="GT Walsheim Pro Light"/>
              </a:rPr>
              <a:t>A follow up report is due to be published in March 2024.</a:t>
            </a:r>
            <a:endParaRPr kumimoji="0" lang="en-GB" sz="2000" b="0" i="0" u="none" strike="noStrike" kern="1200" cap="none" spc="0" normalizeH="0" baseline="0" noProof="0" dirty="0">
              <a:ln>
                <a:noFill/>
              </a:ln>
              <a:solidFill>
                <a:prstClr val="black"/>
              </a:solidFill>
              <a:effectLst/>
              <a:uLnTx/>
              <a:uFillTx/>
              <a:latin typeface="GT Walsheim Pro Light"/>
              <a:ea typeface="+mn-ea"/>
              <a:cs typeface="+mn-cs"/>
            </a:endParaRPr>
          </a:p>
          <a:p>
            <a:pPr marR="0" lvl="0" algn="l" defTabSz="1266984" rtl="0" eaLnBrk="1" fontAlgn="auto" latinLnBrk="0" hangingPunct="1">
              <a:lnSpc>
                <a:spcPct val="100000"/>
              </a:lnSpc>
              <a:spcBef>
                <a:spcPts val="0"/>
              </a:spcBef>
              <a:spcAft>
                <a:spcPts val="600"/>
              </a:spcAft>
              <a:buClrTx/>
              <a:buSzTx/>
              <a:tabLst/>
              <a:defRPr/>
            </a:pPr>
            <a:endParaRPr kumimoji="0" lang="en-GB" sz="2000" b="0" i="0" u="none" strike="noStrike" kern="1200" cap="none" spc="0" normalizeH="0" baseline="0" noProof="0" dirty="0">
              <a:ln>
                <a:noFill/>
              </a:ln>
              <a:solidFill>
                <a:prstClr val="black"/>
              </a:solidFill>
              <a:effectLst/>
              <a:uLnTx/>
              <a:uFillTx/>
              <a:latin typeface="GT Walsheim Pro Light"/>
              <a:ea typeface="+mn-ea"/>
              <a:cs typeface="+mn-cs"/>
            </a:endParaRPr>
          </a:p>
        </p:txBody>
      </p:sp>
    </p:spTree>
    <p:custDataLst>
      <p:tags r:id="rId1"/>
    </p:custDataLst>
    <p:extLst>
      <p:ext uri="{BB962C8B-B14F-4D97-AF65-F5344CB8AC3E}">
        <p14:creationId xmlns:p14="http://schemas.microsoft.com/office/powerpoint/2010/main" val="17681990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17C6E9-1611-636D-628B-1023165596E1}"/>
              </a:ext>
            </a:extLst>
          </p:cNvPr>
          <p:cNvSpPr>
            <a:spLocks noGrp="1"/>
          </p:cNvSpPr>
          <p:nvPr>
            <p:ph type="sldNum" sz="quarter" idx="13"/>
            <p:custDataLst>
              <p:tags r:id="rId2"/>
            </p:custDataLst>
          </p:nvPr>
        </p:nvSpPr>
        <p:spPr/>
        <p:txBody>
          <a:bodyPr/>
          <a:lstStyle/>
          <a:p>
            <a:pPr marL="0" marR="0" lvl="0" indent="0" algn="l" defTabSz="311033" rtl="0" eaLnBrk="1" fontAlgn="auto" latinLnBrk="0" hangingPunct="1">
              <a:lnSpc>
                <a:spcPct val="100000"/>
              </a:lnSpc>
              <a:spcBef>
                <a:spcPts val="0"/>
              </a:spcBef>
              <a:spcAft>
                <a:spcPts val="0"/>
              </a:spcAft>
              <a:buClrTx/>
              <a:buSzTx/>
              <a:buFontTx/>
              <a:buNone/>
              <a:tabLst/>
              <a:defRPr/>
            </a:pPr>
            <a:fld id="{37B4438D-29B8-4FC7-9D64-F44FE400D0A9}" type="slidenum">
              <a:rPr kumimoji="0" lang="en-GB" sz="600" b="1" i="0" u="none" strike="noStrike" kern="1200" cap="none" spc="0" normalizeH="0" baseline="0" noProof="0" smtClean="0">
                <a:ln>
                  <a:noFill/>
                </a:ln>
                <a:solidFill>
                  <a:prstClr val="black"/>
                </a:solidFill>
                <a:effectLst/>
                <a:uLnTx/>
                <a:uFillTx/>
                <a:latin typeface="GT Walsheim Pro Light"/>
                <a:ea typeface="+mn-ea"/>
                <a:cs typeface="+mn-cs"/>
              </a:rPr>
              <a:pPr marL="0" marR="0" lvl="0" indent="0" algn="l" defTabSz="311033" rtl="0" eaLnBrk="1" fontAlgn="auto" latinLnBrk="0" hangingPunct="1">
                <a:lnSpc>
                  <a:spcPct val="100000"/>
                </a:lnSpc>
                <a:spcBef>
                  <a:spcPts val="0"/>
                </a:spcBef>
                <a:spcAft>
                  <a:spcPts val="0"/>
                </a:spcAft>
                <a:buClrTx/>
                <a:buSzTx/>
                <a:buFontTx/>
                <a:buNone/>
                <a:tabLst/>
                <a:defRPr/>
              </a:pPr>
              <a:t>5</a:t>
            </a:fld>
            <a:endParaRPr kumimoji="0" lang="en-GB" sz="600" b="1" i="0" u="none" strike="noStrike" kern="1200" cap="none" spc="0" normalizeH="0" baseline="0" noProof="0" dirty="0">
              <a:ln>
                <a:noFill/>
              </a:ln>
              <a:solidFill>
                <a:prstClr val="black"/>
              </a:solidFill>
              <a:effectLst/>
              <a:uLnTx/>
              <a:uFillTx/>
              <a:latin typeface="GT Walsheim Pro Light"/>
              <a:ea typeface="+mn-ea"/>
              <a:cs typeface="+mn-cs"/>
            </a:endParaRPr>
          </a:p>
        </p:txBody>
      </p:sp>
      <p:sp>
        <p:nvSpPr>
          <p:cNvPr id="3" name="Title 2">
            <a:extLst>
              <a:ext uri="{FF2B5EF4-FFF2-40B4-BE49-F238E27FC236}">
                <a16:creationId xmlns:a16="http://schemas.microsoft.com/office/drawing/2014/main" id="{55A9C1B3-E2E6-0DA5-4B71-0E4744EA8A08}"/>
              </a:ext>
            </a:extLst>
          </p:cNvPr>
          <p:cNvSpPr>
            <a:spLocks noGrp="1"/>
          </p:cNvSpPr>
          <p:nvPr>
            <p:ph type="title"/>
            <p:custDataLst>
              <p:tags r:id="rId3"/>
            </p:custDataLst>
          </p:nvPr>
        </p:nvSpPr>
        <p:spPr/>
        <p:txBody>
          <a:bodyPr/>
          <a:lstStyle/>
          <a:p>
            <a:r>
              <a:rPr lang="en-GB" dirty="0"/>
              <a:t>Organisational failure</a:t>
            </a:r>
          </a:p>
        </p:txBody>
      </p:sp>
      <p:sp>
        <p:nvSpPr>
          <p:cNvPr id="4" name="Content Placeholder 3">
            <a:extLst>
              <a:ext uri="{FF2B5EF4-FFF2-40B4-BE49-F238E27FC236}">
                <a16:creationId xmlns:a16="http://schemas.microsoft.com/office/drawing/2014/main" id="{627DC8B2-099B-72A8-C989-4617A94D554E}"/>
              </a:ext>
            </a:extLst>
          </p:cNvPr>
          <p:cNvSpPr>
            <a:spLocks noGrp="1"/>
          </p:cNvSpPr>
          <p:nvPr>
            <p:ph sz="quarter" idx="14"/>
            <p:custDataLst>
              <p:tags r:id="rId4"/>
            </p:custDataLst>
          </p:nvPr>
        </p:nvSpPr>
        <p:spPr>
          <a:xfrm>
            <a:off x="468000" y="1024717"/>
            <a:ext cx="8207375" cy="3571137"/>
          </a:xfrm>
        </p:spPr>
        <p:txBody>
          <a:bodyPr/>
          <a:lstStyle/>
          <a:p>
            <a:pPr marL="285750" indent="-285750">
              <a:buFont typeface="Arial" panose="020B0604020202020204" pitchFamily="34" charset="0"/>
              <a:buChar char="•"/>
            </a:pPr>
            <a:r>
              <a:rPr lang="en-GB" sz="1700" dirty="0"/>
              <a:t>Local authority failures remain rare, but they are not as rare as they used to be. </a:t>
            </a:r>
          </a:p>
          <a:p>
            <a:pPr marL="285750" indent="-285750">
              <a:buFont typeface="Arial" panose="020B0604020202020204" pitchFamily="34" charset="0"/>
              <a:buChar char="•"/>
            </a:pPr>
            <a:r>
              <a:rPr lang="en-GB" sz="1700" dirty="0"/>
              <a:t>This report examines the themes that relate to examples of government intervention, auditors use of their statutory powers, and the issuing of S114 or S5 Notices. </a:t>
            </a:r>
          </a:p>
          <a:p>
            <a:pPr marL="285750" indent="-285750">
              <a:buFont typeface="Arial" panose="020B0604020202020204" pitchFamily="34" charset="0"/>
              <a:buChar char="•"/>
            </a:pPr>
            <a:r>
              <a:rPr lang="en-GB" sz="1700" dirty="0"/>
              <a:t>It is important to note that the act of issuing a S114 or S5 Notice may not in itself represent failure. The statutory officers responsible for issuing such notices are typically acting with integrity, often with personal bravery, and in some cases are responding to organisational decisions that took place before they were in role. </a:t>
            </a:r>
          </a:p>
          <a:p>
            <a:pPr marL="285750" indent="-285750">
              <a:buFont typeface="Arial" panose="020B0604020202020204" pitchFamily="34" charset="0"/>
              <a:buChar char="•"/>
            </a:pPr>
            <a:r>
              <a:rPr lang="en-GB" sz="1700" dirty="0"/>
              <a:t>Nonetheless, the issuing of such Notices are signifiers of past or present organisational failure, and this report considers the internal and external factors that can contribute to such circumstances arising, and actions that can help to prevent organisational failure. </a:t>
            </a:r>
          </a:p>
        </p:txBody>
      </p:sp>
    </p:spTree>
    <p:custDataLst>
      <p:tags r:id="rId1"/>
    </p:custDataLst>
    <p:extLst>
      <p:ext uri="{BB962C8B-B14F-4D97-AF65-F5344CB8AC3E}">
        <p14:creationId xmlns:p14="http://schemas.microsoft.com/office/powerpoint/2010/main" val="25822601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CA5584-71AB-2014-9ED7-A5E238335668}"/>
              </a:ext>
            </a:extLst>
          </p:cNvPr>
          <p:cNvSpPr>
            <a:spLocks noGrp="1"/>
          </p:cNvSpPr>
          <p:nvPr>
            <p:ph type="body" sz="quarter" idx="15"/>
            <p:custDataLst>
              <p:tags r:id="rId2"/>
            </p:custDataLst>
          </p:nvPr>
        </p:nvSpPr>
        <p:spPr/>
        <p:txBody>
          <a:bodyPr/>
          <a:lstStyle/>
          <a:p>
            <a:r>
              <a:rPr lang="en-GB" dirty="0"/>
              <a:t>Preventing Failure </a:t>
            </a:r>
          </a:p>
          <a:p>
            <a:endParaRPr lang="en-GB" dirty="0"/>
          </a:p>
          <a:p>
            <a:r>
              <a:rPr lang="en-GB" sz="2800" b="0" dirty="0">
                <a:latin typeface="+mn-lt"/>
              </a:rPr>
              <a:t>Report No. 1</a:t>
            </a:r>
          </a:p>
        </p:txBody>
      </p:sp>
      <p:sp>
        <p:nvSpPr>
          <p:cNvPr id="3" name="Slide Number Placeholder 2">
            <a:extLst>
              <a:ext uri="{FF2B5EF4-FFF2-40B4-BE49-F238E27FC236}">
                <a16:creationId xmlns:a16="http://schemas.microsoft.com/office/drawing/2014/main" id="{8BBEAEE7-710B-BAE3-B8B6-D8FC5E31B527}"/>
              </a:ext>
            </a:extLst>
          </p:cNvPr>
          <p:cNvSpPr>
            <a:spLocks noGrp="1"/>
          </p:cNvSpPr>
          <p:nvPr>
            <p:ph type="sldNum" sz="quarter" idx="16"/>
            <p:custDataLst>
              <p:tags r:id="rId3"/>
            </p:custDataLst>
          </p:nvPr>
        </p:nvSpPr>
        <p:spPr/>
        <p:txBody>
          <a:bodyPr/>
          <a:lstStyle/>
          <a:p>
            <a:pPr algn="l"/>
            <a:fld id="{37B4438D-29B8-4FC7-9D64-F44FE400D0A9}" type="slidenum">
              <a:rPr lang="en-GB" smtClean="0"/>
              <a:pPr algn="l"/>
              <a:t>6</a:t>
            </a:fld>
            <a:endParaRPr lang="en-GB"/>
          </a:p>
        </p:txBody>
      </p:sp>
    </p:spTree>
    <p:custDataLst>
      <p:tags r:id="rId1"/>
    </p:custDataLst>
    <p:extLst>
      <p:ext uri="{BB962C8B-B14F-4D97-AF65-F5344CB8AC3E}">
        <p14:creationId xmlns:p14="http://schemas.microsoft.com/office/powerpoint/2010/main" val="2936335393"/>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7BDC13-AE2C-9126-5769-DE30D1CD36DF}"/>
              </a:ext>
            </a:extLst>
          </p:cNvPr>
          <p:cNvSpPr>
            <a:spLocks noGrp="1"/>
          </p:cNvSpPr>
          <p:nvPr>
            <p:ph type="sldNum" sz="quarter" idx="13"/>
            <p:custDataLst>
              <p:tags r:id="rId2"/>
            </p:custDataLst>
          </p:nvPr>
        </p:nvSpPr>
        <p:spPr/>
        <p:txBody>
          <a:bodyPr/>
          <a:lstStyle/>
          <a:p>
            <a:pPr marL="0" marR="0" lvl="0" indent="0" algn="l" defTabSz="311033" rtl="0" eaLnBrk="1" fontAlgn="auto" latinLnBrk="0" hangingPunct="1">
              <a:lnSpc>
                <a:spcPct val="100000"/>
              </a:lnSpc>
              <a:spcBef>
                <a:spcPts val="0"/>
              </a:spcBef>
              <a:spcAft>
                <a:spcPts val="0"/>
              </a:spcAft>
              <a:buClrTx/>
              <a:buSzTx/>
              <a:buFontTx/>
              <a:buNone/>
              <a:tabLst/>
              <a:defRPr/>
            </a:pPr>
            <a:fld id="{37B4438D-29B8-4FC7-9D64-F44FE400D0A9}" type="slidenum">
              <a:rPr kumimoji="0" lang="en-GB" sz="600" b="1" i="0" u="none" strike="noStrike" kern="1200" cap="none" spc="0" normalizeH="0" baseline="0" noProof="0" smtClean="0">
                <a:ln>
                  <a:noFill/>
                </a:ln>
                <a:solidFill>
                  <a:prstClr val="black"/>
                </a:solidFill>
                <a:effectLst/>
                <a:uLnTx/>
                <a:uFillTx/>
                <a:latin typeface="GT Walsheim Pro Light"/>
                <a:ea typeface="+mn-ea"/>
                <a:cs typeface="+mn-cs"/>
              </a:rPr>
              <a:pPr marL="0" marR="0" lvl="0" indent="0" algn="l" defTabSz="311033" rtl="0" eaLnBrk="1" fontAlgn="auto" latinLnBrk="0" hangingPunct="1">
                <a:lnSpc>
                  <a:spcPct val="100000"/>
                </a:lnSpc>
                <a:spcBef>
                  <a:spcPts val="0"/>
                </a:spcBef>
                <a:spcAft>
                  <a:spcPts val="0"/>
                </a:spcAft>
                <a:buClrTx/>
                <a:buSzTx/>
                <a:buFontTx/>
                <a:buNone/>
                <a:tabLst/>
                <a:defRPr/>
              </a:pPr>
              <a:t>7</a:t>
            </a:fld>
            <a:endParaRPr kumimoji="0" lang="en-GB" sz="600" b="1" i="0" u="none" strike="noStrike" kern="1200" cap="none" spc="0" normalizeH="0" baseline="0" noProof="0" dirty="0">
              <a:ln>
                <a:noFill/>
              </a:ln>
              <a:solidFill>
                <a:prstClr val="black"/>
              </a:solidFill>
              <a:effectLst/>
              <a:uLnTx/>
              <a:uFillTx/>
              <a:latin typeface="GT Walsheim Pro Light"/>
              <a:ea typeface="+mn-ea"/>
              <a:cs typeface="+mn-cs"/>
            </a:endParaRPr>
          </a:p>
        </p:txBody>
      </p:sp>
      <p:sp>
        <p:nvSpPr>
          <p:cNvPr id="3" name="Title 2">
            <a:extLst>
              <a:ext uri="{FF2B5EF4-FFF2-40B4-BE49-F238E27FC236}">
                <a16:creationId xmlns:a16="http://schemas.microsoft.com/office/drawing/2014/main" id="{D823BCBD-2C3F-349A-E669-68A6FE1C2729}"/>
              </a:ext>
            </a:extLst>
          </p:cNvPr>
          <p:cNvSpPr>
            <a:spLocks noGrp="1"/>
          </p:cNvSpPr>
          <p:nvPr>
            <p:ph type="title"/>
            <p:custDataLst>
              <p:tags r:id="rId3"/>
            </p:custDataLst>
          </p:nvPr>
        </p:nvSpPr>
        <p:spPr/>
        <p:txBody>
          <a:bodyPr/>
          <a:lstStyle/>
          <a:p>
            <a:r>
              <a:rPr lang="en-GB" dirty="0"/>
              <a:t>Causal factors - structures</a:t>
            </a:r>
          </a:p>
        </p:txBody>
      </p:sp>
      <p:graphicFrame>
        <p:nvGraphicFramePr>
          <p:cNvPr id="5" name="Content Placeholder 4">
            <a:extLst>
              <a:ext uri="{FF2B5EF4-FFF2-40B4-BE49-F238E27FC236}">
                <a16:creationId xmlns:a16="http://schemas.microsoft.com/office/drawing/2014/main" id="{40CB7C80-76FB-C6C7-372B-F1D336B65BC6}"/>
              </a:ext>
            </a:extLst>
          </p:cNvPr>
          <p:cNvGraphicFramePr>
            <a:graphicFrameLocks noGrp="1"/>
          </p:cNvGraphicFramePr>
          <p:nvPr>
            <p:ph sz="quarter" idx="14"/>
          </p:nvPr>
        </p:nvGraphicFramePr>
        <p:xfrm>
          <a:off x="549000" y="1334515"/>
          <a:ext cx="8207374" cy="2001520"/>
        </p:xfrm>
        <a:graphic>
          <a:graphicData uri="http://schemas.openxmlformats.org/drawingml/2006/table">
            <a:tbl>
              <a:tblPr firstRow="1" bandRow="1">
                <a:tableStyleId>{5C22544A-7EE6-4342-B048-85BDC9FD1C3A}</a:tableStyleId>
              </a:tblPr>
              <a:tblGrid>
                <a:gridCol w="4103687">
                  <a:extLst>
                    <a:ext uri="{9D8B030D-6E8A-4147-A177-3AD203B41FA5}">
                      <a16:colId xmlns:a16="http://schemas.microsoft.com/office/drawing/2014/main" val="1916794302"/>
                    </a:ext>
                  </a:extLst>
                </a:gridCol>
                <a:gridCol w="4103687">
                  <a:extLst>
                    <a:ext uri="{9D8B030D-6E8A-4147-A177-3AD203B41FA5}">
                      <a16:colId xmlns:a16="http://schemas.microsoft.com/office/drawing/2014/main" val="3871934111"/>
                    </a:ext>
                  </a:extLst>
                </a:gridCol>
              </a:tblGrid>
              <a:tr h="370840">
                <a:tc>
                  <a:txBody>
                    <a:bodyPr/>
                    <a:lstStyle/>
                    <a:p>
                      <a:r>
                        <a:rPr lang="en-GB" sz="1400" dirty="0"/>
                        <a:t>Internal factors</a:t>
                      </a:r>
                    </a:p>
                  </a:txBody>
                  <a:tcPr/>
                </a:tc>
                <a:tc>
                  <a:txBody>
                    <a:bodyPr/>
                    <a:lstStyle/>
                    <a:p>
                      <a:r>
                        <a:rPr lang="en-GB" sz="1400" dirty="0"/>
                        <a:t>External factors</a:t>
                      </a:r>
                    </a:p>
                  </a:txBody>
                  <a:tcPr/>
                </a:tc>
                <a:extLst>
                  <a:ext uri="{0D108BD9-81ED-4DB2-BD59-A6C34878D82A}">
                    <a16:rowId xmlns:a16="http://schemas.microsoft.com/office/drawing/2014/main" val="1551106284"/>
                  </a:ext>
                </a:extLst>
              </a:tr>
              <a:tr h="370840">
                <a:tc>
                  <a:txBody>
                    <a:bodyPr/>
                    <a:lstStyle/>
                    <a:p>
                      <a:r>
                        <a:rPr lang="en-GB" sz="1400" dirty="0"/>
                        <a:t>Use of council owned companies</a:t>
                      </a:r>
                    </a:p>
                  </a:txBody>
                  <a:tcPr/>
                </a:tc>
                <a:tc>
                  <a:txBody>
                    <a:bodyPr/>
                    <a:lstStyle/>
                    <a:p>
                      <a:r>
                        <a:rPr lang="en-GB" sz="1400" dirty="0"/>
                        <a:t>Multiple government departments</a:t>
                      </a:r>
                    </a:p>
                  </a:txBody>
                  <a:tcPr/>
                </a:tc>
                <a:extLst>
                  <a:ext uri="{0D108BD9-81ED-4DB2-BD59-A6C34878D82A}">
                    <a16:rowId xmlns:a16="http://schemas.microsoft.com/office/drawing/2014/main" val="227685496"/>
                  </a:ext>
                </a:extLst>
              </a:tr>
              <a:tr h="370840">
                <a:tc>
                  <a:txBody>
                    <a:bodyPr/>
                    <a:lstStyle/>
                    <a:p>
                      <a:r>
                        <a:rPr lang="en-GB" sz="1400" dirty="0"/>
                        <a:t>S151 Officer or MO not on senior management team</a:t>
                      </a:r>
                    </a:p>
                  </a:txBody>
                  <a:tcPr/>
                </a:tc>
                <a:tc>
                  <a:txBody>
                    <a:bodyPr/>
                    <a:lstStyle/>
                    <a:p>
                      <a:r>
                        <a:rPr lang="en-GB" sz="1400" dirty="0"/>
                        <a:t>Churn of ministers and civil servants</a:t>
                      </a:r>
                    </a:p>
                  </a:txBody>
                  <a:tcPr/>
                </a:tc>
                <a:extLst>
                  <a:ext uri="{0D108BD9-81ED-4DB2-BD59-A6C34878D82A}">
                    <a16:rowId xmlns:a16="http://schemas.microsoft.com/office/drawing/2014/main" val="1174966768"/>
                  </a:ext>
                </a:extLst>
              </a:tr>
              <a:tr h="370840">
                <a:tc>
                  <a:txBody>
                    <a:bodyPr/>
                    <a:lstStyle/>
                    <a:p>
                      <a:r>
                        <a:rPr lang="en-GB" sz="1400" dirty="0"/>
                        <a:t>Over-reliance on interim statutory officers</a:t>
                      </a:r>
                    </a:p>
                  </a:txBody>
                  <a:tcPr/>
                </a:tc>
                <a:tc>
                  <a:txBody>
                    <a:bodyPr/>
                    <a:lstStyle/>
                    <a:p>
                      <a:endParaRPr lang="en-GB" sz="1400"/>
                    </a:p>
                  </a:txBody>
                  <a:tcPr/>
                </a:tc>
                <a:extLst>
                  <a:ext uri="{0D108BD9-81ED-4DB2-BD59-A6C34878D82A}">
                    <a16:rowId xmlns:a16="http://schemas.microsoft.com/office/drawing/2014/main" val="2393634996"/>
                  </a:ext>
                </a:extLst>
              </a:tr>
              <a:tr h="370840">
                <a:tc>
                  <a:txBody>
                    <a:bodyPr/>
                    <a:lstStyle/>
                    <a:p>
                      <a:r>
                        <a:rPr lang="en-GB" sz="1400" dirty="0"/>
                        <a:t>Combined authorities</a:t>
                      </a:r>
                    </a:p>
                  </a:txBody>
                  <a:tcPr/>
                </a:tc>
                <a:tc>
                  <a:txBody>
                    <a:bodyPr/>
                    <a:lstStyle/>
                    <a:p>
                      <a:endParaRPr lang="en-GB" sz="1400" dirty="0"/>
                    </a:p>
                  </a:txBody>
                  <a:tcPr/>
                </a:tc>
                <a:extLst>
                  <a:ext uri="{0D108BD9-81ED-4DB2-BD59-A6C34878D82A}">
                    <a16:rowId xmlns:a16="http://schemas.microsoft.com/office/drawing/2014/main" val="3171128151"/>
                  </a:ext>
                </a:extLst>
              </a:tr>
            </a:tbl>
          </a:graphicData>
        </a:graphic>
      </p:graphicFrame>
      <p:pic>
        <p:nvPicPr>
          <p:cNvPr id="6" name="Picture 5">
            <a:extLst>
              <a:ext uri="{FF2B5EF4-FFF2-40B4-BE49-F238E27FC236}">
                <a16:creationId xmlns:a16="http://schemas.microsoft.com/office/drawing/2014/main" id="{2F994207-16F2-FF14-EB1F-640EF337FC0C}"/>
              </a:ext>
            </a:extLst>
          </p:cNvPr>
          <p:cNvPicPr>
            <a:picLocks noChangeAspect="1"/>
          </p:cNvPicPr>
          <p:nvPr/>
        </p:nvPicPr>
        <p:blipFill>
          <a:blip r:embed="rId5"/>
          <a:stretch>
            <a:fillRect/>
          </a:stretch>
        </p:blipFill>
        <p:spPr>
          <a:xfrm>
            <a:off x="8023274" y="167508"/>
            <a:ext cx="932769" cy="932769"/>
          </a:xfrm>
          <a:prstGeom prst="rect">
            <a:avLst/>
          </a:prstGeom>
        </p:spPr>
      </p:pic>
    </p:spTree>
    <p:custDataLst>
      <p:tags r:id="rId1"/>
    </p:custDataLst>
    <p:extLst>
      <p:ext uri="{BB962C8B-B14F-4D97-AF65-F5344CB8AC3E}">
        <p14:creationId xmlns:p14="http://schemas.microsoft.com/office/powerpoint/2010/main" val="24988530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7BDC13-AE2C-9126-5769-DE30D1CD36DF}"/>
              </a:ext>
            </a:extLst>
          </p:cNvPr>
          <p:cNvSpPr>
            <a:spLocks noGrp="1"/>
          </p:cNvSpPr>
          <p:nvPr>
            <p:ph type="sldNum" sz="quarter" idx="13"/>
            <p:custDataLst>
              <p:tags r:id="rId2"/>
            </p:custDataLst>
          </p:nvPr>
        </p:nvSpPr>
        <p:spPr/>
        <p:txBody>
          <a:bodyPr/>
          <a:lstStyle/>
          <a:p>
            <a:pPr marL="0" marR="0" lvl="0" indent="0" algn="l" defTabSz="311033" rtl="0" eaLnBrk="1" fontAlgn="auto" latinLnBrk="0" hangingPunct="1">
              <a:lnSpc>
                <a:spcPct val="100000"/>
              </a:lnSpc>
              <a:spcBef>
                <a:spcPts val="0"/>
              </a:spcBef>
              <a:spcAft>
                <a:spcPts val="0"/>
              </a:spcAft>
              <a:buClrTx/>
              <a:buSzTx/>
              <a:buFontTx/>
              <a:buNone/>
              <a:tabLst/>
              <a:defRPr/>
            </a:pPr>
            <a:fld id="{37B4438D-29B8-4FC7-9D64-F44FE400D0A9}" type="slidenum">
              <a:rPr kumimoji="0" lang="en-GB" sz="600" b="1" i="0" u="none" strike="noStrike" kern="1200" cap="none" spc="0" normalizeH="0" baseline="0" noProof="0" smtClean="0">
                <a:ln>
                  <a:noFill/>
                </a:ln>
                <a:solidFill>
                  <a:prstClr val="black"/>
                </a:solidFill>
                <a:effectLst/>
                <a:uLnTx/>
                <a:uFillTx/>
                <a:latin typeface="GT Walsheim Pro Light"/>
                <a:ea typeface="+mn-ea"/>
                <a:cs typeface="+mn-cs"/>
              </a:rPr>
              <a:pPr marL="0" marR="0" lvl="0" indent="0" algn="l" defTabSz="311033" rtl="0" eaLnBrk="1" fontAlgn="auto" latinLnBrk="0" hangingPunct="1">
                <a:lnSpc>
                  <a:spcPct val="100000"/>
                </a:lnSpc>
                <a:spcBef>
                  <a:spcPts val="0"/>
                </a:spcBef>
                <a:spcAft>
                  <a:spcPts val="0"/>
                </a:spcAft>
                <a:buClrTx/>
                <a:buSzTx/>
                <a:buFontTx/>
                <a:buNone/>
                <a:tabLst/>
                <a:defRPr/>
              </a:pPr>
              <a:t>8</a:t>
            </a:fld>
            <a:endParaRPr kumimoji="0" lang="en-GB" sz="600" b="1" i="0" u="none" strike="noStrike" kern="1200" cap="none" spc="0" normalizeH="0" baseline="0" noProof="0" dirty="0">
              <a:ln>
                <a:noFill/>
              </a:ln>
              <a:solidFill>
                <a:prstClr val="black"/>
              </a:solidFill>
              <a:effectLst/>
              <a:uLnTx/>
              <a:uFillTx/>
              <a:latin typeface="GT Walsheim Pro Light"/>
              <a:ea typeface="+mn-ea"/>
              <a:cs typeface="+mn-cs"/>
            </a:endParaRPr>
          </a:p>
        </p:txBody>
      </p:sp>
      <p:sp>
        <p:nvSpPr>
          <p:cNvPr id="3" name="Title 2">
            <a:extLst>
              <a:ext uri="{FF2B5EF4-FFF2-40B4-BE49-F238E27FC236}">
                <a16:creationId xmlns:a16="http://schemas.microsoft.com/office/drawing/2014/main" id="{D823BCBD-2C3F-349A-E669-68A6FE1C2729}"/>
              </a:ext>
            </a:extLst>
          </p:cNvPr>
          <p:cNvSpPr>
            <a:spLocks noGrp="1"/>
          </p:cNvSpPr>
          <p:nvPr>
            <p:ph type="title"/>
            <p:custDataLst>
              <p:tags r:id="rId3"/>
            </p:custDataLst>
          </p:nvPr>
        </p:nvSpPr>
        <p:spPr/>
        <p:txBody>
          <a:bodyPr/>
          <a:lstStyle/>
          <a:p>
            <a:r>
              <a:rPr lang="en-GB" dirty="0"/>
              <a:t>Causal factors - systems</a:t>
            </a:r>
          </a:p>
        </p:txBody>
      </p:sp>
      <p:graphicFrame>
        <p:nvGraphicFramePr>
          <p:cNvPr id="5" name="Content Placeholder 4">
            <a:extLst>
              <a:ext uri="{FF2B5EF4-FFF2-40B4-BE49-F238E27FC236}">
                <a16:creationId xmlns:a16="http://schemas.microsoft.com/office/drawing/2014/main" id="{0ED85737-3DAD-BE80-9C0D-2F6A052ADE18}"/>
              </a:ext>
            </a:extLst>
          </p:cNvPr>
          <p:cNvGraphicFramePr>
            <a:graphicFrameLocks/>
          </p:cNvGraphicFramePr>
          <p:nvPr/>
        </p:nvGraphicFramePr>
        <p:xfrm>
          <a:off x="468000" y="1493838"/>
          <a:ext cx="8207374" cy="2519680"/>
        </p:xfrm>
        <a:graphic>
          <a:graphicData uri="http://schemas.openxmlformats.org/drawingml/2006/table">
            <a:tbl>
              <a:tblPr firstRow="1" bandRow="1">
                <a:tableStyleId>{5C22544A-7EE6-4342-B048-85BDC9FD1C3A}</a:tableStyleId>
              </a:tblPr>
              <a:tblGrid>
                <a:gridCol w="4103687">
                  <a:extLst>
                    <a:ext uri="{9D8B030D-6E8A-4147-A177-3AD203B41FA5}">
                      <a16:colId xmlns:a16="http://schemas.microsoft.com/office/drawing/2014/main" val="1916794302"/>
                    </a:ext>
                  </a:extLst>
                </a:gridCol>
                <a:gridCol w="4103687">
                  <a:extLst>
                    <a:ext uri="{9D8B030D-6E8A-4147-A177-3AD203B41FA5}">
                      <a16:colId xmlns:a16="http://schemas.microsoft.com/office/drawing/2014/main" val="3871934111"/>
                    </a:ext>
                  </a:extLst>
                </a:gridCol>
              </a:tblGrid>
              <a:tr h="370840">
                <a:tc>
                  <a:txBody>
                    <a:bodyPr/>
                    <a:lstStyle/>
                    <a:p>
                      <a:r>
                        <a:rPr lang="en-GB" sz="1400" dirty="0"/>
                        <a:t>Internal factors</a:t>
                      </a:r>
                    </a:p>
                  </a:txBody>
                  <a:tcPr/>
                </a:tc>
                <a:tc>
                  <a:txBody>
                    <a:bodyPr/>
                    <a:lstStyle/>
                    <a:p>
                      <a:r>
                        <a:rPr lang="en-GB" sz="1400" dirty="0"/>
                        <a:t>External factors</a:t>
                      </a:r>
                    </a:p>
                  </a:txBody>
                  <a:tcPr/>
                </a:tc>
                <a:extLst>
                  <a:ext uri="{0D108BD9-81ED-4DB2-BD59-A6C34878D82A}">
                    <a16:rowId xmlns:a16="http://schemas.microsoft.com/office/drawing/2014/main" val="1551106284"/>
                  </a:ext>
                </a:extLst>
              </a:tr>
              <a:tr h="370840">
                <a:tc>
                  <a:txBody>
                    <a:bodyPr/>
                    <a:lstStyle/>
                    <a:p>
                      <a:r>
                        <a:rPr lang="en-GB" sz="1400" dirty="0"/>
                        <a:t>Weak risk management and financial management</a:t>
                      </a:r>
                    </a:p>
                  </a:txBody>
                  <a:tcPr/>
                </a:tc>
                <a:tc>
                  <a:txBody>
                    <a:bodyPr/>
                    <a:lstStyle/>
                    <a:p>
                      <a:r>
                        <a:rPr lang="en-GB" sz="1400" dirty="0"/>
                        <a:t>Funding reductions</a:t>
                      </a:r>
                    </a:p>
                  </a:txBody>
                  <a:tcPr/>
                </a:tc>
                <a:extLst>
                  <a:ext uri="{0D108BD9-81ED-4DB2-BD59-A6C34878D82A}">
                    <a16:rowId xmlns:a16="http://schemas.microsoft.com/office/drawing/2014/main" val="227685496"/>
                  </a:ext>
                </a:extLst>
              </a:tr>
              <a:tr h="370840">
                <a:tc>
                  <a:txBody>
                    <a:bodyPr/>
                    <a:lstStyle/>
                    <a:p>
                      <a:r>
                        <a:rPr lang="en-GB" sz="1400" dirty="0"/>
                        <a:t>Members not fulfilling responsibilities</a:t>
                      </a:r>
                    </a:p>
                  </a:txBody>
                  <a:tcPr/>
                </a:tc>
                <a:tc>
                  <a:txBody>
                    <a:bodyPr/>
                    <a:lstStyle/>
                    <a:p>
                      <a:r>
                        <a:rPr lang="en-GB" sz="1400" dirty="0"/>
                        <a:t>Competition between councils for additional funding</a:t>
                      </a:r>
                    </a:p>
                  </a:txBody>
                  <a:tcPr/>
                </a:tc>
                <a:extLst>
                  <a:ext uri="{0D108BD9-81ED-4DB2-BD59-A6C34878D82A}">
                    <a16:rowId xmlns:a16="http://schemas.microsoft.com/office/drawing/2014/main" val="1174966768"/>
                  </a:ext>
                </a:extLst>
              </a:tr>
              <a:tr h="370840">
                <a:tc>
                  <a:txBody>
                    <a:bodyPr/>
                    <a:lstStyle/>
                    <a:p>
                      <a:r>
                        <a:rPr lang="en-GB" sz="1400" dirty="0"/>
                        <a:t>Internal audit weaknesses</a:t>
                      </a:r>
                    </a:p>
                  </a:txBody>
                  <a:tcPr/>
                </a:tc>
                <a:tc>
                  <a:txBody>
                    <a:bodyPr/>
                    <a:lstStyle/>
                    <a:p>
                      <a:r>
                        <a:rPr lang="en-GB" sz="1400" dirty="0"/>
                        <a:t>Ease of access to PWLB borrowing</a:t>
                      </a:r>
                    </a:p>
                  </a:txBody>
                  <a:tcPr/>
                </a:tc>
                <a:extLst>
                  <a:ext uri="{0D108BD9-81ED-4DB2-BD59-A6C34878D82A}">
                    <a16:rowId xmlns:a16="http://schemas.microsoft.com/office/drawing/2014/main" val="2393634996"/>
                  </a:ext>
                </a:extLst>
              </a:tr>
              <a:tr h="370840">
                <a:tc>
                  <a:txBody>
                    <a:bodyPr/>
                    <a:lstStyle/>
                    <a:p>
                      <a:r>
                        <a:rPr lang="en-GB" sz="1400" dirty="0"/>
                        <a:t>Weak treasury management</a:t>
                      </a:r>
                    </a:p>
                  </a:txBody>
                  <a:tcPr/>
                </a:tc>
                <a:tc>
                  <a:txBody>
                    <a:bodyPr/>
                    <a:lstStyle/>
                    <a:p>
                      <a:r>
                        <a:rPr lang="en-GB" sz="1400" dirty="0"/>
                        <a:t>Resource constraints on regulators</a:t>
                      </a:r>
                    </a:p>
                  </a:txBody>
                  <a:tcPr/>
                </a:tc>
                <a:extLst>
                  <a:ext uri="{0D108BD9-81ED-4DB2-BD59-A6C34878D82A}">
                    <a16:rowId xmlns:a16="http://schemas.microsoft.com/office/drawing/2014/main" val="3171128151"/>
                  </a:ext>
                </a:extLst>
              </a:tr>
              <a:tr h="370840">
                <a:tc>
                  <a:txBody>
                    <a:bodyPr/>
                    <a:lstStyle/>
                    <a:p>
                      <a:r>
                        <a:rPr lang="en-GB" sz="1400" dirty="0"/>
                        <a:t>Lack of commercial expertise</a:t>
                      </a:r>
                    </a:p>
                  </a:txBody>
                  <a:tcPr/>
                </a:tc>
                <a:tc>
                  <a:txBody>
                    <a:bodyPr/>
                    <a:lstStyle/>
                    <a:p>
                      <a:endParaRPr lang="en-GB" sz="1400" dirty="0"/>
                    </a:p>
                  </a:txBody>
                  <a:tcPr/>
                </a:tc>
                <a:extLst>
                  <a:ext uri="{0D108BD9-81ED-4DB2-BD59-A6C34878D82A}">
                    <a16:rowId xmlns:a16="http://schemas.microsoft.com/office/drawing/2014/main" val="899732371"/>
                  </a:ext>
                </a:extLst>
              </a:tr>
            </a:tbl>
          </a:graphicData>
        </a:graphic>
      </p:graphicFrame>
      <p:pic>
        <p:nvPicPr>
          <p:cNvPr id="6" name="Picture 5">
            <a:extLst>
              <a:ext uri="{FF2B5EF4-FFF2-40B4-BE49-F238E27FC236}">
                <a16:creationId xmlns:a16="http://schemas.microsoft.com/office/drawing/2014/main" id="{A82BE649-7F46-3FB6-B12B-1D2AE5FF0695}"/>
              </a:ext>
            </a:extLst>
          </p:cNvPr>
          <p:cNvPicPr>
            <a:picLocks noChangeAspect="1"/>
          </p:cNvPicPr>
          <p:nvPr/>
        </p:nvPicPr>
        <p:blipFill>
          <a:blip r:embed="rId6"/>
          <a:stretch>
            <a:fillRect/>
          </a:stretch>
        </p:blipFill>
        <p:spPr>
          <a:xfrm>
            <a:off x="7748802" y="127202"/>
            <a:ext cx="1060796" cy="1060796"/>
          </a:xfrm>
          <a:prstGeom prst="rect">
            <a:avLst/>
          </a:prstGeom>
        </p:spPr>
      </p:pic>
    </p:spTree>
    <p:custDataLst>
      <p:tags r:id="rId1"/>
    </p:custDataLst>
    <p:extLst>
      <p:ext uri="{BB962C8B-B14F-4D97-AF65-F5344CB8AC3E}">
        <p14:creationId xmlns:p14="http://schemas.microsoft.com/office/powerpoint/2010/main" val="41404084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7BDC13-AE2C-9126-5769-DE30D1CD36DF}"/>
              </a:ext>
            </a:extLst>
          </p:cNvPr>
          <p:cNvSpPr>
            <a:spLocks noGrp="1"/>
          </p:cNvSpPr>
          <p:nvPr>
            <p:ph type="sldNum" sz="quarter" idx="13"/>
            <p:custDataLst>
              <p:tags r:id="rId2"/>
            </p:custDataLst>
          </p:nvPr>
        </p:nvSpPr>
        <p:spPr/>
        <p:txBody>
          <a:bodyPr/>
          <a:lstStyle/>
          <a:p>
            <a:pPr marL="0" marR="0" lvl="0" indent="0" algn="l" defTabSz="311033" rtl="0" eaLnBrk="1" fontAlgn="auto" latinLnBrk="0" hangingPunct="1">
              <a:lnSpc>
                <a:spcPct val="100000"/>
              </a:lnSpc>
              <a:spcBef>
                <a:spcPts val="0"/>
              </a:spcBef>
              <a:spcAft>
                <a:spcPts val="0"/>
              </a:spcAft>
              <a:buClrTx/>
              <a:buSzTx/>
              <a:buFontTx/>
              <a:buNone/>
              <a:tabLst/>
              <a:defRPr/>
            </a:pPr>
            <a:fld id="{37B4438D-29B8-4FC7-9D64-F44FE400D0A9}" type="slidenum">
              <a:rPr kumimoji="0" lang="en-GB" sz="600" b="1" i="0" u="none" strike="noStrike" kern="1200" cap="none" spc="0" normalizeH="0" baseline="0" noProof="0" smtClean="0">
                <a:ln>
                  <a:noFill/>
                </a:ln>
                <a:solidFill>
                  <a:prstClr val="black"/>
                </a:solidFill>
                <a:effectLst/>
                <a:uLnTx/>
                <a:uFillTx/>
                <a:latin typeface="GT Walsheim Pro Light"/>
                <a:ea typeface="+mn-ea"/>
                <a:cs typeface="+mn-cs"/>
              </a:rPr>
              <a:pPr marL="0" marR="0" lvl="0" indent="0" algn="l" defTabSz="311033" rtl="0" eaLnBrk="1" fontAlgn="auto" latinLnBrk="0" hangingPunct="1">
                <a:lnSpc>
                  <a:spcPct val="100000"/>
                </a:lnSpc>
                <a:spcBef>
                  <a:spcPts val="0"/>
                </a:spcBef>
                <a:spcAft>
                  <a:spcPts val="0"/>
                </a:spcAft>
                <a:buClrTx/>
                <a:buSzTx/>
                <a:buFontTx/>
                <a:buNone/>
                <a:tabLst/>
                <a:defRPr/>
              </a:pPr>
              <a:t>9</a:t>
            </a:fld>
            <a:endParaRPr kumimoji="0" lang="en-GB" sz="600" b="1" i="0" u="none" strike="noStrike" kern="1200" cap="none" spc="0" normalizeH="0" baseline="0" noProof="0" dirty="0">
              <a:ln>
                <a:noFill/>
              </a:ln>
              <a:solidFill>
                <a:prstClr val="black"/>
              </a:solidFill>
              <a:effectLst/>
              <a:uLnTx/>
              <a:uFillTx/>
              <a:latin typeface="GT Walsheim Pro Light"/>
              <a:ea typeface="+mn-ea"/>
              <a:cs typeface="+mn-cs"/>
            </a:endParaRPr>
          </a:p>
        </p:txBody>
      </p:sp>
      <p:sp>
        <p:nvSpPr>
          <p:cNvPr id="3" name="Title 2">
            <a:extLst>
              <a:ext uri="{FF2B5EF4-FFF2-40B4-BE49-F238E27FC236}">
                <a16:creationId xmlns:a16="http://schemas.microsoft.com/office/drawing/2014/main" id="{D823BCBD-2C3F-349A-E669-68A6FE1C2729}"/>
              </a:ext>
            </a:extLst>
          </p:cNvPr>
          <p:cNvSpPr>
            <a:spLocks noGrp="1"/>
          </p:cNvSpPr>
          <p:nvPr>
            <p:ph type="title"/>
            <p:custDataLst>
              <p:tags r:id="rId3"/>
            </p:custDataLst>
          </p:nvPr>
        </p:nvSpPr>
        <p:spPr/>
        <p:txBody>
          <a:bodyPr/>
          <a:lstStyle/>
          <a:p>
            <a:r>
              <a:rPr lang="en-GB" dirty="0"/>
              <a:t>Causal factors - behaviours</a:t>
            </a:r>
          </a:p>
        </p:txBody>
      </p:sp>
      <p:graphicFrame>
        <p:nvGraphicFramePr>
          <p:cNvPr id="5" name="Content Placeholder 4">
            <a:extLst>
              <a:ext uri="{FF2B5EF4-FFF2-40B4-BE49-F238E27FC236}">
                <a16:creationId xmlns:a16="http://schemas.microsoft.com/office/drawing/2014/main" id="{A4B16F56-B5B0-7BAD-A559-E57ED610C6E1}"/>
              </a:ext>
            </a:extLst>
          </p:cNvPr>
          <p:cNvGraphicFramePr>
            <a:graphicFrameLocks/>
          </p:cNvGraphicFramePr>
          <p:nvPr/>
        </p:nvGraphicFramePr>
        <p:xfrm>
          <a:off x="549000" y="1365346"/>
          <a:ext cx="8207374" cy="2890520"/>
        </p:xfrm>
        <a:graphic>
          <a:graphicData uri="http://schemas.openxmlformats.org/drawingml/2006/table">
            <a:tbl>
              <a:tblPr firstRow="1" bandRow="1">
                <a:tableStyleId>{5C22544A-7EE6-4342-B048-85BDC9FD1C3A}</a:tableStyleId>
              </a:tblPr>
              <a:tblGrid>
                <a:gridCol w="4392116">
                  <a:extLst>
                    <a:ext uri="{9D8B030D-6E8A-4147-A177-3AD203B41FA5}">
                      <a16:colId xmlns:a16="http://schemas.microsoft.com/office/drawing/2014/main" val="1916794302"/>
                    </a:ext>
                  </a:extLst>
                </a:gridCol>
                <a:gridCol w="3815258">
                  <a:extLst>
                    <a:ext uri="{9D8B030D-6E8A-4147-A177-3AD203B41FA5}">
                      <a16:colId xmlns:a16="http://schemas.microsoft.com/office/drawing/2014/main" val="3871934111"/>
                    </a:ext>
                  </a:extLst>
                </a:gridCol>
              </a:tblGrid>
              <a:tr h="370840">
                <a:tc>
                  <a:txBody>
                    <a:bodyPr/>
                    <a:lstStyle/>
                    <a:p>
                      <a:r>
                        <a:rPr lang="en-GB" sz="1400" dirty="0"/>
                        <a:t>Internal factors</a:t>
                      </a:r>
                    </a:p>
                  </a:txBody>
                  <a:tcPr/>
                </a:tc>
                <a:tc>
                  <a:txBody>
                    <a:bodyPr/>
                    <a:lstStyle/>
                    <a:p>
                      <a:r>
                        <a:rPr lang="en-GB" sz="1400" dirty="0"/>
                        <a:t>External factors</a:t>
                      </a:r>
                    </a:p>
                  </a:txBody>
                  <a:tcPr/>
                </a:tc>
                <a:extLst>
                  <a:ext uri="{0D108BD9-81ED-4DB2-BD59-A6C34878D82A}">
                    <a16:rowId xmlns:a16="http://schemas.microsoft.com/office/drawing/2014/main" val="1551106284"/>
                  </a:ext>
                </a:extLst>
              </a:tr>
              <a:tr h="370840">
                <a:tc>
                  <a:txBody>
                    <a:bodyPr/>
                    <a:lstStyle/>
                    <a:p>
                      <a:r>
                        <a:rPr lang="en-GB" sz="1400" dirty="0"/>
                        <a:t>Weak leadership</a:t>
                      </a:r>
                    </a:p>
                  </a:txBody>
                  <a:tcPr/>
                </a:tc>
                <a:tc>
                  <a:txBody>
                    <a:bodyPr/>
                    <a:lstStyle/>
                    <a:p>
                      <a:r>
                        <a:rPr lang="en-GB" sz="1400" dirty="0"/>
                        <a:t>Lack of a consistent voice across sector and professional bodies</a:t>
                      </a:r>
                    </a:p>
                  </a:txBody>
                  <a:tcPr/>
                </a:tc>
                <a:extLst>
                  <a:ext uri="{0D108BD9-81ED-4DB2-BD59-A6C34878D82A}">
                    <a16:rowId xmlns:a16="http://schemas.microsoft.com/office/drawing/2014/main" val="227685496"/>
                  </a:ext>
                </a:extLst>
              </a:tr>
              <a:tr h="370840">
                <a:tc>
                  <a:txBody>
                    <a:bodyPr/>
                    <a:lstStyle/>
                    <a:p>
                      <a:r>
                        <a:rPr lang="en-GB" sz="1400" dirty="0"/>
                        <a:t>Poor relationships</a:t>
                      </a:r>
                    </a:p>
                  </a:txBody>
                  <a:tcPr/>
                </a:tc>
                <a:tc>
                  <a:txBody>
                    <a:bodyPr/>
                    <a:lstStyle/>
                    <a:p>
                      <a:endParaRPr lang="en-GB" sz="1400"/>
                    </a:p>
                  </a:txBody>
                  <a:tcPr/>
                </a:tc>
                <a:extLst>
                  <a:ext uri="{0D108BD9-81ED-4DB2-BD59-A6C34878D82A}">
                    <a16:rowId xmlns:a16="http://schemas.microsoft.com/office/drawing/2014/main" val="1174966768"/>
                  </a:ext>
                </a:extLst>
              </a:tr>
              <a:tr h="370840">
                <a:tc>
                  <a:txBody>
                    <a:bodyPr/>
                    <a:lstStyle/>
                    <a:p>
                      <a:r>
                        <a:rPr lang="en-GB" sz="1400" dirty="0"/>
                        <a:t>Optimism bias and wilful ignorance</a:t>
                      </a:r>
                    </a:p>
                  </a:txBody>
                  <a:tcPr/>
                </a:tc>
                <a:tc>
                  <a:txBody>
                    <a:bodyPr/>
                    <a:lstStyle/>
                    <a:p>
                      <a:endParaRPr lang="en-GB" sz="1400"/>
                    </a:p>
                  </a:txBody>
                  <a:tcPr/>
                </a:tc>
                <a:extLst>
                  <a:ext uri="{0D108BD9-81ED-4DB2-BD59-A6C34878D82A}">
                    <a16:rowId xmlns:a16="http://schemas.microsoft.com/office/drawing/2014/main" val="2393634996"/>
                  </a:ext>
                </a:extLst>
              </a:tr>
              <a:tr h="370840">
                <a:tc>
                  <a:txBody>
                    <a:bodyPr/>
                    <a:lstStyle/>
                    <a:p>
                      <a:r>
                        <a:rPr lang="en-GB" sz="1400" dirty="0"/>
                        <a:t>Statutory officers not fulfilling their responsibilities</a:t>
                      </a:r>
                    </a:p>
                  </a:txBody>
                  <a:tcPr/>
                </a:tc>
                <a:tc>
                  <a:txBody>
                    <a:bodyPr/>
                    <a:lstStyle/>
                    <a:p>
                      <a:endParaRPr lang="en-GB" sz="1400"/>
                    </a:p>
                  </a:txBody>
                  <a:tcPr/>
                </a:tc>
                <a:extLst>
                  <a:ext uri="{0D108BD9-81ED-4DB2-BD59-A6C34878D82A}">
                    <a16:rowId xmlns:a16="http://schemas.microsoft.com/office/drawing/2014/main" val="3171128151"/>
                  </a:ext>
                </a:extLst>
              </a:tr>
              <a:tr h="370840">
                <a:tc>
                  <a:txBody>
                    <a:bodyPr/>
                    <a:lstStyle/>
                    <a:p>
                      <a:r>
                        <a:rPr lang="en-GB" sz="1400" dirty="0"/>
                        <a:t>Lack of transparency on decisions</a:t>
                      </a:r>
                    </a:p>
                  </a:txBody>
                  <a:tcPr/>
                </a:tc>
                <a:tc>
                  <a:txBody>
                    <a:bodyPr/>
                    <a:lstStyle/>
                    <a:p>
                      <a:endParaRPr lang="en-GB" sz="1400"/>
                    </a:p>
                  </a:txBody>
                  <a:tcPr/>
                </a:tc>
                <a:extLst>
                  <a:ext uri="{0D108BD9-81ED-4DB2-BD59-A6C34878D82A}">
                    <a16:rowId xmlns:a16="http://schemas.microsoft.com/office/drawing/2014/main" val="899732371"/>
                  </a:ext>
                </a:extLst>
              </a:tr>
              <a:tr h="370840">
                <a:tc>
                  <a:txBody>
                    <a:bodyPr/>
                    <a:lstStyle/>
                    <a:p>
                      <a:r>
                        <a:rPr lang="en-GB" sz="1400" dirty="0"/>
                        <a:t>Lack of commercial skills and failure to take appropriate external advice, including accounting</a:t>
                      </a:r>
                    </a:p>
                  </a:txBody>
                  <a:tcPr/>
                </a:tc>
                <a:tc>
                  <a:txBody>
                    <a:bodyPr/>
                    <a:lstStyle/>
                    <a:p>
                      <a:endParaRPr lang="en-GB" sz="1400" dirty="0"/>
                    </a:p>
                  </a:txBody>
                  <a:tcPr/>
                </a:tc>
                <a:extLst>
                  <a:ext uri="{0D108BD9-81ED-4DB2-BD59-A6C34878D82A}">
                    <a16:rowId xmlns:a16="http://schemas.microsoft.com/office/drawing/2014/main" val="4003369756"/>
                  </a:ext>
                </a:extLst>
              </a:tr>
            </a:tbl>
          </a:graphicData>
        </a:graphic>
      </p:graphicFrame>
      <p:pic>
        <p:nvPicPr>
          <p:cNvPr id="6" name="Picture 5">
            <a:extLst>
              <a:ext uri="{FF2B5EF4-FFF2-40B4-BE49-F238E27FC236}">
                <a16:creationId xmlns:a16="http://schemas.microsoft.com/office/drawing/2014/main" id="{691995D3-0252-B253-996E-353957ABC9D2}"/>
              </a:ext>
            </a:extLst>
          </p:cNvPr>
          <p:cNvPicPr>
            <a:picLocks noChangeAspect="1"/>
          </p:cNvPicPr>
          <p:nvPr/>
        </p:nvPicPr>
        <p:blipFill>
          <a:blip r:embed="rId5"/>
          <a:stretch>
            <a:fillRect/>
          </a:stretch>
        </p:blipFill>
        <p:spPr>
          <a:xfrm>
            <a:off x="7853983" y="194081"/>
            <a:ext cx="969348" cy="969348"/>
          </a:xfrm>
          <a:prstGeom prst="rect">
            <a:avLst/>
          </a:prstGeom>
        </p:spPr>
      </p:pic>
    </p:spTree>
    <p:custDataLst>
      <p:tags r:id="rId1"/>
    </p:custDataLst>
    <p:extLst>
      <p:ext uri="{BB962C8B-B14F-4D97-AF65-F5344CB8AC3E}">
        <p14:creationId xmlns:p14="http://schemas.microsoft.com/office/powerpoint/2010/main" val="178775473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DMINPROTECTIONOFF" val="False"/>
  <p:tag name="LANGUAGE" val="English (UK)"/>
  <p:tag name="THEMEOPTION2SELECTED" val="Logo"/>
  <p:tag name="THEMEOPTION1SELECTED" val="Purple-Teal"/>
  <p:tag name="COVERDATE" val="10 July 2023"/>
  <p:tag name="COVERDAY" val="10"/>
  <p:tag name="COVERMONTH" val="July"/>
  <p:tag name="COVERYEAR" val="2023"/>
  <p:tag name="FOOTERCOPYRIGHTTEXT" val="Grant Thornton UK LLP."/>
  <p:tag name="FOOTERCOPYRIGHTYEAR" val="2023"/>
  <p:tag name="FOOTERHIDEPAGENUMBERS" val="False"/>
  <p:tag name="FOOTERHIDELOGO" val="False"/>
  <p:tag name="COVERTITLE" val="Title"/>
  <p:tag name="MSOBJECTISCOVERSUBTITLE" val="False"/>
  <p:tag name="TEMPLATELOADED" val="Presentation Landscape 16x9_Purple-Teal_Logo"/>
  <p:tag name="PRESENTATION TOC TITLE" val="Table of Contents"/>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43917.5059722222076072"/>
</p:tagLst>
</file>

<file path=ppt/tags/tag10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21.7458333333007410"/>
</p:tagLst>
</file>

<file path=ppt/tags/tag101.xml><?xml version="1.0" encoding="utf-8"?>
<p:tagLst xmlns:a="http://schemas.openxmlformats.org/drawingml/2006/main" xmlns:r="http://schemas.openxmlformats.org/officeDocument/2006/relationships" xmlns:p="http://schemas.openxmlformats.org/presentationml/2006/main">
  <p:tag name="MS_PLACEHOLDERID" val="PlaceholderID42921.7458333333040876"/>
</p:tagLst>
</file>

<file path=ppt/tags/tag102.xml><?xml version="1.0" encoding="utf-8"?>
<p:tagLst xmlns:a="http://schemas.openxmlformats.org/drawingml/2006/main" xmlns:r="http://schemas.openxmlformats.org/officeDocument/2006/relationships" xmlns:p="http://schemas.openxmlformats.org/presentationml/2006/main">
  <p:tag name="MS_PLACEHOLDERID" val="PlaceholderID42921.7458333333057295"/>
</p:tagLst>
</file>

<file path=ppt/tags/tag103.xml><?xml version="1.0" encoding="utf-8"?>
<p:tagLst xmlns:a="http://schemas.openxmlformats.org/drawingml/2006/main" xmlns:r="http://schemas.openxmlformats.org/officeDocument/2006/relationships" xmlns:p="http://schemas.openxmlformats.org/presentationml/2006/main">
  <p:tag name="MS_PLACEHOLDERID" val="PlaceholderID42921.7458333333076342"/>
</p:tagLst>
</file>

<file path=ppt/tags/tag104.xml><?xml version="1.0" encoding="utf-8"?>
<p:tagLst xmlns:a="http://schemas.openxmlformats.org/drawingml/2006/main" xmlns:r="http://schemas.openxmlformats.org/officeDocument/2006/relationships" xmlns:p="http://schemas.openxmlformats.org/presentationml/2006/main">
  <p:tag name="MS_PLACEHOLDERID" val="PlaceholderID42921.7458333333029329"/>
</p:tagLst>
</file>

<file path=ppt/tags/tag105.xml><?xml version="1.0" encoding="utf-8"?>
<p:tagLst xmlns:a="http://schemas.openxmlformats.org/drawingml/2006/main" xmlns:r="http://schemas.openxmlformats.org/officeDocument/2006/relationships" xmlns:p="http://schemas.openxmlformats.org/presentationml/2006/main">
  <p:tag name="MS_PLACEHOLDERID" val="PlaceholderID42921.7458333333058248"/>
</p:tagLst>
</file>

<file path=ppt/tags/tag10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21.7458333333080788"/>
</p:tagLst>
</file>

<file path=ppt/tags/tag10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21.7458333333004031"/>
</p:tagLst>
</file>

<file path=ppt/tags/tag108.xml><?xml version="1.0" encoding="utf-8"?>
<p:tagLst xmlns:a="http://schemas.openxmlformats.org/drawingml/2006/main" xmlns:r="http://schemas.openxmlformats.org/officeDocument/2006/relationships" xmlns:p="http://schemas.openxmlformats.org/presentationml/2006/main">
  <p:tag name="MS_PLACEHOLDERID" val="PlaceholderID42921.7458333333005464"/>
</p:tagLst>
</file>

<file path=ppt/tags/tag109.xml><?xml version="1.0" encoding="utf-8"?>
<p:tagLst xmlns:a="http://schemas.openxmlformats.org/drawingml/2006/main" xmlns:r="http://schemas.openxmlformats.org/officeDocument/2006/relationships" xmlns:p="http://schemas.openxmlformats.org/presentationml/2006/main">
  <p:tag name="MS_PLACEHOLDERID" val="PlaceholderID42921.7458333333056430"/>
</p:tagLst>
</file>

<file path=ppt/tags/tag11.xml><?xml version="1.0" encoding="utf-8"?>
<p:tagLst xmlns:a="http://schemas.openxmlformats.org/drawingml/2006/main" xmlns:r="http://schemas.openxmlformats.org/officeDocument/2006/relationships" xmlns:p="http://schemas.openxmlformats.org/presentationml/2006/main">
  <p:tag name="MS_PLACEHOLDERID" val="PlaceholderID43917.5059722222081449"/>
</p:tagLst>
</file>

<file path=ppt/tags/tag110.xml><?xml version="1.0" encoding="utf-8"?>
<p:tagLst xmlns:a="http://schemas.openxmlformats.org/drawingml/2006/main" xmlns:r="http://schemas.openxmlformats.org/officeDocument/2006/relationships" xmlns:p="http://schemas.openxmlformats.org/presentationml/2006/main">
  <p:tag name="MS_PLACEHOLDERID" val="PlaceholderID42921.7458333333020430"/>
</p:tagLst>
</file>

<file path=ppt/tags/tag111.xml><?xml version="1.0" encoding="utf-8"?>
<p:tagLst xmlns:a="http://schemas.openxmlformats.org/drawingml/2006/main" xmlns:r="http://schemas.openxmlformats.org/officeDocument/2006/relationships" xmlns:p="http://schemas.openxmlformats.org/presentationml/2006/main">
  <p:tag name="MS_PLACEHOLDERID" val="PlaceholderID42921.7458333333057895"/>
</p:tagLst>
</file>

<file path=ppt/tags/tag112.xml><?xml version="1.0" encoding="utf-8"?>
<p:tagLst xmlns:a="http://schemas.openxmlformats.org/drawingml/2006/main" xmlns:r="http://schemas.openxmlformats.org/officeDocument/2006/relationships" xmlns:p="http://schemas.openxmlformats.org/presentationml/2006/main">
  <p:tag name="MS_PLACEHOLDERID" val="PlaceholderID42921.7458333333062998"/>
</p:tagLst>
</file>

<file path=ppt/tags/tag113.xml><?xml version="1.0" encoding="utf-8"?>
<p:tagLst xmlns:a="http://schemas.openxmlformats.org/drawingml/2006/main" xmlns:r="http://schemas.openxmlformats.org/officeDocument/2006/relationships" xmlns:p="http://schemas.openxmlformats.org/presentationml/2006/main">
  <p:tag name="MS_PLACEHOLDERID" val="PlaceholderID42921.7458333333013943"/>
</p:tagLst>
</file>

<file path=ppt/tags/tag114.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XMLFILE_REGKEY" val=""/>
  <p:tag name="MS_PLACEHOLDERID" val="PlaceholderID42921.7458333333006097"/>
</p:tagLst>
</file>

<file path=ppt/tags/tag115.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XMLFILE_REGKEY" val=""/>
  <p:tag name="MS_PLACEHOLDERID" val="PlaceholderID42921.7458333333063419"/>
</p:tagLst>
</file>

<file path=ppt/tags/tag116.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XMLFILE_REGKEY" val=""/>
  <p:tag name="MS_PLACEHOLDERID" val="PlaceholderID42921.7458333333083855"/>
</p:tagLst>
</file>

<file path=ppt/tags/tag117.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XMLFILE_REGKEY" val=""/>
  <p:tag name="MS_PLACEHOLDERID" val="PlaceholderID42921.7458333333064092"/>
</p:tagLst>
</file>

<file path=ppt/tags/tag118.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XMLFILE_REGKEY" val=""/>
  <p:tag name="MS_PLACEHOLDERID" val="PlaceholderID42921.7458333333042492"/>
</p:tagLst>
</file>

<file path=ppt/tags/tag119.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XMLFILE_REGKEY" val=""/>
  <p:tag name="MS_PLACEHOLDERID" val="PlaceholderID42921.7458333333018710"/>
</p:tagLst>
</file>

<file path=ppt/tags/tag12.xml><?xml version="1.0" encoding="utf-8"?>
<p:tagLst xmlns:a="http://schemas.openxmlformats.org/drawingml/2006/main" xmlns:r="http://schemas.openxmlformats.org/officeDocument/2006/relationships" xmlns:p="http://schemas.openxmlformats.org/presentationml/2006/main">
  <p:tag name="PICTUREXMLFILE" val="Default Picture Settings"/>
  <p:tag name="PLACEHOLDERAUTOMATIONTAG" val="NoAutomation"/>
  <p:tag name="MS_XMLFILE_REGKEY" val=""/>
  <p:tag name="MS_PLACEHOLDERID" val="PlaceholderID43917.5059722222070903"/>
</p:tagLst>
</file>

<file path=ppt/tags/tag120.xml><?xml version="1.0" encoding="utf-8"?>
<p:tagLst xmlns:a="http://schemas.openxmlformats.org/drawingml/2006/main" xmlns:r="http://schemas.openxmlformats.org/officeDocument/2006/relationships" xmlns:p="http://schemas.openxmlformats.org/presentationml/2006/main">
  <p:tag name="MS_PLACEHOLDERID" val="PlaceholderID42921.7458333333095041"/>
</p:tagLst>
</file>

<file path=ppt/tags/tag12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21.7458333333081988"/>
</p:tagLst>
</file>

<file path=ppt/tags/tag12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21.7458333333021946"/>
</p:tagLst>
</file>

<file path=ppt/tags/tag12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21.7458333333018422"/>
</p:tagLst>
</file>

<file path=ppt/tags/tag124.xml><?xml version="1.0" encoding="utf-8"?>
<p:tagLst xmlns:a="http://schemas.openxmlformats.org/drawingml/2006/main" xmlns:r="http://schemas.openxmlformats.org/officeDocument/2006/relationships" xmlns:p="http://schemas.openxmlformats.org/presentationml/2006/main">
  <p:tag name="MS_PLACEHOLDERID" val="PlaceholderID42921.7458333333023692"/>
</p:tagLst>
</file>

<file path=ppt/tags/tag125.xml><?xml version="1.0" encoding="utf-8"?>
<p:tagLst xmlns:a="http://schemas.openxmlformats.org/drawingml/2006/main" xmlns:r="http://schemas.openxmlformats.org/officeDocument/2006/relationships" xmlns:p="http://schemas.openxmlformats.org/presentationml/2006/main">
  <p:tag name="MS_PLACEHOLDERID" val="PlaceholderID42921.7458333333092545"/>
</p:tagLst>
</file>

<file path=ppt/tags/tag126.xml><?xml version="1.0" encoding="utf-8"?>
<p:tagLst xmlns:a="http://schemas.openxmlformats.org/drawingml/2006/main" xmlns:r="http://schemas.openxmlformats.org/officeDocument/2006/relationships" xmlns:p="http://schemas.openxmlformats.org/presentationml/2006/main">
  <p:tag name="MS_PLACEHOLDERID" val="PlaceholderID42921.7458333333025750"/>
</p:tagLst>
</file>

<file path=ppt/tags/tag127.xml><?xml version="1.0" encoding="utf-8"?>
<p:tagLst xmlns:a="http://schemas.openxmlformats.org/drawingml/2006/main" xmlns:r="http://schemas.openxmlformats.org/officeDocument/2006/relationships" xmlns:p="http://schemas.openxmlformats.org/presentationml/2006/main">
  <p:tag name="MS_PLACEHOLDERID" val="PlaceholderID42921.7458333333049548"/>
</p:tagLst>
</file>

<file path=ppt/tags/tag12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21.7458333333097313"/>
</p:tagLst>
</file>

<file path=ppt/tags/tag12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21.7458333333076936"/>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43917.5059722222004535"/>
</p:tagLst>
</file>

<file path=ppt/tags/tag130.xml><?xml version="1.0" encoding="utf-8"?>
<p:tagLst xmlns:a="http://schemas.openxmlformats.org/drawingml/2006/main" xmlns:r="http://schemas.openxmlformats.org/officeDocument/2006/relationships" xmlns:p="http://schemas.openxmlformats.org/presentationml/2006/main">
  <p:tag name="MS_PLACEHOLDERID" val="PlaceholderID42921.7458333333038059"/>
</p:tagLst>
</file>

<file path=ppt/tags/tag131.xml><?xml version="1.0" encoding="utf-8"?>
<p:tagLst xmlns:a="http://schemas.openxmlformats.org/drawingml/2006/main" xmlns:r="http://schemas.openxmlformats.org/officeDocument/2006/relationships" xmlns:p="http://schemas.openxmlformats.org/presentationml/2006/main">
  <p:tag name="MS_PLACEHOLDERID" val="PlaceholderID42921.7458333333048460"/>
</p:tagLst>
</file>

<file path=ppt/tags/tag132.xml><?xml version="1.0" encoding="utf-8"?>
<p:tagLst xmlns:a="http://schemas.openxmlformats.org/drawingml/2006/main" xmlns:r="http://schemas.openxmlformats.org/officeDocument/2006/relationships" xmlns:p="http://schemas.openxmlformats.org/presentationml/2006/main">
  <p:tag name="MS_PLACEHOLDERID" val="PlaceholderID42921.7458333333054701"/>
</p:tagLst>
</file>

<file path=ppt/tags/tag133.xml><?xml version="1.0" encoding="utf-8"?>
<p:tagLst xmlns:a="http://schemas.openxmlformats.org/drawingml/2006/main" xmlns:r="http://schemas.openxmlformats.org/officeDocument/2006/relationships" xmlns:p="http://schemas.openxmlformats.org/presentationml/2006/main">
  <p:tag name="MS_PLACEHOLDERID" val="PlaceholderID42921.7458333333029329"/>
</p:tagLst>
</file>

<file path=ppt/tags/tag134.xml><?xml version="1.0" encoding="utf-8"?>
<p:tagLst xmlns:a="http://schemas.openxmlformats.org/drawingml/2006/main" xmlns:r="http://schemas.openxmlformats.org/officeDocument/2006/relationships" xmlns:p="http://schemas.openxmlformats.org/presentationml/2006/main">
  <p:tag name="MS_PLACEHOLDERID" val="PlaceholderID42921.7458333333058248"/>
</p:tagLst>
</file>

<file path=ppt/tags/tag13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21.7458333333080788"/>
</p:tagLst>
</file>

<file path=ppt/tags/tag13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21.7458333333004031"/>
</p:tagLst>
</file>

<file path=ppt/tags/tag137.xml><?xml version="1.0" encoding="utf-8"?>
<p:tagLst xmlns:a="http://schemas.openxmlformats.org/drawingml/2006/main" xmlns:r="http://schemas.openxmlformats.org/officeDocument/2006/relationships" xmlns:p="http://schemas.openxmlformats.org/presentationml/2006/main">
  <p:tag name="MS_PLACEHOLDERID" val="PlaceholderID42921.7458333333005464"/>
</p:tagLst>
</file>

<file path=ppt/tags/tag138.xml><?xml version="1.0" encoding="utf-8"?>
<p:tagLst xmlns:a="http://schemas.openxmlformats.org/drawingml/2006/main" xmlns:r="http://schemas.openxmlformats.org/officeDocument/2006/relationships" xmlns:p="http://schemas.openxmlformats.org/presentationml/2006/main">
  <p:tag name="MS_PLACEHOLDERID" val="PlaceholderID42921.7458333333056430"/>
</p:tagLst>
</file>

<file path=ppt/tags/tag139.xml><?xml version="1.0" encoding="utf-8"?>
<p:tagLst xmlns:a="http://schemas.openxmlformats.org/drawingml/2006/main" xmlns:r="http://schemas.openxmlformats.org/officeDocument/2006/relationships" xmlns:p="http://schemas.openxmlformats.org/presentationml/2006/main">
  <p:tag name="MS_PLACEHOLDERID" val="PlaceholderID42921.7458333333029329"/>
</p:tagLst>
</file>

<file path=ppt/tags/tag14.xml><?xml version="1.0" encoding="utf-8"?>
<p:tagLst xmlns:a="http://schemas.openxmlformats.org/drawingml/2006/main" xmlns:r="http://schemas.openxmlformats.org/officeDocument/2006/relationships" xmlns:p="http://schemas.openxmlformats.org/presentationml/2006/main">
  <p:tag name="MS_PLACEHOLDERID" val="PlaceholderID43917.5059722222041403"/>
</p:tagLst>
</file>

<file path=ppt/tags/tag140.xml><?xml version="1.0" encoding="utf-8"?>
<p:tagLst xmlns:a="http://schemas.openxmlformats.org/drawingml/2006/main" xmlns:r="http://schemas.openxmlformats.org/officeDocument/2006/relationships" xmlns:p="http://schemas.openxmlformats.org/presentationml/2006/main">
  <p:tag name="MS_PLACEHOLDERID" val="PlaceholderID42921.7458333333058248"/>
</p:tagLst>
</file>

<file path=ppt/tags/tag14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21.7458333333080788"/>
</p:tagLst>
</file>

<file path=ppt/tags/tag14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21.7458333333004031"/>
</p:tagLst>
</file>

<file path=ppt/tags/tag143.xml><?xml version="1.0" encoding="utf-8"?>
<p:tagLst xmlns:a="http://schemas.openxmlformats.org/drawingml/2006/main" xmlns:r="http://schemas.openxmlformats.org/officeDocument/2006/relationships" xmlns:p="http://schemas.openxmlformats.org/presentationml/2006/main">
  <p:tag name="MS_PLACEHOLDERID" val="PlaceholderID42921.7458333333005464"/>
</p:tagLst>
</file>

<file path=ppt/tags/tag144.xml><?xml version="1.0" encoding="utf-8"?>
<p:tagLst xmlns:a="http://schemas.openxmlformats.org/drawingml/2006/main" xmlns:r="http://schemas.openxmlformats.org/officeDocument/2006/relationships" xmlns:p="http://schemas.openxmlformats.org/presentationml/2006/main">
  <p:tag name="MS_PLACEHOLDERID" val="PlaceholderID42921.7458333333056430"/>
</p:tagLst>
</file>

<file path=ppt/tags/tag145.xml><?xml version="1.0" encoding="utf-8"?>
<p:tagLst xmlns:a="http://schemas.openxmlformats.org/drawingml/2006/main" xmlns:r="http://schemas.openxmlformats.org/officeDocument/2006/relationships" xmlns:p="http://schemas.openxmlformats.org/presentationml/2006/main">
  <p:tag name="MS_PLACEHOLDERID" val="PlaceholderID42921.7458333333066192"/>
</p:tagLst>
</file>

<file path=ppt/tags/tag14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21.7458333333096470"/>
</p:tagLst>
</file>

<file path=ppt/tags/tag147.xml><?xml version="1.0" encoding="utf-8"?>
<p:tagLst xmlns:a="http://schemas.openxmlformats.org/drawingml/2006/main" xmlns:r="http://schemas.openxmlformats.org/officeDocument/2006/relationships" xmlns:p="http://schemas.openxmlformats.org/presentationml/2006/main">
  <p:tag name="MS_PLACEHOLDERID" val="PlaceholderID42921.7458333333000941"/>
</p:tagLst>
</file>

<file path=ppt/tags/tag148.xml><?xml version="1.0" encoding="utf-8"?>
<p:tagLst xmlns:a="http://schemas.openxmlformats.org/drawingml/2006/main" xmlns:r="http://schemas.openxmlformats.org/officeDocument/2006/relationships" xmlns:p="http://schemas.openxmlformats.org/presentationml/2006/main">
  <p:tag name="MS_PLACEHOLDERID" val="PlaceholderID42921.7458333333095359"/>
</p:tagLst>
</file>

<file path=ppt/tags/tag149.xml><?xml version="1.0" encoding="utf-8"?>
<p:tagLst xmlns:a="http://schemas.openxmlformats.org/drawingml/2006/main" xmlns:r="http://schemas.openxmlformats.org/officeDocument/2006/relationships" xmlns:p="http://schemas.openxmlformats.org/presentationml/2006/main">
  <p:tag name="MS_PLACEHOLDERID" val="PlaceholderID42921.7458333333007363"/>
</p:tagLst>
</file>

<file path=ppt/tags/tag1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86261"/>
</p:tagLst>
</file>

<file path=ppt/tags/tag150.xml><?xml version="1.0" encoding="utf-8"?>
<p:tagLst xmlns:a="http://schemas.openxmlformats.org/drawingml/2006/main" xmlns:r="http://schemas.openxmlformats.org/officeDocument/2006/relationships" xmlns:p="http://schemas.openxmlformats.org/presentationml/2006/main">
  <p:tag name="MS_PLACEHOLDERID" val="PlaceholderID42921.7458333333066192"/>
</p:tagLst>
</file>

<file path=ppt/tags/tag15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21.7458333333096470"/>
</p:tagLst>
</file>

<file path=ppt/tags/tag152.xml><?xml version="1.0" encoding="utf-8"?>
<p:tagLst xmlns:a="http://schemas.openxmlformats.org/drawingml/2006/main" xmlns:r="http://schemas.openxmlformats.org/officeDocument/2006/relationships" xmlns:p="http://schemas.openxmlformats.org/presentationml/2006/main">
  <p:tag name="MS_PLACEHOLDERID" val="PlaceholderID42921.7458333333000941"/>
</p:tagLst>
</file>

<file path=ppt/tags/tag153.xml><?xml version="1.0" encoding="utf-8"?>
<p:tagLst xmlns:a="http://schemas.openxmlformats.org/drawingml/2006/main" xmlns:r="http://schemas.openxmlformats.org/officeDocument/2006/relationships" xmlns:p="http://schemas.openxmlformats.org/presentationml/2006/main">
  <p:tag name="MS_PLACEHOLDERID" val="PlaceholderID42921.7458333333095359"/>
</p:tagLst>
</file>

<file path=ppt/tags/tag154.xml><?xml version="1.0" encoding="utf-8"?>
<p:tagLst xmlns:a="http://schemas.openxmlformats.org/drawingml/2006/main" xmlns:r="http://schemas.openxmlformats.org/officeDocument/2006/relationships" xmlns:p="http://schemas.openxmlformats.org/presentationml/2006/main">
  <p:tag name="MS_PLACEHOLDERID" val="PlaceholderID42921.7458333333007363"/>
</p:tagLst>
</file>

<file path=ppt/tags/tag155.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156.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157.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15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7951"/>
</p:tagLst>
</file>

<file path=ppt/tags/tag159.xml><?xml version="1.0" encoding="utf-8"?>
<p:tagLst xmlns:a="http://schemas.openxmlformats.org/drawingml/2006/main" xmlns:r="http://schemas.openxmlformats.org/officeDocument/2006/relationships" xmlns:p="http://schemas.openxmlformats.org/presentationml/2006/main">
  <p:tag name="MS_PLACEHOLDERID" val="PlaceholderID43917.5059722222028956"/>
</p:tagLst>
</file>

<file path=ppt/tags/tag1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9048"/>
</p:tagLst>
</file>

<file path=ppt/tags/tag160.xml><?xml version="1.0" encoding="utf-8"?>
<p:tagLst xmlns:a="http://schemas.openxmlformats.org/drawingml/2006/main" xmlns:r="http://schemas.openxmlformats.org/officeDocument/2006/relationships" xmlns:p="http://schemas.openxmlformats.org/presentationml/2006/main">
  <p:tag name="MS_PLACEHOLDERID" val="PlaceholderID43917.5059722222030194"/>
</p:tagLst>
</file>

<file path=ppt/tags/tag161.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XMLFILE_REGKEY" val=""/>
  <p:tag name="MS_PLACEHOLDERID" val="PlaceholderID43917.5059722222077474"/>
</p:tagLst>
</file>

<file path=ppt/tags/tag16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1401"/>
</p:tagLst>
</file>

<file path=ppt/tags/tag163.xml><?xml version="1.0" encoding="utf-8"?>
<p:tagLst xmlns:a="http://schemas.openxmlformats.org/drawingml/2006/main" xmlns:r="http://schemas.openxmlformats.org/officeDocument/2006/relationships" xmlns:p="http://schemas.openxmlformats.org/presentationml/2006/main">
  <p:tag name="MS_PLACEHOLDERID" val="PlaceholderID43917.5059722222076072"/>
</p:tagLst>
</file>

<file path=ppt/tags/tag164.xml><?xml version="1.0" encoding="utf-8"?>
<p:tagLst xmlns:a="http://schemas.openxmlformats.org/drawingml/2006/main" xmlns:r="http://schemas.openxmlformats.org/officeDocument/2006/relationships" xmlns:p="http://schemas.openxmlformats.org/presentationml/2006/main">
  <p:tag name="MS_PLACEHOLDERID" val="PlaceholderID43917.5059722222081449"/>
</p:tagLst>
</file>

<file path=ppt/tags/tag165.xml><?xml version="1.0" encoding="utf-8"?>
<p:tagLst xmlns:a="http://schemas.openxmlformats.org/drawingml/2006/main" xmlns:r="http://schemas.openxmlformats.org/officeDocument/2006/relationships" xmlns:p="http://schemas.openxmlformats.org/presentationml/2006/main">
  <p:tag name="PICTUREXMLFILE" val="Default Picture Settings"/>
  <p:tag name="PLACEHOLDERAUTOMATIONTAG" val="NoAutomation"/>
  <p:tag name="MS_XMLFILE_REGKEY" val=""/>
  <p:tag name="MS_PLACEHOLDERID" val="PlaceholderID43917.5059722222070903"/>
</p:tagLst>
</file>

<file path=ppt/tags/tag166.xml><?xml version="1.0" encoding="utf-8"?>
<p:tagLst xmlns:a="http://schemas.openxmlformats.org/drawingml/2006/main" xmlns:r="http://schemas.openxmlformats.org/officeDocument/2006/relationships" xmlns:p="http://schemas.openxmlformats.org/presentationml/2006/main">
  <p:tag name="MS_PLACEHOLDERID" val="PlaceholderID43917.5059722222004535"/>
</p:tagLst>
</file>

<file path=ppt/tags/tag167.xml><?xml version="1.0" encoding="utf-8"?>
<p:tagLst xmlns:a="http://schemas.openxmlformats.org/drawingml/2006/main" xmlns:r="http://schemas.openxmlformats.org/officeDocument/2006/relationships" xmlns:p="http://schemas.openxmlformats.org/presentationml/2006/main">
  <p:tag name="MS_PLACEHOLDERID" val="PlaceholderID43917.5059722222041403"/>
</p:tagLst>
</file>

<file path=ppt/tags/tag16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86261"/>
</p:tagLst>
</file>

<file path=ppt/tags/tag16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9048"/>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44091.434837963037353"/>
</p:tagLst>
</file>

<file path=ppt/tags/tag170.xml><?xml version="1.0" encoding="utf-8"?>
<p:tagLst xmlns:a="http://schemas.openxmlformats.org/drawingml/2006/main" xmlns:r="http://schemas.openxmlformats.org/officeDocument/2006/relationships" xmlns:p="http://schemas.openxmlformats.org/presentationml/2006/main">
  <p:tag name="MS_PLACEHOLDERID" val="PlaceholderID44091.434837963037353"/>
</p:tagLst>
</file>

<file path=ppt/tags/tag171.xml><?xml version="1.0" encoding="utf-8"?>
<p:tagLst xmlns:a="http://schemas.openxmlformats.org/drawingml/2006/main" xmlns:r="http://schemas.openxmlformats.org/officeDocument/2006/relationships" xmlns:p="http://schemas.openxmlformats.org/presentationml/2006/main">
  <p:tag name="MS_PLACEHOLDERID" val="PlaceholderID44091.434837963096195"/>
</p:tagLst>
</file>

<file path=ppt/tags/tag172.xml><?xml version="1.0" encoding="utf-8"?>
<p:tagLst xmlns:a="http://schemas.openxmlformats.org/drawingml/2006/main" xmlns:r="http://schemas.openxmlformats.org/officeDocument/2006/relationships" xmlns:p="http://schemas.openxmlformats.org/presentationml/2006/main">
  <p:tag name="MS_PLACEHOLDERID" val="PlaceholderID44091.434837963087144"/>
</p:tagLst>
</file>

<file path=ppt/tags/tag17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5623"/>
</p:tagLst>
</file>

<file path=ppt/tags/tag174.xml><?xml version="1.0" encoding="utf-8"?>
<p:tagLst xmlns:a="http://schemas.openxmlformats.org/drawingml/2006/main" xmlns:r="http://schemas.openxmlformats.org/officeDocument/2006/relationships" xmlns:p="http://schemas.openxmlformats.org/presentationml/2006/main">
  <p:tag name="MS_PLACEHOLDERID" val="PlaceholderID43917.5059722222094955"/>
</p:tagLst>
</file>

<file path=ppt/tags/tag17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6401"/>
</p:tagLst>
</file>

<file path=ppt/tags/tag176.xml><?xml version="1.0" encoding="utf-8"?>
<p:tagLst xmlns:a="http://schemas.openxmlformats.org/drawingml/2006/main" xmlns:r="http://schemas.openxmlformats.org/officeDocument/2006/relationships" xmlns:p="http://schemas.openxmlformats.org/presentationml/2006/main">
  <p:tag name="MS_PLACEHOLDERID" val="PlaceholderID43917.5059722222052486"/>
</p:tagLst>
</file>

<file path=ppt/tags/tag177.xml><?xml version="1.0" encoding="utf-8"?>
<p:tagLst xmlns:a="http://schemas.openxmlformats.org/drawingml/2006/main" xmlns:r="http://schemas.openxmlformats.org/officeDocument/2006/relationships" xmlns:p="http://schemas.openxmlformats.org/presentationml/2006/main">
  <p:tag name="MS_PLACEHOLDERID" val="PlaceholderID44091.434837963076711"/>
</p:tagLst>
</file>

<file path=ppt/tags/tag178.xml><?xml version="1.0" encoding="utf-8"?>
<p:tagLst xmlns:a="http://schemas.openxmlformats.org/drawingml/2006/main" xmlns:r="http://schemas.openxmlformats.org/officeDocument/2006/relationships" xmlns:p="http://schemas.openxmlformats.org/presentationml/2006/main">
  <p:tag name="MS_PLACEHOLDERID" val="PlaceholderID44091.434837963005350"/>
</p:tagLst>
</file>

<file path=ppt/tags/tag179.xml><?xml version="1.0" encoding="utf-8"?>
<p:tagLst xmlns:a="http://schemas.openxmlformats.org/drawingml/2006/main" xmlns:r="http://schemas.openxmlformats.org/officeDocument/2006/relationships" xmlns:p="http://schemas.openxmlformats.org/presentationml/2006/main">
  <p:tag name="MS_PLACEHOLDERID" val="PlaceholderID44091.434837963059245"/>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44091.434837963096195"/>
</p:tagLst>
</file>

<file path=ppt/tags/tag18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6870"/>
</p:tagLst>
</file>

<file path=ppt/tags/tag181.xml><?xml version="1.0" encoding="utf-8"?>
<p:tagLst xmlns:a="http://schemas.openxmlformats.org/drawingml/2006/main" xmlns:r="http://schemas.openxmlformats.org/officeDocument/2006/relationships" xmlns:p="http://schemas.openxmlformats.org/presentationml/2006/main">
  <p:tag name="MS_PLACEHOLDERID" val="PlaceholderID43917.5059722222029816"/>
</p:tagLst>
</file>

<file path=ppt/tags/tag18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2269"/>
</p:tagLst>
</file>

<file path=ppt/tags/tag183.xml><?xml version="1.0" encoding="utf-8"?>
<p:tagLst xmlns:a="http://schemas.openxmlformats.org/drawingml/2006/main" xmlns:r="http://schemas.openxmlformats.org/officeDocument/2006/relationships" xmlns:p="http://schemas.openxmlformats.org/presentationml/2006/main">
  <p:tag name="MS_PLACEHOLDERID" val="PlaceholderID43917.5059722222064782"/>
</p:tagLst>
</file>

<file path=ppt/tags/tag184.xml><?xml version="1.0" encoding="utf-8"?>
<p:tagLst xmlns:a="http://schemas.openxmlformats.org/drawingml/2006/main" xmlns:r="http://schemas.openxmlformats.org/officeDocument/2006/relationships" xmlns:p="http://schemas.openxmlformats.org/presentationml/2006/main">
  <p:tag name="MS_PLACEHOLDERID" val="PlaceholderID43917.5059722222026379"/>
</p:tagLst>
</file>

<file path=ppt/tags/tag18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27934"/>
</p:tagLst>
</file>

<file path=ppt/tags/tag186.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980"/>
</p:tagLst>
</file>

<file path=ppt/tags/tag187.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460"/>
</p:tagLst>
</file>

<file path=ppt/tags/tag188.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916"/>
</p:tagLst>
</file>

<file path=ppt/tags/tag189.xml><?xml version="1.0" encoding="utf-8"?>
<p:tagLst xmlns:a="http://schemas.openxmlformats.org/drawingml/2006/main" xmlns:r="http://schemas.openxmlformats.org/officeDocument/2006/relationships" xmlns:p="http://schemas.openxmlformats.org/presentationml/2006/main">
  <p:tag name="MS_PLACEHOLDERID" val="PlaceholderID43917.5059722222098609"/>
</p:tagLst>
</file>

<file path=ppt/tags/tag19.xml><?xml version="1.0" encoding="utf-8"?>
<p:tagLst xmlns:a="http://schemas.openxmlformats.org/drawingml/2006/main" xmlns:r="http://schemas.openxmlformats.org/officeDocument/2006/relationships" xmlns:p="http://schemas.openxmlformats.org/presentationml/2006/main">
  <p:tag name="MS_PLACEHOLDERID" val="PlaceholderID44091.434837963087144"/>
</p:tagLst>
</file>

<file path=ppt/tags/tag19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1096"/>
</p:tagLst>
</file>

<file path=ppt/tags/tag19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2686"/>
</p:tagLst>
</file>

<file path=ppt/tags/tag19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9511"/>
</p:tagLst>
</file>

<file path=ppt/tags/tag19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8000"/>
</p:tagLst>
</file>

<file path=ppt/tags/tag194.xml><?xml version="1.0" encoding="utf-8"?>
<p:tagLst xmlns:a="http://schemas.openxmlformats.org/drawingml/2006/main" xmlns:r="http://schemas.openxmlformats.org/officeDocument/2006/relationships" xmlns:p="http://schemas.openxmlformats.org/presentationml/2006/main">
  <p:tag name="MS_PLACEHOLDERID" val="PlaceholderID43917.5059722222024393"/>
</p:tagLst>
</file>

<file path=ppt/tags/tag19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3387"/>
</p:tagLst>
</file>

<file path=ppt/tags/tag196.xml><?xml version="1.0" encoding="utf-8"?>
<p:tagLst xmlns:a="http://schemas.openxmlformats.org/drawingml/2006/main" xmlns:r="http://schemas.openxmlformats.org/officeDocument/2006/relationships" xmlns:p="http://schemas.openxmlformats.org/presentationml/2006/main">
  <p:tag name="MS_PLACEHOLDERID" val="PlaceholderID43917.5059722222010636"/>
</p:tagLst>
</file>

<file path=ppt/tags/tag19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9941"/>
</p:tagLst>
</file>

<file path=ppt/tags/tag19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7617"/>
</p:tagLst>
</file>

<file path=ppt/tags/tag199.xml><?xml version="1.0" encoding="utf-8"?>
<p:tagLst xmlns:a="http://schemas.openxmlformats.org/drawingml/2006/main" xmlns:r="http://schemas.openxmlformats.org/officeDocument/2006/relationships" xmlns:p="http://schemas.openxmlformats.org/presentationml/2006/main">
  <p:tag name="MS_PLACEHOLDERID" val="PlaceholderID43917.5059722222001570"/>
</p:tagLst>
</file>

<file path=ppt/tags/tag2.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2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5623"/>
</p:tagLst>
</file>

<file path=ppt/tags/tag200.xml><?xml version="1.0" encoding="utf-8"?>
<p:tagLst xmlns:a="http://schemas.openxmlformats.org/drawingml/2006/main" xmlns:r="http://schemas.openxmlformats.org/officeDocument/2006/relationships" xmlns:p="http://schemas.openxmlformats.org/presentationml/2006/main">
  <p:tag name="MS_PLACEHOLDERID" val="PlaceholderID43917.5059722222057518"/>
</p:tagLst>
</file>

<file path=ppt/tags/tag201.xml><?xml version="1.0" encoding="utf-8"?>
<p:tagLst xmlns:a="http://schemas.openxmlformats.org/drawingml/2006/main" xmlns:r="http://schemas.openxmlformats.org/officeDocument/2006/relationships" xmlns:p="http://schemas.openxmlformats.org/presentationml/2006/main">
  <p:tag name="MS_PLACEHOLDERID" val="PlaceholderID43917.5059722222010005"/>
</p:tagLst>
</file>

<file path=ppt/tags/tag202.xml><?xml version="1.0" encoding="utf-8"?>
<p:tagLst xmlns:a="http://schemas.openxmlformats.org/drawingml/2006/main" xmlns:r="http://schemas.openxmlformats.org/officeDocument/2006/relationships" xmlns:p="http://schemas.openxmlformats.org/presentationml/2006/main">
  <p:tag name="MS_PLACEHOLDERID" val="PlaceholderID43917.5059722222010302"/>
</p:tagLst>
</file>

<file path=ppt/tags/tag203.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79888"/>
</p:tagLst>
</file>

<file path=ppt/tags/tag204.xml><?xml version="1.0" encoding="utf-8"?>
<p:tagLst xmlns:a="http://schemas.openxmlformats.org/drawingml/2006/main" xmlns:r="http://schemas.openxmlformats.org/officeDocument/2006/relationships" xmlns:p="http://schemas.openxmlformats.org/presentationml/2006/main">
  <p:tag name="MS_PLACEHOLDERID" val="PlaceholderID43917.5059722222028448"/>
</p:tagLst>
</file>

<file path=ppt/tags/tag205.xml><?xml version="1.0" encoding="utf-8"?>
<p:tagLst xmlns:a="http://schemas.openxmlformats.org/drawingml/2006/main" xmlns:r="http://schemas.openxmlformats.org/officeDocument/2006/relationships" xmlns:p="http://schemas.openxmlformats.org/presentationml/2006/main">
  <p:tag name="MS_PLACEHOLDERID" val="PlaceholderID44091.434837963004564"/>
</p:tagLst>
</file>

<file path=ppt/tags/tag206.xml><?xml version="1.0" encoding="utf-8"?>
<p:tagLst xmlns:a="http://schemas.openxmlformats.org/drawingml/2006/main" xmlns:r="http://schemas.openxmlformats.org/officeDocument/2006/relationships" xmlns:p="http://schemas.openxmlformats.org/presentationml/2006/main">
  <p:tag name="MS_PLACEHOLDERID" val="PlaceholderID43917.5059722222029577"/>
</p:tagLst>
</file>

<file path=ppt/tags/tag207.xml><?xml version="1.0" encoding="utf-8"?>
<p:tagLst xmlns:a="http://schemas.openxmlformats.org/drawingml/2006/main" xmlns:r="http://schemas.openxmlformats.org/officeDocument/2006/relationships" xmlns:p="http://schemas.openxmlformats.org/presentationml/2006/main">
  <p:tag name="MS_PLACEHOLDERID" val="PlaceholderID43917.5059722222038201"/>
</p:tagLst>
</file>

<file path=ppt/tags/tag208.xml><?xml version="1.0" encoding="utf-8"?>
<p:tagLst xmlns:a="http://schemas.openxmlformats.org/drawingml/2006/main" xmlns:r="http://schemas.openxmlformats.org/officeDocument/2006/relationships" xmlns:p="http://schemas.openxmlformats.org/presentationml/2006/main">
  <p:tag name="MS_PLACEHOLDERID" val="PlaceholderID43917.5059722222030097"/>
</p:tagLst>
</file>

<file path=ppt/tags/tag209.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94857"/>
</p:tagLst>
</file>

<file path=ppt/tags/tag21.xml><?xml version="1.0" encoding="utf-8"?>
<p:tagLst xmlns:a="http://schemas.openxmlformats.org/drawingml/2006/main" xmlns:r="http://schemas.openxmlformats.org/officeDocument/2006/relationships" xmlns:p="http://schemas.openxmlformats.org/presentationml/2006/main">
  <p:tag name="MS_PLACEHOLDERID" val="PlaceholderID43917.5059722222094955"/>
</p:tagLst>
</file>

<file path=ppt/tags/tag210.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97982"/>
</p:tagLst>
</file>

<file path=ppt/tags/tag211.xml><?xml version="1.0" encoding="utf-8"?>
<p:tagLst xmlns:a="http://schemas.openxmlformats.org/drawingml/2006/main" xmlns:r="http://schemas.openxmlformats.org/officeDocument/2006/relationships" xmlns:p="http://schemas.openxmlformats.org/presentationml/2006/main">
  <p:tag name="MS_PLACEHOLDERID" val="PlaceholderID43917.5059722222040137"/>
</p:tagLst>
</file>

<file path=ppt/tags/tag212.xml><?xml version="1.0" encoding="utf-8"?>
<p:tagLst xmlns:a="http://schemas.openxmlformats.org/drawingml/2006/main" xmlns:r="http://schemas.openxmlformats.org/officeDocument/2006/relationships" xmlns:p="http://schemas.openxmlformats.org/presentationml/2006/main">
  <p:tag name="MS_PLACEHOLDERID" val="PlaceholderID44091.434837963027827"/>
</p:tagLst>
</file>

<file path=ppt/tags/tag213.xml><?xml version="1.0" encoding="utf-8"?>
<p:tagLst xmlns:a="http://schemas.openxmlformats.org/drawingml/2006/main" xmlns:r="http://schemas.openxmlformats.org/officeDocument/2006/relationships" xmlns:p="http://schemas.openxmlformats.org/presentationml/2006/main">
  <p:tag name="MS_PLACEHOLDERID" val="PlaceholderID43917.5059722222016044"/>
</p:tagLst>
</file>

<file path=ppt/tags/tag214.xml><?xml version="1.0" encoding="utf-8"?>
<p:tagLst xmlns:a="http://schemas.openxmlformats.org/drawingml/2006/main" xmlns:r="http://schemas.openxmlformats.org/officeDocument/2006/relationships" xmlns:p="http://schemas.openxmlformats.org/presentationml/2006/main">
  <p:tag name="MS_PLACEHOLDERID" val="PlaceholderID43917.5059722222016282"/>
</p:tagLst>
</file>

<file path=ppt/tags/tag215.xml><?xml version="1.0" encoding="utf-8"?>
<p:tagLst xmlns:a="http://schemas.openxmlformats.org/drawingml/2006/main" xmlns:r="http://schemas.openxmlformats.org/officeDocument/2006/relationships" xmlns:p="http://schemas.openxmlformats.org/presentationml/2006/main">
  <p:tag name="MS_PLACEHOLDERID" val="PlaceholderID43917.5059722222064658"/>
</p:tagLst>
</file>

<file path=ppt/tags/tag216.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41007"/>
</p:tagLst>
</file>

<file path=ppt/tags/tag217.xml><?xml version="1.0" encoding="utf-8"?>
<p:tagLst xmlns:a="http://schemas.openxmlformats.org/drawingml/2006/main" xmlns:r="http://schemas.openxmlformats.org/officeDocument/2006/relationships" xmlns:p="http://schemas.openxmlformats.org/presentationml/2006/main">
  <p:tag name="MS_PLACEHOLDERID" val="PlaceholderID44091.434837963041276"/>
</p:tagLst>
</file>

<file path=ppt/tags/tag218.xml><?xml version="1.0" encoding="utf-8"?>
<p:tagLst xmlns:a="http://schemas.openxmlformats.org/drawingml/2006/main" xmlns:r="http://schemas.openxmlformats.org/officeDocument/2006/relationships" xmlns:p="http://schemas.openxmlformats.org/presentationml/2006/main">
  <p:tag name="MS_PLACEHOLDERID" val="PlaceholderID43917.5059722222071273"/>
</p:tagLst>
</file>

<file path=ppt/tags/tag219.xml><?xml version="1.0" encoding="utf-8"?>
<p:tagLst xmlns:a="http://schemas.openxmlformats.org/drawingml/2006/main" xmlns:r="http://schemas.openxmlformats.org/officeDocument/2006/relationships" xmlns:p="http://schemas.openxmlformats.org/presentationml/2006/main">
  <p:tag name="MS_PLACEHOLDERID" val="PlaceholderID43917.5059722222032620"/>
</p:tagLst>
</file>

<file path=ppt/tags/tag2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6401"/>
</p:tagLst>
</file>

<file path=ppt/tags/tag220.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63317"/>
</p:tagLst>
</file>

<file path=ppt/tags/tag221.xml><?xml version="1.0" encoding="utf-8"?>
<p:tagLst xmlns:a="http://schemas.openxmlformats.org/drawingml/2006/main" xmlns:r="http://schemas.openxmlformats.org/officeDocument/2006/relationships" xmlns:p="http://schemas.openxmlformats.org/presentationml/2006/main">
  <p:tag name="MS_PLACEHOLDERID" val="PlaceholderID43917.5059722222020756"/>
</p:tagLst>
</file>

<file path=ppt/tags/tag222.xml><?xml version="1.0" encoding="utf-8"?>
<p:tagLst xmlns:a="http://schemas.openxmlformats.org/drawingml/2006/main" xmlns:r="http://schemas.openxmlformats.org/officeDocument/2006/relationships" xmlns:p="http://schemas.openxmlformats.org/presentationml/2006/main">
  <p:tag name="MS_PLACEHOLDERID" val="PlaceholderID43917.5059722222018601"/>
</p:tagLst>
</file>

<file path=ppt/tags/tag22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335"/>
</p:tagLst>
</file>

<file path=ppt/tags/tag224.xml><?xml version="1.0" encoding="utf-8"?>
<p:tagLst xmlns:a="http://schemas.openxmlformats.org/drawingml/2006/main" xmlns:r="http://schemas.openxmlformats.org/officeDocument/2006/relationships" xmlns:p="http://schemas.openxmlformats.org/presentationml/2006/main">
  <p:tag name="MS_PLACEHOLDERID" val="PlaceholderID43917.5059722222008071"/>
</p:tagLst>
</file>

<file path=ppt/tags/tag22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5797"/>
</p:tagLst>
</file>

<file path=ppt/tags/tag22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0572"/>
</p:tagLst>
</file>

<file path=ppt/tags/tag22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6136"/>
</p:tagLst>
</file>

<file path=ppt/tags/tag22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8521"/>
</p:tagLst>
</file>

<file path=ppt/tags/tag22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7890"/>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43917.5059722222052486"/>
</p:tagLst>
</file>

<file path=ppt/tags/tag23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8966"/>
</p:tagLst>
</file>

<file path=ppt/tags/tag231.xml><?xml version="1.0" encoding="utf-8"?>
<p:tagLst xmlns:a="http://schemas.openxmlformats.org/drawingml/2006/main" xmlns:r="http://schemas.openxmlformats.org/officeDocument/2006/relationships" xmlns:p="http://schemas.openxmlformats.org/presentationml/2006/main">
  <p:tag name="MS_PLACEHOLDERID" val="PlaceholderID43917.5059722222091937"/>
</p:tagLst>
</file>

<file path=ppt/tags/tag232.xml><?xml version="1.0" encoding="utf-8"?>
<p:tagLst xmlns:a="http://schemas.openxmlformats.org/drawingml/2006/main" xmlns:r="http://schemas.openxmlformats.org/officeDocument/2006/relationships" xmlns:p="http://schemas.openxmlformats.org/presentationml/2006/main">
  <p:tag name="MS_PLACEHOLDERID" val="PlaceholderID43917.5059722222063174"/>
</p:tagLst>
</file>

<file path=ppt/tags/tag233.xml><?xml version="1.0" encoding="utf-8"?>
<p:tagLst xmlns:a="http://schemas.openxmlformats.org/drawingml/2006/main" xmlns:r="http://schemas.openxmlformats.org/officeDocument/2006/relationships" xmlns:p="http://schemas.openxmlformats.org/presentationml/2006/main">
  <p:tag name="MS_PLACEHOLDERID" val="PlaceholderID43917.5059722222062764"/>
</p:tagLst>
</file>

<file path=ppt/tags/tag234.xml><?xml version="1.0" encoding="utf-8"?>
<p:tagLst xmlns:a="http://schemas.openxmlformats.org/drawingml/2006/main" xmlns:r="http://schemas.openxmlformats.org/officeDocument/2006/relationships" xmlns:p="http://schemas.openxmlformats.org/presentationml/2006/main">
  <p:tag name="MS_PLACEHOLDERID" val="PlaceholderID43917.5059722222042845"/>
</p:tagLst>
</file>

<file path=ppt/tags/tag235.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09797"/>
</p:tagLst>
</file>

<file path=ppt/tags/tag236.xml><?xml version="1.0" encoding="utf-8"?>
<p:tagLst xmlns:a="http://schemas.openxmlformats.org/drawingml/2006/main" xmlns:r="http://schemas.openxmlformats.org/officeDocument/2006/relationships" xmlns:p="http://schemas.openxmlformats.org/presentationml/2006/main">
  <p:tag name="MS_PLACEHOLDERID" val="PlaceholderID43917.5059722222056104"/>
</p:tagLst>
</file>

<file path=ppt/tags/tag237.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69448"/>
</p:tagLst>
</file>

<file path=ppt/tags/tag238.xml><?xml version="1.0" encoding="utf-8"?>
<p:tagLst xmlns:a="http://schemas.openxmlformats.org/drawingml/2006/main" xmlns:r="http://schemas.openxmlformats.org/officeDocument/2006/relationships" xmlns:p="http://schemas.openxmlformats.org/presentationml/2006/main">
  <p:tag name="MS_PLACEHOLDERID" val="PlaceholderID43917.5059722222091371"/>
</p:tagLst>
</file>

<file path=ppt/tags/tag239.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83481"/>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44091.434837963076711"/>
</p:tagLst>
</file>

<file path=ppt/tags/tag240.xml><?xml version="1.0" encoding="utf-8"?>
<p:tagLst xmlns:a="http://schemas.openxmlformats.org/drawingml/2006/main" xmlns:r="http://schemas.openxmlformats.org/officeDocument/2006/relationships" xmlns:p="http://schemas.openxmlformats.org/presentationml/2006/main">
  <p:tag name="MS_PLACEHOLDERID" val="PlaceholderID43917.5059722222002262"/>
</p:tagLst>
</file>

<file path=ppt/tags/tag241.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4336"/>
</p:tagLst>
</file>

<file path=ppt/tags/tag242.xml><?xml version="1.0" encoding="utf-8"?>
<p:tagLst xmlns:a="http://schemas.openxmlformats.org/drawingml/2006/main" xmlns:r="http://schemas.openxmlformats.org/officeDocument/2006/relationships" xmlns:p="http://schemas.openxmlformats.org/presentationml/2006/main">
  <p:tag name="MS_PLACEHOLDERID" val="PlaceholderID43917.5059722222091616"/>
</p:tagLst>
</file>

<file path=ppt/tags/tag243.xml><?xml version="1.0" encoding="utf-8"?>
<p:tagLst xmlns:a="http://schemas.openxmlformats.org/drawingml/2006/main" xmlns:r="http://schemas.openxmlformats.org/officeDocument/2006/relationships" xmlns:p="http://schemas.openxmlformats.org/presentationml/2006/main">
  <p:tag name="MS_PLACEHOLDERID" val="PlaceholderID44091.434837963043026"/>
</p:tagLst>
</file>

<file path=ppt/tags/tag244.xml><?xml version="1.0" encoding="utf-8"?>
<p:tagLst xmlns:a="http://schemas.openxmlformats.org/drawingml/2006/main" xmlns:r="http://schemas.openxmlformats.org/officeDocument/2006/relationships" xmlns:p="http://schemas.openxmlformats.org/presentationml/2006/main">
  <p:tag name="STYLEXMLFILE" val="Cover Contact"/>
  <p:tag name="MS_XMLFILE_REGKEY" val=""/>
  <p:tag name="MS_PLACEHOLDERID" val="PlaceholderID43917.5059722222067794"/>
</p:tagLst>
</file>

<file path=ppt/tags/tag24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0245"/>
</p:tagLst>
</file>

<file path=ppt/tags/tag246.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1373"/>
</p:tagLst>
</file>

<file path=ppt/tags/tag247.xml><?xml version="1.0" encoding="utf-8"?>
<p:tagLst xmlns:a="http://schemas.openxmlformats.org/drawingml/2006/main" xmlns:r="http://schemas.openxmlformats.org/officeDocument/2006/relationships" xmlns:p="http://schemas.openxmlformats.org/presentationml/2006/main">
  <p:tag name="PLACEHOLDERAUTOMATIONTAG" val="DisclaimerShape"/>
  <p:tag name="MS_XMLFILE_REGKEY" val=""/>
  <p:tag name="MS_PLACEHOLDERID" val="PlaceholderID43917.5059722222046298"/>
</p:tagLst>
</file>

<file path=ppt/tags/tag248.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35347"/>
</p:tagLst>
</file>

<file path=ppt/tags/tag249.xml><?xml version="1.0" encoding="utf-8"?>
<p:tagLst xmlns:a="http://schemas.openxmlformats.org/drawingml/2006/main" xmlns:r="http://schemas.openxmlformats.org/officeDocument/2006/relationships" xmlns:p="http://schemas.openxmlformats.org/presentationml/2006/main">
  <p:tag name="MS_PLACEHOLDERID" val="PlaceholderID43917.5059722222040483"/>
</p:tagLst>
</file>

<file path=ppt/tags/tag25.xml><?xml version="1.0" encoding="utf-8"?>
<p:tagLst xmlns:a="http://schemas.openxmlformats.org/drawingml/2006/main" xmlns:r="http://schemas.openxmlformats.org/officeDocument/2006/relationships" xmlns:p="http://schemas.openxmlformats.org/presentationml/2006/main">
  <p:tag name="MS_PLACEHOLDERID" val="PlaceholderID44091.434837963005350"/>
</p:tagLst>
</file>

<file path=ppt/tags/tag250.xml><?xml version="1.0" encoding="utf-8"?>
<p:tagLst xmlns:a="http://schemas.openxmlformats.org/drawingml/2006/main" xmlns:r="http://schemas.openxmlformats.org/officeDocument/2006/relationships" xmlns:p="http://schemas.openxmlformats.org/presentationml/2006/main">
  <p:tag name="MS_PLACEHOLDERID" val="PlaceholderID43917.5599884259070554"/>
</p:tagLst>
</file>

<file path=ppt/tags/tag25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599884259053342"/>
</p:tagLst>
</file>

<file path=ppt/tags/tag252.xml><?xml version="1.0" encoding="utf-8"?>
<p:tagLst xmlns:a="http://schemas.openxmlformats.org/drawingml/2006/main" xmlns:r="http://schemas.openxmlformats.org/officeDocument/2006/relationships" xmlns:p="http://schemas.openxmlformats.org/presentationml/2006/main">
  <p:tag name="MS_PLACEHOLDERID" val="PlaceholderID43917.5599884259057951"/>
</p:tagLst>
</file>

<file path=ppt/tags/tag253.xml><?xml version="1.0" encoding="utf-8"?>
<p:tagLst xmlns:a="http://schemas.openxmlformats.org/drawingml/2006/main" xmlns:r="http://schemas.openxmlformats.org/officeDocument/2006/relationships" xmlns:p="http://schemas.openxmlformats.org/presentationml/2006/main">
  <p:tag name="MS_PLACEHOLDERID" val="PlaceholderID43917.5599884259028956"/>
</p:tagLst>
</file>

<file path=ppt/tags/tag254.xml><?xml version="1.0" encoding="utf-8"?>
<p:tagLst xmlns:a="http://schemas.openxmlformats.org/drawingml/2006/main" xmlns:r="http://schemas.openxmlformats.org/officeDocument/2006/relationships" xmlns:p="http://schemas.openxmlformats.org/presentationml/2006/main">
  <p:tag name="MS_PLACEHOLDERID" val="PlaceholderID43917.5599884259030194"/>
</p:tagLst>
</file>

<file path=ppt/tags/tag255.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256.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257.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258.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25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7951"/>
</p:tagLst>
</file>

<file path=ppt/tags/tag26.xml><?xml version="1.0" encoding="utf-8"?>
<p:tagLst xmlns:a="http://schemas.openxmlformats.org/drawingml/2006/main" xmlns:r="http://schemas.openxmlformats.org/officeDocument/2006/relationships" xmlns:p="http://schemas.openxmlformats.org/presentationml/2006/main">
  <p:tag name="MS_PLACEHOLDERID" val="PlaceholderID44091.434837963059245"/>
</p:tagLst>
</file>

<file path=ppt/tags/tag260.xml><?xml version="1.0" encoding="utf-8"?>
<p:tagLst xmlns:a="http://schemas.openxmlformats.org/drawingml/2006/main" xmlns:r="http://schemas.openxmlformats.org/officeDocument/2006/relationships" xmlns:p="http://schemas.openxmlformats.org/presentationml/2006/main">
  <p:tag name="MS_PLACEHOLDERID" val="PlaceholderID43917.5059722222028956"/>
</p:tagLst>
</file>

<file path=ppt/tags/tag261.xml><?xml version="1.0" encoding="utf-8"?>
<p:tagLst xmlns:a="http://schemas.openxmlformats.org/drawingml/2006/main" xmlns:r="http://schemas.openxmlformats.org/officeDocument/2006/relationships" xmlns:p="http://schemas.openxmlformats.org/presentationml/2006/main">
  <p:tag name="MS_PLACEHOLDERID" val="PlaceholderID43917.5059722222030194"/>
</p:tagLst>
</file>

<file path=ppt/tags/tag262.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XMLFILE_REGKEY" val=""/>
  <p:tag name="MS_PLACEHOLDERID" val="PlaceholderID43917.5059722222077474"/>
</p:tagLst>
</file>

<file path=ppt/tags/tag26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1401"/>
</p:tagLst>
</file>

<file path=ppt/tags/tag264.xml><?xml version="1.0" encoding="utf-8"?>
<p:tagLst xmlns:a="http://schemas.openxmlformats.org/drawingml/2006/main" xmlns:r="http://schemas.openxmlformats.org/officeDocument/2006/relationships" xmlns:p="http://schemas.openxmlformats.org/presentationml/2006/main">
  <p:tag name="MS_PLACEHOLDERID" val="PlaceholderID43917.5059722222076072"/>
</p:tagLst>
</file>

<file path=ppt/tags/tag265.xml><?xml version="1.0" encoding="utf-8"?>
<p:tagLst xmlns:a="http://schemas.openxmlformats.org/drawingml/2006/main" xmlns:r="http://schemas.openxmlformats.org/officeDocument/2006/relationships" xmlns:p="http://schemas.openxmlformats.org/presentationml/2006/main">
  <p:tag name="MS_PLACEHOLDERID" val="PlaceholderID43917.5059722222081449"/>
</p:tagLst>
</file>

<file path=ppt/tags/tag266.xml><?xml version="1.0" encoding="utf-8"?>
<p:tagLst xmlns:a="http://schemas.openxmlformats.org/drawingml/2006/main" xmlns:r="http://schemas.openxmlformats.org/officeDocument/2006/relationships" xmlns:p="http://schemas.openxmlformats.org/presentationml/2006/main">
  <p:tag name="PICTUREXMLFILE" val="Default Picture Settings"/>
  <p:tag name="PLACEHOLDERAUTOMATIONTAG" val="NoAutomation"/>
  <p:tag name="MS_XMLFILE_REGKEY" val=""/>
  <p:tag name="MS_PLACEHOLDERID" val="PlaceholderID43917.5059722222070903"/>
</p:tagLst>
</file>

<file path=ppt/tags/tag267.xml><?xml version="1.0" encoding="utf-8"?>
<p:tagLst xmlns:a="http://schemas.openxmlformats.org/drawingml/2006/main" xmlns:r="http://schemas.openxmlformats.org/officeDocument/2006/relationships" xmlns:p="http://schemas.openxmlformats.org/presentationml/2006/main">
  <p:tag name="MS_PLACEHOLDERID" val="PlaceholderID43917.5059722222004535"/>
</p:tagLst>
</file>

<file path=ppt/tags/tag268.xml><?xml version="1.0" encoding="utf-8"?>
<p:tagLst xmlns:a="http://schemas.openxmlformats.org/drawingml/2006/main" xmlns:r="http://schemas.openxmlformats.org/officeDocument/2006/relationships" xmlns:p="http://schemas.openxmlformats.org/presentationml/2006/main">
  <p:tag name="MS_PLACEHOLDERID" val="PlaceholderID43917.5059722222041403"/>
</p:tagLst>
</file>

<file path=ppt/tags/tag26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86261"/>
</p:tagLst>
</file>

<file path=ppt/tags/tag2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6870"/>
</p:tagLst>
</file>

<file path=ppt/tags/tag27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9048"/>
</p:tagLst>
</file>

<file path=ppt/tags/tag271.xml><?xml version="1.0" encoding="utf-8"?>
<p:tagLst xmlns:a="http://schemas.openxmlformats.org/drawingml/2006/main" xmlns:r="http://schemas.openxmlformats.org/officeDocument/2006/relationships" xmlns:p="http://schemas.openxmlformats.org/presentationml/2006/main">
  <p:tag name="MS_PLACEHOLDERID" val="PlaceholderID44091.434837963037353"/>
</p:tagLst>
</file>

<file path=ppt/tags/tag272.xml><?xml version="1.0" encoding="utf-8"?>
<p:tagLst xmlns:a="http://schemas.openxmlformats.org/drawingml/2006/main" xmlns:r="http://schemas.openxmlformats.org/officeDocument/2006/relationships" xmlns:p="http://schemas.openxmlformats.org/presentationml/2006/main">
  <p:tag name="MS_PLACEHOLDERID" val="PlaceholderID44091.434837963096195"/>
</p:tagLst>
</file>

<file path=ppt/tags/tag273.xml><?xml version="1.0" encoding="utf-8"?>
<p:tagLst xmlns:a="http://schemas.openxmlformats.org/drawingml/2006/main" xmlns:r="http://schemas.openxmlformats.org/officeDocument/2006/relationships" xmlns:p="http://schemas.openxmlformats.org/presentationml/2006/main">
  <p:tag name="MS_PLACEHOLDERID" val="PlaceholderID44091.434837963087144"/>
</p:tagLst>
</file>

<file path=ppt/tags/tag27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5623"/>
</p:tagLst>
</file>

<file path=ppt/tags/tag275.xml><?xml version="1.0" encoding="utf-8"?>
<p:tagLst xmlns:a="http://schemas.openxmlformats.org/drawingml/2006/main" xmlns:r="http://schemas.openxmlformats.org/officeDocument/2006/relationships" xmlns:p="http://schemas.openxmlformats.org/presentationml/2006/main">
  <p:tag name="MS_PLACEHOLDERID" val="PlaceholderID43917.5059722222094955"/>
</p:tagLst>
</file>

<file path=ppt/tags/tag27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6401"/>
</p:tagLst>
</file>

<file path=ppt/tags/tag277.xml><?xml version="1.0" encoding="utf-8"?>
<p:tagLst xmlns:a="http://schemas.openxmlformats.org/drawingml/2006/main" xmlns:r="http://schemas.openxmlformats.org/officeDocument/2006/relationships" xmlns:p="http://schemas.openxmlformats.org/presentationml/2006/main">
  <p:tag name="MS_PLACEHOLDERID" val="PlaceholderID43917.5059722222052486"/>
</p:tagLst>
</file>

<file path=ppt/tags/tag278.xml><?xml version="1.0" encoding="utf-8"?>
<p:tagLst xmlns:a="http://schemas.openxmlformats.org/drawingml/2006/main" xmlns:r="http://schemas.openxmlformats.org/officeDocument/2006/relationships" xmlns:p="http://schemas.openxmlformats.org/presentationml/2006/main">
  <p:tag name="MS_PLACEHOLDERID" val="PlaceholderID44091.434837963076711"/>
</p:tagLst>
</file>

<file path=ppt/tags/tag279.xml><?xml version="1.0" encoding="utf-8"?>
<p:tagLst xmlns:a="http://schemas.openxmlformats.org/drawingml/2006/main" xmlns:r="http://schemas.openxmlformats.org/officeDocument/2006/relationships" xmlns:p="http://schemas.openxmlformats.org/presentationml/2006/main">
  <p:tag name="MS_PLACEHOLDERID" val="PlaceholderID44091.434837963005350"/>
</p:tagLst>
</file>

<file path=ppt/tags/tag28.xml><?xml version="1.0" encoding="utf-8"?>
<p:tagLst xmlns:a="http://schemas.openxmlformats.org/drawingml/2006/main" xmlns:r="http://schemas.openxmlformats.org/officeDocument/2006/relationships" xmlns:p="http://schemas.openxmlformats.org/presentationml/2006/main">
  <p:tag name="MS_PLACEHOLDERID" val="PlaceholderID43917.5059722222029816"/>
</p:tagLst>
</file>

<file path=ppt/tags/tag280.xml><?xml version="1.0" encoding="utf-8"?>
<p:tagLst xmlns:a="http://schemas.openxmlformats.org/drawingml/2006/main" xmlns:r="http://schemas.openxmlformats.org/officeDocument/2006/relationships" xmlns:p="http://schemas.openxmlformats.org/presentationml/2006/main">
  <p:tag name="MS_PLACEHOLDERID" val="PlaceholderID44091.434837963059245"/>
</p:tagLst>
</file>

<file path=ppt/tags/tag28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6870"/>
</p:tagLst>
</file>

<file path=ppt/tags/tag282.xml><?xml version="1.0" encoding="utf-8"?>
<p:tagLst xmlns:a="http://schemas.openxmlformats.org/drawingml/2006/main" xmlns:r="http://schemas.openxmlformats.org/officeDocument/2006/relationships" xmlns:p="http://schemas.openxmlformats.org/presentationml/2006/main">
  <p:tag name="MS_PLACEHOLDERID" val="PlaceholderID43917.5059722222029816"/>
</p:tagLst>
</file>

<file path=ppt/tags/tag28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2269"/>
</p:tagLst>
</file>

<file path=ppt/tags/tag284.xml><?xml version="1.0" encoding="utf-8"?>
<p:tagLst xmlns:a="http://schemas.openxmlformats.org/drawingml/2006/main" xmlns:r="http://schemas.openxmlformats.org/officeDocument/2006/relationships" xmlns:p="http://schemas.openxmlformats.org/presentationml/2006/main">
  <p:tag name="MS_PLACEHOLDERID" val="PlaceholderID43917.5059722222064782"/>
</p:tagLst>
</file>

<file path=ppt/tags/tag285.xml><?xml version="1.0" encoding="utf-8"?>
<p:tagLst xmlns:a="http://schemas.openxmlformats.org/drawingml/2006/main" xmlns:r="http://schemas.openxmlformats.org/officeDocument/2006/relationships" xmlns:p="http://schemas.openxmlformats.org/presentationml/2006/main">
  <p:tag name="MS_PLACEHOLDERID" val="PlaceholderID43917.5059722222026379"/>
</p:tagLst>
</file>

<file path=ppt/tags/tag286.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27934"/>
</p:tagLst>
</file>

<file path=ppt/tags/tag287.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980"/>
</p:tagLst>
</file>

<file path=ppt/tags/tag288.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460"/>
</p:tagLst>
</file>

<file path=ppt/tags/tag289.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916"/>
</p:tagLst>
</file>

<file path=ppt/tags/tag2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2269"/>
</p:tagLst>
</file>

<file path=ppt/tags/tag290.xml><?xml version="1.0" encoding="utf-8"?>
<p:tagLst xmlns:a="http://schemas.openxmlformats.org/drawingml/2006/main" xmlns:r="http://schemas.openxmlformats.org/officeDocument/2006/relationships" xmlns:p="http://schemas.openxmlformats.org/presentationml/2006/main">
  <p:tag name="MS_PLACEHOLDERID" val="PlaceholderID43917.5059722222098609"/>
</p:tagLst>
</file>

<file path=ppt/tags/tag29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1096"/>
</p:tagLst>
</file>

<file path=ppt/tags/tag29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2686"/>
</p:tagLst>
</file>

<file path=ppt/tags/tag29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9511"/>
</p:tagLst>
</file>

<file path=ppt/tags/tag29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8000"/>
</p:tagLst>
</file>

<file path=ppt/tags/tag295.xml><?xml version="1.0" encoding="utf-8"?>
<p:tagLst xmlns:a="http://schemas.openxmlformats.org/drawingml/2006/main" xmlns:r="http://schemas.openxmlformats.org/officeDocument/2006/relationships" xmlns:p="http://schemas.openxmlformats.org/presentationml/2006/main">
  <p:tag name="MS_PLACEHOLDERID" val="PlaceholderID43917.5059722222024393"/>
</p:tagLst>
</file>

<file path=ppt/tags/tag29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3387"/>
</p:tagLst>
</file>

<file path=ppt/tags/tag297.xml><?xml version="1.0" encoding="utf-8"?>
<p:tagLst xmlns:a="http://schemas.openxmlformats.org/drawingml/2006/main" xmlns:r="http://schemas.openxmlformats.org/officeDocument/2006/relationships" xmlns:p="http://schemas.openxmlformats.org/presentationml/2006/main">
  <p:tag name="MS_PLACEHOLDERID" val="PlaceholderID43917.5059722222010636"/>
</p:tagLst>
</file>

<file path=ppt/tags/tag29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9941"/>
</p:tagLst>
</file>

<file path=ppt/tags/tag29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7617"/>
</p:tagLst>
</file>

<file path=ppt/tags/tag3.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30.xml><?xml version="1.0" encoding="utf-8"?>
<p:tagLst xmlns:a="http://schemas.openxmlformats.org/drawingml/2006/main" xmlns:r="http://schemas.openxmlformats.org/officeDocument/2006/relationships" xmlns:p="http://schemas.openxmlformats.org/presentationml/2006/main">
  <p:tag name="MS_PLACEHOLDERID" val="PlaceholderID43917.5059722222064782"/>
</p:tagLst>
</file>

<file path=ppt/tags/tag300.xml><?xml version="1.0" encoding="utf-8"?>
<p:tagLst xmlns:a="http://schemas.openxmlformats.org/drawingml/2006/main" xmlns:r="http://schemas.openxmlformats.org/officeDocument/2006/relationships" xmlns:p="http://schemas.openxmlformats.org/presentationml/2006/main">
  <p:tag name="MS_PLACEHOLDERID" val="PlaceholderID43917.5059722222001570"/>
</p:tagLst>
</file>

<file path=ppt/tags/tag301.xml><?xml version="1.0" encoding="utf-8"?>
<p:tagLst xmlns:a="http://schemas.openxmlformats.org/drawingml/2006/main" xmlns:r="http://schemas.openxmlformats.org/officeDocument/2006/relationships" xmlns:p="http://schemas.openxmlformats.org/presentationml/2006/main">
  <p:tag name="MS_PLACEHOLDERID" val="PlaceholderID43917.5059722222057518"/>
</p:tagLst>
</file>

<file path=ppt/tags/tag302.xml><?xml version="1.0" encoding="utf-8"?>
<p:tagLst xmlns:a="http://schemas.openxmlformats.org/drawingml/2006/main" xmlns:r="http://schemas.openxmlformats.org/officeDocument/2006/relationships" xmlns:p="http://schemas.openxmlformats.org/presentationml/2006/main">
  <p:tag name="MS_PLACEHOLDERID" val="PlaceholderID43917.5059722222010005"/>
</p:tagLst>
</file>

<file path=ppt/tags/tag303.xml><?xml version="1.0" encoding="utf-8"?>
<p:tagLst xmlns:a="http://schemas.openxmlformats.org/drawingml/2006/main" xmlns:r="http://schemas.openxmlformats.org/officeDocument/2006/relationships" xmlns:p="http://schemas.openxmlformats.org/presentationml/2006/main">
  <p:tag name="MS_PLACEHOLDERID" val="PlaceholderID43917.5059722222010302"/>
</p:tagLst>
</file>

<file path=ppt/tags/tag304.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79888"/>
</p:tagLst>
</file>

<file path=ppt/tags/tag305.xml><?xml version="1.0" encoding="utf-8"?>
<p:tagLst xmlns:a="http://schemas.openxmlformats.org/drawingml/2006/main" xmlns:r="http://schemas.openxmlformats.org/officeDocument/2006/relationships" xmlns:p="http://schemas.openxmlformats.org/presentationml/2006/main">
  <p:tag name="MS_PLACEHOLDERID" val="PlaceholderID43917.5059722222028448"/>
</p:tagLst>
</file>

<file path=ppt/tags/tag306.xml><?xml version="1.0" encoding="utf-8"?>
<p:tagLst xmlns:a="http://schemas.openxmlformats.org/drawingml/2006/main" xmlns:r="http://schemas.openxmlformats.org/officeDocument/2006/relationships" xmlns:p="http://schemas.openxmlformats.org/presentationml/2006/main">
  <p:tag name="MS_PLACEHOLDERID" val="PlaceholderID44091.434837963004564"/>
</p:tagLst>
</file>

<file path=ppt/tags/tag307.xml><?xml version="1.0" encoding="utf-8"?>
<p:tagLst xmlns:a="http://schemas.openxmlformats.org/drawingml/2006/main" xmlns:r="http://schemas.openxmlformats.org/officeDocument/2006/relationships" xmlns:p="http://schemas.openxmlformats.org/presentationml/2006/main">
  <p:tag name="MS_PLACEHOLDERID" val="PlaceholderID43917.5059722222029577"/>
</p:tagLst>
</file>

<file path=ppt/tags/tag308.xml><?xml version="1.0" encoding="utf-8"?>
<p:tagLst xmlns:a="http://schemas.openxmlformats.org/drawingml/2006/main" xmlns:r="http://schemas.openxmlformats.org/officeDocument/2006/relationships" xmlns:p="http://schemas.openxmlformats.org/presentationml/2006/main">
  <p:tag name="MS_PLACEHOLDERID" val="PlaceholderID43917.5059722222038201"/>
</p:tagLst>
</file>

<file path=ppt/tags/tag309.xml><?xml version="1.0" encoding="utf-8"?>
<p:tagLst xmlns:a="http://schemas.openxmlformats.org/drawingml/2006/main" xmlns:r="http://schemas.openxmlformats.org/officeDocument/2006/relationships" xmlns:p="http://schemas.openxmlformats.org/presentationml/2006/main">
  <p:tag name="MS_PLACEHOLDERID" val="PlaceholderID43917.5059722222030097"/>
</p:tagLst>
</file>

<file path=ppt/tags/tag31.xml><?xml version="1.0" encoding="utf-8"?>
<p:tagLst xmlns:a="http://schemas.openxmlformats.org/drawingml/2006/main" xmlns:r="http://schemas.openxmlformats.org/officeDocument/2006/relationships" xmlns:p="http://schemas.openxmlformats.org/presentationml/2006/main">
  <p:tag name="MS_PLACEHOLDERID" val="PlaceholderID43917.5059722222026379"/>
</p:tagLst>
</file>

<file path=ppt/tags/tag310.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94857"/>
</p:tagLst>
</file>

<file path=ppt/tags/tag311.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97982"/>
</p:tagLst>
</file>

<file path=ppt/tags/tag312.xml><?xml version="1.0" encoding="utf-8"?>
<p:tagLst xmlns:a="http://schemas.openxmlformats.org/drawingml/2006/main" xmlns:r="http://schemas.openxmlformats.org/officeDocument/2006/relationships" xmlns:p="http://schemas.openxmlformats.org/presentationml/2006/main">
  <p:tag name="MS_PLACEHOLDERID" val="PlaceholderID43917.5059722222040137"/>
</p:tagLst>
</file>

<file path=ppt/tags/tag313.xml><?xml version="1.0" encoding="utf-8"?>
<p:tagLst xmlns:a="http://schemas.openxmlformats.org/drawingml/2006/main" xmlns:r="http://schemas.openxmlformats.org/officeDocument/2006/relationships" xmlns:p="http://schemas.openxmlformats.org/presentationml/2006/main">
  <p:tag name="MS_PLACEHOLDERID" val="PlaceholderID44091.434837963027827"/>
</p:tagLst>
</file>

<file path=ppt/tags/tag314.xml><?xml version="1.0" encoding="utf-8"?>
<p:tagLst xmlns:a="http://schemas.openxmlformats.org/drawingml/2006/main" xmlns:r="http://schemas.openxmlformats.org/officeDocument/2006/relationships" xmlns:p="http://schemas.openxmlformats.org/presentationml/2006/main">
  <p:tag name="MS_PLACEHOLDERID" val="PlaceholderID43917.5059722222016044"/>
</p:tagLst>
</file>

<file path=ppt/tags/tag315.xml><?xml version="1.0" encoding="utf-8"?>
<p:tagLst xmlns:a="http://schemas.openxmlformats.org/drawingml/2006/main" xmlns:r="http://schemas.openxmlformats.org/officeDocument/2006/relationships" xmlns:p="http://schemas.openxmlformats.org/presentationml/2006/main">
  <p:tag name="MS_PLACEHOLDERID" val="PlaceholderID43917.5059722222016282"/>
</p:tagLst>
</file>

<file path=ppt/tags/tag316.xml><?xml version="1.0" encoding="utf-8"?>
<p:tagLst xmlns:a="http://schemas.openxmlformats.org/drawingml/2006/main" xmlns:r="http://schemas.openxmlformats.org/officeDocument/2006/relationships" xmlns:p="http://schemas.openxmlformats.org/presentationml/2006/main">
  <p:tag name="MS_PLACEHOLDERID" val="PlaceholderID43917.5059722222064658"/>
</p:tagLst>
</file>

<file path=ppt/tags/tag317.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41007"/>
</p:tagLst>
</file>

<file path=ppt/tags/tag318.xml><?xml version="1.0" encoding="utf-8"?>
<p:tagLst xmlns:a="http://schemas.openxmlformats.org/drawingml/2006/main" xmlns:r="http://schemas.openxmlformats.org/officeDocument/2006/relationships" xmlns:p="http://schemas.openxmlformats.org/presentationml/2006/main">
  <p:tag name="MS_PLACEHOLDERID" val="PlaceholderID44091.434837963041276"/>
</p:tagLst>
</file>

<file path=ppt/tags/tag319.xml><?xml version="1.0" encoding="utf-8"?>
<p:tagLst xmlns:a="http://schemas.openxmlformats.org/drawingml/2006/main" xmlns:r="http://schemas.openxmlformats.org/officeDocument/2006/relationships" xmlns:p="http://schemas.openxmlformats.org/presentationml/2006/main">
  <p:tag name="MS_PLACEHOLDERID" val="PlaceholderID43917.5059722222071273"/>
</p:tagLst>
</file>

<file path=ppt/tags/tag32.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27934"/>
</p:tagLst>
</file>

<file path=ppt/tags/tag320.xml><?xml version="1.0" encoding="utf-8"?>
<p:tagLst xmlns:a="http://schemas.openxmlformats.org/drawingml/2006/main" xmlns:r="http://schemas.openxmlformats.org/officeDocument/2006/relationships" xmlns:p="http://schemas.openxmlformats.org/presentationml/2006/main">
  <p:tag name="MS_PLACEHOLDERID" val="PlaceholderID43917.5059722222032620"/>
</p:tagLst>
</file>

<file path=ppt/tags/tag321.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63317"/>
</p:tagLst>
</file>

<file path=ppt/tags/tag322.xml><?xml version="1.0" encoding="utf-8"?>
<p:tagLst xmlns:a="http://schemas.openxmlformats.org/drawingml/2006/main" xmlns:r="http://schemas.openxmlformats.org/officeDocument/2006/relationships" xmlns:p="http://schemas.openxmlformats.org/presentationml/2006/main">
  <p:tag name="MS_PLACEHOLDERID" val="PlaceholderID43917.5059722222020756"/>
</p:tagLst>
</file>

<file path=ppt/tags/tag323.xml><?xml version="1.0" encoding="utf-8"?>
<p:tagLst xmlns:a="http://schemas.openxmlformats.org/drawingml/2006/main" xmlns:r="http://schemas.openxmlformats.org/officeDocument/2006/relationships" xmlns:p="http://schemas.openxmlformats.org/presentationml/2006/main">
  <p:tag name="MS_PLACEHOLDERID" val="PlaceholderID43917.5059722222018601"/>
</p:tagLst>
</file>

<file path=ppt/tags/tag324.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335"/>
</p:tagLst>
</file>

<file path=ppt/tags/tag325.xml><?xml version="1.0" encoding="utf-8"?>
<p:tagLst xmlns:a="http://schemas.openxmlformats.org/drawingml/2006/main" xmlns:r="http://schemas.openxmlformats.org/officeDocument/2006/relationships" xmlns:p="http://schemas.openxmlformats.org/presentationml/2006/main">
  <p:tag name="MS_PLACEHOLDERID" val="PlaceholderID43917.5059722222008071"/>
</p:tagLst>
</file>

<file path=ppt/tags/tag32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5797"/>
</p:tagLst>
</file>

<file path=ppt/tags/tag32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0572"/>
</p:tagLst>
</file>

<file path=ppt/tags/tag32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6136"/>
</p:tagLst>
</file>

<file path=ppt/tags/tag32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8521"/>
</p:tagLst>
</file>

<file path=ppt/tags/tag3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980"/>
</p:tagLst>
</file>

<file path=ppt/tags/tag33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7890"/>
</p:tagLst>
</file>

<file path=ppt/tags/tag33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8966"/>
</p:tagLst>
</file>

<file path=ppt/tags/tag332.xml><?xml version="1.0" encoding="utf-8"?>
<p:tagLst xmlns:a="http://schemas.openxmlformats.org/drawingml/2006/main" xmlns:r="http://schemas.openxmlformats.org/officeDocument/2006/relationships" xmlns:p="http://schemas.openxmlformats.org/presentationml/2006/main">
  <p:tag name="MS_PLACEHOLDERID" val="PlaceholderID43917.5059722222091937"/>
</p:tagLst>
</file>

<file path=ppt/tags/tag333.xml><?xml version="1.0" encoding="utf-8"?>
<p:tagLst xmlns:a="http://schemas.openxmlformats.org/drawingml/2006/main" xmlns:r="http://schemas.openxmlformats.org/officeDocument/2006/relationships" xmlns:p="http://schemas.openxmlformats.org/presentationml/2006/main">
  <p:tag name="MS_PLACEHOLDERID" val="PlaceholderID43917.5059722222063174"/>
</p:tagLst>
</file>

<file path=ppt/tags/tag334.xml><?xml version="1.0" encoding="utf-8"?>
<p:tagLst xmlns:a="http://schemas.openxmlformats.org/drawingml/2006/main" xmlns:r="http://schemas.openxmlformats.org/officeDocument/2006/relationships" xmlns:p="http://schemas.openxmlformats.org/presentationml/2006/main">
  <p:tag name="MS_PLACEHOLDERID" val="PlaceholderID43917.5059722222062764"/>
</p:tagLst>
</file>

<file path=ppt/tags/tag335.xml><?xml version="1.0" encoding="utf-8"?>
<p:tagLst xmlns:a="http://schemas.openxmlformats.org/drawingml/2006/main" xmlns:r="http://schemas.openxmlformats.org/officeDocument/2006/relationships" xmlns:p="http://schemas.openxmlformats.org/presentationml/2006/main">
  <p:tag name="MS_PLACEHOLDERID" val="PlaceholderID43917.5059722222042845"/>
</p:tagLst>
</file>

<file path=ppt/tags/tag336.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09797"/>
</p:tagLst>
</file>

<file path=ppt/tags/tag337.xml><?xml version="1.0" encoding="utf-8"?>
<p:tagLst xmlns:a="http://schemas.openxmlformats.org/drawingml/2006/main" xmlns:r="http://schemas.openxmlformats.org/officeDocument/2006/relationships" xmlns:p="http://schemas.openxmlformats.org/presentationml/2006/main">
  <p:tag name="MS_PLACEHOLDERID" val="PlaceholderID43917.5059722222056104"/>
</p:tagLst>
</file>

<file path=ppt/tags/tag338.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69448"/>
</p:tagLst>
</file>

<file path=ppt/tags/tag339.xml><?xml version="1.0" encoding="utf-8"?>
<p:tagLst xmlns:a="http://schemas.openxmlformats.org/drawingml/2006/main" xmlns:r="http://schemas.openxmlformats.org/officeDocument/2006/relationships" xmlns:p="http://schemas.openxmlformats.org/presentationml/2006/main">
  <p:tag name="MS_PLACEHOLDERID" val="PlaceholderID43917.5059722222091371"/>
</p:tagLst>
</file>

<file path=ppt/tags/tag34.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460"/>
</p:tagLst>
</file>

<file path=ppt/tags/tag340.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83481"/>
</p:tagLst>
</file>

<file path=ppt/tags/tag341.xml><?xml version="1.0" encoding="utf-8"?>
<p:tagLst xmlns:a="http://schemas.openxmlformats.org/drawingml/2006/main" xmlns:r="http://schemas.openxmlformats.org/officeDocument/2006/relationships" xmlns:p="http://schemas.openxmlformats.org/presentationml/2006/main">
  <p:tag name="MS_PLACEHOLDERID" val="PlaceholderID43917.5059722222002262"/>
</p:tagLst>
</file>

<file path=ppt/tags/tag342.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4336"/>
</p:tagLst>
</file>

<file path=ppt/tags/tag343.xml><?xml version="1.0" encoding="utf-8"?>
<p:tagLst xmlns:a="http://schemas.openxmlformats.org/drawingml/2006/main" xmlns:r="http://schemas.openxmlformats.org/officeDocument/2006/relationships" xmlns:p="http://schemas.openxmlformats.org/presentationml/2006/main">
  <p:tag name="MS_PLACEHOLDERID" val="PlaceholderID43917.5059722222091616"/>
</p:tagLst>
</file>

<file path=ppt/tags/tag344.xml><?xml version="1.0" encoding="utf-8"?>
<p:tagLst xmlns:a="http://schemas.openxmlformats.org/drawingml/2006/main" xmlns:r="http://schemas.openxmlformats.org/officeDocument/2006/relationships" xmlns:p="http://schemas.openxmlformats.org/presentationml/2006/main">
  <p:tag name="MS_PLACEHOLDERID" val="PlaceholderID44091.434837963043026"/>
</p:tagLst>
</file>

<file path=ppt/tags/tag345.xml><?xml version="1.0" encoding="utf-8"?>
<p:tagLst xmlns:a="http://schemas.openxmlformats.org/drawingml/2006/main" xmlns:r="http://schemas.openxmlformats.org/officeDocument/2006/relationships" xmlns:p="http://schemas.openxmlformats.org/presentationml/2006/main">
  <p:tag name="STYLEXMLFILE" val="Cover Contact"/>
  <p:tag name="MS_XMLFILE_REGKEY" val=""/>
  <p:tag name="MS_PLACEHOLDERID" val="PlaceholderID43917.5059722222067794"/>
</p:tagLst>
</file>

<file path=ppt/tags/tag346.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0245"/>
</p:tagLst>
</file>

<file path=ppt/tags/tag347.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1373"/>
</p:tagLst>
</file>

<file path=ppt/tags/tag348.xml><?xml version="1.0" encoding="utf-8"?>
<p:tagLst xmlns:a="http://schemas.openxmlformats.org/drawingml/2006/main" xmlns:r="http://schemas.openxmlformats.org/officeDocument/2006/relationships" xmlns:p="http://schemas.openxmlformats.org/presentationml/2006/main">
  <p:tag name="PLACEHOLDERAUTOMATIONTAG" val="DisclaimerShape"/>
  <p:tag name="MS_XMLFILE_REGKEY" val=""/>
  <p:tag name="MS_PLACEHOLDERID" val="PlaceholderID43917.5059722222046298"/>
</p:tagLst>
</file>

<file path=ppt/tags/tag349.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35347"/>
</p:tagLst>
</file>

<file path=ppt/tags/tag3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916"/>
</p:tagLst>
</file>

<file path=ppt/tags/tag350.xml><?xml version="1.0" encoding="utf-8"?>
<p:tagLst xmlns:a="http://schemas.openxmlformats.org/drawingml/2006/main" xmlns:r="http://schemas.openxmlformats.org/officeDocument/2006/relationships" xmlns:p="http://schemas.openxmlformats.org/presentationml/2006/main">
  <p:tag name="MS_PLACEHOLDERID" val="PlaceholderID43917.5059722222040483"/>
</p:tagLst>
</file>

<file path=ppt/tags/tag351.xml><?xml version="1.0" encoding="utf-8"?>
<p:tagLst xmlns:a="http://schemas.openxmlformats.org/drawingml/2006/main" xmlns:r="http://schemas.openxmlformats.org/officeDocument/2006/relationships" xmlns:p="http://schemas.openxmlformats.org/presentationml/2006/main">
  <p:tag name="MS_PLACEHOLDERID" val="PlaceholderID43917.5599884259070554"/>
</p:tagLst>
</file>

<file path=ppt/tags/tag35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599884259053342"/>
</p:tagLst>
</file>

<file path=ppt/tags/tag353.xml><?xml version="1.0" encoding="utf-8"?>
<p:tagLst xmlns:a="http://schemas.openxmlformats.org/drawingml/2006/main" xmlns:r="http://schemas.openxmlformats.org/officeDocument/2006/relationships" xmlns:p="http://schemas.openxmlformats.org/presentationml/2006/main">
  <p:tag name="MS_PLACEHOLDERID" val="PlaceholderID43917.5599884259057951"/>
</p:tagLst>
</file>

<file path=ppt/tags/tag354.xml><?xml version="1.0" encoding="utf-8"?>
<p:tagLst xmlns:a="http://schemas.openxmlformats.org/drawingml/2006/main" xmlns:r="http://schemas.openxmlformats.org/officeDocument/2006/relationships" xmlns:p="http://schemas.openxmlformats.org/presentationml/2006/main">
  <p:tag name="MS_PLACEHOLDERID" val="PlaceholderID43917.5599884259028956"/>
</p:tagLst>
</file>

<file path=ppt/tags/tag355.xml><?xml version="1.0" encoding="utf-8"?>
<p:tagLst xmlns:a="http://schemas.openxmlformats.org/drawingml/2006/main" xmlns:r="http://schemas.openxmlformats.org/officeDocument/2006/relationships" xmlns:p="http://schemas.openxmlformats.org/presentationml/2006/main">
  <p:tag name="MS_PLACEHOLDERID" val="PlaceholderID43917.5599884259030194"/>
</p:tagLst>
</file>

<file path=ppt/tags/tag356.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357.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358.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359.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36.xml><?xml version="1.0" encoding="utf-8"?>
<p:tagLst xmlns:a="http://schemas.openxmlformats.org/drawingml/2006/main" xmlns:r="http://schemas.openxmlformats.org/officeDocument/2006/relationships" xmlns:p="http://schemas.openxmlformats.org/presentationml/2006/main">
  <p:tag name="MS_PLACEHOLDERID" val="PlaceholderID43917.5059722222098609"/>
</p:tagLst>
</file>

<file path=ppt/tags/tag36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7951"/>
</p:tagLst>
</file>

<file path=ppt/tags/tag361.xml><?xml version="1.0" encoding="utf-8"?>
<p:tagLst xmlns:a="http://schemas.openxmlformats.org/drawingml/2006/main" xmlns:r="http://schemas.openxmlformats.org/officeDocument/2006/relationships" xmlns:p="http://schemas.openxmlformats.org/presentationml/2006/main">
  <p:tag name="MS_PLACEHOLDERID" val="PlaceholderID43917.5059722222028956"/>
</p:tagLst>
</file>

<file path=ppt/tags/tag362.xml><?xml version="1.0" encoding="utf-8"?>
<p:tagLst xmlns:a="http://schemas.openxmlformats.org/drawingml/2006/main" xmlns:r="http://schemas.openxmlformats.org/officeDocument/2006/relationships" xmlns:p="http://schemas.openxmlformats.org/presentationml/2006/main">
  <p:tag name="MS_PLACEHOLDERID" val="PlaceholderID43917.5059722222030194"/>
</p:tagLst>
</file>

<file path=ppt/tags/tag363.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XMLFILE_REGKEY" val=""/>
  <p:tag name="MS_PLACEHOLDERID" val="PlaceholderID43917.5059722222077474"/>
</p:tagLst>
</file>

<file path=ppt/tags/tag36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1401"/>
</p:tagLst>
</file>

<file path=ppt/tags/tag365.xml><?xml version="1.0" encoding="utf-8"?>
<p:tagLst xmlns:a="http://schemas.openxmlformats.org/drawingml/2006/main" xmlns:r="http://schemas.openxmlformats.org/officeDocument/2006/relationships" xmlns:p="http://schemas.openxmlformats.org/presentationml/2006/main">
  <p:tag name="MS_PLACEHOLDERID" val="PlaceholderID43917.5059722222076072"/>
</p:tagLst>
</file>

<file path=ppt/tags/tag366.xml><?xml version="1.0" encoding="utf-8"?>
<p:tagLst xmlns:a="http://schemas.openxmlformats.org/drawingml/2006/main" xmlns:r="http://schemas.openxmlformats.org/officeDocument/2006/relationships" xmlns:p="http://schemas.openxmlformats.org/presentationml/2006/main">
  <p:tag name="MS_PLACEHOLDERID" val="PlaceholderID43917.5059722222081449"/>
</p:tagLst>
</file>

<file path=ppt/tags/tag367.xml><?xml version="1.0" encoding="utf-8"?>
<p:tagLst xmlns:a="http://schemas.openxmlformats.org/drawingml/2006/main" xmlns:r="http://schemas.openxmlformats.org/officeDocument/2006/relationships" xmlns:p="http://schemas.openxmlformats.org/presentationml/2006/main">
  <p:tag name="PICTUREXMLFILE" val="Default Picture Settings"/>
  <p:tag name="PLACEHOLDERAUTOMATIONTAG" val="NoAutomation"/>
  <p:tag name="MS_XMLFILE_REGKEY" val=""/>
  <p:tag name="MS_PLACEHOLDERID" val="PlaceholderID43917.5059722222070903"/>
</p:tagLst>
</file>

<file path=ppt/tags/tag368.xml><?xml version="1.0" encoding="utf-8"?>
<p:tagLst xmlns:a="http://schemas.openxmlformats.org/drawingml/2006/main" xmlns:r="http://schemas.openxmlformats.org/officeDocument/2006/relationships" xmlns:p="http://schemas.openxmlformats.org/presentationml/2006/main">
  <p:tag name="MS_PLACEHOLDERID" val="PlaceholderID43917.5059722222004535"/>
</p:tagLst>
</file>

<file path=ppt/tags/tag369.xml><?xml version="1.0" encoding="utf-8"?>
<p:tagLst xmlns:a="http://schemas.openxmlformats.org/drawingml/2006/main" xmlns:r="http://schemas.openxmlformats.org/officeDocument/2006/relationships" xmlns:p="http://schemas.openxmlformats.org/presentationml/2006/main">
  <p:tag name="MS_PLACEHOLDERID" val="PlaceholderID43917.5059722222041403"/>
</p:tagLst>
</file>

<file path=ppt/tags/tag3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1096"/>
</p:tagLst>
</file>

<file path=ppt/tags/tag37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86261"/>
</p:tagLst>
</file>

<file path=ppt/tags/tag37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9048"/>
</p:tagLst>
</file>

<file path=ppt/tags/tag372.xml><?xml version="1.0" encoding="utf-8"?>
<p:tagLst xmlns:a="http://schemas.openxmlformats.org/drawingml/2006/main" xmlns:r="http://schemas.openxmlformats.org/officeDocument/2006/relationships" xmlns:p="http://schemas.openxmlformats.org/presentationml/2006/main">
  <p:tag name="MS_PLACEHOLDERID" val="PlaceholderID44091.434837963037353"/>
</p:tagLst>
</file>

<file path=ppt/tags/tag373.xml><?xml version="1.0" encoding="utf-8"?>
<p:tagLst xmlns:a="http://schemas.openxmlformats.org/drawingml/2006/main" xmlns:r="http://schemas.openxmlformats.org/officeDocument/2006/relationships" xmlns:p="http://schemas.openxmlformats.org/presentationml/2006/main">
  <p:tag name="MS_PLACEHOLDERID" val="PlaceholderID44091.434837963096195"/>
</p:tagLst>
</file>

<file path=ppt/tags/tag374.xml><?xml version="1.0" encoding="utf-8"?>
<p:tagLst xmlns:a="http://schemas.openxmlformats.org/drawingml/2006/main" xmlns:r="http://schemas.openxmlformats.org/officeDocument/2006/relationships" xmlns:p="http://schemas.openxmlformats.org/presentationml/2006/main">
  <p:tag name="MS_PLACEHOLDERID" val="PlaceholderID44091.434837963087144"/>
</p:tagLst>
</file>

<file path=ppt/tags/tag37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5623"/>
</p:tagLst>
</file>

<file path=ppt/tags/tag376.xml><?xml version="1.0" encoding="utf-8"?>
<p:tagLst xmlns:a="http://schemas.openxmlformats.org/drawingml/2006/main" xmlns:r="http://schemas.openxmlformats.org/officeDocument/2006/relationships" xmlns:p="http://schemas.openxmlformats.org/presentationml/2006/main">
  <p:tag name="MS_PLACEHOLDERID" val="PlaceholderID43917.5059722222094955"/>
</p:tagLst>
</file>

<file path=ppt/tags/tag37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6401"/>
</p:tagLst>
</file>

<file path=ppt/tags/tag378.xml><?xml version="1.0" encoding="utf-8"?>
<p:tagLst xmlns:a="http://schemas.openxmlformats.org/drawingml/2006/main" xmlns:r="http://schemas.openxmlformats.org/officeDocument/2006/relationships" xmlns:p="http://schemas.openxmlformats.org/presentationml/2006/main">
  <p:tag name="MS_PLACEHOLDERID" val="PlaceholderID43917.5059722222052486"/>
</p:tagLst>
</file>

<file path=ppt/tags/tag379.xml><?xml version="1.0" encoding="utf-8"?>
<p:tagLst xmlns:a="http://schemas.openxmlformats.org/drawingml/2006/main" xmlns:r="http://schemas.openxmlformats.org/officeDocument/2006/relationships" xmlns:p="http://schemas.openxmlformats.org/presentationml/2006/main">
  <p:tag name="MS_PLACEHOLDERID" val="PlaceholderID44091.434837963076711"/>
</p:tagLst>
</file>

<file path=ppt/tags/tag3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2686"/>
</p:tagLst>
</file>

<file path=ppt/tags/tag380.xml><?xml version="1.0" encoding="utf-8"?>
<p:tagLst xmlns:a="http://schemas.openxmlformats.org/drawingml/2006/main" xmlns:r="http://schemas.openxmlformats.org/officeDocument/2006/relationships" xmlns:p="http://schemas.openxmlformats.org/presentationml/2006/main">
  <p:tag name="MS_PLACEHOLDERID" val="PlaceholderID44091.434837963005350"/>
</p:tagLst>
</file>

<file path=ppt/tags/tag381.xml><?xml version="1.0" encoding="utf-8"?>
<p:tagLst xmlns:a="http://schemas.openxmlformats.org/drawingml/2006/main" xmlns:r="http://schemas.openxmlformats.org/officeDocument/2006/relationships" xmlns:p="http://schemas.openxmlformats.org/presentationml/2006/main">
  <p:tag name="MS_PLACEHOLDERID" val="PlaceholderID44091.434837963059245"/>
</p:tagLst>
</file>

<file path=ppt/tags/tag38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6870"/>
</p:tagLst>
</file>

<file path=ppt/tags/tag383.xml><?xml version="1.0" encoding="utf-8"?>
<p:tagLst xmlns:a="http://schemas.openxmlformats.org/drawingml/2006/main" xmlns:r="http://schemas.openxmlformats.org/officeDocument/2006/relationships" xmlns:p="http://schemas.openxmlformats.org/presentationml/2006/main">
  <p:tag name="MS_PLACEHOLDERID" val="PlaceholderID43917.5059722222029816"/>
</p:tagLst>
</file>

<file path=ppt/tags/tag38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2269"/>
</p:tagLst>
</file>

<file path=ppt/tags/tag385.xml><?xml version="1.0" encoding="utf-8"?>
<p:tagLst xmlns:a="http://schemas.openxmlformats.org/drawingml/2006/main" xmlns:r="http://schemas.openxmlformats.org/officeDocument/2006/relationships" xmlns:p="http://schemas.openxmlformats.org/presentationml/2006/main">
  <p:tag name="MS_PLACEHOLDERID" val="PlaceholderID43917.5059722222064782"/>
</p:tagLst>
</file>

<file path=ppt/tags/tag386.xml><?xml version="1.0" encoding="utf-8"?>
<p:tagLst xmlns:a="http://schemas.openxmlformats.org/drawingml/2006/main" xmlns:r="http://schemas.openxmlformats.org/officeDocument/2006/relationships" xmlns:p="http://schemas.openxmlformats.org/presentationml/2006/main">
  <p:tag name="MS_PLACEHOLDERID" val="PlaceholderID43917.5059722222026379"/>
</p:tagLst>
</file>

<file path=ppt/tags/tag387.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27934"/>
</p:tagLst>
</file>

<file path=ppt/tags/tag388.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980"/>
</p:tagLst>
</file>

<file path=ppt/tags/tag389.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460"/>
</p:tagLst>
</file>

<file path=ppt/tags/tag3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9511"/>
</p:tagLst>
</file>

<file path=ppt/tags/tag390.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916"/>
</p:tagLst>
</file>

<file path=ppt/tags/tag391.xml><?xml version="1.0" encoding="utf-8"?>
<p:tagLst xmlns:a="http://schemas.openxmlformats.org/drawingml/2006/main" xmlns:r="http://schemas.openxmlformats.org/officeDocument/2006/relationships" xmlns:p="http://schemas.openxmlformats.org/presentationml/2006/main">
  <p:tag name="MS_PLACEHOLDERID" val="PlaceholderID43917.5059722222098609"/>
</p:tagLst>
</file>

<file path=ppt/tags/tag39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1096"/>
</p:tagLst>
</file>

<file path=ppt/tags/tag39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2686"/>
</p:tagLst>
</file>

<file path=ppt/tags/tag39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9511"/>
</p:tagLst>
</file>

<file path=ppt/tags/tag39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8000"/>
</p:tagLst>
</file>

<file path=ppt/tags/tag396.xml><?xml version="1.0" encoding="utf-8"?>
<p:tagLst xmlns:a="http://schemas.openxmlformats.org/drawingml/2006/main" xmlns:r="http://schemas.openxmlformats.org/officeDocument/2006/relationships" xmlns:p="http://schemas.openxmlformats.org/presentationml/2006/main">
  <p:tag name="MS_PLACEHOLDERID" val="PlaceholderID43917.5059722222024393"/>
</p:tagLst>
</file>

<file path=ppt/tags/tag39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3387"/>
</p:tagLst>
</file>

<file path=ppt/tags/tag398.xml><?xml version="1.0" encoding="utf-8"?>
<p:tagLst xmlns:a="http://schemas.openxmlformats.org/drawingml/2006/main" xmlns:r="http://schemas.openxmlformats.org/officeDocument/2006/relationships" xmlns:p="http://schemas.openxmlformats.org/presentationml/2006/main">
  <p:tag name="MS_PLACEHOLDERID" val="PlaceholderID43917.5059722222010636"/>
</p:tagLst>
</file>

<file path=ppt/tags/tag39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9941"/>
</p:tagLst>
</file>

<file path=ppt/tags/tag4.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4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8000"/>
</p:tagLst>
</file>

<file path=ppt/tags/tag40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7617"/>
</p:tagLst>
</file>

<file path=ppt/tags/tag401.xml><?xml version="1.0" encoding="utf-8"?>
<p:tagLst xmlns:a="http://schemas.openxmlformats.org/drawingml/2006/main" xmlns:r="http://schemas.openxmlformats.org/officeDocument/2006/relationships" xmlns:p="http://schemas.openxmlformats.org/presentationml/2006/main">
  <p:tag name="MS_PLACEHOLDERID" val="PlaceholderID43917.5059722222001570"/>
</p:tagLst>
</file>

<file path=ppt/tags/tag402.xml><?xml version="1.0" encoding="utf-8"?>
<p:tagLst xmlns:a="http://schemas.openxmlformats.org/drawingml/2006/main" xmlns:r="http://schemas.openxmlformats.org/officeDocument/2006/relationships" xmlns:p="http://schemas.openxmlformats.org/presentationml/2006/main">
  <p:tag name="MS_PLACEHOLDERID" val="PlaceholderID43917.5059722222057518"/>
</p:tagLst>
</file>

<file path=ppt/tags/tag403.xml><?xml version="1.0" encoding="utf-8"?>
<p:tagLst xmlns:a="http://schemas.openxmlformats.org/drawingml/2006/main" xmlns:r="http://schemas.openxmlformats.org/officeDocument/2006/relationships" xmlns:p="http://schemas.openxmlformats.org/presentationml/2006/main">
  <p:tag name="MS_PLACEHOLDERID" val="PlaceholderID43917.5059722222010005"/>
</p:tagLst>
</file>

<file path=ppt/tags/tag404.xml><?xml version="1.0" encoding="utf-8"?>
<p:tagLst xmlns:a="http://schemas.openxmlformats.org/drawingml/2006/main" xmlns:r="http://schemas.openxmlformats.org/officeDocument/2006/relationships" xmlns:p="http://schemas.openxmlformats.org/presentationml/2006/main">
  <p:tag name="MS_PLACEHOLDERID" val="PlaceholderID43917.5059722222010302"/>
</p:tagLst>
</file>

<file path=ppt/tags/tag405.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79888"/>
</p:tagLst>
</file>

<file path=ppt/tags/tag406.xml><?xml version="1.0" encoding="utf-8"?>
<p:tagLst xmlns:a="http://schemas.openxmlformats.org/drawingml/2006/main" xmlns:r="http://schemas.openxmlformats.org/officeDocument/2006/relationships" xmlns:p="http://schemas.openxmlformats.org/presentationml/2006/main">
  <p:tag name="MS_PLACEHOLDERID" val="PlaceholderID43917.5059722222028448"/>
</p:tagLst>
</file>

<file path=ppt/tags/tag407.xml><?xml version="1.0" encoding="utf-8"?>
<p:tagLst xmlns:a="http://schemas.openxmlformats.org/drawingml/2006/main" xmlns:r="http://schemas.openxmlformats.org/officeDocument/2006/relationships" xmlns:p="http://schemas.openxmlformats.org/presentationml/2006/main">
  <p:tag name="MS_PLACEHOLDERID" val="PlaceholderID44091.434837963004564"/>
</p:tagLst>
</file>

<file path=ppt/tags/tag408.xml><?xml version="1.0" encoding="utf-8"?>
<p:tagLst xmlns:a="http://schemas.openxmlformats.org/drawingml/2006/main" xmlns:r="http://schemas.openxmlformats.org/officeDocument/2006/relationships" xmlns:p="http://schemas.openxmlformats.org/presentationml/2006/main">
  <p:tag name="MS_PLACEHOLDERID" val="PlaceholderID43917.5059722222029577"/>
</p:tagLst>
</file>

<file path=ppt/tags/tag409.xml><?xml version="1.0" encoding="utf-8"?>
<p:tagLst xmlns:a="http://schemas.openxmlformats.org/drawingml/2006/main" xmlns:r="http://schemas.openxmlformats.org/officeDocument/2006/relationships" xmlns:p="http://schemas.openxmlformats.org/presentationml/2006/main">
  <p:tag name="MS_PLACEHOLDERID" val="PlaceholderID43917.5059722222038201"/>
</p:tagLst>
</file>

<file path=ppt/tags/tag41.xml><?xml version="1.0" encoding="utf-8"?>
<p:tagLst xmlns:a="http://schemas.openxmlformats.org/drawingml/2006/main" xmlns:r="http://schemas.openxmlformats.org/officeDocument/2006/relationships" xmlns:p="http://schemas.openxmlformats.org/presentationml/2006/main">
  <p:tag name="MS_PLACEHOLDERID" val="PlaceholderID43917.5059722222024393"/>
</p:tagLst>
</file>

<file path=ppt/tags/tag410.xml><?xml version="1.0" encoding="utf-8"?>
<p:tagLst xmlns:a="http://schemas.openxmlformats.org/drawingml/2006/main" xmlns:r="http://schemas.openxmlformats.org/officeDocument/2006/relationships" xmlns:p="http://schemas.openxmlformats.org/presentationml/2006/main">
  <p:tag name="MS_PLACEHOLDERID" val="PlaceholderID43917.5059722222030097"/>
</p:tagLst>
</file>

<file path=ppt/tags/tag411.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94857"/>
</p:tagLst>
</file>

<file path=ppt/tags/tag412.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97982"/>
</p:tagLst>
</file>

<file path=ppt/tags/tag413.xml><?xml version="1.0" encoding="utf-8"?>
<p:tagLst xmlns:a="http://schemas.openxmlformats.org/drawingml/2006/main" xmlns:r="http://schemas.openxmlformats.org/officeDocument/2006/relationships" xmlns:p="http://schemas.openxmlformats.org/presentationml/2006/main">
  <p:tag name="MS_PLACEHOLDERID" val="PlaceholderID43917.5059722222040137"/>
</p:tagLst>
</file>

<file path=ppt/tags/tag414.xml><?xml version="1.0" encoding="utf-8"?>
<p:tagLst xmlns:a="http://schemas.openxmlformats.org/drawingml/2006/main" xmlns:r="http://schemas.openxmlformats.org/officeDocument/2006/relationships" xmlns:p="http://schemas.openxmlformats.org/presentationml/2006/main">
  <p:tag name="MS_PLACEHOLDERID" val="PlaceholderID44091.434837963027827"/>
</p:tagLst>
</file>

<file path=ppt/tags/tag415.xml><?xml version="1.0" encoding="utf-8"?>
<p:tagLst xmlns:a="http://schemas.openxmlformats.org/drawingml/2006/main" xmlns:r="http://schemas.openxmlformats.org/officeDocument/2006/relationships" xmlns:p="http://schemas.openxmlformats.org/presentationml/2006/main">
  <p:tag name="MS_PLACEHOLDERID" val="PlaceholderID43917.5059722222016044"/>
</p:tagLst>
</file>

<file path=ppt/tags/tag416.xml><?xml version="1.0" encoding="utf-8"?>
<p:tagLst xmlns:a="http://schemas.openxmlformats.org/drawingml/2006/main" xmlns:r="http://schemas.openxmlformats.org/officeDocument/2006/relationships" xmlns:p="http://schemas.openxmlformats.org/presentationml/2006/main">
  <p:tag name="MS_PLACEHOLDERID" val="PlaceholderID43917.5059722222016282"/>
</p:tagLst>
</file>

<file path=ppt/tags/tag417.xml><?xml version="1.0" encoding="utf-8"?>
<p:tagLst xmlns:a="http://schemas.openxmlformats.org/drawingml/2006/main" xmlns:r="http://schemas.openxmlformats.org/officeDocument/2006/relationships" xmlns:p="http://schemas.openxmlformats.org/presentationml/2006/main">
  <p:tag name="MS_PLACEHOLDERID" val="PlaceholderID43917.5059722222064658"/>
</p:tagLst>
</file>

<file path=ppt/tags/tag418.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41007"/>
</p:tagLst>
</file>

<file path=ppt/tags/tag419.xml><?xml version="1.0" encoding="utf-8"?>
<p:tagLst xmlns:a="http://schemas.openxmlformats.org/drawingml/2006/main" xmlns:r="http://schemas.openxmlformats.org/officeDocument/2006/relationships" xmlns:p="http://schemas.openxmlformats.org/presentationml/2006/main">
  <p:tag name="MS_PLACEHOLDERID" val="PlaceholderID44091.434837963041276"/>
</p:tagLst>
</file>

<file path=ppt/tags/tag4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3387"/>
</p:tagLst>
</file>

<file path=ppt/tags/tag420.xml><?xml version="1.0" encoding="utf-8"?>
<p:tagLst xmlns:a="http://schemas.openxmlformats.org/drawingml/2006/main" xmlns:r="http://schemas.openxmlformats.org/officeDocument/2006/relationships" xmlns:p="http://schemas.openxmlformats.org/presentationml/2006/main">
  <p:tag name="MS_PLACEHOLDERID" val="PlaceholderID43917.5059722222071273"/>
</p:tagLst>
</file>

<file path=ppt/tags/tag421.xml><?xml version="1.0" encoding="utf-8"?>
<p:tagLst xmlns:a="http://schemas.openxmlformats.org/drawingml/2006/main" xmlns:r="http://schemas.openxmlformats.org/officeDocument/2006/relationships" xmlns:p="http://schemas.openxmlformats.org/presentationml/2006/main">
  <p:tag name="MS_PLACEHOLDERID" val="PlaceholderID43917.5059722222032620"/>
</p:tagLst>
</file>

<file path=ppt/tags/tag422.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63317"/>
</p:tagLst>
</file>

<file path=ppt/tags/tag423.xml><?xml version="1.0" encoding="utf-8"?>
<p:tagLst xmlns:a="http://schemas.openxmlformats.org/drawingml/2006/main" xmlns:r="http://schemas.openxmlformats.org/officeDocument/2006/relationships" xmlns:p="http://schemas.openxmlformats.org/presentationml/2006/main">
  <p:tag name="MS_PLACEHOLDERID" val="PlaceholderID43917.5059722222020756"/>
</p:tagLst>
</file>

<file path=ppt/tags/tag424.xml><?xml version="1.0" encoding="utf-8"?>
<p:tagLst xmlns:a="http://schemas.openxmlformats.org/drawingml/2006/main" xmlns:r="http://schemas.openxmlformats.org/officeDocument/2006/relationships" xmlns:p="http://schemas.openxmlformats.org/presentationml/2006/main">
  <p:tag name="MS_PLACEHOLDERID" val="PlaceholderID43917.5059722222018601"/>
</p:tagLst>
</file>

<file path=ppt/tags/tag42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335"/>
</p:tagLst>
</file>

<file path=ppt/tags/tag426.xml><?xml version="1.0" encoding="utf-8"?>
<p:tagLst xmlns:a="http://schemas.openxmlformats.org/drawingml/2006/main" xmlns:r="http://schemas.openxmlformats.org/officeDocument/2006/relationships" xmlns:p="http://schemas.openxmlformats.org/presentationml/2006/main">
  <p:tag name="MS_PLACEHOLDERID" val="PlaceholderID43917.5059722222008071"/>
</p:tagLst>
</file>

<file path=ppt/tags/tag42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5797"/>
</p:tagLst>
</file>

<file path=ppt/tags/tag42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0572"/>
</p:tagLst>
</file>

<file path=ppt/tags/tag42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6136"/>
</p:tagLst>
</file>

<file path=ppt/tags/tag43.xml><?xml version="1.0" encoding="utf-8"?>
<p:tagLst xmlns:a="http://schemas.openxmlformats.org/drawingml/2006/main" xmlns:r="http://schemas.openxmlformats.org/officeDocument/2006/relationships" xmlns:p="http://schemas.openxmlformats.org/presentationml/2006/main">
  <p:tag name="MS_PLACEHOLDERID" val="PlaceholderID43917.5059722222010636"/>
</p:tagLst>
</file>

<file path=ppt/tags/tag43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8521"/>
</p:tagLst>
</file>

<file path=ppt/tags/tag43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7890"/>
</p:tagLst>
</file>

<file path=ppt/tags/tag43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8966"/>
</p:tagLst>
</file>

<file path=ppt/tags/tag433.xml><?xml version="1.0" encoding="utf-8"?>
<p:tagLst xmlns:a="http://schemas.openxmlformats.org/drawingml/2006/main" xmlns:r="http://schemas.openxmlformats.org/officeDocument/2006/relationships" xmlns:p="http://schemas.openxmlformats.org/presentationml/2006/main">
  <p:tag name="MS_PLACEHOLDERID" val="PlaceholderID43917.5059722222091937"/>
</p:tagLst>
</file>

<file path=ppt/tags/tag434.xml><?xml version="1.0" encoding="utf-8"?>
<p:tagLst xmlns:a="http://schemas.openxmlformats.org/drawingml/2006/main" xmlns:r="http://schemas.openxmlformats.org/officeDocument/2006/relationships" xmlns:p="http://schemas.openxmlformats.org/presentationml/2006/main">
  <p:tag name="MS_PLACEHOLDERID" val="PlaceholderID43917.5059722222063174"/>
</p:tagLst>
</file>

<file path=ppt/tags/tag435.xml><?xml version="1.0" encoding="utf-8"?>
<p:tagLst xmlns:a="http://schemas.openxmlformats.org/drawingml/2006/main" xmlns:r="http://schemas.openxmlformats.org/officeDocument/2006/relationships" xmlns:p="http://schemas.openxmlformats.org/presentationml/2006/main">
  <p:tag name="MS_PLACEHOLDERID" val="PlaceholderID43917.5059722222062764"/>
</p:tagLst>
</file>

<file path=ppt/tags/tag436.xml><?xml version="1.0" encoding="utf-8"?>
<p:tagLst xmlns:a="http://schemas.openxmlformats.org/drawingml/2006/main" xmlns:r="http://schemas.openxmlformats.org/officeDocument/2006/relationships" xmlns:p="http://schemas.openxmlformats.org/presentationml/2006/main">
  <p:tag name="MS_PLACEHOLDERID" val="PlaceholderID43917.5059722222042845"/>
</p:tagLst>
</file>

<file path=ppt/tags/tag437.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09797"/>
</p:tagLst>
</file>

<file path=ppt/tags/tag438.xml><?xml version="1.0" encoding="utf-8"?>
<p:tagLst xmlns:a="http://schemas.openxmlformats.org/drawingml/2006/main" xmlns:r="http://schemas.openxmlformats.org/officeDocument/2006/relationships" xmlns:p="http://schemas.openxmlformats.org/presentationml/2006/main">
  <p:tag name="MS_PLACEHOLDERID" val="PlaceholderID43917.5059722222056104"/>
</p:tagLst>
</file>

<file path=ppt/tags/tag439.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69448"/>
</p:tagLst>
</file>

<file path=ppt/tags/tag4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9941"/>
</p:tagLst>
</file>

<file path=ppt/tags/tag440.xml><?xml version="1.0" encoding="utf-8"?>
<p:tagLst xmlns:a="http://schemas.openxmlformats.org/drawingml/2006/main" xmlns:r="http://schemas.openxmlformats.org/officeDocument/2006/relationships" xmlns:p="http://schemas.openxmlformats.org/presentationml/2006/main">
  <p:tag name="MS_PLACEHOLDERID" val="PlaceholderID43917.5059722222091371"/>
</p:tagLst>
</file>

<file path=ppt/tags/tag441.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83481"/>
</p:tagLst>
</file>

<file path=ppt/tags/tag442.xml><?xml version="1.0" encoding="utf-8"?>
<p:tagLst xmlns:a="http://schemas.openxmlformats.org/drawingml/2006/main" xmlns:r="http://schemas.openxmlformats.org/officeDocument/2006/relationships" xmlns:p="http://schemas.openxmlformats.org/presentationml/2006/main">
  <p:tag name="MS_PLACEHOLDERID" val="PlaceholderID43917.5059722222002262"/>
</p:tagLst>
</file>

<file path=ppt/tags/tag443.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4336"/>
</p:tagLst>
</file>

<file path=ppt/tags/tag444.xml><?xml version="1.0" encoding="utf-8"?>
<p:tagLst xmlns:a="http://schemas.openxmlformats.org/drawingml/2006/main" xmlns:r="http://schemas.openxmlformats.org/officeDocument/2006/relationships" xmlns:p="http://schemas.openxmlformats.org/presentationml/2006/main">
  <p:tag name="MS_PLACEHOLDERID" val="PlaceholderID43917.5059722222091616"/>
</p:tagLst>
</file>

<file path=ppt/tags/tag445.xml><?xml version="1.0" encoding="utf-8"?>
<p:tagLst xmlns:a="http://schemas.openxmlformats.org/drawingml/2006/main" xmlns:r="http://schemas.openxmlformats.org/officeDocument/2006/relationships" xmlns:p="http://schemas.openxmlformats.org/presentationml/2006/main">
  <p:tag name="MS_PLACEHOLDERID" val="PlaceholderID44091.434837963043026"/>
</p:tagLst>
</file>

<file path=ppt/tags/tag446.xml><?xml version="1.0" encoding="utf-8"?>
<p:tagLst xmlns:a="http://schemas.openxmlformats.org/drawingml/2006/main" xmlns:r="http://schemas.openxmlformats.org/officeDocument/2006/relationships" xmlns:p="http://schemas.openxmlformats.org/presentationml/2006/main">
  <p:tag name="STYLEXMLFILE" val="Cover Contact"/>
  <p:tag name="MS_XMLFILE_REGKEY" val=""/>
  <p:tag name="MS_PLACEHOLDERID" val="PlaceholderID43917.5059722222067794"/>
</p:tagLst>
</file>

<file path=ppt/tags/tag447.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0245"/>
</p:tagLst>
</file>

<file path=ppt/tags/tag448.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1373"/>
</p:tagLst>
</file>

<file path=ppt/tags/tag449.xml><?xml version="1.0" encoding="utf-8"?>
<p:tagLst xmlns:a="http://schemas.openxmlformats.org/drawingml/2006/main" xmlns:r="http://schemas.openxmlformats.org/officeDocument/2006/relationships" xmlns:p="http://schemas.openxmlformats.org/presentationml/2006/main">
  <p:tag name="PLACEHOLDERAUTOMATIONTAG" val="DisclaimerShape"/>
  <p:tag name="MS_XMLFILE_REGKEY" val=""/>
  <p:tag name="MS_PLACEHOLDERID" val="PlaceholderID43917.5059722222046298"/>
</p:tagLst>
</file>

<file path=ppt/tags/tag4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7617"/>
</p:tagLst>
</file>

<file path=ppt/tags/tag450.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35347"/>
</p:tagLst>
</file>

<file path=ppt/tags/tag451.xml><?xml version="1.0" encoding="utf-8"?>
<p:tagLst xmlns:a="http://schemas.openxmlformats.org/drawingml/2006/main" xmlns:r="http://schemas.openxmlformats.org/officeDocument/2006/relationships" xmlns:p="http://schemas.openxmlformats.org/presentationml/2006/main">
  <p:tag name="MS_PLACEHOLDERID" val="PlaceholderID43917.5059722222040483"/>
</p:tagLst>
</file>

<file path=ppt/tags/tag452.xml><?xml version="1.0" encoding="utf-8"?>
<p:tagLst xmlns:a="http://schemas.openxmlformats.org/drawingml/2006/main" xmlns:r="http://schemas.openxmlformats.org/officeDocument/2006/relationships" xmlns:p="http://schemas.openxmlformats.org/presentationml/2006/main">
  <p:tag name="MS_PLACEHOLDERID" val="PlaceholderID43917.5599884259070554"/>
</p:tagLst>
</file>

<file path=ppt/tags/tag45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599884259053342"/>
</p:tagLst>
</file>

<file path=ppt/tags/tag454.xml><?xml version="1.0" encoding="utf-8"?>
<p:tagLst xmlns:a="http://schemas.openxmlformats.org/drawingml/2006/main" xmlns:r="http://schemas.openxmlformats.org/officeDocument/2006/relationships" xmlns:p="http://schemas.openxmlformats.org/presentationml/2006/main">
  <p:tag name="MS_PLACEHOLDERID" val="PlaceholderID43917.5599884259057951"/>
</p:tagLst>
</file>

<file path=ppt/tags/tag455.xml><?xml version="1.0" encoding="utf-8"?>
<p:tagLst xmlns:a="http://schemas.openxmlformats.org/drawingml/2006/main" xmlns:r="http://schemas.openxmlformats.org/officeDocument/2006/relationships" xmlns:p="http://schemas.openxmlformats.org/presentationml/2006/main">
  <p:tag name="MS_PLACEHOLDERID" val="PlaceholderID43917.5599884259028956"/>
</p:tagLst>
</file>

<file path=ppt/tags/tag456.xml><?xml version="1.0" encoding="utf-8"?>
<p:tagLst xmlns:a="http://schemas.openxmlformats.org/drawingml/2006/main" xmlns:r="http://schemas.openxmlformats.org/officeDocument/2006/relationships" xmlns:p="http://schemas.openxmlformats.org/presentationml/2006/main">
  <p:tag name="MS_PLACEHOLDERID" val="PlaceholderID43917.5599884259030194"/>
</p:tagLst>
</file>

<file path=ppt/tags/tag457.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458.xml><?xml version="1.0" encoding="utf-8"?>
<p:tagLst xmlns:a="http://schemas.openxmlformats.org/drawingml/2006/main" xmlns:r="http://schemas.openxmlformats.org/officeDocument/2006/relationships" xmlns:p="http://schemas.openxmlformats.org/presentationml/2006/main">
  <p:tag name="SLIDEAUTOMATIONTYPE" val="Cover"/>
  <p:tag name="AUTOMATIONTAG" val="Title"/>
  <p:tag name="SLIDETOCOUTLINELEVEL" val="0"/>
  <p:tag name="SLIDELAYOUTNAME" val="Title"/>
  <p:tag name="SLIDEPROJECTVERSION" val="6.5.19"/>
  <p:tag name="SLIDEISINMEDIASTERLINGPROJECT" val="True"/>
  <p:tag name="SLIDETITLE" val="Title"/>
  <p:tag name="SLIDEUNIQUEID" val="Slide45117.7668402778053342"/>
</p:tagLst>
</file>

<file path=ppt/tags/tag459.xml><?xml version="1.0" encoding="utf-8"?>
<p:tagLst xmlns:a="http://schemas.openxmlformats.org/drawingml/2006/main" xmlns:r="http://schemas.openxmlformats.org/officeDocument/2006/relationships" xmlns:p="http://schemas.openxmlformats.org/presentationml/2006/main">
  <p:tag name="PLACEHOLDERAUTOMATIONTAG" val="NoAutomation"/>
  <p:tag name="MS_PLACEHOLDERID" val="PlaceholderID43917.5059722222050245"/>
</p:tagLst>
</file>

<file path=ppt/tags/tag46.xml><?xml version="1.0" encoding="utf-8"?>
<p:tagLst xmlns:a="http://schemas.openxmlformats.org/drawingml/2006/main" xmlns:r="http://schemas.openxmlformats.org/officeDocument/2006/relationships" xmlns:p="http://schemas.openxmlformats.org/presentationml/2006/main">
  <p:tag name="MS_PLACEHOLDERID" val="PlaceholderID43917.5059722222001570"/>
</p:tagLst>
</file>

<file path=ppt/tags/tag460.xml><?xml version="1.0" encoding="utf-8"?>
<p:tagLst xmlns:a="http://schemas.openxmlformats.org/drawingml/2006/main" xmlns:r="http://schemas.openxmlformats.org/officeDocument/2006/relationships" xmlns:p="http://schemas.openxmlformats.org/presentationml/2006/main">
  <p:tag name="STYLEXMLFILE" val="Cover Contact"/>
  <p:tag name="MS_PLACEHOLDERID" val="PlaceholderID43917.5059722222067794"/>
</p:tagLst>
</file>

<file path=ppt/tags/tag461.xml><?xml version="1.0" encoding="utf-8"?>
<p:tagLst xmlns:a="http://schemas.openxmlformats.org/drawingml/2006/main" xmlns:r="http://schemas.openxmlformats.org/officeDocument/2006/relationships" xmlns:p="http://schemas.openxmlformats.org/presentationml/2006/main">
  <p:tag name="SLIDEUNIQUEID" val="Slide45309.5372222222053342"/>
  <p:tag name="SLIDELAYOUTNAME" val="Divider – purple"/>
  <p:tag name="SLIDEAUTOMATIONTYPE" val="Standard"/>
  <p:tag name="AUTOMATIONTAG" val="Divider – purple"/>
  <p:tag name="SLIDETOCOUTLINELEVEL" val="1"/>
  <p:tag name="SLIDEPROJECTVERSION" val="6.5.19"/>
  <p:tag name="SLIDEISINMEDIASTERLINGPROJECT" val="True"/>
</p:tagLst>
</file>

<file path=ppt/tags/tag462.xml><?xml version="1.0" encoding="utf-8"?>
<p:tagLst xmlns:a="http://schemas.openxmlformats.org/drawingml/2006/main" xmlns:r="http://schemas.openxmlformats.org/officeDocument/2006/relationships" xmlns:p="http://schemas.openxmlformats.org/presentationml/2006/main">
  <p:tag name="STYLEXMLFILE" val="Divider Styles"/>
  <p:tag name="MS_PLACEHOLDERID" val="PlaceholderID43917.5059722222009797"/>
</p:tagLst>
</file>

<file path=ppt/tags/tag463.xml><?xml version="1.0" encoding="utf-8"?>
<p:tagLst xmlns:a="http://schemas.openxmlformats.org/drawingml/2006/main" xmlns:r="http://schemas.openxmlformats.org/officeDocument/2006/relationships" xmlns:p="http://schemas.openxmlformats.org/presentationml/2006/main">
  <p:tag name="MS_PLACEHOLDERID" val="PlaceholderID43917.5059722222056104"/>
</p:tagLst>
</file>

<file path=ppt/tags/tag464.xml><?xml version="1.0" encoding="utf-8"?>
<p:tagLst xmlns:a="http://schemas.openxmlformats.org/drawingml/2006/main" xmlns:r="http://schemas.openxmlformats.org/officeDocument/2006/relationships" xmlns:p="http://schemas.openxmlformats.org/presentationml/2006/main">
  <p:tag name="SLIDEUNIQUEID" val="Slide45117.8055439815077474"/>
  <p:tag name="SLIDEAUTOMATIONTYPE" val="Standard"/>
  <p:tag name="SLIDETOCOUTLINELEVEL" val="2"/>
  <p:tag name="SLIDEPROJECTVERSION" val="6.5.19"/>
  <p:tag name="SLIDEISINMEDIASTERLINGPROJECT" val="True"/>
  <p:tag name="SLIDELAYOUTNAME" val="Title + footer"/>
  <p:tag name="AUTOMATIONTAG" val="Title + footer"/>
</p:tagLst>
</file>

<file path=ppt/tags/tag465.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46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46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468.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469.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47.xml><?xml version="1.0" encoding="utf-8"?>
<p:tagLst xmlns:a="http://schemas.openxmlformats.org/drawingml/2006/main" xmlns:r="http://schemas.openxmlformats.org/officeDocument/2006/relationships" xmlns:p="http://schemas.openxmlformats.org/presentationml/2006/main">
  <p:tag name="MS_PLACEHOLDERID" val="PlaceholderID43917.5059722222057518"/>
</p:tagLst>
</file>

<file path=ppt/tags/tag470.xml><?xml version="1.0" encoding="utf-8"?>
<p:tagLst xmlns:a="http://schemas.openxmlformats.org/drawingml/2006/main" xmlns:r="http://schemas.openxmlformats.org/officeDocument/2006/relationships" xmlns:p="http://schemas.openxmlformats.org/presentationml/2006/main">
  <p:tag name="SLIDEUNIQUEID" val="Slide45231.4608796296053342"/>
  <p:tag name="SLIDELAYOUTNAME" val="One column"/>
  <p:tag name="SLIDEAUTOMATIONTYPE" val="Standard"/>
  <p:tag name="AUTOMATIONTAG" val="One column"/>
  <p:tag name="SLIDETOCOUTLINELEVEL" val="2"/>
  <p:tag name="SLIDEPROJECTVERSION" val="6.5.19"/>
  <p:tag name="SLIDEISINMEDIASTERLINGPROJECT" val="True"/>
</p:tagLst>
</file>

<file path=ppt/tags/tag471.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472.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473.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474.xml><?xml version="1.0" encoding="utf-8"?>
<p:tagLst xmlns:a="http://schemas.openxmlformats.org/drawingml/2006/main" xmlns:r="http://schemas.openxmlformats.org/officeDocument/2006/relationships" xmlns:p="http://schemas.openxmlformats.org/presentationml/2006/main">
  <p:tag name="SLIDEUNIQUEID" val="Slide45237.3284375070554"/>
  <p:tag name="SLIDELAYOUTNAME" val="One column"/>
  <p:tag name="SLIDEAUTOMATIONTYPE" val="Standard"/>
  <p:tag name="AUTOMATIONTAG" val="One column"/>
  <p:tag name="SLIDETOCOUTLINELEVEL" val="2"/>
  <p:tag name="SLIDEPROJECTVERSION" val="6.5.19"/>
  <p:tag name="SLIDEISINMEDIASTERLINGPROJECT" val="True"/>
</p:tagLst>
</file>

<file path=ppt/tags/tag475.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476.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47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478.xml><?xml version="1.0" encoding="utf-8"?>
<p:tagLst xmlns:a="http://schemas.openxmlformats.org/drawingml/2006/main" xmlns:r="http://schemas.openxmlformats.org/officeDocument/2006/relationships" xmlns:p="http://schemas.openxmlformats.org/presentationml/2006/main">
  <p:tag name="SLIDEUNIQUEID" val="Slide45303.3596412037057951"/>
  <p:tag name="SLIDELAYOUTNAME" val="Divider – purple"/>
  <p:tag name="SLIDEAUTOMATIONTYPE" val="Standard"/>
  <p:tag name="AUTOMATIONTAG" val="Divider – purple"/>
  <p:tag name="SLIDETOCOUTLINELEVEL" val="1"/>
  <p:tag name="SLIDEPROJECTVERSION" val="6.5.19"/>
  <p:tag name="SLIDEISINMEDIASTERLINGPROJECT" val="True"/>
</p:tagLst>
</file>

<file path=ppt/tags/tag479.xml><?xml version="1.0" encoding="utf-8"?>
<p:tagLst xmlns:a="http://schemas.openxmlformats.org/drawingml/2006/main" xmlns:r="http://schemas.openxmlformats.org/officeDocument/2006/relationships" xmlns:p="http://schemas.openxmlformats.org/presentationml/2006/main">
  <p:tag name="STYLEXMLFILE" val="Divider Styles"/>
  <p:tag name="MS_PLACEHOLDERID" val="PlaceholderID43917.5059722222009797"/>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43917.5059722222010005"/>
</p:tagLst>
</file>

<file path=ppt/tags/tag480.xml><?xml version="1.0" encoding="utf-8"?>
<p:tagLst xmlns:a="http://schemas.openxmlformats.org/drawingml/2006/main" xmlns:r="http://schemas.openxmlformats.org/officeDocument/2006/relationships" xmlns:p="http://schemas.openxmlformats.org/presentationml/2006/main">
  <p:tag name="MS_PLACEHOLDERID" val="PlaceholderID43917.5059722222056104"/>
</p:tagLst>
</file>

<file path=ppt/tags/tag481.xml><?xml version="1.0" encoding="utf-8"?>
<p:tagLst xmlns:a="http://schemas.openxmlformats.org/drawingml/2006/main" xmlns:r="http://schemas.openxmlformats.org/officeDocument/2006/relationships" xmlns:p="http://schemas.openxmlformats.org/presentationml/2006/main">
  <p:tag name="SLIDEUNIQUEID" val="Slide45231.4778819444028956"/>
  <p:tag name="SLIDELAYOUTNAME" val="One column"/>
  <p:tag name="SLIDEAUTOMATIONTYPE" val="Standard"/>
  <p:tag name="AUTOMATIONTAG" val="One column"/>
  <p:tag name="SLIDETOCOUTLINELEVEL" val="2"/>
  <p:tag name="SLIDEPROJECTVERSION" val="6.5.19"/>
  <p:tag name="SLIDEISINMEDIASTERLINGPROJECT" val="True"/>
</p:tagLst>
</file>

<file path=ppt/tags/tag482.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483.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484.xml><?xml version="1.0" encoding="utf-8"?>
<p:tagLst xmlns:a="http://schemas.openxmlformats.org/drawingml/2006/main" xmlns:r="http://schemas.openxmlformats.org/officeDocument/2006/relationships" xmlns:p="http://schemas.openxmlformats.org/presentationml/2006/main">
  <p:tag name="SLIDEUNIQUEID" val="Slide45231.4778819444028956"/>
  <p:tag name="SLIDELAYOUTNAME" val="One column"/>
  <p:tag name="SLIDEAUTOMATIONTYPE" val="Standard"/>
  <p:tag name="AUTOMATIONTAG" val="One column"/>
  <p:tag name="SLIDETOCOUTLINELEVEL" val="2"/>
  <p:tag name="SLIDEPROJECTVERSION" val="6.5.19"/>
  <p:tag name="SLIDEISINMEDIASTERLINGPROJECT" val="True"/>
</p:tagLst>
</file>

<file path=ppt/tags/tag485.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486.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487.xml><?xml version="1.0" encoding="utf-8"?>
<p:tagLst xmlns:a="http://schemas.openxmlformats.org/drawingml/2006/main" xmlns:r="http://schemas.openxmlformats.org/officeDocument/2006/relationships" xmlns:p="http://schemas.openxmlformats.org/presentationml/2006/main">
  <p:tag name="SLIDEUNIQUEID" val="Slide45231.4778819444028956"/>
  <p:tag name="SLIDELAYOUTNAME" val="One column"/>
  <p:tag name="SLIDEAUTOMATIONTYPE" val="Standard"/>
  <p:tag name="AUTOMATIONTAG" val="One column"/>
  <p:tag name="SLIDETOCOUTLINELEVEL" val="2"/>
  <p:tag name="SLIDEPROJECTVERSION" val="6.5.19"/>
  <p:tag name="SLIDEISINMEDIASTERLINGPROJECT" val="True"/>
</p:tagLst>
</file>

<file path=ppt/tags/tag488.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489.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49.xml><?xml version="1.0" encoding="utf-8"?>
<p:tagLst xmlns:a="http://schemas.openxmlformats.org/drawingml/2006/main" xmlns:r="http://schemas.openxmlformats.org/officeDocument/2006/relationships" xmlns:p="http://schemas.openxmlformats.org/presentationml/2006/main">
  <p:tag name="MS_PLACEHOLDERID" val="PlaceholderID43917.5059722222010302"/>
</p:tagLst>
</file>

<file path=ppt/tags/tag490.xml><?xml version="1.0" encoding="utf-8"?>
<p:tagLst xmlns:a="http://schemas.openxmlformats.org/drawingml/2006/main" xmlns:r="http://schemas.openxmlformats.org/officeDocument/2006/relationships" xmlns:p="http://schemas.openxmlformats.org/presentationml/2006/main">
  <p:tag name="SLIDEUNIQUEID" val="Slide45231.5377662037030194"/>
  <p:tag name="SLIDELAYOUTNAME" val="One column"/>
  <p:tag name="SLIDEAUTOMATIONTYPE" val="Standard"/>
  <p:tag name="AUTOMATIONTAG" val="One column"/>
  <p:tag name="SLIDETOCOUTLINELEVEL" val="2"/>
  <p:tag name="SLIDEPROJECTVERSION" val="6.5.19"/>
  <p:tag name="SLIDEISINMEDIASTERLINGPROJECT" val="True"/>
</p:tagLst>
</file>

<file path=ppt/tags/tag491.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492.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493.xml><?xml version="1.0" encoding="utf-8"?>
<p:tagLst xmlns:a="http://schemas.openxmlformats.org/drawingml/2006/main" xmlns:r="http://schemas.openxmlformats.org/officeDocument/2006/relationships" xmlns:p="http://schemas.openxmlformats.org/presentationml/2006/main">
  <p:tag name="SLIDEUNIQUEID" val="Slide45231.5377662037030194"/>
  <p:tag name="SLIDELAYOUTNAME" val="One column"/>
  <p:tag name="SLIDEAUTOMATIONTYPE" val="Standard"/>
  <p:tag name="AUTOMATIONTAG" val="One column"/>
  <p:tag name="SLIDETOCOUTLINELEVEL" val="2"/>
  <p:tag name="SLIDEPROJECTVERSION" val="6.5.19"/>
  <p:tag name="SLIDEISINMEDIASTERLINGPROJECT" val="True"/>
</p:tagLst>
</file>

<file path=ppt/tags/tag494.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495.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496.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497.xml><?xml version="1.0" encoding="utf-8"?>
<p:tagLst xmlns:a="http://schemas.openxmlformats.org/drawingml/2006/main" xmlns:r="http://schemas.openxmlformats.org/officeDocument/2006/relationships" xmlns:p="http://schemas.openxmlformats.org/presentationml/2006/main">
  <p:tag name="SLIDEUNIQUEID" val="Slide45231.5377662037030194"/>
  <p:tag name="SLIDELAYOUTNAME" val="One column"/>
  <p:tag name="SLIDEAUTOMATIONTYPE" val="Standard"/>
  <p:tag name="AUTOMATIONTAG" val="One column"/>
  <p:tag name="SLIDETOCOUTLINELEVEL" val="2"/>
  <p:tag name="SLIDEPROJECTVERSION" val="6.5.19"/>
  <p:tag name="SLIDEISINMEDIASTERLINGPROJECT" val="True"/>
</p:tagLst>
</file>

<file path=ppt/tags/tag498.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499.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7951"/>
</p:tagLst>
</file>

<file path=ppt/tags/tag50.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79888"/>
</p:tagLst>
</file>

<file path=ppt/tags/tag500.xml><?xml version="1.0" encoding="utf-8"?>
<p:tagLst xmlns:a="http://schemas.openxmlformats.org/drawingml/2006/main" xmlns:r="http://schemas.openxmlformats.org/officeDocument/2006/relationships" xmlns:p="http://schemas.openxmlformats.org/presentationml/2006/main">
  <p:tag name="SLIDEUNIQUEID" val="Slide45231.5377662037030194"/>
  <p:tag name="SLIDELAYOUTNAME" val="One column"/>
  <p:tag name="SLIDEAUTOMATIONTYPE" val="Standard"/>
  <p:tag name="AUTOMATIONTAG" val="One column"/>
  <p:tag name="SLIDETOCOUTLINELEVEL" val="2"/>
  <p:tag name="SLIDEPROJECTVERSION" val="6.5.19"/>
  <p:tag name="SLIDEISINMEDIASTERLINGPROJECT" val="True"/>
</p:tagLst>
</file>

<file path=ppt/tags/tag501.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02.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03.xml><?xml version="1.0" encoding="utf-8"?>
<p:tagLst xmlns:a="http://schemas.openxmlformats.org/drawingml/2006/main" xmlns:r="http://schemas.openxmlformats.org/officeDocument/2006/relationships" xmlns:p="http://schemas.openxmlformats.org/presentationml/2006/main">
  <p:tag name="SLIDEUNIQUEID" val="Slide45231.5566898148077474"/>
  <p:tag name="SLIDELAYOUTNAME" val="One column"/>
  <p:tag name="SLIDEAUTOMATIONTYPE" val="Standard"/>
  <p:tag name="AUTOMATIONTAG" val="One column"/>
  <p:tag name="SLIDETOCOUTLINELEVEL" val="2"/>
  <p:tag name="SLIDEPROJECTVERSION" val="6.5.19"/>
  <p:tag name="SLIDEISINMEDIASTERLINGPROJECT" val="True"/>
</p:tagLst>
</file>

<file path=ppt/tags/tag504.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05.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0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07.xml><?xml version="1.0" encoding="utf-8"?>
<p:tagLst xmlns:a="http://schemas.openxmlformats.org/drawingml/2006/main" xmlns:r="http://schemas.openxmlformats.org/officeDocument/2006/relationships" xmlns:p="http://schemas.openxmlformats.org/presentationml/2006/main">
  <p:tag name="SLIDEUNIQUEID" val="Slide45352.3700231481070554"/>
  <p:tag name="SLIDELAYOUTNAME" val="One column"/>
  <p:tag name="SLIDEAUTOMATIONTYPE" val="Standard"/>
  <p:tag name="AUTOMATIONTAG" val="One column"/>
  <p:tag name="SLIDETOCOUTLINELEVEL" val="2"/>
  <p:tag name="SLIDEPROJECTVERSION" val="6.5.19"/>
  <p:tag name="SLIDEISINMEDIASTERLINGPROJECT" val="True"/>
</p:tagLst>
</file>

<file path=ppt/tags/tag508.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09.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1.xml><?xml version="1.0" encoding="utf-8"?>
<p:tagLst xmlns:a="http://schemas.openxmlformats.org/drawingml/2006/main" xmlns:r="http://schemas.openxmlformats.org/officeDocument/2006/relationships" xmlns:p="http://schemas.openxmlformats.org/presentationml/2006/main">
  <p:tag name="MS_PLACEHOLDERID" val="PlaceholderID43917.5059722222028448"/>
</p:tagLst>
</file>

<file path=ppt/tags/tag510.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11.xml><?xml version="1.0" encoding="utf-8"?>
<p:tagLst xmlns:a="http://schemas.openxmlformats.org/drawingml/2006/main" xmlns:r="http://schemas.openxmlformats.org/officeDocument/2006/relationships" xmlns:p="http://schemas.openxmlformats.org/presentationml/2006/main">
  <p:tag name="SLIDEUNIQUEID" val="Slide45303.3940393518076072"/>
  <p:tag name="SLIDELAYOUTNAME" val="Divider – purple"/>
  <p:tag name="SLIDEAUTOMATIONTYPE" val="Standard"/>
  <p:tag name="AUTOMATIONTAG" val="Divider – purple"/>
  <p:tag name="SLIDETOCOUTLINELEVEL" val="1"/>
  <p:tag name="SLIDEPROJECTVERSION" val="6.5.19"/>
  <p:tag name="SLIDEISINMEDIASTERLINGPROJECT" val="True"/>
</p:tagLst>
</file>

<file path=ppt/tags/tag512.xml><?xml version="1.0" encoding="utf-8"?>
<p:tagLst xmlns:a="http://schemas.openxmlformats.org/drawingml/2006/main" xmlns:r="http://schemas.openxmlformats.org/officeDocument/2006/relationships" xmlns:p="http://schemas.openxmlformats.org/presentationml/2006/main">
  <p:tag name="STYLEXMLFILE" val="Divider Styles"/>
  <p:tag name="MS_PLACEHOLDERID" val="PlaceholderID43917.5059722222009797"/>
</p:tagLst>
</file>

<file path=ppt/tags/tag513.xml><?xml version="1.0" encoding="utf-8"?>
<p:tagLst xmlns:a="http://schemas.openxmlformats.org/drawingml/2006/main" xmlns:r="http://schemas.openxmlformats.org/officeDocument/2006/relationships" xmlns:p="http://schemas.openxmlformats.org/presentationml/2006/main">
  <p:tag name="MS_PLACEHOLDERID" val="PlaceholderID43917.5059722222056104"/>
</p:tagLst>
</file>

<file path=ppt/tags/tag514.xml><?xml version="1.0" encoding="utf-8"?>
<p:tagLst xmlns:a="http://schemas.openxmlformats.org/drawingml/2006/main" xmlns:r="http://schemas.openxmlformats.org/officeDocument/2006/relationships" xmlns:p="http://schemas.openxmlformats.org/presentationml/2006/main">
  <p:tag name="SLIDEUNIQUEID" val="Slide45253.4074305556070554"/>
  <p:tag name="SLIDELAYOUTNAME" val="One column"/>
  <p:tag name="SLIDEAUTOMATIONTYPE" val="Standard"/>
  <p:tag name="AUTOMATIONTAG" val="One column"/>
  <p:tag name="SLIDETOCOUTLINELEVEL" val="2"/>
  <p:tag name="SLIDEPROJECTVERSION" val="6.5.19"/>
  <p:tag name="SLIDEISINMEDIASTERLINGPROJECT" val="True"/>
</p:tagLst>
</file>

<file path=ppt/tags/tag515.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16.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1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18.xml><?xml version="1.0" encoding="utf-8"?>
<p:tagLst xmlns:a="http://schemas.openxmlformats.org/drawingml/2006/main" xmlns:r="http://schemas.openxmlformats.org/officeDocument/2006/relationships" xmlns:p="http://schemas.openxmlformats.org/presentationml/2006/main">
  <p:tag name="STYLEXMLFILE" val="Default Style List"/>
</p:tagLst>
</file>

<file path=ppt/tags/tag519.xml><?xml version="1.0" encoding="utf-8"?>
<p:tagLst xmlns:a="http://schemas.openxmlformats.org/drawingml/2006/main" xmlns:r="http://schemas.openxmlformats.org/officeDocument/2006/relationships" xmlns:p="http://schemas.openxmlformats.org/presentationml/2006/main">
  <p:tag name="STYLEXMLFILE" val="Default Style List"/>
</p:tagLst>
</file>

<file path=ppt/tags/tag52.xml><?xml version="1.0" encoding="utf-8"?>
<p:tagLst xmlns:a="http://schemas.openxmlformats.org/drawingml/2006/main" xmlns:r="http://schemas.openxmlformats.org/officeDocument/2006/relationships" xmlns:p="http://schemas.openxmlformats.org/presentationml/2006/main">
  <p:tag name="MS_PLACEHOLDERID" val="PlaceholderID44091.434837963004564"/>
</p:tagLst>
</file>

<file path=ppt/tags/tag520.xml><?xml version="1.0" encoding="utf-8"?>
<p:tagLst xmlns:a="http://schemas.openxmlformats.org/drawingml/2006/main" xmlns:r="http://schemas.openxmlformats.org/officeDocument/2006/relationships" xmlns:p="http://schemas.openxmlformats.org/presentationml/2006/main">
  <p:tag name="STYLEXMLFILE" val="Default Style List"/>
</p:tagLst>
</file>

<file path=ppt/tags/tag521.xml><?xml version="1.0" encoding="utf-8"?>
<p:tagLst xmlns:a="http://schemas.openxmlformats.org/drawingml/2006/main" xmlns:r="http://schemas.openxmlformats.org/officeDocument/2006/relationships" xmlns:p="http://schemas.openxmlformats.org/presentationml/2006/main">
  <p:tag name="STYLEXMLFILE" val="Default Style List"/>
</p:tagLst>
</file>

<file path=ppt/tags/tag522.xml><?xml version="1.0" encoding="utf-8"?>
<p:tagLst xmlns:a="http://schemas.openxmlformats.org/drawingml/2006/main" xmlns:r="http://schemas.openxmlformats.org/officeDocument/2006/relationships" xmlns:p="http://schemas.openxmlformats.org/presentationml/2006/main">
  <p:tag name="STYLEXMLFILE" val="Default Style List"/>
</p:tagLst>
</file>

<file path=ppt/tags/tag523.xml><?xml version="1.0" encoding="utf-8"?>
<p:tagLst xmlns:a="http://schemas.openxmlformats.org/drawingml/2006/main" xmlns:r="http://schemas.openxmlformats.org/officeDocument/2006/relationships" xmlns:p="http://schemas.openxmlformats.org/presentationml/2006/main">
  <p:tag name="STYLEXMLFILE" val="Default Style List"/>
</p:tagLst>
</file>

<file path=ppt/tags/tag524.xml><?xml version="1.0" encoding="utf-8"?>
<p:tagLst xmlns:a="http://schemas.openxmlformats.org/drawingml/2006/main" xmlns:r="http://schemas.openxmlformats.org/officeDocument/2006/relationships" xmlns:p="http://schemas.openxmlformats.org/presentationml/2006/main">
  <p:tag name="STYLEXMLFILE" val="Default Style List"/>
</p:tagLst>
</file>

<file path=ppt/tags/tag525.xml><?xml version="1.0" encoding="utf-8"?>
<p:tagLst xmlns:a="http://schemas.openxmlformats.org/drawingml/2006/main" xmlns:r="http://schemas.openxmlformats.org/officeDocument/2006/relationships" xmlns:p="http://schemas.openxmlformats.org/presentationml/2006/main">
  <p:tag name="STYLEXMLFILE" val="Default Style List"/>
</p:tagLst>
</file>

<file path=ppt/tags/tag526.xml><?xml version="1.0" encoding="utf-8"?>
<p:tagLst xmlns:a="http://schemas.openxmlformats.org/drawingml/2006/main" xmlns:r="http://schemas.openxmlformats.org/officeDocument/2006/relationships" xmlns:p="http://schemas.openxmlformats.org/presentationml/2006/main">
  <p:tag name="STYLEXMLFILE" val="Default Style List"/>
</p:tagLst>
</file>

<file path=ppt/tags/tag527.xml><?xml version="1.0" encoding="utf-8"?>
<p:tagLst xmlns:a="http://schemas.openxmlformats.org/drawingml/2006/main" xmlns:r="http://schemas.openxmlformats.org/officeDocument/2006/relationships" xmlns:p="http://schemas.openxmlformats.org/presentationml/2006/main">
  <p:tag name="STYLEXMLFILE" val="Default Style List"/>
</p:tagLst>
</file>

<file path=ppt/tags/tag528.xml><?xml version="1.0" encoding="utf-8"?>
<p:tagLst xmlns:a="http://schemas.openxmlformats.org/drawingml/2006/main" xmlns:r="http://schemas.openxmlformats.org/officeDocument/2006/relationships" xmlns:p="http://schemas.openxmlformats.org/presentationml/2006/main">
  <p:tag name="STYLEXMLFILE" val="Default Style List"/>
</p:tagLst>
</file>

<file path=ppt/tags/tag529.xml><?xml version="1.0" encoding="utf-8"?>
<p:tagLst xmlns:a="http://schemas.openxmlformats.org/drawingml/2006/main" xmlns:r="http://schemas.openxmlformats.org/officeDocument/2006/relationships" xmlns:p="http://schemas.openxmlformats.org/presentationml/2006/main">
  <p:tag name="STYLEXMLFILE" val="Default Style List"/>
</p:tagLst>
</file>

<file path=ppt/tags/tag53.xml><?xml version="1.0" encoding="utf-8"?>
<p:tagLst xmlns:a="http://schemas.openxmlformats.org/drawingml/2006/main" xmlns:r="http://schemas.openxmlformats.org/officeDocument/2006/relationships" xmlns:p="http://schemas.openxmlformats.org/presentationml/2006/main">
  <p:tag name="MS_PLACEHOLDERID" val="PlaceholderID43917.5059722222029577"/>
</p:tagLst>
</file>

<file path=ppt/tags/tag530.xml><?xml version="1.0" encoding="utf-8"?>
<p:tagLst xmlns:a="http://schemas.openxmlformats.org/drawingml/2006/main" xmlns:r="http://schemas.openxmlformats.org/officeDocument/2006/relationships" xmlns:p="http://schemas.openxmlformats.org/presentationml/2006/main">
  <p:tag name="SLIDEUNIQUEID" val="Slide45253.4074305556070554"/>
  <p:tag name="SLIDELAYOUTNAME" val="One column"/>
  <p:tag name="SLIDEAUTOMATIONTYPE" val="Standard"/>
  <p:tag name="AUTOMATIONTAG" val="One column"/>
  <p:tag name="SLIDETOCOUTLINELEVEL" val="2"/>
  <p:tag name="SLIDEPROJECTVERSION" val="6.5.19"/>
  <p:tag name="SLIDEISINMEDIASTERLINGPROJECT" val="True"/>
</p:tagLst>
</file>

<file path=ppt/tags/tag531.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32.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33.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34.xml><?xml version="1.0" encoding="utf-8"?>
<p:tagLst xmlns:a="http://schemas.openxmlformats.org/drawingml/2006/main" xmlns:r="http://schemas.openxmlformats.org/officeDocument/2006/relationships" xmlns:p="http://schemas.openxmlformats.org/presentationml/2006/main">
  <p:tag name="SLIDEUNIQUEID" val="Slide44592.5038773148029816"/>
  <p:tag name="SLIDELAYOUTNAME" val="One column"/>
  <p:tag name="SLIDEAUTOMATIONTYPE" val="Standard"/>
  <p:tag name="AUTOMATIONTAG" val="One column"/>
  <p:tag name="SLIDETOCOUTLINELEVEL" val="2"/>
  <p:tag name="SLIDEISINMEDIASTERLINGPROJECT" val="True"/>
  <p:tag name="SLIDEPROJECTVERSION" val="6.5.19"/>
</p:tagLst>
</file>

<file path=ppt/tags/tag535.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36.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37.xml><?xml version="1.0" encoding="utf-8"?>
<p:tagLst xmlns:a="http://schemas.openxmlformats.org/drawingml/2006/main" xmlns:r="http://schemas.openxmlformats.org/officeDocument/2006/relationships" xmlns:p="http://schemas.openxmlformats.org/presentationml/2006/main">
  <p:tag name="SLIDEUNIQUEID" val="Slide44672.5202662037053342"/>
  <p:tag name="SLIDELAYOUTNAME" val="Agenda"/>
  <p:tag name="SLIDEAUTOMATIONTYPE" val="Table of Contents"/>
  <p:tag name="AUTOMATIONTAG" val="Agenda"/>
  <p:tag name="SLIDETOCOUTLINELEVEL" val="0"/>
  <p:tag name="SLIDEPROJECTVERSION" val="6.5.18"/>
  <p:tag name="SLIDEISINMEDIASTERLINGPROJECT" val="True"/>
</p:tagLst>
</file>

<file path=ppt/tags/tag538.xml><?xml version="1.0" encoding="utf-8"?>
<p:tagLst xmlns:a="http://schemas.openxmlformats.org/drawingml/2006/main" xmlns:r="http://schemas.openxmlformats.org/officeDocument/2006/relationships" xmlns:p="http://schemas.openxmlformats.org/presentationml/2006/main">
  <p:tag name="MS_PLACEHOLDERID" val="PlaceholderID43917.5059722222030194"/>
</p:tagLst>
</file>

<file path=ppt/tags/tag539.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4.xml><?xml version="1.0" encoding="utf-8"?>
<p:tagLst xmlns:a="http://schemas.openxmlformats.org/drawingml/2006/main" xmlns:r="http://schemas.openxmlformats.org/officeDocument/2006/relationships" xmlns:p="http://schemas.openxmlformats.org/presentationml/2006/main">
  <p:tag name="MS_PLACEHOLDERID" val="PlaceholderID43917.5059722222038201"/>
</p:tagLst>
</file>

<file path=ppt/tags/tag540.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41.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42.xml><?xml version="1.0" encoding="utf-8"?>
<p:tagLst xmlns:a="http://schemas.openxmlformats.org/drawingml/2006/main" xmlns:r="http://schemas.openxmlformats.org/officeDocument/2006/relationships" xmlns:p="http://schemas.openxmlformats.org/presentationml/2006/main">
  <p:tag name="SLIDELAYOUTNAME" val="Disclaimer"/>
  <p:tag name="SLIDEAUTOMATIONTYPE" val="Disclaimer"/>
  <p:tag name="AUTOMATIONTAG" val="Disclaimer"/>
  <p:tag name="SLIDETOCOUTLINELEVEL" val="0"/>
  <p:tag name="SLIDEPROJECTVERSION" val="6.5.18"/>
  <p:tag name="SLIDEISINMEDIASTERLINGPROJECT" val="True"/>
  <p:tag name="AUTOMATED" val="True"/>
</p:tagLst>
</file>

<file path=ppt/tags/tag543.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44.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45.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46.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47.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5.xml><?xml version="1.0" encoding="utf-8"?>
<p:tagLst xmlns:a="http://schemas.openxmlformats.org/drawingml/2006/main" xmlns:r="http://schemas.openxmlformats.org/officeDocument/2006/relationships" xmlns:p="http://schemas.openxmlformats.org/presentationml/2006/main">
  <p:tag name="MS_PLACEHOLDERID" val="PlaceholderID43917.5059722222030097"/>
</p:tagLst>
</file>

<file path=ppt/tags/tag56.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94857"/>
</p:tagLst>
</file>

<file path=ppt/tags/tag57.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97982"/>
</p:tagLst>
</file>

<file path=ppt/tags/tag58.xml><?xml version="1.0" encoding="utf-8"?>
<p:tagLst xmlns:a="http://schemas.openxmlformats.org/drawingml/2006/main" xmlns:r="http://schemas.openxmlformats.org/officeDocument/2006/relationships" xmlns:p="http://schemas.openxmlformats.org/presentationml/2006/main">
  <p:tag name="MS_PLACEHOLDERID" val="PlaceholderID43917.5059722222040137"/>
</p:tagLst>
</file>

<file path=ppt/tags/tag59.xml><?xml version="1.0" encoding="utf-8"?>
<p:tagLst xmlns:a="http://schemas.openxmlformats.org/drawingml/2006/main" xmlns:r="http://schemas.openxmlformats.org/officeDocument/2006/relationships" xmlns:p="http://schemas.openxmlformats.org/presentationml/2006/main">
  <p:tag name="MS_PLACEHOLDERID" val="PlaceholderID44091.434837963027827"/>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43917.5059722222028956"/>
</p:tagLst>
</file>

<file path=ppt/tags/tag60.xml><?xml version="1.0" encoding="utf-8"?>
<p:tagLst xmlns:a="http://schemas.openxmlformats.org/drawingml/2006/main" xmlns:r="http://schemas.openxmlformats.org/officeDocument/2006/relationships" xmlns:p="http://schemas.openxmlformats.org/presentationml/2006/main">
  <p:tag name="MS_PLACEHOLDERID" val="PlaceholderID43917.5059722222016044"/>
</p:tagLst>
</file>

<file path=ppt/tags/tag61.xml><?xml version="1.0" encoding="utf-8"?>
<p:tagLst xmlns:a="http://schemas.openxmlformats.org/drawingml/2006/main" xmlns:r="http://schemas.openxmlformats.org/officeDocument/2006/relationships" xmlns:p="http://schemas.openxmlformats.org/presentationml/2006/main">
  <p:tag name="MS_PLACEHOLDERID" val="PlaceholderID43917.5059722222016282"/>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43917.5059722222064658"/>
</p:tagLst>
</file>

<file path=ppt/tags/tag63.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41007"/>
</p:tagLst>
</file>

<file path=ppt/tags/tag64.xml><?xml version="1.0" encoding="utf-8"?>
<p:tagLst xmlns:a="http://schemas.openxmlformats.org/drawingml/2006/main" xmlns:r="http://schemas.openxmlformats.org/officeDocument/2006/relationships" xmlns:p="http://schemas.openxmlformats.org/presentationml/2006/main">
  <p:tag name="MS_PLACEHOLDERID" val="PlaceholderID44091.434837963041276"/>
</p:tagLst>
</file>

<file path=ppt/tags/tag65.xml><?xml version="1.0" encoding="utf-8"?>
<p:tagLst xmlns:a="http://schemas.openxmlformats.org/drawingml/2006/main" xmlns:r="http://schemas.openxmlformats.org/officeDocument/2006/relationships" xmlns:p="http://schemas.openxmlformats.org/presentationml/2006/main">
  <p:tag name="MS_PLACEHOLDERID" val="PlaceholderID43917.5059722222071273"/>
</p:tagLst>
</file>

<file path=ppt/tags/tag66.xml><?xml version="1.0" encoding="utf-8"?>
<p:tagLst xmlns:a="http://schemas.openxmlformats.org/drawingml/2006/main" xmlns:r="http://schemas.openxmlformats.org/officeDocument/2006/relationships" xmlns:p="http://schemas.openxmlformats.org/presentationml/2006/main">
  <p:tag name="MS_PLACEHOLDERID" val="PlaceholderID43917.5059722222032620"/>
</p:tagLst>
</file>

<file path=ppt/tags/tag67.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63317"/>
</p:tagLst>
</file>

<file path=ppt/tags/tag68.xml><?xml version="1.0" encoding="utf-8"?>
<p:tagLst xmlns:a="http://schemas.openxmlformats.org/drawingml/2006/main" xmlns:r="http://schemas.openxmlformats.org/officeDocument/2006/relationships" xmlns:p="http://schemas.openxmlformats.org/presentationml/2006/main">
  <p:tag name="MS_PLACEHOLDERID" val="PlaceholderID43917.5059722222020756"/>
</p:tagLst>
</file>

<file path=ppt/tags/tag69.xml><?xml version="1.0" encoding="utf-8"?>
<p:tagLst xmlns:a="http://schemas.openxmlformats.org/drawingml/2006/main" xmlns:r="http://schemas.openxmlformats.org/officeDocument/2006/relationships" xmlns:p="http://schemas.openxmlformats.org/presentationml/2006/main">
  <p:tag name="MS_PLACEHOLDERID" val="PlaceholderID43917.5059722222018601"/>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43917.5059722222030194"/>
</p:tagLst>
</file>

<file path=ppt/tags/tag70.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335"/>
</p:tagLst>
</file>

<file path=ppt/tags/tag71.xml><?xml version="1.0" encoding="utf-8"?>
<p:tagLst xmlns:a="http://schemas.openxmlformats.org/drawingml/2006/main" xmlns:r="http://schemas.openxmlformats.org/officeDocument/2006/relationships" xmlns:p="http://schemas.openxmlformats.org/presentationml/2006/main">
  <p:tag name="MS_PLACEHOLDERID" val="PlaceholderID43917.5059722222008071"/>
</p:tagLst>
</file>

<file path=ppt/tags/tag7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5797"/>
</p:tagLst>
</file>

<file path=ppt/tags/tag7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0572"/>
</p:tagLst>
</file>

<file path=ppt/tags/tag7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6136"/>
</p:tagLst>
</file>

<file path=ppt/tags/tag7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8521"/>
</p:tagLst>
</file>

<file path=ppt/tags/tag7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7890"/>
</p:tagLst>
</file>

<file path=ppt/tags/tag7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8966"/>
</p:tagLst>
</file>

<file path=ppt/tags/tag78.xml><?xml version="1.0" encoding="utf-8"?>
<p:tagLst xmlns:a="http://schemas.openxmlformats.org/drawingml/2006/main" xmlns:r="http://schemas.openxmlformats.org/officeDocument/2006/relationships" xmlns:p="http://schemas.openxmlformats.org/presentationml/2006/main">
  <p:tag name="MS_PLACEHOLDERID" val="PlaceholderID43917.5059722222091937"/>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43917.5059722222063174"/>
</p:tagLst>
</file>

<file path=ppt/tags/tag8.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XMLFILE_REGKEY" val=""/>
  <p:tag name="MS_PLACEHOLDERID" val="PlaceholderID43917.5059722222077474"/>
</p:tagLst>
</file>

<file path=ppt/tags/tag80.xml><?xml version="1.0" encoding="utf-8"?>
<p:tagLst xmlns:a="http://schemas.openxmlformats.org/drawingml/2006/main" xmlns:r="http://schemas.openxmlformats.org/officeDocument/2006/relationships" xmlns:p="http://schemas.openxmlformats.org/presentationml/2006/main">
  <p:tag name="MS_PLACEHOLDERID" val="PlaceholderID43917.5059722222062764"/>
</p:tagLst>
</file>

<file path=ppt/tags/tag81.xml><?xml version="1.0" encoding="utf-8"?>
<p:tagLst xmlns:a="http://schemas.openxmlformats.org/drawingml/2006/main" xmlns:r="http://schemas.openxmlformats.org/officeDocument/2006/relationships" xmlns:p="http://schemas.openxmlformats.org/presentationml/2006/main">
  <p:tag name="MS_PLACEHOLDERID" val="PlaceholderID43917.5059722222042845"/>
</p:tagLst>
</file>

<file path=ppt/tags/tag82.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09797"/>
</p:tagLst>
</file>

<file path=ppt/tags/tag83.xml><?xml version="1.0" encoding="utf-8"?>
<p:tagLst xmlns:a="http://schemas.openxmlformats.org/drawingml/2006/main" xmlns:r="http://schemas.openxmlformats.org/officeDocument/2006/relationships" xmlns:p="http://schemas.openxmlformats.org/presentationml/2006/main">
  <p:tag name="MS_PLACEHOLDERID" val="PlaceholderID43917.5059722222056104"/>
</p:tagLst>
</file>

<file path=ppt/tags/tag84.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69448"/>
</p:tagLst>
</file>

<file path=ppt/tags/tag85.xml><?xml version="1.0" encoding="utf-8"?>
<p:tagLst xmlns:a="http://schemas.openxmlformats.org/drawingml/2006/main" xmlns:r="http://schemas.openxmlformats.org/officeDocument/2006/relationships" xmlns:p="http://schemas.openxmlformats.org/presentationml/2006/main">
  <p:tag name="MS_PLACEHOLDERID" val="PlaceholderID43917.5059722222091371"/>
</p:tagLst>
</file>

<file path=ppt/tags/tag86.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83481"/>
</p:tagLst>
</file>

<file path=ppt/tags/tag87.xml><?xml version="1.0" encoding="utf-8"?>
<p:tagLst xmlns:a="http://schemas.openxmlformats.org/drawingml/2006/main" xmlns:r="http://schemas.openxmlformats.org/officeDocument/2006/relationships" xmlns:p="http://schemas.openxmlformats.org/presentationml/2006/main">
  <p:tag name="MS_PLACEHOLDERID" val="PlaceholderID43917.5059722222002262"/>
</p:tagLst>
</file>

<file path=ppt/tags/tag88.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4336"/>
</p:tagLst>
</file>

<file path=ppt/tags/tag89.xml><?xml version="1.0" encoding="utf-8"?>
<p:tagLst xmlns:a="http://schemas.openxmlformats.org/drawingml/2006/main" xmlns:r="http://schemas.openxmlformats.org/officeDocument/2006/relationships" xmlns:p="http://schemas.openxmlformats.org/presentationml/2006/main">
  <p:tag name="MS_PLACEHOLDERID" val="PlaceholderID43917.5059722222091616"/>
</p:tagLst>
</file>

<file path=ppt/tags/tag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1401"/>
</p:tagLst>
</file>

<file path=ppt/tags/tag90.xml><?xml version="1.0" encoding="utf-8"?>
<p:tagLst xmlns:a="http://schemas.openxmlformats.org/drawingml/2006/main" xmlns:r="http://schemas.openxmlformats.org/officeDocument/2006/relationships" xmlns:p="http://schemas.openxmlformats.org/presentationml/2006/main">
  <p:tag name="MS_PLACEHOLDERID" val="PlaceholderID44091.434837963043026"/>
</p:tagLst>
</file>

<file path=ppt/tags/tag91.xml><?xml version="1.0" encoding="utf-8"?>
<p:tagLst xmlns:a="http://schemas.openxmlformats.org/drawingml/2006/main" xmlns:r="http://schemas.openxmlformats.org/officeDocument/2006/relationships" xmlns:p="http://schemas.openxmlformats.org/presentationml/2006/main">
  <p:tag name="STYLEXMLFILE" val="Cover Contact"/>
  <p:tag name="MS_XMLFILE_REGKEY" val=""/>
  <p:tag name="MS_PLACEHOLDERID" val="PlaceholderID43917.5059722222067794"/>
</p:tagLst>
</file>

<file path=ppt/tags/tag92.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0245"/>
</p:tagLst>
</file>

<file path=ppt/tags/tag93.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1373"/>
</p:tagLst>
</file>

<file path=ppt/tags/tag94.xml><?xml version="1.0" encoding="utf-8"?>
<p:tagLst xmlns:a="http://schemas.openxmlformats.org/drawingml/2006/main" xmlns:r="http://schemas.openxmlformats.org/officeDocument/2006/relationships" xmlns:p="http://schemas.openxmlformats.org/presentationml/2006/main">
  <p:tag name="PLACEHOLDERAUTOMATIONTAG" val="DisclaimerShape"/>
  <p:tag name="MS_XMLFILE_REGKEY" val=""/>
  <p:tag name="MS_PLACEHOLDERID" val="PlaceholderID43917.5059722222046298"/>
</p:tagLst>
</file>

<file path=ppt/tags/tag9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35347"/>
</p:tagLst>
</file>

<file path=ppt/tags/tag96.xml><?xml version="1.0" encoding="utf-8"?>
<p:tagLst xmlns:a="http://schemas.openxmlformats.org/drawingml/2006/main" xmlns:r="http://schemas.openxmlformats.org/officeDocument/2006/relationships" xmlns:p="http://schemas.openxmlformats.org/presentationml/2006/main">
  <p:tag name="MS_PLACEHOLDERID" val="PlaceholderID43917.5059722222040483"/>
</p:tagLst>
</file>

<file path=ppt/tags/tag97.xml><?xml version="1.0" encoding="utf-8"?>
<p:tagLst xmlns:a="http://schemas.openxmlformats.org/drawingml/2006/main" xmlns:r="http://schemas.openxmlformats.org/officeDocument/2006/relationships" xmlns:p="http://schemas.openxmlformats.org/presentationml/2006/main">
  <p:tag name="STYLEXMLFILE" val="Cover Styles"/>
  <p:tag name="MS_XMLFILE_REGKEY" val=""/>
  <p:tag name="MS_PLACEHOLDERID" val="PlaceholderID42921.7458333333027521"/>
</p:tagLst>
</file>

<file path=ppt/tags/tag98.xml><?xml version="1.0" encoding="utf-8"?>
<p:tagLst xmlns:a="http://schemas.openxmlformats.org/drawingml/2006/main" xmlns:r="http://schemas.openxmlformats.org/officeDocument/2006/relationships" xmlns:p="http://schemas.openxmlformats.org/presentationml/2006/main">
  <p:tag name="MS_PLACEHOLDERID" val="PlaceholderID42921.7458333333045099"/>
</p:tagLst>
</file>

<file path=ppt/tags/tag9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2921.7458333333032239"/>
</p:tagLst>
</file>

<file path=ppt/theme/theme1.xml><?xml version="1.0" encoding="utf-8"?>
<a:theme xmlns:a="http://schemas.openxmlformats.org/drawingml/2006/main" name="Presentation Landscape 16x9_Purple-Teal_Logo">
  <a:themeElements>
    <a:clrScheme name="_Purple-Teal">
      <a:dk1>
        <a:sysClr val="windowText" lastClr="000000"/>
      </a:dk1>
      <a:lt1>
        <a:sysClr val="window" lastClr="FFFFFF"/>
      </a:lt1>
      <a:dk2>
        <a:srgbClr val="4F2D7F"/>
      </a:dk2>
      <a:lt2>
        <a:srgbClr val="FFFFFF"/>
      </a:lt2>
      <a:accent1>
        <a:srgbClr val="4F2D7F"/>
      </a:accent1>
      <a:accent2>
        <a:srgbClr val="9581B2"/>
      </a:accent2>
      <a:accent3>
        <a:srgbClr val="00A7B5"/>
      </a:accent3>
      <a:accent4>
        <a:srgbClr val="66CAD3"/>
      </a:accent4>
      <a:accent5>
        <a:srgbClr val="C8BEAF"/>
      </a:accent5>
      <a:accent6>
        <a:srgbClr val="E9E5DF"/>
      </a:accent6>
      <a:hlink>
        <a:srgbClr val="4F2D7F"/>
      </a:hlink>
      <a:folHlink>
        <a:srgbClr val="4F2D7F"/>
      </a:folHlink>
    </a:clrScheme>
    <a:fontScheme name="_NRF">
      <a:majorFont>
        <a:latin typeface="GT Walsheim Pro Bold"/>
        <a:ea typeface=""/>
        <a:cs typeface=""/>
      </a:majorFont>
      <a:minorFont>
        <a:latin typeface="GT Walsheim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6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 Landscape 16x9.potx" id="{325CCCB2-582E-4DB5-ABC7-911857F863BB}" vid="{714DE4EE-620D-4279-A393-AC6DC07FFA7C}"/>
    </a:ext>
  </a:extLst>
</a:theme>
</file>

<file path=ppt/theme/theme2.xml><?xml version="1.0" encoding="utf-8"?>
<a:theme xmlns:a="http://schemas.openxmlformats.org/drawingml/2006/main" name="1_Presentation Landscape 16x9_Purple-Teal_Logo">
  <a:themeElements>
    <a:clrScheme name="_Purple-Teal">
      <a:dk1>
        <a:sysClr val="windowText" lastClr="000000"/>
      </a:dk1>
      <a:lt1>
        <a:sysClr val="window" lastClr="FFFFFF"/>
      </a:lt1>
      <a:dk2>
        <a:srgbClr val="4F2D7F"/>
      </a:dk2>
      <a:lt2>
        <a:srgbClr val="FFFFFF"/>
      </a:lt2>
      <a:accent1>
        <a:srgbClr val="4F2D7F"/>
      </a:accent1>
      <a:accent2>
        <a:srgbClr val="9581B2"/>
      </a:accent2>
      <a:accent3>
        <a:srgbClr val="00A7B5"/>
      </a:accent3>
      <a:accent4>
        <a:srgbClr val="66CAD3"/>
      </a:accent4>
      <a:accent5>
        <a:srgbClr val="C8BEAF"/>
      </a:accent5>
      <a:accent6>
        <a:srgbClr val="E9E5DF"/>
      </a:accent6>
      <a:hlink>
        <a:srgbClr val="4F2D7F"/>
      </a:hlink>
      <a:folHlink>
        <a:srgbClr val="4F2D7F"/>
      </a:folHlink>
    </a:clrScheme>
    <a:fontScheme name="_NRF">
      <a:majorFont>
        <a:latin typeface="GT Walsheim Pro Bold"/>
        <a:ea typeface=""/>
        <a:cs typeface=""/>
      </a:majorFont>
      <a:minorFont>
        <a:latin typeface="GT Walsheim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6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 Landscape 16x9.potx" id="{325CCCB2-582E-4DB5-ABC7-911857F863BB}" vid="{714DE4EE-620D-4279-A393-AC6DC07FFA7C}"/>
    </a:ext>
  </a:extLst>
</a:theme>
</file>

<file path=ppt/theme/theme3.xml><?xml version="1.0" encoding="utf-8"?>
<a:theme xmlns:a="http://schemas.openxmlformats.org/drawingml/2006/main" name="2_Presentation Landscape 16x9_Purple-Teal_Logo">
  <a:themeElements>
    <a:clrScheme name="_Purple-Teal">
      <a:dk1>
        <a:sysClr val="windowText" lastClr="000000"/>
      </a:dk1>
      <a:lt1>
        <a:sysClr val="window" lastClr="FFFFFF"/>
      </a:lt1>
      <a:dk2>
        <a:srgbClr val="4F2D7F"/>
      </a:dk2>
      <a:lt2>
        <a:srgbClr val="FFFFFF"/>
      </a:lt2>
      <a:accent1>
        <a:srgbClr val="4F2D7F"/>
      </a:accent1>
      <a:accent2>
        <a:srgbClr val="9581B2"/>
      </a:accent2>
      <a:accent3>
        <a:srgbClr val="00A7B5"/>
      </a:accent3>
      <a:accent4>
        <a:srgbClr val="66CAD3"/>
      </a:accent4>
      <a:accent5>
        <a:srgbClr val="C8BEAF"/>
      </a:accent5>
      <a:accent6>
        <a:srgbClr val="E9E5DF"/>
      </a:accent6>
      <a:hlink>
        <a:srgbClr val="4F2D7F"/>
      </a:hlink>
      <a:folHlink>
        <a:srgbClr val="4F2D7F"/>
      </a:folHlink>
    </a:clrScheme>
    <a:fontScheme name="_NRF">
      <a:majorFont>
        <a:latin typeface="GT Walsheim Pro Bold"/>
        <a:ea typeface=""/>
        <a:cs typeface=""/>
      </a:majorFont>
      <a:minorFont>
        <a:latin typeface="GT Walsheim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6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 Landscape 16x9.potx" id="{325CCCB2-582E-4DB5-ABC7-911857F863BB}" vid="{714DE4EE-620D-4279-A393-AC6DC07FFA7C}"/>
    </a:ext>
  </a:extLst>
</a:theme>
</file>

<file path=ppt/theme/theme4.xml><?xml version="1.0" encoding="utf-8"?>
<a:theme xmlns:a="http://schemas.openxmlformats.org/drawingml/2006/main" name="3_Presentation Landscape 16x9_Purple-Teal_Logo">
  <a:themeElements>
    <a:clrScheme name="_Purple-Teal">
      <a:dk1>
        <a:sysClr val="windowText" lastClr="000000"/>
      </a:dk1>
      <a:lt1>
        <a:sysClr val="window" lastClr="FFFFFF"/>
      </a:lt1>
      <a:dk2>
        <a:srgbClr val="4F2D7F"/>
      </a:dk2>
      <a:lt2>
        <a:srgbClr val="FFFFFF"/>
      </a:lt2>
      <a:accent1>
        <a:srgbClr val="4F2D7F"/>
      </a:accent1>
      <a:accent2>
        <a:srgbClr val="9581B2"/>
      </a:accent2>
      <a:accent3>
        <a:srgbClr val="00A7B5"/>
      </a:accent3>
      <a:accent4>
        <a:srgbClr val="66CAD3"/>
      </a:accent4>
      <a:accent5>
        <a:srgbClr val="C8BEAF"/>
      </a:accent5>
      <a:accent6>
        <a:srgbClr val="E9E5DF"/>
      </a:accent6>
      <a:hlink>
        <a:srgbClr val="4F2D7F"/>
      </a:hlink>
      <a:folHlink>
        <a:srgbClr val="4F2D7F"/>
      </a:folHlink>
    </a:clrScheme>
    <a:fontScheme name="_NRF">
      <a:majorFont>
        <a:latin typeface="GT Walsheim Pro Bold"/>
        <a:ea typeface=""/>
        <a:cs typeface=""/>
      </a:majorFont>
      <a:minorFont>
        <a:latin typeface="GT Walsheim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6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 Landscape 16x9.potx" id="{325CCCB2-582E-4DB5-ABC7-911857F863BB}" vid="{714DE4EE-620D-4279-A393-AC6DC07FFA7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Landscape 16x9</Template>
  <TotalTime>438</TotalTime>
  <Words>1561</Words>
  <Application>Microsoft Office PowerPoint</Application>
  <PresentationFormat>On-screen Show (16:9)</PresentationFormat>
  <Paragraphs>222</Paragraphs>
  <Slides>21</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Arial</vt:lpstr>
      <vt:lpstr>Calibri</vt:lpstr>
      <vt:lpstr>GT Walsheim Pro Bold</vt:lpstr>
      <vt:lpstr>GT Walsheim Pro Light</vt:lpstr>
      <vt:lpstr>Presentation Landscape 16x9_Purple-Teal_Logo</vt:lpstr>
      <vt:lpstr>1_Presentation Landscape 16x9_Purple-Teal_Logo</vt:lpstr>
      <vt:lpstr>2_Presentation Landscape 16x9_Purple-Teal_Logo</vt:lpstr>
      <vt:lpstr>3_Presentation Landscape 16x9_Purple-Teal_Logo</vt:lpstr>
      <vt:lpstr>Preventing failure in local government  Society of District Council Treasurers  </vt:lpstr>
      <vt:lpstr>PowerPoint Presentation</vt:lpstr>
      <vt:lpstr>The financial trajectory of the sector </vt:lpstr>
      <vt:lpstr>Preventing failure in local government</vt:lpstr>
      <vt:lpstr>Organisational failure</vt:lpstr>
      <vt:lpstr>PowerPoint Presentation</vt:lpstr>
      <vt:lpstr>Causal factors - structures</vt:lpstr>
      <vt:lpstr>Causal factors - systems</vt:lpstr>
      <vt:lpstr>Causal factors - behaviours</vt:lpstr>
      <vt:lpstr>Preventing failure  - individual councils</vt:lpstr>
      <vt:lpstr>Preventing failure  - individual councils (cont’d)</vt:lpstr>
      <vt:lpstr>Preventing failure  - external bodies</vt:lpstr>
      <vt:lpstr>Preventing failure  - external bodies (cont’d)</vt:lpstr>
      <vt:lpstr>Summary</vt:lpstr>
      <vt:lpstr>Preventing Failure – follow up report</vt:lpstr>
      <vt:lpstr>PowerPoint Presentation</vt:lpstr>
      <vt:lpstr>Finance team capacity – dealing with complexity</vt:lpstr>
      <vt:lpstr>Finance team capacity – dealing with complexity</vt:lpstr>
      <vt:lpstr>Panel discussion / questions      </vt:lpstr>
      <vt:lpstr>Previous reports</vt:lpstr>
      <vt:lpstr>PowerPoint Presentation</vt:lpstr>
    </vt:vector>
  </TitlesOfParts>
  <Company>Grant Thornton UK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for Levelling Up, Housing &amp; Communities</dc:title>
  <dc:creator>Simon N Christian</dc:creator>
  <cp:lastModifiedBy>Guy Clifton</cp:lastModifiedBy>
  <cp:revision>9</cp:revision>
  <cp:lastPrinted>2023-12-12T06:26:28Z</cp:lastPrinted>
  <dcterms:created xsi:type="dcterms:W3CDTF">2023-07-10T17:23:45Z</dcterms:created>
  <dcterms:modified xsi:type="dcterms:W3CDTF">2024-03-01T08:54:51Z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ersion">
    <vt:lpwstr>2.0.0</vt:lpwstr>
  </property>
  <property fmtid="{D5CDD505-2E9C-101B-9397-08002B2CF9AE}" pid="3" name="MS_ThemeSubFolder">
    <vt:lpwstr>Presentation Landscape 16x9</vt:lpwstr>
  </property>
  <property fmtid="{D5CDD505-2E9C-101B-9397-08002B2CF9AE}" pid="4" name="MS_Mediasterling">
    <vt:bool>true</vt:bool>
  </property>
  <property fmtid="{D5CDD505-2E9C-101B-9397-08002B2CF9AE}" pid="5" name="MS_Version">
    <vt:lpwstr>6.5.6</vt:lpwstr>
  </property>
  <property fmtid="{D5CDD505-2E9C-101B-9397-08002B2CF9AE}" pid="6" name="MS_ClientFolder">
    <vt:lpwstr>Mediasterling</vt:lpwstr>
  </property>
  <property fmtid="{D5CDD505-2E9C-101B-9397-08002B2CF9AE}" pid="7" name="MS_ClientReg">
    <vt:lpwstr>GrantThornton</vt:lpwstr>
  </property>
  <property fmtid="{D5CDD505-2E9C-101B-9397-08002B2CF9AE}" pid="8" name="MS_CurrentTOC">
    <vt:lpwstr>Contents</vt:lpwstr>
  </property>
  <property fmtid="{D5CDD505-2E9C-101B-9397-08002B2CF9AE}" pid="9" name="MSIP_Label_4188c733-ee34-4236-a60b-d6f9a28bb31e_Enabled">
    <vt:lpwstr>true</vt:lpwstr>
  </property>
  <property fmtid="{D5CDD505-2E9C-101B-9397-08002B2CF9AE}" pid="10" name="MSIP_Label_4188c733-ee34-4236-a60b-d6f9a28bb31e_SetDate">
    <vt:lpwstr>2023-12-11T17:02:33Z</vt:lpwstr>
  </property>
  <property fmtid="{D5CDD505-2E9C-101B-9397-08002B2CF9AE}" pid="11" name="MSIP_Label_4188c733-ee34-4236-a60b-d6f9a28bb31e_Method">
    <vt:lpwstr>Standard</vt:lpwstr>
  </property>
  <property fmtid="{D5CDD505-2E9C-101B-9397-08002B2CF9AE}" pid="12" name="MSIP_Label_4188c733-ee34-4236-a60b-d6f9a28bb31e_Name">
    <vt:lpwstr>Commercial in ConfidenceV2</vt:lpwstr>
  </property>
  <property fmtid="{D5CDD505-2E9C-101B-9397-08002B2CF9AE}" pid="13" name="MSIP_Label_4188c733-ee34-4236-a60b-d6f9a28bb31e_SiteId">
    <vt:lpwstr>b723253f-7281-4adc-bc1c-fc9ef3674d78</vt:lpwstr>
  </property>
  <property fmtid="{D5CDD505-2E9C-101B-9397-08002B2CF9AE}" pid="14" name="MSIP_Label_4188c733-ee34-4236-a60b-d6f9a28bb31e_ActionId">
    <vt:lpwstr>b3a66d10-7250-4dea-b50a-93424014f63c</vt:lpwstr>
  </property>
  <property fmtid="{D5CDD505-2E9C-101B-9397-08002B2CF9AE}" pid="15" name="MSIP_Label_4188c733-ee34-4236-a60b-d6f9a28bb31e_ContentBits">
    <vt:lpwstr>1</vt:lpwstr>
  </property>
  <property fmtid="{D5CDD505-2E9C-101B-9397-08002B2CF9AE}" pid="16" name="ClassificationContentMarkingHeaderLocations">
    <vt:lpwstr>Presentation Landscape 16x9_Purple-Teal_Logo:5</vt:lpwstr>
  </property>
  <property fmtid="{D5CDD505-2E9C-101B-9397-08002B2CF9AE}" pid="17" name="ClassificationContentMarkingHeaderText">
    <vt:lpwstr>Commercial in Confidence</vt:lpwstr>
  </property>
</Properties>
</file>