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notesMasterIdLst>
    <p:notesMasterId r:id="rId14"/>
  </p:notesMasterIdLst>
  <p:sldIdLst>
    <p:sldId id="257" r:id="rId5"/>
    <p:sldId id="291" r:id="rId6"/>
    <p:sldId id="311" r:id="rId7"/>
    <p:sldId id="312" r:id="rId8"/>
    <p:sldId id="309" r:id="rId9"/>
    <p:sldId id="310" r:id="rId10"/>
    <p:sldId id="295" r:id="rId11"/>
    <p:sldId id="301" r:id="rId12"/>
    <p:sldId id="313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594A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A15D36-35AB-40C0-BDF8-F5469546FC3B}" v="20" dt="2024-03-06T08:36:36.299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59" autoAdjust="0"/>
    <p:restoredTop sz="90280" autoAdjust="0"/>
  </p:normalViewPr>
  <p:slideViewPr>
    <p:cSldViewPr snapToGrid="0" showGuides="1">
      <p:cViewPr varScale="1">
        <p:scale>
          <a:sx n="57" d="100"/>
          <a:sy n="57" d="100"/>
        </p:scale>
        <p:origin x="1180" y="2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5" d="100"/>
          <a:sy n="45" d="100"/>
        </p:scale>
        <p:origin x="2644" y="6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d lynch" userId="fda7e7d1e81f2248" providerId="LiveId" clId="{C3A15D36-35AB-40C0-BDF8-F5469546FC3B}"/>
    <pc:docChg chg="undo custSel addSld delSld modSld sldOrd">
      <pc:chgData name="fred lynch" userId="fda7e7d1e81f2248" providerId="LiveId" clId="{C3A15D36-35AB-40C0-BDF8-F5469546FC3B}" dt="2024-03-06T08:36:59.236" v="1168" actId="20577"/>
      <pc:docMkLst>
        <pc:docMk/>
      </pc:docMkLst>
      <pc:sldChg chg="delSp modSp mod">
        <pc:chgData name="fred lynch" userId="fda7e7d1e81f2248" providerId="LiveId" clId="{C3A15D36-35AB-40C0-BDF8-F5469546FC3B}" dt="2024-03-04T15:21:47.349" v="363" actId="120"/>
        <pc:sldMkLst>
          <pc:docMk/>
          <pc:sldMk cId="3268019654" sldId="257"/>
        </pc:sldMkLst>
        <pc:spChg chg="del">
          <ac:chgData name="fred lynch" userId="fda7e7d1e81f2248" providerId="LiveId" clId="{C3A15D36-35AB-40C0-BDF8-F5469546FC3B}" dt="2024-03-04T09:21:22.722" v="39" actId="478"/>
          <ac:spMkLst>
            <pc:docMk/>
            <pc:sldMk cId="3268019654" sldId="257"/>
            <ac:spMk id="7" creationId="{CEBE4F63-A8DC-4461-9BDE-8DD25D15DED5}"/>
          </ac:spMkLst>
        </pc:spChg>
        <pc:spChg chg="mod">
          <ac:chgData name="fred lynch" userId="fda7e7d1e81f2248" providerId="LiveId" clId="{C3A15D36-35AB-40C0-BDF8-F5469546FC3B}" dt="2024-03-04T15:21:47.349" v="363" actId="120"/>
          <ac:spMkLst>
            <pc:docMk/>
            <pc:sldMk cId="3268019654" sldId="257"/>
            <ac:spMk id="8" creationId="{080730F3-8D3E-4894-9F94-00AEAB97D592}"/>
          </ac:spMkLst>
        </pc:spChg>
        <pc:spChg chg="mod">
          <ac:chgData name="fred lynch" userId="fda7e7d1e81f2248" providerId="LiveId" clId="{C3A15D36-35AB-40C0-BDF8-F5469546FC3B}" dt="2024-03-04T09:21:12.587" v="38" actId="6549"/>
          <ac:spMkLst>
            <pc:docMk/>
            <pc:sldMk cId="3268019654" sldId="257"/>
            <ac:spMk id="9" creationId="{6889AE0A-3751-42EA-8278-8F8802DCAE5A}"/>
          </ac:spMkLst>
        </pc:spChg>
        <pc:picChg chg="del">
          <ac:chgData name="fred lynch" userId="fda7e7d1e81f2248" providerId="LiveId" clId="{C3A15D36-35AB-40C0-BDF8-F5469546FC3B}" dt="2024-03-04T09:20:46.294" v="0" actId="478"/>
          <ac:picMkLst>
            <pc:docMk/>
            <pc:sldMk cId="3268019654" sldId="257"/>
            <ac:picMk id="2" creationId="{6AC82BAA-7A7B-C689-8DFA-62AF62E06E7B}"/>
          </ac:picMkLst>
        </pc:picChg>
      </pc:sldChg>
      <pc:sldChg chg="addSp modSp mod">
        <pc:chgData name="fred lynch" userId="fda7e7d1e81f2248" providerId="LiveId" clId="{C3A15D36-35AB-40C0-BDF8-F5469546FC3B}" dt="2024-03-06T08:33:23.002" v="1095" actId="20577"/>
        <pc:sldMkLst>
          <pc:docMk/>
          <pc:sldMk cId="2866890112" sldId="291"/>
        </pc:sldMkLst>
        <pc:spChg chg="mod">
          <ac:chgData name="fred lynch" userId="fda7e7d1e81f2248" providerId="LiveId" clId="{C3A15D36-35AB-40C0-BDF8-F5469546FC3B}" dt="2024-03-06T08:33:23.002" v="1095" actId="20577"/>
          <ac:spMkLst>
            <pc:docMk/>
            <pc:sldMk cId="2866890112" sldId="291"/>
            <ac:spMk id="4" creationId="{A444CD4B-4237-AE50-89A2-F5DED35DAE20}"/>
          </ac:spMkLst>
        </pc:spChg>
        <pc:graphicFrameChg chg="add mod">
          <ac:chgData name="fred lynch" userId="fda7e7d1e81f2248" providerId="LiveId" clId="{C3A15D36-35AB-40C0-BDF8-F5469546FC3B}" dt="2024-03-06T08:23:15.082" v="951" actId="1038"/>
          <ac:graphicFrameMkLst>
            <pc:docMk/>
            <pc:sldMk cId="2866890112" sldId="291"/>
            <ac:graphicFrameMk id="3" creationId="{D7AC66F5-93CA-D569-7F34-793CF84A4123}"/>
          </ac:graphicFrameMkLst>
        </pc:graphicFrameChg>
      </pc:sldChg>
      <pc:sldChg chg="modSp del mod">
        <pc:chgData name="fred lynch" userId="fda7e7d1e81f2248" providerId="LiveId" clId="{C3A15D36-35AB-40C0-BDF8-F5469546FC3B}" dt="2024-03-06T08:25:31.129" v="952" actId="2696"/>
        <pc:sldMkLst>
          <pc:docMk/>
          <pc:sldMk cId="1446716564" sldId="292"/>
        </pc:sldMkLst>
        <pc:spChg chg="mod">
          <ac:chgData name="fred lynch" userId="fda7e7d1e81f2248" providerId="LiveId" clId="{C3A15D36-35AB-40C0-BDF8-F5469546FC3B}" dt="2024-03-04T09:25:49.305" v="47" actId="20577"/>
          <ac:spMkLst>
            <pc:docMk/>
            <pc:sldMk cId="1446716564" sldId="292"/>
            <ac:spMk id="2" creationId="{B3E82BE8-A0C8-4F96-8C16-E4C537EDD50E}"/>
          </ac:spMkLst>
        </pc:spChg>
        <pc:spChg chg="mod">
          <ac:chgData name="fred lynch" userId="fda7e7d1e81f2248" providerId="LiveId" clId="{C3A15D36-35AB-40C0-BDF8-F5469546FC3B}" dt="2024-03-04T14:24:33.567" v="332" actId="113"/>
          <ac:spMkLst>
            <pc:docMk/>
            <pc:sldMk cId="1446716564" sldId="292"/>
            <ac:spMk id="4" creationId="{A444CD4B-4237-AE50-89A2-F5DED35DAE20}"/>
          </ac:spMkLst>
        </pc:spChg>
      </pc:sldChg>
      <pc:sldChg chg="modSp del mod">
        <pc:chgData name="fred lynch" userId="fda7e7d1e81f2248" providerId="LiveId" clId="{C3A15D36-35AB-40C0-BDF8-F5469546FC3B}" dt="2024-03-04T14:25:44.531" v="344" actId="2696"/>
        <pc:sldMkLst>
          <pc:docMk/>
          <pc:sldMk cId="4113694415" sldId="293"/>
        </pc:sldMkLst>
        <pc:spChg chg="mod">
          <ac:chgData name="fred lynch" userId="fda7e7d1e81f2248" providerId="LiveId" clId="{C3A15D36-35AB-40C0-BDF8-F5469546FC3B}" dt="2024-03-04T14:24:57.898" v="343" actId="20577"/>
          <ac:spMkLst>
            <pc:docMk/>
            <pc:sldMk cId="4113694415" sldId="293"/>
            <ac:spMk id="4" creationId="{A444CD4B-4237-AE50-89A2-F5DED35DAE20}"/>
          </ac:spMkLst>
        </pc:spChg>
      </pc:sldChg>
      <pc:sldChg chg="del">
        <pc:chgData name="fred lynch" userId="fda7e7d1e81f2248" providerId="LiveId" clId="{C3A15D36-35AB-40C0-BDF8-F5469546FC3B}" dt="2024-03-04T14:26:04.695" v="345" actId="2696"/>
        <pc:sldMkLst>
          <pc:docMk/>
          <pc:sldMk cId="3490934373" sldId="294"/>
        </pc:sldMkLst>
      </pc:sldChg>
      <pc:sldChg chg="del">
        <pc:chgData name="fred lynch" userId="fda7e7d1e81f2248" providerId="LiveId" clId="{C3A15D36-35AB-40C0-BDF8-F5469546FC3B}" dt="2024-03-04T14:28:50.978" v="352" actId="2696"/>
        <pc:sldMkLst>
          <pc:docMk/>
          <pc:sldMk cId="477252936" sldId="296"/>
        </pc:sldMkLst>
      </pc:sldChg>
      <pc:sldChg chg="modSp del mod ord">
        <pc:chgData name="fred lynch" userId="fda7e7d1e81f2248" providerId="LiveId" clId="{C3A15D36-35AB-40C0-BDF8-F5469546FC3B}" dt="2024-03-06T08:25:40.255" v="954" actId="2696"/>
        <pc:sldMkLst>
          <pc:docMk/>
          <pc:sldMk cId="1775624660" sldId="297"/>
        </pc:sldMkLst>
        <pc:graphicFrameChg chg="mod">
          <ac:chgData name="fred lynch" userId="fda7e7d1e81f2248" providerId="LiveId" clId="{C3A15D36-35AB-40C0-BDF8-F5469546FC3B}" dt="2024-03-04T13:53:23.930" v="133" actId="14100"/>
          <ac:graphicFrameMkLst>
            <pc:docMk/>
            <pc:sldMk cId="1775624660" sldId="297"/>
            <ac:graphicFrameMk id="6" creationId="{1CF1E8E8-B732-6E98-31B9-2F7435ABC9E0}"/>
          </ac:graphicFrameMkLst>
        </pc:graphicFrameChg>
      </pc:sldChg>
      <pc:sldChg chg="del">
        <pc:chgData name="fred lynch" userId="fda7e7d1e81f2248" providerId="LiveId" clId="{C3A15D36-35AB-40C0-BDF8-F5469546FC3B}" dt="2024-03-04T13:53:40.934" v="134" actId="47"/>
        <pc:sldMkLst>
          <pc:docMk/>
          <pc:sldMk cId="3229975323" sldId="298"/>
        </pc:sldMkLst>
      </pc:sldChg>
      <pc:sldChg chg="modSp del mod">
        <pc:chgData name="fred lynch" userId="fda7e7d1e81f2248" providerId="LiveId" clId="{C3A15D36-35AB-40C0-BDF8-F5469546FC3B}" dt="2024-03-06T08:25:36.790" v="953" actId="2696"/>
        <pc:sldMkLst>
          <pc:docMk/>
          <pc:sldMk cId="1670020919" sldId="299"/>
        </pc:sldMkLst>
        <pc:spChg chg="mod">
          <ac:chgData name="fred lynch" userId="fda7e7d1e81f2248" providerId="LiveId" clId="{C3A15D36-35AB-40C0-BDF8-F5469546FC3B}" dt="2024-03-05T12:29:28.037" v="509" actId="20577"/>
          <ac:spMkLst>
            <pc:docMk/>
            <pc:sldMk cId="1670020919" sldId="299"/>
            <ac:spMk id="4" creationId="{A444CD4B-4237-AE50-89A2-F5DED35DAE20}"/>
          </ac:spMkLst>
        </pc:spChg>
      </pc:sldChg>
      <pc:sldChg chg="del">
        <pc:chgData name="fred lynch" userId="fda7e7d1e81f2248" providerId="LiveId" clId="{C3A15D36-35AB-40C0-BDF8-F5469546FC3B}" dt="2024-03-04T13:52:00.098" v="131" actId="47"/>
        <pc:sldMkLst>
          <pc:docMk/>
          <pc:sldMk cId="2700727463" sldId="300"/>
        </pc:sldMkLst>
      </pc:sldChg>
      <pc:sldChg chg="del">
        <pc:chgData name="fred lynch" userId="fda7e7d1e81f2248" providerId="LiveId" clId="{C3A15D36-35AB-40C0-BDF8-F5469546FC3B}" dt="2024-03-04T13:52:00.098" v="131" actId="47"/>
        <pc:sldMkLst>
          <pc:docMk/>
          <pc:sldMk cId="2684045016" sldId="303"/>
        </pc:sldMkLst>
      </pc:sldChg>
      <pc:sldChg chg="del">
        <pc:chgData name="fred lynch" userId="fda7e7d1e81f2248" providerId="LiveId" clId="{C3A15D36-35AB-40C0-BDF8-F5469546FC3B}" dt="2024-03-04T13:52:00.098" v="131" actId="47"/>
        <pc:sldMkLst>
          <pc:docMk/>
          <pc:sldMk cId="2091001451" sldId="304"/>
        </pc:sldMkLst>
      </pc:sldChg>
      <pc:sldChg chg="del">
        <pc:chgData name="fred lynch" userId="fda7e7d1e81f2248" providerId="LiveId" clId="{C3A15D36-35AB-40C0-BDF8-F5469546FC3B}" dt="2024-03-04T13:53:40.934" v="134" actId="47"/>
        <pc:sldMkLst>
          <pc:docMk/>
          <pc:sldMk cId="2357451287" sldId="306"/>
        </pc:sldMkLst>
      </pc:sldChg>
      <pc:sldChg chg="del">
        <pc:chgData name="fred lynch" userId="fda7e7d1e81f2248" providerId="LiveId" clId="{C3A15D36-35AB-40C0-BDF8-F5469546FC3B}" dt="2024-03-04T13:53:40.934" v="134" actId="47"/>
        <pc:sldMkLst>
          <pc:docMk/>
          <pc:sldMk cId="1566820079" sldId="307"/>
        </pc:sldMkLst>
      </pc:sldChg>
      <pc:sldChg chg="del">
        <pc:chgData name="fred lynch" userId="fda7e7d1e81f2248" providerId="LiveId" clId="{C3A15D36-35AB-40C0-BDF8-F5469546FC3B}" dt="2024-03-04T13:53:40.934" v="134" actId="47"/>
        <pc:sldMkLst>
          <pc:docMk/>
          <pc:sldMk cId="2314155530" sldId="308"/>
        </pc:sldMkLst>
      </pc:sldChg>
      <pc:sldChg chg="modSp add mod">
        <pc:chgData name="fred lynch" userId="fda7e7d1e81f2248" providerId="LiveId" clId="{C3A15D36-35AB-40C0-BDF8-F5469546FC3B}" dt="2024-03-05T12:28:36.536" v="506" actId="20577"/>
        <pc:sldMkLst>
          <pc:docMk/>
          <pc:sldMk cId="3133728172" sldId="309"/>
        </pc:sldMkLst>
        <pc:spChg chg="mod">
          <ac:chgData name="fred lynch" userId="fda7e7d1e81f2248" providerId="LiveId" clId="{C3A15D36-35AB-40C0-BDF8-F5469546FC3B}" dt="2024-03-04T14:22:52.926" v="323" actId="20577"/>
          <ac:spMkLst>
            <pc:docMk/>
            <pc:sldMk cId="3133728172" sldId="309"/>
            <ac:spMk id="2" creationId="{B3E82BE8-A0C8-4F96-8C16-E4C537EDD50E}"/>
          </ac:spMkLst>
        </pc:spChg>
        <pc:spChg chg="mod">
          <ac:chgData name="fred lynch" userId="fda7e7d1e81f2248" providerId="LiveId" clId="{C3A15D36-35AB-40C0-BDF8-F5469546FC3B}" dt="2024-03-05T12:28:36.536" v="506" actId="20577"/>
          <ac:spMkLst>
            <pc:docMk/>
            <pc:sldMk cId="3133728172" sldId="309"/>
            <ac:spMk id="4" creationId="{A444CD4B-4237-AE50-89A2-F5DED35DAE20}"/>
          </ac:spMkLst>
        </pc:spChg>
      </pc:sldChg>
      <pc:sldChg chg="addSp delSp modSp add mod">
        <pc:chgData name="fred lynch" userId="fda7e7d1e81f2248" providerId="LiveId" clId="{C3A15D36-35AB-40C0-BDF8-F5469546FC3B}" dt="2024-03-05T12:46:41.254" v="853" actId="1036"/>
        <pc:sldMkLst>
          <pc:docMk/>
          <pc:sldMk cId="1152236550" sldId="310"/>
        </pc:sldMkLst>
        <pc:spChg chg="mod">
          <ac:chgData name="fred lynch" userId="fda7e7d1e81f2248" providerId="LiveId" clId="{C3A15D36-35AB-40C0-BDF8-F5469546FC3B}" dt="2024-03-05T12:31:12.862" v="528" actId="20577"/>
          <ac:spMkLst>
            <pc:docMk/>
            <pc:sldMk cId="1152236550" sldId="310"/>
            <ac:spMk id="2" creationId="{B3E82BE8-A0C8-4F96-8C16-E4C537EDD50E}"/>
          </ac:spMkLst>
        </pc:spChg>
        <pc:spChg chg="add mod">
          <ac:chgData name="fred lynch" userId="fda7e7d1e81f2248" providerId="LiveId" clId="{C3A15D36-35AB-40C0-BDF8-F5469546FC3B}" dt="2024-03-05T12:31:31.736" v="532" actId="207"/>
          <ac:spMkLst>
            <pc:docMk/>
            <pc:sldMk cId="1152236550" sldId="310"/>
            <ac:spMk id="3" creationId="{9308816D-BBA7-7AEA-51DE-7D5C752CD51D}"/>
          </ac:spMkLst>
        </pc:spChg>
        <pc:spChg chg="del">
          <ac:chgData name="fred lynch" userId="fda7e7d1e81f2248" providerId="LiveId" clId="{C3A15D36-35AB-40C0-BDF8-F5469546FC3B}" dt="2024-03-05T12:31:17.055" v="529" actId="478"/>
          <ac:spMkLst>
            <pc:docMk/>
            <pc:sldMk cId="1152236550" sldId="310"/>
            <ac:spMk id="4" creationId="{A444CD4B-4237-AE50-89A2-F5DED35DAE20}"/>
          </ac:spMkLst>
        </pc:spChg>
        <pc:spChg chg="add mod">
          <ac:chgData name="fred lynch" userId="fda7e7d1e81f2248" providerId="LiveId" clId="{C3A15D36-35AB-40C0-BDF8-F5469546FC3B}" dt="2024-03-05T12:46:00.544" v="836" actId="1076"/>
          <ac:spMkLst>
            <pc:docMk/>
            <pc:sldMk cId="1152236550" sldId="310"/>
            <ac:spMk id="6" creationId="{216785B0-9C97-F931-EC38-8802B891EFAB}"/>
          </ac:spMkLst>
        </pc:spChg>
        <pc:spChg chg="add mod">
          <ac:chgData name="fred lynch" userId="fda7e7d1e81f2248" providerId="LiveId" clId="{C3A15D36-35AB-40C0-BDF8-F5469546FC3B}" dt="2024-03-05T12:33:24.811" v="586" actId="207"/>
          <ac:spMkLst>
            <pc:docMk/>
            <pc:sldMk cId="1152236550" sldId="310"/>
            <ac:spMk id="7" creationId="{5C9BC15E-657D-76D3-910F-CE04558BACA6}"/>
          </ac:spMkLst>
        </pc:spChg>
        <pc:spChg chg="add mod">
          <ac:chgData name="fred lynch" userId="fda7e7d1e81f2248" providerId="LiveId" clId="{C3A15D36-35AB-40C0-BDF8-F5469546FC3B}" dt="2024-03-05T12:46:00.544" v="836" actId="1076"/>
          <ac:spMkLst>
            <pc:docMk/>
            <pc:sldMk cId="1152236550" sldId="310"/>
            <ac:spMk id="8" creationId="{86B8988C-7192-B42B-15C4-98D7C07F8E5A}"/>
          </ac:spMkLst>
        </pc:spChg>
        <pc:spChg chg="add mod">
          <ac:chgData name="fred lynch" userId="fda7e7d1e81f2248" providerId="LiveId" clId="{C3A15D36-35AB-40C0-BDF8-F5469546FC3B}" dt="2024-03-05T12:35:01.954" v="704" actId="207"/>
          <ac:spMkLst>
            <pc:docMk/>
            <pc:sldMk cId="1152236550" sldId="310"/>
            <ac:spMk id="9" creationId="{FAF3F83A-CAD5-54B1-35B2-106A6830C134}"/>
          </ac:spMkLst>
        </pc:spChg>
        <pc:spChg chg="add mod">
          <ac:chgData name="fred lynch" userId="fda7e7d1e81f2248" providerId="LiveId" clId="{C3A15D36-35AB-40C0-BDF8-F5469546FC3B}" dt="2024-03-05T12:34:38.754" v="703" actId="20577"/>
          <ac:spMkLst>
            <pc:docMk/>
            <pc:sldMk cId="1152236550" sldId="310"/>
            <ac:spMk id="10" creationId="{F46BD4CA-5079-E7F5-2C4D-10DC3235CC92}"/>
          </ac:spMkLst>
        </pc:spChg>
        <pc:spChg chg="add mod">
          <ac:chgData name="fred lynch" userId="fda7e7d1e81f2248" providerId="LiveId" clId="{C3A15D36-35AB-40C0-BDF8-F5469546FC3B}" dt="2024-03-05T12:46:10.424" v="838" actId="1076"/>
          <ac:spMkLst>
            <pc:docMk/>
            <pc:sldMk cId="1152236550" sldId="310"/>
            <ac:spMk id="11" creationId="{A7C3644A-B008-A454-1A6B-FDB754DA7775}"/>
          </ac:spMkLst>
        </pc:spChg>
        <pc:spChg chg="add mod">
          <ac:chgData name="fred lynch" userId="fda7e7d1e81f2248" providerId="LiveId" clId="{C3A15D36-35AB-40C0-BDF8-F5469546FC3B}" dt="2024-03-05T12:46:41.254" v="853" actId="1036"/>
          <ac:spMkLst>
            <pc:docMk/>
            <pc:sldMk cId="1152236550" sldId="310"/>
            <ac:spMk id="12" creationId="{844354BA-9F1E-BB4C-2E9E-8CD54AB333DE}"/>
          </ac:spMkLst>
        </pc:spChg>
        <pc:spChg chg="add mod">
          <ac:chgData name="fred lynch" userId="fda7e7d1e81f2248" providerId="LiveId" clId="{C3A15D36-35AB-40C0-BDF8-F5469546FC3B}" dt="2024-03-05T12:46:15.634" v="839" actId="1076"/>
          <ac:spMkLst>
            <pc:docMk/>
            <pc:sldMk cId="1152236550" sldId="310"/>
            <ac:spMk id="13" creationId="{7A1FC843-0947-9368-D2D7-387AC40413BB}"/>
          </ac:spMkLst>
        </pc:spChg>
        <pc:spChg chg="add mod">
          <ac:chgData name="fred lynch" userId="fda7e7d1e81f2248" providerId="LiveId" clId="{C3A15D36-35AB-40C0-BDF8-F5469546FC3B}" dt="2024-03-05T12:46:15.634" v="839" actId="1076"/>
          <ac:spMkLst>
            <pc:docMk/>
            <pc:sldMk cId="1152236550" sldId="310"/>
            <ac:spMk id="14" creationId="{F5609774-A6FE-29DA-A4E3-BE230E9C70D9}"/>
          </ac:spMkLst>
        </pc:spChg>
      </pc:sldChg>
      <pc:sldChg chg="delSp add del mod">
        <pc:chgData name="fred lynch" userId="fda7e7d1e81f2248" providerId="LiveId" clId="{C3A15D36-35AB-40C0-BDF8-F5469546FC3B}" dt="2024-03-04T15:22:31.421" v="364" actId="2696"/>
        <pc:sldMkLst>
          <pc:docMk/>
          <pc:sldMk cId="1528215252" sldId="310"/>
        </pc:sldMkLst>
        <pc:graphicFrameChg chg="del">
          <ac:chgData name="fred lynch" userId="fda7e7d1e81f2248" providerId="LiveId" clId="{C3A15D36-35AB-40C0-BDF8-F5469546FC3B}" dt="2024-03-04T14:30:35.155" v="354" actId="478"/>
          <ac:graphicFrameMkLst>
            <pc:docMk/>
            <pc:sldMk cId="1528215252" sldId="310"/>
            <ac:graphicFrameMk id="6" creationId="{1CF1E8E8-B732-6E98-31B9-2F7435ABC9E0}"/>
          </ac:graphicFrameMkLst>
        </pc:graphicFrameChg>
      </pc:sldChg>
      <pc:sldChg chg="addSp delSp modSp add mod">
        <pc:chgData name="fred lynch" userId="fda7e7d1e81f2248" providerId="LiveId" clId="{C3A15D36-35AB-40C0-BDF8-F5469546FC3B}" dt="2024-03-06T08:19:39.691" v="911" actId="14100"/>
        <pc:sldMkLst>
          <pc:docMk/>
          <pc:sldMk cId="3326763893" sldId="311"/>
        </pc:sldMkLst>
        <pc:spChg chg="del">
          <ac:chgData name="fred lynch" userId="fda7e7d1e81f2248" providerId="LiveId" clId="{C3A15D36-35AB-40C0-BDF8-F5469546FC3B}" dt="2024-03-06T08:17:12.449" v="908" actId="478"/>
          <ac:spMkLst>
            <pc:docMk/>
            <pc:sldMk cId="3326763893" sldId="311"/>
            <ac:spMk id="2" creationId="{B3E82BE8-A0C8-4F96-8C16-E4C537EDD50E}"/>
          </ac:spMkLst>
        </pc:spChg>
        <pc:spChg chg="del">
          <ac:chgData name="fred lynch" userId="fda7e7d1e81f2248" providerId="LiveId" clId="{C3A15D36-35AB-40C0-BDF8-F5469546FC3B}" dt="2024-03-06T08:17:04.643" v="905" actId="478"/>
          <ac:spMkLst>
            <pc:docMk/>
            <pc:sldMk cId="3326763893" sldId="311"/>
            <ac:spMk id="4" creationId="{A444CD4B-4237-AE50-89A2-F5DED35DAE20}"/>
          </ac:spMkLst>
        </pc:spChg>
        <pc:spChg chg="add del mod">
          <ac:chgData name="fred lynch" userId="fda7e7d1e81f2248" providerId="LiveId" clId="{C3A15D36-35AB-40C0-BDF8-F5469546FC3B}" dt="2024-03-06T08:17:14.424" v="909" actId="478"/>
          <ac:spMkLst>
            <pc:docMk/>
            <pc:sldMk cId="3326763893" sldId="311"/>
            <ac:spMk id="7" creationId="{88BCE05A-7477-B981-3F9C-B33EC9263A3E}"/>
          </ac:spMkLst>
        </pc:spChg>
        <pc:picChg chg="add mod">
          <ac:chgData name="fred lynch" userId="fda7e7d1e81f2248" providerId="LiveId" clId="{C3A15D36-35AB-40C0-BDF8-F5469546FC3B}" dt="2024-03-06T08:19:39.691" v="911" actId="14100"/>
          <ac:picMkLst>
            <pc:docMk/>
            <pc:sldMk cId="3326763893" sldId="311"/>
            <ac:picMk id="3" creationId="{7E7EFFC2-1E0D-7FD9-F2D0-CEA683E9E66E}"/>
          </ac:picMkLst>
        </pc:picChg>
      </pc:sldChg>
      <pc:sldChg chg="addSp delSp modSp add mod">
        <pc:chgData name="fred lynch" userId="fda7e7d1e81f2248" providerId="LiveId" clId="{C3A15D36-35AB-40C0-BDF8-F5469546FC3B}" dt="2024-03-06T08:34:00.863" v="1097" actId="478"/>
        <pc:sldMkLst>
          <pc:docMk/>
          <pc:sldMk cId="1135041150" sldId="312"/>
        </pc:sldMkLst>
        <pc:spChg chg="add mod">
          <ac:chgData name="fred lynch" userId="fda7e7d1e81f2248" providerId="LiveId" clId="{C3A15D36-35AB-40C0-BDF8-F5469546FC3B}" dt="2024-03-06T08:30:52.500" v="1018" actId="20577"/>
          <ac:spMkLst>
            <pc:docMk/>
            <pc:sldMk cId="1135041150" sldId="312"/>
            <ac:spMk id="6" creationId="{33145BA2-A119-CABE-B5A9-19B99B1B1C27}"/>
          </ac:spMkLst>
        </pc:spChg>
        <pc:spChg chg="add del">
          <ac:chgData name="fred lynch" userId="fda7e7d1e81f2248" providerId="LiveId" clId="{C3A15D36-35AB-40C0-BDF8-F5469546FC3B}" dt="2024-03-06T08:34:00.863" v="1097" actId="478"/>
          <ac:spMkLst>
            <pc:docMk/>
            <pc:sldMk cId="1135041150" sldId="312"/>
            <ac:spMk id="7" creationId="{C9309925-877D-14E8-597B-02927A796E18}"/>
          </ac:spMkLst>
        </pc:spChg>
        <pc:picChg chg="del">
          <ac:chgData name="fred lynch" userId="fda7e7d1e81f2248" providerId="LiveId" clId="{C3A15D36-35AB-40C0-BDF8-F5469546FC3B}" dt="2024-03-06T08:29:48.411" v="957" actId="478"/>
          <ac:picMkLst>
            <pc:docMk/>
            <pc:sldMk cId="1135041150" sldId="312"/>
            <ac:picMk id="2" creationId="{D7A76876-B5F5-B854-C801-51120EDE9930}"/>
          </ac:picMkLst>
        </pc:picChg>
        <pc:picChg chg="del">
          <ac:chgData name="fred lynch" userId="fda7e7d1e81f2248" providerId="LiveId" clId="{C3A15D36-35AB-40C0-BDF8-F5469546FC3B}" dt="2024-03-06T08:25:52.538" v="956" actId="478"/>
          <ac:picMkLst>
            <pc:docMk/>
            <pc:sldMk cId="1135041150" sldId="312"/>
            <ac:picMk id="3" creationId="{7E7EFFC2-1E0D-7FD9-F2D0-CEA683E9E66E}"/>
          </ac:picMkLst>
        </pc:picChg>
        <pc:picChg chg="mod">
          <ac:chgData name="fred lynch" userId="fda7e7d1e81f2248" providerId="LiveId" clId="{C3A15D36-35AB-40C0-BDF8-F5469546FC3B}" dt="2024-03-06T08:30:43.126" v="973" actId="1036"/>
          <ac:picMkLst>
            <pc:docMk/>
            <pc:sldMk cId="1135041150" sldId="312"/>
            <ac:picMk id="4" creationId="{DD09E45F-8EAF-0A7C-CA0B-CBF6C163116C}"/>
          </ac:picMkLst>
        </pc:picChg>
      </pc:sldChg>
      <pc:sldChg chg="delSp modSp add del mod delAnim">
        <pc:chgData name="fred lynch" userId="fda7e7d1e81f2248" providerId="LiveId" clId="{C3A15D36-35AB-40C0-BDF8-F5469546FC3B}" dt="2024-03-06T08:36:59.236" v="1168" actId="20577"/>
        <pc:sldMkLst>
          <pc:docMk/>
          <pc:sldMk cId="2091757792" sldId="313"/>
        </pc:sldMkLst>
        <pc:spChg chg="mod">
          <ac:chgData name="fred lynch" userId="fda7e7d1e81f2248" providerId="LiveId" clId="{C3A15D36-35AB-40C0-BDF8-F5469546FC3B}" dt="2024-03-06T08:36:59.236" v="1168" actId="20577"/>
          <ac:spMkLst>
            <pc:docMk/>
            <pc:sldMk cId="2091757792" sldId="313"/>
            <ac:spMk id="2" creationId="{B3E82BE8-A0C8-4F96-8C16-E4C537EDD50E}"/>
          </ac:spMkLst>
        </pc:spChg>
        <pc:spChg chg="del">
          <ac:chgData name="fred lynch" userId="fda7e7d1e81f2248" providerId="LiveId" clId="{C3A15D36-35AB-40C0-BDF8-F5469546FC3B}" dt="2024-03-06T08:35:02.175" v="1101" actId="478"/>
          <ac:spMkLst>
            <pc:docMk/>
            <pc:sldMk cId="2091757792" sldId="313"/>
            <ac:spMk id="3" creationId="{901977F5-74B7-AE92-1DD6-E53AD3E3108A}"/>
          </ac:spMkLst>
        </pc:spChg>
        <pc:spChg chg="del">
          <ac:chgData name="fred lynch" userId="fda7e7d1e81f2248" providerId="LiveId" clId="{C3A15D36-35AB-40C0-BDF8-F5469546FC3B}" dt="2024-03-06T08:35:02.175" v="1101" actId="478"/>
          <ac:spMkLst>
            <pc:docMk/>
            <pc:sldMk cId="2091757792" sldId="313"/>
            <ac:spMk id="4" creationId="{BFF4D512-2970-05D4-350E-A786EB62C1DC}"/>
          </ac:spMkLst>
        </pc:spChg>
        <pc:spChg chg="del">
          <ac:chgData name="fred lynch" userId="fda7e7d1e81f2248" providerId="LiveId" clId="{C3A15D36-35AB-40C0-BDF8-F5469546FC3B}" dt="2024-03-06T08:35:02.175" v="1101" actId="478"/>
          <ac:spMkLst>
            <pc:docMk/>
            <pc:sldMk cId="2091757792" sldId="313"/>
            <ac:spMk id="6" creationId="{09202AF0-1258-7A1E-65A6-894DF7A84530}"/>
          </ac:spMkLst>
        </pc:spChg>
        <pc:spChg chg="del">
          <ac:chgData name="fred lynch" userId="fda7e7d1e81f2248" providerId="LiveId" clId="{C3A15D36-35AB-40C0-BDF8-F5469546FC3B}" dt="2024-03-06T08:35:02.175" v="1101" actId="478"/>
          <ac:spMkLst>
            <pc:docMk/>
            <pc:sldMk cId="2091757792" sldId="313"/>
            <ac:spMk id="7" creationId="{E0364CC9-4B80-990A-D969-4CA8C17ED383}"/>
          </ac:spMkLst>
        </pc:spChg>
        <pc:spChg chg="del">
          <ac:chgData name="fred lynch" userId="fda7e7d1e81f2248" providerId="LiveId" clId="{C3A15D36-35AB-40C0-BDF8-F5469546FC3B}" dt="2024-03-06T08:35:02.175" v="1101" actId="478"/>
          <ac:spMkLst>
            <pc:docMk/>
            <pc:sldMk cId="2091757792" sldId="313"/>
            <ac:spMk id="8" creationId="{B8D5F362-EFAA-986C-F8A0-DAA4F1F0DC8E}"/>
          </ac:spMkLst>
        </pc:spChg>
        <pc:spChg chg="del">
          <ac:chgData name="fred lynch" userId="fda7e7d1e81f2248" providerId="LiveId" clId="{C3A15D36-35AB-40C0-BDF8-F5469546FC3B}" dt="2024-03-06T08:35:02.175" v="1101" actId="478"/>
          <ac:spMkLst>
            <pc:docMk/>
            <pc:sldMk cId="2091757792" sldId="313"/>
            <ac:spMk id="9" creationId="{46DFD82D-7A89-F416-7A8B-F549431869AF}"/>
          </ac:spMkLst>
        </pc:spChg>
        <pc:spChg chg="del">
          <ac:chgData name="fred lynch" userId="fda7e7d1e81f2248" providerId="LiveId" clId="{C3A15D36-35AB-40C0-BDF8-F5469546FC3B}" dt="2024-03-06T08:35:02.175" v="1101" actId="478"/>
          <ac:spMkLst>
            <pc:docMk/>
            <pc:sldMk cId="2091757792" sldId="313"/>
            <ac:spMk id="10" creationId="{1CFD80F8-34C6-969B-7DBC-20F94FAD5E7C}"/>
          </ac:spMkLst>
        </pc:spChg>
        <pc:spChg chg="del">
          <ac:chgData name="fred lynch" userId="fda7e7d1e81f2248" providerId="LiveId" clId="{C3A15D36-35AB-40C0-BDF8-F5469546FC3B}" dt="2024-03-06T08:35:02.175" v="1101" actId="478"/>
          <ac:spMkLst>
            <pc:docMk/>
            <pc:sldMk cId="2091757792" sldId="313"/>
            <ac:spMk id="11" creationId="{326A8E64-2467-502A-2429-6A27DA325479}"/>
          </ac:spMkLst>
        </pc:spChg>
        <pc:spChg chg="del">
          <ac:chgData name="fred lynch" userId="fda7e7d1e81f2248" providerId="LiveId" clId="{C3A15D36-35AB-40C0-BDF8-F5469546FC3B}" dt="2024-03-06T08:35:02.175" v="1101" actId="478"/>
          <ac:spMkLst>
            <pc:docMk/>
            <pc:sldMk cId="2091757792" sldId="313"/>
            <ac:spMk id="13" creationId="{2834E77A-EEC8-A477-4C76-F44CA2C7F391}"/>
          </ac:spMkLst>
        </pc:spChg>
        <pc:spChg chg="del">
          <ac:chgData name="fred lynch" userId="fda7e7d1e81f2248" providerId="LiveId" clId="{C3A15D36-35AB-40C0-BDF8-F5469546FC3B}" dt="2024-03-06T08:35:02.175" v="1101" actId="478"/>
          <ac:spMkLst>
            <pc:docMk/>
            <pc:sldMk cId="2091757792" sldId="313"/>
            <ac:spMk id="14" creationId="{B992CEB6-B380-C5FF-56D7-BC2092762098}"/>
          </ac:spMkLst>
        </pc:spChg>
        <pc:spChg chg="del">
          <ac:chgData name="fred lynch" userId="fda7e7d1e81f2248" providerId="LiveId" clId="{C3A15D36-35AB-40C0-BDF8-F5469546FC3B}" dt="2024-03-06T08:35:02.175" v="1101" actId="478"/>
          <ac:spMkLst>
            <pc:docMk/>
            <pc:sldMk cId="2091757792" sldId="313"/>
            <ac:spMk id="15" creationId="{ABFDD997-7C1C-469F-4B4E-54D4216C2B61}"/>
          </ac:spMkLst>
        </pc:spChg>
        <pc:spChg chg="del">
          <ac:chgData name="fred lynch" userId="fda7e7d1e81f2248" providerId="LiveId" clId="{C3A15D36-35AB-40C0-BDF8-F5469546FC3B}" dt="2024-03-06T08:35:02.175" v="1101" actId="478"/>
          <ac:spMkLst>
            <pc:docMk/>
            <pc:sldMk cId="2091757792" sldId="313"/>
            <ac:spMk id="21" creationId="{F310ED79-3E0B-DDA2-B8B8-1FC363BF2999}"/>
          </ac:spMkLst>
        </pc:spChg>
        <pc:spChg chg="del">
          <ac:chgData name="fred lynch" userId="fda7e7d1e81f2248" providerId="LiveId" clId="{C3A15D36-35AB-40C0-BDF8-F5469546FC3B}" dt="2024-03-06T08:35:02.175" v="1101" actId="478"/>
          <ac:spMkLst>
            <pc:docMk/>
            <pc:sldMk cId="2091757792" sldId="313"/>
            <ac:spMk id="22" creationId="{1183EA4A-0FC3-8CA0-EF70-BC5E356D9B15}"/>
          </ac:spMkLst>
        </pc:spChg>
        <pc:spChg chg="del">
          <ac:chgData name="fred lynch" userId="fda7e7d1e81f2248" providerId="LiveId" clId="{C3A15D36-35AB-40C0-BDF8-F5469546FC3B}" dt="2024-03-06T08:35:02.175" v="1101" actId="478"/>
          <ac:spMkLst>
            <pc:docMk/>
            <pc:sldMk cId="2091757792" sldId="313"/>
            <ac:spMk id="23" creationId="{0CF6924D-9B99-9129-CF62-2780593B1541}"/>
          </ac:spMkLst>
        </pc:spChg>
        <pc:spChg chg="del">
          <ac:chgData name="fred lynch" userId="fda7e7d1e81f2248" providerId="LiveId" clId="{C3A15D36-35AB-40C0-BDF8-F5469546FC3B}" dt="2024-03-06T08:35:02.175" v="1101" actId="478"/>
          <ac:spMkLst>
            <pc:docMk/>
            <pc:sldMk cId="2091757792" sldId="313"/>
            <ac:spMk id="24" creationId="{B7F34DCE-B1A1-1FDD-5A7C-1A96843CBAAF}"/>
          </ac:spMkLst>
        </pc:spChg>
        <pc:spChg chg="del">
          <ac:chgData name="fred lynch" userId="fda7e7d1e81f2248" providerId="LiveId" clId="{C3A15D36-35AB-40C0-BDF8-F5469546FC3B}" dt="2024-03-06T08:35:02.175" v="1101" actId="478"/>
          <ac:spMkLst>
            <pc:docMk/>
            <pc:sldMk cId="2091757792" sldId="313"/>
            <ac:spMk id="25" creationId="{A4121DEC-A3E8-FF5A-A7DA-6D50F2716690}"/>
          </ac:spMkLst>
        </pc:spChg>
        <pc:spChg chg="del">
          <ac:chgData name="fred lynch" userId="fda7e7d1e81f2248" providerId="LiveId" clId="{C3A15D36-35AB-40C0-BDF8-F5469546FC3B}" dt="2024-03-06T08:35:02.175" v="1101" actId="478"/>
          <ac:spMkLst>
            <pc:docMk/>
            <pc:sldMk cId="2091757792" sldId="313"/>
            <ac:spMk id="30" creationId="{86CCE4BC-1F1D-8DAC-F0CE-A94FBE019026}"/>
          </ac:spMkLst>
        </pc:spChg>
        <pc:spChg chg="del">
          <ac:chgData name="fred lynch" userId="fda7e7d1e81f2248" providerId="LiveId" clId="{C3A15D36-35AB-40C0-BDF8-F5469546FC3B}" dt="2024-03-06T08:35:02.175" v="1101" actId="478"/>
          <ac:spMkLst>
            <pc:docMk/>
            <pc:sldMk cId="2091757792" sldId="313"/>
            <ac:spMk id="31" creationId="{A839B2A0-4F7B-1051-3117-D59E46BDF21E}"/>
          </ac:spMkLst>
        </pc:spChg>
        <pc:spChg chg="del">
          <ac:chgData name="fred lynch" userId="fda7e7d1e81f2248" providerId="LiveId" clId="{C3A15D36-35AB-40C0-BDF8-F5469546FC3B}" dt="2024-03-06T08:35:02.175" v="1101" actId="478"/>
          <ac:spMkLst>
            <pc:docMk/>
            <pc:sldMk cId="2091757792" sldId="313"/>
            <ac:spMk id="32" creationId="{65001063-CDD3-B920-154C-341E736DF314}"/>
          </ac:spMkLst>
        </pc:spChg>
        <pc:spChg chg="del">
          <ac:chgData name="fred lynch" userId="fda7e7d1e81f2248" providerId="LiveId" clId="{C3A15D36-35AB-40C0-BDF8-F5469546FC3B}" dt="2024-03-06T08:35:02.175" v="1101" actId="478"/>
          <ac:spMkLst>
            <pc:docMk/>
            <pc:sldMk cId="2091757792" sldId="313"/>
            <ac:spMk id="33" creationId="{309486AC-13CC-6509-E37D-E7B1E19F6394}"/>
          </ac:spMkLst>
        </pc:spChg>
        <pc:spChg chg="del">
          <ac:chgData name="fred lynch" userId="fda7e7d1e81f2248" providerId="LiveId" clId="{C3A15D36-35AB-40C0-BDF8-F5469546FC3B}" dt="2024-03-06T08:35:02.175" v="1101" actId="478"/>
          <ac:spMkLst>
            <pc:docMk/>
            <pc:sldMk cId="2091757792" sldId="313"/>
            <ac:spMk id="34" creationId="{68B6E83D-A8B5-B25B-2BD3-C6AA2CEA928D}"/>
          </ac:spMkLst>
        </pc:spChg>
        <pc:cxnChg chg="del mod">
          <ac:chgData name="fred lynch" userId="fda7e7d1e81f2248" providerId="LiveId" clId="{C3A15D36-35AB-40C0-BDF8-F5469546FC3B}" dt="2024-03-06T08:35:02.175" v="1101" actId="478"/>
          <ac:cxnSpMkLst>
            <pc:docMk/>
            <pc:sldMk cId="2091757792" sldId="313"/>
            <ac:cxnSpMk id="16" creationId="{18D1DDFC-3933-E861-062C-A06AF3574963}"/>
          </ac:cxnSpMkLst>
        </pc:cxnChg>
        <pc:cxnChg chg="del">
          <ac:chgData name="fred lynch" userId="fda7e7d1e81f2248" providerId="LiveId" clId="{C3A15D36-35AB-40C0-BDF8-F5469546FC3B}" dt="2024-03-06T08:35:02.175" v="1101" actId="478"/>
          <ac:cxnSpMkLst>
            <pc:docMk/>
            <pc:sldMk cId="2091757792" sldId="313"/>
            <ac:cxnSpMk id="17" creationId="{333D6A05-C7A8-0A80-AB83-863C086754DA}"/>
          </ac:cxnSpMkLst>
        </pc:cxnChg>
        <pc:cxnChg chg="del">
          <ac:chgData name="fred lynch" userId="fda7e7d1e81f2248" providerId="LiveId" clId="{C3A15D36-35AB-40C0-BDF8-F5469546FC3B}" dt="2024-03-06T08:35:02.175" v="1101" actId="478"/>
          <ac:cxnSpMkLst>
            <pc:docMk/>
            <pc:sldMk cId="2091757792" sldId="313"/>
            <ac:cxnSpMk id="18" creationId="{4AE082A3-0645-76CE-F431-F178736F7FA7}"/>
          </ac:cxnSpMkLst>
        </pc:cxnChg>
        <pc:cxnChg chg="del">
          <ac:chgData name="fred lynch" userId="fda7e7d1e81f2248" providerId="LiveId" clId="{C3A15D36-35AB-40C0-BDF8-F5469546FC3B}" dt="2024-03-06T08:35:02.175" v="1101" actId="478"/>
          <ac:cxnSpMkLst>
            <pc:docMk/>
            <pc:sldMk cId="2091757792" sldId="313"/>
            <ac:cxnSpMk id="19" creationId="{41871FC0-1948-6CCF-E62E-CA0A4EC18778}"/>
          </ac:cxnSpMkLst>
        </pc:cxnChg>
        <pc:cxnChg chg="del">
          <ac:chgData name="fred lynch" userId="fda7e7d1e81f2248" providerId="LiveId" clId="{C3A15D36-35AB-40C0-BDF8-F5469546FC3B}" dt="2024-03-06T08:35:02.175" v="1101" actId="478"/>
          <ac:cxnSpMkLst>
            <pc:docMk/>
            <pc:sldMk cId="2091757792" sldId="313"/>
            <ac:cxnSpMk id="20" creationId="{F65C8874-2BB1-15E0-1C35-50E6204DC8BF}"/>
          </ac:cxnSpMkLst>
        </pc:cxn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8ACC63-671D-4BF8-B80D-C69B9E76A90B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A2576BA-0B13-4B68-B110-89574FB6D7D1}">
      <dgm:prSet phldrT="[Text]" custT="1"/>
      <dgm:spPr/>
      <dgm:t>
        <a:bodyPr/>
        <a:lstStyle/>
        <a:p>
          <a:r>
            <a:rPr lang="en-GB" sz="1600" dirty="0"/>
            <a:t>CIPFA COMPETENCY MODEL</a:t>
          </a:r>
        </a:p>
      </dgm:t>
    </dgm:pt>
    <dgm:pt modelId="{A354F056-6B1A-4CCF-AAE3-6A30A0E20F90}" type="parTrans" cxnId="{406F9E95-56C2-431B-A96C-45699287E3D1}">
      <dgm:prSet/>
      <dgm:spPr/>
      <dgm:t>
        <a:bodyPr/>
        <a:lstStyle/>
        <a:p>
          <a:endParaRPr lang="en-GB"/>
        </a:p>
      </dgm:t>
    </dgm:pt>
    <dgm:pt modelId="{55B4FA15-CF24-46DF-BD39-C9D546D623A2}" type="sibTrans" cxnId="{406F9E95-56C2-431B-A96C-45699287E3D1}">
      <dgm:prSet/>
      <dgm:spPr/>
      <dgm:t>
        <a:bodyPr/>
        <a:lstStyle/>
        <a:p>
          <a:endParaRPr lang="en-GB"/>
        </a:p>
      </dgm:t>
    </dgm:pt>
    <dgm:pt modelId="{12F29D08-DA5C-4FC9-B098-6D0E13CDAAA3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GB" sz="1100" dirty="0">
              <a:solidFill>
                <a:schemeClr val="bg1"/>
              </a:solidFill>
            </a:rPr>
            <a:t>CONDUCT</a:t>
          </a:r>
        </a:p>
      </dgm:t>
    </dgm:pt>
    <dgm:pt modelId="{6336659B-42F2-480F-A134-AA666CD51514}" type="parTrans" cxnId="{C89BCA1D-F743-4031-B45C-1B0B9A91F0FA}">
      <dgm:prSet/>
      <dgm:spPr/>
      <dgm:t>
        <a:bodyPr/>
        <a:lstStyle/>
        <a:p>
          <a:endParaRPr lang="en-GB"/>
        </a:p>
      </dgm:t>
    </dgm:pt>
    <dgm:pt modelId="{4EED2D40-538A-4BF6-949C-1AA9CC3C2707}" type="sibTrans" cxnId="{C89BCA1D-F743-4031-B45C-1B0B9A91F0FA}">
      <dgm:prSet/>
      <dgm:spPr/>
      <dgm:t>
        <a:bodyPr/>
        <a:lstStyle/>
        <a:p>
          <a:endParaRPr lang="en-GB"/>
        </a:p>
      </dgm:t>
    </dgm:pt>
    <dgm:pt modelId="{C8AA2FB9-868B-4961-BA88-4CFDEBC708ED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GB" sz="1000" dirty="0">
              <a:solidFill>
                <a:schemeClr val="tx1"/>
              </a:solidFill>
            </a:rPr>
            <a:t>Social and Ethical</a:t>
          </a:r>
        </a:p>
      </dgm:t>
    </dgm:pt>
    <dgm:pt modelId="{3FE9B679-DBF4-4480-9E82-DA99C9E1B4B6}" type="parTrans" cxnId="{19F32986-CE01-43F6-8999-8FCE74503841}">
      <dgm:prSet/>
      <dgm:spPr/>
      <dgm:t>
        <a:bodyPr/>
        <a:lstStyle/>
        <a:p>
          <a:endParaRPr lang="en-GB"/>
        </a:p>
      </dgm:t>
    </dgm:pt>
    <dgm:pt modelId="{3423A816-D5B2-4233-AA16-1BF55A5D40A8}" type="sibTrans" cxnId="{19F32986-CE01-43F6-8999-8FCE74503841}">
      <dgm:prSet/>
      <dgm:spPr/>
      <dgm:t>
        <a:bodyPr/>
        <a:lstStyle/>
        <a:p>
          <a:endParaRPr lang="en-GB"/>
        </a:p>
      </dgm:t>
    </dgm:pt>
    <dgm:pt modelId="{B543239E-7391-4958-91DE-CC0681DA18FF}">
      <dgm:prSet phldrT="[Text]" custT="1"/>
      <dgm:spPr>
        <a:solidFill>
          <a:schemeClr val="accent5"/>
        </a:solidFill>
      </dgm:spPr>
      <dgm:t>
        <a:bodyPr/>
        <a:lstStyle/>
        <a:p>
          <a:r>
            <a:rPr lang="en-GB" sz="1000" dirty="0">
              <a:solidFill>
                <a:schemeClr val="tx1"/>
              </a:solidFill>
            </a:rPr>
            <a:t>Relational</a:t>
          </a:r>
        </a:p>
      </dgm:t>
    </dgm:pt>
    <dgm:pt modelId="{72EC463C-8106-4289-8F22-3F7C69DAC9EA}" type="parTrans" cxnId="{9AB4C74E-500B-4A49-BFD1-ACC7909AEF31}">
      <dgm:prSet/>
      <dgm:spPr/>
      <dgm:t>
        <a:bodyPr/>
        <a:lstStyle/>
        <a:p>
          <a:endParaRPr lang="en-GB"/>
        </a:p>
      </dgm:t>
    </dgm:pt>
    <dgm:pt modelId="{7F4CEECC-9FBE-4DF4-AC16-8F4A313C465D}" type="sibTrans" cxnId="{9AB4C74E-500B-4A49-BFD1-ACC7909AEF31}">
      <dgm:prSet/>
      <dgm:spPr/>
      <dgm:t>
        <a:bodyPr/>
        <a:lstStyle/>
        <a:p>
          <a:endParaRPr lang="en-GB"/>
        </a:p>
      </dgm:t>
    </dgm:pt>
    <dgm:pt modelId="{981B75EF-367A-43D5-BA7F-121AB6EC7F9F}">
      <dgm:prSet phldrT="[Text]" custT="1"/>
      <dgm:spPr>
        <a:solidFill>
          <a:srgbClr val="00B050"/>
        </a:solidFill>
      </dgm:spPr>
      <dgm:t>
        <a:bodyPr/>
        <a:lstStyle/>
        <a:p>
          <a:r>
            <a:rPr lang="en-GB" sz="1100" dirty="0"/>
            <a:t>KNOWLEDGE</a:t>
          </a:r>
        </a:p>
      </dgm:t>
    </dgm:pt>
    <dgm:pt modelId="{82406B04-2A1B-42CD-84CB-66284144971B}" type="parTrans" cxnId="{3F5D7783-41FD-4759-8ED3-5588C8C6566F}">
      <dgm:prSet/>
      <dgm:spPr/>
      <dgm:t>
        <a:bodyPr/>
        <a:lstStyle/>
        <a:p>
          <a:endParaRPr lang="en-GB"/>
        </a:p>
      </dgm:t>
    </dgm:pt>
    <dgm:pt modelId="{F5E72306-0095-49C2-B164-BF2B449DA54F}" type="sibTrans" cxnId="{3F5D7783-41FD-4759-8ED3-5588C8C6566F}">
      <dgm:prSet/>
      <dgm:spPr/>
      <dgm:t>
        <a:bodyPr/>
        <a:lstStyle/>
        <a:p>
          <a:endParaRPr lang="en-GB"/>
        </a:p>
      </dgm:t>
    </dgm:pt>
    <dgm:pt modelId="{63216349-BCC6-4DA3-BD99-F6E74632FC71}">
      <dgm:prSet phldrT="[Text]" custT="1"/>
      <dgm:spPr>
        <a:solidFill>
          <a:srgbClr val="0070C0"/>
        </a:solidFill>
      </dgm:spPr>
      <dgm:t>
        <a:bodyPr/>
        <a:lstStyle/>
        <a:p>
          <a:r>
            <a:rPr lang="en-GB" sz="1100" dirty="0"/>
            <a:t>SKILLS</a:t>
          </a:r>
        </a:p>
      </dgm:t>
    </dgm:pt>
    <dgm:pt modelId="{582BE047-92FA-410E-8D17-971F5E327585}" type="parTrans" cxnId="{D570EEE3-120A-42A9-A4A1-5323DD54A61D}">
      <dgm:prSet/>
      <dgm:spPr/>
      <dgm:t>
        <a:bodyPr/>
        <a:lstStyle/>
        <a:p>
          <a:endParaRPr lang="en-GB"/>
        </a:p>
      </dgm:t>
    </dgm:pt>
    <dgm:pt modelId="{AEE55BA4-664A-4AEB-BF0C-1DC05A755162}" type="sibTrans" cxnId="{D570EEE3-120A-42A9-A4A1-5323DD54A61D}">
      <dgm:prSet/>
      <dgm:spPr/>
      <dgm:t>
        <a:bodyPr/>
        <a:lstStyle/>
        <a:p>
          <a:endParaRPr lang="en-GB"/>
        </a:p>
      </dgm:t>
    </dgm:pt>
    <dgm:pt modelId="{6551511B-30E7-4A90-AFE6-F0DA4D7CF70C}">
      <dgm:prSet phldrT="[Text]" custT="1"/>
      <dgm:spPr>
        <a:solidFill>
          <a:schemeClr val="accent5"/>
        </a:solidFill>
      </dgm:spPr>
      <dgm:t>
        <a:bodyPr/>
        <a:lstStyle/>
        <a:p>
          <a:r>
            <a:rPr lang="en-GB" sz="1000" dirty="0">
              <a:solidFill>
                <a:schemeClr val="tx1"/>
              </a:solidFill>
            </a:rPr>
            <a:t>Business &amp; Commercial</a:t>
          </a:r>
        </a:p>
      </dgm:t>
    </dgm:pt>
    <dgm:pt modelId="{1F63796D-B73F-456D-A993-43933C4EE99D}" type="parTrans" cxnId="{D0384AD0-D130-465D-A739-E6FF280F24F0}">
      <dgm:prSet/>
      <dgm:spPr/>
      <dgm:t>
        <a:bodyPr/>
        <a:lstStyle/>
        <a:p>
          <a:endParaRPr lang="en-GB"/>
        </a:p>
      </dgm:t>
    </dgm:pt>
    <dgm:pt modelId="{6D4FAD84-FF32-4EA8-8E65-B9A07EF8399F}" type="sibTrans" cxnId="{D0384AD0-D130-465D-A739-E6FF280F24F0}">
      <dgm:prSet/>
      <dgm:spPr/>
      <dgm:t>
        <a:bodyPr/>
        <a:lstStyle/>
        <a:p>
          <a:endParaRPr lang="en-GB"/>
        </a:p>
      </dgm:t>
    </dgm:pt>
    <dgm:pt modelId="{F190E467-F0C8-4A04-8659-EA7C82FB3530}">
      <dgm:prSet phldrT="[Text]" custT="1"/>
      <dgm:spPr>
        <a:solidFill>
          <a:schemeClr val="accent5"/>
        </a:solidFill>
      </dgm:spPr>
      <dgm:t>
        <a:bodyPr/>
        <a:lstStyle/>
        <a:p>
          <a:r>
            <a:rPr lang="en-GB" sz="1000" dirty="0">
              <a:solidFill>
                <a:schemeClr val="tx1"/>
              </a:solidFill>
            </a:rPr>
            <a:t>Decision making</a:t>
          </a:r>
        </a:p>
      </dgm:t>
    </dgm:pt>
    <dgm:pt modelId="{25C54158-76E9-4347-B058-B67530EFFBD2}" type="parTrans" cxnId="{A7F63CB0-5924-4E4C-B217-4272A1C6CBBE}">
      <dgm:prSet/>
      <dgm:spPr/>
      <dgm:t>
        <a:bodyPr/>
        <a:lstStyle/>
        <a:p>
          <a:endParaRPr lang="en-GB"/>
        </a:p>
      </dgm:t>
    </dgm:pt>
    <dgm:pt modelId="{E8A2E51B-E8B8-49F5-B9C4-9928A7680636}" type="sibTrans" cxnId="{A7F63CB0-5924-4E4C-B217-4272A1C6CBBE}">
      <dgm:prSet/>
      <dgm:spPr/>
      <dgm:t>
        <a:bodyPr/>
        <a:lstStyle/>
        <a:p>
          <a:endParaRPr lang="en-GB"/>
        </a:p>
      </dgm:t>
    </dgm:pt>
    <dgm:pt modelId="{54E7D9AC-4862-401F-A3F1-CC8E5FFC9969}">
      <dgm:prSet phldrT="[Text]" custT="1"/>
      <dgm:spPr>
        <a:solidFill>
          <a:srgbClr val="CBE23E"/>
        </a:solidFill>
      </dgm:spPr>
      <dgm:t>
        <a:bodyPr/>
        <a:lstStyle/>
        <a:p>
          <a:r>
            <a:rPr lang="en-GB" sz="1000" dirty="0">
              <a:solidFill>
                <a:schemeClr val="tx1"/>
              </a:solidFill>
            </a:rPr>
            <a:t>Specialist</a:t>
          </a:r>
        </a:p>
      </dgm:t>
    </dgm:pt>
    <dgm:pt modelId="{73D4C5AA-3F3F-404A-8027-D3F59E502CBD}" type="parTrans" cxnId="{24F8A575-B638-4485-BF8E-1FD6C851A7B8}">
      <dgm:prSet/>
      <dgm:spPr/>
      <dgm:t>
        <a:bodyPr/>
        <a:lstStyle/>
        <a:p>
          <a:endParaRPr lang="en-GB"/>
        </a:p>
      </dgm:t>
    </dgm:pt>
    <dgm:pt modelId="{742D82EC-AF0F-427E-BE30-65AC332EC7EB}" type="sibTrans" cxnId="{24F8A575-B638-4485-BF8E-1FD6C851A7B8}">
      <dgm:prSet/>
      <dgm:spPr/>
      <dgm:t>
        <a:bodyPr/>
        <a:lstStyle/>
        <a:p>
          <a:endParaRPr lang="en-GB"/>
        </a:p>
      </dgm:t>
    </dgm:pt>
    <dgm:pt modelId="{6738A597-9AAA-48AF-B296-DEE0076A6661}">
      <dgm:prSet phldrT="[Text]" custT="1"/>
      <dgm:spPr>
        <a:solidFill>
          <a:srgbClr val="CBE23E"/>
        </a:solidFill>
      </dgm:spPr>
      <dgm:t>
        <a:bodyPr/>
        <a:lstStyle/>
        <a:p>
          <a:r>
            <a:rPr lang="en-GB" sz="1000" dirty="0">
              <a:solidFill>
                <a:schemeClr val="tx1"/>
              </a:solidFill>
            </a:rPr>
            <a:t>Finance business partner</a:t>
          </a:r>
        </a:p>
      </dgm:t>
    </dgm:pt>
    <dgm:pt modelId="{078C1629-583A-46E1-89EE-2F432E659BEE}" type="parTrans" cxnId="{71D5323C-3261-480E-8C48-117F84425CEF}">
      <dgm:prSet/>
      <dgm:spPr/>
      <dgm:t>
        <a:bodyPr/>
        <a:lstStyle/>
        <a:p>
          <a:endParaRPr lang="en-GB"/>
        </a:p>
      </dgm:t>
    </dgm:pt>
    <dgm:pt modelId="{201E0523-6DEA-4D91-A660-278BCCB5F4BC}" type="sibTrans" cxnId="{71D5323C-3261-480E-8C48-117F84425CEF}">
      <dgm:prSet/>
      <dgm:spPr/>
      <dgm:t>
        <a:bodyPr/>
        <a:lstStyle/>
        <a:p>
          <a:endParaRPr lang="en-GB"/>
        </a:p>
      </dgm:t>
    </dgm:pt>
    <dgm:pt modelId="{8B054C30-BFA6-46FC-A8C1-10EA9B70188A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GB" sz="1000" dirty="0">
              <a:solidFill>
                <a:schemeClr val="tx1"/>
              </a:solidFill>
            </a:rPr>
            <a:t>Behaviours</a:t>
          </a:r>
        </a:p>
      </dgm:t>
    </dgm:pt>
    <dgm:pt modelId="{DDC82B7A-4692-4624-87E4-82EB5987A6C1}" type="sibTrans" cxnId="{651281F6-7FCF-47B3-ABDF-622E9890E7E3}">
      <dgm:prSet/>
      <dgm:spPr/>
      <dgm:t>
        <a:bodyPr/>
        <a:lstStyle/>
        <a:p>
          <a:endParaRPr lang="en-GB"/>
        </a:p>
      </dgm:t>
    </dgm:pt>
    <dgm:pt modelId="{D47779C1-3D49-4A10-9264-64AD562A6B03}" type="parTrans" cxnId="{651281F6-7FCF-47B3-ABDF-622E9890E7E3}">
      <dgm:prSet/>
      <dgm:spPr/>
      <dgm:t>
        <a:bodyPr/>
        <a:lstStyle/>
        <a:p>
          <a:endParaRPr lang="en-GB"/>
        </a:p>
      </dgm:t>
    </dgm:pt>
    <dgm:pt modelId="{F768FD3B-A4BC-4E3C-A8D4-3AA2708D80D2}">
      <dgm:prSet phldrT="[Text]" custT="1"/>
      <dgm:spPr>
        <a:solidFill>
          <a:srgbClr val="CBE23E"/>
        </a:solidFill>
      </dgm:spPr>
      <dgm:t>
        <a:bodyPr/>
        <a:lstStyle/>
        <a:p>
          <a:r>
            <a:rPr lang="en-GB" sz="1000" dirty="0">
              <a:solidFill>
                <a:schemeClr val="tx1"/>
              </a:solidFill>
            </a:rPr>
            <a:t>Technical</a:t>
          </a:r>
        </a:p>
      </dgm:t>
    </dgm:pt>
    <dgm:pt modelId="{6B54B72F-B683-4BA5-9391-951AB24C6808}" type="sibTrans" cxnId="{7710682E-206B-4742-B533-FF2794193D2C}">
      <dgm:prSet/>
      <dgm:spPr/>
      <dgm:t>
        <a:bodyPr/>
        <a:lstStyle/>
        <a:p>
          <a:endParaRPr lang="en-GB"/>
        </a:p>
      </dgm:t>
    </dgm:pt>
    <dgm:pt modelId="{74D00435-F2AB-42C6-AD8D-60E2D016713C}" type="parTrans" cxnId="{7710682E-206B-4742-B533-FF2794193D2C}">
      <dgm:prSet/>
      <dgm:spPr/>
      <dgm:t>
        <a:bodyPr/>
        <a:lstStyle/>
        <a:p>
          <a:endParaRPr lang="en-GB"/>
        </a:p>
      </dgm:t>
    </dgm:pt>
    <dgm:pt modelId="{C6B83C46-DCA7-42FC-9FB8-A7FD9B173FBB}">
      <dgm:prSet phldrT="[Text]" custT="1"/>
      <dgm:spPr>
        <a:solidFill>
          <a:schemeClr val="accent5"/>
        </a:solidFill>
      </dgm:spPr>
      <dgm:t>
        <a:bodyPr/>
        <a:lstStyle/>
        <a:p>
          <a:r>
            <a:rPr lang="en-GB" sz="1000" dirty="0">
              <a:solidFill>
                <a:schemeClr val="tx1"/>
              </a:solidFill>
            </a:rPr>
            <a:t>Skills for the Information Age </a:t>
          </a:r>
        </a:p>
      </dgm:t>
    </dgm:pt>
    <dgm:pt modelId="{5909BE21-5D82-45DA-9D2F-BD0235A7DF77}" type="sibTrans" cxnId="{89DA2915-2566-4324-AD51-7D194E7EF81A}">
      <dgm:prSet/>
      <dgm:spPr/>
      <dgm:t>
        <a:bodyPr/>
        <a:lstStyle/>
        <a:p>
          <a:endParaRPr lang="en-GB"/>
        </a:p>
      </dgm:t>
    </dgm:pt>
    <dgm:pt modelId="{DAF4A864-D2B2-4FDE-8BD9-B18D9A9A9DD3}" type="parTrans" cxnId="{89DA2915-2566-4324-AD51-7D194E7EF81A}">
      <dgm:prSet/>
      <dgm:spPr/>
      <dgm:t>
        <a:bodyPr/>
        <a:lstStyle/>
        <a:p>
          <a:endParaRPr lang="en-GB"/>
        </a:p>
      </dgm:t>
    </dgm:pt>
    <dgm:pt modelId="{939CF5B2-A96A-4BD3-BD36-C0C78A3C0CDD}" type="pres">
      <dgm:prSet presAssocID="{2A8ACC63-671D-4BF8-B80D-C69B9E76A90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CD9F8039-333B-48CD-A941-894AB6E4D38C}" type="pres">
      <dgm:prSet presAssocID="{FA2576BA-0B13-4B68-B110-89574FB6D7D1}" presName="textCenter" presStyleLbl="node1" presStyleIdx="0" presStyleCnt="13" custScaleX="164066" custScaleY="116914" custLinFactNeighborX="-9789" custLinFactNeighborY="-37971"/>
      <dgm:spPr/>
    </dgm:pt>
    <dgm:pt modelId="{456147E6-2E6A-4F62-9588-99A1F465E55A}" type="pres">
      <dgm:prSet presAssocID="{FA2576BA-0B13-4B68-B110-89574FB6D7D1}" presName="cycle_1" presStyleCnt="0"/>
      <dgm:spPr/>
    </dgm:pt>
    <dgm:pt modelId="{047602B8-D9DC-458A-B2EB-5D32F5C228AB}" type="pres">
      <dgm:prSet presAssocID="{12F29D08-DA5C-4FC9-B098-6D0E13CDAAA3}" presName="childCenter1" presStyleLbl="node1" presStyleIdx="1" presStyleCnt="13" custScaleX="159305" custScaleY="81001" custLinFactNeighborX="-4562" custLinFactNeighborY="-5327"/>
      <dgm:spPr/>
    </dgm:pt>
    <dgm:pt modelId="{2E50B900-E740-46DB-B061-F13817D5D074}" type="pres">
      <dgm:prSet presAssocID="{3FE9B679-DBF4-4480-9E82-DA99C9E1B4B6}" presName="Name141" presStyleLbl="parChTrans1D3" presStyleIdx="0" presStyleCnt="9"/>
      <dgm:spPr/>
    </dgm:pt>
    <dgm:pt modelId="{4831C0AD-C1C2-4262-9E93-DDBF89693226}" type="pres">
      <dgm:prSet presAssocID="{C8AA2FB9-868B-4961-BA88-4CFDEBC708ED}" presName="text1" presStyleLbl="node1" presStyleIdx="2" presStyleCnt="13" custScaleX="122736" custScaleY="77671" custRadScaleRad="99904" custRadScaleInc="61">
        <dgm:presLayoutVars>
          <dgm:bulletEnabled val="1"/>
        </dgm:presLayoutVars>
      </dgm:prSet>
      <dgm:spPr/>
    </dgm:pt>
    <dgm:pt modelId="{3C2489A0-1DA5-453D-B209-6B37FFC7D6B9}" type="pres">
      <dgm:prSet presAssocID="{D47779C1-3D49-4A10-9264-64AD562A6B03}" presName="Name141" presStyleLbl="parChTrans1D3" presStyleIdx="1" presStyleCnt="9"/>
      <dgm:spPr/>
    </dgm:pt>
    <dgm:pt modelId="{1F77FEE1-1666-4469-82A9-656F46B8F2B7}" type="pres">
      <dgm:prSet presAssocID="{8B054C30-BFA6-46FC-A8C1-10EA9B70188A}" presName="text1" presStyleLbl="node1" presStyleIdx="3" presStyleCnt="13" custScaleX="132501" custScaleY="57439" custRadScaleRad="85037" custRadScaleInc="-14048">
        <dgm:presLayoutVars>
          <dgm:bulletEnabled val="1"/>
        </dgm:presLayoutVars>
      </dgm:prSet>
      <dgm:spPr/>
    </dgm:pt>
    <dgm:pt modelId="{E3785B99-EA85-4199-A431-DA5CEE81229B}" type="pres">
      <dgm:prSet presAssocID="{6336659B-42F2-480F-A134-AA666CD51514}" presName="Name144" presStyleLbl="parChTrans1D2" presStyleIdx="0" presStyleCnt="3"/>
      <dgm:spPr/>
    </dgm:pt>
    <dgm:pt modelId="{E575EAC6-F9EC-4EE5-A06D-B4079623DA77}" type="pres">
      <dgm:prSet presAssocID="{FA2576BA-0B13-4B68-B110-89574FB6D7D1}" presName="cycle_2" presStyleCnt="0"/>
      <dgm:spPr/>
    </dgm:pt>
    <dgm:pt modelId="{1B40E640-3225-4EA4-957F-36D8AAD73CF8}" type="pres">
      <dgm:prSet presAssocID="{981B75EF-367A-43D5-BA7F-121AB6EC7F9F}" presName="childCenter2" presStyleLbl="node1" presStyleIdx="4" presStyleCnt="13" custScaleX="189076" custScaleY="105607" custLinFactNeighborX="35673" custLinFactNeighborY="-24885"/>
      <dgm:spPr/>
    </dgm:pt>
    <dgm:pt modelId="{016DCEB0-94B4-4A74-80B4-12031641DDC1}" type="pres">
      <dgm:prSet presAssocID="{74D00435-F2AB-42C6-AD8D-60E2D016713C}" presName="Name218" presStyleLbl="parChTrans1D3" presStyleIdx="2" presStyleCnt="9"/>
      <dgm:spPr/>
    </dgm:pt>
    <dgm:pt modelId="{AF5B471F-9A99-4A6A-984A-C2BEB1D3338E}" type="pres">
      <dgm:prSet presAssocID="{F768FD3B-A4BC-4E3C-A8D4-3AA2708D80D2}" presName="text2" presStyleLbl="node1" presStyleIdx="5" presStyleCnt="13" custScaleX="122286" custScaleY="64480" custRadScaleRad="199001" custRadScaleInc="37617">
        <dgm:presLayoutVars>
          <dgm:bulletEnabled val="1"/>
        </dgm:presLayoutVars>
      </dgm:prSet>
      <dgm:spPr/>
    </dgm:pt>
    <dgm:pt modelId="{26136268-4052-425E-80D1-312FA2A7FB2D}" type="pres">
      <dgm:prSet presAssocID="{73D4C5AA-3F3F-404A-8027-D3F59E502CBD}" presName="Name218" presStyleLbl="parChTrans1D3" presStyleIdx="3" presStyleCnt="9"/>
      <dgm:spPr/>
    </dgm:pt>
    <dgm:pt modelId="{7C86EF76-3247-40E4-B9A2-8041853F814D}" type="pres">
      <dgm:prSet presAssocID="{54E7D9AC-4862-401F-A3F1-CC8E5FFC9969}" presName="text2" presStyleLbl="node1" presStyleIdx="6" presStyleCnt="13" custScaleX="125852" custScaleY="61900" custRadScaleRad="185055" custRadScaleInc="-76077">
        <dgm:presLayoutVars>
          <dgm:bulletEnabled val="1"/>
        </dgm:presLayoutVars>
      </dgm:prSet>
      <dgm:spPr/>
    </dgm:pt>
    <dgm:pt modelId="{ACAFB348-7AC5-4687-B2F0-9F38A086EC37}" type="pres">
      <dgm:prSet presAssocID="{078C1629-583A-46E1-89EE-2F432E659BEE}" presName="Name218" presStyleLbl="parChTrans1D3" presStyleIdx="4" presStyleCnt="9"/>
      <dgm:spPr/>
    </dgm:pt>
    <dgm:pt modelId="{48D549E7-FAC6-4953-BE93-AA34D4E644D3}" type="pres">
      <dgm:prSet presAssocID="{6738A597-9AAA-48AF-B296-DEE0076A6661}" presName="text2" presStyleLbl="node1" presStyleIdx="7" presStyleCnt="13" custScaleY="75876" custRadScaleRad="150027" custRadScaleInc="-183064">
        <dgm:presLayoutVars>
          <dgm:bulletEnabled val="1"/>
        </dgm:presLayoutVars>
      </dgm:prSet>
      <dgm:spPr/>
    </dgm:pt>
    <dgm:pt modelId="{0DF2625A-714E-46E8-BD05-AE7046A98001}" type="pres">
      <dgm:prSet presAssocID="{82406B04-2A1B-42CD-84CB-66284144971B}" presName="Name221" presStyleLbl="parChTrans1D2" presStyleIdx="1" presStyleCnt="3"/>
      <dgm:spPr/>
    </dgm:pt>
    <dgm:pt modelId="{FA2F5B31-8090-460F-9A51-C97987886CA9}" type="pres">
      <dgm:prSet presAssocID="{FA2576BA-0B13-4B68-B110-89574FB6D7D1}" presName="cycle_3" presStyleCnt="0"/>
      <dgm:spPr/>
    </dgm:pt>
    <dgm:pt modelId="{6E5FBAD8-7DC0-40A5-9753-DF9AC5EE037F}" type="pres">
      <dgm:prSet presAssocID="{63216349-BCC6-4DA3-BD99-F6E74632FC71}" presName="childCenter3" presStyleLbl="node1" presStyleIdx="8" presStyleCnt="13" custScaleX="149991" custScaleY="110777" custLinFactNeighborX="-31979" custLinFactNeighborY="-34324"/>
      <dgm:spPr/>
    </dgm:pt>
    <dgm:pt modelId="{3F7B88CD-ADEF-40A3-A84E-082660C72A8B}" type="pres">
      <dgm:prSet presAssocID="{72EC463C-8106-4289-8F22-3F7C69DAC9EA}" presName="Name285" presStyleLbl="parChTrans1D3" presStyleIdx="5" presStyleCnt="9"/>
      <dgm:spPr/>
    </dgm:pt>
    <dgm:pt modelId="{8941987A-0AD2-4F3D-B1B3-046809F77648}" type="pres">
      <dgm:prSet presAssocID="{B543239E-7391-4958-91DE-CC0681DA18FF}" presName="text3" presStyleLbl="node1" presStyleIdx="9" presStyleCnt="13" custScaleY="52883" custRadScaleRad="105658" custRadScaleInc="209328">
        <dgm:presLayoutVars>
          <dgm:bulletEnabled val="1"/>
        </dgm:presLayoutVars>
      </dgm:prSet>
      <dgm:spPr/>
    </dgm:pt>
    <dgm:pt modelId="{CC5BE845-763E-4A98-BD2B-8007393F29F9}" type="pres">
      <dgm:prSet presAssocID="{1F63796D-B73F-456D-A993-43933C4EE99D}" presName="Name285" presStyleLbl="parChTrans1D3" presStyleIdx="6" presStyleCnt="9"/>
      <dgm:spPr/>
    </dgm:pt>
    <dgm:pt modelId="{8D4E152B-18EB-4B24-8CED-211496BBA0C0}" type="pres">
      <dgm:prSet presAssocID="{6551511B-30E7-4A90-AFE6-F0DA4D7CF70C}" presName="text3" presStyleLbl="node1" presStyleIdx="10" presStyleCnt="13" custScaleX="129854" custScaleY="62532" custRadScaleRad="169606" custRadScaleInc="138951">
        <dgm:presLayoutVars>
          <dgm:bulletEnabled val="1"/>
        </dgm:presLayoutVars>
      </dgm:prSet>
      <dgm:spPr/>
    </dgm:pt>
    <dgm:pt modelId="{EE2E6DD1-F828-4A24-8EB5-6A231480883D}" type="pres">
      <dgm:prSet presAssocID="{25C54158-76E9-4347-B058-B67530EFFBD2}" presName="Name285" presStyleLbl="parChTrans1D3" presStyleIdx="7" presStyleCnt="9"/>
      <dgm:spPr/>
    </dgm:pt>
    <dgm:pt modelId="{2775BE84-7FD5-4692-88A3-F49EF04C9167}" type="pres">
      <dgm:prSet presAssocID="{F190E467-F0C8-4A04-8659-EA7C82FB3530}" presName="text3" presStyleLbl="node1" presStyleIdx="11" presStyleCnt="13" custScaleY="64795" custRadScaleRad="188583" custRadScaleInc="57865">
        <dgm:presLayoutVars>
          <dgm:bulletEnabled val="1"/>
        </dgm:presLayoutVars>
      </dgm:prSet>
      <dgm:spPr/>
    </dgm:pt>
    <dgm:pt modelId="{1F505153-65BA-4AAA-A845-9D7A93587247}" type="pres">
      <dgm:prSet presAssocID="{DAF4A864-D2B2-4FDE-8BD9-B18D9A9A9DD3}" presName="Name285" presStyleLbl="parChTrans1D3" presStyleIdx="8" presStyleCnt="9"/>
      <dgm:spPr/>
    </dgm:pt>
    <dgm:pt modelId="{86C81632-8C46-495D-A000-03FB5A20E210}" type="pres">
      <dgm:prSet presAssocID="{C6B83C46-DCA7-42FC-9FB8-A7FD9B173FBB}" presName="text3" presStyleLbl="node1" presStyleIdx="12" presStyleCnt="13" custScaleX="177881" custScaleY="88296" custRadScaleRad="178094" custRadScaleInc="-12003">
        <dgm:presLayoutVars>
          <dgm:bulletEnabled val="1"/>
        </dgm:presLayoutVars>
      </dgm:prSet>
      <dgm:spPr/>
    </dgm:pt>
    <dgm:pt modelId="{95BC5347-AE24-48D3-A265-77B9AD2FEE66}" type="pres">
      <dgm:prSet presAssocID="{582BE047-92FA-410E-8D17-971F5E327585}" presName="Name288" presStyleLbl="parChTrans1D2" presStyleIdx="2" presStyleCnt="3"/>
      <dgm:spPr/>
    </dgm:pt>
  </dgm:ptLst>
  <dgm:cxnLst>
    <dgm:cxn modelId="{50333801-A065-4136-B531-163DE2BBE19A}" type="presOf" srcId="{2A8ACC63-671D-4BF8-B80D-C69B9E76A90B}" destId="{939CF5B2-A96A-4BD3-BD36-C0C78A3C0CDD}" srcOrd="0" destOrd="0" presId="urn:microsoft.com/office/officeart/2008/layout/RadialCluster"/>
    <dgm:cxn modelId="{02456703-126E-405A-9463-4534088DCB74}" type="presOf" srcId="{12F29D08-DA5C-4FC9-B098-6D0E13CDAAA3}" destId="{047602B8-D9DC-458A-B2EB-5D32F5C228AB}" srcOrd="0" destOrd="0" presId="urn:microsoft.com/office/officeart/2008/layout/RadialCluster"/>
    <dgm:cxn modelId="{89DA2915-2566-4324-AD51-7D194E7EF81A}" srcId="{63216349-BCC6-4DA3-BD99-F6E74632FC71}" destId="{C6B83C46-DCA7-42FC-9FB8-A7FD9B173FBB}" srcOrd="3" destOrd="0" parTransId="{DAF4A864-D2B2-4FDE-8BD9-B18D9A9A9DD3}" sibTransId="{5909BE21-5D82-45DA-9D2F-BD0235A7DF77}"/>
    <dgm:cxn modelId="{6A99DC15-84C3-404A-ADF7-73629D0D6E0D}" type="presOf" srcId="{D47779C1-3D49-4A10-9264-64AD562A6B03}" destId="{3C2489A0-1DA5-453D-B209-6B37FFC7D6B9}" srcOrd="0" destOrd="0" presId="urn:microsoft.com/office/officeart/2008/layout/RadialCluster"/>
    <dgm:cxn modelId="{9041B519-DFD8-45FA-B32C-347B1C96D4A8}" type="presOf" srcId="{DAF4A864-D2B2-4FDE-8BD9-B18D9A9A9DD3}" destId="{1F505153-65BA-4AAA-A845-9D7A93587247}" srcOrd="0" destOrd="0" presId="urn:microsoft.com/office/officeart/2008/layout/RadialCluster"/>
    <dgm:cxn modelId="{C89BCA1D-F743-4031-B45C-1B0B9A91F0FA}" srcId="{FA2576BA-0B13-4B68-B110-89574FB6D7D1}" destId="{12F29D08-DA5C-4FC9-B098-6D0E13CDAAA3}" srcOrd="0" destOrd="0" parTransId="{6336659B-42F2-480F-A134-AA666CD51514}" sibTransId="{4EED2D40-538A-4BF6-949C-1AA9CC3C2707}"/>
    <dgm:cxn modelId="{7834791E-E866-46A9-BFE3-A3FA9B240615}" type="presOf" srcId="{582BE047-92FA-410E-8D17-971F5E327585}" destId="{95BC5347-AE24-48D3-A265-77B9AD2FEE66}" srcOrd="0" destOrd="0" presId="urn:microsoft.com/office/officeart/2008/layout/RadialCluster"/>
    <dgm:cxn modelId="{CDD4E21E-D817-4DC1-84B1-24CFFE6CBCFE}" type="presOf" srcId="{3FE9B679-DBF4-4480-9E82-DA99C9E1B4B6}" destId="{2E50B900-E740-46DB-B061-F13817D5D074}" srcOrd="0" destOrd="0" presId="urn:microsoft.com/office/officeart/2008/layout/RadialCluster"/>
    <dgm:cxn modelId="{0205E622-9579-4AD2-B000-6AEFB40EC5C4}" type="presOf" srcId="{C8AA2FB9-868B-4961-BA88-4CFDEBC708ED}" destId="{4831C0AD-C1C2-4262-9E93-DDBF89693226}" srcOrd="0" destOrd="0" presId="urn:microsoft.com/office/officeart/2008/layout/RadialCluster"/>
    <dgm:cxn modelId="{507A6224-EC40-4AF8-B7E9-736E2CF2A1BB}" type="presOf" srcId="{6336659B-42F2-480F-A134-AA666CD51514}" destId="{E3785B99-EA85-4199-A431-DA5CEE81229B}" srcOrd="0" destOrd="0" presId="urn:microsoft.com/office/officeart/2008/layout/RadialCluster"/>
    <dgm:cxn modelId="{FF096C2A-4D7E-4CDA-B0B4-017C4DE55CB7}" type="presOf" srcId="{25C54158-76E9-4347-B058-B67530EFFBD2}" destId="{EE2E6DD1-F828-4A24-8EB5-6A231480883D}" srcOrd="0" destOrd="0" presId="urn:microsoft.com/office/officeart/2008/layout/RadialCluster"/>
    <dgm:cxn modelId="{2ABDC62C-6A83-454D-949F-32862DFAAD91}" type="presOf" srcId="{F768FD3B-A4BC-4E3C-A8D4-3AA2708D80D2}" destId="{AF5B471F-9A99-4A6A-984A-C2BEB1D3338E}" srcOrd="0" destOrd="0" presId="urn:microsoft.com/office/officeart/2008/layout/RadialCluster"/>
    <dgm:cxn modelId="{7710682E-206B-4742-B533-FF2794193D2C}" srcId="{981B75EF-367A-43D5-BA7F-121AB6EC7F9F}" destId="{F768FD3B-A4BC-4E3C-A8D4-3AA2708D80D2}" srcOrd="0" destOrd="0" parTransId="{74D00435-F2AB-42C6-AD8D-60E2D016713C}" sibTransId="{6B54B72F-B683-4BA5-9391-951AB24C6808}"/>
    <dgm:cxn modelId="{492B7332-C01B-4EC7-8506-9157328350FB}" type="presOf" srcId="{8B054C30-BFA6-46FC-A8C1-10EA9B70188A}" destId="{1F77FEE1-1666-4469-82A9-656F46B8F2B7}" srcOrd="0" destOrd="0" presId="urn:microsoft.com/office/officeart/2008/layout/RadialCluster"/>
    <dgm:cxn modelId="{71D5323C-3261-480E-8C48-117F84425CEF}" srcId="{981B75EF-367A-43D5-BA7F-121AB6EC7F9F}" destId="{6738A597-9AAA-48AF-B296-DEE0076A6661}" srcOrd="2" destOrd="0" parTransId="{078C1629-583A-46E1-89EE-2F432E659BEE}" sibTransId="{201E0523-6DEA-4D91-A660-278BCCB5F4BC}"/>
    <dgm:cxn modelId="{F8809765-99B7-43AB-B6D5-C04C31E1FBC4}" type="presOf" srcId="{B543239E-7391-4958-91DE-CC0681DA18FF}" destId="{8941987A-0AD2-4F3D-B1B3-046809F77648}" srcOrd="0" destOrd="0" presId="urn:microsoft.com/office/officeart/2008/layout/RadialCluster"/>
    <dgm:cxn modelId="{9AB4C74E-500B-4A49-BFD1-ACC7909AEF31}" srcId="{63216349-BCC6-4DA3-BD99-F6E74632FC71}" destId="{B543239E-7391-4958-91DE-CC0681DA18FF}" srcOrd="0" destOrd="0" parTransId="{72EC463C-8106-4289-8F22-3F7C69DAC9EA}" sibTransId="{7F4CEECC-9FBE-4DF4-AC16-8F4A313C465D}"/>
    <dgm:cxn modelId="{BCE04755-7C23-425C-A85D-7A58516F1AA1}" type="presOf" srcId="{F190E467-F0C8-4A04-8659-EA7C82FB3530}" destId="{2775BE84-7FD5-4692-88A3-F49EF04C9167}" srcOrd="0" destOrd="0" presId="urn:microsoft.com/office/officeart/2008/layout/RadialCluster"/>
    <dgm:cxn modelId="{24F8A575-B638-4485-BF8E-1FD6C851A7B8}" srcId="{981B75EF-367A-43D5-BA7F-121AB6EC7F9F}" destId="{54E7D9AC-4862-401F-A3F1-CC8E5FFC9969}" srcOrd="1" destOrd="0" parTransId="{73D4C5AA-3F3F-404A-8027-D3F59E502CBD}" sibTransId="{742D82EC-AF0F-427E-BE30-65AC332EC7EB}"/>
    <dgm:cxn modelId="{053DDA5A-9CE7-42B8-9804-E5B811D03798}" type="presOf" srcId="{82406B04-2A1B-42CD-84CB-66284144971B}" destId="{0DF2625A-714E-46E8-BD05-AE7046A98001}" srcOrd="0" destOrd="0" presId="urn:microsoft.com/office/officeart/2008/layout/RadialCluster"/>
    <dgm:cxn modelId="{FFF31483-0263-4784-A2A4-42F997E5860A}" type="presOf" srcId="{981B75EF-367A-43D5-BA7F-121AB6EC7F9F}" destId="{1B40E640-3225-4EA4-957F-36D8AAD73CF8}" srcOrd="0" destOrd="0" presId="urn:microsoft.com/office/officeart/2008/layout/RadialCluster"/>
    <dgm:cxn modelId="{3F5D7783-41FD-4759-8ED3-5588C8C6566F}" srcId="{FA2576BA-0B13-4B68-B110-89574FB6D7D1}" destId="{981B75EF-367A-43D5-BA7F-121AB6EC7F9F}" srcOrd="1" destOrd="0" parTransId="{82406B04-2A1B-42CD-84CB-66284144971B}" sibTransId="{F5E72306-0095-49C2-B164-BF2B449DA54F}"/>
    <dgm:cxn modelId="{19F32986-CE01-43F6-8999-8FCE74503841}" srcId="{12F29D08-DA5C-4FC9-B098-6D0E13CDAAA3}" destId="{C8AA2FB9-868B-4961-BA88-4CFDEBC708ED}" srcOrd="0" destOrd="0" parTransId="{3FE9B679-DBF4-4480-9E82-DA99C9E1B4B6}" sibTransId="{3423A816-D5B2-4233-AA16-1BF55A5D40A8}"/>
    <dgm:cxn modelId="{5818728A-6506-4D60-A9E5-DD6FB67536E2}" type="presOf" srcId="{72EC463C-8106-4289-8F22-3F7C69DAC9EA}" destId="{3F7B88CD-ADEF-40A3-A84E-082660C72A8B}" srcOrd="0" destOrd="0" presId="urn:microsoft.com/office/officeart/2008/layout/RadialCluster"/>
    <dgm:cxn modelId="{406F9E95-56C2-431B-A96C-45699287E3D1}" srcId="{2A8ACC63-671D-4BF8-B80D-C69B9E76A90B}" destId="{FA2576BA-0B13-4B68-B110-89574FB6D7D1}" srcOrd="0" destOrd="0" parTransId="{A354F056-6B1A-4CCF-AAE3-6A30A0E20F90}" sibTransId="{55B4FA15-CF24-46DF-BD39-C9D546D623A2}"/>
    <dgm:cxn modelId="{AAC66598-A826-417E-A5F5-75E09DE76F54}" type="presOf" srcId="{C6B83C46-DCA7-42FC-9FB8-A7FD9B173FBB}" destId="{86C81632-8C46-495D-A000-03FB5A20E210}" srcOrd="0" destOrd="0" presId="urn:microsoft.com/office/officeart/2008/layout/RadialCluster"/>
    <dgm:cxn modelId="{BECA42AD-CE6E-468E-8B59-2DC1BAC7FB3D}" type="presOf" srcId="{1F63796D-B73F-456D-A993-43933C4EE99D}" destId="{CC5BE845-763E-4A98-BD2B-8007393F29F9}" srcOrd="0" destOrd="0" presId="urn:microsoft.com/office/officeart/2008/layout/RadialCluster"/>
    <dgm:cxn modelId="{A7F63CB0-5924-4E4C-B217-4272A1C6CBBE}" srcId="{63216349-BCC6-4DA3-BD99-F6E74632FC71}" destId="{F190E467-F0C8-4A04-8659-EA7C82FB3530}" srcOrd="2" destOrd="0" parTransId="{25C54158-76E9-4347-B058-B67530EFFBD2}" sibTransId="{E8A2E51B-E8B8-49F5-B9C4-9928A7680636}"/>
    <dgm:cxn modelId="{980788C3-C411-467C-AA2E-40ACDD5DB124}" type="presOf" srcId="{54E7D9AC-4862-401F-A3F1-CC8E5FFC9969}" destId="{7C86EF76-3247-40E4-B9A2-8041853F814D}" srcOrd="0" destOrd="0" presId="urn:microsoft.com/office/officeart/2008/layout/RadialCluster"/>
    <dgm:cxn modelId="{1EF71DC4-6404-4729-81EE-6088185E1BB4}" type="presOf" srcId="{74D00435-F2AB-42C6-AD8D-60E2D016713C}" destId="{016DCEB0-94B4-4A74-80B4-12031641DDC1}" srcOrd="0" destOrd="0" presId="urn:microsoft.com/office/officeart/2008/layout/RadialCluster"/>
    <dgm:cxn modelId="{D0384AD0-D130-465D-A739-E6FF280F24F0}" srcId="{63216349-BCC6-4DA3-BD99-F6E74632FC71}" destId="{6551511B-30E7-4A90-AFE6-F0DA4D7CF70C}" srcOrd="1" destOrd="0" parTransId="{1F63796D-B73F-456D-A993-43933C4EE99D}" sibTransId="{6D4FAD84-FF32-4EA8-8E65-B9A07EF8399F}"/>
    <dgm:cxn modelId="{D570EEE3-120A-42A9-A4A1-5323DD54A61D}" srcId="{FA2576BA-0B13-4B68-B110-89574FB6D7D1}" destId="{63216349-BCC6-4DA3-BD99-F6E74632FC71}" srcOrd="2" destOrd="0" parTransId="{582BE047-92FA-410E-8D17-971F5E327585}" sibTransId="{AEE55BA4-664A-4AEB-BF0C-1DC05A755162}"/>
    <dgm:cxn modelId="{1C1024EA-37C8-40FD-BEA7-819649957F74}" type="presOf" srcId="{FA2576BA-0B13-4B68-B110-89574FB6D7D1}" destId="{CD9F8039-333B-48CD-A941-894AB6E4D38C}" srcOrd="0" destOrd="0" presId="urn:microsoft.com/office/officeart/2008/layout/RadialCluster"/>
    <dgm:cxn modelId="{24F7C4EB-C993-4A3F-910A-C2F8D7F4004C}" type="presOf" srcId="{6738A597-9AAA-48AF-B296-DEE0076A6661}" destId="{48D549E7-FAC6-4953-BE93-AA34D4E644D3}" srcOrd="0" destOrd="0" presId="urn:microsoft.com/office/officeart/2008/layout/RadialCluster"/>
    <dgm:cxn modelId="{189325EE-C21F-4FB2-9A72-71B5485313DF}" type="presOf" srcId="{73D4C5AA-3F3F-404A-8027-D3F59E502CBD}" destId="{26136268-4052-425E-80D1-312FA2A7FB2D}" srcOrd="0" destOrd="0" presId="urn:microsoft.com/office/officeart/2008/layout/RadialCluster"/>
    <dgm:cxn modelId="{876AF6EE-FBB4-4AF2-BB43-54B2EA3370DB}" type="presOf" srcId="{078C1629-583A-46E1-89EE-2F432E659BEE}" destId="{ACAFB348-7AC5-4687-B2F0-9F38A086EC37}" srcOrd="0" destOrd="0" presId="urn:microsoft.com/office/officeart/2008/layout/RadialCluster"/>
    <dgm:cxn modelId="{005F1EF0-CB74-4F59-AAF8-C0B577413FD8}" type="presOf" srcId="{63216349-BCC6-4DA3-BD99-F6E74632FC71}" destId="{6E5FBAD8-7DC0-40A5-9753-DF9AC5EE037F}" srcOrd="0" destOrd="0" presId="urn:microsoft.com/office/officeart/2008/layout/RadialCluster"/>
    <dgm:cxn modelId="{651281F6-7FCF-47B3-ABDF-622E9890E7E3}" srcId="{12F29D08-DA5C-4FC9-B098-6D0E13CDAAA3}" destId="{8B054C30-BFA6-46FC-A8C1-10EA9B70188A}" srcOrd="1" destOrd="0" parTransId="{D47779C1-3D49-4A10-9264-64AD562A6B03}" sibTransId="{DDC82B7A-4692-4624-87E4-82EB5987A6C1}"/>
    <dgm:cxn modelId="{DE936FF9-8810-46D4-9755-F50B4213E60F}" type="presOf" srcId="{6551511B-30E7-4A90-AFE6-F0DA4D7CF70C}" destId="{8D4E152B-18EB-4B24-8CED-211496BBA0C0}" srcOrd="0" destOrd="0" presId="urn:microsoft.com/office/officeart/2008/layout/RadialCluster"/>
    <dgm:cxn modelId="{63B7758A-F443-4919-AF34-B485C50C36B0}" type="presParOf" srcId="{939CF5B2-A96A-4BD3-BD36-C0C78A3C0CDD}" destId="{CD9F8039-333B-48CD-A941-894AB6E4D38C}" srcOrd="0" destOrd="0" presId="urn:microsoft.com/office/officeart/2008/layout/RadialCluster"/>
    <dgm:cxn modelId="{A82E85E7-0EF4-4C81-B34E-4AC9EE9887A2}" type="presParOf" srcId="{939CF5B2-A96A-4BD3-BD36-C0C78A3C0CDD}" destId="{456147E6-2E6A-4F62-9588-99A1F465E55A}" srcOrd="1" destOrd="0" presId="urn:microsoft.com/office/officeart/2008/layout/RadialCluster"/>
    <dgm:cxn modelId="{A5848983-8869-4D53-9BF3-C9EB65CE7452}" type="presParOf" srcId="{456147E6-2E6A-4F62-9588-99A1F465E55A}" destId="{047602B8-D9DC-458A-B2EB-5D32F5C228AB}" srcOrd="0" destOrd="0" presId="urn:microsoft.com/office/officeart/2008/layout/RadialCluster"/>
    <dgm:cxn modelId="{2F2D7A4F-F2A8-4400-9A1F-F0085A023646}" type="presParOf" srcId="{456147E6-2E6A-4F62-9588-99A1F465E55A}" destId="{2E50B900-E740-46DB-B061-F13817D5D074}" srcOrd="1" destOrd="0" presId="urn:microsoft.com/office/officeart/2008/layout/RadialCluster"/>
    <dgm:cxn modelId="{0CF2E3A9-3FBB-440E-AA10-D4238DEFC882}" type="presParOf" srcId="{456147E6-2E6A-4F62-9588-99A1F465E55A}" destId="{4831C0AD-C1C2-4262-9E93-DDBF89693226}" srcOrd="2" destOrd="0" presId="urn:microsoft.com/office/officeart/2008/layout/RadialCluster"/>
    <dgm:cxn modelId="{62C25A65-2FEE-48F8-8613-ACED2F430E28}" type="presParOf" srcId="{456147E6-2E6A-4F62-9588-99A1F465E55A}" destId="{3C2489A0-1DA5-453D-B209-6B37FFC7D6B9}" srcOrd="3" destOrd="0" presId="urn:microsoft.com/office/officeart/2008/layout/RadialCluster"/>
    <dgm:cxn modelId="{133B41C5-CC08-4784-AF0A-4AB7D79CE1A1}" type="presParOf" srcId="{456147E6-2E6A-4F62-9588-99A1F465E55A}" destId="{1F77FEE1-1666-4469-82A9-656F46B8F2B7}" srcOrd="4" destOrd="0" presId="urn:microsoft.com/office/officeart/2008/layout/RadialCluster"/>
    <dgm:cxn modelId="{8B53EB1B-9C90-4C18-88C0-23A45DB251A1}" type="presParOf" srcId="{939CF5B2-A96A-4BD3-BD36-C0C78A3C0CDD}" destId="{E3785B99-EA85-4199-A431-DA5CEE81229B}" srcOrd="2" destOrd="0" presId="urn:microsoft.com/office/officeart/2008/layout/RadialCluster"/>
    <dgm:cxn modelId="{77EF5862-A810-4AD9-AD2B-B25F33C4701B}" type="presParOf" srcId="{939CF5B2-A96A-4BD3-BD36-C0C78A3C0CDD}" destId="{E575EAC6-F9EC-4EE5-A06D-B4079623DA77}" srcOrd="3" destOrd="0" presId="urn:microsoft.com/office/officeart/2008/layout/RadialCluster"/>
    <dgm:cxn modelId="{A6D354E0-9400-4C06-BEDB-18FF9E64C10D}" type="presParOf" srcId="{E575EAC6-F9EC-4EE5-A06D-B4079623DA77}" destId="{1B40E640-3225-4EA4-957F-36D8AAD73CF8}" srcOrd="0" destOrd="0" presId="urn:microsoft.com/office/officeart/2008/layout/RadialCluster"/>
    <dgm:cxn modelId="{5E29C6BE-CEBB-45D8-A7C7-80C33D7FDE35}" type="presParOf" srcId="{E575EAC6-F9EC-4EE5-A06D-B4079623DA77}" destId="{016DCEB0-94B4-4A74-80B4-12031641DDC1}" srcOrd="1" destOrd="0" presId="urn:microsoft.com/office/officeart/2008/layout/RadialCluster"/>
    <dgm:cxn modelId="{DDD3698D-313D-4608-A594-CC57A153620C}" type="presParOf" srcId="{E575EAC6-F9EC-4EE5-A06D-B4079623DA77}" destId="{AF5B471F-9A99-4A6A-984A-C2BEB1D3338E}" srcOrd="2" destOrd="0" presId="urn:microsoft.com/office/officeart/2008/layout/RadialCluster"/>
    <dgm:cxn modelId="{F258CA52-7964-4898-9B21-19F8C218C5F1}" type="presParOf" srcId="{E575EAC6-F9EC-4EE5-A06D-B4079623DA77}" destId="{26136268-4052-425E-80D1-312FA2A7FB2D}" srcOrd="3" destOrd="0" presId="urn:microsoft.com/office/officeart/2008/layout/RadialCluster"/>
    <dgm:cxn modelId="{46B1E815-89C6-4EE8-A567-A9641F044CCA}" type="presParOf" srcId="{E575EAC6-F9EC-4EE5-A06D-B4079623DA77}" destId="{7C86EF76-3247-40E4-B9A2-8041853F814D}" srcOrd="4" destOrd="0" presId="urn:microsoft.com/office/officeart/2008/layout/RadialCluster"/>
    <dgm:cxn modelId="{82B6432F-E267-41D3-A064-8AF2AEAC57BB}" type="presParOf" srcId="{E575EAC6-F9EC-4EE5-A06D-B4079623DA77}" destId="{ACAFB348-7AC5-4687-B2F0-9F38A086EC37}" srcOrd="5" destOrd="0" presId="urn:microsoft.com/office/officeart/2008/layout/RadialCluster"/>
    <dgm:cxn modelId="{6BDB6A0B-0160-4DDB-8585-834DE9FD9186}" type="presParOf" srcId="{E575EAC6-F9EC-4EE5-A06D-B4079623DA77}" destId="{48D549E7-FAC6-4953-BE93-AA34D4E644D3}" srcOrd="6" destOrd="0" presId="urn:microsoft.com/office/officeart/2008/layout/RadialCluster"/>
    <dgm:cxn modelId="{FC8E49D7-13C9-4034-8CDD-9332810C41AB}" type="presParOf" srcId="{939CF5B2-A96A-4BD3-BD36-C0C78A3C0CDD}" destId="{0DF2625A-714E-46E8-BD05-AE7046A98001}" srcOrd="4" destOrd="0" presId="urn:microsoft.com/office/officeart/2008/layout/RadialCluster"/>
    <dgm:cxn modelId="{1950D0E7-7022-45FC-A4C0-C19EA0BE5656}" type="presParOf" srcId="{939CF5B2-A96A-4BD3-BD36-C0C78A3C0CDD}" destId="{FA2F5B31-8090-460F-9A51-C97987886CA9}" srcOrd="5" destOrd="0" presId="urn:microsoft.com/office/officeart/2008/layout/RadialCluster"/>
    <dgm:cxn modelId="{A4222D93-1E64-4E9A-991C-60155FB85139}" type="presParOf" srcId="{FA2F5B31-8090-460F-9A51-C97987886CA9}" destId="{6E5FBAD8-7DC0-40A5-9753-DF9AC5EE037F}" srcOrd="0" destOrd="0" presId="urn:microsoft.com/office/officeart/2008/layout/RadialCluster"/>
    <dgm:cxn modelId="{0D6EE129-DBD5-4302-A5B4-5B38A8CEFCF7}" type="presParOf" srcId="{FA2F5B31-8090-460F-9A51-C97987886CA9}" destId="{3F7B88CD-ADEF-40A3-A84E-082660C72A8B}" srcOrd="1" destOrd="0" presId="urn:microsoft.com/office/officeart/2008/layout/RadialCluster"/>
    <dgm:cxn modelId="{B02A604F-7D42-4E7A-907F-AD5FDE4650CA}" type="presParOf" srcId="{FA2F5B31-8090-460F-9A51-C97987886CA9}" destId="{8941987A-0AD2-4F3D-B1B3-046809F77648}" srcOrd="2" destOrd="0" presId="urn:microsoft.com/office/officeart/2008/layout/RadialCluster"/>
    <dgm:cxn modelId="{81D28299-E736-487F-B034-569CF500E0C2}" type="presParOf" srcId="{FA2F5B31-8090-460F-9A51-C97987886CA9}" destId="{CC5BE845-763E-4A98-BD2B-8007393F29F9}" srcOrd="3" destOrd="0" presId="urn:microsoft.com/office/officeart/2008/layout/RadialCluster"/>
    <dgm:cxn modelId="{DD8008C4-573E-4DDA-84B7-294B8C5FEA0F}" type="presParOf" srcId="{FA2F5B31-8090-460F-9A51-C97987886CA9}" destId="{8D4E152B-18EB-4B24-8CED-211496BBA0C0}" srcOrd="4" destOrd="0" presId="urn:microsoft.com/office/officeart/2008/layout/RadialCluster"/>
    <dgm:cxn modelId="{17AEBAFC-5517-4978-A409-23E933995A34}" type="presParOf" srcId="{FA2F5B31-8090-460F-9A51-C97987886CA9}" destId="{EE2E6DD1-F828-4A24-8EB5-6A231480883D}" srcOrd="5" destOrd="0" presId="urn:microsoft.com/office/officeart/2008/layout/RadialCluster"/>
    <dgm:cxn modelId="{7B0FCC85-21CB-4809-A5B5-99E81D13F287}" type="presParOf" srcId="{FA2F5B31-8090-460F-9A51-C97987886CA9}" destId="{2775BE84-7FD5-4692-88A3-F49EF04C9167}" srcOrd="6" destOrd="0" presId="urn:microsoft.com/office/officeart/2008/layout/RadialCluster"/>
    <dgm:cxn modelId="{340AC0F6-276C-461B-93CE-C8D6FDF0B30C}" type="presParOf" srcId="{FA2F5B31-8090-460F-9A51-C97987886CA9}" destId="{1F505153-65BA-4AAA-A845-9D7A93587247}" srcOrd="7" destOrd="0" presId="urn:microsoft.com/office/officeart/2008/layout/RadialCluster"/>
    <dgm:cxn modelId="{C46A759B-2D2F-4B29-8916-0AA0B8FB66F2}" type="presParOf" srcId="{FA2F5B31-8090-460F-9A51-C97987886CA9}" destId="{86C81632-8C46-495D-A000-03FB5A20E210}" srcOrd="8" destOrd="0" presId="urn:microsoft.com/office/officeart/2008/layout/RadialCluster"/>
    <dgm:cxn modelId="{74D55C01-18AB-4389-8781-DCD4BC402D3F}" type="presParOf" srcId="{939CF5B2-A96A-4BD3-BD36-C0C78A3C0CDD}" destId="{95BC5347-AE24-48D3-A265-77B9AD2FEE66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BC5347-AE24-48D3-A265-77B9AD2FEE66}">
      <dsp:nvSpPr>
        <dsp:cNvPr id="0" name=""/>
        <dsp:cNvSpPr/>
      </dsp:nvSpPr>
      <dsp:spPr>
        <a:xfrm rot="9501651">
          <a:off x="2967964" y="2992567"/>
          <a:ext cx="31846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8467" y="0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F2625A-714E-46E8-BD05-AE7046A98001}">
      <dsp:nvSpPr>
        <dsp:cNvPr id="0" name=""/>
        <dsp:cNvSpPr/>
      </dsp:nvSpPr>
      <dsp:spPr>
        <a:xfrm rot="1223147">
          <a:off x="5128820" y="3009701"/>
          <a:ext cx="57038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70382" y="0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785B99-EA85-4199-A431-DA5CEE81229B}">
      <dsp:nvSpPr>
        <dsp:cNvPr id="0" name=""/>
        <dsp:cNvSpPr/>
      </dsp:nvSpPr>
      <dsp:spPr>
        <a:xfrm rot="16116008">
          <a:off x="4072743" y="1776850"/>
          <a:ext cx="23800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8001" y="0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9F8039-333B-48CD-A941-894AB6E4D38C}">
      <dsp:nvSpPr>
        <dsp:cNvPr id="0" name=""/>
        <dsp:cNvSpPr/>
      </dsp:nvSpPr>
      <dsp:spPr>
        <a:xfrm>
          <a:off x="3275209" y="1895815"/>
          <a:ext cx="1871472" cy="13336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CIPFA COMPETENCY MODEL</a:t>
          </a:r>
        </a:p>
      </dsp:txBody>
      <dsp:txXfrm>
        <a:off x="3340311" y="1960917"/>
        <a:ext cx="1741268" cy="1203413"/>
      </dsp:txXfrm>
    </dsp:sp>
    <dsp:sp modelId="{047602B8-D9DC-458A-B2EB-5D32F5C228AB}">
      <dsp:nvSpPr>
        <dsp:cNvPr id="0" name=""/>
        <dsp:cNvSpPr/>
      </dsp:nvSpPr>
      <dsp:spPr>
        <a:xfrm>
          <a:off x="3600208" y="1066637"/>
          <a:ext cx="1162808" cy="591247"/>
        </a:xfrm>
        <a:prstGeom prst="roundRect">
          <a:avLst/>
        </a:prstGeom>
        <a:solidFill>
          <a:schemeClr val="accent4">
            <a:lumMod val="5000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solidFill>
                <a:schemeClr val="bg1"/>
              </a:solidFill>
            </a:rPr>
            <a:t>CONDUCT</a:t>
          </a:r>
        </a:p>
      </dsp:txBody>
      <dsp:txXfrm>
        <a:off x="3629070" y="1095499"/>
        <a:ext cx="1105084" cy="533523"/>
      </dsp:txXfrm>
    </dsp:sp>
    <dsp:sp modelId="{2E50B900-E740-46DB-B061-F13817D5D074}">
      <dsp:nvSpPr>
        <dsp:cNvPr id="0" name=""/>
        <dsp:cNvSpPr/>
      </dsp:nvSpPr>
      <dsp:spPr>
        <a:xfrm rot="13460544">
          <a:off x="3594859" y="950798"/>
          <a:ext cx="33147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1470" y="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31C0AD-C1C2-4262-9E93-DDBF89693226}">
      <dsp:nvSpPr>
        <dsp:cNvPr id="0" name=""/>
        <dsp:cNvSpPr/>
      </dsp:nvSpPr>
      <dsp:spPr>
        <a:xfrm>
          <a:off x="2904071" y="268018"/>
          <a:ext cx="895881" cy="566940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tx1"/>
              </a:solidFill>
            </a:rPr>
            <a:t>Social and Ethical</a:t>
          </a:r>
        </a:p>
      </dsp:txBody>
      <dsp:txXfrm>
        <a:off x="2931747" y="295694"/>
        <a:ext cx="840529" cy="511588"/>
      </dsp:txXfrm>
    </dsp:sp>
    <dsp:sp modelId="{3C2489A0-1DA5-453D-B209-6B37FFC7D6B9}">
      <dsp:nvSpPr>
        <dsp:cNvPr id="0" name=""/>
        <dsp:cNvSpPr/>
      </dsp:nvSpPr>
      <dsp:spPr>
        <a:xfrm rot="18705945">
          <a:off x="4373831" y="906298"/>
          <a:ext cx="42993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29937" y="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77FEE1-1666-4469-82A9-656F46B8F2B7}">
      <dsp:nvSpPr>
        <dsp:cNvPr id="0" name=""/>
        <dsp:cNvSpPr/>
      </dsp:nvSpPr>
      <dsp:spPr>
        <a:xfrm>
          <a:off x="4435615" y="326696"/>
          <a:ext cx="967158" cy="419261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tx1"/>
              </a:solidFill>
            </a:rPr>
            <a:t>Behaviours</a:t>
          </a:r>
        </a:p>
      </dsp:txBody>
      <dsp:txXfrm>
        <a:off x="4456082" y="347163"/>
        <a:ext cx="926224" cy="378327"/>
      </dsp:txXfrm>
    </dsp:sp>
    <dsp:sp modelId="{1B40E640-3225-4EA4-957F-36D8AAD73CF8}">
      <dsp:nvSpPr>
        <dsp:cNvPr id="0" name=""/>
        <dsp:cNvSpPr/>
      </dsp:nvSpPr>
      <dsp:spPr>
        <a:xfrm>
          <a:off x="5681340" y="2973986"/>
          <a:ext cx="1445027" cy="807109"/>
        </a:xfrm>
        <a:prstGeom prst="roundRect">
          <a:avLst/>
        </a:prstGeom>
        <a:solidFill>
          <a:srgbClr val="00B050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KNOWLEDGE</a:t>
          </a:r>
        </a:p>
      </dsp:txBody>
      <dsp:txXfrm>
        <a:off x="5720740" y="3013386"/>
        <a:ext cx="1366227" cy="728309"/>
      </dsp:txXfrm>
    </dsp:sp>
    <dsp:sp modelId="{016DCEB0-94B4-4A74-80B4-12031641DDC1}">
      <dsp:nvSpPr>
        <dsp:cNvPr id="0" name=""/>
        <dsp:cNvSpPr/>
      </dsp:nvSpPr>
      <dsp:spPr>
        <a:xfrm rot="19236462">
          <a:off x="6852124" y="2853419"/>
          <a:ext cx="37996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79962" y="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5B471F-9A99-4A6A-984A-C2BEB1D3338E}">
      <dsp:nvSpPr>
        <dsp:cNvPr id="0" name=""/>
        <dsp:cNvSpPr/>
      </dsp:nvSpPr>
      <dsp:spPr>
        <a:xfrm>
          <a:off x="7021686" y="2240058"/>
          <a:ext cx="934579" cy="492793"/>
        </a:xfrm>
        <a:prstGeom prst="roundRect">
          <a:avLst/>
        </a:prstGeom>
        <a:solidFill>
          <a:srgbClr val="CBE23E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tx1"/>
              </a:solidFill>
            </a:rPr>
            <a:t>Technical</a:t>
          </a:r>
        </a:p>
      </dsp:txBody>
      <dsp:txXfrm>
        <a:off x="7045742" y="2264114"/>
        <a:ext cx="886467" cy="444681"/>
      </dsp:txXfrm>
    </dsp:sp>
    <dsp:sp modelId="{26136268-4052-425E-80D1-312FA2A7FB2D}">
      <dsp:nvSpPr>
        <dsp:cNvPr id="0" name=""/>
        <dsp:cNvSpPr/>
      </dsp:nvSpPr>
      <dsp:spPr>
        <a:xfrm rot="21595539">
          <a:off x="7126368" y="3376516"/>
          <a:ext cx="13421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4211" y="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86EF76-3247-40E4-B9A2-8041853F814D}">
      <dsp:nvSpPr>
        <dsp:cNvPr id="0" name=""/>
        <dsp:cNvSpPr/>
      </dsp:nvSpPr>
      <dsp:spPr>
        <a:xfrm>
          <a:off x="7260579" y="3139267"/>
          <a:ext cx="961833" cy="473075"/>
        </a:xfrm>
        <a:prstGeom prst="roundRect">
          <a:avLst/>
        </a:prstGeom>
        <a:solidFill>
          <a:srgbClr val="CBE23E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tx1"/>
              </a:solidFill>
            </a:rPr>
            <a:t>Specialist</a:t>
          </a:r>
        </a:p>
      </dsp:txBody>
      <dsp:txXfrm>
        <a:off x="7283673" y="3162361"/>
        <a:ext cx="915645" cy="426887"/>
      </dsp:txXfrm>
    </dsp:sp>
    <dsp:sp modelId="{ACAFB348-7AC5-4687-B2F0-9F38A086EC37}">
      <dsp:nvSpPr>
        <dsp:cNvPr id="0" name=""/>
        <dsp:cNvSpPr/>
      </dsp:nvSpPr>
      <dsp:spPr>
        <a:xfrm rot="2697991">
          <a:off x="6753890" y="3911548"/>
          <a:ext cx="36919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9191" y="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D549E7-FAC6-4953-BE93-AA34D4E644D3}">
      <dsp:nvSpPr>
        <dsp:cNvPr id="0" name=""/>
        <dsp:cNvSpPr/>
      </dsp:nvSpPr>
      <dsp:spPr>
        <a:xfrm>
          <a:off x="6977245" y="4042000"/>
          <a:ext cx="764257" cy="579888"/>
        </a:xfrm>
        <a:prstGeom prst="roundRect">
          <a:avLst/>
        </a:prstGeom>
        <a:solidFill>
          <a:srgbClr val="CBE23E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tx1"/>
              </a:solidFill>
            </a:rPr>
            <a:t>Finance business partner</a:t>
          </a:r>
        </a:p>
      </dsp:txBody>
      <dsp:txXfrm>
        <a:off x="7005553" y="4070308"/>
        <a:ext cx="707641" cy="523272"/>
      </dsp:txXfrm>
    </dsp:sp>
    <dsp:sp modelId="{6E5FBAD8-7DC0-40A5-9753-DF9AC5EE037F}">
      <dsp:nvSpPr>
        <dsp:cNvPr id="0" name=""/>
        <dsp:cNvSpPr/>
      </dsp:nvSpPr>
      <dsp:spPr>
        <a:xfrm>
          <a:off x="1832869" y="2855358"/>
          <a:ext cx="1146317" cy="846621"/>
        </a:xfrm>
        <a:prstGeom prst="roundRect">
          <a:avLst/>
        </a:prstGeom>
        <a:solidFill>
          <a:srgbClr val="0070C0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SKILLS</a:t>
          </a:r>
        </a:p>
      </dsp:txBody>
      <dsp:txXfrm>
        <a:off x="1874198" y="2896687"/>
        <a:ext cx="1063659" cy="763963"/>
      </dsp:txXfrm>
    </dsp:sp>
    <dsp:sp modelId="{3F7B88CD-ADEF-40A3-A84E-082660C72A8B}">
      <dsp:nvSpPr>
        <dsp:cNvPr id="0" name=""/>
        <dsp:cNvSpPr/>
      </dsp:nvSpPr>
      <dsp:spPr>
        <a:xfrm rot="6312547">
          <a:off x="1833912" y="4051350"/>
          <a:ext cx="72410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24101" y="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41987A-0AD2-4F3D-B1B3-046809F77648}">
      <dsp:nvSpPr>
        <dsp:cNvPr id="0" name=""/>
        <dsp:cNvSpPr/>
      </dsp:nvSpPr>
      <dsp:spPr>
        <a:xfrm>
          <a:off x="1663914" y="4400719"/>
          <a:ext cx="764257" cy="404162"/>
        </a:xfrm>
        <a:prstGeom prst="roundRect">
          <a:avLst/>
        </a:prstGeom>
        <a:solidFill>
          <a:schemeClr val="accent5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tx1"/>
              </a:solidFill>
            </a:rPr>
            <a:t>Relational</a:t>
          </a:r>
        </a:p>
      </dsp:txBody>
      <dsp:txXfrm>
        <a:off x="1683644" y="4420449"/>
        <a:ext cx="724797" cy="364702"/>
      </dsp:txXfrm>
    </dsp:sp>
    <dsp:sp modelId="{CC5BE845-763E-4A98-BD2B-8007393F29F9}">
      <dsp:nvSpPr>
        <dsp:cNvPr id="0" name=""/>
        <dsp:cNvSpPr/>
      </dsp:nvSpPr>
      <dsp:spPr>
        <a:xfrm rot="8993490">
          <a:off x="1581530" y="3678632"/>
          <a:ext cx="26952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9520" y="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4E152B-18EB-4B24-8CED-211496BBA0C0}">
      <dsp:nvSpPr>
        <dsp:cNvPr id="0" name=""/>
        <dsp:cNvSpPr/>
      </dsp:nvSpPr>
      <dsp:spPr>
        <a:xfrm>
          <a:off x="691429" y="3746233"/>
          <a:ext cx="992418" cy="477905"/>
        </a:xfrm>
        <a:prstGeom prst="roundRect">
          <a:avLst/>
        </a:prstGeom>
        <a:solidFill>
          <a:schemeClr val="accent5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tx1"/>
              </a:solidFill>
            </a:rPr>
            <a:t>Business &amp; Commercial</a:t>
          </a:r>
        </a:p>
      </dsp:txBody>
      <dsp:txXfrm>
        <a:off x="714758" y="3769562"/>
        <a:ext cx="945760" cy="431247"/>
      </dsp:txXfrm>
    </dsp:sp>
    <dsp:sp modelId="{EE2E6DD1-F828-4A24-8EB5-6A231480883D}">
      <dsp:nvSpPr>
        <dsp:cNvPr id="0" name=""/>
        <dsp:cNvSpPr/>
      </dsp:nvSpPr>
      <dsp:spPr>
        <a:xfrm rot="11258019">
          <a:off x="1568595" y="3184220"/>
          <a:ext cx="26545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5450" y="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75BE84-7FD5-4692-88A3-F49EF04C9167}">
      <dsp:nvSpPr>
        <dsp:cNvPr id="0" name=""/>
        <dsp:cNvSpPr/>
      </dsp:nvSpPr>
      <dsp:spPr>
        <a:xfrm>
          <a:off x="805513" y="2867773"/>
          <a:ext cx="764257" cy="495200"/>
        </a:xfrm>
        <a:prstGeom prst="roundRect">
          <a:avLst/>
        </a:prstGeom>
        <a:solidFill>
          <a:schemeClr val="accent5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tx1"/>
              </a:solidFill>
            </a:rPr>
            <a:t>Decision making</a:t>
          </a:r>
        </a:p>
      </dsp:txBody>
      <dsp:txXfrm>
        <a:off x="829687" y="2891947"/>
        <a:ext cx="715909" cy="446852"/>
      </dsp:txXfrm>
    </dsp:sp>
    <dsp:sp modelId="{1F505153-65BA-4AAA-A845-9D7A93587247}">
      <dsp:nvSpPr>
        <dsp:cNvPr id="0" name=""/>
        <dsp:cNvSpPr/>
      </dsp:nvSpPr>
      <dsp:spPr>
        <a:xfrm rot="14572035">
          <a:off x="2088382" y="2793797"/>
          <a:ext cx="13834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8347" y="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C81632-8C46-495D-A000-03FB5A20E210}">
      <dsp:nvSpPr>
        <dsp:cNvPr id="0" name=""/>
        <dsp:cNvSpPr/>
      </dsp:nvSpPr>
      <dsp:spPr>
        <a:xfrm>
          <a:off x="1273373" y="2057427"/>
          <a:ext cx="1359468" cy="674808"/>
        </a:xfrm>
        <a:prstGeom prst="roundRect">
          <a:avLst/>
        </a:prstGeom>
        <a:solidFill>
          <a:schemeClr val="accent5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tx1"/>
              </a:solidFill>
            </a:rPr>
            <a:t>Skills for the Information Age </a:t>
          </a:r>
        </a:p>
      </dsp:txBody>
      <dsp:txXfrm>
        <a:off x="1306314" y="2090368"/>
        <a:ext cx="1293586" cy="6089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ED44C-DE34-4BD8-975E-37E50BF3F4BA}" type="datetimeFigureOut">
              <a:rPr lang="en-GB" smtClean="0"/>
              <a:t>06/03/2024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FBB53-BC34-43C7-B84B-18DCD91C7BE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8573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EFBB53-BC34-43C7-B84B-18DCD91C7BE6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8623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EFBB53-BC34-43C7-B84B-18DCD91C7BE6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1613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EFBB53-BC34-43C7-B84B-18DCD91C7BE6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8017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189F6EE-53B6-42EC-967C-4C5AC84FBCC0}"/>
              </a:ext>
            </a:extLst>
          </p:cNvPr>
          <p:cNvSpPr/>
          <p:nvPr userDrawn="1"/>
        </p:nvSpPr>
        <p:spPr>
          <a:xfrm>
            <a:off x="0" y="0"/>
            <a:ext cx="12192000" cy="6857940"/>
          </a:xfrm>
          <a:prstGeom prst="rect">
            <a:avLst/>
          </a:prstGeom>
          <a:solidFill>
            <a:srgbClr val="5A4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aseline="0" dirty="0"/>
          </a:p>
        </p:txBody>
      </p:sp>
      <p:sp>
        <p:nvSpPr>
          <p:cNvPr id="13" name="object 7">
            <a:extLst>
              <a:ext uri="{FF2B5EF4-FFF2-40B4-BE49-F238E27FC236}">
                <a16:creationId xmlns:a16="http://schemas.microsoft.com/office/drawing/2014/main" id="{00F3B09C-9886-4D53-A132-150AC7EED976}"/>
              </a:ext>
            </a:extLst>
          </p:cNvPr>
          <p:cNvSpPr/>
          <p:nvPr userDrawn="1"/>
        </p:nvSpPr>
        <p:spPr>
          <a:xfrm>
            <a:off x="2213921" y="1737166"/>
            <a:ext cx="7119781" cy="5120544"/>
          </a:xfrm>
          <a:custGeom>
            <a:avLst/>
            <a:gdLst/>
            <a:ahLst/>
            <a:cxnLst/>
            <a:rect l="l" t="t" r="r" b="b"/>
            <a:pathLst>
              <a:path w="11741150" h="8444230">
                <a:moveTo>
                  <a:pt x="8478129" y="0"/>
                </a:moveTo>
                <a:lnTo>
                  <a:pt x="0" y="0"/>
                </a:lnTo>
                <a:lnTo>
                  <a:pt x="3262298" y="8443816"/>
                </a:lnTo>
                <a:lnTo>
                  <a:pt x="11740689" y="8443816"/>
                </a:lnTo>
                <a:lnTo>
                  <a:pt x="8478129" y="0"/>
                </a:lnTo>
                <a:close/>
              </a:path>
            </a:pathLst>
          </a:custGeom>
          <a:solidFill>
            <a:srgbClr val="312C62"/>
          </a:solidFill>
        </p:spPr>
        <p:txBody>
          <a:bodyPr wrap="square" lIns="0" tIns="0" rIns="0" bIns="0" rtlCol="0"/>
          <a:lstStyle/>
          <a:p>
            <a:endParaRPr baseline="0" dirty="0">
              <a:solidFill>
                <a:srgbClr val="002060"/>
              </a:solidFill>
            </a:endParaRPr>
          </a:p>
        </p:txBody>
      </p:sp>
      <p:sp>
        <p:nvSpPr>
          <p:cNvPr id="14" name="object 11">
            <a:extLst>
              <a:ext uri="{FF2B5EF4-FFF2-40B4-BE49-F238E27FC236}">
                <a16:creationId xmlns:a16="http://schemas.microsoft.com/office/drawing/2014/main" id="{C5EF8DD7-1931-4376-B653-6CB6B76BAD2E}"/>
              </a:ext>
            </a:extLst>
          </p:cNvPr>
          <p:cNvSpPr/>
          <p:nvPr userDrawn="1"/>
        </p:nvSpPr>
        <p:spPr>
          <a:xfrm>
            <a:off x="654674" y="634954"/>
            <a:ext cx="1328461" cy="504045"/>
          </a:xfrm>
          <a:custGeom>
            <a:avLst/>
            <a:gdLst/>
            <a:ahLst/>
            <a:cxnLst/>
            <a:rect l="l" t="t" r="r" b="b"/>
            <a:pathLst>
              <a:path w="2190750" h="831214">
                <a:moveTo>
                  <a:pt x="532955" y="144754"/>
                </a:moveTo>
                <a:lnTo>
                  <a:pt x="505421" y="104444"/>
                </a:lnTo>
                <a:lnTo>
                  <a:pt x="471055" y="69532"/>
                </a:lnTo>
                <a:lnTo>
                  <a:pt x="430745" y="40894"/>
                </a:lnTo>
                <a:lnTo>
                  <a:pt x="385381" y="19367"/>
                </a:lnTo>
                <a:lnTo>
                  <a:pt x="335851" y="5829"/>
                </a:lnTo>
                <a:lnTo>
                  <a:pt x="283070" y="1117"/>
                </a:lnTo>
                <a:lnTo>
                  <a:pt x="232181" y="5486"/>
                </a:lnTo>
                <a:lnTo>
                  <a:pt x="184289" y="18059"/>
                </a:lnTo>
                <a:lnTo>
                  <a:pt x="140195" y="38100"/>
                </a:lnTo>
                <a:lnTo>
                  <a:pt x="100685" y="64820"/>
                </a:lnTo>
                <a:lnTo>
                  <a:pt x="66573" y="97459"/>
                </a:lnTo>
                <a:lnTo>
                  <a:pt x="38646" y="135255"/>
                </a:lnTo>
                <a:lnTo>
                  <a:pt x="17716" y="177457"/>
                </a:lnTo>
                <a:lnTo>
                  <a:pt x="4559" y="223278"/>
                </a:lnTo>
                <a:lnTo>
                  <a:pt x="0" y="271957"/>
                </a:lnTo>
                <a:lnTo>
                  <a:pt x="4559" y="320649"/>
                </a:lnTo>
                <a:lnTo>
                  <a:pt x="17716" y="366483"/>
                </a:lnTo>
                <a:lnTo>
                  <a:pt x="38646" y="408698"/>
                </a:lnTo>
                <a:lnTo>
                  <a:pt x="66573" y="446506"/>
                </a:lnTo>
                <a:lnTo>
                  <a:pt x="100685" y="479158"/>
                </a:lnTo>
                <a:lnTo>
                  <a:pt x="140195" y="505891"/>
                </a:lnTo>
                <a:lnTo>
                  <a:pt x="184289" y="525932"/>
                </a:lnTo>
                <a:lnTo>
                  <a:pt x="232181" y="538518"/>
                </a:lnTo>
                <a:lnTo>
                  <a:pt x="283070" y="542886"/>
                </a:lnTo>
                <a:lnTo>
                  <a:pt x="334302" y="538454"/>
                </a:lnTo>
                <a:lnTo>
                  <a:pt x="382498" y="525665"/>
                </a:lnTo>
                <a:lnTo>
                  <a:pt x="426834" y="505333"/>
                </a:lnTo>
                <a:lnTo>
                  <a:pt x="466496" y="478205"/>
                </a:lnTo>
                <a:lnTo>
                  <a:pt x="500659" y="445109"/>
                </a:lnTo>
                <a:lnTo>
                  <a:pt x="528510" y="406793"/>
                </a:lnTo>
                <a:lnTo>
                  <a:pt x="438569" y="356501"/>
                </a:lnTo>
                <a:lnTo>
                  <a:pt x="410654" y="391896"/>
                </a:lnTo>
                <a:lnTo>
                  <a:pt x="374269" y="419290"/>
                </a:lnTo>
                <a:lnTo>
                  <a:pt x="331152" y="436981"/>
                </a:lnTo>
                <a:lnTo>
                  <a:pt x="283070" y="443255"/>
                </a:lnTo>
                <a:lnTo>
                  <a:pt x="235470" y="437134"/>
                </a:lnTo>
                <a:lnTo>
                  <a:pt x="192709" y="419874"/>
                </a:lnTo>
                <a:lnTo>
                  <a:pt x="156489" y="393090"/>
                </a:lnTo>
                <a:lnTo>
                  <a:pt x="128511" y="358419"/>
                </a:lnTo>
                <a:lnTo>
                  <a:pt x="110477" y="317500"/>
                </a:lnTo>
                <a:lnTo>
                  <a:pt x="104089" y="271957"/>
                </a:lnTo>
                <a:lnTo>
                  <a:pt x="110477" y="226441"/>
                </a:lnTo>
                <a:lnTo>
                  <a:pt x="128511" y="185521"/>
                </a:lnTo>
                <a:lnTo>
                  <a:pt x="156489" y="150863"/>
                </a:lnTo>
                <a:lnTo>
                  <a:pt x="192709" y="124079"/>
                </a:lnTo>
                <a:lnTo>
                  <a:pt x="235470" y="106819"/>
                </a:lnTo>
                <a:lnTo>
                  <a:pt x="283070" y="100698"/>
                </a:lnTo>
                <a:lnTo>
                  <a:pt x="332193" y="107238"/>
                </a:lnTo>
                <a:lnTo>
                  <a:pt x="376097" y="125653"/>
                </a:lnTo>
                <a:lnTo>
                  <a:pt x="412889" y="154139"/>
                </a:lnTo>
                <a:lnTo>
                  <a:pt x="440690" y="190868"/>
                </a:lnTo>
                <a:lnTo>
                  <a:pt x="532955" y="144754"/>
                </a:lnTo>
                <a:close/>
              </a:path>
              <a:path w="2190750" h="831214">
                <a:moveTo>
                  <a:pt x="678294" y="9321"/>
                </a:moveTo>
                <a:lnTo>
                  <a:pt x="577380" y="9321"/>
                </a:lnTo>
                <a:lnTo>
                  <a:pt x="577380" y="533336"/>
                </a:lnTo>
                <a:lnTo>
                  <a:pt x="678294" y="533336"/>
                </a:lnTo>
                <a:lnTo>
                  <a:pt x="678294" y="9321"/>
                </a:lnTo>
                <a:close/>
              </a:path>
              <a:path w="2190750" h="831214">
                <a:moveTo>
                  <a:pt x="1105827" y="172135"/>
                </a:moveTo>
                <a:lnTo>
                  <a:pt x="1102880" y="138023"/>
                </a:lnTo>
                <a:lnTo>
                  <a:pt x="1093825" y="106654"/>
                </a:lnTo>
                <a:lnTo>
                  <a:pt x="1088986" y="97790"/>
                </a:lnTo>
                <a:lnTo>
                  <a:pt x="1078534" y="78638"/>
                </a:lnTo>
                <a:lnTo>
                  <a:pt x="1056868" y="54597"/>
                </a:lnTo>
                <a:lnTo>
                  <a:pt x="1029055" y="35229"/>
                </a:lnTo>
                <a:lnTo>
                  <a:pt x="1007389" y="26123"/>
                </a:lnTo>
                <a:lnTo>
                  <a:pt x="1007389" y="172135"/>
                </a:lnTo>
                <a:lnTo>
                  <a:pt x="1006424" y="184988"/>
                </a:lnTo>
                <a:lnTo>
                  <a:pt x="988872" y="221386"/>
                </a:lnTo>
                <a:lnTo>
                  <a:pt x="938098" y="244475"/>
                </a:lnTo>
                <a:lnTo>
                  <a:pt x="910234" y="246430"/>
                </a:lnTo>
                <a:lnTo>
                  <a:pt x="846340" y="246430"/>
                </a:lnTo>
                <a:lnTo>
                  <a:pt x="846340" y="97790"/>
                </a:lnTo>
                <a:lnTo>
                  <a:pt x="910234" y="97942"/>
                </a:lnTo>
                <a:lnTo>
                  <a:pt x="959993" y="105232"/>
                </a:lnTo>
                <a:lnTo>
                  <a:pt x="997559" y="134150"/>
                </a:lnTo>
                <a:lnTo>
                  <a:pt x="1007389" y="172135"/>
                </a:lnTo>
                <a:lnTo>
                  <a:pt x="1007389" y="26123"/>
                </a:lnTo>
                <a:lnTo>
                  <a:pt x="995299" y="21031"/>
                </a:lnTo>
                <a:lnTo>
                  <a:pt x="955662" y="12293"/>
                </a:lnTo>
                <a:lnTo>
                  <a:pt x="910234" y="9321"/>
                </a:lnTo>
                <a:lnTo>
                  <a:pt x="747915" y="9321"/>
                </a:lnTo>
                <a:lnTo>
                  <a:pt x="747915" y="533336"/>
                </a:lnTo>
                <a:lnTo>
                  <a:pt x="846340" y="533336"/>
                </a:lnTo>
                <a:lnTo>
                  <a:pt x="846340" y="334949"/>
                </a:lnTo>
                <a:lnTo>
                  <a:pt x="910234" y="334949"/>
                </a:lnTo>
                <a:lnTo>
                  <a:pt x="955662" y="331965"/>
                </a:lnTo>
                <a:lnTo>
                  <a:pt x="995299" y="323227"/>
                </a:lnTo>
                <a:lnTo>
                  <a:pt x="1056868" y="289712"/>
                </a:lnTo>
                <a:lnTo>
                  <a:pt x="1089037" y="246430"/>
                </a:lnTo>
                <a:lnTo>
                  <a:pt x="1093825" y="237655"/>
                </a:lnTo>
                <a:lnTo>
                  <a:pt x="1102880" y="206248"/>
                </a:lnTo>
                <a:lnTo>
                  <a:pt x="1105827" y="172135"/>
                </a:lnTo>
                <a:close/>
              </a:path>
              <a:path w="2190750" h="831214">
                <a:moveTo>
                  <a:pt x="1500822" y="9321"/>
                </a:moveTo>
                <a:lnTo>
                  <a:pt x="1137627" y="9321"/>
                </a:lnTo>
                <a:lnTo>
                  <a:pt x="1137627" y="533336"/>
                </a:lnTo>
                <a:lnTo>
                  <a:pt x="1236116" y="533336"/>
                </a:lnTo>
                <a:lnTo>
                  <a:pt x="1236116" y="315937"/>
                </a:lnTo>
                <a:lnTo>
                  <a:pt x="1382064" y="315937"/>
                </a:lnTo>
                <a:lnTo>
                  <a:pt x="1417066" y="227482"/>
                </a:lnTo>
                <a:lnTo>
                  <a:pt x="1236116" y="227482"/>
                </a:lnTo>
                <a:lnTo>
                  <a:pt x="1236116" y="97942"/>
                </a:lnTo>
                <a:lnTo>
                  <a:pt x="1465821" y="97942"/>
                </a:lnTo>
                <a:lnTo>
                  <a:pt x="1500822" y="9321"/>
                </a:lnTo>
                <a:close/>
              </a:path>
              <a:path w="2190750" h="831214">
                <a:moveTo>
                  <a:pt x="1859546" y="533336"/>
                </a:moveTo>
                <a:lnTo>
                  <a:pt x="1808302" y="403631"/>
                </a:lnTo>
                <a:lnTo>
                  <a:pt x="1773555" y="315671"/>
                </a:lnTo>
                <a:lnTo>
                  <a:pt x="1707095" y="147485"/>
                </a:lnTo>
                <a:lnTo>
                  <a:pt x="1673466" y="62395"/>
                </a:lnTo>
                <a:lnTo>
                  <a:pt x="1673466" y="315671"/>
                </a:lnTo>
                <a:lnTo>
                  <a:pt x="1547596" y="315671"/>
                </a:lnTo>
                <a:lnTo>
                  <a:pt x="1610652" y="147485"/>
                </a:lnTo>
                <a:lnTo>
                  <a:pt x="1673466" y="315671"/>
                </a:lnTo>
                <a:lnTo>
                  <a:pt x="1673466" y="62395"/>
                </a:lnTo>
                <a:lnTo>
                  <a:pt x="1652536" y="9423"/>
                </a:lnTo>
                <a:lnTo>
                  <a:pt x="1568691" y="9423"/>
                </a:lnTo>
                <a:lnTo>
                  <a:pt x="1361554" y="533336"/>
                </a:lnTo>
                <a:lnTo>
                  <a:pt x="1465922" y="533336"/>
                </a:lnTo>
                <a:lnTo>
                  <a:pt x="1514576" y="403631"/>
                </a:lnTo>
                <a:lnTo>
                  <a:pt x="1706219" y="403631"/>
                </a:lnTo>
                <a:lnTo>
                  <a:pt x="1754555" y="533336"/>
                </a:lnTo>
                <a:lnTo>
                  <a:pt x="1859546" y="533336"/>
                </a:lnTo>
                <a:close/>
              </a:path>
              <a:path w="2190750" h="831214">
                <a:moveTo>
                  <a:pt x="2190699" y="830986"/>
                </a:moveTo>
                <a:lnTo>
                  <a:pt x="1869617" y="0"/>
                </a:lnTo>
                <a:lnTo>
                  <a:pt x="1837232" y="0"/>
                </a:lnTo>
                <a:lnTo>
                  <a:pt x="2158301" y="830986"/>
                </a:lnTo>
                <a:lnTo>
                  <a:pt x="2190699" y="83098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baseline="0" dirty="0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658970" y="1299214"/>
            <a:ext cx="10874218" cy="2955918"/>
          </a:xfrm>
        </p:spPr>
        <p:txBody>
          <a:bodyPr lIns="0" tIns="0" rIns="0" bIns="0"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635424" y="4670246"/>
            <a:ext cx="7779791" cy="914400"/>
          </a:xfrm>
        </p:spPr>
        <p:txBody>
          <a:bodyPr lIns="0" tIns="0" rIns="0" bIns="0"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658813" y="6356350"/>
            <a:ext cx="2743200" cy="365125"/>
          </a:xfrm>
        </p:spPr>
        <p:txBody>
          <a:bodyPr/>
          <a:lstStyle/>
          <a:p>
            <a:fld id="{1621D089-71FB-46F7-AF90-6B3420FA20E1}" type="datetime1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Copyright © CIPFA 2020 protected under UK and international law</a:t>
            </a:r>
            <a:endParaRPr lang="en-US" dirty="0"/>
          </a:p>
        </p:txBody>
      </p:sp>
      <p:sp>
        <p:nvSpPr>
          <p:cNvPr id="17" name="object 12">
            <a:extLst>
              <a:ext uri="{FF2B5EF4-FFF2-40B4-BE49-F238E27FC236}">
                <a16:creationId xmlns:a16="http://schemas.microsoft.com/office/drawing/2014/main" id="{D2865E8E-653A-41DC-B818-BEFAC5539999}"/>
              </a:ext>
            </a:extLst>
          </p:cNvPr>
          <p:cNvSpPr txBox="1"/>
          <p:nvPr userDrawn="1"/>
        </p:nvSpPr>
        <p:spPr>
          <a:xfrm>
            <a:off x="635424" y="5881535"/>
            <a:ext cx="2125838" cy="343991"/>
          </a:xfrm>
          <a:prstGeom prst="rect">
            <a:avLst/>
          </a:prstGeom>
        </p:spPr>
        <p:txBody>
          <a:bodyPr vert="horz" wrap="square" lIns="0" tIns="7797" rIns="0" bIns="0" rtlCol="0">
            <a:spAutoFit/>
          </a:bodyPr>
          <a:lstStyle/>
          <a:p>
            <a:pPr marL="5776" marR="2310">
              <a:spcBef>
                <a:spcPts val="61"/>
              </a:spcBef>
            </a:pPr>
            <a:r>
              <a:rPr sz="1100" b="1" spc="-2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Chartered </a:t>
            </a:r>
            <a:r>
              <a:rPr sz="1100" b="1" spc="-7" dirty="0">
                <a:solidFill>
                  <a:srgbClr val="FFFFFF"/>
                </a:solidFill>
                <a:latin typeface="Arial"/>
                <a:cs typeface="Arial"/>
              </a:rPr>
              <a:t>Institute </a:t>
            </a:r>
            <a:r>
              <a:rPr sz="1100" b="1" spc="-2" dirty="0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sz="1100" b="1" spc="-9" dirty="0">
                <a:solidFill>
                  <a:srgbClr val="FFFFFF"/>
                </a:solidFill>
                <a:latin typeface="Arial"/>
                <a:cs typeface="Arial"/>
              </a:rPr>
              <a:t>Public Finance </a:t>
            </a:r>
            <a:r>
              <a:rPr sz="1100" b="1" spc="9" dirty="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sz="1100" b="1" spc="-6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7" dirty="0">
                <a:solidFill>
                  <a:srgbClr val="FFFFFF"/>
                </a:solidFill>
                <a:latin typeface="Arial"/>
                <a:cs typeface="Arial"/>
              </a:rPr>
              <a:t>Accountancy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10518631" y="6356350"/>
            <a:ext cx="1530927" cy="365125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0" tIns="0" rIns="0" bIns="0" anchor="t" anchorCtr="0"/>
          <a:lstStyle>
            <a:lvl1pPr marL="0" indent="0">
              <a:buClr>
                <a:schemeClr val="tx2"/>
              </a:buClr>
              <a:buFont typeface="Arial" panose="020B0604020202020204" pitchFamily="34" charset="0"/>
              <a:buNone/>
              <a:defRPr>
                <a:solidFill>
                  <a:schemeClr val="tx2"/>
                </a:solidFill>
              </a:defRPr>
            </a:lvl1pPr>
            <a:lvl2pPr marL="685800" indent="-18288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2pPr>
            <a:lvl3pPr marL="1143000" indent="-18288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3pPr>
            <a:lvl4pPr marL="1600200" indent="-18288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4pPr>
            <a:lvl5pPr marL="2057400" indent="-18288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503B1-F469-4BBC-B819-07F080819AF4}" type="datetime1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100" dirty="0">
                <a:solidFill>
                  <a:srgbClr val="333333"/>
                </a:solidFill>
                <a:latin typeface="Verdana"/>
              </a:rPr>
              <a:t>Copyright © CIPFA 2020 protected under UK and international law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813" y="1271016"/>
            <a:ext cx="10874375" cy="3282696"/>
          </a:xfrm>
        </p:spPr>
        <p:txBody>
          <a:bodyPr lIns="0" tIns="0" rIns="0" bIns="0" anchor="b">
            <a:normAutofit/>
          </a:bodyPr>
          <a:lstStyle>
            <a:lvl1pPr>
              <a:defRPr sz="5900" b="0" spc="-1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8813" y="4672584"/>
            <a:ext cx="7315200" cy="914400"/>
          </a:xfr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9AE57-0A2A-41AC-A880-B02A33AC1F48}" type="datetime1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Copyright © CIPFA 2020 protected under UK and international law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814" y="2589193"/>
            <a:ext cx="5308850" cy="3619101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4338" y="2589194"/>
            <a:ext cx="5308850" cy="3619101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C7C0A-4C12-4144-BBB4-D49442C3E497}" type="datetime1">
              <a:rPr lang="en-US" smtClean="0"/>
              <a:t>3/6/2024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Copyright © CIPFA 2020 protected under UK and international law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8812" y="2838816"/>
            <a:ext cx="527035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8812" y="3715350"/>
            <a:ext cx="5270350" cy="223894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838" y="2833365"/>
            <a:ext cx="527035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838" y="3715352"/>
            <a:ext cx="5270350" cy="223894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12E5-63CA-4A2B-9028-210D481F6A3E}" type="datetime1">
              <a:rPr lang="en-US" smtClean="0"/>
              <a:t>3/6/2024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Copyright © CIPFA 2020 protected under UK and international law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893F-D681-4668-A87D-41EEA0B77E6C}" type="datetime1">
              <a:rPr lang="en-US" smtClean="0"/>
              <a:t>3/6/2024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Copyright © CIPFA 2020 protected under UK and international law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5243-0271-4783-8715-BA48267FE432}" type="datetime1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Copyright © CIPFA 2020 protected under UK and international law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812" y="1232034"/>
            <a:ext cx="2743200" cy="1232033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B86CA-431E-42E4-AEF0-249ADBA5861E}" type="datetime1">
              <a:rPr lang="en-US" smtClean="0"/>
              <a:t>3/6/2024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Copyright © CIPFA 2020 protected under UK and international law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812" y="1143000"/>
            <a:ext cx="2743200" cy="1398069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93451" y="1142999"/>
            <a:ext cx="8039737" cy="4955371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86F5-67D3-478D-8E7C-103BEDFC7D79}" type="datetime1">
              <a:rPr lang="en-US" smtClean="0"/>
              <a:t>3/6/2024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en-GB" dirty="0"/>
              <a:t>Copyright © CIPFA 2020 protected under UK and international law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11">
            <a:extLst>
              <a:ext uri="{FF2B5EF4-FFF2-40B4-BE49-F238E27FC236}">
                <a16:creationId xmlns:a16="http://schemas.microsoft.com/office/drawing/2014/main" id="{B5D2C421-AB7F-49ED-9CB6-3DF774F9C88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73852" y="233437"/>
            <a:ext cx="1117600" cy="510477"/>
          </a:xfrm>
          <a:prstGeom prst="rect">
            <a:avLst/>
          </a:prstGeom>
        </p:spPr>
      </p:pic>
      <p:sp>
        <p:nvSpPr>
          <p:cNvPr id="13" name="bg object 21">
            <a:extLst>
              <a:ext uri="{FF2B5EF4-FFF2-40B4-BE49-F238E27FC236}">
                <a16:creationId xmlns:a16="http://schemas.microsoft.com/office/drawing/2014/main" id="{EC190276-4D5E-4D0E-89CE-0C29F78C27FB}"/>
              </a:ext>
            </a:extLst>
          </p:cNvPr>
          <p:cNvSpPr/>
          <p:nvPr userDrawn="1"/>
        </p:nvSpPr>
        <p:spPr>
          <a:xfrm>
            <a:off x="1654785" y="911940"/>
            <a:ext cx="5471689" cy="5946060"/>
          </a:xfrm>
          <a:custGeom>
            <a:avLst/>
            <a:gdLst/>
            <a:ahLst/>
            <a:cxnLst/>
            <a:rect l="l" t="t" r="r" b="b"/>
            <a:pathLst>
              <a:path w="8525510" h="9265285">
                <a:moveTo>
                  <a:pt x="4949765" y="0"/>
                </a:moveTo>
                <a:lnTo>
                  <a:pt x="0" y="0"/>
                </a:lnTo>
                <a:lnTo>
                  <a:pt x="3575163" y="9265026"/>
                </a:lnTo>
                <a:lnTo>
                  <a:pt x="8525164" y="9265026"/>
                </a:lnTo>
                <a:lnTo>
                  <a:pt x="4949765" y="0"/>
                </a:lnTo>
                <a:close/>
              </a:path>
            </a:pathLst>
          </a:custGeom>
          <a:solidFill>
            <a:srgbClr val="EEF7F5"/>
          </a:solidFill>
        </p:spPr>
        <p:txBody>
          <a:bodyPr wrap="square" lIns="0" tIns="0" rIns="0" bIns="0" rtlCol="0"/>
          <a:lstStyle/>
          <a:p>
            <a:endParaRPr sz="819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" y="758952"/>
            <a:ext cx="3443590" cy="53309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658812" y="1446336"/>
            <a:ext cx="10874375" cy="101892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658812" y="2633288"/>
            <a:ext cx="10874374" cy="358686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65881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81B3B3F-ACA6-490F-9A76-B24BBE730DBA}" type="datetime1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dirty="0"/>
              <a:t>Copyright © CIPFA 2020 protected under UK and international law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1045125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14000"/>
        </a:lnSpc>
        <a:spcBef>
          <a:spcPts val="0"/>
        </a:spcBef>
        <a:buClr>
          <a:schemeClr val="tx2"/>
        </a:buClr>
        <a:buFont typeface="Wingdings 2" pitchFamily="18" charset="2"/>
        <a:buChar char=""/>
        <a:defRPr sz="22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114000"/>
        </a:lnSpc>
        <a:spcBef>
          <a:spcPts val="250"/>
        </a:spcBef>
        <a:spcAft>
          <a:spcPts val="250"/>
        </a:spcAft>
        <a:buClr>
          <a:schemeClr val="tx2"/>
        </a:buClr>
        <a:buFont typeface="Wingdings 2" pitchFamily="18" charset="2"/>
        <a:buChar char="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114000"/>
        </a:lnSpc>
        <a:spcBef>
          <a:spcPts val="250"/>
        </a:spcBef>
        <a:spcAft>
          <a:spcPts val="250"/>
        </a:spcAft>
        <a:buClr>
          <a:schemeClr val="tx2"/>
        </a:buClr>
        <a:buFont typeface="Wingdings 2" pitchFamily="18" charset="2"/>
        <a:buChar char="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114000"/>
        </a:lnSpc>
        <a:spcBef>
          <a:spcPts val="250"/>
        </a:spcBef>
        <a:spcAft>
          <a:spcPts val="250"/>
        </a:spcAft>
        <a:buClr>
          <a:schemeClr val="tx2"/>
        </a:buClr>
        <a:buFont typeface="Wingdings 2" pitchFamily="18" charset="2"/>
        <a:buChar char="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114000"/>
        </a:lnSpc>
        <a:spcBef>
          <a:spcPts val="250"/>
        </a:spcBef>
        <a:spcAft>
          <a:spcPts val="250"/>
        </a:spcAft>
        <a:buClr>
          <a:schemeClr val="tx2"/>
        </a:buClr>
        <a:buFont typeface="Wingdings 2" pitchFamily="18" charset="2"/>
        <a:buChar char="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5" userDrawn="1">
          <p15:clr>
            <a:srgbClr val="F26B43"/>
          </p15:clr>
        </p15:guide>
        <p15:guide id="2" pos="72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080730F3-8D3E-4894-9F94-00AEAB97D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  <a:tabLst>
                <a:tab pos="457200" algn="l"/>
                <a:tab pos="1005840" algn="l"/>
                <a:tab pos="1554480" algn="l"/>
                <a:tab pos="2103120" algn="l"/>
                <a:tab pos="2651760" algn="l"/>
                <a:tab pos="3200400" algn="l"/>
                <a:tab pos="3749040" algn="l"/>
                <a:tab pos="4297680" algn="l"/>
                <a:tab pos="4846320" algn="l"/>
                <a:tab pos="5394960" algn="l"/>
                <a:tab pos="5943600" algn="l"/>
                <a:tab pos="6492240" algn="l"/>
                <a:tab pos="7040880" algn="l"/>
              </a:tabLst>
            </a:pPr>
            <a:r>
              <a:rPr lang="en-GB" sz="4000" b="1" u="none" strike="noStrike" dirty="0">
                <a:effectLst/>
              </a:rPr>
              <a:t>Society of District Council Treasurers</a:t>
            </a:r>
            <a:endParaRPr lang="en-GB" sz="4000" b="1" u="sng" dirty="0">
              <a:effectLst/>
            </a:endParaRP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6889AE0A-3751-42EA-8278-8F8802DCAE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CIPFA Finance Competency Model</a:t>
            </a:r>
          </a:p>
          <a:p>
            <a:r>
              <a:rPr lang="en-GB" dirty="0"/>
              <a:t>8 March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B70A13-A8D3-4ABD-AFC4-4B54F019D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019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82BE8-A0C8-4F96-8C16-E4C537EDD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376" y="666806"/>
            <a:ext cx="10874375" cy="1018927"/>
          </a:xfrm>
        </p:spPr>
        <p:txBody>
          <a:bodyPr/>
          <a:lstStyle/>
          <a:p>
            <a:r>
              <a:rPr lang="en-GB" dirty="0"/>
              <a:t>What is a competency model?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E8DFE2-9489-42D7-A981-84726B6D1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73557" y="6088722"/>
            <a:ext cx="153092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44CD4B-4237-AE50-89A2-F5DED35DAE20}"/>
              </a:ext>
            </a:extLst>
          </p:cNvPr>
          <p:cNvSpPr txBox="1"/>
          <p:nvPr/>
        </p:nvSpPr>
        <p:spPr>
          <a:xfrm>
            <a:off x="273805" y="1620092"/>
            <a:ext cx="465503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It’s a framework for </a:t>
            </a:r>
            <a:r>
              <a:rPr lang="en-US" sz="2400" b="1" dirty="0" err="1"/>
              <a:t>behaviours</a:t>
            </a:r>
            <a:r>
              <a:rPr lang="en-US" sz="2400" dirty="0"/>
              <a:t> and </a:t>
            </a:r>
            <a:r>
              <a:rPr lang="en-US" sz="2400" b="1" dirty="0"/>
              <a:t>skills</a:t>
            </a:r>
            <a:r>
              <a:rPr lang="en-US" sz="2400" dirty="0"/>
              <a:t> that are essential for effective performance in an </a:t>
            </a:r>
            <a:r>
              <a:rPr lang="en-US" sz="2400" dirty="0" err="1"/>
              <a:t>organisation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Over 100 competencies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On-line questionnaire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Gathers scores &amp; evidence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Reporting suite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graphicFrame>
        <p:nvGraphicFramePr>
          <p:cNvPr id="3" name="Picture Placeholder 4">
            <a:extLst>
              <a:ext uri="{FF2B5EF4-FFF2-40B4-BE49-F238E27FC236}">
                <a16:creationId xmlns:a16="http://schemas.microsoft.com/office/drawing/2014/main" id="{D7AC66F5-93CA-D569-7F34-793CF84A41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092262"/>
              </p:ext>
            </p:extLst>
          </p:nvPr>
        </p:nvGraphicFramePr>
        <p:xfrm>
          <a:off x="3844076" y="935522"/>
          <a:ext cx="8682459" cy="54318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6890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E8DFE2-9489-42D7-A981-84726B6D1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73557" y="6088722"/>
            <a:ext cx="153092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7E7EFFC2-1E0D-7FD9-F2D0-CEA683E9E6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9800" y="0"/>
            <a:ext cx="51701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763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E8DFE2-9489-42D7-A981-84726B6D1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73557" y="6088722"/>
            <a:ext cx="153092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09E45F-8EAF-0A7C-CA0B-CBF6C16311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15182"/>
            <a:ext cx="12192000" cy="447440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33145BA2-A119-CABE-B5A9-19B99B1B1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35" y="577596"/>
            <a:ext cx="10874375" cy="1018927"/>
          </a:xfrm>
        </p:spPr>
        <p:txBody>
          <a:bodyPr/>
          <a:lstStyle/>
          <a:p>
            <a:r>
              <a:rPr lang="en-GB" dirty="0"/>
              <a:t>Extract from the Competency Model</a:t>
            </a:r>
          </a:p>
        </p:txBody>
      </p:sp>
    </p:spTree>
    <p:extLst>
      <p:ext uri="{BB962C8B-B14F-4D97-AF65-F5344CB8AC3E}">
        <p14:creationId xmlns:p14="http://schemas.microsoft.com/office/powerpoint/2010/main" val="1135041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82BE8-A0C8-4F96-8C16-E4C537EDD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376" y="666806"/>
            <a:ext cx="10874375" cy="1018927"/>
          </a:xfrm>
        </p:spPr>
        <p:txBody>
          <a:bodyPr/>
          <a:lstStyle/>
          <a:p>
            <a:r>
              <a:rPr lang="en-GB" dirty="0"/>
              <a:t>How can we use the Competency Model?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E8DFE2-9489-42D7-A981-84726B6D1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73557" y="6088722"/>
            <a:ext cx="153092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44CD4B-4237-AE50-89A2-F5DED35DAE20}"/>
              </a:ext>
            </a:extLst>
          </p:cNvPr>
          <p:cNvSpPr txBox="1"/>
          <p:nvPr/>
        </p:nvSpPr>
        <p:spPr>
          <a:xfrm>
            <a:off x="463376" y="1156941"/>
            <a:ext cx="11256555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The Competency Model can enhance a variety of people management processes: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b="1" dirty="0"/>
              <a:t>Assessing </a:t>
            </a:r>
            <a:r>
              <a:rPr lang="en-US" sz="3200" dirty="0"/>
              <a:t>and</a:t>
            </a:r>
            <a:r>
              <a:rPr lang="en-US" sz="3200" b="1" dirty="0"/>
              <a:t> addressing resilience issues </a:t>
            </a:r>
            <a:r>
              <a:rPr lang="en-US" sz="3200" dirty="0"/>
              <a:t>in the workforce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b="1" dirty="0"/>
              <a:t>Job profiling </a:t>
            </a:r>
            <a:r>
              <a:rPr lang="en-US" sz="3200" dirty="0"/>
              <a:t>and </a:t>
            </a:r>
            <a:r>
              <a:rPr lang="en-US" sz="3200" b="1" dirty="0"/>
              <a:t>restructuring</a:t>
            </a:r>
            <a:r>
              <a:rPr lang="en-US" sz="3200" dirty="0"/>
              <a:t> of teams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b="1" dirty="0"/>
              <a:t>Recruitment</a:t>
            </a:r>
            <a:r>
              <a:rPr lang="en-US" sz="3200" dirty="0"/>
              <a:t> and selection (eg, competency-based interviews)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b="1" dirty="0"/>
              <a:t>Performance management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b="1" dirty="0"/>
              <a:t>Learning</a:t>
            </a:r>
            <a:r>
              <a:rPr lang="en-US" sz="3200" dirty="0"/>
              <a:t> and </a:t>
            </a:r>
            <a:r>
              <a:rPr lang="en-US" sz="3200" b="1" dirty="0"/>
              <a:t>career development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b="1" dirty="0"/>
              <a:t>Diagnostic</a:t>
            </a:r>
            <a:r>
              <a:rPr lang="en-US" sz="3200" dirty="0"/>
              <a:t> – understanding how teams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3728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82BE8-A0C8-4F96-8C16-E4C537EDD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376" y="666806"/>
            <a:ext cx="10874375" cy="1018927"/>
          </a:xfrm>
        </p:spPr>
        <p:txBody>
          <a:bodyPr/>
          <a:lstStyle/>
          <a:p>
            <a:r>
              <a:rPr lang="en-GB" dirty="0"/>
              <a:t>Key benefits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E8DFE2-9489-42D7-A981-84726B6D1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73557" y="6088722"/>
            <a:ext cx="153092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308816D-BBA7-7AEA-51DE-7D5C752CD51D}"/>
              </a:ext>
            </a:extLst>
          </p:cNvPr>
          <p:cNvSpPr/>
          <p:nvPr/>
        </p:nvSpPr>
        <p:spPr>
          <a:xfrm>
            <a:off x="1326995" y="1521759"/>
            <a:ext cx="2776653" cy="1527717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16785B0-9C97-F931-EC38-8802B891EFAB}"/>
              </a:ext>
            </a:extLst>
          </p:cNvPr>
          <p:cNvSpPr/>
          <p:nvPr/>
        </p:nvSpPr>
        <p:spPr>
          <a:xfrm>
            <a:off x="2511668" y="3904429"/>
            <a:ext cx="2776653" cy="152771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9BC15E-657D-76D3-910F-CE04558BACA6}"/>
              </a:ext>
            </a:extLst>
          </p:cNvPr>
          <p:cNvSpPr txBox="1"/>
          <p:nvPr/>
        </p:nvSpPr>
        <p:spPr>
          <a:xfrm>
            <a:off x="1710844" y="1609175"/>
            <a:ext cx="20089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Setting clear </a:t>
            </a:r>
          </a:p>
          <a:p>
            <a:pPr algn="ctr"/>
            <a:r>
              <a:rPr lang="en-GB" sz="2400" dirty="0">
                <a:solidFill>
                  <a:schemeClr val="bg1"/>
                </a:solidFill>
              </a:rPr>
              <a:t>expectations</a:t>
            </a:r>
          </a:p>
          <a:p>
            <a:pPr algn="ctr"/>
            <a:r>
              <a:rPr lang="en-GB" sz="2400" dirty="0">
                <a:solidFill>
                  <a:schemeClr val="bg1"/>
                </a:solidFill>
              </a:rPr>
              <a:t>for roles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B8988C-7192-B42B-15C4-98D7C07F8E5A}"/>
              </a:ext>
            </a:extLst>
          </p:cNvPr>
          <p:cNvSpPr txBox="1"/>
          <p:nvPr/>
        </p:nvSpPr>
        <p:spPr>
          <a:xfrm>
            <a:off x="2650189" y="4043143"/>
            <a:ext cx="25234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Understanding where skills gaps exist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AF3F83A-CAD5-54B1-35B2-106A6830C134}"/>
              </a:ext>
            </a:extLst>
          </p:cNvPr>
          <p:cNvSpPr/>
          <p:nvPr/>
        </p:nvSpPr>
        <p:spPr>
          <a:xfrm>
            <a:off x="5748165" y="757900"/>
            <a:ext cx="2776653" cy="1527717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6BD4CA-5079-E7F5-2C4D-10DC3235CC92}"/>
              </a:ext>
            </a:extLst>
          </p:cNvPr>
          <p:cNvSpPr txBox="1"/>
          <p:nvPr/>
        </p:nvSpPr>
        <p:spPr>
          <a:xfrm>
            <a:off x="5886686" y="896614"/>
            <a:ext cx="25234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Targeted training</a:t>
            </a:r>
          </a:p>
          <a:p>
            <a:pPr algn="ctr"/>
            <a:r>
              <a:rPr lang="en-GB" sz="2400" dirty="0">
                <a:solidFill>
                  <a:schemeClr val="bg1"/>
                </a:solidFill>
              </a:rPr>
              <a:t>and development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7C3644A-B008-A454-1A6B-FDB754DA7775}"/>
              </a:ext>
            </a:extLst>
          </p:cNvPr>
          <p:cNvSpPr/>
          <p:nvPr/>
        </p:nvSpPr>
        <p:spPr>
          <a:xfrm>
            <a:off x="5957479" y="4795024"/>
            <a:ext cx="2776653" cy="1527717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44354BA-9F1E-BB4C-2E9E-8CD54AB333DE}"/>
              </a:ext>
            </a:extLst>
          </p:cNvPr>
          <p:cNvSpPr txBox="1"/>
          <p:nvPr/>
        </p:nvSpPr>
        <p:spPr>
          <a:xfrm>
            <a:off x="6096000" y="4989496"/>
            <a:ext cx="25234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Informs career and succession planning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A1FC843-0947-9368-D2D7-387AC40413BB}"/>
              </a:ext>
            </a:extLst>
          </p:cNvPr>
          <p:cNvSpPr/>
          <p:nvPr/>
        </p:nvSpPr>
        <p:spPr>
          <a:xfrm>
            <a:off x="7345805" y="2699353"/>
            <a:ext cx="2776653" cy="152771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5609774-A6FE-29DA-A4E3-BE230E9C70D9}"/>
              </a:ext>
            </a:extLst>
          </p:cNvPr>
          <p:cNvSpPr txBox="1"/>
          <p:nvPr/>
        </p:nvSpPr>
        <p:spPr>
          <a:xfrm>
            <a:off x="7472388" y="2848254"/>
            <a:ext cx="25234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Individual and team development through self awareness</a:t>
            </a:r>
          </a:p>
        </p:txBody>
      </p:sp>
    </p:spTree>
    <p:extLst>
      <p:ext uri="{BB962C8B-B14F-4D97-AF65-F5344CB8AC3E}">
        <p14:creationId xmlns:p14="http://schemas.microsoft.com/office/powerpoint/2010/main" val="1152236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1B828B05-2F51-3CD5-ECAE-C810506172BE}"/>
              </a:ext>
            </a:extLst>
          </p:cNvPr>
          <p:cNvSpPr/>
          <p:nvPr/>
        </p:nvSpPr>
        <p:spPr>
          <a:xfrm>
            <a:off x="337680" y="1425313"/>
            <a:ext cx="6159922" cy="93800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B33FC11-C03D-7338-E3C0-2674D4523F7F}"/>
              </a:ext>
            </a:extLst>
          </p:cNvPr>
          <p:cNvSpPr/>
          <p:nvPr/>
        </p:nvSpPr>
        <p:spPr>
          <a:xfrm>
            <a:off x="337680" y="2444992"/>
            <a:ext cx="6174632" cy="427648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E82BE8-A0C8-4F96-8C16-E4C537EDD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74" y="722562"/>
            <a:ext cx="10874375" cy="1018927"/>
          </a:xfrm>
        </p:spPr>
        <p:txBody>
          <a:bodyPr/>
          <a:lstStyle/>
          <a:p>
            <a:r>
              <a:rPr lang="en-GB" dirty="0"/>
              <a:t>Competency model levels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E8DFE2-9489-42D7-A981-84726B6D1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2337" y="6657431"/>
            <a:ext cx="153092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6DFD82D-7A89-F416-7A8B-F549431869AF}"/>
              </a:ext>
            </a:extLst>
          </p:cNvPr>
          <p:cNvSpPr/>
          <p:nvPr/>
        </p:nvSpPr>
        <p:spPr>
          <a:xfrm>
            <a:off x="10069545" y="1289375"/>
            <a:ext cx="1650380" cy="101892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FD80F8-34C6-969B-7DBC-20F94FAD5E7C}"/>
              </a:ext>
            </a:extLst>
          </p:cNvPr>
          <p:cNvSpPr/>
          <p:nvPr/>
        </p:nvSpPr>
        <p:spPr>
          <a:xfrm>
            <a:off x="10069545" y="2375208"/>
            <a:ext cx="1650380" cy="101892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26A8E64-2467-502A-2429-6A27DA325479}"/>
              </a:ext>
            </a:extLst>
          </p:cNvPr>
          <p:cNvSpPr/>
          <p:nvPr/>
        </p:nvSpPr>
        <p:spPr>
          <a:xfrm>
            <a:off x="10069545" y="3459986"/>
            <a:ext cx="1650380" cy="101892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834E77A-EEC8-A477-4C76-F44CA2C7F391}"/>
              </a:ext>
            </a:extLst>
          </p:cNvPr>
          <p:cNvSpPr/>
          <p:nvPr/>
        </p:nvSpPr>
        <p:spPr>
          <a:xfrm>
            <a:off x="10069545" y="4544764"/>
            <a:ext cx="1650380" cy="101892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992CEB6-B380-C5FF-56D7-BC2092762098}"/>
              </a:ext>
            </a:extLst>
          </p:cNvPr>
          <p:cNvSpPr/>
          <p:nvPr/>
        </p:nvSpPr>
        <p:spPr>
          <a:xfrm>
            <a:off x="10069545" y="5629542"/>
            <a:ext cx="1650380" cy="101892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8D1DDFC-3933-E861-062C-A06AF3574963}"/>
              </a:ext>
            </a:extLst>
          </p:cNvPr>
          <p:cNvCxnSpPr>
            <a:stCxn id="9" idx="1"/>
          </p:cNvCxnSpPr>
          <p:nvPr/>
        </p:nvCxnSpPr>
        <p:spPr>
          <a:xfrm flipH="1" flipV="1">
            <a:off x="8575287" y="1784193"/>
            <a:ext cx="1494258" cy="146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33D6A05-C7A8-0A80-AB83-863C086754DA}"/>
              </a:ext>
            </a:extLst>
          </p:cNvPr>
          <p:cNvCxnSpPr/>
          <p:nvPr/>
        </p:nvCxnSpPr>
        <p:spPr>
          <a:xfrm flipH="1" flipV="1">
            <a:off x="8575287" y="2946305"/>
            <a:ext cx="1494258" cy="146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AE082A3-0645-76CE-F431-F178736F7FA7}"/>
              </a:ext>
            </a:extLst>
          </p:cNvPr>
          <p:cNvCxnSpPr/>
          <p:nvPr/>
        </p:nvCxnSpPr>
        <p:spPr>
          <a:xfrm flipH="1" flipV="1">
            <a:off x="8575287" y="4035609"/>
            <a:ext cx="1494258" cy="146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1871FC0-1948-6CCF-E62E-CA0A4EC18778}"/>
              </a:ext>
            </a:extLst>
          </p:cNvPr>
          <p:cNvCxnSpPr/>
          <p:nvPr/>
        </p:nvCxnSpPr>
        <p:spPr>
          <a:xfrm flipH="1" flipV="1">
            <a:off x="8575287" y="5105741"/>
            <a:ext cx="1494258" cy="146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65C8874-2BB1-15E0-1C35-50E6204DC8BF}"/>
              </a:ext>
            </a:extLst>
          </p:cNvPr>
          <p:cNvCxnSpPr/>
          <p:nvPr/>
        </p:nvCxnSpPr>
        <p:spPr>
          <a:xfrm flipH="1" flipV="1">
            <a:off x="8575287" y="6110022"/>
            <a:ext cx="1494258" cy="146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F310ED79-3E0B-DDA2-B8B8-1FC363BF2999}"/>
              </a:ext>
            </a:extLst>
          </p:cNvPr>
          <p:cNvSpPr txBox="1"/>
          <p:nvPr/>
        </p:nvSpPr>
        <p:spPr>
          <a:xfrm>
            <a:off x="7646828" y="158733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Level 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183EA4A-0FC3-8CA0-EF70-BC5E356D9B15}"/>
              </a:ext>
            </a:extLst>
          </p:cNvPr>
          <p:cNvSpPr txBox="1"/>
          <p:nvPr/>
        </p:nvSpPr>
        <p:spPr>
          <a:xfrm>
            <a:off x="7646827" y="2746073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Level 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CF6924D-9B99-9129-CF62-2780593B1541}"/>
              </a:ext>
            </a:extLst>
          </p:cNvPr>
          <p:cNvSpPr txBox="1"/>
          <p:nvPr/>
        </p:nvSpPr>
        <p:spPr>
          <a:xfrm>
            <a:off x="7650947" y="3801559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Level 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7F34DCE-B1A1-1FDD-5A7C-1A96843CBAAF}"/>
              </a:ext>
            </a:extLst>
          </p:cNvPr>
          <p:cNvSpPr txBox="1"/>
          <p:nvPr/>
        </p:nvSpPr>
        <p:spPr>
          <a:xfrm>
            <a:off x="7706703" y="495579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Level 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4121DEC-A3E8-FF5A-A7DA-6D50F2716690}"/>
              </a:ext>
            </a:extLst>
          </p:cNvPr>
          <p:cNvSpPr txBox="1"/>
          <p:nvPr/>
        </p:nvSpPr>
        <p:spPr>
          <a:xfrm>
            <a:off x="7706703" y="5893035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Level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72A6DDD-5808-E03E-E846-FA7687AB63A1}"/>
              </a:ext>
            </a:extLst>
          </p:cNvPr>
          <p:cNvSpPr txBox="1"/>
          <p:nvPr/>
        </p:nvSpPr>
        <p:spPr>
          <a:xfrm>
            <a:off x="385319" y="1450098"/>
            <a:ext cx="599074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There are </a:t>
            </a:r>
            <a:r>
              <a:rPr lang="en-US" sz="2400" b="1" u="sng" dirty="0"/>
              <a:t>five </a:t>
            </a:r>
            <a:r>
              <a:rPr lang="en-US" sz="2400" dirty="0"/>
              <a:t>levels that pertain to the proficiency or mastery of a competency.</a:t>
            </a:r>
            <a:endParaRPr lang="en-GB" sz="24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440B4F6-CF5B-0428-3C98-2BE7AC07B401}"/>
              </a:ext>
            </a:extLst>
          </p:cNvPr>
          <p:cNvSpPr txBox="1"/>
          <p:nvPr/>
        </p:nvSpPr>
        <p:spPr>
          <a:xfrm>
            <a:off x="337680" y="2484815"/>
            <a:ext cx="609414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The key behaviors/descriptions of each level build upon the previous in an ascending numerical order from Level 1 to Level 5. In other words, to achieve a Level 2 rating on a particular competency, one must be proficient in the key behaviors of Level 1. To accomplish a Level 3 rating on a particular competency, one must be adept at the key behaviors of Levels 1 and 2. Completion of the Model is a combination of assessing one’s level against a competency and providing a clear evidence base.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6CCE4BC-1F1D-8DAC-F0CE-A94FBE019026}"/>
              </a:ext>
            </a:extLst>
          </p:cNvPr>
          <p:cNvSpPr txBox="1"/>
          <p:nvPr/>
        </p:nvSpPr>
        <p:spPr>
          <a:xfrm>
            <a:off x="10407163" y="5790188"/>
            <a:ext cx="992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Entrant/</a:t>
            </a:r>
          </a:p>
          <a:p>
            <a:r>
              <a:rPr lang="en-GB" dirty="0">
                <a:solidFill>
                  <a:schemeClr val="bg1"/>
                </a:solidFill>
              </a:rPr>
              <a:t>Novice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839B2A0-4F7B-1051-3117-D59E46BDF21E}"/>
              </a:ext>
            </a:extLst>
          </p:cNvPr>
          <p:cNvSpPr txBox="1"/>
          <p:nvPr/>
        </p:nvSpPr>
        <p:spPr>
          <a:xfrm>
            <a:off x="10236655" y="4702618"/>
            <a:ext cx="1402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Foundation/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Aspiring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5001063-CDD3-B920-154C-341E736DF314}"/>
              </a:ext>
            </a:extLst>
          </p:cNvPr>
          <p:cNvSpPr txBox="1"/>
          <p:nvPr/>
        </p:nvSpPr>
        <p:spPr>
          <a:xfrm>
            <a:off x="10000906" y="3680744"/>
            <a:ext cx="1787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Intermediate/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Practitioner Lite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09486AC-13CC-6509-E37D-E7B1E19F6394}"/>
              </a:ext>
            </a:extLst>
          </p:cNvPr>
          <p:cNvSpPr txBox="1"/>
          <p:nvPr/>
        </p:nvSpPr>
        <p:spPr>
          <a:xfrm>
            <a:off x="10026405" y="2585805"/>
            <a:ext cx="1787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Advanced/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Practitioner Full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8B6E83D-A8B5-B25B-2BD3-C6AA2CEA928D}"/>
              </a:ext>
            </a:extLst>
          </p:cNvPr>
          <p:cNvSpPr txBox="1"/>
          <p:nvPr/>
        </p:nvSpPr>
        <p:spPr>
          <a:xfrm>
            <a:off x="10303353" y="1544211"/>
            <a:ext cx="1159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Strategic/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Expert</a:t>
            </a:r>
          </a:p>
        </p:txBody>
      </p:sp>
    </p:spTree>
    <p:extLst>
      <p:ext uri="{BB962C8B-B14F-4D97-AF65-F5344CB8AC3E}">
        <p14:creationId xmlns:p14="http://schemas.microsoft.com/office/powerpoint/2010/main" val="680609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5" grpId="0" animBg="1"/>
      <p:bldP spid="9" grpId="0" animBg="1"/>
      <p:bldP spid="10" grpId="0" animBg="1"/>
      <p:bldP spid="11" grpId="0" animBg="1"/>
      <p:bldP spid="13" grpId="0" animBg="1"/>
      <p:bldP spid="14" grpId="0" animBg="1"/>
      <p:bldP spid="21" grpId="0"/>
      <p:bldP spid="22" grpId="0"/>
      <p:bldP spid="23" grpId="0"/>
      <p:bldP spid="24" grpId="0"/>
      <p:bldP spid="25" grpId="0"/>
      <p:bldP spid="27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82BE8-A0C8-4F96-8C16-E4C537EDD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74" y="722562"/>
            <a:ext cx="10874375" cy="1018927"/>
          </a:xfrm>
        </p:spPr>
        <p:txBody>
          <a:bodyPr/>
          <a:lstStyle/>
          <a:p>
            <a:r>
              <a:rPr lang="en-GB" dirty="0"/>
              <a:t>Competency model levels in practice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E8DFE2-9489-42D7-A981-84726B6D1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2337" y="6657431"/>
            <a:ext cx="153092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6DFD82D-7A89-F416-7A8B-F549431869AF}"/>
              </a:ext>
            </a:extLst>
          </p:cNvPr>
          <p:cNvSpPr/>
          <p:nvPr/>
        </p:nvSpPr>
        <p:spPr>
          <a:xfrm>
            <a:off x="3044276" y="1324240"/>
            <a:ext cx="1650380" cy="101892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FD80F8-34C6-969B-7DBC-20F94FAD5E7C}"/>
              </a:ext>
            </a:extLst>
          </p:cNvPr>
          <p:cNvSpPr/>
          <p:nvPr/>
        </p:nvSpPr>
        <p:spPr>
          <a:xfrm>
            <a:off x="3044276" y="2410073"/>
            <a:ext cx="1650380" cy="101892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26A8E64-2467-502A-2429-6A27DA325479}"/>
              </a:ext>
            </a:extLst>
          </p:cNvPr>
          <p:cNvSpPr/>
          <p:nvPr/>
        </p:nvSpPr>
        <p:spPr>
          <a:xfrm>
            <a:off x="3044276" y="3494851"/>
            <a:ext cx="1650380" cy="101892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834E77A-EEC8-A477-4C76-F44CA2C7F391}"/>
              </a:ext>
            </a:extLst>
          </p:cNvPr>
          <p:cNvSpPr/>
          <p:nvPr/>
        </p:nvSpPr>
        <p:spPr>
          <a:xfrm>
            <a:off x="3044276" y="4579629"/>
            <a:ext cx="1650380" cy="101892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992CEB6-B380-C5FF-56D7-BC2092762098}"/>
              </a:ext>
            </a:extLst>
          </p:cNvPr>
          <p:cNvSpPr/>
          <p:nvPr/>
        </p:nvSpPr>
        <p:spPr>
          <a:xfrm>
            <a:off x="3044276" y="5664407"/>
            <a:ext cx="1650380" cy="101892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8D1DDFC-3933-E861-062C-A06AF3574963}"/>
              </a:ext>
            </a:extLst>
          </p:cNvPr>
          <p:cNvCxnSpPr>
            <a:stCxn id="9" idx="1"/>
          </p:cNvCxnSpPr>
          <p:nvPr/>
        </p:nvCxnSpPr>
        <p:spPr>
          <a:xfrm flipH="1" flipV="1">
            <a:off x="1550018" y="1819058"/>
            <a:ext cx="1494258" cy="146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33D6A05-C7A8-0A80-AB83-863C086754DA}"/>
              </a:ext>
            </a:extLst>
          </p:cNvPr>
          <p:cNvCxnSpPr/>
          <p:nvPr/>
        </p:nvCxnSpPr>
        <p:spPr>
          <a:xfrm flipH="1" flipV="1">
            <a:off x="1550018" y="2981170"/>
            <a:ext cx="1494258" cy="146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AE082A3-0645-76CE-F431-F178736F7FA7}"/>
              </a:ext>
            </a:extLst>
          </p:cNvPr>
          <p:cNvCxnSpPr/>
          <p:nvPr/>
        </p:nvCxnSpPr>
        <p:spPr>
          <a:xfrm flipH="1" flipV="1">
            <a:off x="1550018" y="4070474"/>
            <a:ext cx="1494258" cy="146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1871FC0-1948-6CCF-E62E-CA0A4EC18778}"/>
              </a:ext>
            </a:extLst>
          </p:cNvPr>
          <p:cNvCxnSpPr/>
          <p:nvPr/>
        </p:nvCxnSpPr>
        <p:spPr>
          <a:xfrm flipH="1" flipV="1">
            <a:off x="1550018" y="5140606"/>
            <a:ext cx="1494258" cy="146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65C8874-2BB1-15E0-1C35-50E6204DC8BF}"/>
              </a:ext>
            </a:extLst>
          </p:cNvPr>
          <p:cNvCxnSpPr/>
          <p:nvPr/>
        </p:nvCxnSpPr>
        <p:spPr>
          <a:xfrm flipH="1" flipV="1">
            <a:off x="1550018" y="6144887"/>
            <a:ext cx="1494258" cy="146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F310ED79-3E0B-DDA2-B8B8-1FC363BF2999}"/>
              </a:ext>
            </a:extLst>
          </p:cNvPr>
          <p:cNvSpPr txBox="1"/>
          <p:nvPr/>
        </p:nvSpPr>
        <p:spPr>
          <a:xfrm>
            <a:off x="621559" y="1622203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Level 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183EA4A-0FC3-8CA0-EF70-BC5E356D9B15}"/>
              </a:ext>
            </a:extLst>
          </p:cNvPr>
          <p:cNvSpPr txBox="1"/>
          <p:nvPr/>
        </p:nvSpPr>
        <p:spPr>
          <a:xfrm>
            <a:off x="621558" y="278093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Level 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CF6924D-9B99-9129-CF62-2780593B1541}"/>
              </a:ext>
            </a:extLst>
          </p:cNvPr>
          <p:cNvSpPr txBox="1"/>
          <p:nvPr/>
        </p:nvSpPr>
        <p:spPr>
          <a:xfrm>
            <a:off x="625678" y="3836424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Level 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7F34DCE-B1A1-1FDD-5A7C-1A96843CBAAF}"/>
              </a:ext>
            </a:extLst>
          </p:cNvPr>
          <p:cNvSpPr txBox="1"/>
          <p:nvPr/>
        </p:nvSpPr>
        <p:spPr>
          <a:xfrm>
            <a:off x="681434" y="4990655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Level 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4121DEC-A3E8-FF5A-A7DA-6D50F2716690}"/>
              </a:ext>
            </a:extLst>
          </p:cNvPr>
          <p:cNvSpPr txBox="1"/>
          <p:nvPr/>
        </p:nvSpPr>
        <p:spPr>
          <a:xfrm>
            <a:off x="681434" y="59279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Level 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6CCE4BC-1F1D-8DAC-F0CE-A94FBE019026}"/>
              </a:ext>
            </a:extLst>
          </p:cNvPr>
          <p:cNvSpPr txBox="1"/>
          <p:nvPr/>
        </p:nvSpPr>
        <p:spPr>
          <a:xfrm>
            <a:off x="3381894" y="5825053"/>
            <a:ext cx="992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Entrant/</a:t>
            </a:r>
          </a:p>
          <a:p>
            <a:r>
              <a:rPr lang="en-GB" dirty="0">
                <a:solidFill>
                  <a:schemeClr val="bg1"/>
                </a:solidFill>
              </a:rPr>
              <a:t>Novice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839B2A0-4F7B-1051-3117-D59E46BDF21E}"/>
              </a:ext>
            </a:extLst>
          </p:cNvPr>
          <p:cNvSpPr txBox="1"/>
          <p:nvPr/>
        </p:nvSpPr>
        <p:spPr>
          <a:xfrm>
            <a:off x="3211386" y="4737483"/>
            <a:ext cx="1402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Foundation/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Aspiring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5001063-CDD3-B920-154C-341E736DF314}"/>
              </a:ext>
            </a:extLst>
          </p:cNvPr>
          <p:cNvSpPr txBox="1"/>
          <p:nvPr/>
        </p:nvSpPr>
        <p:spPr>
          <a:xfrm>
            <a:off x="2975634" y="3749062"/>
            <a:ext cx="1787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Intermediate/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Practitioner Lite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09486AC-13CC-6509-E37D-E7B1E19F6394}"/>
              </a:ext>
            </a:extLst>
          </p:cNvPr>
          <p:cNvSpPr txBox="1"/>
          <p:nvPr/>
        </p:nvSpPr>
        <p:spPr>
          <a:xfrm>
            <a:off x="2967683" y="2598368"/>
            <a:ext cx="1787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Advanced/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Practitioner Full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8B6E83D-A8B5-B25B-2BD3-C6AA2CEA928D}"/>
              </a:ext>
            </a:extLst>
          </p:cNvPr>
          <p:cNvSpPr txBox="1"/>
          <p:nvPr/>
        </p:nvSpPr>
        <p:spPr>
          <a:xfrm>
            <a:off x="3278084" y="1534472"/>
            <a:ext cx="1159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Strategic/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Expert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202AF0-1258-7A1E-65A6-894DF7A84530}"/>
              </a:ext>
            </a:extLst>
          </p:cNvPr>
          <p:cNvSpPr/>
          <p:nvPr/>
        </p:nvSpPr>
        <p:spPr>
          <a:xfrm>
            <a:off x="4867185" y="5680027"/>
            <a:ext cx="6639900" cy="101892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F4D512-2970-05D4-350E-A786EB62C1DC}"/>
              </a:ext>
            </a:extLst>
          </p:cNvPr>
          <p:cNvSpPr txBox="1"/>
          <p:nvPr/>
        </p:nvSpPr>
        <p:spPr>
          <a:xfrm>
            <a:off x="5198521" y="5681694"/>
            <a:ext cx="614432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Junior roles: graduate trainee, Finance trainee, Finance apprentiships,  specialist Finance role (eg, Treasury, revenue and capital budget monitoring </a:t>
            </a:r>
            <a:r>
              <a:rPr lang="en-US" dirty="0" err="1">
                <a:solidFill>
                  <a:schemeClr val="bg1"/>
                </a:solidFill>
              </a:rPr>
              <a:t>etc</a:t>
            </a:r>
            <a:r>
              <a:rPr lang="en-US">
                <a:solidFill>
                  <a:schemeClr val="bg1"/>
                </a:solidFill>
              </a:rPr>
              <a:t>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364CC9-4B80-990A-D969-4CA8C17ED383}"/>
              </a:ext>
            </a:extLst>
          </p:cNvPr>
          <p:cNvSpPr/>
          <p:nvPr/>
        </p:nvSpPr>
        <p:spPr>
          <a:xfrm>
            <a:off x="4870666" y="4551184"/>
            <a:ext cx="6639900" cy="101892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First line managers/ team leaders:  professional, policy and project officer roles. Finance Policy Officer, Business Coordinator, Finance Specialist, Finance Team Leader</a:t>
            </a:r>
            <a:endParaRPr lang="en-GB" sz="16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8D5F362-EFAA-986C-F8A0-DAA4F1F0DC8E}"/>
              </a:ext>
            </a:extLst>
          </p:cNvPr>
          <p:cNvSpPr/>
          <p:nvPr/>
        </p:nvSpPr>
        <p:spPr>
          <a:xfrm>
            <a:off x="4867185" y="3497312"/>
            <a:ext cx="6639900" cy="101892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Middle managers:  senior professional, policy and project roles. Finance Business Partner, Managing Accountant, Finance Team Leader, Senior Finance Team Leader</a:t>
            </a:r>
            <a:endParaRPr lang="en-GB" sz="16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BFDD997-7C1C-469F-4B4E-54D4216C2B61}"/>
              </a:ext>
            </a:extLst>
          </p:cNvPr>
          <p:cNvSpPr/>
          <p:nvPr/>
        </p:nvSpPr>
        <p:spPr>
          <a:xfrm>
            <a:off x="4856034" y="1335310"/>
            <a:ext cx="6639900" cy="101892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Senior Management: Executive Director, Assistant Director and Head of Unit, Section 151, Resources Director, Director of Finance etc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1977F5-74B7-AE92-1DD6-E53AD3E3108A}"/>
              </a:ext>
            </a:extLst>
          </p:cNvPr>
          <p:cNvSpPr/>
          <p:nvPr/>
        </p:nvSpPr>
        <p:spPr>
          <a:xfrm>
            <a:off x="4856034" y="2422630"/>
            <a:ext cx="6639900" cy="101892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Middle to senior managers: senior professional and policy roles. Chief Accountant, Senior Accountant, Head of Finance Business Partnering, Deputy S151 etc.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28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  <p:bldP spid="10" grpId="0" animBg="1"/>
      <p:bldP spid="11" grpId="0" animBg="1"/>
      <p:bldP spid="13" grpId="0" animBg="1"/>
      <p:bldP spid="14" grpId="0" animBg="1"/>
      <p:bldP spid="21" grpId="0"/>
      <p:bldP spid="22" grpId="0"/>
      <p:bldP spid="23" grpId="0"/>
      <p:bldP spid="24" grpId="0"/>
      <p:bldP spid="25" grpId="0"/>
      <p:bldP spid="30" grpId="0"/>
      <p:bldP spid="31" grpId="0"/>
      <p:bldP spid="32" grpId="0"/>
      <p:bldP spid="33" grpId="0"/>
      <p:bldP spid="34" grpId="0"/>
      <p:bldP spid="6" grpId="0" animBg="1"/>
      <p:bldP spid="4" grpId="0"/>
      <p:bldP spid="7" grpId="0" animBg="1"/>
      <p:bldP spid="8" grpId="0" animBg="1"/>
      <p:bldP spid="15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82BE8-A0C8-4F96-8C16-E4C537EDD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74" y="722562"/>
            <a:ext cx="10874375" cy="1018927"/>
          </a:xfrm>
        </p:spPr>
        <p:txBody>
          <a:bodyPr/>
          <a:lstStyle/>
          <a:p>
            <a:r>
              <a:rPr lang="en-GB" dirty="0"/>
              <a:t>Mapping competencies to individuals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E8DFE2-9489-42D7-A981-84726B6D1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2337" y="6657431"/>
            <a:ext cx="153092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AE59C80-9025-9AAD-ADFD-81A5C047AC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82312"/>
            <a:ext cx="12192000" cy="309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75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Frame">
  <a:themeElements>
    <a:clrScheme name="CIPFA colours">
      <a:dk1>
        <a:sysClr val="windowText" lastClr="000000"/>
      </a:dk1>
      <a:lt1>
        <a:sysClr val="window" lastClr="FFFFFF"/>
      </a:lt1>
      <a:dk2>
        <a:srgbClr val="312C62"/>
      </a:dk2>
      <a:lt2>
        <a:srgbClr val="C7C4C3"/>
      </a:lt2>
      <a:accent1>
        <a:srgbClr val="5A4B9A"/>
      </a:accent1>
      <a:accent2>
        <a:srgbClr val="EA5042"/>
      </a:accent2>
      <a:accent3>
        <a:srgbClr val="958B87"/>
      </a:accent3>
      <a:accent4>
        <a:srgbClr val="F8AF61"/>
      </a:accent4>
      <a:accent5>
        <a:srgbClr val="83C0EA"/>
      </a:accent5>
      <a:accent6>
        <a:srgbClr val="00958D"/>
      </a:accent6>
      <a:hlink>
        <a:srgbClr val="5A4B9A"/>
      </a:hlink>
      <a:folHlink>
        <a:srgbClr val="5A4B9A"/>
      </a:folHlink>
    </a:clrScheme>
    <a:fontScheme name="Georgia+Arial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A21A02E651F647935CB2D889E0B63E" ma:contentTypeVersion="6" ma:contentTypeDescription="Create a new document." ma:contentTypeScope="" ma:versionID="854c6711cecaa1ccbd3932d00e1f88c6">
  <xsd:schema xmlns:xsd="http://www.w3.org/2001/XMLSchema" xmlns:xs="http://www.w3.org/2001/XMLSchema" xmlns:p="http://schemas.microsoft.com/office/2006/metadata/properties" xmlns:ns2="b5a3d198-9ffa-40a1-bc05-35f56a3907c4" targetNamespace="http://schemas.microsoft.com/office/2006/metadata/properties" ma:root="true" ma:fieldsID="54c8b66a867fd8c0af99a984a8bfc238" ns2:_="">
    <xsd:import namespace="b5a3d198-9ffa-40a1-bc05-35f56a3907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a3d198-9ffa-40a1-bc05-35f56a3907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D4F6D6-83C9-4512-82CE-9C3F2D19760B}">
  <ds:schemaRefs>
    <ds:schemaRef ds:uri="b5a3d198-9ffa-40a1-bc05-35f56a3907c4"/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B7ACE2B-CE1E-43CE-9C50-7B23198B49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a3d198-9ffa-40a1-bc05-35f56a3907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609DAA-2440-4AA7-9108-3F0A2765153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17402</TotalTime>
  <Words>480</Words>
  <Application>Microsoft Office PowerPoint</Application>
  <PresentationFormat>Widescreen</PresentationFormat>
  <Paragraphs>92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Georgia</vt:lpstr>
      <vt:lpstr>Verdana</vt:lpstr>
      <vt:lpstr>Wingdings 2</vt:lpstr>
      <vt:lpstr>Frame</vt:lpstr>
      <vt:lpstr>Society of District Council Treasurers</vt:lpstr>
      <vt:lpstr>What is a competency model?</vt:lpstr>
      <vt:lpstr>PowerPoint Presentation</vt:lpstr>
      <vt:lpstr>Extract from the Competency Model</vt:lpstr>
      <vt:lpstr>How can we use the Competency Model?</vt:lpstr>
      <vt:lpstr>Key benefits</vt:lpstr>
      <vt:lpstr>Competency model levels</vt:lpstr>
      <vt:lpstr>Competency model levels in practice</vt:lpstr>
      <vt:lpstr>Mapping competencies to individuals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Ayers, Andrew</dc:creator>
  <cp:lastModifiedBy>fred lynch</cp:lastModifiedBy>
  <cp:revision>386</cp:revision>
  <cp:lastPrinted>2024-01-02T11:14:08Z</cp:lastPrinted>
  <dcterms:created xsi:type="dcterms:W3CDTF">2020-11-23T16:35:28Z</dcterms:created>
  <dcterms:modified xsi:type="dcterms:W3CDTF">2024-03-06T08:37:00Z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0x01010066A21A02E651F647935CB2D889E0B63E</vt:lpwstr>
  </property>
</Properties>
</file>