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5.xml" ContentType="application/vnd.openxmlformats-officedocument.theme+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notesSlides/notesSlide1.xml" ContentType="application/vnd.openxmlformats-officedocument.presentationml.notesSlide+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notesSlides/notesSlide2.xml" ContentType="application/vnd.openxmlformats-officedocument.presentationml.notesSlide+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notesSlides/notesSlide4.xml" ContentType="application/vnd.openxmlformats-officedocument.presentationml.notesSlide+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notesSlides/notesSlide5.xml" ContentType="application/vnd.openxmlformats-officedocument.presentationml.notesSlide+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4"/>
    <p:sldMasterId id="2147483808" r:id="rId5"/>
    <p:sldMasterId id="2147483829" r:id="rId6"/>
    <p:sldMasterId id="2147483850" r:id="rId7"/>
    <p:sldMasterId id="2147483871" r:id="rId8"/>
  </p:sldMasterIdLst>
  <p:notesMasterIdLst>
    <p:notesMasterId r:id="rId35"/>
  </p:notesMasterIdLst>
  <p:handoutMasterIdLst>
    <p:handoutMasterId r:id="rId36"/>
  </p:handoutMasterIdLst>
  <p:sldIdLst>
    <p:sldId id="258" r:id="rId9"/>
    <p:sldId id="4103" r:id="rId10"/>
    <p:sldId id="4121" r:id="rId11"/>
    <p:sldId id="4126" r:id="rId12"/>
    <p:sldId id="4128" r:id="rId13"/>
    <p:sldId id="4130" r:id="rId14"/>
    <p:sldId id="4131" r:id="rId15"/>
    <p:sldId id="4132" r:id="rId16"/>
    <p:sldId id="4140" r:id="rId17"/>
    <p:sldId id="4133" r:id="rId18"/>
    <p:sldId id="4134" r:id="rId19"/>
    <p:sldId id="4135" r:id="rId20"/>
    <p:sldId id="4143" r:id="rId21"/>
    <p:sldId id="4136" r:id="rId22"/>
    <p:sldId id="4145" r:id="rId23"/>
    <p:sldId id="4137" r:id="rId24"/>
    <p:sldId id="4138" r:id="rId25"/>
    <p:sldId id="4148" r:id="rId26"/>
    <p:sldId id="4124" r:id="rId27"/>
    <p:sldId id="4123" r:id="rId28"/>
    <p:sldId id="4104" r:id="rId29"/>
    <p:sldId id="4120" r:id="rId30"/>
    <p:sldId id="4149" r:id="rId31"/>
    <p:sldId id="1915" r:id="rId32"/>
    <p:sldId id="4150" r:id="rId33"/>
    <p:sldId id="259" r:id="rId34"/>
  </p:sldIdLst>
  <p:sldSz cx="9144000" cy="5143500" type="screen16x9"/>
  <p:notesSz cx="6797675" cy="9926638"/>
  <p:custDataLst>
    <p:tags r:id="rId37"/>
  </p:custDataLst>
  <p:defaultTextStyle>
    <a:defPPr>
      <a:defRPr lang="en-US"/>
    </a:defPPr>
    <a:lvl1pPr marL="0" algn="l" defTabSz="311033" rtl="0" eaLnBrk="1" latinLnBrk="0" hangingPunct="1">
      <a:defRPr sz="1225" kern="1200">
        <a:solidFill>
          <a:schemeClr val="tx1"/>
        </a:solidFill>
        <a:latin typeface="+mn-lt"/>
        <a:ea typeface="+mn-ea"/>
        <a:cs typeface="+mn-cs"/>
      </a:defRPr>
    </a:lvl1pPr>
    <a:lvl2pPr marL="311033" algn="l" defTabSz="311033" rtl="0" eaLnBrk="1" latinLnBrk="0" hangingPunct="1">
      <a:defRPr sz="1225" kern="1200">
        <a:solidFill>
          <a:schemeClr val="tx1"/>
        </a:solidFill>
        <a:latin typeface="+mn-lt"/>
        <a:ea typeface="+mn-ea"/>
        <a:cs typeface="+mn-cs"/>
      </a:defRPr>
    </a:lvl2pPr>
    <a:lvl3pPr marL="622066" algn="l" defTabSz="311033" rtl="0" eaLnBrk="1" latinLnBrk="0" hangingPunct="1">
      <a:defRPr sz="1225" kern="1200">
        <a:solidFill>
          <a:schemeClr val="tx1"/>
        </a:solidFill>
        <a:latin typeface="+mn-lt"/>
        <a:ea typeface="+mn-ea"/>
        <a:cs typeface="+mn-cs"/>
      </a:defRPr>
    </a:lvl3pPr>
    <a:lvl4pPr marL="933099" algn="l" defTabSz="311033" rtl="0" eaLnBrk="1" latinLnBrk="0" hangingPunct="1">
      <a:defRPr sz="1225" kern="1200">
        <a:solidFill>
          <a:schemeClr val="tx1"/>
        </a:solidFill>
        <a:latin typeface="+mn-lt"/>
        <a:ea typeface="+mn-ea"/>
        <a:cs typeface="+mn-cs"/>
      </a:defRPr>
    </a:lvl4pPr>
    <a:lvl5pPr marL="1244133" algn="l" defTabSz="311033" rtl="0" eaLnBrk="1" latinLnBrk="0" hangingPunct="1">
      <a:defRPr sz="1225" kern="1200">
        <a:solidFill>
          <a:schemeClr val="tx1"/>
        </a:solidFill>
        <a:latin typeface="+mn-lt"/>
        <a:ea typeface="+mn-ea"/>
        <a:cs typeface="+mn-cs"/>
      </a:defRPr>
    </a:lvl5pPr>
    <a:lvl6pPr marL="1555166" algn="l" defTabSz="311033" rtl="0" eaLnBrk="1" latinLnBrk="0" hangingPunct="1">
      <a:defRPr sz="1225" kern="1200">
        <a:solidFill>
          <a:schemeClr val="tx1"/>
        </a:solidFill>
        <a:latin typeface="+mn-lt"/>
        <a:ea typeface="+mn-ea"/>
        <a:cs typeface="+mn-cs"/>
      </a:defRPr>
    </a:lvl6pPr>
    <a:lvl7pPr marL="1866199" algn="l" defTabSz="311033" rtl="0" eaLnBrk="1" latinLnBrk="0" hangingPunct="1">
      <a:defRPr sz="1225" kern="1200">
        <a:solidFill>
          <a:schemeClr val="tx1"/>
        </a:solidFill>
        <a:latin typeface="+mn-lt"/>
        <a:ea typeface="+mn-ea"/>
        <a:cs typeface="+mn-cs"/>
      </a:defRPr>
    </a:lvl7pPr>
    <a:lvl8pPr marL="2177232" algn="l" defTabSz="311033" rtl="0" eaLnBrk="1" latinLnBrk="0" hangingPunct="1">
      <a:defRPr sz="1225" kern="1200">
        <a:solidFill>
          <a:schemeClr val="tx1"/>
        </a:solidFill>
        <a:latin typeface="+mn-lt"/>
        <a:ea typeface="+mn-ea"/>
        <a:cs typeface="+mn-cs"/>
      </a:defRPr>
    </a:lvl8pPr>
    <a:lvl9pPr marL="2488265" algn="l" defTabSz="311033" rtl="0" eaLnBrk="1" latinLnBrk="0" hangingPunct="1">
      <a:defRPr sz="122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256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0C7261-5BB6-CBA1-FA50-42E423CD13BC}" name="Joanne C Taylor" initials="JCT" userId="S::Joanne.C.Taylor@uk.gt.com::3be8e4f4-fb2e-4ef4-bcca-e4905b2fb43d" providerId="AD"/>
  <p188:author id="{4649B175-0B81-DFBD-B4CC-0B5513F0E664}" name="Guy Clifton" initials="GC" userId="S::guy.clifton@uk.gt.com::b80d8b9f-a207-48d0-8413-ff162891741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2841"/>
    <a:srgbClr val="725799"/>
    <a:srgbClr val="FF7D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97" autoAdjust="0"/>
    <p:restoredTop sz="93372" autoAdjust="0"/>
  </p:normalViewPr>
  <p:slideViewPr>
    <p:cSldViewPr snapToGrid="0" snapToObjects="1" showGuides="1">
      <p:cViewPr varScale="1">
        <p:scale>
          <a:sx n="77" d="100"/>
          <a:sy n="77" d="100"/>
        </p:scale>
        <p:origin x="700" y="60"/>
      </p:cViewPr>
      <p:guideLst>
        <p:guide orient="horz" pos="1620"/>
        <p:guide pos="2880"/>
        <p:guide pos="256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47" d="100"/>
          <a:sy n="47" d="100"/>
        </p:scale>
        <p:origin x="278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43"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y Clifton" userId="b80d8b9f-a207-48d0-8413-ff1628917413" providerId="ADAL" clId="{50E4F796-A7A7-42C7-ABF8-0D4F86B66281}"/>
    <pc:docChg chg="modSld">
      <pc:chgData name="Guy Clifton" userId="b80d8b9f-a207-48d0-8413-ff1628917413" providerId="ADAL" clId="{50E4F796-A7A7-42C7-ABF8-0D4F86B66281}" dt="2023-03-12T07:17:23.480" v="0" actId="1076"/>
      <pc:docMkLst>
        <pc:docMk/>
      </pc:docMkLst>
      <pc:sldChg chg="modSp mod">
        <pc:chgData name="Guy Clifton" userId="b80d8b9f-a207-48d0-8413-ff1628917413" providerId="ADAL" clId="{50E4F796-A7A7-42C7-ABF8-0D4F86B66281}" dt="2023-03-12T07:17:23.480" v="0" actId="1076"/>
        <pc:sldMkLst>
          <pc:docMk/>
          <pc:sldMk cId="1834981519" sldId="4149"/>
        </pc:sldMkLst>
        <pc:spChg chg="mod">
          <ac:chgData name="Guy Clifton" userId="b80d8b9f-a207-48d0-8413-ff1628917413" providerId="ADAL" clId="{50E4F796-A7A7-42C7-ABF8-0D4F86B66281}" dt="2023-03-12T07:17:23.480" v="0" actId="1076"/>
          <ac:spMkLst>
            <pc:docMk/>
            <pc:sldMk cId="1834981519" sldId="4149"/>
            <ac:spMk id="4" creationId="{3C9B0815-925C-D981-E878-4D0E52F5424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590DF-1DD6-42F0-AFD2-6896C24983B4}"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5C8DBEBC-5516-41AD-A92B-6F4BE90528AD}">
      <dgm:prSet/>
      <dgm:spPr/>
      <dgm:t>
        <a:bodyPr/>
        <a:lstStyle/>
        <a:p>
          <a:pPr>
            <a:defRPr b="1"/>
          </a:pPr>
          <a:r>
            <a:rPr lang="en-US"/>
            <a:t>Sep. 2020</a:t>
          </a:r>
        </a:p>
      </dgm:t>
    </dgm:pt>
    <dgm:pt modelId="{7308EC52-F891-48DD-A0FD-132F272E9E8C}" type="parTrans" cxnId="{B3DC09B1-DF64-43B9-98F9-DA2CBCB8FFF4}">
      <dgm:prSet/>
      <dgm:spPr/>
      <dgm:t>
        <a:bodyPr/>
        <a:lstStyle/>
        <a:p>
          <a:endParaRPr lang="en-US"/>
        </a:p>
      </dgm:t>
    </dgm:pt>
    <dgm:pt modelId="{4A319C30-175D-41F6-9880-87A94068EC79}" type="sibTrans" cxnId="{B3DC09B1-DF64-43B9-98F9-DA2CBCB8FFF4}">
      <dgm:prSet/>
      <dgm:spPr/>
      <dgm:t>
        <a:bodyPr/>
        <a:lstStyle/>
        <a:p>
          <a:endParaRPr lang="en-US"/>
        </a:p>
      </dgm:t>
    </dgm:pt>
    <dgm:pt modelId="{E83AD7E5-488F-465F-A82F-49AC757C8F6E}">
      <dgm:prSet custT="1"/>
      <dgm:spPr/>
      <dgm:t>
        <a:bodyPr/>
        <a:lstStyle/>
        <a:p>
          <a:r>
            <a:rPr lang="en-US" sz="900" dirty="0"/>
            <a:t>Redmond Review reported.</a:t>
          </a:r>
        </a:p>
      </dgm:t>
    </dgm:pt>
    <dgm:pt modelId="{C6781EDD-8167-431B-BCBE-97944E7B7723}" type="parTrans" cxnId="{5E954043-422A-43A8-AF65-3B02BC734628}">
      <dgm:prSet/>
      <dgm:spPr/>
      <dgm:t>
        <a:bodyPr/>
        <a:lstStyle/>
        <a:p>
          <a:endParaRPr lang="en-US"/>
        </a:p>
      </dgm:t>
    </dgm:pt>
    <dgm:pt modelId="{D2765F04-CE17-4519-8E61-268D68B15B6C}" type="sibTrans" cxnId="{5E954043-422A-43A8-AF65-3B02BC734628}">
      <dgm:prSet/>
      <dgm:spPr/>
      <dgm:t>
        <a:bodyPr/>
        <a:lstStyle/>
        <a:p>
          <a:endParaRPr lang="en-US"/>
        </a:p>
      </dgm:t>
    </dgm:pt>
    <dgm:pt modelId="{DCEF796E-8024-498A-8B31-D1A5D646628F}">
      <dgm:prSet/>
      <dgm:spPr/>
      <dgm:t>
        <a:bodyPr/>
        <a:lstStyle/>
        <a:p>
          <a:pPr>
            <a:defRPr b="1"/>
          </a:pPr>
          <a:r>
            <a:rPr lang="en-US" dirty="0"/>
            <a:t>Jul. 2021</a:t>
          </a:r>
        </a:p>
      </dgm:t>
    </dgm:pt>
    <dgm:pt modelId="{098DCDAE-CA32-44D5-BC2F-6B5F0F3D2918}" type="parTrans" cxnId="{0EDA115B-76CC-48FC-9AA3-378526ADD8D7}">
      <dgm:prSet/>
      <dgm:spPr/>
      <dgm:t>
        <a:bodyPr/>
        <a:lstStyle/>
        <a:p>
          <a:endParaRPr lang="en-US"/>
        </a:p>
      </dgm:t>
    </dgm:pt>
    <dgm:pt modelId="{DC3420A6-F3AD-43B2-AE05-9EE928485C43}" type="sibTrans" cxnId="{0EDA115B-76CC-48FC-9AA3-378526ADD8D7}">
      <dgm:prSet/>
      <dgm:spPr/>
      <dgm:t>
        <a:bodyPr/>
        <a:lstStyle/>
        <a:p>
          <a:endParaRPr lang="en-US"/>
        </a:p>
      </dgm:t>
    </dgm:pt>
    <dgm:pt modelId="{3C7E6701-CF0F-4B7B-94AE-BC0000A11A26}">
      <dgm:prSet custT="1"/>
      <dgm:spPr/>
      <dgm:t>
        <a:bodyPr/>
        <a:lstStyle/>
        <a:p>
          <a:r>
            <a:rPr lang="en-US" sz="1000" dirty="0"/>
            <a:t>PAC reported that without urgent action from government, the audit system for local authorities in England might soon reach breaking point.</a:t>
          </a:r>
        </a:p>
      </dgm:t>
    </dgm:pt>
    <dgm:pt modelId="{CF9E5CF4-58BC-455F-A410-588A45DB527A}" type="parTrans" cxnId="{83600E12-0FCD-49A7-B02C-3DC371AA6434}">
      <dgm:prSet/>
      <dgm:spPr/>
      <dgm:t>
        <a:bodyPr/>
        <a:lstStyle/>
        <a:p>
          <a:endParaRPr lang="en-US"/>
        </a:p>
      </dgm:t>
    </dgm:pt>
    <dgm:pt modelId="{154E82E4-7A8D-4527-A67F-CF9A73A298AD}" type="sibTrans" cxnId="{83600E12-0FCD-49A7-B02C-3DC371AA6434}">
      <dgm:prSet/>
      <dgm:spPr/>
      <dgm:t>
        <a:bodyPr/>
        <a:lstStyle/>
        <a:p>
          <a:endParaRPr lang="en-US"/>
        </a:p>
      </dgm:t>
    </dgm:pt>
    <dgm:pt modelId="{8EF11FAA-1E86-438A-BA49-90055FDBF0B6}">
      <dgm:prSet/>
      <dgm:spPr/>
      <dgm:t>
        <a:bodyPr/>
        <a:lstStyle/>
        <a:p>
          <a:pPr>
            <a:defRPr b="1"/>
          </a:pPr>
          <a:r>
            <a:rPr lang="en-US" dirty="0"/>
            <a:t>Sep. 2021</a:t>
          </a:r>
        </a:p>
      </dgm:t>
    </dgm:pt>
    <dgm:pt modelId="{38803ADA-2E1E-414C-80AC-3848473F5CA4}" type="parTrans" cxnId="{655F72BB-06EB-4E9D-81F3-66DE5299831C}">
      <dgm:prSet/>
      <dgm:spPr/>
      <dgm:t>
        <a:bodyPr/>
        <a:lstStyle/>
        <a:p>
          <a:endParaRPr lang="en-US"/>
        </a:p>
      </dgm:t>
    </dgm:pt>
    <dgm:pt modelId="{560A48B4-5E8E-4201-9242-7F3B30DE3137}" type="sibTrans" cxnId="{655F72BB-06EB-4E9D-81F3-66DE5299831C}">
      <dgm:prSet/>
      <dgm:spPr/>
      <dgm:t>
        <a:bodyPr/>
        <a:lstStyle/>
        <a:p>
          <a:endParaRPr lang="en-US"/>
        </a:p>
      </dgm:t>
    </dgm:pt>
    <dgm:pt modelId="{460B41E9-EE8D-466F-9D73-B89CDC187AF8}">
      <dgm:prSet custT="1"/>
      <dgm:spPr/>
      <dgm:t>
        <a:bodyPr/>
        <a:lstStyle/>
        <a:p>
          <a:r>
            <a:rPr lang="en-US" sz="900" dirty="0"/>
            <a:t>9% of audited accounts for 2020/21 published by target date of 30 September 2021</a:t>
          </a:r>
        </a:p>
      </dgm:t>
    </dgm:pt>
    <dgm:pt modelId="{7D9D12F4-0880-4E27-8B56-256E5279A0EF}" type="parTrans" cxnId="{0DD109F9-F570-4DE3-AA27-91ED4118692E}">
      <dgm:prSet/>
      <dgm:spPr/>
      <dgm:t>
        <a:bodyPr/>
        <a:lstStyle/>
        <a:p>
          <a:endParaRPr lang="en-US"/>
        </a:p>
      </dgm:t>
    </dgm:pt>
    <dgm:pt modelId="{2B2A927B-EB2B-457D-B475-34ED97CC7BEE}" type="sibTrans" cxnId="{0DD109F9-F570-4DE3-AA27-91ED4118692E}">
      <dgm:prSet/>
      <dgm:spPr/>
      <dgm:t>
        <a:bodyPr/>
        <a:lstStyle/>
        <a:p>
          <a:endParaRPr lang="en-US"/>
        </a:p>
      </dgm:t>
    </dgm:pt>
    <dgm:pt modelId="{9A88DCB9-4EFF-4FB5-BFA0-A69DF0E65CB3}">
      <dgm:prSet/>
      <dgm:spPr/>
      <dgm:t>
        <a:bodyPr/>
        <a:lstStyle/>
        <a:p>
          <a:pPr>
            <a:defRPr b="1"/>
          </a:pPr>
          <a:r>
            <a:rPr lang="en-US" dirty="0"/>
            <a:t>Nov. 2022</a:t>
          </a:r>
        </a:p>
      </dgm:t>
    </dgm:pt>
    <dgm:pt modelId="{9D408BD1-6503-44CD-84BE-7CBB75306AA4}" type="parTrans" cxnId="{35504DF0-7169-49CB-9B22-3C52F5CF81C4}">
      <dgm:prSet/>
      <dgm:spPr/>
      <dgm:t>
        <a:bodyPr/>
        <a:lstStyle/>
        <a:p>
          <a:endParaRPr lang="en-US"/>
        </a:p>
      </dgm:t>
    </dgm:pt>
    <dgm:pt modelId="{752EAEDC-0151-467F-910E-6595C76C4A54}" type="sibTrans" cxnId="{35504DF0-7169-49CB-9B22-3C52F5CF81C4}">
      <dgm:prSet/>
      <dgm:spPr/>
      <dgm:t>
        <a:bodyPr/>
        <a:lstStyle/>
        <a:p>
          <a:endParaRPr lang="en-US"/>
        </a:p>
      </dgm:t>
    </dgm:pt>
    <dgm:pt modelId="{0BF20F46-99F4-4C18-BC82-82B9A78BD3E1}">
      <dgm:prSet custT="1"/>
      <dgm:spPr/>
      <dgm:t>
        <a:bodyPr/>
        <a:lstStyle/>
        <a:p>
          <a:r>
            <a:rPr lang="en-US" sz="900" dirty="0"/>
            <a:t>12% of audited accounts for 2021/22 were published by  target date of 30 November 2022</a:t>
          </a:r>
        </a:p>
      </dgm:t>
    </dgm:pt>
    <dgm:pt modelId="{6B3E7FF6-36A7-4EA9-9AFA-BC509F93B069}" type="parTrans" cxnId="{A4E5C89D-3C04-4C83-A497-39AC25B1BA78}">
      <dgm:prSet/>
      <dgm:spPr/>
      <dgm:t>
        <a:bodyPr/>
        <a:lstStyle/>
        <a:p>
          <a:endParaRPr lang="en-US"/>
        </a:p>
      </dgm:t>
    </dgm:pt>
    <dgm:pt modelId="{4BCB8AA9-8D9A-40AA-BD18-4F4EFE05EFD7}" type="sibTrans" cxnId="{A4E5C89D-3C04-4C83-A497-39AC25B1BA78}">
      <dgm:prSet/>
      <dgm:spPr/>
      <dgm:t>
        <a:bodyPr/>
        <a:lstStyle/>
        <a:p>
          <a:endParaRPr lang="en-US"/>
        </a:p>
      </dgm:t>
    </dgm:pt>
    <dgm:pt modelId="{FEF73540-B4A6-46F6-B70F-1223B6CB7244}">
      <dgm:prSet/>
      <dgm:spPr/>
      <dgm:t>
        <a:bodyPr/>
        <a:lstStyle/>
        <a:p>
          <a:pPr>
            <a:defRPr b="1"/>
          </a:pPr>
          <a:r>
            <a:rPr lang="en-US"/>
            <a:t>Dec. 2022</a:t>
          </a:r>
        </a:p>
      </dgm:t>
    </dgm:pt>
    <dgm:pt modelId="{4769C1A9-58B5-47F4-97CC-54E532F10789}" type="parTrans" cxnId="{F1385FA1-0E26-40FD-A36D-C2CD4E784BE2}">
      <dgm:prSet/>
      <dgm:spPr/>
      <dgm:t>
        <a:bodyPr/>
        <a:lstStyle/>
        <a:p>
          <a:endParaRPr lang="en-US"/>
        </a:p>
      </dgm:t>
    </dgm:pt>
    <dgm:pt modelId="{47B89AB9-B132-4BA2-9E34-4DEB0F1236C6}" type="sibTrans" cxnId="{F1385FA1-0E26-40FD-A36D-C2CD4E784BE2}">
      <dgm:prSet/>
      <dgm:spPr/>
      <dgm:t>
        <a:bodyPr/>
        <a:lstStyle/>
        <a:p>
          <a:endParaRPr lang="en-US"/>
        </a:p>
      </dgm:t>
    </dgm:pt>
    <dgm:pt modelId="{2F017059-8492-43E0-A005-F7BFA9572B3A}">
      <dgm:prSet custT="1"/>
      <dgm:spPr/>
      <dgm:t>
        <a:bodyPr/>
        <a:lstStyle/>
        <a:p>
          <a:r>
            <a:rPr lang="en-US" sz="900" dirty="0"/>
            <a:t>By December 2022, PSAA  reported that more than 220 opinions from years prior to 2021/22 remained outstanding. Including 2021/22, audit firms still had more than 630 overdue opinions to issue.</a:t>
          </a:r>
        </a:p>
      </dgm:t>
    </dgm:pt>
    <dgm:pt modelId="{BAFCF280-B5BD-478E-B988-E7F842AB8671}" type="parTrans" cxnId="{12DA305F-D964-4D24-87EE-DD2371FECE59}">
      <dgm:prSet/>
      <dgm:spPr/>
      <dgm:t>
        <a:bodyPr/>
        <a:lstStyle/>
        <a:p>
          <a:endParaRPr lang="en-US"/>
        </a:p>
      </dgm:t>
    </dgm:pt>
    <dgm:pt modelId="{A73598DE-2E9F-4A9F-AF48-B5526CDB5EA1}" type="sibTrans" cxnId="{12DA305F-D964-4D24-87EE-DD2371FECE59}">
      <dgm:prSet/>
      <dgm:spPr/>
      <dgm:t>
        <a:bodyPr/>
        <a:lstStyle/>
        <a:p>
          <a:endParaRPr lang="en-US"/>
        </a:p>
      </dgm:t>
    </dgm:pt>
    <dgm:pt modelId="{8F46E9EA-437C-4095-A679-49FCC663C0AD}" type="pres">
      <dgm:prSet presAssocID="{291590DF-1DD6-42F0-AFD2-6896C24983B4}" presName="root" presStyleCnt="0">
        <dgm:presLayoutVars>
          <dgm:chMax/>
          <dgm:chPref/>
          <dgm:animLvl val="lvl"/>
        </dgm:presLayoutVars>
      </dgm:prSet>
      <dgm:spPr/>
    </dgm:pt>
    <dgm:pt modelId="{6FE0404A-67B4-4E6E-99BE-670668F95BF9}" type="pres">
      <dgm:prSet presAssocID="{291590DF-1DD6-42F0-AFD2-6896C24983B4}"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6190DC1D-560E-4C7E-8A97-4F043FFB95B1}" type="pres">
      <dgm:prSet presAssocID="{291590DF-1DD6-42F0-AFD2-6896C24983B4}" presName="nodes" presStyleCnt="0">
        <dgm:presLayoutVars>
          <dgm:chMax/>
          <dgm:chPref/>
          <dgm:animLvl val="lvl"/>
        </dgm:presLayoutVars>
      </dgm:prSet>
      <dgm:spPr/>
    </dgm:pt>
    <dgm:pt modelId="{57063E05-E3C6-4F82-B51E-F43138056037}" type="pres">
      <dgm:prSet presAssocID="{5C8DBEBC-5516-41AD-A92B-6F4BE90528AD}" presName="composite" presStyleCnt="0"/>
      <dgm:spPr/>
    </dgm:pt>
    <dgm:pt modelId="{74777E51-2A2E-46E2-96CB-3320A8AEAED5}" type="pres">
      <dgm:prSet presAssocID="{5C8DBEBC-5516-41AD-A92B-6F4BE90528AD}"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0100AB4-BBC8-4F42-9C71-130E17A6B71E}" type="pres">
      <dgm:prSet presAssocID="{5C8DBEBC-5516-41AD-A92B-6F4BE90528AD}" presName="DropPinPlaceHolder" presStyleCnt="0"/>
      <dgm:spPr/>
    </dgm:pt>
    <dgm:pt modelId="{00A1A82B-0663-4AE1-AC7C-08BFD2CB6161}" type="pres">
      <dgm:prSet presAssocID="{5C8DBEBC-5516-41AD-A92B-6F4BE90528AD}" presName="DropPin" presStyleLbl="alignNode1" presStyleIdx="0" presStyleCnt="5"/>
      <dgm:spPr/>
    </dgm:pt>
    <dgm:pt modelId="{8AC44025-EFBF-42C9-B76C-453914507989}" type="pres">
      <dgm:prSet presAssocID="{5C8DBEBC-5516-41AD-A92B-6F4BE90528AD}" presName="Ellipse" presStyleLbl="fgAcc1" presStyleIdx="1" presStyleCnt="6"/>
      <dgm:spPr>
        <a:solidFill>
          <a:schemeClr val="lt1">
            <a:alpha val="90000"/>
            <a:hueOff val="0"/>
            <a:satOff val="0"/>
            <a:lumOff val="0"/>
            <a:alphaOff val="0"/>
          </a:schemeClr>
        </a:solidFill>
        <a:ln w="12700" cap="flat" cmpd="sng" algn="ctr">
          <a:noFill/>
          <a:prstDash val="solid"/>
          <a:miter lim="800000"/>
        </a:ln>
        <a:effectLst/>
      </dgm:spPr>
    </dgm:pt>
    <dgm:pt modelId="{1143506F-FE04-4F31-B0A9-0A6B26D0D1C0}" type="pres">
      <dgm:prSet presAssocID="{5C8DBEBC-5516-41AD-A92B-6F4BE90528AD}" presName="L2TextContainer" presStyleLbl="revTx" presStyleIdx="0" presStyleCnt="10">
        <dgm:presLayoutVars>
          <dgm:bulletEnabled val="1"/>
        </dgm:presLayoutVars>
      </dgm:prSet>
      <dgm:spPr/>
    </dgm:pt>
    <dgm:pt modelId="{60AA5BF0-90E6-4E9C-AF11-B06463B08D83}" type="pres">
      <dgm:prSet presAssocID="{5C8DBEBC-5516-41AD-A92B-6F4BE90528AD}" presName="L1TextContainer" presStyleLbl="revTx" presStyleIdx="1" presStyleCnt="10">
        <dgm:presLayoutVars>
          <dgm:chMax val="1"/>
          <dgm:chPref val="1"/>
          <dgm:bulletEnabled val="1"/>
        </dgm:presLayoutVars>
      </dgm:prSet>
      <dgm:spPr/>
    </dgm:pt>
    <dgm:pt modelId="{9ACAE303-65C4-4113-AC2A-32DDEFE6C70F}" type="pres">
      <dgm:prSet presAssocID="{5C8DBEBC-5516-41AD-A92B-6F4BE90528AD}" presName="ConnectLine" presStyleLbl="sibTrans1D1" presStyleIdx="0" presStyleCnt="5"/>
      <dgm:spPr>
        <a:noFill/>
        <a:ln w="12700" cap="flat" cmpd="sng" algn="ctr">
          <a:solidFill>
            <a:schemeClr val="accent1">
              <a:hueOff val="0"/>
              <a:satOff val="0"/>
              <a:lumOff val="0"/>
              <a:alphaOff val="0"/>
            </a:schemeClr>
          </a:solidFill>
          <a:prstDash val="dash"/>
          <a:miter lim="800000"/>
        </a:ln>
        <a:effectLst/>
      </dgm:spPr>
    </dgm:pt>
    <dgm:pt modelId="{3AB39594-9FAD-4FB1-B6DB-5B48880274CB}" type="pres">
      <dgm:prSet presAssocID="{5C8DBEBC-5516-41AD-A92B-6F4BE90528AD}" presName="EmptyPlaceHolder" presStyleCnt="0"/>
      <dgm:spPr/>
    </dgm:pt>
    <dgm:pt modelId="{F0AC5F64-E859-4BFA-83D8-FA13B44EB7A0}" type="pres">
      <dgm:prSet presAssocID="{4A319C30-175D-41F6-9880-87A94068EC79}" presName="spaceBetweenRectangles" presStyleCnt="0"/>
      <dgm:spPr/>
    </dgm:pt>
    <dgm:pt modelId="{4342EDD3-3954-4B0E-A891-CA75FBF7DBE7}" type="pres">
      <dgm:prSet presAssocID="{DCEF796E-8024-498A-8B31-D1A5D646628F}" presName="composite" presStyleCnt="0"/>
      <dgm:spPr/>
    </dgm:pt>
    <dgm:pt modelId="{F78D4BED-5D7E-47AD-8244-69FE10E6E7AD}" type="pres">
      <dgm:prSet presAssocID="{DCEF796E-8024-498A-8B31-D1A5D646628F}"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4ED6954-CFF7-4235-8271-CC1F43829EB7}" type="pres">
      <dgm:prSet presAssocID="{DCEF796E-8024-498A-8B31-D1A5D646628F}" presName="DropPinPlaceHolder" presStyleCnt="0"/>
      <dgm:spPr/>
    </dgm:pt>
    <dgm:pt modelId="{DED5C69D-BA9C-4496-84E7-E398E994343D}" type="pres">
      <dgm:prSet presAssocID="{DCEF796E-8024-498A-8B31-D1A5D646628F}" presName="DropPin" presStyleLbl="alignNode1" presStyleIdx="1" presStyleCnt="5"/>
      <dgm:spPr/>
    </dgm:pt>
    <dgm:pt modelId="{779AD999-461C-4020-AF16-C223938047A3}" type="pres">
      <dgm:prSet presAssocID="{DCEF796E-8024-498A-8B31-D1A5D646628F}" presName="Ellipse" presStyleLbl="fgAcc1" presStyleIdx="2" presStyleCnt="6"/>
      <dgm:spPr>
        <a:solidFill>
          <a:schemeClr val="lt1">
            <a:alpha val="90000"/>
            <a:hueOff val="0"/>
            <a:satOff val="0"/>
            <a:lumOff val="0"/>
            <a:alphaOff val="0"/>
          </a:schemeClr>
        </a:solidFill>
        <a:ln w="12700" cap="flat" cmpd="sng" algn="ctr">
          <a:noFill/>
          <a:prstDash val="solid"/>
          <a:miter lim="800000"/>
        </a:ln>
        <a:effectLst/>
      </dgm:spPr>
    </dgm:pt>
    <dgm:pt modelId="{12A57598-0BC8-4086-9F4E-CEB69B1900AD}" type="pres">
      <dgm:prSet presAssocID="{DCEF796E-8024-498A-8B31-D1A5D646628F}" presName="L2TextContainer" presStyleLbl="revTx" presStyleIdx="2" presStyleCnt="10">
        <dgm:presLayoutVars>
          <dgm:bulletEnabled val="1"/>
        </dgm:presLayoutVars>
      </dgm:prSet>
      <dgm:spPr/>
    </dgm:pt>
    <dgm:pt modelId="{02FCA879-81FE-4156-A8A3-AED02EDB792B}" type="pres">
      <dgm:prSet presAssocID="{DCEF796E-8024-498A-8B31-D1A5D646628F}" presName="L1TextContainer" presStyleLbl="revTx" presStyleIdx="3" presStyleCnt="10">
        <dgm:presLayoutVars>
          <dgm:chMax val="1"/>
          <dgm:chPref val="1"/>
          <dgm:bulletEnabled val="1"/>
        </dgm:presLayoutVars>
      </dgm:prSet>
      <dgm:spPr/>
    </dgm:pt>
    <dgm:pt modelId="{57D08848-48D9-482F-B31B-5C51CBE35F9D}" type="pres">
      <dgm:prSet presAssocID="{DCEF796E-8024-498A-8B31-D1A5D646628F}" presName="ConnectLine" presStyleLbl="sibTrans1D1" presStyleIdx="1" presStyleCnt="5"/>
      <dgm:spPr>
        <a:noFill/>
        <a:ln w="12700" cap="flat" cmpd="sng" algn="ctr">
          <a:solidFill>
            <a:schemeClr val="accent1">
              <a:hueOff val="0"/>
              <a:satOff val="0"/>
              <a:lumOff val="0"/>
              <a:alphaOff val="0"/>
            </a:schemeClr>
          </a:solidFill>
          <a:prstDash val="dash"/>
          <a:miter lim="800000"/>
        </a:ln>
        <a:effectLst/>
      </dgm:spPr>
    </dgm:pt>
    <dgm:pt modelId="{74A00CBE-4CA8-40DD-A2A7-FFBD557EB93A}" type="pres">
      <dgm:prSet presAssocID="{DCEF796E-8024-498A-8B31-D1A5D646628F}" presName="EmptyPlaceHolder" presStyleCnt="0"/>
      <dgm:spPr/>
    </dgm:pt>
    <dgm:pt modelId="{04BCA3DD-F398-4384-B194-CA9E1417F22B}" type="pres">
      <dgm:prSet presAssocID="{DC3420A6-F3AD-43B2-AE05-9EE928485C43}" presName="spaceBetweenRectangles" presStyleCnt="0"/>
      <dgm:spPr/>
    </dgm:pt>
    <dgm:pt modelId="{9551AEDD-4433-4E01-9A66-3E2C038B2A1E}" type="pres">
      <dgm:prSet presAssocID="{8EF11FAA-1E86-438A-BA49-90055FDBF0B6}" presName="composite" presStyleCnt="0"/>
      <dgm:spPr/>
    </dgm:pt>
    <dgm:pt modelId="{1285D005-887B-43DB-B112-B732920D40EA}" type="pres">
      <dgm:prSet presAssocID="{8EF11FAA-1E86-438A-BA49-90055FDBF0B6}"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EA3A656-C9A0-4537-98D9-546BC86E99B9}" type="pres">
      <dgm:prSet presAssocID="{8EF11FAA-1E86-438A-BA49-90055FDBF0B6}" presName="DropPinPlaceHolder" presStyleCnt="0"/>
      <dgm:spPr/>
    </dgm:pt>
    <dgm:pt modelId="{9E428672-BCB4-44B1-B2C1-5E8AC91AE84C}" type="pres">
      <dgm:prSet presAssocID="{8EF11FAA-1E86-438A-BA49-90055FDBF0B6}" presName="DropPin" presStyleLbl="alignNode1" presStyleIdx="2" presStyleCnt="5"/>
      <dgm:spPr/>
    </dgm:pt>
    <dgm:pt modelId="{ED2F408C-0AD3-4619-A715-23FDFCD289EB}" type="pres">
      <dgm:prSet presAssocID="{8EF11FAA-1E86-438A-BA49-90055FDBF0B6}" presName="Ellipse" presStyleLbl="fgAcc1" presStyleIdx="3" presStyleCnt="6"/>
      <dgm:spPr>
        <a:solidFill>
          <a:schemeClr val="lt1">
            <a:alpha val="90000"/>
            <a:hueOff val="0"/>
            <a:satOff val="0"/>
            <a:lumOff val="0"/>
            <a:alphaOff val="0"/>
          </a:schemeClr>
        </a:solidFill>
        <a:ln w="12700" cap="flat" cmpd="sng" algn="ctr">
          <a:noFill/>
          <a:prstDash val="solid"/>
          <a:miter lim="800000"/>
        </a:ln>
        <a:effectLst/>
      </dgm:spPr>
    </dgm:pt>
    <dgm:pt modelId="{C96373B3-26A7-482B-A4CD-5973735E0523}" type="pres">
      <dgm:prSet presAssocID="{8EF11FAA-1E86-438A-BA49-90055FDBF0B6}" presName="L2TextContainer" presStyleLbl="revTx" presStyleIdx="4" presStyleCnt="10">
        <dgm:presLayoutVars>
          <dgm:bulletEnabled val="1"/>
        </dgm:presLayoutVars>
      </dgm:prSet>
      <dgm:spPr/>
    </dgm:pt>
    <dgm:pt modelId="{3D1735C2-8DAE-4143-91A0-E4193D6BF1E1}" type="pres">
      <dgm:prSet presAssocID="{8EF11FAA-1E86-438A-BA49-90055FDBF0B6}" presName="L1TextContainer" presStyleLbl="revTx" presStyleIdx="5" presStyleCnt="10">
        <dgm:presLayoutVars>
          <dgm:chMax val="1"/>
          <dgm:chPref val="1"/>
          <dgm:bulletEnabled val="1"/>
        </dgm:presLayoutVars>
      </dgm:prSet>
      <dgm:spPr/>
    </dgm:pt>
    <dgm:pt modelId="{BAEDBEF6-F5C8-4476-B440-9C05D6224BD8}" type="pres">
      <dgm:prSet presAssocID="{8EF11FAA-1E86-438A-BA49-90055FDBF0B6}" presName="ConnectLine" presStyleLbl="sibTrans1D1" presStyleIdx="2" presStyleCnt="5"/>
      <dgm:spPr>
        <a:noFill/>
        <a:ln w="12700" cap="flat" cmpd="sng" algn="ctr">
          <a:solidFill>
            <a:schemeClr val="accent1">
              <a:hueOff val="0"/>
              <a:satOff val="0"/>
              <a:lumOff val="0"/>
              <a:alphaOff val="0"/>
            </a:schemeClr>
          </a:solidFill>
          <a:prstDash val="dash"/>
          <a:miter lim="800000"/>
        </a:ln>
        <a:effectLst/>
      </dgm:spPr>
    </dgm:pt>
    <dgm:pt modelId="{EE72AB05-340A-4616-ADB3-BE712A46133D}" type="pres">
      <dgm:prSet presAssocID="{8EF11FAA-1E86-438A-BA49-90055FDBF0B6}" presName="EmptyPlaceHolder" presStyleCnt="0"/>
      <dgm:spPr/>
    </dgm:pt>
    <dgm:pt modelId="{D7267F07-8CC8-4909-AE78-82D7B330B80D}" type="pres">
      <dgm:prSet presAssocID="{560A48B4-5E8E-4201-9242-7F3B30DE3137}" presName="spaceBetweenRectangles" presStyleCnt="0"/>
      <dgm:spPr/>
    </dgm:pt>
    <dgm:pt modelId="{A1D5FA93-61F1-4ACB-970F-F89EB1DC2F1A}" type="pres">
      <dgm:prSet presAssocID="{9A88DCB9-4EFF-4FB5-BFA0-A69DF0E65CB3}" presName="composite" presStyleCnt="0"/>
      <dgm:spPr/>
    </dgm:pt>
    <dgm:pt modelId="{86A17FE0-9D64-442D-80D1-8B6175226669}" type="pres">
      <dgm:prSet presAssocID="{9A88DCB9-4EFF-4FB5-BFA0-A69DF0E65CB3}"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C9C834F-7FF6-4EBF-A72C-53D7AE88646A}" type="pres">
      <dgm:prSet presAssocID="{9A88DCB9-4EFF-4FB5-BFA0-A69DF0E65CB3}" presName="DropPinPlaceHolder" presStyleCnt="0"/>
      <dgm:spPr/>
    </dgm:pt>
    <dgm:pt modelId="{75D45827-76BF-4286-9FD9-7D9417EA2884}" type="pres">
      <dgm:prSet presAssocID="{9A88DCB9-4EFF-4FB5-BFA0-A69DF0E65CB3}" presName="DropPin" presStyleLbl="alignNode1" presStyleIdx="3" presStyleCnt="5"/>
      <dgm:spPr/>
    </dgm:pt>
    <dgm:pt modelId="{131D87FC-FB89-4892-BD16-9DCD54E00440}" type="pres">
      <dgm:prSet presAssocID="{9A88DCB9-4EFF-4FB5-BFA0-A69DF0E65CB3}" presName="Ellipse" presStyleLbl="fgAcc1" presStyleIdx="4" presStyleCnt="6"/>
      <dgm:spPr>
        <a:solidFill>
          <a:schemeClr val="lt1">
            <a:alpha val="90000"/>
            <a:hueOff val="0"/>
            <a:satOff val="0"/>
            <a:lumOff val="0"/>
            <a:alphaOff val="0"/>
          </a:schemeClr>
        </a:solidFill>
        <a:ln w="12700" cap="flat" cmpd="sng" algn="ctr">
          <a:noFill/>
          <a:prstDash val="solid"/>
          <a:miter lim="800000"/>
        </a:ln>
        <a:effectLst/>
      </dgm:spPr>
    </dgm:pt>
    <dgm:pt modelId="{8D281054-CDC9-42F0-BFA4-C5D28205E174}" type="pres">
      <dgm:prSet presAssocID="{9A88DCB9-4EFF-4FB5-BFA0-A69DF0E65CB3}" presName="L2TextContainer" presStyleLbl="revTx" presStyleIdx="6" presStyleCnt="10">
        <dgm:presLayoutVars>
          <dgm:bulletEnabled val="1"/>
        </dgm:presLayoutVars>
      </dgm:prSet>
      <dgm:spPr/>
    </dgm:pt>
    <dgm:pt modelId="{FD53B824-8815-4E79-B52A-BFBD86128329}" type="pres">
      <dgm:prSet presAssocID="{9A88DCB9-4EFF-4FB5-BFA0-A69DF0E65CB3}" presName="L1TextContainer" presStyleLbl="revTx" presStyleIdx="7" presStyleCnt="10">
        <dgm:presLayoutVars>
          <dgm:chMax val="1"/>
          <dgm:chPref val="1"/>
          <dgm:bulletEnabled val="1"/>
        </dgm:presLayoutVars>
      </dgm:prSet>
      <dgm:spPr/>
    </dgm:pt>
    <dgm:pt modelId="{5338B5F4-F40E-4712-B126-6162408A850B}" type="pres">
      <dgm:prSet presAssocID="{9A88DCB9-4EFF-4FB5-BFA0-A69DF0E65CB3}" presName="ConnectLine" presStyleLbl="sibTrans1D1" presStyleIdx="3" presStyleCnt="5"/>
      <dgm:spPr>
        <a:noFill/>
        <a:ln w="12700" cap="flat" cmpd="sng" algn="ctr">
          <a:solidFill>
            <a:schemeClr val="accent1">
              <a:hueOff val="0"/>
              <a:satOff val="0"/>
              <a:lumOff val="0"/>
              <a:alphaOff val="0"/>
            </a:schemeClr>
          </a:solidFill>
          <a:prstDash val="dash"/>
          <a:miter lim="800000"/>
        </a:ln>
        <a:effectLst/>
      </dgm:spPr>
    </dgm:pt>
    <dgm:pt modelId="{3AEFB03C-F33E-4750-A13D-66BEF3180CAA}" type="pres">
      <dgm:prSet presAssocID="{9A88DCB9-4EFF-4FB5-BFA0-A69DF0E65CB3}" presName="EmptyPlaceHolder" presStyleCnt="0"/>
      <dgm:spPr/>
    </dgm:pt>
    <dgm:pt modelId="{24992A9A-26E2-4DAA-9262-990B3ADE9035}" type="pres">
      <dgm:prSet presAssocID="{752EAEDC-0151-467F-910E-6595C76C4A54}" presName="spaceBetweenRectangles" presStyleCnt="0"/>
      <dgm:spPr/>
    </dgm:pt>
    <dgm:pt modelId="{E1CEAA1B-8221-49DD-88DA-D878EE199D20}" type="pres">
      <dgm:prSet presAssocID="{FEF73540-B4A6-46F6-B70F-1223B6CB7244}" presName="composite" presStyleCnt="0"/>
      <dgm:spPr/>
    </dgm:pt>
    <dgm:pt modelId="{5B953718-6FC7-4E5F-A757-9C58BEB23876}" type="pres">
      <dgm:prSet presAssocID="{FEF73540-B4A6-46F6-B70F-1223B6CB7244}"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565F795-E9DB-4AF3-8EBC-DB280F668C4D}" type="pres">
      <dgm:prSet presAssocID="{FEF73540-B4A6-46F6-B70F-1223B6CB7244}" presName="DropPinPlaceHolder" presStyleCnt="0"/>
      <dgm:spPr/>
    </dgm:pt>
    <dgm:pt modelId="{F46133E9-35F3-4B1E-A7EE-6180DF26BEE9}" type="pres">
      <dgm:prSet presAssocID="{FEF73540-B4A6-46F6-B70F-1223B6CB7244}" presName="DropPin" presStyleLbl="alignNode1" presStyleIdx="4" presStyleCnt="5"/>
      <dgm:spPr/>
    </dgm:pt>
    <dgm:pt modelId="{8F2774F4-E38B-4D18-ACCE-0CDEC2F3AD7B}" type="pres">
      <dgm:prSet presAssocID="{FEF73540-B4A6-46F6-B70F-1223B6CB7244}" presName="Ellipse" presStyleLbl="fgAcc1" presStyleIdx="5" presStyleCnt="6"/>
      <dgm:spPr>
        <a:solidFill>
          <a:schemeClr val="lt1">
            <a:alpha val="90000"/>
            <a:hueOff val="0"/>
            <a:satOff val="0"/>
            <a:lumOff val="0"/>
            <a:alphaOff val="0"/>
          </a:schemeClr>
        </a:solidFill>
        <a:ln w="12700" cap="flat" cmpd="sng" algn="ctr">
          <a:noFill/>
          <a:prstDash val="solid"/>
          <a:miter lim="800000"/>
        </a:ln>
        <a:effectLst/>
      </dgm:spPr>
    </dgm:pt>
    <dgm:pt modelId="{B2E6BC98-008F-4518-A325-54BA4271EEAC}" type="pres">
      <dgm:prSet presAssocID="{FEF73540-B4A6-46F6-B70F-1223B6CB7244}" presName="L2TextContainer" presStyleLbl="revTx" presStyleIdx="8" presStyleCnt="10">
        <dgm:presLayoutVars>
          <dgm:bulletEnabled val="1"/>
        </dgm:presLayoutVars>
      </dgm:prSet>
      <dgm:spPr/>
    </dgm:pt>
    <dgm:pt modelId="{9A4D87C2-BAAA-481F-85E0-1DB03CFB3FCD}" type="pres">
      <dgm:prSet presAssocID="{FEF73540-B4A6-46F6-B70F-1223B6CB7244}" presName="L1TextContainer" presStyleLbl="revTx" presStyleIdx="9" presStyleCnt="10">
        <dgm:presLayoutVars>
          <dgm:chMax val="1"/>
          <dgm:chPref val="1"/>
          <dgm:bulletEnabled val="1"/>
        </dgm:presLayoutVars>
      </dgm:prSet>
      <dgm:spPr/>
    </dgm:pt>
    <dgm:pt modelId="{77A9A376-CF0A-467E-BBAD-CDEF9FB8BB5F}" type="pres">
      <dgm:prSet presAssocID="{FEF73540-B4A6-46F6-B70F-1223B6CB7244}" presName="ConnectLine" presStyleLbl="sibTrans1D1" presStyleIdx="4" presStyleCnt="5"/>
      <dgm:spPr>
        <a:noFill/>
        <a:ln w="12700" cap="flat" cmpd="sng" algn="ctr">
          <a:solidFill>
            <a:schemeClr val="accent1">
              <a:hueOff val="0"/>
              <a:satOff val="0"/>
              <a:lumOff val="0"/>
              <a:alphaOff val="0"/>
            </a:schemeClr>
          </a:solidFill>
          <a:prstDash val="dash"/>
          <a:miter lim="800000"/>
        </a:ln>
        <a:effectLst/>
      </dgm:spPr>
    </dgm:pt>
    <dgm:pt modelId="{18A01745-7771-41B9-95FC-9A962AA0F3BB}" type="pres">
      <dgm:prSet presAssocID="{FEF73540-B4A6-46F6-B70F-1223B6CB7244}" presName="EmptyPlaceHolder" presStyleCnt="0"/>
      <dgm:spPr/>
    </dgm:pt>
  </dgm:ptLst>
  <dgm:cxnLst>
    <dgm:cxn modelId="{9DA8BF0D-2345-4930-A0B4-BE9169ACF346}" type="presOf" srcId="{0BF20F46-99F4-4C18-BC82-82B9A78BD3E1}" destId="{8D281054-CDC9-42F0-BFA4-C5D28205E174}" srcOrd="0" destOrd="0" presId="urn:microsoft.com/office/officeart/2017/3/layout/DropPinTimeline"/>
    <dgm:cxn modelId="{BE0AD80D-3220-49A9-A7CC-CCDAB73C7D7D}" type="presOf" srcId="{291590DF-1DD6-42F0-AFD2-6896C24983B4}" destId="{8F46E9EA-437C-4095-A679-49FCC663C0AD}" srcOrd="0" destOrd="0" presId="urn:microsoft.com/office/officeart/2017/3/layout/DropPinTimeline"/>
    <dgm:cxn modelId="{83600E12-0FCD-49A7-B02C-3DC371AA6434}" srcId="{DCEF796E-8024-498A-8B31-D1A5D646628F}" destId="{3C7E6701-CF0F-4B7B-94AE-BC0000A11A26}" srcOrd="0" destOrd="0" parTransId="{CF9E5CF4-58BC-455F-A410-588A45DB527A}" sibTransId="{154E82E4-7A8D-4527-A67F-CF9A73A298AD}"/>
    <dgm:cxn modelId="{F67F5A34-5CEE-4538-9E90-C8726D10EFF9}" type="presOf" srcId="{5C8DBEBC-5516-41AD-A92B-6F4BE90528AD}" destId="{60AA5BF0-90E6-4E9C-AF11-B06463B08D83}" srcOrd="0" destOrd="0" presId="urn:microsoft.com/office/officeart/2017/3/layout/DropPinTimeline"/>
    <dgm:cxn modelId="{FE50673D-EA0F-4EEF-BE5C-B0A0FE525210}" type="presOf" srcId="{2F017059-8492-43E0-A005-F7BFA9572B3A}" destId="{B2E6BC98-008F-4518-A325-54BA4271EEAC}" srcOrd="0" destOrd="0" presId="urn:microsoft.com/office/officeart/2017/3/layout/DropPinTimeline"/>
    <dgm:cxn modelId="{0EDA115B-76CC-48FC-9AA3-378526ADD8D7}" srcId="{291590DF-1DD6-42F0-AFD2-6896C24983B4}" destId="{DCEF796E-8024-498A-8B31-D1A5D646628F}" srcOrd="1" destOrd="0" parTransId="{098DCDAE-CA32-44D5-BC2F-6B5F0F3D2918}" sibTransId="{DC3420A6-F3AD-43B2-AE05-9EE928485C43}"/>
    <dgm:cxn modelId="{12DA305F-D964-4D24-87EE-DD2371FECE59}" srcId="{FEF73540-B4A6-46F6-B70F-1223B6CB7244}" destId="{2F017059-8492-43E0-A005-F7BFA9572B3A}" srcOrd="0" destOrd="0" parTransId="{BAFCF280-B5BD-478E-B988-E7F842AB8671}" sibTransId="{A73598DE-2E9F-4A9F-AF48-B5526CDB5EA1}"/>
    <dgm:cxn modelId="{5E954043-422A-43A8-AF65-3B02BC734628}" srcId="{5C8DBEBC-5516-41AD-A92B-6F4BE90528AD}" destId="{E83AD7E5-488F-465F-A82F-49AC757C8F6E}" srcOrd="0" destOrd="0" parTransId="{C6781EDD-8167-431B-BCBE-97944E7B7723}" sibTransId="{D2765F04-CE17-4519-8E61-268D68B15B6C}"/>
    <dgm:cxn modelId="{1C827264-6416-4199-9310-4814098C7664}" type="presOf" srcId="{9A88DCB9-4EFF-4FB5-BFA0-A69DF0E65CB3}" destId="{FD53B824-8815-4E79-B52A-BFBD86128329}" srcOrd="0" destOrd="0" presId="urn:microsoft.com/office/officeart/2017/3/layout/DropPinTimeline"/>
    <dgm:cxn modelId="{94F0956B-08EF-4984-A8F6-79F844F32DA8}" type="presOf" srcId="{3C7E6701-CF0F-4B7B-94AE-BC0000A11A26}" destId="{12A57598-0BC8-4086-9F4E-CEB69B1900AD}" srcOrd="0" destOrd="0" presId="urn:microsoft.com/office/officeart/2017/3/layout/DropPinTimeline"/>
    <dgm:cxn modelId="{0A2EC275-E77A-43BA-A880-FD618349DB47}" type="presOf" srcId="{FEF73540-B4A6-46F6-B70F-1223B6CB7244}" destId="{9A4D87C2-BAAA-481F-85E0-1DB03CFB3FCD}" srcOrd="0" destOrd="0" presId="urn:microsoft.com/office/officeart/2017/3/layout/DropPinTimeline"/>
    <dgm:cxn modelId="{CE29FC7E-920E-49D9-9627-E79B15EA56A3}" type="presOf" srcId="{DCEF796E-8024-498A-8B31-D1A5D646628F}" destId="{02FCA879-81FE-4156-A8A3-AED02EDB792B}" srcOrd="0" destOrd="0" presId="urn:microsoft.com/office/officeart/2017/3/layout/DropPinTimeline"/>
    <dgm:cxn modelId="{A4E5C89D-3C04-4C83-A497-39AC25B1BA78}" srcId="{9A88DCB9-4EFF-4FB5-BFA0-A69DF0E65CB3}" destId="{0BF20F46-99F4-4C18-BC82-82B9A78BD3E1}" srcOrd="0" destOrd="0" parTransId="{6B3E7FF6-36A7-4EA9-9AFA-BC509F93B069}" sibTransId="{4BCB8AA9-8D9A-40AA-BD18-4F4EFE05EFD7}"/>
    <dgm:cxn modelId="{F1385FA1-0E26-40FD-A36D-C2CD4E784BE2}" srcId="{291590DF-1DD6-42F0-AFD2-6896C24983B4}" destId="{FEF73540-B4A6-46F6-B70F-1223B6CB7244}" srcOrd="4" destOrd="0" parTransId="{4769C1A9-58B5-47F4-97CC-54E532F10789}" sibTransId="{47B89AB9-B132-4BA2-9E34-4DEB0F1236C6}"/>
    <dgm:cxn modelId="{056BA5A1-D7C0-4B6C-8592-608CD61A4BA1}" type="presOf" srcId="{8EF11FAA-1E86-438A-BA49-90055FDBF0B6}" destId="{3D1735C2-8DAE-4143-91A0-E4193D6BF1E1}" srcOrd="0" destOrd="0" presId="urn:microsoft.com/office/officeart/2017/3/layout/DropPinTimeline"/>
    <dgm:cxn modelId="{B3DC09B1-DF64-43B9-98F9-DA2CBCB8FFF4}" srcId="{291590DF-1DD6-42F0-AFD2-6896C24983B4}" destId="{5C8DBEBC-5516-41AD-A92B-6F4BE90528AD}" srcOrd="0" destOrd="0" parTransId="{7308EC52-F891-48DD-A0FD-132F272E9E8C}" sibTransId="{4A319C30-175D-41F6-9880-87A94068EC79}"/>
    <dgm:cxn modelId="{655F72BB-06EB-4E9D-81F3-66DE5299831C}" srcId="{291590DF-1DD6-42F0-AFD2-6896C24983B4}" destId="{8EF11FAA-1E86-438A-BA49-90055FDBF0B6}" srcOrd="2" destOrd="0" parTransId="{38803ADA-2E1E-414C-80AC-3848473F5CA4}" sibTransId="{560A48B4-5E8E-4201-9242-7F3B30DE3137}"/>
    <dgm:cxn modelId="{528A64CA-96BB-46C7-A973-7A5B1DF13CD6}" type="presOf" srcId="{E83AD7E5-488F-465F-A82F-49AC757C8F6E}" destId="{1143506F-FE04-4F31-B0A9-0A6B26D0D1C0}" srcOrd="0" destOrd="0" presId="urn:microsoft.com/office/officeart/2017/3/layout/DropPinTimeline"/>
    <dgm:cxn modelId="{01A506EB-8EFA-460A-B9FB-F6B879611104}" type="presOf" srcId="{460B41E9-EE8D-466F-9D73-B89CDC187AF8}" destId="{C96373B3-26A7-482B-A4CD-5973735E0523}" srcOrd="0" destOrd="0" presId="urn:microsoft.com/office/officeart/2017/3/layout/DropPinTimeline"/>
    <dgm:cxn modelId="{35504DF0-7169-49CB-9B22-3C52F5CF81C4}" srcId="{291590DF-1DD6-42F0-AFD2-6896C24983B4}" destId="{9A88DCB9-4EFF-4FB5-BFA0-A69DF0E65CB3}" srcOrd="3" destOrd="0" parTransId="{9D408BD1-6503-44CD-84BE-7CBB75306AA4}" sibTransId="{752EAEDC-0151-467F-910E-6595C76C4A54}"/>
    <dgm:cxn modelId="{0DD109F9-F570-4DE3-AA27-91ED4118692E}" srcId="{8EF11FAA-1E86-438A-BA49-90055FDBF0B6}" destId="{460B41E9-EE8D-466F-9D73-B89CDC187AF8}" srcOrd="0" destOrd="0" parTransId="{7D9D12F4-0880-4E27-8B56-256E5279A0EF}" sibTransId="{2B2A927B-EB2B-457D-B475-34ED97CC7BEE}"/>
    <dgm:cxn modelId="{E8FD88AC-0675-4748-BB5D-0DA703E40308}" type="presParOf" srcId="{8F46E9EA-437C-4095-A679-49FCC663C0AD}" destId="{6FE0404A-67B4-4E6E-99BE-670668F95BF9}" srcOrd="0" destOrd="0" presId="urn:microsoft.com/office/officeart/2017/3/layout/DropPinTimeline"/>
    <dgm:cxn modelId="{A14B8F0F-AB55-4BAF-B2FA-8026A15527DA}" type="presParOf" srcId="{8F46E9EA-437C-4095-A679-49FCC663C0AD}" destId="{6190DC1D-560E-4C7E-8A97-4F043FFB95B1}" srcOrd="1" destOrd="0" presId="urn:microsoft.com/office/officeart/2017/3/layout/DropPinTimeline"/>
    <dgm:cxn modelId="{D85AA7F7-65A4-4E40-A508-1B664DEE42C9}" type="presParOf" srcId="{6190DC1D-560E-4C7E-8A97-4F043FFB95B1}" destId="{57063E05-E3C6-4F82-B51E-F43138056037}" srcOrd="0" destOrd="0" presId="urn:microsoft.com/office/officeart/2017/3/layout/DropPinTimeline"/>
    <dgm:cxn modelId="{851EBADB-97D8-4F39-A881-F29029847142}" type="presParOf" srcId="{57063E05-E3C6-4F82-B51E-F43138056037}" destId="{74777E51-2A2E-46E2-96CB-3320A8AEAED5}" srcOrd="0" destOrd="0" presId="urn:microsoft.com/office/officeart/2017/3/layout/DropPinTimeline"/>
    <dgm:cxn modelId="{93A0505B-1BE8-4064-8667-F3F84C9AB822}" type="presParOf" srcId="{57063E05-E3C6-4F82-B51E-F43138056037}" destId="{30100AB4-BBC8-4F42-9C71-130E17A6B71E}" srcOrd="1" destOrd="0" presId="urn:microsoft.com/office/officeart/2017/3/layout/DropPinTimeline"/>
    <dgm:cxn modelId="{79F629A9-1D22-4AFB-A8EA-015752837666}" type="presParOf" srcId="{30100AB4-BBC8-4F42-9C71-130E17A6B71E}" destId="{00A1A82B-0663-4AE1-AC7C-08BFD2CB6161}" srcOrd="0" destOrd="0" presId="urn:microsoft.com/office/officeart/2017/3/layout/DropPinTimeline"/>
    <dgm:cxn modelId="{024E2858-AB7D-49AE-A5CA-E492D45ACE9E}" type="presParOf" srcId="{30100AB4-BBC8-4F42-9C71-130E17A6B71E}" destId="{8AC44025-EFBF-42C9-B76C-453914507989}" srcOrd="1" destOrd="0" presId="urn:microsoft.com/office/officeart/2017/3/layout/DropPinTimeline"/>
    <dgm:cxn modelId="{DC814560-2FC1-4CC5-8B5D-EC5F40B2307A}" type="presParOf" srcId="{57063E05-E3C6-4F82-B51E-F43138056037}" destId="{1143506F-FE04-4F31-B0A9-0A6B26D0D1C0}" srcOrd="2" destOrd="0" presId="urn:microsoft.com/office/officeart/2017/3/layout/DropPinTimeline"/>
    <dgm:cxn modelId="{AE9AA715-DBBE-4984-9610-242657134E2E}" type="presParOf" srcId="{57063E05-E3C6-4F82-B51E-F43138056037}" destId="{60AA5BF0-90E6-4E9C-AF11-B06463B08D83}" srcOrd="3" destOrd="0" presId="urn:microsoft.com/office/officeart/2017/3/layout/DropPinTimeline"/>
    <dgm:cxn modelId="{DBD58AE3-CF5C-47A5-A14E-598EDD1C8712}" type="presParOf" srcId="{57063E05-E3C6-4F82-B51E-F43138056037}" destId="{9ACAE303-65C4-4113-AC2A-32DDEFE6C70F}" srcOrd="4" destOrd="0" presId="urn:microsoft.com/office/officeart/2017/3/layout/DropPinTimeline"/>
    <dgm:cxn modelId="{AF1D03DD-C7F6-4E00-B31B-C6A7B6607BB8}" type="presParOf" srcId="{57063E05-E3C6-4F82-B51E-F43138056037}" destId="{3AB39594-9FAD-4FB1-B6DB-5B48880274CB}" srcOrd="5" destOrd="0" presId="urn:microsoft.com/office/officeart/2017/3/layout/DropPinTimeline"/>
    <dgm:cxn modelId="{E3D4961F-5BFB-41C2-B740-14DAB97687EF}" type="presParOf" srcId="{6190DC1D-560E-4C7E-8A97-4F043FFB95B1}" destId="{F0AC5F64-E859-4BFA-83D8-FA13B44EB7A0}" srcOrd="1" destOrd="0" presId="urn:microsoft.com/office/officeart/2017/3/layout/DropPinTimeline"/>
    <dgm:cxn modelId="{B08CF76F-676D-4CE6-950B-AE3B5B0DD910}" type="presParOf" srcId="{6190DC1D-560E-4C7E-8A97-4F043FFB95B1}" destId="{4342EDD3-3954-4B0E-A891-CA75FBF7DBE7}" srcOrd="2" destOrd="0" presId="urn:microsoft.com/office/officeart/2017/3/layout/DropPinTimeline"/>
    <dgm:cxn modelId="{D19E6A61-BC28-4988-9E16-F8B11BC87769}" type="presParOf" srcId="{4342EDD3-3954-4B0E-A891-CA75FBF7DBE7}" destId="{F78D4BED-5D7E-47AD-8244-69FE10E6E7AD}" srcOrd="0" destOrd="0" presId="urn:microsoft.com/office/officeart/2017/3/layout/DropPinTimeline"/>
    <dgm:cxn modelId="{7B4FEF9D-C2DF-44D3-ADFD-9CE7A2210BF5}" type="presParOf" srcId="{4342EDD3-3954-4B0E-A891-CA75FBF7DBE7}" destId="{74ED6954-CFF7-4235-8271-CC1F43829EB7}" srcOrd="1" destOrd="0" presId="urn:microsoft.com/office/officeart/2017/3/layout/DropPinTimeline"/>
    <dgm:cxn modelId="{D1969DB6-F4DA-4221-8760-A4CBD9B54A81}" type="presParOf" srcId="{74ED6954-CFF7-4235-8271-CC1F43829EB7}" destId="{DED5C69D-BA9C-4496-84E7-E398E994343D}" srcOrd="0" destOrd="0" presId="urn:microsoft.com/office/officeart/2017/3/layout/DropPinTimeline"/>
    <dgm:cxn modelId="{EE64129E-99ED-4CA2-BC5C-A98577C00119}" type="presParOf" srcId="{74ED6954-CFF7-4235-8271-CC1F43829EB7}" destId="{779AD999-461C-4020-AF16-C223938047A3}" srcOrd="1" destOrd="0" presId="urn:microsoft.com/office/officeart/2017/3/layout/DropPinTimeline"/>
    <dgm:cxn modelId="{A10BD152-83F5-48E5-B755-388B0C420A7D}" type="presParOf" srcId="{4342EDD3-3954-4B0E-A891-CA75FBF7DBE7}" destId="{12A57598-0BC8-4086-9F4E-CEB69B1900AD}" srcOrd="2" destOrd="0" presId="urn:microsoft.com/office/officeart/2017/3/layout/DropPinTimeline"/>
    <dgm:cxn modelId="{AEF06EEE-A8B5-4A98-8BD1-AABC99FAD56D}" type="presParOf" srcId="{4342EDD3-3954-4B0E-A891-CA75FBF7DBE7}" destId="{02FCA879-81FE-4156-A8A3-AED02EDB792B}" srcOrd="3" destOrd="0" presId="urn:microsoft.com/office/officeart/2017/3/layout/DropPinTimeline"/>
    <dgm:cxn modelId="{31137AB1-E6E7-4EC2-9085-1E2BF0D5E461}" type="presParOf" srcId="{4342EDD3-3954-4B0E-A891-CA75FBF7DBE7}" destId="{57D08848-48D9-482F-B31B-5C51CBE35F9D}" srcOrd="4" destOrd="0" presId="urn:microsoft.com/office/officeart/2017/3/layout/DropPinTimeline"/>
    <dgm:cxn modelId="{D8AE0F09-4594-4F94-9822-12AE3CA31CE8}" type="presParOf" srcId="{4342EDD3-3954-4B0E-A891-CA75FBF7DBE7}" destId="{74A00CBE-4CA8-40DD-A2A7-FFBD557EB93A}" srcOrd="5" destOrd="0" presId="urn:microsoft.com/office/officeart/2017/3/layout/DropPinTimeline"/>
    <dgm:cxn modelId="{02DF9A5F-6A9D-4F31-B068-899BA2BDCD18}" type="presParOf" srcId="{6190DC1D-560E-4C7E-8A97-4F043FFB95B1}" destId="{04BCA3DD-F398-4384-B194-CA9E1417F22B}" srcOrd="3" destOrd="0" presId="urn:microsoft.com/office/officeart/2017/3/layout/DropPinTimeline"/>
    <dgm:cxn modelId="{9DF985CF-4D85-46E2-9EFE-BA8D1350E172}" type="presParOf" srcId="{6190DC1D-560E-4C7E-8A97-4F043FFB95B1}" destId="{9551AEDD-4433-4E01-9A66-3E2C038B2A1E}" srcOrd="4" destOrd="0" presId="urn:microsoft.com/office/officeart/2017/3/layout/DropPinTimeline"/>
    <dgm:cxn modelId="{F1CB9BD6-468D-4775-9CC8-0DCA96F4A9BC}" type="presParOf" srcId="{9551AEDD-4433-4E01-9A66-3E2C038B2A1E}" destId="{1285D005-887B-43DB-B112-B732920D40EA}" srcOrd="0" destOrd="0" presId="urn:microsoft.com/office/officeart/2017/3/layout/DropPinTimeline"/>
    <dgm:cxn modelId="{5403621F-790A-4D3F-AB4D-8AAF56F096F3}" type="presParOf" srcId="{9551AEDD-4433-4E01-9A66-3E2C038B2A1E}" destId="{FEA3A656-C9A0-4537-98D9-546BC86E99B9}" srcOrd="1" destOrd="0" presId="urn:microsoft.com/office/officeart/2017/3/layout/DropPinTimeline"/>
    <dgm:cxn modelId="{6D8F1F30-43FC-4EBF-8978-9CF84EF8F10D}" type="presParOf" srcId="{FEA3A656-C9A0-4537-98D9-546BC86E99B9}" destId="{9E428672-BCB4-44B1-B2C1-5E8AC91AE84C}" srcOrd="0" destOrd="0" presId="urn:microsoft.com/office/officeart/2017/3/layout/DropPinTimeline"/>
    <dgm:cxn modelId="{E6B87B66-5775-48B5-B4EE-0DE7302C8391}" type="presParOf" srcId="{FEA3A656-C9A0-4537-98D9-546BC86E99B9}" destId="{ED2F408C-0AD3-4619-A715-23FDFCD289EB}" srcOrd="1" destOrd="0" presId="urn:microsoft.com/office/officeart/2017/3/layout/DropPinTimeline"/>
    <dgm:cxn modelId="{5CCC4138-02CF-41D8-9845-6608BAA18DB9}" type="presParOf" srcId="{9551AEDD-4433-4E01-9A66-3E2C038B2A1E}" destId="{C96373B3-26A7-482B-A4CD-5973735E0523}" srcOrd="2" destOrd="0" presId="urn:microsoft.com/office/officeart/2017/3/layout/DropPinTimeline"/>
    <dgm:cxn modelId="{FCCCA1AB-E002-4821-9748-85BAA0CBA242}" type="presParOf" srcId="{9551AEDD-4433-4E01-9A66-3E2C038B2A1E}" destId="{3D1735C2-8DAE-4143-91A0-E4193D6BF1E1}" srcOrd="3" destOrd="0" presId="urn:microsoft.com/office/officeart/2017/3/layout/DropPinTimeline"/>
    <dgm:cxn modelId="{D80BB084-9A0F-48A7-B580-662B4BD0D146}" type="presParOf" srcId="{9551AEDD-4433-4E01-9A66-3E2C038B2A1E}" destId="{BAEDBEF6-F5C8-4476-B440-9C05D6224BD8}" srcOrd="4" destOrd="0" presId="urn:microsoft.com/office/officeart/2017/3/layout/DropPinTimeline"/>
    <dgm:cxn modelId="{62855A00-6DA8-440F-AE23-DBE3A5B4231C}" type="presParOf" srcId="{9551AEDD-4433-4E01-9A66-3E2C038B2A1E}" destId="{EE72AB05-340A-4616-ADB3-BE712A46133D}" srcOrd="5" destOrd="0" presId="urn:microsoft.com/office/officeart/2017/3/layout/DropPinTimeline"/>
    <dgm:cxn modelId="{971FF678-AE12-4B9B-A3DF-08B055CD0F42}" type="presParOf" srcId="{6190DC1D-560E-4C7E-8A97-4F043FFB95B1}" destId="{D7267F07-8CC8-4909-AE78-82D7B330B80D}" srcOrd="5" destOrd="0" presId="urn:microsoft.com/office/officeart/2017/3/layout/DropPinTimeline"/>
    <dgm:cxn modelId="{8C4DAED3-39B7-49FE-A5B5-60B6782E27EF}" type="presParOf" srcId="{6190DC1D-560E-4C7E-8A97-4F043FFB95B1}" destId="{A1D5FA93-61F1-4ACB-970F-F89EB1DC2F1A}" srcOrd="6" destOrd="0" presId="urn:microsoft.com/office/officeart/2017/3/layout/DropPinTimeline"/>
    <dgm:cxn modelId="{888DDA3A-3AF2-4D12-B20C-F861A6220407}" type="presParOf" srcId="{A1D5FA93-61F1-4ACB-970F-F89EB1DC2F1A}" destId="{86A17FE0-9D64-442D-80D1-8B6175226669}" srcOrd="0" destOrd="0" presId="urn:microsoft.com/office/officeart/2017/3/layout/DropPinTimeline"/>
    <dgm:cxn modelId="{BC782DFB-A052-4386-B99E-513CA75EF104}" type="presParOf" srcId="{A1D5FA93-61F1-4ACB-970F-F89EB1DC2F1A}" destId="{5C9C834F-7FF6-4EBF-A72C-53D7AE88646A}" srcOrd="1" destOrd="0" presId="urn:microsoft.com/office/officeart/2017/3/layout/DropPinTimeline"/>
    <dgm:cxn modelId="{B326BBBF-9C6C-4DE9-99CA-8F1B961D5551}" type="presParOf" srcId="{5C9C834F-7FF6-4EBF-A72C-53D7AE88646A}" destId="{75D45827-76BF-4286-9FD9-7D9417EA2884}" srcOrd="0" destOrd="0" presId="urn:microsoft.com/office/officeart/2017/3/layout/DropPinTimeline"/>
    <dgm:cxn modelId="{85D7E07C-5861-4F37-A9CA-6EA9F0988068}" type="presParOf" srcId="{5C9C834F-7FF6-4EBF-A72C-53D7AE88646A}" destId="{131D87FC-FB89-4892-BD16-9DCD54E00440}" srcOrd="1" destOrd="0" presId="urn:microsoft.com/office/officeart/2017/3/layout/DropPinTimeline"/>
    <dgm:cxn modelId="{4B704440-82EF-4D62-BE8A-A6977640607C}" type="presParOf" srcId="{A1D5FA93-61F1-4ACB-970F-F89EB1DC2F1A}" destId="{8D281054-CDC9-42F0-BFA4-C5D28205E174}" srcOrd="2" destOrd="0" presId="urn:microsoft.com/office/officeart/2017/3/layout/DropPinTimeline"/>
    <dgm:cxn modelId="{D67407F8-B455-49D1-8487-1983A4E4C570}" type="presParOf" srcId="{A1D5FA93-61F1-4ACB-970F-F89EB1DC2F1A}" destId="{FD53B824-8815-4E79-B52A-BFBD86128329}" srcOrd="3" destOrd="0" presId="urn:microsoft.com/office/officeart/2017/3/layout/DropPinTimeline"/>
    <dgm:cxn modelId="{37CB3691-7B17-4041-9DC7-6FC5C2934F98}" type="presParOf" srcId="{A1D5FA93-61F1-4ACB-970F-F89EB1DC2F1A}" destId="{5338B5F4-F40E-4712-B126-6162408A850B}" srcOrd="4" destOrd="0" presId="urn:microsoft.com/office/officeart/2017/3/layout/DropPinTimeline"/>
    <dgm:cxn modelId="{4531DB8F-7601-4197-934E-5C3DD72CA6D1}" type="presParOf" srcId="{A1D5FA93-61F1-4ACB-970F-F89EB1DC2F1A}" destId="{3AEFB03C-F33E-4750-A13D-66BEF3180CAA}" srcOrd="5" destOrd="0" presId="urn:microsoft.com/office/officeart/2017/3/layout/DropPinTimeline"/>
    <dgm:cxn modelId="{4D64AAD6-AB96-499D-9663-7BD6194B194A}" type="presParOf" srcId="{6190DC1D-560E-4C7E-8A97-4F043FFB95B1}" destId="{24992A9A-26E2-4DAA-9262-990B3ADE9035}" srcOrd="7" destOrd="0" presId="urn:microsoft.com/office/officeart/2017/3/layout/DropPinTimeline"/>
    <dgm:cxn modelId="{4C1B2302-3BFE-409B-952A-12FB2D652CA9}" type="presParOf" srcId="{6190DC1D-560E-4C7E-8A97-4F043FFB95B1}" destId="{E1CEAA1B-8221-49DD-88DA-D878EE199D20}" srcOrd="8" destOrd="0" presId="urn:microsoft.com/office/officeart/2017/3/layout/DropPinTimeline"/>
    <dgm:cxn modelId="{3E96B10A-7F2F-4EBB-89EA-BFAD13B5C609}" type="presParOf" srcId="{E1CEAA1B-8221-49DD-88DA-D878EE199D20}" destId="{5B953718-6FC7-4E5F-A757-9C58BEB23876}" srcOrd="0" destOrd="0" presId="urn:microsoft.com/office/officeart/2017/3/layout/DropPinTimeline"/>
    <dgm:cxn modelId="{CAC21D6B-54F3-4C93-A84F-60BD1949DEFD}" type="presParOf" srcId="{E1CEAA1B-8221-49DD-88DA-D878EE199D20}" destId="{6565F795-E9DB-4AF3-8EBC-DB280F668C4D}" srcOrd="1" destOrd="0" presId="urn:microsoft.com/office/officeart/2017/3/layout/DropPinTimeline"/>
    <dgm:cxn modelId="{5B1D9D4C-8E75-4FBD-9D1B-EAC1B07C9C0F}" type="presParOf" srcId="{6565F795-E9DB-4AF3-8EBC-DB280F668C4D}" destId="{F46133E9-35F3-4B1E-A7EE-6180DF26BEE9}" srcOrd="0" destOrd="0" presId="urn:microsoft.com/office/officeart/2017/3/layout/DropPinTimeline"/>
    <dgm:cxn modelId="{69D02687-0C20-49CD-AE62-09C93F5A2936}" type="presParOf" srcId="{6565F795-E9DB-4AF3-8EBC-DB280F668C4D}" destId="{8F2774F4-E38B-4D18-ACCE-0CDEC2F3AD7B}" srcOrd="1" destOrd="0" presId="urn:microsoft.com/office/officeart/2017/3/layout/DropPinTimeline"/>
    <dgm:cxn modelId="{8B3005B1-7AFA-4038-821F-608F41820900}" type="presParOf" srcId="{E1CEAA1B-8221-49DD-88DA-D878EE199D20}" destId="{B2E6BC98-008F-4518-A325-54BA4271EEAC}" srcOrd="2" destOrd="0" presId="urn:microsoft.com/office/officeart/2017/3/layout/DropPinTimeline"/>
    <dgm:cxn modelId="{4F781606-E3B1-42BF-B9F1-632A137910D3}" type="presParOf" srcId="{E1CEAA1B-8221-49DD-88DA-D878EE199D20}" destId="{9A4D87C2-BAAA-481F-85E0-1DB03CFB3FCD}" srcOrd="3" destOrd="0" presId="urn:microsoft.com/office/officeart/2017/3/layout/DropPinTimeline"/>
    <dgm:cxn modelId="{9D73D537-8645-44FD-9673-688DAAAABC31}" type="presParOf" srcId="{E1CEAA1B-8221-49DD-88DA-D878EE199D20}" destId="{77A9A376-CF0A-467E-BBAD-CDEF9FB8BB5F}" srcOrd="4" destOrd="0" presId="urn:microsoft.com/office/officeart/2017/3/layout/DropPinTimeline"/>
    <dgm:cxn modelId="{0DF47226-5D18-4087-90AD-5F1392F218B1}" type="presParOf" srcId="{E1CEAA1B-8221-49DD-88DA-D878EE199D20}" destId="{18A01745-7771-41B9-95FC-9A962AA0F3BB}" srcOrd="5" destOrd="0" presId="urn:microsoft.com/office/officeart/2017/3/layout/DropPinTimeline"/>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1C7B5C-FCEF-45F6-89AE-D3614F87B08B}"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50F0C74E-6D0E-4CD8-9375-C665DA99556C}">
      <dgm:prSet custT="1"/>
      <dgm:spPr/>
      <dgm:t>
        <a:bodyPr/>
        <a:lstStyle/>
        <a:p>
          <a:r>
            <a:rPr lang="en-GB" sz="1100" dirty="0"/>
            <a:t>Local authorities, police and fire bodies in England are responsible for approximately </a:t>
          </a:r>
          <a:r>
            <a:rPr lang="en-GB" sz="1100" b="1" dirty="0"/>
            <a:t>£100 billion of net revenue spending </a:t>
          </a:r>
          <a:r>
            <a:rPr lang="en-GB" sz="1100" dirty="0"/>
            <a:t>each year.</a:t>
          </a:r>
          <a:endParaRPr lang="en-US" sz="1100" dirty="0"/>
        </a:p>
      </dgm:t>
    </dgm:pt>
    <dgm:pt modelId="{0110E56D-E723-467F-94E7-E1617A2B4CEB}" type="parTrans" cxnId="{D40DDF5D-F261-4905-8DB1-341A50C795BA}">
      <dgm:prSet/>
      <dgm:spPr/>
      <dgm:t>
        <a:bodyPr/>
        <a:lstStyle/>
        <a:p>
          <a:endParaRPr lang="en-US" sz="1100"/>
        </a:p>
      </dgm:t>
    </dgm:pt>
    <dgm:pt modelId="{95C1D125-CF00-44D1-8B64-8F91B9B921ED}" type="sibTrans" cxnId="{D40DDF5D-F261-4905-8DB1-341A50C795BA}">
      <dgm:prSet/>
      <dgm:spPr/>
      <dgm:t>
        <a:bodyPr/>
        <a:lstStyle/>
        <a:p>
          <a:endParaRPr lang="en-US" sz="1100"/>
        </a:p>
      </dgm:t>
    </dgm:pt>
    <dgm:pt modelId="{B6791009-18DC-4A34-8376-2EA180D88607}">
      <dgm:prSet custT="1"/>
      <dgm:spPr/>
      <dgm:t>
        <a:bodyPr/>
        <a:lstStyle/>
        <a:p>
          <a:r>
            <a:rPr lang="en-GB" sz="1100"/>
            <a:t>NAO: proper accounting for public funds and high-quality public audit are </a:t>
          </a:r>
          <a:r>
            <a:rPr lang="en-GB" sz="1100" b="1"/>
            <a:t>pivotal for trust in public finance</a:t>
          </a:r>
          <a:r>
            <a:rPr lang="en-GB" sz="1100"/>
            <a:t> and expenditure in an accountable and democratic system.</a:t>
          </a:r>
          <a:endParaRPr lang="en-US" sz="1100"/>
        </a:p>
      </dgm:t>
    </dgm:pt>
    <dgm:pt modelId="{3BBA4F67-4B6B-47B8-BB03-E0CB32E37EB4}" type="parTrans" cxnId="{238FEBA4-2EAB-468F-AA8A-0376B45DB58F}">
      <dgm:prSet/>
      <dgm:spPr/>
      <dgm:t>
        <a:bodyPr/>
        <a:lstStyle/>
        <a:p>
          <a:endParaRPr lang="en-US" sz="1100"/>
        </a:p>
      </dgm:t>
    </dgm:pt>
    <dgm:pt modelId="{1D6695FE-98D2-46B4-A4F0-43EEC4681BCD}" type="sibTrans" cxnId="{238FEBA4-2EAB-468F-AA8A-0376B45DB58F}">
      <dgm:prSet/>
      <dgm:spPr/>
      <dgm:t>
        <a:bodyPr/>
        <a:lstStyle/>
        <a:p>
          <a:endParaRPr lang="en-US" sz="1100"/>
        </a:p>
      </dgm:t>
    </dgm:pt>
    <dgm:pt modelId="{567250C4-1C2C-4DF0-A820-262DDCD87DCD}">
      <dgm:prSet custT="1"/>
      <dgm:spPr/>
      <dgm:t>
        <a:bodyPr/>
        <a:lstStyle/>
        <a:p>
          <a:r>
            <a:rPr lang="en-GB" sz="1100" dirty="0"/>
            <a:t>PSAA: audited accounts are the main way </a:t>
          </a:r>
          <a:r>
            <a:rPr lang="en-GB" sz="1100" b="1" dirty="0"/>
            <a:t>public bodies demonstrate accountability for managing public money</a:t>
          </a:r>
          <a:r>
            <a:rPr lang="en-GB" sz="1100" dirty="0"/>
            <a:t>.  The publication of timely audited accounts, with an audit opinion, is a </a:t>
          </a:r>
          <a:r>
            <a:rPr lang="en-GB" sz="1100" b="1" dirty="0"/>
            <a:t>key element of financial management arrangements and a fundamental feature of good governance.</a:t>
          </a:r>
          <a:endParaRPr lang="en-US" sz="1100" dirty="0"/>
        </a:p>
      </dgm:t>
    </dgm:pt>
    <dgm:pt modelId="{B93E432B-F85A-45EF-A84A-A440CC2AAD26}" type="parTrans" cxnId="{E6B54636-3DDD-411E-9FFF-186231AC1465}">
      <dgm:prSet/>
      <dgm:spPr/>
      <dgm:t>
        <a:bodyPr/>
        <a:lstStyle/>
        <a:p>
          <a:endParaRPr lang="en-US" sz="1100"/>
        </a:p>
      </dgm:t>
    </dgm:pt>
    <dgm:pt modelId="{3E601949-5EDC-4E7A-B054-F5FA288CFC85}" type="sibTrans" cxnId="{E6B54636-3DDD-411E-9FFF-186231AC1465}">
      <dgm:prSet/>
      <dgm:spPr/>
      <dgm:t>
        <a:bodyPr/>
        <a:lstStyle/>
        <a:p>
          <a:endParaRPr lang="en-US" sz="1100"/>
        </a:p>
      </dgm:t>
    </dgm:pt>
    <dgm:pt modelId="{36973598-B481-4CC3-BD90-2F87DC958261}">
      <dgm:prSet custT="1"/>
      <dgm:spPr/>
      <dgm:t>
        <a:bodyPr/>
        <a:lstStyle/>
        <a:p>
          <a:r>
            <a:rPr lang="en-GB" sz="1100"/>
            <a:t>CIPFA LASAAC: users of accounts should be able to access the information they want to </a:t>
          </a:r>
          <a:r>
            <a:rPr lang="en-GB" sz="1100" b="1"/>
            <a:t>help them to understand the finances of an authority.</a:t>
          </a:r>
          <a:endParaRPr lang="en-US" sz="1100"/>
        </a:p>
      </dgm:t>
    </dgm:pt>
    <dgm:pt modelId="{1CB0BE7C-53C7-436F-BD13-65F110B4ED21}" type="parTrans" cxnId="{1D7A54F6-5029-4B33-8350-8AAF2ABC8742}">
      <dgm:prSet/>
      <dgm:spPr/>
      <dgm:t>
        <a:bodyPr/>
        <a:lstStyle/>
        <a:p>
          <a:endParaRPr lang="en-US" sz="1100"/>
        </a:p>
      </dgm:t>
    </dgm:pt>
    <dgm:pt modelId="{38C76692-8F9B-4B52-9FD1-8873E27B02CA}" type="sibTrans" cxnId="{1D7A54F6-5029-4B33-8350-8AAF2ABC8742}">
      <dgm:prSet/>
      <dgm:spPr/>
      <dgm:t>
        <a:bodyPr/>
        <a:lstStyle/>
        <a:p>
          <a:endParaRPr lang="en-US" sz="1100"/>
        </a:p>
      </dgm:t>
    </dgm:pt>
    <dgm:pt modelId="{EF81D37B-4ACB-433B-81DD-26C0D0FED961}">
      <dgm:prSet custT="1"/>
      <dgm:spPr/>
      <dgm:t>
        <a:bodyPr/>
        <a:lstStyle/>
        <a:p>
          <a:r>
            <a:rPr lang="en-GB" sz="1100"/>
            <a:t>Government: robust local audit system and transparent local authority financial reporting is </a:t>
          </a:r>
          <a:r>
            <a:rPr lang="en-GB" sz="1100" b="1"/>
            <a:t>key to delivering VfM to taxpayers, and for sustaining public confidence in our systems of local democracy.</a:t>
          </a:r>
          <a:endParaRPr lang="en-US" sz="1100"/>
        </a:p>
      </dgm:t>
    </dgm:pt>
    <dgm:pt modelId="{A9093D5F-5F75-4D3B-B0FF-D5EE18DC3012}" type="parTrans" cxnId="{640678C7-6B4C-405B-8648-D5D26D856645}">
      <dgm:prSet/>
      <dgm:spPr/>
      <dgm:t>
        <a:bodyPr/>
        <a:lstStyle/>
        <a:p>
          <a:endParaRPr lang="en-US" sz="1100"/>
        </a:p>
      </dgm:t>
    </dgm:pt>
    <dgm:pt modelId="{9A72E417-42E0-4C03-851C-BEA65EDA2692}" type="sibTrans" cxnId="{640678C7-6B4C-405B-8648-D5D26D856645}">
      <dgm:prSet/>
      <dgm:spPr/>
      <dgm:t>
        <a:bodyPr/>
        <a:lstStyle/>
        <a:p>
          <a:endParaRPr lang="en-US" sz="1100"/>
        </a:p>
      </dgm:t>
    </dgm:pt>
    <dgm:pt modelId="{3B8E599A-180E-4749-B644-124F17C1247F}" type="pres">
      <dgm:prSet presAssocID="{D71C7B5C-FCEF-45F6-89AE-D3614F87B08B}" presName="diagram" presStyleCnt="0">
        <dgm:presLayoutVars>
          <dgm:dir/>
          <dgm:resizeHandles val="exact"/>
        </dgm:presLayoutVars>
      </dgm:prSet>
      <dgm:spPr/>
    </dgm:pt>
    <dgm:pt modelId="{6293035E-4276-42E9-9B10-98E5A16CCBDC}" type="pres">
      <dgm:prSet presAssocID="{50F0C74E-6D0E-4CD8-9375-C665DA99556C}" presName="node" presStyleLbl="node1" presStyleIdx="0" presStyleCnt="5">
        <dgm:presLayoutVars>
          <dgm:bulletEnabled val="1"/>
        </dgm:presLayoutVars>
      </dgm:prSet>
      <dgm:spPr/>
    </dgm:pt>
    <dgm:pt modelId="{019CBF08-79CF-4540-8DC0-51D5C81B0817}" type="pres">
      <dgm:prSet presAssocID="{95C1D125-CF00-44D1-8B64-8F91B9B921ED}" presName="sibTrans" presStyleCnt="0"/>
      <dgm:spPr/>
    </dgm:pt>
    <dgm:pt modelId="{00AA8DF1-44DE-40F7-8DB2-970B07D226E2}" type="pres">
      <dgm:prSet presAssocID="{B6791009-18DC-4A34-8376-2EA180D88607}" presName="node" presStyleLbl="node1" presStyleIdx="1" presStyleCnt="5">
        <dgm:presLayoutVars>
          <dgm:bulletEnabled val="1"/>
        </dgm:presLayoutVars>
      </dgm:prSet>
      <dgm:spPr/>
    </dgm:pt>
    <dgm:pt modelId="{5AB5F923-012E-42AA-B7B9-BBD6BB6325B0}" type="pres">
      <dgm:prSet presAssocID="{1D6695FE-98D2-46B4-A4F0-43EEC4681BCD}" presName="sibTrans" presStyleCnt="0"/>
      <dgm:spPr/>
    </dgm:pt>
    <dgm:pt modelId="{FB65CC2B-DE6F-4540-AC7A-4592A4C7CD32}" type="pres">
      <dgm:prSet presAssocID="{567250C4-1C2C-4DF0-A820-262DDCD87DCD}" presName="node" presStyleLbl="node1" presStyleIdx="2" presStyleCnt="5" custScaleX="142116">
        <dgm:presLayoutVars>
          <dgm:bulletEnabled val="1"/>
        </dgm:presLayoutVars>
      </dgm:prSet>
      <dgm:spPr/>
    </dgm:pt>
    <dgm:pt modelId="{966765B6-E631-48C1-9D49-E07AEAFE2C85}" type="pres">
      <dgm:prSet presAssocID="{3E601949-5EDC-4E7A-B054-F5FA288CFC85}" presName="sibTrans" presStyleCnt="0"/>
      <dgm:spPr/>
    </dgm:pt>
    <dgm:pt modelId="{73359823-57A9-445F-A941-B14A75E2A88B}" type="pres">
      <dgm:prSet presAssocID="{36973598-B481-4CC3-BD90-2F87DC958261}" presName="node" presStyleLbl="node1" presStyleIdx="3" presStyleCnt="5">
        <dgm:presLayoutVars>
          <dgm:bulletEnabled val="1"/>
        </dgm:presLayoutVars>
      </dgm:prSet>
      <dgm:spPr/>
    </dgm:pt>
    <dgm:pt modelId="{4854CFF1-E898-44FC-8230-98F3CAEBC1A4}" type="pres">
      <dgm:prSet presAssocID="{38C76692-8F9B-4B52-9FD1-8873E27B02CA}" presName="sibTrans" presStyleCnt="0"/>
      <dgm:spPr/>
    </dgm:pt>
    <dgm:pt modelId="{117C0062-85AA-4FE8-A0E7-4DBEBFE1BE46}" type="pres">
      <dgm:prSet presAssocID="{EF81D37B-4ACB-433B-81DD-26C0D0FED961}" presName="node" presStyleLbl="node1" presStyleIdx="4" presStyleCnt="5">
        <dgm:presLayoutVars>
          <dgm:bulletEnabled val="1"/>
        </dgm:presLayoutVars>
      </dgm:prSet>
      <dgm:spPr/>
    </dgm:pt>
  </dgm:ptLst>
  <dgm:cxnLst>
    <dgm:cxn modelId="{7E153328-E2B1-4B07-8CB7-2DD2C96FE042}" type="presOf" srcId="{D71C7B5C-FCEF-45F6-89AE-D3614F87B08B}" destId="{3B8E599A-180E-4749-B644-124F17C1247F}" srcOrd="0" destOrd="0" presId="urn:microsoft.com/office/officeart/2005/8/layout/default"/>
    <dgm:cxn modelId="{E6B54636-3DDD-411E-9FFF-186231AC1465}" srcId="{D71C7B5C-FCEF-45F6-89AE-D3614F87B08B}" destId="{567250C4-1C2C-4DF0-A820-262DDCD87DCD}" srcOrd="2" destOrd="0" parTransId="{B93E432B-F85A-45EF-A84A-A440CC2AAD26}" sibTransId="{3E601949-5EDC-4E7A-B054-F5FA288CFC85}"/>
    <dgm:cxn modelId="{D40DDF5D-F261-4905-8DB1-341A50C795BA}" srcId="{D71C7B5C-FCEF-45F6-89AE-D3614F87B08B}" destId="{50F0C74E-6D0E-4CD8-9375-C665DA99556C}" srcOrd="0" destOrd="0" parTransId="{0110E56D-E723-467F-94E7-E1617A2B4CEB}" sibTransId="{95C1D125-CF00-44D1-8B64-8F91B9B921ED}"/>
    <dgm:cxn modelId="{E0E66491-4505-4396-8E6F-E583AAE7488E}" type="presOf" srcId="{B6791009-18DC-4A34-8376-2EA180D88607}" destId="{00AA8DF1-44DE-40F7-8DB2-970B07D226E2}" srcOrd="0" destOrd="0" presId="urn:microsoft.com/office/officeart/2005/8/layout/default"/>
    <dgm:cxn modelId="{09154CA4-73B9-4A1B-A1A1-F23C6F1D7571}" type="presOf" srcId="{50F0C74E-6D0E-4CD8-9375-C665DA99556C}" destId="{6293035E-4276-42E9-9B10-98E5A16CCBDC}" srcOrd="0" destOrd="0" presId="urn:microsoft.com/office/officeart/2005/8/layout/default"/>
    <dgm:cxn modelId="{238FEBA4-2EAB-468F-AA8A-0376B45DB58F}" srcId="{D71C7B5C-FCEF-45F6-89AE-D3614F87B08B}" destId="{B6791009-18DC-4A34-8376-2EA180D88607}" srcOrd="1" destOrd="0" parTransId="{3BBA4F67-4B6B-47B8-BB03-E0CB32E37EB4}" sibTransId="{1D6695FE-98D2-46B4-A4F0-43EEC4681BCD}"/>
    <dgm:cxn modelId="{ECA8A2AB-E623-4C1A-995D-9A1CD8212B62}" type="presOf" srcId="{EF81D37B-4ACB-433B-81DD-26C0D0FED961}" destId="{117C0062-85AA-4FE8-A0E7-4DBEBFE1BE46}" srcOrd="0" destOrd="0" presId="urn:microsoft.com/office/officeart/2005/8/layout/default"/>
    <dgm:cxn modelId="{E6E314C5-78D6-4E54-BED6-8EB7D239B9E0}" type="presOf" srcId="{567250C4-1C2C-4DF0-A820-262DDCD87DCD}" destId="{FB65CC2B-DE6F-4540-AC7A-4592A4C7CD32}" srcOrd="0" destOrd="0" presId="urn:microsoft.com/office/officeart/2005/8/layout/default"/>
    <dgm:cxn modelId="{640678C7-6B4C-405B-8648-D5D26D856645}" srcId="{D71C7B5C-FCEF-45F6-89AE-D3614F87B08B}" destId="{EF81D37B-4ACB-433B-81DD-26C0D0FED961}" srcOrd="4" destOrd="0" parTransId="{A9093D5F-5F75-4D3B-B0FF-D5EE18DC3012}" sibTransId="{9A72E417-42E0-4C03-851C-BEA65EDA2692}"/>
    <dgm:cxn modelId="{06FB2FE8-861D-4360-8D2E-6D91DCDC9D42}" type="presOf" srcId="{36973598-B481-4CC3-BD90-2F87DC958261}" destId="{73359823-57A9-445F-A941-B14A75E2A88B}" srcOrd="0" destOrd="0" presId="urn:microsoft.com/office/officeart/2005/8/layout/default"/>
    <dgm:cxn modelId="{1D7A54F6-5029-4B33-8350-8AAF2ABC8742}" srcId="{D71C7B5C-FCEF-45F6-89AE-D3614F87B08B}" destId="{36973598-B481-4CC3-BD90-2F87DC958261}" srcOrd="3" destOrd="0" parTransId="{1CB0BE7C-53C7-436F-BD13-65F110B4ED21}" sibTransId="{38C76692-8F9B-4B52-9FD1-8873E27B02CA}"/>
    <dgm:cxn modelId="{081B880D-2488-4F9D-B20F-4E54BAD37216}" type="presParOf" srcId="{3B8E599A-180E-4749-B644-124F17C1247F}" destId="{6293035E-4276-42E9-9B10-98E5A16CCBDC}" srcOrd="0" destOrd="0" presId="urn:microsoft.com/office/officeart/2005/8/layout/default"/>
    <dgm:cxn modelId="{54143314-A09F-4512-A088-D40E65EA737E}" type="presParOf" srcId="{3B8E599A-180E-4749-B644-124F17C1247F}" destId="{019CBF08-79CF-4540-8DC0-51D5C81B0817}" srcOrd="1" destOrd="0" presId="urn:microsoft.com/office/officeart/2005/8/layout/default"/>
    <dgm:cxn modelId="{44D13F90-CABF-445B-AC17-144BA922813B}" type="presParOf" srcId="{3B8E599A-180E-4749-B644-124F17C1247F}" destId="{00AA8DF1-44DE-40F7-8DB2-970B07D226E2}" srcOrd="2" destOrd="0" presId="urn:microsoft.com/office/officeart/2005/8/layout/default"/>
    <dgm:cxn modelId="{BBBFD551-61C6-455F-8DC4-7922BB0E1766}" type="presParOf" srcId="{3B8E599A-180E-4749-B644-124F17C1247F}" destId="{5AB5F923-012E-42AA-B7B9-BBD6BB6325B0}" srcOrd="3" destOrd="0" presId="urn:microsoft.com/office/officeart/2005/8/layout/default"/>
    <dgm:cxn modelId="{BBD8DB1B-603F-4B92-8788-C4E235BBF09E}" type="presParOf" srcId="{3B8E599A-180E-4749-B644-124F17C1247F}" destId="{FB65CC2B-DE6F-4540-AC7A-4592A4C7CD32}" srcOrd="4" destOrd="0" presId="urn:microsoft.com/office/officeart/2005/8/layout/default"/>
    <dgm:cxn modelId="{A350A1CC-8ED3-47D7-A11A-186338A207DB}" type="presParOf" srcId="{3B8E599A-180E-4749-B644-124F17C1247F}" destId="{966765B6-E631-48C1-9D49-E07AEAFE2C85}" srcOrd="5" destOrd="0" presId="urn:microsoft.com/office/officeart/2005/8/layout/default"/>
    <dgm:cxn modelId="{FCCB650D-8E43-4C1E-B343-4943B34EF35E}" type="presParOf" srcId="{3B8E599A-180E-4749-B644-124F17C1247F}" destId="{73359823-57A9-445F-A941-B14A75E2A88B}" srcOrd="6" destOrd="0" presId="urn:microsoft.com/office/officeart/2005/8/layout/default"/>
    <dgm:cxn modelId="{D2EE7601-DB0F-49CB-9249-8FDFE00E8478}" type="presParOf" srcId="{3B8E599A-180E-4749-B644-124F17C1247F}" destId="{4854CFF1-E898-44FC-8230-98F3CAEBC1A4}" srcOrd="7" destOrd="0" presId="urn:microsoft.com/office/officeart/2005/8/layout/default"/>
    <dgm:cxn modelId="{4AD4CE09-625B-408E-B29D-3E8AA646FB6B}" type="presParOf" srcId="{3B8E599A-180E-4749-B644-124F17C1247F}" destId="{117C0062-85AA-4FE8-A0E7-4DBEBFE1BE46}" srcOrd="8"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0404A-67B4-4E6E-99BE-670668F95BF9}">
      <dsp:nvSpPr>
        <dsp:cNvPr id="0" name=""/>
        <dsp:cNvSpPr/>
      </dsp:nvSpPr>
      <dsp:spPr>
        <a:xfrm>
          <a:off x="0" y="1474787"/>
          <a:ext cx="8207375"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0A1A82B-0663-4AE1-AC7C-08BFD2CB6161}">
      <dsp:nvSpPr>
        <dsp:cNvPr id="0" name=""/>
        <dsp:cNvSpPr/>
      </dsp:nvSpPr>
      <dsp:spPr>
        <a:xfrm rot="8100000">
          <a:off x="47927" y="339880"/>
          <a:ext cx="216909" cy="216909"/>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AC44025-EFBF-42C9-B76C-453914507989}">
      <dsp:nvSpPr>
        <dsp:cNvPr id="0" name=""/>
        <dsp:cNvSpPr/>
      </dsp:nvSpPr>
      <dsp:spPr>
        <a:xfrm>
          <a:off x="72024" y="363977"/>
          <a:ext cx="168715" cy="16871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143506F-FE04-4F31-B0A9-0A6B26D0D1C0}">
      <dsp:nvSpPr>
        <dsp:cNvPr id="0" name=""/>
        <dsp:cNvSpPr/>
      </dsp:nvSpPr>
      <dsp:spPr>
        <a:xfrm>
          <a:off x="309759" y="601713"/>
          <a:ext cx="2274144" cy="87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85725" numCol="1" spcCol="1270" anchor="t" anchorCtr="0">
          <a:noAutofit/>
        </a:bodyPr>
        <a:lstStyle/>
        <a:p>
          <a:pPr marL="0" lvl="0" indent="0" algn="l" defTabSz="400050">
            <a:lnSpc>
              <a:spcPct val="90000"/>
            </a:lnSpc>
            <a:spcBef>
              <a:spcPct val="0"/>
            </a:spcBef>
            <a:spcAft>
              <a:spcPct val="35000"/>
            </a:spcAft>
            <a:buNone/>
          </a:pPr>
          <a:r>
            <a:rPr lang="en-US" sz="900" kern="1200" dirty="0"/>
            <a:t>Redmond Review reported.</a:t>
          </a:r>
        </a:p>
      </dsp:txBody>
      <dsp:txXfrm>
        <a:off x="309759" y="601713"/>
        <a:ext cx="2274144" cy="873074"/>
      </dsp:txXfrm>
    </dsp:sp>
    <dsp:sp modelId="{60AA5BF0-90E6-4E9C-AF11-B06463B08D83}">
      <dsp:nvSpPr>
        <dsp:cNvPr id="0" name=""/>
        <dsp:cNvSpPr/>
      </dsp:nvSpPr>
      <dsp:spPr>
        <a:xfrm>
          <a:off x="309759" y="294957"/>
          <a:ext cx="2274144" cy="30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t>Sep. 2020</a:t>
          </a:r>
        </a:p>
      </dsp:txBody>
      <dsp:txXfrm>
        <a:off x="309759" y="294957"/>
        <a:ext cx="2274144" cy="306755"/>
      </dsp:txXfrm>
    </dsp:sp>
    <dsp:sp modelId="{9ACAE303-65C4-4113-AC2A-32DDEFE6C70F}">
      <dsp:nvSpPr>
        <dsp:cNvPr id="0" name=""/>
        <dsp:cNvSpPr/>
      </dsp:nvSpPr>
      <dsp:spPr>
        <a:xfrm>
          <a:off x="156381" y="601713"/>
          <a:ext cx="0" cy="87307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4777E51-2A2E-46E2-96CB-3320A8AEAED5}">
      <dsp:nvSpPr>
        <dsp:cNvPr id="0" name=""/>
        <dsp:cNvSpPr/>
      </dsp:nvSpPr>
      <dsp:spPr>
        <a:xfrm>
          <a:off x="128773" y="1447179"/>
          <a:ext cx="55216" cy="5521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ED5C69D-BA9C-4496-84E7-E398E994343D}">
      <dsp:nvSpPr>
        <dsp:cNvPr id="0" name=""/>
        <dsp:cNvSpPr/>
      </dsp:nvSpPr>
      <dsp:spPr>
        <a:xfrm rot="18900000">
          <a:off x="1413285" y="2392785"/>
          <a:ext cx="216909" cy="216909"/>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79AD999-461C-4020-AF16-C223938047A3}">
      <dsp:nvSpPr>
        <dsp:cNvPr id="0" name=""/>
        <dsp:cNvSpPr/>
      </dsp:nvSpPr>
      <dsp:spPr>
        <a:xfrm>
          <a:off x="1437382" y="2416881"/>
          <a:ext cx="168715" cy="16871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2A57598-0BC8-4086-9F4E-CEB69B1900AD}">
      <dsp:nvSpPr>
        <dsp:cNvPr id="0" name=""/>
        <dsp:cNvSpPr/>
      </dsp:nvSpPr>
      <dsp:spPr>
        <a:xfrm>
          <a:off x="1675118" y="1474787"/>
          <a:ext cx="2274144" cy="87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63500" numCol="1" spcCol="1270" anchor="b" anchorCtr="0">
          <a:noAutofit/>
        </a:bodyPr>
        <a:lstStyle/>
        <a:p>
          <a:pPr marL="0" lvl="0" indent="0" algn="l" defTabSz="444500">
            <a:lnSpc>
              <a:spcPct val="90000"/>
            </a:lnSpc>
            <a:spcBef>
              <a:spcPct val="0"/>
            </a:spcBef>
            <a:spcAft>
              <a:spcPct val="35000"/>
            </a:spcAft>
            <a:buNone/>
          </a:pPr>
          <a:r>
            <a:rPr lang="en-US" sz="1000" kern="1200" dirty="0"/>
            <a:t>PAC reported that without urgent action from government, the audit system for local authorities in England might soon reach breaking point.</a:t>
          </a:r>
        </a:p>
      </dsp:txBody>
      <dsp:txXfrm>
        <a:off x="1675118" y="1474787"/>
        <a:ext cx="2274144" cy="873074"/>
      </dsp:txXfrm>
    </dsp:sp>
    <dsp:sp modelId="{02FCA879-81FE-4156-A8A3-AED02EDB792B}">
      <dsp:nvSpPr>
        <dsp:cNvPr id="0" name=""/>
        <dsp:cNvSpPr/>
      </dsp:nvSpPr>
      <dsp:spPr>
        <a:xfrm>
          <a:off x="1675118" y="2347861"/>
          <a:ext cx="2274144" cy="30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Jul. 2021</a:t>
          </a:r>
        </a:p>
      </dsp:txBody>
      <dsp:txXfrm>
        <a:off x="1675118" y="2347861"/>
        <a:ext cx="2274144" cy="306755"/>
      </dsp:txXfrm>
    </dsp:sp>
    <dsp:sp modelId="{57D08848-48D9-482F-B31B-5C51CBE35F9D}">
      <dsp:nvSpPr>
        <dsp:cNvPr id="0" name=""/>
        <dsp:cNvSpPr/>
      </dsp:nvSpPr>
      <dsp:spPr>
        <a:xfrm>
          <a:off x="1521740" y="1474787"/>
          <a:ext cx="0" cy="87307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78D4BED-5D7E-47AD-8244-69FE10E6E7AD}">
      <dsp:nvSpPr>
        <dsp:cNvPr id="0" name=""/>
        <dsp:cNvSpPr/>
      </dsp:nvSpPr>
      <dsp:spPr>
        <a:xfrm>
          <a:off x="1494132" y="1447179"/>
          <a:ext cx="55216" cy="5521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E428672-BCB4-44B1-B2C1-5E8AC91AE84C}">
      <dsp:nvSpPr>
        <dsp:cNvPr id="0" name=""/>
        <dsp:cNvSpPr/>
      </dsp:nvSpPr>
      <dsp:spPr>
        <a:xfrm rot="8100000">
          <a:off x="2778644" y="339880"/>
          <a:ext cx="216909" cy="216909"/>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D2F408C-0AD3-4619-A715-23FDFCD289EB}">
      <dsp:nvSpPr>
        <dsp:cNvPr id="0" name=""/>
        <dsp:cNvSpPr/>
      </dsp:nvSpPr>
      <dsp:spPr>
        <a:xfrm>
          <a:off x="2802740" y="363977"/>
          <a:ext cx="168715" cy="16871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96373B3-26A7-482B-A4CD-5973735E0523}">
      <dsp:nvSpPr>
        <dsp:cNvPr id="0" name=""/>
        <dsp:cNvSpPr/>
      </dsp:nvSpPr>
      <dsp:spPr>
        <a:xfrm>
          <a:off x="3040476" y="601713"/>
          <a:ext cx="2274144" cy="87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85725" numCol="1" spcCol="1270" anchor="t" anchorCtr="0">
          <a:noAutofit/>
        </a:bodyPr>
        <a:lstStyle/>
        <a:p>
          <a:pPr marL="0" lvl="0" indent="0" algn="l" defTabSz="400050">
            <a:lnSpc>
              <a:spcPct val="90000"/>
            </a:lnSpc>
            <a:spcBef>
              <a:spcPct val="0"/>
            </a:spcBef>
            <a:spcAft>
              <a:spcPct val="35000"/>
            </a:spcAft>
            <a:buNone/>
          </a:pPr>
          <a:r>
            <a:rPr lang="en-US" sz="900" kern="1200" dirty="0"/>
            <a:t>9% of audited accounts for 2020/21 published by target date of 30 September 2021</a:t>
          </a:r>
        </a:p>
      </dsp:txBody>
      <dsp:txXfrm>
        <a:off x="3040476" y="601713"/>
        <a:ext cx="2274144" cy="873074"/>
      </dsp:txXfrm>
    </dsp:sp>
    <dsp:sp modelId="{3D1735C2-8DAE-4143-91A0-E4193D6BF1E1}">
      <dsp:nvSpPr>
        <dsp:cNvPr id="0" name=""/>
        <dsp:cNvSpPr/>
      </dsp:nvSpPr>
      <dsp:spPr>
        <a:xfrm>
          <a:off x="3040476" y="294957"/>
          <a:ext cx="2274144" cy="30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Sep. 2021</a:t>
          </a:r>
        </a:p>
      </dsp:txBody>
      <dsp:txXfrm>
        <a:off x="3040476" y="294957"/>
        <a:ext cx="2274144" cy="306755"/>
      </dsp:txXfrm>
    </dsp:sp>
    <dsp:sp modelId="{BAEDBEF6-F5C8-4476-B440-9C05D6224BD8}">
      <dsp:nvSpPr>
        <dsp:cNvPr id="0" name=""/>
        <dsp:cNvSpPr/>
      </dsp:nvSpPr>
      <dsp:spPr>
        <a:xfrm>
          <a:off x="2887098" y="601713"/>
          <a:ext cx="0" cy="87307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285D005-887B-43DB-B112-B732920D40EA}">
      <dsp:nvSpPr>
        <dsp:cNvPr id="0" name=""/>
        <dsp:cNvSpPr/>
      </dsp:nvSpPr>
      <dsp:spPr>
        <a:xfrm>
          <a:off x="2859490" y="1447179"/>
          <a:ext cx="55216" cy="5521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5D45827-76BF-4286-9FD9-7D9417EA2884}">
      <dsp:nvSpPr>
        <dsp:cNvPr id="0" name=""/>
        <dsp:cNvSpPr/>
      </dsp:nvSpPr>
      <dsp:spPr>
        <a:xfrm rot="18900000">
          <a:off x="4144002" y="2392785"/>
          <a:ext cx="216909" cy="216909"/>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31D87FC-FB89-4892-BD16-9DCD54E00440}">
      <dsp:nvSpPr>
        <dsp:cNvPr id="0" name=""/>
        <dsp:cNvSpPr/>
      </dsp:nvSpPr>
      <dsp:spPr>
        <a:xfrm>
          <a:off x="4168099" y="2416881"/>
          <a:ext cx="168715" cy="16871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D281054-CDC9-42F0-BFA4-C5D28205E174}">
      <dsp:nvSpPr>
        <dsp:cNvPr id="0" name=""/>
        <dsp:cNvSpPr/>
      </dsp:nvSpPr>
      <dsp:spPr>
        <a:xfrm>
          <a:off x="4405834" y="1474787"/>
          <a:ext cx="2274144" cy="87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725" rIns="0" bIns="57150" numCol="1" spcCol="1270" anchor="b" anchorCtr="0">
          <a:noAutofit/>
        </a:bodyPr>
        <a:lstStyle/>
        <a:p>
          <a:pPr marL="0" lvl="0" indent="0" algn="l" defTabSz="400050">
            <a:lnSpc>
              <a:spcPct val="90000"/>
            </a:lnSpc>
            <a:spcBef>
              <a:spcPct val="0"/>
            </a:spcBef>
            <a:spcAft>
              <a:spcPct val="35000"/>
            </a:spcAft>
            <a:buNone/>
          </a:pPr>
          <a:r>
            <a:rPr lang="en-US" sz="900" kern="1200" dirty="0"/>
            <a:t>12% of audited accounts for 2021/22 were published by  target date of 30 November 2022</a:t>
          </a:r>
        </a:p>
      </dsp:txBody>
      <dsp:txXfrm>
        <a:off x="4405834" y="1474787"/>
        <a:ext cx="2274144" cy="873074"/>
      </dsp:txXfrm>
    </dsp:sp>
    <dsp:sp modelId="{FD53B824-8815-4E79-B52A-BFBD86128329}">
      <dsp:nvSpPr>
        <dsp:cNvPr id="0" name=""/>
        <dsp:cNvSpPr/>
      </dsp:nvSpPr>
      <dsp:spPr>
        <a:xfrm>
          <a:off x="4405834" y="2347861"/>
          <a:ext cx="2274144" cy="30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Nov. 2022</a:t>
          </a:r>
        </a:p>
      </dsp:txBody>
      <dsp:txXfrm>
        <a:off x="4405834" y="2347861"/>
        <a:ext cx="2274144" cy="306755"/>
      </dsp:txXfrm>
    </dsp:sp>
    <dsp:sp modelId="{5338B5F4-F40E-4712-B126-6162408A850B}">
      <dsp:nvSpPr>
        <dsp:cNvPr id="0" name=""/>
        <dsp:cNvSpPr/>
      </dsp:nvSpPr>
      <dsp:spPr>
        <a:xfrm>
          <a:off x="4252457" y="1474787"/>
          <a:ext cx="0" cy="87307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6A17FE0-9D64-442D-80D1-8B6175226669}">
      <dsp:nvSpPr>
        <dsp:cNvPr id="0" name=""/>
        <dsp:cNvSpPr/>
      </dsp:nvSpPr>
      <dsp:spPr>
        <a:xfrm>
          <a:off x="4224849" y="1447179"/>
          <a:ext cx="55216" cy="5521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46133E9-35F3-4B1E-A7EE-6180DF26BEE9}">
      <dsp:nvSpPr>
        <dsp:cNvPr id="0" name=""/>
        <dsp:cNvSpPr/>
      </dsp:nvSpPr>
      <dsp:spPr>
        <a:xfrm rot="8100000">
          <a:off x="5509360" y="339880"/>
          <a:ext cx="216909" cy="216909"/>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F2774F4-E38B-4D18-ACCE-0CDEC2F3AD7B}">
      <dsp:nvSpPr>
        <dsp:cNvPr id="0" name=""/>
        <dsp:cNvSpPr/>
      </dsp:nvSpPr>
      <dsp:spPr>
        <a:xfrm>
          <a:off x="5533457" y="363977"/>
          <a:ext cx="168715" cy="16871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2E6BC98-008F-4518-A325-54BA4271EEAC}">
      <dsp:nvSpPr>
        <dsp:cNvPr id="0" name=""/>
        <dsp:cNvSpPr/>
      </dsp:nvSpPr>
      <dsp:spPr>
        <a:xfrm>
          <a:off x="5771193" y="601713"/>
          <a:ext cx="2274144" cy="873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85725" numCol="1" spcCol="1270" anchor="t" anchorCtr="0">
          <a:noAutofit/>
        </a:bodyPr>
        <a:lstStyle/>
        <a:p>
          <a:pPr marL="0" lvl="0" indent="0" algn="l" defTabSz="400050">
            <a:lnSpc>
              <a:spcPct val="90000"/>
            </a:lnSpc>
            <a:spcBef>
              <a:spcPct val="0"/>
            </a:spcBef>
            <a:spcAft>
              <a:spcPct val="35000"/>
            </a:spcAft>
            <a:buNone/>
          </a:pPr>
          <a:r>
            <a:rPr lang="en-US" sz="900" kern="1200" dirty="0"/>
            <a:t>By December 2022, PSAA  reported that more than 220 opinions from years prior to 2021/22 remained outstanding. Including 2021/22, audit firms still had more than 630 overdue opinions to issue.</a:t>
          </a:r>
        </a:p>
      </dsp:txBody>
      <dsp:txXfrm>
        <a:off x="5771193" y="601713"/>
        <a:ext cx="2274144" cy="873074"/>
      </dsp:txXfrm>
    </dsp:sp>
    <dsp:sp modelId="{9A4D87C2-BAAA-481F-85E0-1DB03CFB3FCD}">
      <dsp:nvSpPr>
        <dsp:cNvPr id="0" name=""/>
        <dsp:cNvSpPr/>
      </dsp:nvSpPr>
      <dsp:spPr>
        <a:xfrm>
          <a:off x="5771193" y="294957"/>
          <a:ext cx="2274144" cy="30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t>Dec. 2022</a:t>
          </a:r>
        </a:p>
      </dsp:txBody>
      <dsp:txXfrm>
        <a:off x="5771193" y="294957"/>
        <a:ext cx="2274144" cy="306755"/>
      </dsp:txXfrm>
    </dsp:sp>
    <dsp:sp modelId="{77A9A376-CF0A-467E-BBAD-CDEF9FB8BB5F}">
      <dsp:nvSpPr>
        <dsp:cNvPr id="0" name=""/>
        <dsp:cNvSpPr/>
      </dsp:nvSpPr>
      <dsp:spPr>
        <a:xfrm>
          <a:off x="5617815" y="601713"/>
          <a:ext cx="0" cy="87307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B953718-6FC7-4E5F-A757-9C58BEB23876}">
      <dsp:nvSpPr>
        <dsp:cNvPr id="0" name=""/>
        <dsp:cNvSpPr/>
      </dsp:nvSpPr>
      <dsp:spPr>
        <a:xfrm>
          <a:off x="5590207" y="1447179"/>
          <a:ext cx="55216" cy="5521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3035E-4276-42E9-9B10-98E5A16CCBDC}">
      <dsp:nvSpPr>
        <dsp:cNvPr id="0" name=""/>
        <dsp:cNvSpPr/>
      </dsp:nvSpPr>
      <dsp:spPr>
        <a:xfrm>
          <a:off x="4096" y="3030"/>
          <a:ext cx="2264241" cy="135854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Local authorities, police and fire bodies in England are responsible for approximately </a:t>
          </a:r>
          <a:r>
            <a:rPr lang="en-GB" sz="1100" b="1" kern="1200" dirty="0"/>
            <a:t>£100 billion of net revenue spending </a:t>
          </a:r>
          <a:r>
            <a:rPr lang="en-GB" sz="1100" kern="1200" dirty="0"/>
            <a:t>each year.</a:t>
          </a:r>
          <a:endParaRPr lang="en-US" sz="1100" kern="1200" dirty="0"/>
        </a:p>
      </dsp:txBody>
      <dsp:txXfrm>
        <a:off x="4096" y="3030"/>
        <a:ext cx="2264241" cy="1358544"/>
      </dsp:txXfrm>
    </dsp:sp>
    <dsp:sp modelId="{00AA8DF1-44DE-40F7-8DB2-970B07D226E2}">
      <dsp:nvSpPr>
        <dsp:cNvPr id="0" name=""/>
        <dsp:cNvSpPr/>
      </dsp:nvSpPr>
      <dsp:spPr>
        <a:xfrm>
          <a:off x="2494762" y="3030"/>
          <a:ext cx="2264241" cy="135854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NAO: proper accounting for public funds and high-quality public audit are </a:t>
          </a:r>
          <a:r>
            <a:rPr lang="en-GB" sz="1100" b="1" kern="1200"/>
            <a:t>pivotal for trust in public finance</a:t>
          </a:r>
          <a:r>
            <a:rPr lang="en-GB" sz="1100" kern="1200"/>
            <a:t> and expenditure in an accountable and democratic system.</a:t>
          </a:r>
          <a:endParaRPr lang="en-US" sz="1100" kern="1200"/>
        </a:p>
      </dsp:txBody>
      <dsp:txXfrm>
        <a:off x="2494762" y="3030"/>
        <a:ext cx="2264241" cy="1358544"/>
      </dsp:txXfrm>
    </dsp:sp>
    <dsp:sp modelId="{FB65CC2B-DE6F-4540-AC7A-4592A4C7CD32}">
      <dsp:nvSpPr>
        <dsp:cNvPr id="0" name=""/>
        <dsp:cNvSpPr/>
      </dsp:nvSpPr>
      <dsp:spPr>
        <a:xfrm>
          <a:off x="4985428" y="3030"/>
          <a:ext cx="3217849" cy="135854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PSAA: audited accounts are the main way </a:t>
          </a:r>
          <a:r>
            <a:rPr lang="en-GB" sz="1100" b="1" kern="1200" dirty="0"/>
            <a:t>public bodies demonstrate accountability for managing public money</a:t>
          </a:r>
          <a:r>
            <a:rPr lang="en-GB" sz="1100" kern="1200" dirty="0"/>
            <a:t>.  The publication of timely audited accounts, with an audit opinion, is a </a:t>
          </a:r>
          <a:r>
            <a:rPr lang="en-GB" sz="1100" b="1" kern="1200" dirty="0"/>
            <a:t>key element of financial management arrangements and a fundamental feature of good governance.</a:t>
          </a:r>
          <a:endParaRPr lang="en-US" sz="1100" kern="1200" dirty="0"/>
        </a:p>
      </dsp:txBody>
      <dsp:txXfrm>
        <a:off x="4985428" y="3030"/>
        <a:ext cx="3217849" cy="1358544"/>
      </dsp:txXfrm>
    </dsp:sp>
    <dsp:sp modelId="{73359823-57A9-445F-A941-B14A75E2A88B}">
      <dsp:nvSpPr>
        <dsp:cNvPr id="0" name=""/>
        <dsp:cNvSpPr/>
      </dsp:nvSpPr>
      <dsp:spPr>
        <a:xfrm>
          <a:off x="1726233" y="1587999"/>
          <a:ext cx="2264241" cy="135854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CIPFA LASAAC: users of accounts should be able to access the information they want to </a:t>
          </a:r>
          <a:r>
            <a:rPr lang="en-GB" sz="1100" b="1" kern="1200"/>
            <a:t>help them to understand the finances of an authority.</a:t>
          </a:r>
          <a:endParaRPr lang="en-US" sz="1100" kern="1200"/>
        </a:p>
      </dsp:txBody>
      <dsp:txXfrm>
        <a:off x="1726233" y="1587999"/>
        <a:ext cx="2264241" cy="1358544"/>
      </dsp:txXfrm>
    </dsp:sp>
    <dsp:sp modelId="{117C0062-85AA-4FE8-A0E7-4DBEBFE1BE46}">
      <dsp:nvSpPr>
        <dsp:cNvPr id="0" name=""/>
        <dsp:cNvSpPr/>
      </dsp:nvSpPr>
      <dsp:spPr>
        <a:xfrm>
          <a:off x="4216899" y="1587999"/>
          <a:ext cx="2264241" cy="135854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Government: robust local audit system and transparent local authority financial reporting is </a:t>
          </a:r>
          <a:r>
            <a:rPr lang="en-GB" sz="1100" b="1" kern="1200"/>
            <a:t>key to delivering VfM to taxpayers, and for sustaining public confidence in our systems of local democracy.</a:t>
          </a:r>
          <a:endParaRPr lang="en-US" sz="1100" kern="1200"/>
        </a:p>
      </dsp:txBody>
      <dsp:txXfrm>
        <a:off x="4216899" y="1587999"/>
        <a:ext cx="2264241" cy="1358544"/>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DA6D11B-5AFC-433E-A7E7-389B5583B1C3}" type="datetimeFigureOut">
              <a:rPr lang="en-GB" smtClean="0"/>
              <a:t>12/03/2023</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4DB5B3D-42B5-44FD-B262-2266BE1B41DD}" type="slidenum">
              <a:rPr lang="en-GB" smtClean="0"/>
              <a:t>‹#›</a:t>
            </a:fld>
            <a:endParaRPr lang="en-GB" dirty="0"/>
          </a:p>
        </p:txBody>
      </p:sp>
    </p:spTree>
    <p:extLst>
      <p:ext uri="{BB962C8B-B14F-4D97-AF65-F5344CB8AC3E}">
        <p14:creationId xmlns:p14="http://schemas.microsoft.com/office/powerpoint/2010/main" val="734700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EA1B3CC-940F-4779-BF43-521309CFED18}" type="datetimeFigureOut">
              <a:rPr lang="en-GB" smtClean="0"/>
              <a:t>12/03/2023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724E907-D368-431F-8F77-A4C7F8FB0DB4}" type="slidenum">
              <a:rPr lang="en-GB" smtClean="0"/>
              <a:t>‹#›</a:t>
            </a:fld>
            <a:endParaRPr lang="en-GB" dirty="0"/>
          </a:p>
        </p:txBody>
      </p:sp>
    </p:spTree>
    <p:extLst>
      <p:ext uri="{BB962C8B-B14F-4D97-AF65-F5344CB8AC3E}">
        <p14:creationId xmlns:p14="http://schemas.microsoft.com/office/powerpoint/2010/main" val="1652666574"/>
      </p:ext>
    </p:extLst>
  </p:cSld>
  <p:clrMap bg1="lt1" tx1="dk1" bg2="lt2" tx2="dk2" accent1="accent1" accent2="accent2" accent3="accent3" accent4="accent4" accent5="accent5" accent6="accent6" hlink="hlink" folHlink="folHlink"/>
  <p:notesStyle>
    <a:lvl1pPr marL="0" algn="l" defTabSz="622066" rtl="0" eaLnBrk="1" latinLnBrk="0" hangingPunct="1">
      <a:defRPr sz="816" kern="1200">
        <a:solidFill>
          <a:schemeClr val="tx1"/>
        </a:solidFill>
        <a:latin typeface="+mn-lt"/>
        <a:ea typeface="+mn-ea"/>
        <a:cs typeface="+mn-cs"/>
      </a:defRPr>
    </a:lvl1pPr>
    <a:lvl2pPr marL="311033" algn="l" defTabSz="622066" rtl="0" eaLnBrk="1" latinLnBrk="0" hangingPunct="1">
      <a:defRPr sz="816" kern="1200">
        <a:solidFill>
          <a:schemeClr val="tx1"/>
        </a:solidFill>
        <a:latin typeface="+mn-lt"/>
        <a:ea typeface="+mn-ea"/>
        <a:cs typeface="+mn-cs"/>
      </a:defRPr>
    </a:lvl2pPr>
    <a:lvl3pPr marL="622066" algn="l" defTabSz="622066" rtl="0" eaLnBrk="1" latinLnBrk="0" hangingPunct="1">
      <a:defRPr sz="816" kern="1200">
        <a:solidFill>
          <a:schemeClr val="tx1"/>
        </a:solidFill>
        <a:latin typeface="+mn-lt"/>
        <a:ea typeface="+mn-ea"/>
        <a:cs typeface="+mn-cs"/>
      </a:defRPr>
    </a:lvl3pPr>
    <a:lvl4pPr marL="933099" algn="l" defTabSz="622066" rtl="0" eaLnBrk="1" latinLnBrk="0" hangingPunct="1">
      <a:defRPr sz="816" kern="1200">
        <a:solidFill>
          <a:schemeClr val="tx1"/>
        </a:solidFill>
        <a:latin typeface="+mn-lt"/>
        <a:ea typeface="+mn-ea"/>
        <a:cs typeface="+mn-cs"/>
      </a:defRPr>
    </a:lvl4pPr>
    <a:lvl5pPr marL="1244133" algn="l" defTabSz="622066" rtl="0" eaLnBrk="1" latinLnBrk="0" hangingPunct="1">
      <a:defRPr sz="816" kern="1200">
        <a:solidFill>
          <a:schemeClr val="tx1"/>
        </a:solidFill>
        <a:latin typeface="+mn-lt"/>
        <a:ea typeface="+mn-ea"/>
        <a:cs typeface="+mn-cs"/>
      </a:defRPr>
    </a:lvl5pPr>
    <a:lvl6pPr marL="1555166" algn="l" defTabSz="622066" rtl="0" eaLnBrk="1" latinLnBrk="0" hangingPunct="1">
      <a:defRPr sz="816" kern="1200">
        <a:solidFill>
          <a:schemeClr val="tx1"/>
        </a:solidFill>
        <a:latin typeface="+mn-lt"/>
        <a:ea typeface="+mn-ea"/>
        <a:cs typeface="+mn-cs"/>
      </a:defRPr>
    </a:lvl6pPr>
    <a:lvl7pPr marL="1866199" algn="l" defTabSz="622066" rtl="0" eaLnBrk="1" latinLnBrk="0" hangingPunct="1">
      <a:defRPr sz="816" kern="1200">
        <a:solidFill>
          <a:schemeClr val="tx1"/>
        </a:solidFill>
        <a:latin typeface="+mn-lt"/>
        <a:ea typeface="+mn-ea"/>
        <a:cs typeface="+mn-cs"/>
      </a:defRPr>
    </a:lvl7pPr>
    <a:lvl8pPr marL="2177232" algn="l" defTabSz="622066" rtl="0" eaLnBrk="1" latinLnBrk="0" hangingPunct="1">
      <a:defRPr sz="816" kern="1200">
        <a:solidFill>
          <a:schemeClr val="tx1"/>
        </a:solidFill>
        <a:latin typeface="+mn-lt"/>
        <a:ea typeface="+mn-ea"/>
        <a:cs typeface="+mn-cs"/>
      </a:defRPr>
    </a:lvl8pPr>
    <a:lvl9pPr marL="2488265" algn="l" defTabSz="622066" rtl="0" eaLnBrk="1" latinLnBrk="0" hangingPunct="1">
      <a:defRPr sz="81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16:00-16:30</a:t>
            </a:r>
          </a:p>
        </p:txBody>
      </p:sp>
      <p:sp>
        <p:nvSpPr>
          <p:cNvPr id="4" name="Slide Number Placeholder 3"/>
          <p:cNvSpPr>
            <a:spLocks noGrp="1"/>
          </p:cNvSpPr>
          <p:nvPr>
            <p:ph type="sldNum" sz="quarter" idx="5"/>
          </p:nvPr>
        </p:nvSpPr>
        <p:spPr/>
        <p:txBody>
          <a:bodyPr/>
          <a:lstStyle/>
          <a:p>
            <a:fld id="{0724E907-D368-431F-8F77-A4C7F8FB0DB4}" type="slidenum">
              <a:rPr lang="en-GB" smtClean="0"/>
              <a:t>1</a:t>
            </a:fld>
            <a:endParaRPr lang="en-GB" dirty="0"/>
          </a:p>
        </p:txBody>
      </p:sp>
    </p:spTree>
    <p:extLst>
      <p:ext uri="{BB962C8B-B14F-4D97-AF65-F5344CB8AC3E}">
        <p14:creationId xmlns:p14="http://schemas.microsoft.com/office/powerpoint/2010/main" val="3942504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24E907-D368-431F-8F77-A4C7F8FB0DB4}" type="slidenum">
              <a:rPr lang="en-GB" smtClean="0"/>
              <a:t>2</a:t>
            </a:fld>
            <a:endParaRPr lang="en-GB" dirty="0"/>
          </a:p>
        </p:txBody>
      </p:sp>
    </p:spTree>
    <p:extLst>
      <p:ext uri="{BB962C8B-B14F-4D97-AF65-F5344CB8AC3E}">
        <p14:creationId xmlns:p14="http://schemas.microsoft.com/office/powerpoint/2010/main" val="2158606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24E907-D368-431F-8F77-A4C7F8FB0DB4}" type="slidenum">
              <a:rPr lang="en-GB" smtClean="0"/>
              <a:t>3</a:t>
            </a:fld>
            <a:endParaRPr lang="en-GB" dirty="0"/>
          </a:p>
        </p:txBody>
      </p:sp>
    </p:spTree>
    <p:extLst>
      <p:ext uri="{BB962C8B-B14F-4D97-AF65-F5344CB8AC3E}">
        <p14:creationId xmlns:p14="http://schemas.microsoft.com/office/powerpoint/2010/main" val="1869139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24E907-D368-431F-8F77-A4C7F8FB0DB4}" type="slidenum">
              <a:rPr lang="en-GB" smtClean="0"/>
              <a:t>21</a:t>
            </a:fld>
            <a:endParaRPr lang="en-GB" dirty="0"/>
          </a:p>
        </p:txBody>
      </p:sp>
    </p:spTree>
    <p:extLst>
      <p:ext uri="{BB962C8B-B14F-4D97-AF65-F5344CB8AC3E}">
        <p14:creationId xmlns:p14="http://schemas.microsoft.com/office/powerpoint/2010/main" val="1665114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5527D0-EAEF-4EA5-8B4A-97FD0ADAA1EF}" type="slidenum">
              <a:rPr lang="en-GB" smtClean="0"/>
              <a:t>24</a:t>
            </a:fld>
            <a:endParaRPr lang="en-GB" dirty="0"/>
          </a:p>
        </p:txBody>
      </p:sp>
    </p:spTree>
    <p:extLst>
      <p:ext uri="{BB962C8B-B14F-4D97-AF65-F5344CB8AC3E}">
        <p14:creationId xmlns:p14="http://schemas.microsoft.com/office/powerpoint/2010/main" val="1388134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24E907-D368-431F-8F77-A4C7F8FB0DB4}" type="slidenum">
              <a:rPr lang="en-GB" smtClean="0"/>
              <a:t>26</a:t>
            </a:fld>
            <a:endParaRPr lang="en-GB" dirty="0"/>
          </a:p>
        </p:txBody>
      </p:sp>
    </p:spTree>
    <p:extLst>
      <p:ext uri="{BB962C8B-B14F-4D97-AF65-F5344CB8AC3E}">
        <p14:creationId xmlns:p14="http://schemas.microsoft.com/office/powerpoint/2010/main" val="1203727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7.xml"/><Relationship Id="rId1" Type="http://schemas.openxmlformats.org/officeDocument/2006/relationships/tags" Target="../tags/tag476.xml"/><Relationship Id="rId6" Type="http://schemas.openxmlformats.org/officeDocument/2006/relationships/image" Target="../media/image12.png"/><Relationship Id="rId5" Type="http://schemas.openxmlformats.org/officeDocument/2006/relationships/image" Target="../media/image2.emf"/><Relationship Id="rId4" Type="http://schemas.openxmlformats.org/officeDocument/2006/relationships/image" Target="../media/image3.jpeg"/></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480.xml"/><Relationship Id="rId7" Type="http://schemas.openxmlformats.org/officeDocument/2006/relationships/image" Target="../media/image2.emf"/><Relationship Id="rId2" Type="http://schemas.openxmlformats.org/officeDocument/2006/relationships/tags" Target="../tags/tag479.xml"/><Relationship Id="rId1" Type="http://schemas.openxmlformats.org/officeDocument/2006/relationships/tags" Target="../tags/tag478.xml"/><Relationship Id="rId6" Type="http://schemas.openxmlformats.org/officeDocument/2006/relationships/image" Target="../media/image5.jpeg"/><Relationship Id="rId5" Type="http://schemas.openxmlformats.org/officeDocument/2006/relationships/slideMaster" Target="../slideMasters/slideMaster5.xml"/><Relationship Id="rId4" Type="http://schemas.openxmlformats.org/officeDocument/2006/relationships/tags" Target="../tags/tag48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Master" Target="../slideMasters/slideMaster1.xml"/><Relationship Id="rId5" Type="http://schemas.openxmlformats.org/officeDocument/2006/relationships/tags" Target="../tags/tag68.xml"/><Relationship Id="rId4" Type="http://schemas.openxmlformats.org/officeDocument/2006/relationships/tags" Target="../tags/tag67.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tags" Target="../tags/tag69.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slideMaster" Target="../slideMasters/slideMaster1.xml"/><Relationship Id="rId4" Type="http://schemas.openxmlformats.org/officeDocument/2006/relationships/tags" Target="../tags/tag8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Master" Target="../slideMasters/slideMaster1.xml"/><Relationship Id="rId5" Type="http://schemas.openxmlformats.org/officeDocument/2006/relationships/tags" Target="../tags/tag90.xml"/><Relationship Id="rId4" Type="http://schemas.openxmlformats.org/officeDocument/2006/relationships/tags" Target="../tags/tag89.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2.emf"/><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5.jpeg"/><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slideMaster" Target="../slideMasters/slideMaster1.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slideMaster" Target="../slideMasters/slideMaster2.xml"/><Relationship Id="rId4" Type="http://schemas.openxmlformats.org/officeDocument/2006/relationships/tags" Target="../tags/tag11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slideMaster" Target="../slideMasters/slideMaster2.xml"/><Relationship Id="rId4" Type="http://schemas.openxmlformats.org/officeDocument/2006/relationships/tags" Target="../tags/tag117.xml"/></Relationships>
</file>

<file path=ppt/slideLayouts/_rels/slideLayout2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s>
</file>

<file path=ppt/slideLayouts/_rels/slideLayout2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39.xml"/><Relationship Id="rId3" Type="http://schemas.openxmlformats.org/officeDocument/2006/relationships/tags" Target="../tags/tag134.xml"/><Relationship Id="rId7" Type="http://schemas.openxmlformats.org/officeDocument/2006/relationships/tags" Target="../tags/tag138.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slideMaster" Target="../slideMasters/slideMaster2.xml"/><Relationship Id="rId5" Type="http://schemas.openxmlformats.org/officeDocument/2006/relationships/tags" Target="../tags/tag136.xml"/><Relationship Id="rId10" Type="http://schemas.openxmlformats.org/officeDocument/2006/relationships/tags" Target="../tags/tag141.xml"/><Relationship Id="rId4" Type="http://schemas.openxmlformats.org/officeDocument/2006/relationships/tags" Target="../tags/tag135.xml"/><Relationship Id="rId9" Type="http://schemas.openxmlformats.org/officeDocument/2006/relationships/tags" Target="../tags/tag140.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slideMaster" Target="../slideMasters/slideMaster2.xml"/><Relationship Id="rId4" Type="http://schemas.openxmlformats.org/officeDocument/2006/relationships/tags" Target="../tags/tag14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3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48.xml"/><Relationship Id="rId7" Type="http://schemas.openxmlformats.org/officeDocument/2006/relationships/tags" Target="../tags/tag152.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s>
</file>

<file path=ppt/slideLayouts/_rels/slideLayout3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5.xml"/><Relationship Id="rId7" Type="http://schemas.openxmlformats.org/officeDocument/2006/relationships/tags" Target="../tags/tag159.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slideMaster" Target="../slideMasters/slideMaster2.xml"/><Relationship Id="rId5" Type="http://schemas.openxmlformats.org/officeDocument/2006/relationships/tags" Target="../tags/tag164.xml"/><Relationship Id="rId4" Type="http://schemas.openxmlformats.org/officeDocument/2006/relationships/tags" Target="../tags/tag16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slideMaster" Target="../slideMasters/slideMaster2.xml"/><Relationship Id="rId5" Type="http://schemas.openxmlformats.org/officeDocument/2006/relationships/tags" Target="../tags/tag169.xml"/><Relationship Id="rId4" Type="http://schemas.openxmlformats.org/officeDocument/2006/relationships/tags" Target="../tags/tag168.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1.xml"/><Relationship Id="rId1" Type="http://schemas.openxmlformats.org/officeDocument/2006/relationships/tags" Target="../tags/tag170.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179.xml"/><Relationship Id="rId3" Type="http://schemas.openxmlformats.org/officeDocument/2006/relationships/tags" Target="../tags/tag174.xml"/><Relationship Id="rId7" Type="http://schemas.openxmlformats.org/officeDocument/2006/relationships/tags" Target="../tags/tag178.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9"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1.xml"/><Relationship Id="rId1" Type="http://schemas.openxmlformats.org/officeDocument/2006/relationships/tags" Target="../tags/tag180.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image" Target="../media/image8.png"/><Relationship Id="rId5" Type="http://schemas.openxmlformats.org/officeDocument/2006/relationships/slideMaster" Target="../slideMasters/slideMaster2.xml"/><Relationship Id="rId4" Type="http://schemas.openxmlformats.org/officeDocument/2006/relationships/tags" Target="../tags/tag186.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89.xml"/><Relationship Id="rId7" Type="http://schemas.openxmlformats.org/officeDocument/2006/relationships/image" Target="../media/image8.png"/><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slideMaster" Target="../slideMasters/slideMaster2.xml"/><Relationship Id="rId5" Type="http://schemas.openxmlformats.org/officeDocument/2006/relationships/tags" Target="../tags/tag191.xml"/><Relationship Id="rId4" Type="http://schemas.openxmlformats.org/officeDocument/2006/relationships/tags" Target="../tags/tag19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slideMaster" Target="../slideMasters/slideMaster1.xml"/><Relationship Id="rId4" Type="http://schemas.openxmlformats.org/officeDocument/2006/relationships/tags" Target="../tags/tag16.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jp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image" Target="../media/image10.png"/><Relationship Id="rId5" Type="http://schemas.openxmlformats.org/officeDocument/2006/relationships/image" Target="../media/image2.emf"/><Relationship Id="rId4" Type="http://schemas.openxmlformats.org/officeDocument/2006/relationships/image" Target="../media/image9.jpeg"/></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image" Target="../media/image11.png"/><Relationship Id="rId4"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4"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4"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slideMaster" Target="../slideMasters/slideMaster3.xml"/><Relationship Id="rId4" Type="http://schemas.openxmlformats.org/officeDocument/2006/relationships/tags" Target="../tags/tag207.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5" Type="http://schemas.openxmlformats.org/officeDocument/2006/relationships/slideMaster" Target="../slideMasters/slideMaster3.xml"/><Relationship Id="rId4" Type="http://schemas.openxmlformats.org/officeDocument/2006/relationships/tags" Target="../tags/tag211.xml"/></Relationships>
</file>

<file path=ppt/slideLayouts/_rels/slideLayout46.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14.xml"/><Relationship Id="rId7" Type="http://schemas.openxmlformats.org/officeDocument/2006/relationships/tags" Target="../tags/tag218.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tags" Target="../tags/tag215.xml"/></Relationships>
</file>

<file path=ppt/slideLayouts/_rels/slideLayout47.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21.xml"/><Relationship Id="rId7" Type="http://schemas.openxmlformats.org/officeDocument/2006/relationships/tags" Target="../tags/tag225.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tags" Target="../tags/tag222.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233.xml"/><Relationship Id="rId3" Type="http://schemas.openxmlformats.org/officeDocument/2006/relationships/tags" Target="../tags/tag228.xml"/><Relationship Id="rId7" Type="http://schemas.openxmlformats.org/officeDocument/2006/relationships/tags" Target="../tags/tag232.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slideMaster" Target="../slideMasters/slideMaster3.xml"/><Relationship Id="rId5" Type="http://schemas.openxmlformats.org/officeDocument/2006/relationships/tags" Target="../tags/tag230.xml"/><Relationship Id="rId10" Type="http://schemas.openxmlformats.org/officeDocument/2006/relationships/tags" Target="../tags/tag235.xml"/><Relationship Id="rId4" Type="http://schemas.openxmlformats.org/officeDocument/2006/relationships/tags" Target="../tags/tag229.xml"/><Relationship Id="rId9" Type="http://schemas.openxmlformats.org/officeDocument/2006/relationships/tags" Target="../tags/tag234.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 Id="rId5" Type="http://schemas.openxmlformats.org/officeDocument/2006/relationships/slideMaster" Target="../slideMasters/slideMaster3.xml"/><Relationship Id="rId4" Type="http://schemas.openxmlformats.org/officeDocument/2006/relationships/tags" Target="../tags/tag239.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42.xml"/><Relationship Id="rId7" Type="http://schemas.openxmlformats.org/officeDocument/2006/relationships/tags" Target="../tags/tag246.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s>
</file>

<file path=ppt/slideLayouts/_rels/slideLayout51.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49.xml"/><Relationship Id="rId7" Type="http://schemas.openxmlformats.org/officeDocument/2006/relationships/tags" Target="../tags/tag253.xm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slideMaster" Target="../slideMasters/slideMaster3.xml"/><Relationship Id="rId5" Type="http://schemas.openxmlformats.org/officeDocument/2006/relationships/tags" Target="../tags/tag258.xml"/><Relationship Id="rId4" Type="http://schemas.openxmlformats.org/officeDocument/2006/relationships/tags" Target="../tags/tag257.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slideMaster" Target="../slideMasters/slideMaster3.xml"/><Relationship Id="rId5" Type="http://schemas.openxmlformats.org/officeDocument/2006/relationships/tags" Target="../tags/tag263.xml"/><Relationship Id="rId4" Type="http://schemas.openxmlformats.org/officeDocument/2006/relationships/tags" Target="../tags/tag262.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5.xml"/><Relationship Id="rId1" Type="http://schemas.openxmlformats.org/officeDocument/2006/relationships/tags" Target="../tags/tag264.xml"/></Relationships>
</file>

<file path=ppt/slideLayouts/_rels/slideLayout55.xml.rels><?xml version="1.0" encoding="UTF-8" standalone="yes"?>
<Relationships xmlns="http://schemas.openxmlformats.org/package/2006/relationships"><Relationship Id="rId8" Type="http://schemas.openxmlformats.org/officeDocument/2006/relationships/tags" Target="../tags/tag273.xml"/><Relationship Id="rId3" Type="http://schemas.openxmlformats.org/officeDocument/2006/relationships/tags" Target="../tags/tag268.xml"/><Relationship Id="rId7" Type="http://schemas.openxmlformats.org/officeDocument/2006/relationships/tags" Target="../tags/tag272.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tags" Target="../tags/tag271.xml"/><Relationship Id="rId5" Type="http://schemas.openxmlformats.org/officeDocument/2006/relationships/tags" Target="../tags/tag270.xml"/><Relationship Id="rId4" Type="http://schemas.openxmlformats.org/officeDocument/2006/relationships/tags" Target="../tags/tag269.xml"/><Relationship Id="rId9"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5.xml"/><Relationship Id="rId1" Type="http://schemas.openxmlformats.org/officeDocument/2006/relationships/tags" Target="../tags/tag274.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76.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5" Type="http://schemas.openxmlformats.org/officeDocument/2006/relationships/slideMaster" Target="../slideMasters/slideMaster3.xml"/><Relationship Id="rId4" Type="http://schemas.openxmlformats.org/officeDocument/2006/relationships/tags" Target="../tags/tag280.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slideMaster" Target="../slideMasters/slideMaster3.xml"/><Relationship Id="rId5" Type="http://schemas.openxmlformats.org/officeDocument/2006/relationships/tags" Target="../tags/tag285.xml"/><Relationship Id="rId4" Type="http://schemas.openxmlformats.org/officeDocument/2006/relationships/tags" Target="../tags/tag284.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image" Target="../media/image12.png"/><Relationship Id="rId5" Type="http://schemas.openxmlformats.org/officeDocument/2006/relationships/image" Target="../media/image2.emf"/><Relationship Id="rId4" Type="http://schemas.openxmlformats.org/officeDocument/2006/relationships/image" Target="../media/image3.jpeg"/></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290.xml"/><Relationship Id="rId7" Type="http://schemas.openxmlformats.org/officeDocument/2006/relationships/image" Target="../media/image2.emf"/><Relationship Id="rId2" Type="http://schemas.openxmlformats.org/officeDocument/2006/relationships/tags" Target="../tags/tag289.xml"/><Relationship Id="rId1" Type="http://schemas.openxmlformats.org/officeDocument/2006/relationships/tags" Target="../tags/tag288.xml"/><Relationship Id="rId6" Type="http://schemas.openxmlformats.org/officeDocument/2006/relationships/image" Target="../media/image5.jpeg"/><Relationship Id="rId5" Type="http://schemas.openxmlformats.org/officeDocument/2006/relationships/slideMaster" Target="../slideMasters/slideMaster3.xml"/><Relationship Id="rId4" Type="http://schemas.openxmlformats.org/officeDocument/2006/relationships/tags" Target="../tags/tag291.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tags" Target="../tags/tag293.xml"/><Relationship Id="rId4"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 Id="rId4"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 Id="rId5" Type="http://schemas.openxmlformats.org/officeDocument/2006/relationships/slideMaster" Target="../slideMasters/slideMaster4.xml"/><Relationship Id="rId4" Type="http://schemas.openxmlformats.org/officeDocument/2006/relationships/tags" Target="../tags/tag302.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 Id="rId5" Type="http://schemas.openxmlformats.org/officeDocument/2006/relationships/slideMaster" Target="../slideMasters/slideMaster4.xml"/><Relationship Id="rId4" Type="http://schemas.openxmlformats.org/officeDocument/2006/relationships/tags" Target="../tags/tag306.xml"/></Relationships>
</file>

<file path=ppt/slideLayouts/_rels/slideLayout66.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309.xml"/><Relationship Id="rId7" Type="http://schemas.openxmlformats.org/officeDocument/2006/relationships/tags" Target="../tags/tag313.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5" Type="http://schemas.openxmlformats.org/officeDocument/2006/relationships/tags" Target="../tags/tag311.xml"/><Relationship Id="rId4" Type="http://schemas.openxmlformats.org/officeDocument/2006/relationships/tags" Target="../tags/tag310.xml"/></Relationships>
</file>

<file path=ppt/slideLayouts/_rels/slideLayout67.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316.xml"/><Relationship Id="rId7" Type="http://schemas.openxmlformats.org/officeDocument/2006/relationships/tags" Target="../tags/tag320.xml"/><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tags" Target="../tags/tag319.xml"/><Relationship Id="rId5" Type="http://schemas.openxmlformats.org/officeDocument/2006/relationships/tags" Target="../tags/tag318.xml"/><Relationship Id="rId4" Type="http://schemas.openxmlformats.org/officeDocument/2006/relationships/tags" Target="../tags/tag317.xml"/></Relationships>
</file>

<file path=ppt/slideLayouts/_rels/slideLayout68.xml.rels><?xml version="1.0" encoding="UTF-8" standalone="yes"?>
<Relationships xmlns="http://schemas.openxmlformats.org/package/2006/relationships"><Relationship Id="rId8" Type="http://schemas.openxmlformats.org/officeDocument/2006/relationships/tags" Target="../tags/tag328.xml"/><Relationship Id="rId3" Type="http://schemas.openxmlformats.org/officeDocument/2006/relationships/tags" Target="../tags/tag323.xml"/><Relationship Id="rId7" Type="http://schemas.openxmlformats.org/officeDocument/2006/relationships/tags" Target="../tags/tag327.xml"/><Relationship Id="rId2" Type="http://schemas.openxmlformats.org/officeDocument/2006/relationships/tags" Target="../tags/tag322.xml"/><Relationship Id="rId1" Type="http://schemas.openxmlformats.org/officeDocument/2006/relationships/tags" Target="../tags/tag321.xml"/><Relationship Id="rId6" Type="http://schemas.openxmlformats.org/officeDocument/2006/relationships/tags" Target="../tags/tag326.xml"/><Relationship Id="rId11" Type="http://schemas.openxmlformats.org/officeDocument/2006/relationships/slideMaster" Target="../slideMasters/slideMaster4.xml"/><Relationship Id="rId5" Type="http://schemas.openxmlformats.org/officeDocument/2006/relationships/tags" Target="../tags/tag325.xml"/><Relationship Id="rId10" Type="http://schemas.openxmlformats.org/officeDocument/2006/relationships/tags" Target="../tags/tag330.xml"/><Relationship Id="rId4" Type="http://schemas.openxmlformats.org/officeDocument/2006/relationships/tags" Target="../tags/tag324.xml"/><Relationship Id="rId9" Type="http://schemas.openxmlformats.org/officeDocument/2006/relationships/tags" Target="../tags/tag329.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 Id="rId5" Type="http://schemas.openxmlformats.org/officeDocument/2006/relationships/slideMaster" Target="../slideMasters/slideMaster4.xml"/><Relationship Id="rId4" Type="http://schemas.openxmlformats.org/officeDocument/2006/relationships/tags" Target="../tags/tag334.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slideMaster" Target="../slideMasters/slideMaster1.xml"/><Relationship Id="rId5" Type="http://schemas.openxmlformats.org/officeDocument/2006/relationships/tags" Target="../tags/tag35.xml"/><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s>
</file>

<file path=ppt/slideLayouts/_rels/slideLayout70.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337.xml"/><Relationship Id="rId7" Type="http://schemas.openxmlformats.org/officeDocument/2006/relationships/tags" Target="../tags/tag341.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5" Type="http://schemas.openxmlformats.org/officeDocument/2006/relationships/tags" Target="../tags/tag339.xml"/><Relationship Id="rId4" Type="http://schemas.openxmlformats.org/officeDocument/2006/relationships/tags" Target="../tags/tag338.xml"/></Relationships>
</file>

<file path=ppt/slideLayouts/_rels/slideLayout71.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344.xml"/><Relationship Id="rId7" Type="http://schemas.openxmlformats.org/officeDocument/2006/relationships/tags" Target="../tags/tag348.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tags" Target="../tags/tag347.xml"/><Relationship Id="rId5" Type="http://schemas.openxmlformats.org/officeDocument/2006/relationships/tags" Target="../tags/tag346.xml"/><Relationship Id="rId4" Type="http://schemas.openxmlformats.org/officeDocument/2006/relationships/tags" Target="../tags/tag345.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ags" Target="../tags/tag349.xml"/><Relationship Id="rId6" Type="http://schemas.openxmlformats.org/officeDocument/2006/relationships/slideMaster" Target="../slideMasters/slideMaster4.xml"/><Relationship Id="rId5" Type="http://schemas.openxmlformats.org/officeDocument/2006/relationships/tags" Target="../tags/tag353.xml"/><Relationship Id="rId4" Type="http://schemas.openxmlformats.org/officeDocument/2006/relationships/tags" Target="../tags/tag352.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356.xml"/><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slideMaster" Target="../slideMasters/slideMaster4.xml"/><Relationship Id="rId5" Type="http://schemas.openxmlformats.org/officeDocument/2006/relationships/tags" Target="../tags/tag358.xml"/><Relationship Id="rId4" Type="http://schemas.openxmlformats.org/officeDocument/2006/relationships/tags" Target="../tags/tag357.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60.xml"/><Relationship Id="rId1" Type="http://schemas.openxmlformats.org/officeDocument/2006/relationships/tags" Target="../tags/tag359.xml"/></Relationships>
</file>

<file path=ppt/slideLayouts/_rels/slideLayout75.xml.rels><?xml version="1.0" encoding="UTF-8" standalone="yes"?>
<Relationships xmlns="http://schemas.openxmlformats.org/package/2006/relationships"><Relationship Id="rId8" Type="http://schemas.openxmlformats.org/officeDocument/2006/relationships/tags" Target="../tags/tag368.xml"/><Relationship Id="rId3" Type="http://schemas.openxmlformats.org/officeDocument/2006/relationships/tags" Target="../tags/tag363.xml"/><Relationship Id="rId7" Type="http://schemas.openxmlformats.org/officeDocument/2006/relationships/tags" Target="../tags/tag367.xml"/><Relationship Id="rId2" Type="http://schemas.openxmlformats.org/officeDocument/2006/relationships/tags" Target="../tags/tag362.xml"/><Relationship Id="rId1" Type="http://schemas.openxmlformats.org/officeDocument/2006/relationships/tags" Target="../tags/tag361.xml"/><Relationship Id="rId6" Type="http://schemas.openxmlformats.org/officeDocument/2006/relationships/tags" Target="../tags/tag366.xml"/><Relationship Id="rId5" Type="http://schemas.openxmlformats.org/officeDocument/2006/relationships/tags" Target="../tags/tag365.xml"/><Relationship Id="rId4" Type="http://schemas.openxmlformats.org/officeDocument/2006/relationships/tags" Target="../tags/tag364.xml"/><Relationship Id="rId9"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70.xml"/><Relationship Id="rId1" Type="http://schemas.openxmlformats.org/officeDocument/2006/relationships/tags" Target="../tags/tag369.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71.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374.xml"/><Relationship Id="rId2" Type="http://schemas.openxmlformats.org/officeDocument/2006/relationships/tags" Target="../tags/tag373.xml"/><Relationship Id="rId1" Type="http://schemas.openxmlformats.org/officeDocument/2006/relationships/tags" Target="../tags/tag372.xml"/><Relationship Id="rId5" Type="http://schemas.openxmlformats.org/officeDocument/2006/relationships/slideMaster" Target="../slideMasters/slideMaster4.xml"/><Relationship Id="rId4" Type="http://schemas.openxmlformats.org/officeDocument/2006/relationships/tags" Target="../tags/tag375.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tags" Target="../tags/tag376.xml"/><Relationship Id="rId6" Type="http://schemas.openxmlformats.org/officeDocument/2006/relationships/slideMaster" Target="../slideMasters/slideMaster4.xml"/><Relationship Id="rId5" Type="http://schemas.openxmlformats.org/officeDocument/2006/relationships/tags" Target="../tags/tag380.xml"/><Relationship Id="rId4" Type="http://schemas.openxmlformats.org/officeDocument/2006/relationships/tags" Target="../tags/tag37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1.xml"/><Relationship Id="rId4" Type="http://schemas.openxmlformats.org/officeDocument/2006/relationships/tags" Target="../tags/tag44.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82.xml"/><Relationship Id="rId1" Type="http://schemas.openxmlformats.org/officeDocument/2006/relationships/tags" Target="../tags/tag381.xml"/><Relationship Id="rId6" Type="http://schemas.openxmlformats.org/officeDocument/2006/relationships/image" Target="../media/image12.png"/><Relationship Id="rId5" Type="http://schemas.openxmlformats.org/officeDocument/2006/relationships/image" Target="../media/image2.emf"/><Relationship Id="rId4" Type="http://schemas.openxmlformats.org/officeDocument/2006/relationships/image" Target="../media/image3.jpeg"/></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385.xml"/><Relationship Id="rId7" Type="http://schemas.openxmlformats.org/officeDocument/2006/relationships/image" Target="../media/image2.emf"/><Relationship Id="rId2" Type="http://schemas.openxmlformats.org/officeDocument/2006/relationships/tags" Target="../tags/tag384.xml"/><Relationship Id="rId1" Type="http://schemas.openxmlformats.org/officeDocument/2006/relationships/tags" Target="../tags/tag383.xml"/><Relationship Id="rId6" Type="http://schemas.openxmlformats.org/officeDocument/2006/relationships/image" Target="../media/image5.jpeg"/><Relationship Id="rId5" Type="http://schemas.openxmlformats.org/officeDocument/2006/relationships/slideMaster" Target="../slideMasters/slideMaster4.xml"/><Relationship Id="rId4" Type="http://schemas.openxmlformats.org/officeDocument/2006/relationships/tags" Target="../tags/tag386.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390.xml"/><Relationship Id="rId2" Type="http://schemas.openxmlformats.org/officeDocument/2006/relationships/tags" Target="../tags/tag389.xml"/><Relationship Id="rId1" Type="http://schemas.openxmlformats.org/officeDocument/2006/relationships/tags" Target="../tags/tag388.xml"/><Relationship Id="rId4"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393.xml"/><Relationship Id="rId2" Type="http://schemas.openxmlformats.org/officeDocument/2006/relationships/tags" Target="../tags/tag392.xml"/><Relationship Id="rId1" Type="http://schemas.openxmlformats.org/officeDocument/2006/relationships/tags" Target="../tags/tag391.xml"/><Relationship Id="rId4"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396.xml"/><Relationship Id="rId2" Type="http://schemas.openxmlformats.org/officeDocument/2006/relationships/tags" Target="../tags/tag395.xml"/><Relationship Id="rId1" Type="http://schemas.openxmlformats.org/officeDocument/2006/relationships/tags" Target="../tags/tag394.xml"/><Relationship Id="rId5" Type="http://schemas.openxmlformats.org/officeDocument/2006/relationships/slideMaster" Target="../slideMasters/slideMaster5.xml"/><Relationship Id="rId4" Type="http://schemas.openxmlformats.org/officeDocument/2006/relationships/tags" Target="../tags/tag397.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400.xml"/><Relationship Id="rId2" Type="http://schemas.openxmlformats.org/officeDocument/2006/relationships/tags" Target="../tags/tag399.xml"/><Relationship Id="rId1" Type="http://schemas.openxmlformats.org/officeDocument/2006/relationships/tags" Target="../tags/tag398.xml"/><Relationship Id="rId5" Type="http://schemas.openxmlformats.org/officeDocument/2006/relationships/slideMaster" Target="../slideMasters/slideMaster5.xml"/><Relationship Id="rId4" Type="http://schemas.openxmlformats.org/officeDocument/2006/relationships/tags" Target="../tags/tag401.xml"/></Relationships>
</file>

<file path=ppt/slideLayouts/_rels/slideLayout86.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404.xml"/><Relationship Id="rId7" Type="http://schemas.openxmlformats.org/officeDocument/2006/relationships/tags" Target="../tags/tag408.xml"/><Relationship Id="rId2" Type="http://schemas.openxmlformats.org/officeDocument/2006/relationships/tags" Target="../tags/tag403.xml"/><Relationship Id="rId1" Type="http://schemas.openxmlformats.org/officeDocument/2006/relationships/tags" Target="../tags/tag402.xml"/><Relationship Id="rId6" Type="http://schemas.openxmlformats.org/officeDocument/2006/relationships/tags" Target="../tags/tag407.xml"/><Relationship Id="rId5" Type="http://schemas.openxmlformats.org/officeDocument/2006/relationships/tags" Target="../tags/tag406.xml"/><Relationship Id="rId4" Type="http://schemas.openxmlformats.org/officeDocument/2006/relationships/tags" Target="../tags/tag405.xml"/></Relationships>
</file>

<file path=ppt/slideLayouts/_rels/slideLayout87.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411.xml"/><Relationship Id="rId7" Type="http://schemas.openxmlformats.org/officeDocument/2006/relationships/tags" Target="../tags/tag415.xml"/><Relationship Id="rId2" Type="http://schemas.openxmlformats.org/officeDocument/2006/relationships/tags" Target="../tags/tag410.xml"/><Relationship Id="rId1" Type="http://schemas.openxmlformats.org/officeDocument/2006/relationships/tags" Target="../tags/tag409.xml"/><Relationship Id="rId6" Type="http://schemas.openxmlformats.org/officeDocument/2006/relationships/tags" Target="../tags/tag414.xml"/><Relationship Id="rId5" Type="http://schemas.openxmlformats.org/officeDocument/2006/relationships/tags" Target="../tags/tag413.xml"/><Relationship Id="rId4" Type="http://schemas.openxmlformats.org/officeDocument/2006/relationships/tags" Target="../tags/tag412.xml"/></Relationships>
</file>

<file path=ppt/slideLayouts/_rels/slideLayout88.xml.rels><?xml version="1.0" encoding="UTF-8" standalone="yes"?>
<Relationships xmlns="http://schemas.openxmlformats.org/package/2006/relationships"><Relationship Id="rId8" Type="http://schemas.openxmlformats.org/officeDocument/2006/relationships/tags" Target="../tags/tag423.xml"/><Relationship Id="rId3" Type="http://schemas.openxmlformats.org/officeDocument/2006/relationships/tags" Target="../tags/tag418.xml"/><Relationship Id="rId7" Type="http://schemas.openxmlformats.org/officeDocument/2006/relationships/tags" Target="../tags/tag422.xml"/><Relationship Id="rId2" Type="http://schemas.openxmlformats.org/officeDocument/2006/relationships/tags" Target="../tags/tag417.xml"/><Relationship Id="rId1" Type="http://schemas.openxmlformats.org/officeDocument/2006/relationships/tags" Target="../tags/tag416.xml"/><Relationship Id="rId6" Type="http://schemas.openxmlformats.org/officeDocument/2006/relationships/tags" Target="../tags/tag421.xml"/><Relationship Id="rId11" Type="http://schemas.openxmlformats.org/officeDocument/2006/relationships/slideMaster" Target="../slideMasters/slideMaster5.xml"/><Relationship Id="rId5" Type="http://schemas.openxmlformats.org/officeDocument/2006/relationships/tags" Target="../tags/tag420.xml"/><Relationship Id="rId10" Type="http://schemas.openxmlformats.org/officeDocument/2006/relationships/tags" Target="../tags/tag425.xml"/><Relationship Id="rId4" Type="http://schemas.openxmlformats.org/officeDocument/2006/relationships/tags" Target="../tags/tag419.xml"/><Relationship Id="rId9" Type="http://schemas.openxmlformats.org/officeDocument/2006/relationships/tags" Target="../tags/tag424.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tags" Target="../tags/tag426.xml"/><Relationship Id="rId5" Type="http://schemas.openxmlformats.org/officeDocument/2006/relationships/slideMaster" Target="../slideMasters/slideMaster5.xml"/><Relationship Id="rId4" Type="http://schemas.openxmlformats.org/officeDocument/2006/relationships/tags" Target="../tags/tag429.xml"/></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Layouts/_rels/slideLayout90.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432.xml"/><Relationship Id="rId7" Type="http://schemas.openxmlformats.org/officeDocument/2006/relationships/tags" Target="../tags/tag436.xml"/><Relationship Id="rId2" Type="http://schemas.openxmlformats.org/officeDocument/2006/relationships/tags" Target="../tags/tag431.xml"/><Relationship Id="rId1" Type="http://schemas.openxmlformats.org/officeDocument/2006/relationships/tags" Target="../tags/tag430.xml"/><Relationship Id="rId6" Type="http://schemas.openxmlformats.org/officeDocument/2006/relationships/tags" Target="../tags/tag435.xml"/><Relationship Id="rId5" Type="http://schemas.openxmlformats.org/officeDocument/2006/relationships/tags" Target="../tags/tag434.xml"/><Relationship Id="rId4" Type="http://schemas.openxmlformats.org/officeDocument/2006/relationships/tags" Target="../tags/tag433.xml"/></Relationships>
</file>

<file path=ppt/slideLayouts/_rels/slideLayout91.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439.xml"/><Relationship Id="rId7" Type="http://schemas.openxmlformats.org/officeDocument/2006/relationships/tags" Target="../tags/tag443.xml"/><Relationship Id="rId2" Type="http://schemas.openxmlformats.org/officeDocument/2006/relationships/tags" Target="../tags/tag438.xml"/><Relationship Id="rId1" Type="http://schemas.openxmlformats.org/officeDocument/2006/relationships/tags" Target="../tags/tag437.xml"/><Relationship Id="rId6" Type="http://schemas.openxmlformats.org/officeDocument/2006/relationships/tags" Target="../tags/tag442.xml"/><Relationship Id="rId5" Type="http://schemas.openxmlformats.org/officeDocument/2006/relationships/tags" Target="../tags/tag441.xml"/><Relationship Id="rId4" Type="http://schemas.openxmlformats.org/officeDocument/2006/relationships/tags" Target="../tags/tag440.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446.xml"/><Relationship Id="rId2" Type="http://schemas.openxmlformats.org/officeDocument/2006/relationships/tags" Target="../tags/tag445.xml"/><Relationship Id="rId1" Type="http://schemas.openxmlformats.org/officeDocument/2006/relationships/tags" Target="../tags/tag444.xml"/><Relationship Id="rId6" Type="http://schemas.openxmlformats.org/officeDocument/2006/relationships/slideMaster" Target="../slideMasters/slideMaster5.xml"/><Relationship Id="rId5" Type="http://schemas.openxmlformats.org/officeDocument/2006/relationships/tags" Target="../tags/tag448.xml"/><Relationship Id="rId4" Type="http://schemas.openxmlformats.org/officeDocument/2006/relationships/tags" Target="../tags/tag447.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451.xml"/><Relationship Id="rId2" Type="http://schemas.openxmlformats.org/officeDocument/2006/relationships/tags" Target="../tags/tag450.xml"/><Relationship Id="rId1" Type="http://schemas.openxmlformats.org/officeDocument/2006/relationships/tags" Target="../tags/tag449.xml"/><Relationship Id="rId6" Type="http://schemas.openxmlformats.org/officeDocument/2006/relationships/slideMaster" Target="../slideMasters/slideMaster5.xml"/><Relationship Id="rId5" Type="http://schemas.openxmlformats.org/officeDocument/2006/relationships/tags" Target="../tags/tag453.xml"/><Relationship Id="rId4" Type="http://schemas.openxmlformats.org/officeDocument/2006/relationships/tags" Target="../tags/tag452.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55.xml"/><Relationship Id="rId1" Type="http://schemas.openxmlformats.org/officeDocument/2006/relationships/tags" Target="../tags/tag454.xml"/></Relationships>
</file>

<file path=ppt/slideLayouts/_rels/slideLayout95.xml.rels><?xml version="1.0" encoding="UTF-8" standalone="yes"?>
<Relationships xmlns="http://schemas.openxmlformats.org/package/2006/relationships"><Relationship Id="rId8" Type="http://schemas.openxmlformats.org/officeDocument/2006/relationships/tags" Target="../tags/tag463.xml"/><Relationship Id="rId3" Type="http://schemas.openxmlformats.org/officeDocument/2006/relationships/tags" Target="../tags/tag458.xml"/><Relationship Id="rId7" Type="http://schemas.openxmlformats.org/officeDocument/2006/relationships/tags" Target="../tags/tag462.xml"/><Relationship Id="rId2" Type="http://schemas.openxmlformats.org/officeDocument/2006/relationships/tags" Target="../tags/tag457.xml"/><Relationship Id="rId1" Type="http://schemas.openxmlformats.org/officeDocument/2006/relationships/tags" Target="../tags/tag456.xml"/><Relationship Id="rId6" Type="http://schemas.openxmlformats.org/officeDocument/2006/relationships/tags" Target="../tags/tag461.xml"/><Relationship Id="rId5" Type="http://schemas.openxmlformats.org/officeDocument/2006/relationships/tags" Target="../tags/tag460.xml"/><Relationship Id="rId4" Type="http://schemas.openxmlformats.org/officeDocument/2006/relationships/tags" Target="../tags/tag459.xml"/><Relationship Id="rId9"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65.xml"/><Relationship Id="rId1" Type="http://schemas.openxmlformats.org/officeDocument/2006/relationships/tags" Target="../tags/tag464.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66.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469.xml"/><Relationship Id="rId2" Type="http://schemas.openxmlformats.org/officeDocument/2006/relationships/tags" Target="../tags/tag468.xml"/><Relationship Id="rId1" Type="http://schemas.openxmlformats.org/officeDocument/2006/relationships/tags" Target="../tags/tag467.xml"/><Relationship Id="rId5" Type="http://schemas.openxmlformats.org/officeDocument/2006/relationships/slideMaster" Target="../slideMasters/slideMaster5.xml"/><Relationship Id="rId4" Type="http://schemas.openxmlformats.org/officeDocument/2006/relationships/tags" Target="../tags/tag470.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473.xml"/><Relationship Id="rId2" Type="http://schemas.openxmlformats.org/officeDocument/2006/relationships/tags" Target="../tags/tag472.xml"/><Relationship Id="rId1" Type="http://schemas.openxmlformats.org/officeDocument/2006/relationships/tags" Target="../tags/tag471.xml"/><Relationship Id="rId6" Type="http://schemas.openxmlformats.org/officeDocument/2006/relationships/slideMaster" Target="../slideMasters/slideMaster5.xml"/><Relationship Id="rId5" Type="http://schemas.openxmlformats.org/officeDocument/2006/relationships/tags" Target="../tags/tag475.xml"/><Relationship Id="rId4" Type="http://schemas.openxmlformats.org/officeDocument/2006/relationships/tags" Target="../tags/tag47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hasCustomPrompt="1"/>
            <p:custDataLst>
              <p:tags r:id="rId2"/>
            </p:custDataLst>
          </p:nvPr>
        </p:nvSpPr>
        <p:spPr/>
        <p:txBody>
          <a:bodyPr/>
          <a:lstStyle>
            <a:lvl1pPr>
              <a:defRPr/>
            </a:lvl1pPr>
          </a:lstStyle>
          <a:p>
            <a:r>
              <a:rPr lang="en-GB" dirty="0"/>
              <a:t>Click to edit Master title style </a:t>
            </a:r>
          </a:p>
        </p:txBody>
      </p:sp>
      <p:sp>
        <p:nvSpPr>
          <p:cNvPr id="10" name="Content Placeholder 9"/>
          <p:cNvSpPr>
            <a:spLocks noGrp="1"/>
          </p:cNvSpPr>
          <p:nvPr>
            <p:ph sz="quarter" idx="14" hasCustomPrompt="1"/>
            <p:custDataLst>
              <p:tags r:id="rId3"/>
            </p:custDataLst>
          </p:nvPr>
        </p:nvSpPr>
        <p:spPr>
          <a:xfrm>
            <a:off x="468313" y="1493838"/>
            <a:ext cx="8207375" cy="2949575"/>
          </a:xfrm>
        </p:spPr>
        <p:txBody>
          <a:bodyPr/>
          <a:lstStyle>
            <a:lvl1pPr>
              <a:defRPr/>
            </a:lvl1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1146978816"/>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 quote – accent">
    <p:spTree>
      <p:nvGrpSpPr>
        <p:cNvPr id="1" name=""/>
        <p:cNvGrpSpPr/>
        <p:nvPr/>
      </p:nvGrpSpPr>
      <p:grpSpPr>
        <a:xfrm>
          <a:off x="0" y="0"/>
          <a:ext cx="0" cy="0"/>
          <a:chOff x="0" y="0"/>
          <a:chExt cx="0" cy="0"/>
        </a:xfrm>
      </p:grpSpPr>
      <p:sp>
        <p:nvSpPr>
          <p:cNvPr id="2" name="Rectangle 1"/>
          <p:cNvSpPr/>
          <p:nvPr userDrawn="1">
            <p:custDataLst>
              <p:tags r:id="rId1"/>
            </p:custDataLst>
          </p:nvPr>
        </p:nvSpPr>
        <p:spPr>
          <a:xfrm>
            <a:off x="4680000" y="1493797"/>
            <a:ext cx="3996050" cy="29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sp>
        <p:nvSpPr>
          <p:cNvPr id="10" name="Freeform 5"/>
          <p:cNvSpPr>
            <a:spLocks noEditPoints="1"/>
          </p:cNvSpPr>
          <p:nvPr userDrawn="1">
            <p:custDataLst>
              <p:tags r:id="rId3"/>
            </p:custDataLst>
          </p:nvPr>
        </p:nvSpPr>
        <p:spPr bwMode="auto">
          <a:xfrm>
            <a:off x="6497844" y="1743757"/>
            <a:ext cx="360363"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noEditPoints="1"/>
          </p:cNvSpPr>
          <p:nvPr userDrawn="1">
            <p:custDataLst>
              <p:tags r:id="rId4"/>
            </p:custDataLst>
          </p:nvPr>
        </p:nvSpPr>
        <p:spPr bwMode="auto">
          <a:xfrm>
            <a:off x="6497844" y="3976163"/>
            <a:ext cx="360363"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Picture Placeholder 15"/>
          <p:cNvSpPr>
            <a:spLocks noGrp="1"/>
          </p:cNvSpPr>
          <p:nvPr>
            <p:ph type="pic" sz="quarter" idx="15" hasCustomPrompt="1"/>
            <p:custDataLst>
              <p:tags r:id="rId5"/>
            </p:custDataLst>
          </p:nvPr>
        </p:nvSpPr>
        <p:spPr>
          <a:xfrm>
            <a:off x="468000" y="1493797"/>
            <a:ext cx="3996000" cy="2952750"/>
          </a:xfrm>
        </p:spPr>
        <p:txBody>
          <a:bodyPr/>
          <a:lstStyle>
            <a:lvl1pPr>
              <a:defRPr/>
            </a:lvl1pPr>
          </a:lstStyle>
          <a:p>
            <a:r>
              <a:rPr lang="en-US" dirty="0"/>
              <a:t>Click ‘Insert Image’ from the ribbon</a:t>
            </a:r>
            <a:endParaRPr lang="en-GB" dirty="0"/>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tIns="0" bIns="0" anchor="ctr"/>
          <a:lstStyle>
            <a:lvl1pPr marL="0" indent="0" algn="ctr">
              <a:spcAft>
                <a:spcPts val="600"/>
              </a:spcAft>
              <a:buFont typeface="Arial" panose="020B0604020202020204" pitchFamily="34" charset="0"/>
              <a:buNone/>
              <a:defRPr sz="18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6" name="Title 5"/>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774242695"/>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6" name="Group 5"/>
          <p:cNvGrpSpPr>
            <a:grpSpLocks noChangeAspect="1"/>
          </p:cNvGrpSpPr>
          <p:nvPr userDrawn="1"/>
        </p:nvGrpSpPr>
        <p:grpSpPr>
          <a:xfrm>
            <a:off x="467999" y="396001"/>
            <a:ext cx="1944000" cy="362439"/>
            <a:chOff x="5705475" y="360000"/>
            <a:chExt cx="1486800" cy="277200"/>
          </a:xfrm>
        </p:grpSpPr>
        <p:pic>
          <p:nvPicPr>
            <p:cNvPr id="7" name="Picture 6" descr="GTlogo-primary-no tagline-RGB2012.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8" name="Picture 7" descr="GTlogo-primary-tagline-RGB2012.eps"/>
            <p:cNvPicPr>
              <a:picLocks noChangeAspect="1"/>
            </p:cNvPicPr>
            <p:nvPr userDrawn="1"/>
          </p:nvPicPr>
          <p:blipFill rotWithShape="1">
            <a:blip r:embed="rId5"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pic>
        <p:nvPicPr>
          <p:cNvPr id="4" name="Picture 3" descr="A close up of a sign&#10;&#10;Description automatically generated">
            <a:extLst>
              <a:ext uri="{FF2B5EF4-FFF2-40B4-BE49-F238E27FC236}">
                <a16:creationId xmlns:a16="http://schemas.microsoft.com/office/drawing/2014/main" id="{621D124F-C514-40CC-814D-90D763EF65C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 r="23317" b="-2089"/>
          <a:stretch/>
        </p:blipFill>
        <p:spPr>
          <a:xfrm>
            <a:off x="5241426" y="-107514"/>
            <a:ext cx="3902574" cy="5251014"/>
          </a:xfrm>
          <a:prstGeom prst="rect">
            <a:avLst/>
          </a:prstGeom>
        </p:spPr>
      </p:pic>
      <p:sp>
        <p:nvSpPr>
          <p:cNvPr id="5" name="Text Placeholder 4"/>
          <p:cNvSpPr>
            <a:spLocks noGrp="1"/>
          </p:cNvSpPr>
          <p:nvPr>
            <p:ph type="body" sz="quarter" idx="15" hasCustomPrompt="1"/>
            <p:custDataLst>
              <p:tags r:id="rId1"/>
            </p:custDataLst>
          </p:nvPr>
        </p:nvSpPr>
        <p:spPr>
          <a:xfrm>
            <a:off x="468000" y="3329999"/>
            <a:ext cx="4032563" cy="826077"/>
          </a:xfrm>
        </p:spPr>
        <p:txBody>
          <a:bodyPr/>
          <a:lstStyle>
            <a:lvl1pPr marL="0" indent="0">
              <a:lnSpc>
                <a:spcPct val="90000"/>
              </a:lnSpc>
              <a:spcAft>
                <a:spcPts val="0"/>
              </a:spcAft>
              <a:buFont typeface="Arial" panose="020B0604020202020204" pitchFamily="34" charset="0"/>
              <a:buNone/>
              <a:defRPr sz="1350" b="1">
                <a:solidFill>
                  <a:schemeClr val="accent1"/>
                </a:solidFill>
                <a:latin typeface="+mj-lt"/>
              </a:defRPr>
            </a:lvl1pPr>
            <a:lvl2pPr marL="0" indent="0">
              <a:spcBef>
                <a:spcPts val="600"/>
              </a:spcBef>
              <a:spcAft>
                <a:spcPts val="0"/>
              </a:spcAft>
              <a:buFont typeface="Arial" panose="020B0604020202020204" pitchFamily="34" charset="0"/>
              <a:buNone/>
              <a:defRPr sz="1350" b="0">
                <a:solidFill>
                  <a:schemeClr val="accent1"/>
                </a:solidFill>
              </a:defRPr>
            </a:lvl2pPr>
            <a:lvl3pPr marL="0" indent="0">
              <a:spcBef>
                <a:spcPts val="1200"/>
              </a:spcBef>
              <a:spcAft>
                <a:spcPts val="0"/>
              </a:spcAft>
              <a:buFont typeface="Arial" panose="020B0604020202020204" pitchFamily="34" charset="0"/>
              <a:buNone/>
              <a:defRPr sz="1800" b="0">
                <a:solidFill>
                  <a:schemeClr val="accent1"/>
                </a:solidFill>
              </a:defRPr>
            </a:lvl3pPr>
            <a:lvl4pPr marL="0" indent="0">
              <a:spcBef>
                <a:spcPts val="1200"/>
              </a:spcBef>
              <a:spcAft>
                <a:spcPts val="0"/>
              </a:spcAft>
              <a:buNone/>
              <a:defRPr sz="1800" b="0">
                <a:solidFill>
                  <a:schemeClr val="accent1"/>
                </a:solidFill>
              </a:defRPr>
            </a:lvl4pPr>
            <a:lvl5pPr marL="0" indent="0">
              <a:spcBef>
                <a:spcPts val="1200"/>
              </a:spcBef>
              <a:spcAft>
                <a:spcPts val="0"/>
              </a:spcAft>
              <a:buNone/>
              <a:defRPr sz="1800" b="0">
                <a:solidFill>
                  <a:schemeClr val="accent1"/>
                </a:solidFill>
              </a:defRPr>
            </a:lvl5pPr>
            <a:lvl6pPr marL="0" indent="0">
              <a:spcBef>
                <a:spcPts val="1200"/>
              </a:spcBef>
              <a:spcAft>
                <a:spcPts val="0"/>
              </a:spcAft>
              <a:buFont typeface="Arial" panose="020B0604020202020204" pitchFamily="34" charset="0"/>
              <a:buNone/>
              <a:defRPr sz="1800" b="0">
                <a:solidFill>
                  <a:schemeClr val="accent1"/>
                </a:solidFill>
              </a:defRPr>
            </a:lvl6pPr>
            <a:lvl7pPr marL="0" indent="0">
              <a:spcBef>
                <a:spcPts val="1200"/>
              </a:spcBef>
              <a:spcAft>
                <a:spcPts val="0"/>
              </a:spcAft>
              <a:buFont typeface="Arial" panose="020B0604020202020204" pitchFamily="34" charset="0"/>
              <a:buNone/>
              <a:defRPr sz="1800" b="0">
                <a:solidFill>
                  <a:schemeClr val="accent1"/>
                </a:solidFill>
              </a:defRPr>
            </a:lvl7pPr>
            <a:lvl8pPr marL="0" indent="0">
              <a:spcBef>
                <a:spcPts val="1200"/>
              </a:spcBef>
              <a:spcAft>
                <a:spcPts val="0"/>
              </a:spcAft>
              <a:buFont typeface="Arial" panose="020B0604020202020204" pitchFamily="34" charset="0"/>
              <a:buNone/>
              <a:defRPr sz="1800" b="0">
                <a:solidFill>
                  <a:schemeClr val="accent1"/>
                </a:solidFill>
              </a:defRPr>
            </a:lvl8pPr>
            <a:lvl9pPr marL="0" indent="0">
              <a:spcBef>
                <a:spcPts val="1200"/>
              </a:spcBef>
              <a:spcAft>
                <a:spcPts val="0"/>
              </a:spcAft>
              <a:buFont typeface="Arial" panose="020B0604020202020204" pitchFamily="34" charset="0"/>
              <a:buNone/>
              <a:defRPr sz="1800" b="0">
                <a:solidFill>
                  <a:schemeClr val="accent1"/>
                </a:solidFill>
              </a:defRPr>
            </a:lvl9pPr>
          </a:lstStyle>
          <a:p>
            <a:pPr lvl="0"/>
            <a:r>
              <a:rPr lang="en-GB"/>
              <a:t>Click to add name</a:t>
            </a:r>
          </a:p>
          <a:p>
            <a:pPr lvl="1"/>
            <a:r>
              <a:rPr lang="en-GB"/>
              <a:t>Click to add position or firm</a:t>
            </a:r>
          </a:p>
        </p:txBody>
      </p:sp>
      <p:sp>
        <p:nvSpPr>
          <p:cNvPr id="2" name="Title 1"/>
          <p:cNvSpPr>
            <a:spLocks noGrp="1"/>
          </p:cNvSpPr>
          <p:nvPr>
            <p:ph type="title"/>
            <p:custDataLst>
              <p:tags r:id="rId2"/>
            </p:custDataLst>
          </p:nvPr>
        </p:nvSpPr>
        <p:spPr>
          <a:xfrm>
            <a:off x="468000" y="1620000"/>
            <a:ext cx="4032000" cy="1080000"/>
          </a:xfrm>
        </p:spPr>
        <p:txBody>
          <a:bodyPr/>
          <a:lstStyle/>
          <a:p>
            <a:r>
              <a:rPr lang="en-GB"/>
              <a:t>Click to edit Master title style</a:t>
            </a:r>
          </a:p>
        </p:txBody>
      </p:sp>
    </p:spTree>
    <p:extLst>
      <p:ext uri="{BB962C8B-B14F-4D97-AF65-F5344CB8AC3E}">
        <p14:creationId xmlns:p14="http://schemas.microsoft.com/office/powerpoint/2010/main" val="1467716668"/>
      </p:ext>
    </p:extLst>
  </p:cSld>
  <p:clrMapOvr>
    <a:masterClrMapping/>
  </p:clrMapOvr>
  <p:extLst>
    <p:ext uri="{DCECCB84-F9BA-43D5-87BE-67443E8EF086}">
      <p15:sldGuideLst xmlns:p15="http://schemas.microsoft.com/office/powerpoint/2012/main">
        <p15:guide id="1" orient="horz" pos="1019">
          <p15:clr>
            <a:srgbClr val="FBAE40"/>
          </p15:clr>
        </p15:guide>
        <p15:guide id="4" pos="2835">
          <p15:clr>
            <a:srgbClr val="FBAE40"/>
          </p15:clr>
        </p15:guide>
        <p15:guide id="5" orient="horz" pos="2096">
          <p15:clr>
            <a:srgbClr val="FBAE40"/>
          </p15:clr>
        </p15:guide>
        <p15:guide id="6" orient="horz" pos="1700">
          <p15:clr>
            <a:srgbClr val="FBAE40"/>
          </p15:clr>
        </p15:guide>
        <p15:guide id="7" orient="horz" pos="2618">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E71499F-E013-4429-936F-7ED479C328BE}"/>
              </a:ext>
            </a:extLst>
          </p:cNvPr>
          <p:cNvGrpSpPr>
            <a:grpSpLocks noChangeAspect="1"/>
          </p:cNvGrpSpPr>
          <p:nvPr userDrawn="1"/>
        </p:nvGrpSpPr>
        <p:grpSpPr>
          <a:xfrm>
            <a:off x="452551" y="4190265"/>
            <a:ext cx="2066109" cy="385207"/>
            <a:chOff x="5705475" y="360000"/>
            <a:chExt cx="1486800" cy="277200"/>
          </a:xfrm>
        </p:grpSpPr>
        <p:pic>
          <p:nvPicPr>
            <p:cNvPr id="7" name="Picture 6" descr="GTlogo-primary-no tagline-RGB2012.jpg">
              <a:extLst>
                <a:ext uri="{FF2B5EF4-FFF2-40B4-BE49-F238E27FC236}">
                  <a16:creationId xmlns:a16="http://schemas.microsoft.com/office/drawing/2014/main" id="{B9C21D64-0F16-4B9B-87BC-691188500B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8" name="Picture 7" descr="GTlogo-primary-tagline-RGB2012.eps">
              <a:extLst>
                <a:ext uri="{FF2B5EF4-FFF2-40B4-BE49-F238E27FC236}">
                  <a16:creationId xmlns:a16="http://schemas.microsoft.com/office/drawing/2014/main" id="{7EF75C98-8E02-41A8-8902-B6546B9CEA8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sp>
        <p:nvSpPr>
          <p:cNvPr id="13" name="TextBox 12"/>
          <p:cNvSpPr txBox="1"/>
          <p:nvPr userDrawn="1">
            <p:custDataLst>
              <p:tags r:id="rId1"/>
            </p:custDataLst>
          </p:nvPr>
        </p:nvSpPr>
        <p:spPr>
          <a:xfrm>
            <a:off x="2818800" y="4192620"/>
            <a:ext cx="5399088" cy="92333"/>
          </a:xfrm>
          <a:prstGeom prst="rect">
            <a:avLst/>
          </a:prstGeom>
          <a:noFill/>
        </p:spPr>
        <p:txBody>
          <a:bodyPr wrap="square" lIns="0" tIns="0" rIns="0" bIns="0" rtlCol="0">
            <a:spAutoFit/>
          </a:bodyPr>
          <a:lstStyle/>
          <a:p>
            <a:r>
              <a:rPr lang="en-GB" sz="600" b="0" i="0" kern="1200" dirty="0">
                <a:solidFill>
                  <a:schemeClr val="tx1"/>
                </a:solidFill>
                <a:effectLst/>
                <a:latin typeface="+mn-lt"/>
                <a:ea typeface="+mn-ea"/>
                <a:cs typeface="+mn-cs"/>
              </a:rPr>
              <a:t>© 2023 Grant Thornton UK LLP.</a:t>
            </a:r>
            <a:endParaRPr lang="en-GB" sz="600" dirty="0">
              <a:latin typeface="+mn-lt"/>
            </a:endParaRPr>
          </a:p>
        </p:txBody>
      </p:sp>
      <p:sp>
        <p:nvSpPr>
          <p:cNvPr id="14" name="TextBox 13"/>
          <p:cNvSpPr txBox="1"/>
          <p:nvPr userDrawn="1">
            <p:custDataLst>
              <p:tags r:id="rId2"/>
            </p:custDataLst>
          </p:nvPr>
        </p:nvSpPr>
        <p:spPr>
          <a:xfrm>
            <a:off x="2818800" y="4379820"/>
            <a:ext cx="5399088" cy="369332"/>
          </a:xfrm>
          <a:prstGeom prst="rect">
            <a:avLst/>
          </a:prstGeom>
          <a:noFill/>
        </p:spPr>
        <p:txBody>
          <a:bodyPr wrap="square" lIns="0" tIns="0" rIns="0" bIns="0" rtlCol="0">
            <a:spAutoFit/>
          </a:bodyPr>
          <a:lstStyle/>
          <a:p>
            <a:pPr marL="0" marR="0" lvl="0" indent="0" algn="l" defTabSz="779071"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GT Walsheim Pro Light"/>
                <a:ea typeface="+mn-ea"/>
                <a:cs typeface="Arial" panose="020B0604020202020204" pitchFamily="34" charset="0"/>
              </a:rPr>
              <a:t>‘Grant Thornton’ refers to the brand under which the Grant Thornton member firms provide assurance, tax and advisory services to their clients and/or refers to one or more member firms, as the context requires. Grant Thornton UK LLP is a member firm of Grant Thornton International Ltd (GTIL).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endParaRPr kumimoji="0" lang="en-GB" sz="600" b="0" i="0" u="none" strike="noStrike" kern="1200" cap="none" spc="0" normalizeH="0" baseline="0" noProof="0" dirty="0">
              <a:ln>
                <a:noFill/>
              </a:ln>
              <a:solidFill>
                <a:prstClr val="black"/>
              </a:solidFill>
              <a:effectLst/>
              <a:uLnTx/>
              <a:uFillTx/>
              <a:latin typeface="GT Walsheim Pro Light"/>
              <a:ea typeface="+mn-ea"/>
              <a:cs typeface="Arial" panose="020B0604020202020204" pitchFamily="34" charset="0"/>
            </a:endParaRPr>
          </a:p>
        </p:txBody>
      </p:sp>
      <p:sp>
        <p:nvSpPr>
          <p:cNvPr id="17" name="Slide Number Placeholder 5">
            <a:extLst>
              <a:ext uri="{FF2B5EF4-FFF2-40B4-BE49-F238E27FC236}">
                <a16:creationId xmlns:a16="http://schemas.microsoft.com/office/drawing/2014/main" id="{D12E826F-720B-4537-BC21-7E7B33455624}"/>
              </a:ext>
            </a:extLst>
          </p:cNvPr>
          <p:cNvSpPr txBox="1">
            <a:spLocks/>
          </p:cNvSpPr>
          <p:nvPr userDrawn="1">
            <p:custDataLst>
              <p:tags r:id="rId3"/>
            </p:custDataLst>
          </p:nvPr>
        </p:nvSpPr>
        <p:spPr>
          <a:xfrm>
            <a:off x="475809" y="4861749"/>
            <a:ext cx="1311524" cy="98425"/>
          </a:xfrm>
          <a:prstGeom prst="rect">
            <a:avLst/>
          </a:prstGeom>
        </p:spPr>
        <p:txBody>
          <a:bodyPr vert="horz" wrap="none" lIns="0" tIns="0" rIns="0" bIns="0" rtlCol="0" anchor="ctr">
            <a:noAutofit/>
          </a:bodyPr>
          <a:lstStyle>
            <a:defPPr>
              <a:defRPr lang="en-US"/>
            </a:defPPr>
            <a:lvl1pPr marL="0" algn="ctr" defTabSz="457200" rtl="0" eaLnBrk="1" latinLnBrk="0" hangingPunct="1">
              <a:defRPr sz="992"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mn-lt"/>
                <a:ea typeface="+mn-ea"/>
                <a:cs typeface="+mn-cs"/>
              </a:rPr>
              <a:t>grantthornton.co.uk</a:t>
            </a:r>
          </a:p>
        </p:txBody>
      </p:sp>
      <p:cxnSp>
        <p:nvCxnSpPr>
          <p:cNvPr id="18" name="Straight Connector 17">
            <a:extLst>
              <a:ext uri="{FF2B5EF4-FFF2-40B4-BE49-F238E27FC236}">
                <a16:creationId xmlns:a16="http://schemas.microsoft.com/office/drawing/2014/main" id="{873B4D86-A3D4-4308-9617-A5D45642B18C}"/>
              </a:ext>
            </a:extLst>
          </p:cNvPr>
          <p:cNvCxnSpPr>
            <a:cxnSpLocks/>
          </p:cNvCxnSpPr>
          <p:nvPr userDrawn="1">
            <p:custDataLst>
              <p:tags r:id="rId4"/>
            </p:custDataLst>
          </p:nvPr>
        </p:nvCxnSpPr>
        <p:spPr>
          <a:xfrm>
            <a:off x="475809" y="4719321"/>
            <a:ext cx="2024062" cy="0"/>
          </a:xfrm>
          <a:prstGeom prst="line">
            <a:avLst/>
          </a:prstGeom>
          <a:noFill/>
          <a:ln w="19050" cap="rnd" cmpd="sng" algn="ctr">
            <a:solidFill>
              <a:srgbClr val="4F2D7F"/>
            </a:solidFill>
            <a:prstDash val="solid"/>
            <a:miter lim="800000"/>
          </a:ln>
          <a:effectLst/>
        </p:spPr>
      </p:cxnSp>
    </p:spTree>
    <p:extLst>
      <p:ext uri="{BB962C8B-B14F-4D97-AF65-F5344CB8AC3E}">
        <p14:creationId xmlns:p14="http://schemas.microsoft.com/office/powerpoint/2010/main" val="163138408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 purple">
    <p:spTree>
      <p:nvGrpSpPr>
        <p:cNvPr id="1" name=""/>
        <p:cNvGrpSpPr/>
        <p:nvPr/>
      </p:nvGrpSpPr>
      <p:grpSpPr>
        <a:xfrm>
          <a:off x="0" y="0"/>
          <a:ext cx="0" cy="0"/>
          <a:chOff x="0" y="0"/>
          <a:chExt cx="0" cy="0"/>
        </a:xfrm>
      </p:grpSpPr>
      <p:sp>
        <p:nvSpPr>
          <p:cNvPr id="20" name="Rectangle 19"/>
          <p:cNvSpPr/>
          <p:nvPr userDrawn="1">
            <p:custDataLst>
              <p:tags r:id="rId1"/>
            </p:custDataLst>
          </p:nvPr>
        </p:nvSpPr>
        <p:spPr>
          <a:xfrm>
            <a:off x="0" y="0"/>
            <a:ext cx="9144000" cy="4443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sp>
        <p:nvSpPr>
          <p:cNvPr id="10" name="Freeform 5"/>
          <p:cNvSpPr>
            <a:spLocks noChangeAspect="1" noEditPoints="1"/>
          </p:cNvSpPr>
          <p:nvPr userDrawn="1">
            <p:custDataLst>
              <p:tags r:id="rId3"/>
            </p:custDataLst>
          </p:nvPr>
        </p:nvSpPr>
        <p:spPr bwMode="auto">
          <a:xfrm>
            <a:off x="4320000" y="395794"/>
            <a:ext cx="504000" cy="375225"/>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noChangeAspect="1" noEditPoints="1"/>
          </p:cNvSpPr>
          <p:nvPr userDrawn="1">
            <p:custDataLst>
              <p:tags r:id="rId4"/>
            </p:custDataLst>
          </p:nvPr>
        </p:nvSpPr>
        <p:spPr bwMode="auto">
          <a:xfrm>
            <a:off x="4320000" y="3674064"/>
            <a:ext cx="504000" cy="377444"/>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Text Placeholder 4"/>
          <p:cNvSpPr>
            <a:spLocks noGrp="1"/>
          </p:cNvSpPr>
          <p:nvPr>
            <p:ph type="body" sz="quarter" idx="14" hasCustomPrompt="1"/>
            <p:custDataLst>
              <p:tags r:id="rId5"/>
            </p:custDataLst>
          </p:nvPr>
        </p:nvSpPr>
        <p:spPr>
          <a:xfrm>
            <a:off x="468313" y="846000"/>
            <a:ext cx="8207375" cy="2754000"/>
          </a:xfrm>
        </p:spPr>
        <p:txBody>
          <a:bodyPr anchor="ctr"/>
          <a:lstStyle>
            <a:lvl1pPr marL="0" indent="0" algn="ctr">
              <a:spcAft>
                <a:spcPts val="600"/>
              </a:spcAft>
              <a:buFont typeface="Arial" panose="020B0604020202020204" pitchFamily="34" charset="0"/>
              <a:buNone/>
              <a:defRPr sz="24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290955150"/>
      </p:ext>
    </p:extLst>
  </p:cSld>
  <p:clrMapOvr>
    <a:masterClrMapping/>
  </p:clrMapOvr>
  <p:transition>
    <p:fade/>
  </p:transition>
  <p:extLst>
    <p:ext uri="{DCECCB84-F9BA-43D5-87BE-67443E8EF086}">
      <p15:sldGuideLst xmlns:p15="http://schemas.microsoft.com/office/powerpoint/2012/main">
        <p15:guide id="3" orient="horz" pos="2799">
          <p15:clr>
            <a:srgbClr val="FBAE40"/>
          </p15:clr>
        </p15:guide>
        <p15:guide id="4" orient="horz" pos="2267">
          <p15:clr>
            <a:srgbClr val="FBAE40"/>
          </p15:clr>
        </p15:guide>
        <p15:guide id="5" orient="horz" pos="53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accent">
    <p:spTree>
      <p:nvGrpSpPr>
        <p:cNvPr id="1" name=""/>
        <p:cNvGrpSpPr/>
        <p:nvPr/>
      </p:nvGrpSpPr>
      <p:grpSpPr>
        <a:xfrm>
          <a:off x="0" y="0"/>
          <a:ext cx="0" cy="0"/>
          <a:chOff x="0" y="0"/>
          <a:chExt cx="0" cy="0"/>
        </a:xfrm>
      </p:grpSpPr>
      <p:sp>
        <p:nvSpPr>
          <p:cNvPr id="7" name="Rectangle 6"/>
          <p:cNvSpPr/>
          <p:nvPr userDrawn="1">
            <p:custDataLst>
              <p:tags r:id="rId1"/>
            </p:custDataLst>
          </p:nvPr>
        </p:nvSpPr>
        <p:spPr>
          <a:xfrm>
            <a:off x="0" y="0"/>
            <a:ext cx="9144000" cy="44434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5"/>
          <p:cNvSpPr>
            <a:spLocks noChangeAspect="1" noEditPoints="1"/>
          </p:cNvSpPr>
          <p:nvPr userDrawn="1">
            <p:custDataLst>
              <p:tags r:id="rId2"/>
            </p:custDataLst>
          </p:nvPr>
        </p:nvSpPr>
        <p:spPr bwMode="auto">
          <a:xfrm>
            <a:off x="4320000" y="395794"/>
            <a:ext cx="504000" cy="375225"/>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noChangeAspect="1" noEditPoints="1"/>
          </p:cNvSpPr>
          <p:nvPr userDrawn="1">
            <p:custDataLst>
              <p:tags r:id="rId3"/>
            </p:custDataLst>
          </p:nvPr>
        </p:nvSpPr>
        <p:spPr bwMode="auto">
          <a:xfrm>
            <a:off x="4320000" y="3674064"/>
            <a:ext cx="504000" cy="377444"/>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Text Placeholder 4"/>
          <p:cNvSpPr>
            <a:spLocks noGrp="1"/>
          </p:cNvSpPr>
          <p:nvPr>
            <p:ph type="body" sz="quarter" idx="14" hasCustomPrompt="1"/>
            <p:custDataLst>
              <p:tags r:id="rId4"/>
            </p:custDataLst>
          </p:nvPr>
        </p:nvSpPr>
        <p:spPr>
          <a:xfrm>
            <a:off x="468313" y="846000"/>
            <a:ext cx="8207375" cy="2754000"/>
          </a:xfrm>
        </p:spPr>
        <p:txBody>
          <a:bodyPr anchor="ctr"/>
          <a:lstStyle>
            <a:lvl1pPr marL="0" indent="0" algn="ctr">
              <a:spcAft>
                <a:spcPts val="600"/>
              </a:spcAft>
              <a:buFont typeface="Arial" panose="020B0604020202020204" pitchFamily="34" charset="0"/>
              <a:buNone/>
              <a:defRPr sz="24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dirty="0"/>
          </a:p>
        </p:txBody>
      </p:sp>
    </p:spTree>
    <p:extLst>
      <p:ext uri="{BB962C8B-B14F-4D97-AF65-F5344CB8AC3E}">
        <p14:creationId xmlns:p14="http://schemas.microsoft.com/office/powerpoint/2010/main" val="3160435242"/>
      </p:ext>
    </p:extLst>
  </p:cSld>
  <p:clrMapOvr>
    <a:masterClrMapping/>
  </p:clrMapOvr>
  <p:transition>
    <p:fade/>
  </p:transition>
  <p:extLst>
    <p:ext uri="{DCECCB84-F9BA-43D5-87BE-67443E8EF086}">
      <p15:sldGuideLst xmlns:p15="http://schemas.microsoft.com/office/powerpoint/2012/main">
        <p15:guide id="3" orient="horz" pos="2799">
          <p15:clr>
            <a:srgbClr val="FBAE40"/>
          </p15:clr>
        </p15:guide>
        <p15:guide id="4" orient="horz" pos="2267">
          <p15:clr>
            <a:srgbClr val="FBAE40"/>
          </p15:clr>
        </p15:guide>
        <p15:guide id="5" orient="horz" pos="53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7" name="Media Placeholder 6"/>
          <p:cNvSpPr>
            <a:spLocks noGrp="1"/>
          </p:cNvSpPr>
          <p:nvPr>
            <p:ph type="media" sz="quarter" idx="14" hasCustomPrompt="1"/>
            <p:custDataLst>
              <p:tags r:id="rId2"/>
            </p:custDataLst>
          </p:nvPr>
        </p:nvSpPr>
        <p:spPr>
          <a:xfrm>
            <a:off x="0" y="0"/>
            <a:ext cx="9144000" cy="4443413"/>
          </a:xfrm>
        </p:spPr>
        <p:txBody>
          <a:bodyPr/>
          <a:lstStyle>
            <a:lvl1pPr>
              <a:defRPr/>
            </a:lvl1pPr>
          </a:lstStyle>
          <a:p>
            <a:r>
              <a:rPr lang="en-GB" dirty="0"/>
              <a:t>Click icon to add video</a:t>
            </a:r>
          </a:p>
        </p:txBody>
      </p:sp>
    </p:spTree>
    <p:extLst>
      <p:ext uri="{BB962C8B-B14F-4D97-AF65-F5344CB8AC3E}">
        <p14:creationId xmlns:p14="http://schemas.microsoft.com/office/powerpoint/2010/main" val="433973404"/>
      </p:ext>
    </p:extLst>
  </p:cSld>
  <p:clrMapOvr>
    <a:masterClrMapping/>
  </p:clrMapOvr>
  <p:transition>
    <p:fade/>
  </p:transition>
  <p:extLst>
    <p:ext uri="{DCECCB84-F9BA-43D5-87BE-67443E8EF086}">
      <p15:sldGuideLst xmlns:p15="http://schemas.microsoft.com/office/powerpoint/2012/main">
        <p15:guide id="3" orient="horz" pos="279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gallery">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5" name="Content Placeholder 4"/>
          <p:cNvSpPr>
            <a:spLocks noGrp="1"/>
          </p:cNvSpPr>
          <p:nvPr>
            <p:ph sz="quarter" idx="22" hasCustomPrompt="1"/>
            <p:custDataLst>
              <p:tags r:id="rId2"/>
            </p:custDataLst>
          </p:nvPr>
        </p:nvSpPr>
        <p:spPr>
          <a:xfrm>
            <a:off x="468000" y="1493837"/>
            <a:ext cx="2592000" cy="1422000"/>
          </a:xfrm>
        </p:spPr>
        <p:txBody>
          <a:bodyPr/>
          <a:lstStyle>
            <a:lvl1pPr>
              <a:defRPr/>
            </a:lvl1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9" name="Content Placeholder 4"/>
          <p:cNvSpPr>
            <a:spLocks noGrp="1"/>
          </p:cNvSpPr>
          <p:nvPr>
            <p:ph sz="quarter" idx="23" hasCustomPrompt="1"/>
            <p:custDataLst>
              <p:tags r:id="rId3"/>
            </p:custDataLst>
          </p:nvPr>
        </p:nvSpPr>
        <p:spPr>
          <a:xfrm>
            <a:off x="468000" y="3023797"/>
            <a:ext cx="2592000" cy="1422000"/>
          </a:xfr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0" name="Content Placeholder 4"/>
          <p:cNvSpPr>
            <a:spLocks noGrp="1"/>
          </p:cNvSpPr>
          <p:nvPr>
            <p:ph sz="quarter" idx="24" hasCustomPrompt="1"/>
            <p:custDataLst>
              <p:tags r:id="rId4"/>
            </p:custDataLst>
          </p:nvPr>
        </p:nvSpPr>
        <p:spPr>
          <a:xfrm>
            <a:off x="3276156" y="1493837"/>
            <a:ext cx="2592000" cy="1422000"/>
          </a:xfr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1" name="Content Placeholder 4"/>
          <p:cNvSpPr>
            <a:spLocks noGrp="1"/>
          </p:cNvSpPr>
          <p:nvPr>
            <p:ph sz="quarter" idx="25" hasCustomPrompt="1"/>
            <p:custDataLst>
              <p:tags r:id="rId5"/>
            </p:custDataLst>
          </p:nvPr>
        </p:nvSpPr>
        <p:spPr>
          <a:xfrm>
            <a:off x="3276156" y="3023797"/>
            <a:ext cx="2592000" cy="1422000"/>
          </a:xfr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2" name="Content Placeholder 4"/>
          <p:cNvSpPr>
            <a:spLocks noGrp="1"/>
          </p:cNvSpPr>
          <p:nvPr>
            <p:ph sz="quarter" idx="26" hasCustomPrompt="1"/>
            <p:custDataLst>
              <p:tags r:id="rId6"/>
            </p:custDataLst>
          </p:nvPr>
        </p:nvSpPr>
        <p:spPr>
          <a:xfrm>
            <a:off x="6084000" y="1493837"/>
            <a:ext cx="2592000" cy="1422000"/>
          </a:xfr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3" name="Content Placeholder 4"/>
          <p:cNvSpPr>
            <a:spLocks noGrp="1"/>
          </p:cNvSpPr>
          <p:nvPr>
            <p:ph sz="quarter" idx="27" hasCustomPrompt="1"/>
            <p:custDataLst>
              <p:tags r:id="rId7"/>
            </p:custDataLst>
          </p:nvPr>
        </p:nvSpPr>
        <p:spPr>
          <a:xfrm>
            <a:off x="6084000" y="3023797"/>
            <a:ext cx="2592000" cy="1422000"/>
          </a:xfr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Title 1"/>
          <p:cNvSpPr>
            <a:spLocks noGrp="1"/>
          </p:cNvSpPr>
          <p:nvPr>
            <p:ph type="title"/>
            <p:custDataLst>
              <p:tags r:id="rId8"/>
            </p:custDataLst>
          </p:nvPr>
        </p:nvSpPr>
        <p:spPr>
          <a:xfrm>
            <a:off x="468000" y="395998"/>
            <a:ext cx="8208000" cy="792000"/>
          </a:xfrm>
        </p:spPr>
        <p:txBody>
          <a:bodyPr/>
          <a:lstStyle/>
          <a:p>
            <a:r>
              <a:rPr lang="en-US"/>
              <a:t>Click to edit Master title style</a:t>
            </a:r>
            <a:endParaRPr lang="en-GB" dirty="0"/>
          </a:p>
        </p:txBody>
      </p:sp>
    </p:spTree>
    <p:extLst>
      <p:ext uri="{BB962C8B-B14F-4D97-AF65-F5344CB8AC3E}">
        <p14:creationId xmlns:p14="http://schemas.microsoft.com/office/powerpoint/2010/main" val="226681008"/>
      </p:ext>
    </p:extLst>
  </p:cSld>
  <p:clrMapOvr>
    <a:masterClrMapping/>
  </p:clrMapOvr>
  <p:transition>
    <p:fade/>
  </p:transition>
  <p:extLst>
    <p:ext uri="{DCECCB84-F9BA-43D5-87BE-67443E8EF086}">
      <p15:sldGuideLst xmlns:p15="http://schemas.microsoft.com/office/powerpoint/2012/main">
        <p15:guide id="1" orient="horz" pos="939">
          <p15:clr>
            <a:srgbClr val="FBAE40"/>
          </p15:clr>
        </p15:guide>
        <p15:guide id="2" orient="horz" pos="747">
          <p15:clr>
            <a:srgbClr val="FBAE40"/>
          </p15:clr>
        </p15:guide>
        <p15:guide id="3" orient="horz" pos="2799">
          <p15:clr>
            <a:srgbClr val="FBAE40"/>
          </p15:clr>
        </p15:guide>
        <p15:guide id="4" pos="3696">
          <p15:clr>
            <a:srgbClr val="FBAE40"/>
          </p15:clr>
        </p15:guide>
        <p15:guide id="5" pos="3833">
          <p15:clr>
            <a:srgbClr val="FBAE40"/>
          </p15:clr>
        </p15:guide>
        <p15:guide id="7" pos="1927">
          <p15:clr>
            <a:srgbClr val="FBAE40"/>
          </p15:clr>
        </p15:guide>
        <p15:guide id="8" pos="206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footer">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2"/>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151159672"/>
      </p:ext>
    </p:extLst>
  </p:cSld>
  <p:clrMapOvr>
    <a:masterClrMapping/>
  </p:clrMapOvr>
  <p:transition>
    <p:fade/>
  </p:transition>
  <p:extLst>
    <p:ext uri="{DCECCB84-F9BA-43D5-87BE-67443E8EF086}">
      <p15:sldGuideLst xmlns:p15="http://schemas.microsoft.com/office/powerpoint/2012/main">
        <p15:guide id="2" orient="horz" pos="74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 no foot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971024760"/>
      </p:ext>
    </p:extLst>
  </p:cSld>
  <p:clrMapOvr>
    <a:masterClrMapping/>
  </p:clrMapOvr>
  <p:transition>
    <p:fade/>
  </p:transition>
  <p:extLst>
    <p:ext uri="{DCECCB84-F9BA-43D5-87BE-67443E8EF086}">
      <p15:sldGuideLst xmlns:p15="http://schemas.microsoft.com/office/powerpoint/2012/main">
        <p15:guide id="2" orient="horz" pos="74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 purple">
    <p:bg>
      <p:bgPr>
        <a:solidFill>
          <a:schemeClr val="bg2"/>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7546026" y="4734000"/>
            <a:ext cx="1131250" cy="216000"/>
            <a:chOff x="7546026" y="4056751"/>
            <a:chExt cx="1131250" cy="216000"/>
          </a:xfrm>
        </p:grpSpPr>
        <p:sp>
          <p:nvSpPr>
            <p:cNvPr id="9" name="Freeform 31"/>
            <p:cNvSpPr>
              <a:spLocks noEditPoints="1"/>
            </p:cNvSpPr>
            <p:nvPr userDrawn="1"/>
          </p:nvSpPr>
          <p:spPr bwMode="auto">
            <a:xfrm>
              <a:off x="7546026" y="4056751"/>
              <a:ext cx="216000" cy="216000"/>
            </a:xfrm>
            <a:custGeom>
              <a:avLst/>
              <a:gdLst>
                <a:gd name="T0" fmla="*/ 341 w 682"/>
                <a:gd name="T1" fmla="*/ 0 h 682"/>
                <a:gd name="T2" fmla="*/ 0 w 682"/>
                <a:gd name="T3" fmla="*/ 341 h 682"/>
                <a:gd name="T4" fmla="*/ 341 w 682"/>
                <a:gd name="T5" fmla="*/ 682 h 682"/>
                <a:gd name="T6" fmla="*/ 682 w 682"/>
                <a:gd name="T7" fmla="*/ 341 h 682"/>
                <a:gd name="T8" fmla="*/ 341 w 682"/>
                <a:gd name="T9" fmla="*/ 0 h 682"/>
                <a:gd name="T10" fmla="*/ 616 w 682"/>
                <a:gd name="T11" fmla="*/ 184 h 682"/>
                <a:gd name="T12" fmla="*/ 629 w 682"/>
                <a:gd name="T13" fmla="*/ 243 h 682"/>
                <a:gd name="T14" fmla="*/ 569 w 682"/>
                <a:gd name="T15" fmla="*/ 391 h 682"/>
                <a:gd name="T16" fmla="*/ 413 w 682"/>
                <a:gd name="T17" fmla="*/ 464 h 682"/>
                <a:gd name="T18" fmla="*/ 381 w 682"/>
                <a:gd name="T19" fmla="*/ 461 h 682"/>
                <a:gd name="T20" fmla="*/ 477 w 682"/>
                <a:gd name="T21" fmla="*/ 345 h 682"/>
                <a:gd name="T22" fmla="*/ 489 w 682"/>
                <a:gd name="T23" fmla="*/ 269 h 682"/>
                <a:gd name="T24" fmla="*/ 489 w 682"/>
                <a:gd name="T25" fmla="*/ 269 h 682"/>
                <a:gd name="T26" fmla="*/ 407 w 682"/>
                <a:gd name="T27" fmla="*/ 95 h 682"/>
                <a:gd name="T28" fmla="*/ 276 w 682"/>
                <a:gd name="T29" fmla="*/ 32 h 682"/>
                <a:gd name="T30" fmla="*/ 341 w 682"/>
                <a:gd name="T31" fmla="*/ 25 h 682"/>
                <a:gd name="T32" fmla="*/ 616 w 682"/>
                <a:gd name="T33" fmla="*/ 184 h 682"/>
                <a:gd name="T34" fmla="*/ 350 w 682"/>
                <a:gd name="T35" fmla="*/ 450 h 682"/>
                <a:gd name="T36" fmla="*/ 344 w 682"/>
                <a:gd name="T37" fmla="*/ 452 h 682"/>
                <a:gd name="T38" fmla="*/ 232 w 682"/>
                <a:gd name="T39" fmla="*/ 350 h 682"/>
                <a:gd name="T40" fmla="*/ 230 w 682"/>
                <a:gd name="T41" fmla="*/ 343 h 682"/>
                <a:gd name="T42" fmla="*/ 333 w 682"/>
                <a:gd name="T43" fmla="*/ 232 h 682"/>
                <a:gd name="T44" fmla="*/ 339 w 682"/>
                <a:gd name="T45" fmla="*/ 230 h 682"/>
                <a:gd name="T46" fmla="*/ 450 w 682"/>
                <a:gd name="T47" fmla="*/ 332 h 682"/>
                <a:gd name="T48" fmla="*/ 453 w 682"/>
                <a:gd name="T49" fmla="*/ 339 h 682"/>
                <a:gd name="T50" fmla="*/ 350 w 682"/>
                <a:gd name="T51" fmla="*/ 450 h 682"/>
                <a:gd name="T52" fmla="*/ 185 w 682"/>
                <a:gd name="T53" fmla="*/ 67 h 682"/>
                <a:gd name="T54" fmla="*/ 244 w 682"/>
                <a:gd name="T55" fmla="*/ 54 h 682"/>
                <a:gd name="T56" fmla="*/ 391 w 682"/>
                <a:gd name="T57" fmla="*/ 114 h 682"/>
                <a:gd name="T58" fmla="*/ 464 w 682"/>
                <a:gd name="T59" fmla="*/ 269 h 682"/>
                <a:gd name="T60" fmla="*/ 462 w 682"/>
                <a:gd name="T61" fmla="*/ 301 h 682"/>
                <a:gd name="T62" fmla="*/ 345 w 682"/>
                <a:gd name="T63" fmla="*/ 206 h 682"/>
                <a:gd name="T64" fmla="*/ 270 w 682"/>
                <a:gd name="T65" fmla="*/ 193 h 682"/>
                <a:gd name="T66" fmla="*/ 270 w 682"/>
                <a:gd name="T67" fmla="*/ 193 h 682"/>
                <a:gd name="T68" fmla="*/ 95 w 682"/>
                <a:gd name="T69" fmla="*/ 275 h 682"/>
                <a:gd name="T70" fmla="*/ 32 w 682"/>
                <a:gd name="T71" fmla="*/ 406 h 682"/>
                <a:gd name="T72" fmla="*/ 25 w 682"/>
                <a:gd name="T73" fmla="*/ 341 h 682"/>
                <a:gd name="T74" fmla="*/ 185 w 682"/>
                <a:gd name="T75" fmla="*/ 67 h 682"/>
                <a:gd name="T76" fmla="*/ 67 w 682"/>
                <a:gd name="T77" fmla="*/ 498 h 682"/>
                <a:gd name="T78" fmla="*/ 54 w 682"/>
                <a:gd name="T79" fmla="*/ 439 h 682"/>
                <a:gd name="T80" fmla="*/ 114 w 682"/>
                <a:gd name="T81" fmla="*/ 291 h 682"/>
                <a:gd name="T82" fmla="*/ 270 w 682"/>
                <a:gd name="T83" fmla="*/ 218 h 682"/>
                <a:gd name="T84" fmla="*/ 302 w 682"/>
                <a:gd name="T85" fmla="*/ 221 h 682"/>
                <a:gd name="T86" fmla="*/ 206 w 682"/>
                <a:gd name="T87" fmla="*/ 337 h 682"/>
                <a:gd name="T88" fmla="*/ 194 w 682"/>
                <a:gd name="T89" fmla="*/ 413 h 682"/>
                <a:gd name="T90" fmla="*/ 194 w 682"/>
                <a:gd name="T91" fmla="*/ 413 h 682"/>
                <a:gd name="T92" fmla="*/ 275 w 682"/>
                <a:gd name="T93" fmla="*/ 587 h 682"/>
                <a:gd name="T94" fmla="*/ 406 w 682"/>
                <a:gd name="T95" fmla="*/ 650 h 682"/>
                <a:gd name="T96" fmla="*/ 341 w 682"/>
                <a:gd name="T97" fmla="*/ 657 h 682"/>
                <a:gd name="T98" fmla="*/ 67 w 682"/>
                <a:gd name="T99" fmla="*/ 498 h 682"/>
                <a:gd name="T100" fmla="*/ 498 w 682"/>
                <a:gd name="T101" fmla="*/ 615 h 682"/>
                <a:gd name="T102" fmla="*/ 439 w 682"/>
                <a:gd name="T103" fmla="*/ 628 h 682"/>
                <a:gd name="T104" fmla="*/ 292 w 682"/>
                <a:gd name="T105" fmla="*/ 568 h 682"/>
                <a:gd name="T106" fmla="*/ 219 w 682"/>
                <a:gd name="T107" fmla="*/ 413 h 682"/>
                <a:gd name="T108" fmla="*/ 221 w 682"/>
                <a:gd name="T109" fmla="*/ 381 h 682"/>
                <a:gd name="T110" fmla="*/ 338 w 682"/>
                <a:gd name="T111" fmla="*/ 476 h 682"/>
                <a:gd name="T112" fmla="*/ 413 w 682"/>
                <a:gd name="T113" fmla="*/ 489 h 682"/>
                <a:gd name="T114" fmla="*/ 413 w 682"/>
                <a:gd name="T115" fmla="*/ 489 h 682"/>
                <a:gd name="T116" fmla="*/ 587 w 682"/>
                <a:gd name="T117" fmla="*/ 407 h 682"/>
                <a:gd name="T118" fmla="*/ 651 w 682"/>
                <a:gd name="T119" fmla="*/ 276 h 682"/>
                <a:gd name="T120" fmla="*/ 658 w 682"/>
                <a:gd name="T121" fmla="*/ 341 h 682"/>
                <a:gd name="T122" fmla="*/ 498 w 682"/>
                <a:gd name="T123" fmla="*/ 615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 h="682">
                  <a:moveTo>
                    <a:pt x="341" y="0"/>
                  </a:moveTo>
                  <a:cubicBezTo>
                    <a:pt x="153" y="0"/>
                    <a:pt x="0" y="153"/>
                    <a:pt x="0" y="341"/>
                  </a:cubicBezTo>
                  <a:cubicBezTo>
                    <a:pt x="0" y="529"/>
                    <a:pt x="153" y="682"/>
                    <a:pt x="341" y="682"/>
                  </a:cubicBezTo>
                  <a:cubicBezTo>
                    <a:pt x="530" y="682"/>
                    <a:pt x="682" y="529"/>
                    <a:pt x="682" y="341"/>
                  </a:cubicBezTo>
                  <a:cubicBezTo>
                    <a:pt x="682" y="153"/>
                    <a:pt x="530" y="0"/>
                    <a:pt x="341" y="0"/>
                  </a:cubicBezTo>
                  <a:close/>
                  <a:moveTo>
                    <a:pt x="616" y="184"/>
                  </a:moveTo>
                  <a:cubicBezTo>
                    <a:pt x="625" y="201"/>
                    <a:pt x="629" y="222"/>
                    <a:pt x="629" y="243"/>
                  </a:cubicBezTo>
                  <a:cubicBezTo>
                    <a:pt x="629" y="292"/>
                    <a:pt x="607" y="348"/>
                    <a:pt x="569" y="391"/>
                  </a:cubicBezTo>
                  <a:cubicBezTo>
                    <a:pt x="530" y="434"/>
                    <a:pt x="477" y="464"/>
                    <a:pt x="413" y="464"/>
                  </a:cubicBezTo>
                  <a:cubicBezTo>
                    <a:pt x="403" y="464"/>
                    <a:pt x="392" y="463"/>
                    <a:pt x="381" y="461"/>
                  </a:cubicBezTo>
                  <a:cubicBezTo>
                    <a:pt x="428" y="433"/>
                    <a:pt x="461" y="393"/>
                    <a:pt x="477" y="345"/>
                  </a:cubicBezTo>
                  <a:cubicBezTo>
                    <a:pt x="485" y="319"/>
                    <a:pt x="489" y="293"/>
                    <a:pt x="489" y="269"/>
                  </a:cubicBezTo>
                  <a:cubicBezTo>
                    <a:pt x="489" y="269"/>
                    <a:pt x="489" y="269"/>
                    <a:pt x="489" y="269"/>
                  </a:cubicBezTo>
                  <a:cubicBezTo>
                    <a:pt x="489" y="197"/>
                    <a:pt x="455" y="137"/>
                    <a:pt x="407" y="95"/>
                  </a:cubicBezTo>
                  <a:cubicBezTo>
                    <a:pt x="369" y="61"/>
                    <a:pt x="322" y="39"/>
                    <a:pt x="276" y="32"/>
                  </a:cubicBezTo>
                  <a:cubicBezTo>
                    <a:pt x="297" y="27"/>
                    <a:pt x="319" y="25"/>
                    <a:pt x="341" y="25"/>
                  </a:cubicBezTo>
                  <a:cubicBezTo>
                    <a:pt x="459" y="25"/>
                    <a:pt x="561" y="89"/>
                    <a:pt x="616" y="184"/>
                  </a:cubicBezTo>
                  <a:close/>
                  <a:moveTo>
                    <a:pt x="350" y="450"/>
                  </a:moveTo>
                  <a:cubicBezTo>
                    <a:pt x="348" y="451"/>
                    <a:pt x="346" y="452"/>
                    <a:pt x="344" y="452"/>
                  </a:cubicBezTo>
                  <a:cubicBezTo>
                    <a:pt x="296" y="437"/>
                    <a:pt x="259" y="401"/>
                    <a:pt x="232" y="350"/>
                  </a:cubicBezTo>
                  <a:cubicBezTo>
                    <a:pt x="232" y="348"/>
                    <a:pt x="231" y="346"/>
                    <a:pt x="230" y="343"/>
                  </a:cubicBezTo>
                  <a:cubicBezTo>
                    <a:pt x="246" y="296"/>
                    <a:pt x="281" y="258"/>
                    <a:pt x="333" y="232"/>
                  </a:cubicBezTo>
                  <a:cubicBezTo>
                    <a:pt x="334" y="231"/>
                    <a:pt x="337" y="230"/>
                    <a:pt x="339" y="230"/>
                  </a:cubicBezTo>
                  <a:cubicBezTo>
                    <a:pt x="386" y="245"/>
                    <a:pt x="424" y="281"/>
                    <a:pt x="450" y="332"/>
                  </a:cubicBezTo>
                  <a:cubicBezTo>
                    <a:pt x="451" y="334"/>
                    <a:pt x="452" y="336"/>
                    <a:pt x="453" y="339"/>
                  </a:cubicBezTo>
                  <a:cubicBezTo>
                    <a:pt x="437" y="386"/>
                    <a:pt x="402" y="424"/>
                    <a:pt x="350" y="450"/>
                  </a:cubicBezTo>
                  <a:close/>
                  <a:moveTo>
                    <a:pt x="185" y="67"/>
                  </a:moveTo>
                  <a:cubicBezTo>
                    <a:pt x="202" y="58"/>
                    <a:pt x="222" y="54"/>
                    <a:pt x="244" y="54"/>
                  </a:cubicBezTo>
                  <a:cubicBezTo>
                    <a:pt x="292" y="54"/>
                    <a:pt x="348" y="75"/>
                    <a:pt x="391" y="114"/>
                  </a:cubicBezTo>
                  <a:cubicBezTo>
                    <a:pt x="434" y="152"/>
                    <a:pt x="464" y="206"/>
                    <a:pt x="464" y="269"/>
                  </a:cubicBezTo>
                  <a:cubicBezTo>
                    <a:pt x="464" y="280"/>
                    <a:pt x="463" y="290"/>
                    <a:pt x="462" y="301"/>
                  </a:cubicBezTo>
                  <a:cubicBezTo>
                    <a:pt x="433" y="255"/>
                    <a:pt x="394" y="221"/>
                    <a:pt x="345" y="206"/>
                  </a:cubicBezTo>
                  <a:cubicBezTo>
                    <a:pt x="319" y="197"/>
                    <a:pt x="294" y="193"/>
                    <a:pt x="270" y="193"/>
                  </a:cubicBezTo>
                  <a:cubicBezTo>
                    <a:pt x="270" y="193"/>
                    <a:pt x="270" y="193"/>
                    <a:pt x="270" y="193"/>
                  </a:cubicBezTo>
                  <a:cubicBezTo>
                    <a:pt x="198" y="193"/>
                    <a:pt x="137" y="228"/>
                    <a:pt x="95" y="275"/>
                  </a:cubicBezTo>
                  <a:cubicBezTo>
                    <a:pt x="62" y="313"/>
                    <a:pt x="39" y="360"/>
                    <a:pt x="32" y="406"/>
                  </a:cubicBezTo>
                  <a:cubicBezTo>
                    <a:pt x="28" y="385"/>
                    <a:pt x="25" y="363"/>
                    <a:pt x="25" y="341"/>
                  </a:cubicBezTo>
                  <a:cubicBezTo>
                    <a:pt x="25" y="224"/>
                    <a:pt x="89" y="121"/>
                    <a:pt x="185" y="67"/>
                  </a:cubicBezTo>
                  <a:close/>
                  <a:moveTo>
                    <a:pt x="67" y="498"/>
                  </a:moveTo>
                  <a:cubicBezTo>
                    <a:pt x="58" y="481"/>
                    <a:pt x="54" y="460"/>
                    <a:pt x="54" y="439"/>
                  </a:cubicBezTo>
                  <a:cubicBezTo>
                    <a:pt x="54" y="390"/>
                    <a:pt x="76" y="334"/>
                    <a:pt x="114" y="291"/>
                  </a:cubicBezTo>
                  <a:cubicBezTo>
                    <a:pt x="152" y="248"/>
                    <a:pt x="206" y="218"/>
                    <a:pt x="270" y="218"/>
                  </a:cubicBezTo>
                  <a:cubicBezTo>
                    <a:pt x="280" y="218"/>
                    <a:pt x="291" y="219"/>
                    <a:pt x="302" y="221"/>
                  </a:cubicBezTo>
                  <a:cubicBezTo>
                    <a:pt x="255" y="249"/>
                    <a:pt x="221" y="289"/>
                    <a:pt x="206" y="337"/>
                  </a:cubicBezTo>
                  <a:cubicBezTo>
                    <a:pt x="198" y="363"/>
                    <a:pt x="194" y="389"/>
                    <a:pt x="194" y="413"/>
                  </a:cubicBezTo>
                  <a:cubicBezTo>
                    <a:pt x="194" y="413"/>
                    <a:pt x="194" y="413"/>
                    <a:pt x="194" y="413"/>
                  </a:cubicBezTo>
                  <a:cubicBezTo>
                    <a:pt x="194" y="485"/>
                    <a:pt x="228" y="545"/>
                    <a:pt x="275" y="587"/>
                  </a:cubicBezTo>
                  <a:cubicBezTo>
                    <a:pt x="314" y="621"/>
                    <a:pt x="360" y="643"/>
                    <a:pt x="406" y="650"/>
                  </a:cubicBezTo>
                  <a:cubicBezTo>
                    <a:pt x="385" y="655"/>
                    <a:pt x="364" y="657"/>
                    <a:pt x="341" y="657"/>
                  </a:cubicBezTo>
                  <a:cubicBezTo>
                    <a:pt x="224" y="657"/>
                    <a:pt x="121" y="593"/>
                    <a:pt x="67" y="498"/>
                  </a:cubicBezTo>
                  <a:close/>
                  <a:moveTo>
                    <a:pt x="498" y="615"/>
                  </a:moveTo>
                  <a:cubicBezTo>
                    <a:pt x="481" y="624"/>
                    <a:pt x="461" y="628"/>
                    <a:pt x="439" y="628"/>
                  </a:cubicBezTo>
                  <a:cubicBezTo>
                    <a:pt x="391" y="628"/>
                    <a:pt x="335" y="607"/>
                    <a:pt x="292" y="568"/>
                  </a:cubicBezTo>
                  <a:cubicBezTo>
                    <a:pt x="249" y="530"/>
                    <a:pt x="219" y="476"/>
                    <a:pt x="219" y="413"/>
                  </a:cubicBezTo>
                  <a:cubicBezTo>
                    <a:pt x="219" y="402"/>
                    <a:pt x="219" y="392"/>
                    <a:pt x="221" y="381"/>
                  </a:cubicBezTo>
                  <a:cubicBezTo>
                    <a:pt x="249" y="427"/>
                    <a:pt x="289" y="461"/>
                    <a:pt x="338" y="476"/>
                  </a:cubicBezTo>
                  <a:cubicBezTo>
                    <a:pt x="364" y="485"/>
                    <a:pt x="389" y="489"/>
                    <a:pt x="413" y="489"/>
                  </a:cubicBezTo>
                  <a:cubicBezTo>
                    <a:pt x="413" y="489"/>
                    <a:pt x="413" y="489"/>
                    <a:pt x="413" y="489"/>
                  </a:cubicBezTo>
                  <a:cubicBezTo>
                    <a:pt x="485" y="489"/>
                    <a:pt x="545" y="454"/>
                    <a:pt x="587" y="407"/>
                  </a:cubicBezTo>
                  <a:cubicBezTo>
                    <a:pt x="621" y="369"/>
                    <a:pt x="643" y="322"/>
                    <a:pt x="651" y="276"/>
                  </a:cubicBezTo>
                  <a:cubicBezTo>
                    <a:pt x="655" y="297"/>
                    <a:pt x="658" y="319"/>
                    <a:pt x="658" y="341"/>
                  </a:cubicBezTo>
                  <a:cubicBezTo>
                    <a:pt x="658" y="458"/>
                    <a:pt x="593" y="561"/>
                    <a:pt x="498" y="6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reeform 5"/>
            <p:cNvSpPr>
              <a:spLocks noEditPoints="1"/>
            </p:cNvSpPr>
            <p:nvPr userDrawn="1"/>
          </p:nvSpPr>
          <p:spPr bwMode="auto">
            <a:xfrm>
              <a:off x="7812088" y="4110648"/>
              <a:ext cx="865188" cy="107950"/>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0" name="Text Placeholder 4"/>
          <p:cNvSpPr>
            <a:spLocks noGrp="1"/>
          </p:cNvSpPr>
          <p:nvPr>
            <p:ph type="body" sz="quarter" idx="15" hasCustomPrompt="1"/>
            <p:custDataLst>
              <p:tags r:id="rId1"/>
            </p:custDataLst>
          </p:nvPr>
        </p:nvSpPr>
        <p:spPr>
          <a:xfrm>
            <a:off x="469370" y="1188000"/>
            <a:ext cx="6100629" cy="2628000"/>
          </a:xfrm>
        </p:spPr>
        <p:txBody>
          <a:bodyPr/>
          <a:lstStyle>
            <a:lvl1pPr marL="0" indent="0">
              <a:lnSpc>
                <a:spcPct val="90000"/>
              </a:lnSpc>
              <a:spcBef>
                <a:spcPts val="0"/>
              </a:spcBef>
              <a:spcAft>
                <a:spcPts val="0"/>
              </a:spcAft>
              <a:buFont typeface="Arial" panose="020B0604020202020204" pitchFamily="34" charset="0"/>
              <a:buNone/>
              <a:defRPr sz="3600" b="1">
                <a:solidFill>
                  <a:schemeClr val="tx1"/>
                </a:solidFill>
                <a:latin typeface="+mj-lt"/>
              </a:defRPr>
            </a:lvl1pPr>
            <a:lvl2pPr marL="0" indent="0">
              <a:lnSpc>
                <a:spcPct val="90000"/>
              </a:lnSpc>
              <a:spcBef>
                <a:spcPts val="5400"/>
              </a:spcBef>
              <a:spcAft>
                <a:spcPts val="0"/>
              </a:spcAft>
              <a:buFont typeface="Arial" panose="020B0604020202020204" pitchFamily="34" charset="0"/>
              <a:buNone/>
              <a:defRPr sz="3000" b="1">
                <a:solidFill>
                  <a:schemeClr val="tx1"/>
                </a:solidFill>
                <a:latin typeface="+mj-lt"/>
              </a:defRPr>
            </a:lvl2pPr>
            <a:lvl3pPr marL="0" indent="0">
              <a:lnSpc>
                <a:spcPct val="90000"/>
              </a:lnSpc>
              <a:spcBef>
                <a:spcPts val="0"/>
              </a:spcBef>
              <a:spcAft>
                <a:spcPts val="0"/>
              </a:spcAft>
              <a:buFont typeface="Arial" panose="020B0604020202020204" pitchFamily="34" charset="0"/>
              <a:buNone/>
              <a:defRPr sz="3000" b="1">
                <a:solidFill>
                  <a:schemeClr val="tx1"/>
                </a:solidFill>
                <a:latin typeface="+mj-lt"/>
              </a:defRPr>
            </a:lvl3pPr>
            <a:lvl4pPr marL="0" indent="0">
              <a:lnSpc>
                <a:spcPct val="90000"/>
              </a:lnSpc>
              <a:spcBef>
                <a:spcPts val="0"/>
              </a:spcBef>
              <a:spcAft>
                <a:spcPts val="0"/>
              </a:spcAft>
              <a:buNone/>
              <a:defRPr sz="3000" b="1">
                <a:solidFill>
                  <a:schemeClr val="tx1"/>
                </a:solidFill>
                <a:latin typeface="+mj-lt"/>
              </a:defRPr>
            </a:lvl4pPr>
            <a:lvl5pPr marL="0" indent="0">
              <a:lnSpc>
                <a:spcPct val="90000"/>
              </a:lnSpc>
              <a:spcBef>
                <a:spcPts val="0"/>
              </a:spcBef>
              <a:spcAft>
                <a:spcPts val="0"/>
              </a:spcAft>
              <a:buNone/>
              <a:defRPr sz="3000" b="1">
                <a:solidFill>
                  <a:schemeClr val="tx1"/>
                </a:solidFill>
                <a:latin typeface="+mj-lt"/>
              </a:defRPr>
            </a:lvl5pPr>
            <a:lvl6pPr marL="0" indent="0">
              <a:lnSpc>
                <a:spcPct val="90000"/>
              </a:lnSpc>
              <a:spcBef>
                <a:spcPts val="0"/>
              </a:spcBef>
              <a:spcAft>
                <a:spcPts val="0"/>
              </a:spcAft>
              <a:buFont typeface="Arial" panose="020B0604020202020204" pitchFamily="34" charset="0"/>
              <a:buNone/>
              <a:defRPr sz="3000" b="1">
                <a:solidFill>
                  <a:schemeClr val="tx1"/>
                </a:solidFill>
                <a:latin typeface="+mj-lt"/>
              </a:defRPr>
            </a:lvl6pPr>
            <a:lvl7pPr marL="0" indent="0">
              <a:lnSpc>
                <a:spcPct val="90000"/>
              </a:lnSpc>
              <a:spcBef>
                <a:spcPts val="0"/>
              </a:spcBef>
              <a:spcAft>
                <a:spcPts val="0"/>
              </a:spcAft>
              <a:buFont typeface="Arial" panose="020B0604020202020204" pitchFamily="34" charset="0"/>
              <a:buNone/>
              <a:defRPr sz="3000" b="1">
                <a:solidFill>
                  <a:schemeClr val="tx1"/>
                </a:solidFill>
                <a:latin typeface="+mj-lt"/>
              </a:defRPr>
            </a:lvl7pPr>
            <a:lvl8pPr marL="0" indent="0">
              <a:lnSpc>
                <a:spcPct val="90000"/>
              </a:lnSpc>
              <a:spcBef>
                <a:spcPts val="0"/>
              </a:spcBef>
              <a:spcAft>
                <a:spcPts val="0"/>
              </a:spcAft>
              <a:buFont typeface="Arial" panose="020B0604020202020204" pitchFamily="34" charset="0"/>
              <a:buNone/>
              <a:defRPr sz="3000" b="1">
                <a:solidFill>
                  <a:schemeClr val="tx1"/>
                </a:solidFill>
                <a:latin typeface="+mj-lt"/>
              </a:defRPr>
            </a:lvl8pPr>
            <a:lvl9pPr marL="0" indent="0">
              <a:lnSpc>
                <a:spcPct val="90000"/>
              </a:lnSpc>
              <a:spcBef>
                <a:spcPts val="0"/>
              </a:spcBef>
              <a:spcAft>
                <a:spcPts val="0"/>
              </a:spcAft>
              <a:buFont typeface="Arial" panose="020B0604020202020204" pitchFamily="34" charset="0"/>
              <a:buNone/>
              <a:defRPr sz="3000" b="1">
                <a:solidFill>
                  <a:schemeClr val="tx1"/>
                </a:solidFill>
              </a:defRPr>
            </a:lvl9pPr>
          </a:lstStyle>
          <a:p>
            <a:pPr lvl="0"/>
            <a:r>
              <a:rPr lang="en-GB" dirty="0"/>
              <a:t>Divider Title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dirty="0"/>
          </a:p>
        </p:txBody>
      </p:sp>
      <p:sp>
        <p:nvSpPr>
          <p:cNvPr id="6" name="TextBox 5"/>
          <p:cNvSpPr txBox="1"/>
          <p:nvPr userDrawn="1">
            <p:custDataLst>
              <p:tags r:id="rId3"/>
            </p:custDataLst>
          </p:nvPr>
        </p:nvSpPr>
        <p:spPr>
          <a:xfrm>
            <a:off x="642440" y="4849795"/>
            <a:ext cx="3942000" cy="92333"/>
          </a:xfrm>
          <a:prstGeom prst="rect">
            <a:avLst/>
          </a:prstGeom>
          <a:noFill/>
        </p:spPr>
        <p:txBody>
          <a:bodyPr wrap="square" lIns="0" tIns="0" rIns="0" bIns="0" rtlCol="0">
            <a:spAutoFit/>
          </a:bodyPr>
          <a:lstStyle/>
          <a:p>
            <a:r>
              <a:rPr lang="en-GB" sz="600" b="0" i="0" kern="1200">
                <a:solidFill>
                  <a:schemeClr val="tx1"/>
                </a:solidFill>
                <a:effectLst/>
                <a:latin typeface="+mn-lt"/>
                <a:ea typeface="+mn-ea"/>
                <a:cs typeface="+mn-cs"/>
              </a:rPr>
              <a:t>© 2022 Grant Thornton UK LLP.</a:t>
            </a:r>
            <a:endParaRPr lang="en-GB" sz="600" dirty="0"/>
          </a:p>
        </p:txBody>
      </p:sp>
      <p:cxnSp>
        <p:nvCxnSpPr>
          <p:cNvPr id="7" name="Straight Connector 6"/>
          <p:cNvCxnSpPr>
            <a:cxnSpLocks/>
          </p:cNvCxnSpPr>
          <p:nvPr userDrawn="1">
            <p:custDataLst>
              <p:tags r:id="rId4"/>
            </p:custDataLst>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63061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747">
          <p15:clr>
            <a:srgbClr val="FBAE40"/>
          </p15:clr>
        </p15:guide>
        <p15:guide id="4" pos="4139">
          <p15:clr>
            <a:srgbClr val="FBAE40"/>
          </p15:clr>
        </p15:guide>
        <p15:guide id="5" orient="horz" pos="240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 accent">
    <p:bg>
      <p:bgPr>
        <a:solidFill>
          <a:schemeClr val="accent3"/>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5" hasCustomPrompt="1"/>
            <p:custDataLst>
              <p:tags r:id="rId1"/>
            </p:custDataLst>
          </p:nvPr>
        </p:nvSpPr>
        <p:spPr>
          <a:xfrm>
            <a:off x="468000" y="1188000"/>
            <a:ext cx="6101999" cy="2628000"/>
          </a:xfrm>
        </p:spPr>
        <p:txBody>
          <a:bodyPr/>
          <a:lstStyle>
            <a:lvl1pPr marL="0" marR="0" indent="0" algn="l" defTabSz="1266984" rtl="0" eaLnBrk="1" fontAlgn="auto" latinLnBrk="0" hangingPunct="1">
              <a:lnSpc>
                <a:spcPct val="90000"/>
              </a:lnSpc>
              <a:spcBef>
                <a:spcPts val="0"/>
              </a:spcBef>
              <a:spcAft>
                <a:spcPts val="0"/>
              </a:spcAft>
              <a:buClrTx/>
              <a:buSzTx/>
              <a:buFont typeface="Arial" panose="020B0604020202020204" pitchFamily="34" charset="0"/>
              <a:buNone/>
              <a:tabLst/>
              <a:defRPr sz="3600" b="1">
                <a:solidFill>
                  <a:schemeClr val="tx1"/>
                </a:solidFill>
                <a:latin typeface="+mj-lt"/>
              </a:defRPr>
            </a:lvl1pPr>
            <a:lvl2pPr marL="0" indent="0">
              <a:lnSpc>
                <a:spcPct val="90000"/>
              </a:lnSpc>
              <a:spcBef>
                <a:spcPts val="5400"/>
              </a:spcBef>
              <a:spcAft>
                <a:spcPts val="0"/>
              </a:spcAft>
              <a:buFont typeface="Arial" panose="020B0604020202020204" pitchFamily="34" charset="0"/>
              <a:buNone/>
              <a:defRPr sz="3000" b="1">
                <a:solidFill>
                  <a:schemeClr val="tx1"/>
                </a:solidFill>
              </a:defRPr>
            </a:lvl2pPr>
            <a:lvl3pPr marL="0" indent="0">
              <a:lnSpc>
                <a:spcPct val="90000"/>
              </a:lnSpc>
              <a:spcBef>
                <a:spcPts val="0"/>
              </a:spcBef>
              <a:spcAft>
                <a:spcPts val="0"/>
              </a:spcAft>
              <a:buFont typeface="Arial" panose="020B0604020202020204" pitchFamily="34" charset="0"/>
              <a:buNone/>
              <a:defRPr sz="3000" b="1">
                <a:solidFill>
                  <a:schemeClr val="tx1"/>
                </a:solidFill>
              </a:defRPr>
            </a:lvl3pPr>
            <a:lvl4pPr marL="0" indent="0">
              <a:lnSpc>
                <a:spcPct val="90000"/>
              </a:lnSpc>
              <a:spcBef>
                <a:spcPts val="0"/>
              </a:spcBef>
              <a:spcAft>
                <a:spcPts val="0"/>
              </a:spcAft>
              <a:buNone/>
              <a:defRPr sz="3000" b="1">
                <a:solidFill>
                  <a:schemeClr val="tx1"/>
                </a:solidFill>
              </a:defRPr>
            </a:lvl4pPr>
            <a:lvl5pPr marL="0" indent="0">
              <a:lnSpc>
                <a:spcPct val="90000"/>
              </a:lnSpc>
              <a:spcBef>
                <a:spcPts val="0"/>
              </a:spcBef>
              <a:spcAft>
                <a:spcPts val="0"/>
              </a:spcAft>
              <a:buNone/>
              <a:defRPr sz="3000" b="1">
                <a:solidFill>
                  <a:schemeClr val="tx1"/>
                </a:solidFill>
              </a:defRPr>
            </a:lvl5pPr>
            <a:lvl6pPr marL="0" indent="0">
              <a:lnSpc>
                <a:spcPct val="90000"/>
              </a:lnSpc>
              <a:spcBef>
                <a:spcPts val="0"/>
              </a:spcBef>
              <a:spcAft>
                <a:spcPts val="0"/>
              </a:spcAft>
              <a:buFont typeface="Arial" panose="020B0604020202020204" pitchFamily="34" charset="0"/>
              <a:buNone/>
              <a:defRPr sz="3000" b="1">
                <a:solidFill>
                  <a:schemeClr val="tx1"/>
                </a:solidFill>
              </a:defRPr>
            </a:lvl6pPr>
            <a:lvl7pPr marL="0" indent="0">
              <a:lnSpc>
                <a:spcPct val="90000"/>
              </a:lnSpc>
              <a:spcBef>
                <a:spcPts val="0"/>
              </a:spcBef>
              <a:spcAft>
                <a:spcPts val="0"/>
              </a:spcAft>
              <a:buFont typeface="Arial" panose="020B0604020202020204" pitchFamily="34" charset="0"/>
              <a:buNone/>
              <a:defRPr sz="3000" b="1">
                <a:solidFill>
                  <a:schemeClr val="tx1"/>
                </a:solidFill>
              </a:defRPr>
            </a:lvl7pPr>
            <a:lvl8pPr marL="0" indent="0">
              <a:lnSpc>
                <a:spcPct val="90000"/>
              </a:lnSpc>
              <a:spcBef>
                <a:spcPts val="0"/>
              </a:spcBef>
              <a:spcAft>
                <a:spcPts val="0"/>
              </a:spcAft>
              <a:buFont typeface="Arial" panose="020B0604020202020204" pitchFamily="34" charset="0"/>
              <a:buNone/>
              <a:defRPr sz="3000" b="1">
                <a:solidFill>
                  <a:schemeClr val="tx1"/>
                </a:solidFill>
              </a:defRPr>
            </a:lvl8pPr>
            <a:lvl9pPr marL="0" indent="0">
              <a:lnSpc>
                <a:spcPct val="90000"/>
              </a:lnSpc>
              <a:spcBef>
                <a:spcPts val="0"/>
              </a:spcBef>
              <a:spcAft>
                <a:spcPts val="0"/>
              </a:spcAft>
              <a:buFont typeface="Arial" panose="020B0604020202020204" pitchFamily="34" charset="0"/>
              <a:buNone/>
              <a:defRPr sz="3000" b="1">
                <a:solidFill>
                  <a:schemeClr val="tx1"/>
                </a:solidFill>
              </a:defRPr>
            </a:lvl9pPr>
          </a:lstStyle>
          <a:p>
            <a:pPr marL="0" marR="0" lvl="0" indent="0" algn="l" defTabSz="1266984" rtl="0" eaLnBrk="1" fontAlgn="auto" latinLnBrk="0" hangingPunct="1">
              <a:lnSpc>
                <a:spcPct val="90000"/>
              </a:lnSpc>
              <a:spcBef>
                <a:spcPts val="0"/>
              </a:spcBef>
              <a:spcAft>
                <a:spcPts val="0"/>
              </a:spcAft>
              <a:buClrTx/>
              <a:buSzTx/>
              <a:buFont typeface="Arial" panose="020B0604020202020204" pitchFamily="34" charset="0"/>
              <a:buNone/>
              <a:tabLst/>
              <a:defRPr/>
            </a:pPr>
            <a:r>
              <a:rPr lang="en-GB" dirty="0"/>
              <a:t>Divider Title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dirty="0"/>
          </a:p>
        </p:txBody>
      </p:sp>
      <p:sp>
        <p:nvSpPr>
          <p:cNvPr id="6" name="TextBox 5"/>
          <p:cNvSpPr txBox="1"/>
          <p:nvPr userDrawn="1">
            <p:custDataLst>
              <p:tags r:id="rId3"/>
            </p:custDataLst>
          </p:nvPr>
        </p:nvSpPr>
        <p:spPr>
          <a:xfrm>
            <a:off x="642440" y="4849795"/>
            <a:ext cx="3942000" cy="92333"/>
          </a:xfrm>
          <a:prstGeom prst="rect">
            <a:avLst/>
          </a:prstGeom>
          <a:noFill/>
        </p:spPr>
        <p:txBody>
          <a:bodyPr wrap="square" lIns="0" tIns="0" rIns="0" bIns="0" rtlCol="0">
            <a:spAutoFit/>
          </a:bodyPr>
          <a:lstStyle/>
          <a:p>
            <a:pPr marL="0" marR="0" lvl="0" indent="0" algn="l" defTabSz="311033" rtl="0" eaLnBrk="1" fontAlgn="auto" latinLnBrk="0" hangingPunct="1">
              <a:lnSpc>
                <a:spcPct val="100000"/>
              </a:lnSpc>
              <a:spcBef>
                <a:spcPts val="0"/>
              </a:spcBef>
              <a:spcAft>
                <a:spcPts val="0"/>
              </a:spcAft>
              <a:buClrTx/>
              <a:buSzTx/>
              <a:buFontTx/>
              <a:buNone/>
              <a:tabLst/>
              <a:defRPr/>
            </a:pPr>
            <a:r>
              <a:rPr lang="en-GB" sz="600" b="0" i="0" kern="1200" dirty="0">
                <a:solidFill>
                  <a:schemeClr val="tx1"/>
                </a:solidFill>
                <a:effectLst/>
                <a:latin typeface="+mn-lt"/>
                <a:ea typeface="+mn-ea"/>
                <a:cs typeface="+mn-cs"/>
              </a:rPr>
              <a:t>© [YEAR] [Copyright text]</a:t>
            </a:r>
            <a:endParaRPr lang="en-GB" sz="600" dirty="0"/>
          </a:p>
        </p:txBody>
      </p:sp>
      <p:cxnSp>
        <p:nvCxnSpPr>
          <p:cNvPr id="7" name="Straight Connector 6"/>
          <p:cNvCxnSpPr>
            <a:cxnSpLocks/>
          </p:cNvCxnSpPr>
          <p:nvPr userDrawn="1">
            <p:custDataLst>
              <p:tags r:id="rId4"/>
            </p:custDataLst>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5" name="AutoShape 29"/>
          <p:cNvSpPr>
            <a:spLocks noChangeAspect="1" noChangeArrowheads="1" noTextEdit="1"/>
          </p:cNvSpPr>
          <p:nvPr userDrawn="1">
            <p:custDataLst>
              <p:tags r:id="rId5"/>
            </p:custDataLst>
          </p:nvPr>
        </p:nvSpPr>
        <p:spPr bwMode="auto">
          <a:xfrm>
            <a:off x="6500813" y="4227328"/>
            <a:ext cx="20637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8" name="Group 7"/>
          <p:cNvGrpSpPr/>
          <p:nvPr userDrawn="1"/>
        </p:nvGrpSpPr>
        <p:grpSpPr>
          <a:xfrm>
            <a:off x="7546026" y="4734000"/>
            <a:ext cx="1131250" cy="216000"/>
            <a:chOff x="7546026" y="4056751"/>
            <a:chExt cx="1131250" cy="216000"/>
          </a:xfrm>
        </p:grpSpPr>
        <p:sp>
          <p:nvSpPr>
            <p:cNvPr id="9" name="Freeform 31"/>
            <p:cNvSpPr>
              <a:spLocks noEditPoints="1"/>
            </p:cNvSpPr>
            <p:nvPr userDrawn="1"/>
          </p:nvSpPr>
          <p:spPr bwMode="auto">
            <a:xfrm>
              <a:off x="7546026" y="4056751"/>
              <a:ext cx="216000" cy="216000"/>
            </a:xfrm>
            <a:custGeom>
              <a:avLst/>
              <a:gdLst>
                <a:gd name="T0" fmla="*/ 341 w 682"/>
                <a:gd name="T1" fmla="*/ 0 h 682"/>
                <a:gd name="T2" fmla="*/ 0 w 682"/>
                <a:gd name="T3" fmla="*/ 341 h 682"/>
                <a:gd name="T4" fmla="*/ 341 w 682"/>
                <a:gd name="T5" fmla="*/ 682 h 682"/>
                <a:gd name="T6" fmla="*/ 682 w 682"/>
                <a:gd name="T7" fmla="*/ 341 h 682"/>
                <a:gd name="T8" fmla="*/ 341 w 682"/>
                <a:gd name="T9" fmla="*/ 0 h 682"/>
                <a:gd name="T10" fmla="*/ 616 w 682"/>
                <a:gd name="T11" fmla="*/ 184 h 682"/>
                <a:gd name="T12" fmla="*/ 629 w 682"/>
                <a:gd name="T13" fmla="*/ 243 h 682"/>
                <a:gd name="T14" fmla="*/ 569 w 682"/>
                <a:gd name="T15" fmla="*/ 391 h 682"/>
                <a:gd name="T16" fmla="*/ 413 w 682"/>
                <a:gd name="T17" fmla="*/ 464 h 682"/>
                <a:gd name="T18" fmla="*/ 381 w 682"/>
                <a:gd name="T19" fmla="*/ 461 h 682"/>
                <a:gd name="T20" fmla="*/ 477 w 682"/>
                <a:gd name="T21" fmla="*/ 345 h 682"/>
                <a:gd name="T22" fmla="*/ 489 w 682"/>
                <a:gd name="T23" fmla="*/ 269 h 682"/>
                <a:gd name="T24" fmla="*/ 489 w 682"/>
                <a:gd name="T25" fmla="*/ 269 h 682"/>
                <a:gd name="T26" fmla="*/ 407 w 682"/>
                <a:gd name="T27" fmla="*/ 95 h 682"/>
                <a:gd name="T28" fmla="*/ 276 w 682"/>
                <a:gd name="T29" fmla="*/ 32 h 682"/>
                <a:gd name="T30" fmla="*/ 341 w 682"/>
                <a:gd name="T31" fmla="*/ 25 h 682"/>
                <a:gd name="T32" fmla="*/ 616 w 682"/>
                <a:gd name="T33" fmla="*/ 184 h 682"/>
                <a:gd name="T34" fmla="*/ 350 w 682"/>
                <a:gd name="T35" fmla="*/ 450 h 682"/>
                <a:gd name="T36" fmla="*/ 344 w 682"/>
                <a:gd name="T37" fmla="*/ 452 h 682"/>
                <a:gd name="T38" fmla="*/ 232 w 682"/>
                <a:gd name="T39" fmla="*/ 350 h 682"/>
                <a:gd name="T40" fmla="*/ 230 w 682"/>
                <a:gd name="T41" fmla="*/ 343 h 682"/>
                <a:gd name="T42" fmla="*/ 333 w 682"/>
                <a:gd name="T43" fmla="*/ 232 h 682"/>
                <a:gd name="T44" fmla="*/ 339 w 682"/>
                <a:gd name="T45" fmla="*/ 230 h 682"/>
                <a:gd name="T46" fmla="*/ 450 w 682"/>
                <a:gd name="T47" fmla="*/ 332 h 682"/>
                <a:gd name="T48" fmla="*/ 453 w 682"/>
                <a:gd name="T49" fmla="*/ 339 h 682"/>
                <a:gd name="T50" fmla="*/ 350 w 682"/>
                <a:gd name="T51" fmla="*/ 450 h 682"/>
                <a:gd name="T52" fmla="*/ 185 w 682"/>
                <a:gd name="T53" fmla="*/ 67 h 682"/>
                <a:gd name="T54" fmla="*/ 244 w 682"/>
                <a:gd name="T55" fmla="*/ 54 h 682"/>
                <a:gd name="T56" fmla="*/ 391 w 682"/>
                <a:gd name="T57" fmla="*/ 114 h 682"/>
                <a:gd name="T58" fmla="*/ 464 w 682"/>
                <a:gd name="T59" fmla="*/ 269 h 682"/>
                <a:gd name="T60" fmla="*/ 462 w 682"/>
                <a:gd name="T61" fmla="*/ 301 h 682"/>
                <a:gd name="T62" fmla="*/ 345 w 682"/>
                <a:gd name="T63" fmla="*/ 206 h 682"/>
                <a:gd name="T64" fmla="*/ 270 w 682"/>
                <a:gd name="T65" fmla="*/ 193 h 682"/>
                <a:gd name="T66" fmla="*/ 270 w 682"/>
                <a:gd name="T67" fmla="*/ 193 h 682"/>
                <a:gd name="T68" fmla="*/ 95 w 682"/>
                <a:gd name="T69" fmla="*/ 275 h 682"/>
                <a:gd name="T70" fmla="*/ 32 w 682"/>
                <a:gd name="T71" fmla="*/ 406 h 682"/>
                <a:gd name="T72" fmla="*/ 25 w 682"/>
                <a:gd name="T73" fmla="*/ 341 h 682"/>
                <a:gd name="T74" fmla="*/ 185 w 682"/>
                <a:gd name="T75" fmla="*/ 67 h 682"/>
                <a:gd name="T76" fmla="*/ 67 w 682"/>
                <a:gd name="T77" fmla="*/ 498 h 682"/>
                <a:gd name="T78" fmla="*/ 54 w 682"/>
                <a:gd name="T79" fmla="*/ 439 h 682"/>
                <a:gd name="T80" fmla="*/ 114 w 682"/>
                <a:gd name="T81" fmla="*/ 291 h 682"/>
                <a:gd name="T82" fmla="*/ 270 w 682"/>
                <a:gd name="T83" fmla="*/ 218 h 682"/>
                <a:gd name="T84" fmla="*/ 302 w 682"/>
                <a:gd name="T85" fmla="*/ 221 h 682"/>
                <a:gd name="T86" fmla="*/ 206 w 682"/>
                <a:gd name="T87" fmla="*/ 337 h 682"/>
                <a:gd name="T88" fmla="*/ 194 w 682"/>
                <a:gd name="T89" fmla="*/ 413 h 682"/>
                <a:gd name="T90" fmla="*/ 194 w 682"/>
                <a:gd name="T91" fmla="*/ 413 h 682"/>
                <a:gd name="T92" fmla="*/ 275 w 682"/>
                <a:gd name="T93" fmla="*/ 587 h 682"/>
                <a:gd name="T94" fmla="*/ 406 w 682"/>
                <a:gd name="T95" fmla="*/ 650 h 682"/>
                <a:gd name="T96" fmla="*/ 341 w 682"/>
                <a:gd name="T97" fmla="*/ 657 h 682"/>
                <a:gd name="T98" fmla="*/ 67 w 682"/>
                <a:gd name="T99" fmla="*/ 498 h 682"/>
                <a:gd name="T100" fmla="*/ 498 w 682"/>
                <a:gd name="T101" fmla="*/ 615 h 682"/>
                <a:gd name="T102" fmla="*/ 439 w 682"/>
                <a:gd name="T103" fmla="*/ 628 h 682"/>
                <a:gd name="T104" fmla="*/ 292 w 682"/>
                <a:gd name="T105" fmla="*/ 568 h 682"/>
                <a:gd name="T106" fmla="*/ 219 w 682"/>
                <a:gd name="T107" fmla="*/ 413 h 682"/>
                <a:gd name="T108" fmla="*/ 221 w 682"/>
                <a:gd name="T109" fmla="*/ 381 h 682"/>
                <a:gd name="T110" fmla="*/ 338 w 682"/>
                <a:gd name="T111" fmla="*/ 476 h 682"/>
                <a:gd name="T112" fmla="*/ 413 w 682"/>
                <a:gd name="T113" fmla="*/ 489 h 682"/>
                <a:gd name="T114" fmla="*/ 413 w 682"/>
                <a:gd name="T115" fmla="*/ 489 h 682"/>
                <a:gd name="T116" fmla="*/ 587 w 682"/>
                <a:gd name="T117" fmla="*/ 407 h 682"/>
                <a:gd name="T118" fmla="*/ 651 w 682"/>
                <a:gd name="T119" fmla="*/ 276 h 682"/>
                <a:gd name="T120" fmla="*/ 658 w 682"/>
                <a:gd name="T121" fmla="*/ 341 h 682"/>
                <a:gd name="T122" fmla="*/ 498 w 682"/>
                <a:gd name="T123" fmla="*/ 615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 h="682">
                  <a:moveTo>
                    <a:pt x="341" y="0"/>
                  </a:moveTo>
                  <a:cubicBezTo>
                    <a:pt x="153" y="0"/>
                    <a:pt x="0" y="153"/>
                    <a:pt x="0" y="341"/>
                  </a:cubicBezTo>
                  <a:cubicBezTo>
                    <a:pt x="0" y="529"/>
                    <a:pt x="153" y="682"/>
                    <a:pt x="341" y="682"/>
                  </a:cubicBezTo>
                  <a:cubicBezTo>
                    <a:pt x="530" y="682"/>
                    <a:pt x="682" y="529"/>
                    <a:pt x="682" y="341"/>
                  </a:cubicBezTo>
                  <a:cubicBezTo>
                    <a:pt x="682" y="153"/>
                    <a:pt x="530" y="0"/>
                    <a:pt x="341" y="0"/>
                  </a:cubicBezTo>
                  <a:close/>
                  <a:moveTo>
                    <a:pt x="616" y="184"/>
                  </a:moveTo>
                  <a:cubicBezTo>
                    <a:pt x="625" y="201"/>
                    <a:pt x="629" y="222"/>
                    <a:pt x="629" y="243"/>
                  </a:cubicBezTo>
                  <a:cubicBezTo>
                    <a:pt x="629" y="292"/>
                    <a:pt x="607" y="348"/>
                    <a:pt x="569" y="391"/>
                  </a:cubicBezTo>
                  <a:cubicBezTo>
                    <a:pt x="530" y="434"/>
                    <a:pt x="477" y="464"/>
                    <a:pt x="413" y="464"/>
                  </a:cubicBezTo>
                  <a:cubicBezTo>
                    <a:pt x="403" y="464"/>
                    <a:pt x="392" y="463"/>
                    <a:pt x="381" y="461"/>
                  </a:cubicBezTo>
                  <a:cubicBezTo>
                    <a:pt x="428" y="433"/>
                    <a:pt x="461" y="393"/>
                    <a:pt x="477" y="345"/>
                  </a:cubicBezTo>
                  <a:cubicBezTo>
                    <a:pt x="485" y="319"/>
                    <a:pt x="489" y="293"/>
                    <a:pt x="489" y="269"/>
                  </a:cubicBezTo>
                  <a:cubicBezTo>
                    <a:pt x="489" y="269"/>
                    <a:pt x="489" y="269"/>
                    <a:pt x="489" y="269"/>
                  </a:cubicBezTo>
                  <a:cubicBezTo>
                    <a:pt x="489" y="197"/>
                    <a:pt x="455" y="137"/>
                    <a:pt x="407" y="95"/>
                  </a:cubicBezTo>
                  <a:cubicBezTo>
                    <a:pt x="369" y="61"/>
                    <a:pt x="322" y="39"/>
                    <a:pt x="276" y="32"/>
                  </a:cubicBezTo>
                  <a:cubicBezTo>
                    <a:pt x="297" y="27"/>
                    <a:pt x="319" y="25"/>
                    <a:pt x="341" y="25"/>
                  </a:cubicBezTo>
                  <a:cubicBezTo>
                    <a:pt x="459" y="25"/>
                    <a:pt x="561" y="89"/>
                    <a:pt x="616" y="184"/>
                  </a:cubicBezTo>
                  <a:close/>
                  <a:moveTo>
                    <a:pt x="350" y="450"/>
                  </a:moveTo>
                  <a:cubicBezTo>
                    <a:pt x="348" y="451"/>
                    <a:pt x="346" y="452"/>
                    <a:pt x="344" y="452"/>
                  </a:cubicBezTo>
                  <a:cubicBezTo>
                    <a:pt x="296" y="437"/>
                    <a:pt x="259" y="401"/>
                    <a:pt x="232" y="350"/>
                  </a:cubicBezTo>
                  <a:cubicBezTo>
                    <a:pt x="232" y="348"/>
                    <a:pt x="231" y="346"/>
                    <a:pt x="230" y="343"/>
                  </a:cubicBezTo>
                  <a:cubicBezTo>
                    <a:pt x="246" y="296"/>
                    <a:pt x="281" y="258"/>
                    <a:pt x="333" y="232"/>
                  </a:cubicBezTo>
                  <a:cubicBezTo>
                    <a:pt x="334" y="231"/>
                    <a:pt x="337" y="230"/>
                    <a:pt x="339" y="230"/>
                  </a:cubicBezTo>
                  <a:cubicBezTo>
                    <a:pt x="386" y="245"/>
                    <a:pt x="424" y="281"/>
                    <a:pt x="450" y="332"/>
                  </a:cubicBezTo>
                  <a:cubicBezTo>
                    <a:pt x="451" y="334"/>
                    <a:pt x="452" y="336"/>
                    <a:pt x="453" y="339"/>
                  </a:cubicBezTo>
                  <a:cubicBezTo>
                    <a:pt x="437" y="386"/>
                    <a:pt x="402" y="424"/>
                    <a:pt x="350" y="450"/>
                  </a:cubicBezTo>
                  <a:close/>
                  <a:moveTo>
                    <a:pt x="185" y="67"/>
                  </a:moveTo>
                  <a:cubicBezTo>
                    <a:pt x="202" y="58"/>
                    <a:pt x="222" y="54"/>
                    <a:pt x="244" y="54"/>
                  </a:cubicBezTo>
                  <a:cubicBezTo>
                    <a:pt x="292" y="54"/>
                    <a:pt x="348" y="75"/>
                    <a:pt x="391" y="114"/>
                  </a:cubicBezTo>
                  <a:cubicBezTo>
                    <a:pt x="434" y="152"/>
                    <a:pt x="464" y="206"/>
                    <a:pt x="464" y="269"/>
                  </a:cubicBezTo>
                  <a:cubicBezTo>
                    <a:pt x="464" y="280"/>
                    <a:pt x="463" y="290"/>
                    <a:pt x="462" y="301"/>
                  </a:cubicBezTo>
                  <a:cubicBezTo>
                    <a:pt x="433" y="255"/>
                    <a:pt x="394" y="221"/>
                    <a:pt x="345" y="206"/>
                  </a:cubicBezTo>
                  <a:cubicBezTo>
                    <a:pt x="319" y="197"/>
                    <a:pt x="294" y="193"/>
                    <a:pt x="270" y="193"/>
                  </a:cubicBezTo>
                  <a:cubicBezTo>
                    <a:pt x="270" y="193"/>
                    <a:pt x="270" y="193"/>
                    <a:pt x="270" y="193"/>
                  </a:cubicBezTo>
                  <a:cubicBezTo>
                    <a:pt x="198" y="193"/>
                    <a:pt x="137" y="228"/>
                    <a:pt x="95" y="275"/>
                  </a:cubicBezTo>
                  <a:cubicBezTo>
                    <a:pt x="62" y="313"/>
                    <a:pt x="39" y="360"/>
                    <a:pt x="32" y="406"/>
                  </a:cubicBezTo>
                  <a:cubicBezTo>
                    <a:pt x="28" y="385"/>
                    <a:pt x="25" y="363"/>
                    <a:pt x="25" y="341"/>
                  </a:cubicBezTo>
                  <a:cubicBezTo>
                    <a:pt x="25" y="224"/>
                    <a:pt x="89" y="121"/>
                    <a:pt x="185" y="67"/>
                  </a:cubicBezTo>
                  <a:close/>
                  <a:moveTo>
                    <a:pt x="67" y="498"/>
                  </a:moveTo>
                  <a:cubicBezTo>
                    <a:pt x="58" y="481"/>
                    <a:pt x="54" y="460"/>
                    <a:pt x="54" y="439"/>
                  </a:cubicBezTo>
                  <a:cubicBezTo>
                    <a:pt x="54" y="390"/>
                    <a:pt x="76" y="334"/>
                    <a:pt x="114" y="291"/>
                  </a:cubicBezTo>
                  <a:cubicBezTo>
                    <a:pt x="152" y="248"/>
                    <a:pt x="206" y="218"/>
                    <a:pt x="270" y="218"/>
                  </a:cubicBezTo>
                  <a:cubicBezTo>
                    <a:pt x="280" y="218"/>
                    <a:pt x="291" y="219"/>
                    <a:pt x="302" y="221"/>
                  </a:cubicBezTo>
                  <a:cubicBezTo>
                    <a:pt x="255" y="249"/>
                    <a:pt x="221" y="289"/>
                    <a:pt x="206" y="337"/>
                  </a:cubicBezTo>
                  <a:cubicBezTo>
                    <a:pt x="198" y="363"/>
                    <a:pt x="194" y="389"/>
                    <a:pt x="194" y="413"/>
                  </a:cubicBezTo>
                  <a:cubicBezTo>
                    <a:pt x="194" y="413"/>
                    <a:pt x="194" y="413"/>
                    <a:pt x="194" y="413"/>
                  </a:cubicBezTo>
                  <a:cubicBezTo>
                    <a:pt x="194" y="485"/>
                    <a:pt x="228" y="545"/>
                    <a:pt x="275" y="587"/>
                  </a:cubicBezTo>
                  <a:cubicBezTo>
                    <a:pt x="314" y="621"/>
                    <a:pt x="360" y="643"/>
                    <a:pt x="406" y="650"/>
                  </a:cubicBezTo>
                  <a:cubicBezTo>
                    <a:pt x="385" y="655"/>
                    <a:pt x="364" y="657"/>
                    <a:pt x="341" y="657"/>
                  </a:cubicBezTo>
                  <a:cubicBezTo>
                    <a:pt x="224" y="657"/>
                    <a:pt x="121" y="593"/>
                    <a:pt x="67" y="498"/>
                  </a:cubicBezTo>
                  <a:close/>
                  <a:moveTo>
                    <a:pt x="498" y="615"/>
                  </a:moveTo>
                  <a:cubicBezTo>
                    <a:pt x="481" y="624"/>
                    <a:pt x="461" y="628"/>
                    <a:pt x="439" y="628"/>
                  </a:cubicBezTo>
                  <a:cubicBezTo>
                    <a:pt x="391" y="628"/>
                    <a:pt x="335" y="607"/>
                    <a:pt x="292" y="568"/>
                  </a:cubicBezTo>
                  <a:cubicBezTo>
                    <a:pt x="249" y="530"/>
                    <a:pt x="219" y="476"/>
                    <a:pt x="219" y="413"/>
                  </a:cubicBezTo>
                  <a:cubicBezTo>
                    <a:pt x="219" y="402"/>
                    <a:pt x="219" y="392"/>
                    <a:pt x="221" y="381"/>
                  </a:cubicBezTo>
                  <a:cubicBezTo>
                    <a:pt x="249" y="427"/>
                    <a:pt x="289" y="461"/>
                    <a:pt x="338" y="476"/>
                  </a:cubicBezTo>
                  <a:cubicBezTo>
                    <a:pt x="364" y="485"/>
                    <a:pt x="389" y="489"/>
                    <a:pt x="413" y="489"/>
                  </a:cubicBezTo>
                  <a:cubicBezTo>
                    <a:pt x="413" y="489"/>
                    <a:pt x="413" y="489"/>
                    <a:pt x="413" y="489"/>
                  </a:cubicBezTo>
                  <a:cubicBezTo>
                    <a:pt x="485" y="489"/>
                    <a:pt x="545" y="454"/>
                    <a:pt x="587" y="407"/>
                  </a:cubicBezTo>
                  <a:cubicBezTo>
                    <a:pt x="621" y="369"/>
                    <a:pt x="643" y="322"/>
                    <a:pt x="651" y="276"/>
                  </a:cubicBezTo>
                  <a:cubicBezTo>
                    <a:pt x="655" y="297"/>
                    <a:pt x="658" y="319"/>
                    <a:pt x="658" y="341"/>
                  </a:cubicBezTo>
                  <a:cubicBezTo>
                    <a:pt x="658" y="458"/>
                    <a:pt x="593" y="561"/>
                    <a:pt x="498" y="6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reeform 5"/>
            <p:cNvSpPr>
              <a:spLocks noEditPoints="1"/>
            </p:cNvSpPr>
            <p:nvPr userDrawn="1"/>
          </p:nvSpPr>
          <p:spPr bwMode="auto">
            <a:xfrm>
              <a:off x="7812088" y="4110648"/>
              <a:ext cx="865188" cy="107950"/>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69584792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747">
          <p15:clr>
            <a:srgbClr val="FBAE40"/>
          </p15:clr>
        </p15:guide>
        <p15:guide id="4" pos="4139">
          <p15:clr>
            <a:srgbClr val="FBAE40"/>
          </p15:clr>
        </p15:guide>
        <p15:guide id="5" orient="horz" pos="240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6" name="Group 5"/>
          <p:cNvGrpSpPr>
            <a:grpSpLocks noChangeAspect="1"/>
          </p:cNvGrpSpPr>
          <p:nvPr userDrawn="1"/>
        </p:nvGrpSpPr>
        <p:grpSpPr>
          <a:xfrm>
            <a:off x="467999" y="396000"/>
            <a:ext cx="1944000" cy="362439"/>
            <a:chOff x="5705475" y="360000"/>
            <a:chExt cx="1486800" cy="277200"/>
          </a:xfrm>
        </p:grpSpPr>
        <p:pic>
          <p:nvPicPr>
            <p:cNvPr id="7" name="Picture 6" descr="GTlogo-primary-no tagline-RGB2012.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8" name="Picture 7" descr="GTlogo-primary-tagline-RGB2012.eps"/>
            <p:cNvPicPr>
              <a:picLocks noChangeAspect="1"/>
            </p:cNvPicPr>
            <p:nvPr userDrawn="1"/>
          </p:nvPicPr>
          <p:blipFill rotWithShape="1">
            <a:blip r:embed="rId5"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pic>
        <p:nvPicPr>
          <p:cNvPr id="4" name="Picture 3">
            <a:extLst>
              <a:ext uri="{FF2B5EF4-FFF2-40B4-BE49-F238E27FC236}">
                <a16:creationId xmlns:a16="http://schemas.microsoft.com/office/drawing/2014/main" id="{CA916C3C-F406-4F7D-9474-F1D651D0064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10641" b="13029"/>
          <a:stretch/>
        </p:blipFill>
        <p:spPr>
          <a:xfrm rot="18900000">
            <a:off x="5054943" y="163783"/>
            <a:ext cx="4896004" cy="4815934"/>
          </a:xfrm>
          <a:prstGeom prst="rect">
            <a:avLst/>
          </a:prstGeom>
          <a:ln>
            <a:noFill/>
          </a:ln>
        </p:spPr>
      </p:pic>
      <p:sp>
        <p:nvSpPr>
          <p:cNvPr id="5" name="Text Placeholder 4"/>
          <p:cNvSpPr>
            <a:spLocks noGrp="1"/>
          </p:cNvSpPr>
          <p:nvPr>
            <p:ph type="body" sz="quarter" idx="15" hasCustomPrompt="1"/>
            <p:custDataLst>
              <p:tags r:id="rId1"/>
            </p:custDataLst>
          </p:nvPr>
        </p:nvSpPr>
        <p:spPr>
          <a:xfrm>
            <a:off x="467999" y="3329998"/>
            <a:ext cx="4032563" cy="826077"/>
          </a:xfrm>
        </p:spPr>
        <p:txBody>
          <a:bodyPr/>
          <a:lstStyle>
            <a:lvl1pPr marL="0" indent="0">
              <a:lnSpc>
                <a:spcPct val="90000"/>
              </a:lnSpc>
              <a:spcAft>
                <a:spcPts val="0"/>
              </a:spcAft>
              <a:buFont typeface="Arial" panose="020B0604020202020204" pitchFamily="34" charset="0"/>
              <a:buNone/>
              <a:defRPr sz="1350" b="1">
                <a:solidFill>
                  <a:schemeClr val="accent1"/>
                </a:solidFill>
                <a:latin typeface="+mj-lt"/>
              </a:defRPr>
            </a:lvl1pPr>
            <a:lvl2pPr marL="0" indent="0">
              <a:spcBef>
                <a:spcPts val="600"/>
              </a:spcBef>
              <a:spcAft>
                <a:spcPts val="0"/>
              </a:spcAft>
              <a:buFont typeface="Arial" panose="020B0604020202020204" pitchFamily="34" charset="0"/>
              <a:buNone/>
              <a:defRPr sz="1350" b="0">
                <a:solidFill>
                  <a:schemeClr val="accent1"/>
                </a:solidFill>
              </a:defRPr>
            </a:lvl2pPr>
            <a:lvl3pPr marL="0" indent="0">
              <a:spcBef>
                <a:spcPts val="1200"/>
              </a:spcBef>
              <a:spcAft>
                <a:spcPts val="0"/>
              </a:spcAft>
              <a:buFont typeface="Arial" panose="020B0604020202020204" pitchFamily="34" charset="0"/>
              <a:buNone/>
              <a:defRPr sz="1800" b="0">
                <a:solidFill>
                  <a:schemeClr val="accent1"/>
                </a:solidFill>
              </a:defRPr>
            </a:lvl3pPr>
            <a:lvl4pPr marL="0" indent="0">
              <a:spcBef>
                <a:spcPts val="1200"/>
              </a:spcBef>
              <a:spcAft>
                <a:spcPts val="0"/>
              </a:spcAft>
              <a:buNone/>
              <a:defRPr sz="1800" b="0">
                <a:solidFill>
                  <a:schemeClr val="accent1"/>
                </a:solidFill>
              </a:defRPr>
            </a:lvl4pPr>
            <a:lvl5pPr marL="0" indent="0">
              <a:spcBef>
                <a:spcPts val="1200"/>
              </a:spcBef>
              <a:spcAft>
                <a:spcPts val="0"/>
              </a:spcAft>
              <a:buNone/>
              <a:defRPr sz="1800" b="0">
                <a:solidFill>
                  <a:schemeClr val="accent1"/>
                </a:solidFill>
              </a:defRPr>
            </a:lvl5pPr>
            <a:lvl6pPr marL="0" indent="0">
              <a:spcBef>
                <a:spcPts val="1200"/>
              </a:spcBef>
              <a:spcAft>
                <a:spcPts val="0"/>
              </a:spcAft>
              <a:buFont typeface="Arial" panose="020B0604020202020204" pitchFamily="34" charset="0"/>
              <a:buNone/>
              <a:defRPr sz="1800" b="0">
                <a:solidFill>
                  <a:schemeClr val="accent1"/>
                </a:solidFill>
              </a:defRPr>
            </a:lvl6pPr>
            <a:lvl7pPr marL="0" indent="0">
              <a:spcBef>
                <a:spcPts val="1200"/>
              </a:spcBef>
              <a:spcAft>
                <a:spcPts val="0"/>
              </a:spcAft>
              <a:buFont typeface="Arial" panose="020B0604020202020204" pitchFamily="34" charset="0"/>
              <a:buNone/>
              <a:defRPr sz="1800" b="0">
                <a:solidFill>
                  <a:schemeClr val="accent1"/>
                </a:solidFill>
              </a:defRPr>
            </a:lvl7pPr>
            <a:lvl8pPr marL="0" indent="0">
              <a:spcBef>
                <a:spcPts val="1200"/>
              </a:spcBef>
              <a:spcAft>
                <a:spcPts val="0"/>
              </a:spcAft>
              <a:buFont typeface="Arial" panose="020B0604020202020204" pitchFamily="34" charset="0"/>
              <a:buNone/>
              <a:defRPr sz="1800" b="0">
                <a:solidFill>
                  <a:schemeClr val="accent1"/>
                </a:solidFill>
              </a:defRPr>
            </a:lvl8pPr>
            <a:lvl9pPr marL="0" indent="0">
              <a:spcBef>
                <a:spcPts val="1200"/>
              </a:spcBef>
              <a:spcAft>
                <a:spcPts val="0"/>
              </a:spcAft>
              <a:buFont typeface="Arial" panose="020B0604020202020204" pitchFamily="34" charset="0"/>
              <a:buNone/>
              <a:defRPr sz="1800" b="0">
                <a:solidFill>
                  <a:schemeClr val="accent1"/>
                </a:solidFill>
              </a:defRPr>
            </a:lvl9pPr>
          </a:lstStyle>
          <a:p>
            <a:pPr lvl="0"/>
            <a:r>
              <a:rPr lang="en-GB" dirty="0"/>
              <a:t>Click to add name</a:t>
            </a:r>
          </a:p>
          <a:p>
            <a:pPr lvl="1"/>
            <a:r>
              <a:rPr lang="en-GB" dirty="0"/>
              <a:t>Click to add position or firm</a:t>
            </a:r>
          </a:p>
        </p:txBody>
      </p:sp>
      <p:sp>
        <p:nvSpPr>
          <p:cNvPr id="2" name="Title 1"/>
          <p:cNvSpPr>
            <a:spLocks noGrp="1"/>
          </p:cNvSpPr>
          <p:nvPr>
            <p:ph type="title"/>
            <p:custDataLst>
              <p:tags r:id="rId2"/>
            </p:custDataLst>
          </p:nvPr>
        </p:nvSpPr>
        <p:spPr>
          <a:xfrm>
            <a:off x="468000" y="1620000"/>
            <a:ext cx="4032000" cy="1080000"/>
          </a:xfrm>
        </p:spPr>
        <p:txBody>
          <a:bodyPr/>
          <a:lstStyle/>
          <a:p>
            <a:r>
              <a:rPr lang="en-US"/>
              <a:t>Click to edit Master title style</a:t>
            </a:r>
            <a:endParaRPr lang="en-GB" dirty="0"/>
          </a:p>
        </p:txBody>
      </p:sp>
    </p:spTree>
    <p:extLst>
      <p:ext uri="{BB962C8B-B14F-4D97-AF65-F5344CB8AC3E}">
        <p14:creationId xmlns:p14="http://schemas.microsoft.com/office/powerpoint/2010/main" val="1118455392"/>
      </p:ext>
    </p:extLst>
  </p:cSld>
  <p:clrMapOvr>
    <a:masterClrMapping/>
  </p:clrMapOvr>
  <p:transition>
    <p:fade/>
  </p:transition>
  <p:extLst>
    <p:ext uri="{DCECCB84-F9BA-43D5-87BE-67443E8EF086}">
      <p15:sldGuideLst xmlns:p15="http://schemas.microsoft.com/office/powerpoint/2012/main">
        <p15:guide id="1" orient="horz" pos="1019">
          <p15:clr>
            <a:srgbClr val="FBAE40"/>
          </p15:clr>
        </p15:guide>
        <p15:guide id="4" pos="2835">
          <p15:clr>
            <a:srgbClr val="FBAE40"/>
          </p15:clr>
        </p15:guide>
        <p15:guide id="5" orient="horz" pos="2096">
          <p15:clr>
            <a:srgbClr val="FBAE40"/>
          </p15:clr>
        </p15:guide>
        <p15:guide id="6" orient="horz" pos="1700">
          <p15:clr>
            <a:srgbClr val="FBAE40"/>
          </p15:clr>
        </p15:guide>
        <p15:guide id="7" orient="horz" pos="261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2"/>
            </p:custDataLst>
          </p:nvPr>
        </p:nvSpPr>
        <p:spPr/>
        <p:txBody>
          <a:bodyPr/>
          <a:lstStyle/>
          <a:p>
            <a:r>
              <a:rPr lang="en-US"/>
              <a:t>Click to edit Master title style</a:t>
            </a:r>
            <a:endParaRPr lang="en-GB" dirty="0"/>
          </a:p>
        </p:txBody>
      </p:sp>
      <p:sp>
        <p:nvSpPr>
          <p:cNvPr id="10" name="Content Placeholder 9"/>
          <p:cNvSpPr>
            <a:spLocks noGrp="1"/>
          </p:cNvSpPr>
          <p:nvPr>
            <p:ph sz="quarter" idx="14" hasCustomPrompt="1"/>
            <p:custDataLst>
              <p:tags r:id="rId3"/>
            </p:custDataLst>
          </p:nvPr>
        </p:nvSpPr>
        <p:spPr>
          <a:xfrm>
            <a:off x="468313" y="1493838"/>
            <a:ext cx="8207375" cy="2949575"/>
          </a:xfrm>
        </p:spPr>
        <p:txBody>
          <a:bodyPr/>
          <a:lstStyle>
            <a:lvl1pPr>
              <a:defRPr/>
            </a:lvl1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3815919072"/>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E71499F-E013-4429-936F-7ED479C328BE}"/>
              </a:ext>
            </a:extLst>
          </p:cNvPr>
          <p:cNvGrpSpPr>
            <a:grpSpLocks noChangeAspect="1"/>
          </p:cNvGrpSpPr>
          <p:nvPr userDrawn="1"/>
        </p:nvGrpSpPr>
        <p:grpSpPr>
          <a:xfrm>
            <a:off x="452550" y="4190264"/>
            <a:ext cx="2066109" cy="385207"/>
            <a:chOff x="5705475" y="360000"/>
            <a:chExt cx="1486800" cy="277200"/>
          </a:xfrm>
        </p:grpSpPr>
        <p:pic>
          <p:nvPicPr>
            <p:cNvPr id="7" name="Picture 6" descr="GTlogo-primary-no tagline-RGB2012.jpg">
              <a:extLst>
                <a:ext uri="{FF2B5EF4-FFF2-40B4-BE49-F238E27FC236}">
                  <a16:creationId xmlns:a16="http://schemas.microsoft.com/office/drawing/2014/main" id="{B9C21D64-0F16-4B9B-87BC-691188500B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8" name="Picture 7" descr="GTlogo-primary-tagline-RGB2012.eps">
              <a:extLst>
                <a:ext uri="{FF2B5EF4-FFF2-40B4-BE49-F238E27FC236}">
                  <a16:creationId xmlns:a16="http://schemas.microsoft.com/office/drawing/2014/main" id="{7EF75C98-8E02-41A8-8902-B6546B9CEA8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sp>
        <p:nvSpPr>
          <p:cNvPr id="13" name="TextBox 12"/>
          <p:cNvSpPr txBox="1"/>
          <p:nvPr userDrawn="1">
            <p:custDataLst>
              <p:tags r:id="rId1"/>
            </p:custDataLst>
          </p:nvPr>
        </p:nvSpPr>
        <p:spPr>
          <a:xfrm>
            <a:off x="2818800" y="4192619"/>
            <a:ext cx="5399088" cy="93600"/>
          </a:xfrm>
          <a:prstGeom prst="rect">
            <a:avLst/>
          </a:prstGeom>
          <a:noFill/>
        </p:spPr>
        <p:txBody>
          <a:bodyPr wrap="square" lIns="0" tIns="0" rIns="0" bIns="0" rtlCol="0">
            <a:spAutoFit/>
          </a:bodyPr>
          <a:lstStyle/>
          <a:p>
            <a:r>
              <a:rPr lang="en-GB" sz="600" b="0" i="0" kern="1200">
                <a:solidFill>
                  <a:schemeClr val="tx1"/>
                </a:solidFill>
                <a:effectLst/>
                <a:latin typeface="+mn-lt"/>
                <a:ea typeface="+mn-ea"/>
                <a:cs typeface="+mn-cs"/>
              </a:rPr>
              <a:t>© 2023 </a:t>
            </a:r>
            <a:r>
              <a:rPr lang="en-GB" sz="600" b="0" i="0" kern="1200" dirty="0">
                <a:solidFill>
                  <a:schemeClr val="tx1"/>
                </a:solidFill>
                <a:effectLst/>
                <a:latin typeface="+mn-lt"/>
                <a:ea typeface="+mn-ea"/>
                <a:cs typeface="+mn-cs"/>
              </a:rPr>
              <a:t>Grant Thornton UK LLP.</a:t>
            </a:r>
            <a:endParaRPr lang="en-GB" sz="600" dirty="0">
              <a:latin typeface="+mn-lt"/>
            </a:endParaRPr>
          </a:p>
        </p:txBody>
      </p:sp>
      <p:sp>
        <p:nvSpPr>
          <p:cNvPr id="14" name="TextBox 13"/>
          <p:cNvSpPr txBox="1"/>
          <p:nvPr userDrawn="1">
            <p:custDataLst>
              <p:tags r:id="rId2"/>
            </p:custDataLst>
          </p:nvPr>
        </p:nvSpPr>
        <p:spPr>
          <a:xfrm>
            <a:off x="2818800" y="4379819"/>
            <a:ext cx="5399088" cy="369332"/>
          </a:xfrm>
          <a:prstGeom prst="rect">
            <a:avLst/>
          </a:prstGeom>
          <a:noFill/>
        </p:spPr>
        <p:txBody>
          <a:bodyPr wrap="square" lIns="0" tIns="0" rIns="0" bIns="0" rtlCol="0">
            <a:spAutoFit/>
          </a:bodyPr>
          <a:lstStyle/>
          <a:p>
            <a:pPr marL="0" marR="0" lvl="0" indent="0" algn="l" defTabSz="77909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GT Walsheim Pro Light"/>
                <a:ea typeface="+mn-ea"/>
                <a:cs typeface="Arial" panose="020B0604020202020204" pitchFamily="34" charset="0"/>
              </a:rPr>
              <a:t>‘Grant Thornton’ refers to the brand under which the Grant Thornton member firms provide assurance, tax and advisory services to their clients and/or refers to one or more member firms, as the context requires. Grant Thornton UK LLP is a member firm of Grant Thornton International Ltd (GTIL).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p>
        </p:txBody>
      </p:sp>
      <p:sp>
        <p:nvSpPr>
          <p:cNvPr id="17" name="Slide Number Placeholder 5">
            <a:extLst>
              <a:ext uri="{FF2B5EF4-FFF2-40B4-BE49-F238E27FC236}">
                <a16:creationId xmlns:a16="http://schemas.microsoft.com/office/drawing/2014/main" id="{D12E826F-720B-4537-BC21-7E7B33455624}"/>
              </a:ext>
            </a:extLst>
          </p:cNvPr>
          <p:cNvSpPr txBox="1">
            <a:spLocks/>
          </p:cNvSpPr>
          <p:nvPr userDrawn="1">
            <p:custDataLst>
              <p:tags r:id="rId3"/>
            </p:custDataLst>
          </p:nvPr>
        </p:nvSpPr>
        <p:spPr>
          <a:xfrm>
            <a:off x="475808" y="4861748"/>
            <a:ext cx="1311524" cy="98425"/>
          </a:xfrm>
          <a:prstGeom prst="rect">
            <a:avLst/>
          </a:prstGeom>
        </p:spPr>
        <p:txBody>
          <a:bodyPr vert="horz" wrap="none" lIns="0" tIns="0" rIns="0" bIns="0" rtlCol="0" anchor="ctr">
            <a:noAutofit/>
          </a:bodyPr>
          <a:lstStyle>
            <a:defPPr>
              <a:defRPr lang="en-US"/>
            </a:defPPr>
            <a:lvl1pPr marL="0" algn="ctr" defTabSz="457200" rtl="0" eaLnBrk="1" latinLnBrk="0" hangingPunct="1">
              <a:defRPr sz="992"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mn-lt"/>
                <a:ea typeface="+mn-ea"/>
                <a:cs typeface="+mn-cs"/>
              </a:rPr>
              <a:t>grantthornton.co.uk</a:t>
            </a:r>
          </a:p>
        </p:txBody>
      </p:sp>
      <p:cxnSp>
        <p:nvCxnSpPr>
          <p:cNvPr id="18" name="Straight Connector 17">
            <a:extLst>
              <a:ext uri="{FF2B5EF4-FFF2-40B4-BE49-F238E27FC236}">
                <a16:creationId xmlns:a16="http://schemas.microsoft.com/office/drawing/2014/main" id="{873B4D86-A3D4-4308-9617-A5D45642B18C}"/>
              </a:ext>
            </a:extLst>
          </p:cNvPr>
          <p:cNvCxnSpPr>
            <a:cxnSpLocks/>
          </p:cNvCxnSpPr>
          <p:nvPr userDrawn="1">
            <p:custDataLst>
              <p:tags r:id="rId4"/>
            </p:custDataLst>
          </p:nvPr>
        </p:nvCxnSpPr>
        <p:spPr>
          <a:xfrm>
            <a:off x="475808" y="4719321"/>
            <a:ext cx="2024062" cy="0"/>
          </a:xfrm>
          <a:prstGeom prst="line">
            <a:avLst/>
          </a:prstGeom>
          <a:noFill/>
          <a:ln w="19050" cap="rnd" cmpd="sng" algn="ctr">
            <a:solidFill>
              <a:srgbClr val="4F2D7F"/>
            </a:solidFill>
            <a:prstDash val="solid"/>
            <a:miter lim="800000"/>
          </a:ln>
          <a:effectLst/>
        </p:spPr>
      </p:cxnSp>
    </p:spTree>
    <p:extLst>
      <p:ext uri="{BB962C8B-B14F-4D97-AF65-F5344CB8AC3E}">
        <p14:creationId xmlns:p14="http://schemas.microsoft.com/office/powerpoint/2010/main" val="1931887779"/>
      </p:ext>
    </p:extLst>
  </p:cSld>
  <p:clrMapOvr>
    <a:masterClrMapping/>
  </p:clrMapOvr>
  <p:transition>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grpSp>
        <p:nvGrpSpPr>
          <p:cNvPr id="9" name="Group 8"/>
          <p:cNvGrpSpPr/>
          <p:nvPr userDrawn="1">
            <p:custDataLst>
              <p:tags r:id="rId1"/>
            </p:custDataLst>
          </p:nvPr>
        </p:nvGrpSpPr>
        <p:grpSpPr>
          <a:xfrm>
            <a:off x="461826" y="306174"/>
            <a:ext cx="8220508" cy="857287"/>
            <a:chOff x="540000" y="450000"/>
            <a:chExt cx="9612000" cy="1260000"/>
          </a:xfrm>
        </p:grpSpPr>
        <p:cxnSp>
          <p:nvCxnSpPr>
            <p:cNvPr id="10" name="Straight Connector 9"/>
            <p:cNvCxnSpPr>
              <a:cxnSpLocks/>
            </p:cNvCxnSpPr>
            <p:nvPr userDrawn="1"/>
          </p:nvCxnSpPr>
          <p:spPr>
            <a:xfrm>
              <a:off x="540000" y="45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540000" y="1710000"/>
              <a:ext cx="961200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sp>
        <p:nvSpPr>
          <p:cNvPr id="12" name="Text Placeholder 4"/>
          <p:cNvSpPr>
            <a:spLocks noGrp="1"/>
          </p:cNvSpPr>
          <p:nvPr>
            <p:ph type="body" sz="quarter" idx="12" hasCustomPrompt="1"/>
            <p:custDataLst>
              <p:tags r:id="rId2"/>
            </p:custDataLst>
          </p:nvPr>
        </p:nvSpPr>
        <p:spPr>
          <a:xfrm>
            <a:off x="461826" y="1493797"/>
            <a:ext cx="8220508" cy="3037245"/>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3" name="Title 2"/>
          <p:cNvSpPr>
            <a:spLocks noGrp="1"/>
          </p:cNvSpPr>
          <p:nvPr>
            <p:ph type="title"/>
            <p:custDataLst>
              <p:tags r:id="rId3"/>
            </p:custDataLst>
          </p:nvPr>
        </p:nvSpPr>
        <p:spPr/>
        <p:txBody>
          <a:bodyPr/>
          <a:lstStyle/>
          <a:p>
            <a:r>
              <a:rPr lang="en-US"/>
              <a:t>Click to edit Master title style</a:t>
            </a:r>
            <a:endParaRPr lang="en-GB" dirty="0"/>
          </a:p>
        </p:txBody>
      </p:sp>
      <p:sp>
        <p:nvSpPr>
          <p:cNvPr id="14" name="Slide Number Placeholder 7"/>
          <p:cNvSpPr>
            <a:spLocks noGrp="1"/>
          </p:cNvSpPr>
          <p:nvPr>
            <p:ph type="sldNum" sz="quarter" idx="11"/>
            <p:custDataLst>
              <p:tags r:id="rId4"/>
            </p:custDataLst>
          </p:nvPr>
        </p:nvSpPr>
        <p:spPr>
          <a:xfrm>
            <a:off x="7890831" y="4693194"/>
            <a:ext cx="933680" cy="176462"/>
          </a:xfrm>
        </p:spPr>
        <p:txBody>
          <a:bodyPr/>
          <a:lstStyle/>
          <a:p>
            <a:endParaRPr lang="en-GB" dirty="0"/>
          </a:p>
        </p:txBody>
      </p:sp>
      <p:cxnSp>
        <p:nvCxnSpPr>
          <p:cNvPr id="16" name="Straight Connector 15"/>
          <p:cNvCxnSpPr>
            <a:cxnSpLocks/>
          </p:cNvCxnSpPr>
          <p:nvPr userDrawn="1">
            <p:custDataLst>
              <p:tags r:id="rId5"/>
            </p:custDataLst>
          </p:nvPr>
        </p:nvCxnSpPr>
        <p:spPr>
          <a:xfrm>
            <a:off x="6988971" y="4559579"/>
            <a:ext cx="1693363" cy="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E95F901C-951F-4582-8B02-A92D344E030C}"/>
              </a:ext>
            </a:extLst>
          </p:cNvPr>
          <p:cNvSpPr>
            <a:spLocks noGrp="1"/>
          </p:cNvSpPr>
          <p:nvPr>
            <p:ph type="dt" sz="half" idx="13"/>
          </p:nvPr>
        </p:nvSpPr>
        <p:spPr/>
        <p:txBody>
          <a:bodyPr/>
          <a:lstStyle/>
          <a:p>
            <a:endParaRPr lang="en-GB" dirty="0"/>
          </a:p>
        </p:txBody>
      </p:sp>
      <p:sp>
        <p:nvSpPr>
          <p:cNvPr id="4" name="Footer Placeholder 3">
            <a:extLst>
              <a:ext uri="{FF2B5EF4-FFF2-40B4-BE49-F238E27FC236}">
                <a16:creationId xmlns:a16="http://schemas.microsoft.com/office/drawing/2014/main" id="{ECD48BC3-F43D-44AE-B08B-1EE82F53D732}"/>
              </a:ext>
            </a:extLst>
          </p:cNvPr>
          <p:cNvSpPr>
            <a:spLocks noGrp="1"/>
          </p:cNvSpPr>
          <p:nvPr>
            <p:ph type="ftr" sz="quarter" idx="14"/>
          </p:nvPr>
        </p:nvSpPr>
        <p:spPr>
          <a:xfrm>
            <a:off x="3028950" y="4732734"/>
            <a:ext cx="3086100" cy="273844"/>
          </a:xfrm>
        </p:spPr>
        <p:txBody>
          <a:bodyPr/>
          <a:lstStyle/>
          <a:p>
            <a:endParaRPr lang="en-GB" dirty="0"/>
          </a:p>
        </p:txBody>
      </p:sp>
      <p:sp>
        <p:nvSpPr>
          <p:cNvPr id="13" name="TextBox 12">
            <a:extLst>
              <a:ext uri="{FF2B5EF4-FFF2-40B4-BE49-F238E27FC236}">
                <a16:creationId xmlns:a16="http://schemas.microsoft.com/office/drawing/2014/main" id="{57926F8E-04F8-4859-8620-FFCEFC824467}"/>
              </a:ext>
            </a:extLst>
          </p:cNvPr>
          <p:cNvSpPr txBox="1"/>
          <p:nvPr userDrawn="1">
            <p:custDataLst>
              <p:tags r:id="rId6"/>
            </p:custDataLst>
          </p:nvPr>
        </p:nvSpPr>
        <p:spPr>
          <a:xfrm>
            <a:off x="754498" y="4904184"/>
            <a:ext cx="2956500" cy="69250"/>
          </a:xfrm>
          <a:prstGeom prst="rect">
            <a:avLst/>
          </a:prstGeom>
          <a:noFill/>
        </p:spPr>
        <p:txBody>
          <a:bodyPr wrap="square" lIns="0" tIns="0" rIns="0" bIns="0" rtlCol="0">
            <a:spAutoFit/>
          </a:bodyPr>
          <a:lstStyle/>
          <a:p>
            <a:r>
              <a:rPr lang="en-GB" sz="450" b="0" i="0" kern="1200" dirty="0">
                <a:solidFill>
                  <a:schemeClr val="tx1"/>
                </a:solidFill>
                <a:effectLst/>
                <a:latin typeface="+mn-lt"/>
                <a:ea typeface="+mn-ea"/>
                <a:cs typeface="+mn-cs"/>
              </a:rPr>
              <a:t>© 2022 Grant Thornton UK LLP.</a:t>
            </a:r>
            <a:endParaRPr lang="en-GB" sz="450" dirty="0"/>
          </a:p>
        </p:txBody>
      </p:sp>
    </p:spTree>
    <p:extLst>
      <p:ext uri="{BB962C8B-B14F-4D97-AF65-F5344CB8AC3E}">
        <p14:creationId xmlns:p14="http://schemas.microsoft.com/office/powerpoint/2010/main" val="2026967706"/>
      </p:ext>
    </p:extLst>
  </p:cSld>
  <p:clrMapOvr>
    <a:masterClrMapping/>
  </p:clrMapOvr>
  <p:transition>
    <p:fade/>
  </p:transition>
  <p:extLst>
    <p:ext uri="{DCECCB84-F9BA-43D5-87BE-67443E8EF086}">
      <p15:sldGuideLst xmlns:p15="http://schemas.microsoft.com/office/powerpoint/2012/main">
        <p15:guide id="1" orient="horz" pos="1383">
          <p15:clr>
            <a:srgbClr val="FBAE40"/>
          </p15:clr>
        </p15:guide>
        <p15:guide id="2" orient="horz" pos="1077">
          <p15:clr>
            <a:srgbClr val="FBAE40"/>
          </p15:clr>
        </p15:guide>
        <p15:guide id="3" orient="horz" pos="419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2"/>
            </p:custDataLst>
          </p:nvPr>
        </p:nvSpPr>
        <p:spPr/>
        <p:txBody>
          <a:bodyPr/>
          <a:lstStyle/>
          <a:p>
            <a:r>
              <a:rPr lang="en-US"/>
              <a:t>Click to edit Master title style</a:t>
            </a:r>
            <a:endParaRPr lang="en-GB" dirty="0"/>
          </a:p>
        </p:txBody>
      </p:sp>
      <p:sp>
        <p:nvSpPr>
          <p:cNvPr id="10" name="Content Placeholder 9"/>
          <p:cNvSpPr>
            <a:spLocks noGrp="1"/>
          </p:cNvSpPr>
          <p:nvPr>
            <p:ph sz="quarter" idx="14" hasCustomPrompt="1"/>
            <p:custDataLst>
              <p:tags r:id="rId3"/>
            </p:custDataLst>
          </p:nvPr>
        </p:nvSpPr>
        <p:spPr>
          <a:xfrm>
            <a:off x="468314" y="1493839"/>
            <a:ext cx="8207375" cy="2949575"/>
          </a:xfrm>
          <a:prstGeom prst="rect">
            <a:avLst/>
          </a:prstGeom>
        </p:spPr>
        <p:txBody>
          <a:bodyPr/>
          <a:lstStyle>
            <a:lvl1pPr>
              <a:defRPr/>
            </a:lvl1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780390742"/>
      </p:ext>
    </p:extLst>
  </p:cSld>
  <p:clrMapOvr>
    <a:masterClrMapping/>
  </p:clrMapOvr>
  <p:transition>
    <p:fade/>
  </p:transition>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2"/>
            </p:custDataLst>
          </p:nvPr>
        </p:nvSpPr>
        <p:spPr/>
        <p:txBody>
          <a:bodyPr/>
          <a:lstStyle/>
          <a:p>
            <a:r>
              <a:rPr lang="en-US"/>
              <a:t>Click to edit Master title style</a:t>
            </a:r>
            <a:endParaRPr lang="en-GB" dirty="0"/>
          </a:p>
        </p:txBody>
      </p:sp>
      <p:sp>
        <p:nvSpPr>
          <p:cNvPr id="10" name="Content Placeholder 9"/>
          <p:cNvSpPr>
            <a:spLocks noGrp="1"/>
          </p:cNvSpPr>
          <p:nvPr>
            <p:ph sz="quarter" idx="14" hasCustomPrompt="1"/>
            <p:custDataLst>
              <p:tags r:id="rId3"/>
            </p:custDataLst>
          </p:nvPr>
        </p:nvSpPr>
        <p:spPr>
          <a:xfrm>
            <a:off x="468314" y="1493839"/>
            <a:ext cx="8207375" cy="2949575"/>
          </a:xfrm>
          <a:prstGeom prst="rect">
            <a:avLst/>
          </a:prstGeom>
        </p:spPr>
        <p:txBody>
          <a:bodyPr/>
          <a:lstStyle>
            <a:lvl1pPr>
              <a:defRPr/>
            </a:lvl1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3831475400"/>
      </p:ext>
    </p:extLst>
  </p:cSld>
  <p:clrMapOvr>
    <a:masterClrMapping/>
  </p:clrMapOvr>
  <p:transition>
    <p:fade/>
  </p:transition>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ne column + pictur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468001" y="1493797"/>
            <a:ext cx="4698000" cy="2952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3"/>
            </p:custDataLst>
          </p:nvPr>
        </p:nvSpPr>
        <p:spPr/>
        <p:txBody>
          <a:bodyPr/>
          <a:lstStyle/>
          <a:p>
            <a:r>
              <a:rPr lang="en-US"/>
              <a:t>Click to edit Master title style</a:t>
            </a:r>
            <a:endParaRPr lang="en-GB" dirty="0"/>
          </a:p>
        </p:txBody>
      </p:sp>
      <p:sp>
        <p:nvSpPr>
          <p:cNvPr id="5" name="Picture Placeholder 4"/>
          <p:cNvSpPr>
            <a:spLocks noGrp="1"/>
          </p:cNvSpPr>
          <p:nvPr>
            <p:ph type="pic" sz="quarter" idx="14" hasCustomPrompt="1"/>
            <p:custDataLst>
              <p:tags r:id="rId4"/>
            </p:custDataLst>
          </p:nvPr>
        </p:nvSpPr>
        <p:spPr>
          <a:xfrm>
            <a:off x="5381625" y="1493839"/>
            <a:ext cx="3294063" cy="2949575"/>
          </a:xfrm>
          <a:prstGeom prst="rect">
            <a:avLst/>
          </a:prstGeom>
        </p:spPr>
        <p:txBody>
          <a:bodyPr/>
          <a:lstStyle>
            <a:lvl1pPr>
              <a:defRPr/>
            </a:lvl1pPr>
          </a:lstStyle>
          <a:p>
            <a:r>
              <a:rPr lang="en-GB" dirty="0"/>
              <a:t>Click ‘Insert Image’ from the Brandmaker ribbon</a:t>
            </a:r>
          </a:p>
        </p:txBody>
      </p:sp>
    </p:spTree>
    <p:extLst>
      <p:ext uri="{BB962C8B-B14F-4D97-AF65-F5344CB8AC3E}">
        <p14:creationId xmlns:p14="http://schemas.microsoft.com/office/powerpoint/2010/main" val="2957356728"/>
      </p:ext>
    </p:extLst>
  </p:cSld>
  <p:clrMapOvr>
    <a:masterClrMapping/>
  </p:clrMapOvr>
  <p:transition>
    <p:fade/>
  </p:transition>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964">
          <p15:clr>
            <a:srgbClr val="FBAE40"/>
          </p15:clr>
        </p15:guide>
        <p15:guide id="5" pos="38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6" name="Title 5"/>
          <p:cNvSpPr>
            <a:spLocks noGrp="1"/>
          </p:cNvSpPr>
          <p:nvPr>
            <p:ph type="title"/>
            <p:custDataLst>
              <p:tags r:id="rId2"/>
            </p:custDataLst>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6FD003C-C59E-4AEE-8E68-505F2775F7AC}"/>
              </a:ext>
            </a:extLst>
          </p:cNvPr>
          <p:cNvSpPr>
            <a:spLocks noGrp="1"/>
          </p:cNvSpPr>
          <p:nvPr>
            <p:ph sz="quarter" idx="15" hasCustomPrompt="1"/>
            <p:custDataLst>
              <p:tags r:id="rId3"/>
            </p:custDataLst>
          </p:nvPr>
        </p:nvSpPr>
        <p:spPr>
          <a:xfrm>
            <a:off x="468001" y="1494000"/>
            <a:ext cx="3995737" cy="295275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8" name="Content Placeholder 2">
            <a:extLst>
              <a:ext uri="{FF2B5EF4-FFF2-40B4-BE49-F238E27FC236}">
                <a16:creationId xmlns:a16="http://schemas.microsoft.com/office/drawing/2014/main" id="{7F692C17-6C1F-4A47-B80F-F62330EE86D2}"/>
              </a:ext>
            </a:extLst>
          </p:cNvPr>
          <p:cNvSpPr>
            <a:spLocks noGrp="1"/>
          </p:cNvSpPr>
          <p:nvPr>
            <p:ph sz="quarter" idx="16" hasCustomPrompt="1"/>
            <p:custDataLst>
              <p:tags r:id="rId4"/>
            </p:custDataLst>
          </p:nvPr>
        </p:nvSpPr>
        <p:spPr>
          <a:xfrm>
            <a:off x="4680001" y="1494000"/>
            <a:ext cx="3995737" cy="295275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939495049"/>
      </p:ext>
    </p:extLst>
  </p:cSld>
  <p:clrMapOvr>
    <a:masterClrMapping/>
  </p:clrMapOvr>
  <p:transition>
    <p:fade/>
  </p:transition>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288">
          <p15:clr>
            <a:srgbClr val="FBAE40"/>
          </p15:clr>
        </p15:guide>
        <p15:guide id="5" pos="344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lumns – purple">
    <p:spTree>
      <p:nvGrpSpPr>
        <p:cNvPr id="1" name=""/>
        <p:cNvGrpSpPr/>
        <p:nvPr/>
      </p:nvGrpSpPr>
      <p:grpSpPr>
        <a:xfrm>
          <a:off x="0" y="0"/>
          <a:ext cx="0" cy="0"/>
          <a:chOff x="0" y="0"/>
          <a:chExt cx="0" cy="0"/>
        </a:xfrm>
      </p:grpSpPr>
      <p:sp>
        <p:nvSpPr>
          <p:cNvPr id="6" name="Rectangle 5"/>
          <p:cNvSpPr/>
          <p:nvPr>
            <p:custDataLst>
              <p:tags r:id="rId1"/>
            </p:custDataLst>
          </p:nvPr>
        </p:nvSpPr>
        <p:spPr>
          <a:xfrm>
            <a:off x="4572312" y="1493796"/>
            <a:ext cx="4103688" cy="2952000"/>
          </a:xfrm>
          <a:prstGeom prst="rect">
            <a:avLst/>
          </a:prstGeom>
          <a:solidFill>
            <a:srgbClr val="4F2D7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sz="1065" dirty="0"/>
          </a:p>
        </p:txBody>
      </p:sp>
      <p:sp>
        <p:nvSpPr>
          <p:cNvPr id="7" name="Rectangle 6"/>
          <p:cNvSpPr/>
          <p:nvPr>
            <p:custDataLst>
              <p:tags r:id="rId2"/>
            </p:custDataLst>
          </p:nvPr>
        </p:nvSpPr>
        <p:spPr>
          <a:xfrm>
            <a:off x="468313" y="1493797"/>
            <a:ext cx="4103687" cy="2952000"/>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1065" dirty="0"/>
          </a:p>
        </p:txBody>
      </p:sp>
      <p:sp>
        <p:nvSpPr>
          <p:cNvPr id="9" name="Oval 8"/>
          <p:cNvSpPr/>
          <p:nvPr>
            <p:custDataLst>
              <p:tags r:id="rId3"/>
            </p:custDataLst>
          </p:nvPr>
        </p:nvSpPr>
        <p:spPr>
          <a:xfrm>
            <a:off x="4140000" y="2699797"/>
            <a:ext cx="540000" cy="54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65" dirty="0"/>
          </a:p>
        </p:txBody>
      </p:sp>
      <p:sp>
        <p:nvSpPr>
          <p:cNvPr id="12" name="Text Placeholder 4"/>
          <p:cNvSpPr>
            <a:spLocks noGrp="1"/>
          </p:cNvSpPr>
          <p:nvPr>
            <p:ph type="body" sz="quarter" idx="12" hasCustomPrompt="1"/>
            <p:custDataLst>
              <p:tags r:id="rId4"/>
            </p:custDataLst>
          </p:nvPr>
        </p:nvSpPr>
        <p:spPr>
          <a:xfrm>
            <a:off x="468000" y="1493797"/>
            <a:ext cx="3996000" cy="2952000"/>
          </a:xfrm>
          <a:prstGeom prst="rect">
            <a:avLst/>
          </a:prstGeo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dirty="0"/>
          </a:p>
        </p:txBody>
      </p:sp>
      <p:sp>
        <p:nvSpPr>
          <p:cNvPr id="5" name="Text Placeholder 4"/>
          <p:cNvSpPr>
            <a:spLocks noGrp="1"/>
          </p:cNvSpPr>
          <p:nvPr>
            <p:ph type="body" sz="quarter" idx="14" hasCustomPrompt="1"/>
            <p:custDataLst>
              <p:tags r:id="rId6"/>
            </p:custDataLst>
          </p:nvPr>
        </p:nvSpPr>
        <p:spPr>
          <a:xfrm>
            <a:off x="4680000" y="1493797"/>
            <a:ext cx="3996000" cy="2952000"/>
          </a:xfrm>
          <a:prstGeom prst="rect">
            <a:avLst/>
          </a:prstGeo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0" name="Title 9"/>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720915657"/>
      </p:ext>
    </p:extLst>
  </p:cSld>
  <p:clrMapOvr>
    <a:masterClrMapping/>
  </p:clrMapOvr>
  <p:transition>
    <p:fade/>
  </p:transition>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288">
          <p15:clr>
            <a:srgbClr val="FBAE40"/>
          </p15:clr>
        </p15:guide>
        <p15:guide id="5" pos="344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lumns – accent">
    <p:spTree>
      <p:nvGrpSpPr>
        <p:cNvPr id="1" name=""/>
        <p:cNvGrpSpPr/>
        <p:nvPr/>
      </p:nvGrpSpPr>
      <p:grpSpPr>
        <a:xfrm>
          <a:off x="0" y="0"/>
          <a:ext cx="0" cy="0"/>
          <a:chOff x="0" y="0"/>
          <a:chExt cx="0" cy="0"/>
        </a:xfrm>
      </p:grpSpPr>
      <p:sp>
        <p:nvSpPr>
          <p:cNvPr id="6" name="Rectangle 5"/>
          <p:cNvSpPr/>
          <p:nvPr>
            <p:custDataLst>
              <p:tags r:id="rId1"/>
            </p:custDataLst>
          </p:nvPr>
        </p:nvSpPr>
        <p:spPr>
          <a:xfrm>
            <a:off x="4572312" y="1493796"/>
            <a:ext cx="4103688" cy="2952000"/>
          </a:xfrm>
          <a:prstGeom prst="rect">
            <a:avLst/>
          </a:prstGeom>
          <a:solidFill>
            <a:schemeClr val="accent4">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sz="1065" dirty="0"/>
          </a:p>
        </p:txBody>
      </p:sp>
      <p:sp>
        <p:nvSpPr>
          <p:cNvPr id="7" name="Rectangle 6"/>
          <p:cNvSpPr/>
          <p:nvPr>
            <p:custDataLst>
              <p:tags r:id="rId2"/>
            </p:custDataLst>
          </p:nvPr>
        </p:nvSpPr>
        <p:spPr>
          <a:xfrm>
            <a:off x="468313" y="1493797"/>
            <a:ext cx="4103687" cy="295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1065" dirty="0"/>
          </a:p>
        </p:txBody>
      </p:sp>
      <p:sp>
        <p:nvSpPr>
          <p:cNvPr id="9" name="Oval 8"/>
          <p:cNvSpPr/>
          <p:nvPr>
            <p:custDataLst>
              <p:tags r:id="rId3"/>
            </p:custDataLst>
          </p:nvPr>
        </p:nvSpPr>
        <p:spPr>
          <a:xfrm>
            <a:off x="4139688" y="2699797"/>
            <a:ext cx="540000" cy="54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65" dirty="0"/>
          </a:p>
        </p:txBody>
      </p:sp>
      <p:sp>
        <p:nvSpPr>
          <p:cNvPr id="12" name="Text Placeholder 4"/>
          <p:cNvSpPr>
            <a:spLocks noGrp="1"/>
          </p:cNvSpPr>
          <p:nvPr>
            <p:ph type="body" sz="quarter" idx="12" hasCustomPrompt="1"/>
            <p:custDataLst>
              <p:tags r:id="rId4"/>
            </p:custDataLst>
          </p:nvPr>
        </p:nvSpPr>
        <p:spPr>
          <a:xfrm>
            <a:off x="468000" y="1493797"/>
            <a:ext cx="3996000" cy="2952000"/>
          </a:xfrm>
          <a:prstGeom prst="rect">
            <a:avLst/>
          </a:prstGeo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dirty="0"/>
          </a:p>
        </p:txBody>
      </p:sp>
      <p:sp>
        <p:nvSpPr>
          <p:cNvPr id="5" name="Text Placeholder 4"/>
          <p:cNvSpPr>
            <a:spLocks noGrp="1"/>
          </p:cNvSpPr>
          <p:nvPr>
            <p:ph type="body" sz="quarter" idx="14" hasCustomPrompt="1"/>
            <p:custDataLst>
              <p:tags r:id="rId6"/>
            </p:custDataLst>
          </p:nvPr>
        </p:nvSpPr>
        <p:spPr>
          <a:xfrm>
            <a:off x="4680000" y="1493797"/>
            <a:ext cx="3996000" cy="2952000"/>
          </a:xfrm>
          <a:prstGeom prst="rect">
            <a:avLst/>
          </a:prstGeo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3" name="Title 2"/>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904063226"/>
      </p:ext>
    </p:extLst>
  </p:cSld>
  <p:clrMapOvr>
    <a:masterClrMapping/>
  </p:clrMapOvr>
  <p:transition>
    <p:fade/>
  </p:transition>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288">
          <p15:clr>
            <a:srgbClr val="FBAE40"/>
          </p15:clr>
        </p15:guide>
        <p15:guide id="5" pos="344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columns – pictures, tex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9" name="Picture Placeholder 8"/>
          <p:cNvSpPr>
            <a:spLocks noGrp="1"/>
          </p:cNvSpPr>
          <p:nvPr>
            <p:ph type="pic" sz="quarter" idx="17" hasCustomPrompt="1"/>
            <p:custDataLst>
              <p:tags r:id="rId2"/>
            </p:custDataLst>
          </p:nvPr>
        </p:nvSpPr>
        <p:spPr>
          <a:xfrm>
            <a:off x="468314" y="1493837"/>
            <a:ext cx="1889125" cy="1422000"/>
          </a:xfrm>
          <a:prstGeom prst="rect">
            <a:avLst/>
          </a:prstGeom>
        </p:spPr>
        <p:txBody>
          <a:bodyPr/>
          <a:lstStyle>
            <a:lvl1pPr>
              <a:defRPr/>
            </a:lvl1pPr>
          </a:lstStyle>
          <a:p>
            <a:r>
              <a:rPr lang="en-GB" dirty="0"/>
              <a:t>Click ‘Insert Image’ from the Brandmaker ribbon</a:t>
            </a:r>
          </a:p>
        </p:txBody>
      </p:sp>
      <p:sp>
        <p:nvSpPr>
          <p:cNvPr id="13" name="Picture Placeholder 8"/>
          <p:cNvSpPr>
            <a:spLocks noGrp="1"/>
          </p:cNvSpPr>
          <p:nvPr>
            <p:ph type="pic" sz="quarter" idx="19" hasCustomPrompt="1"/>
            <p:custDataLst>
              <p:tags r:id="rId3"/>
            </p:custDataLst>
          </p:nvPr>
        </p:nvSpPr>
        <p:spPr>
          <a:xfrm>
            <a:off x="2574051" y="1493837"/>
            <a:ext cx="1889125" cy="1422000"/>
          </a:xfrm>
          <a:prstGeom prst="rect">
            <a:avLst/>
          </a:prstGeom>
        </p:spPr>
        <p:txBody>
          <a:bodyPr/>
          <a:lstStyle>
            <a:lvl1pPr>
              <a:defRPr/>
            </a:lvl1pPr>
          </a:lstStyle>
          <a:p>
            <a:r>
              <a:rPr lang="en-GB" dirty="0"/>
              <a:t>Click ‘Insert Image’ from the Brandmaker ribbon</a:t>
            </a:r>
          </a:p>
        </p:txBody>
      </p:sp>
      <p:sp>
        <p:nvSpPr>
          <p:cNvPr id="15" name="Picture Placeholder 8"/>
          <p:cNvSpPr>
            <a:spLocks noGrp="1"/>
          </p:cNvSpPr>
          <p:nvPr>
            <p:ph type="pic" sz="quarter" idx="21" hasCustomPrompt="1"/>
            <p:custDataLst>
              <p:tags r:id="rId4"/>
            </p:custDataLst>
          </p:nvPr>
        </p:nvSpPr>
        <p:spPr>
          <a:xfrm>
            <a:off x="4680001" y="1493837"/>
            <a:ext cx="1889125" cy="1422000"/>
          </a:xfrm>
          <a:prstGeom prst="rect">
            <a:avLst/>
          </a:prstGeom>
        </p:spPr>
        <p:txBody>
          <a:bodyPr/>
          <a:lstStyle>
            <a:lvl1pPr>
              <a:defRPr/>
            </a:lvl1pPr>
          </a:lstStyle>
          <a:p>
            <a:r>
              <a:rPr lang="en-GB" dirty="0"/>
              <a:t>Click ‘Insert Image’ from the Brandmaker ribbon</a:t>
            </a:r>
          </a:p>
        </p:txBody>
      </p:sp>
      <p:sp>
        <p:nvSpPr>
          <p:cNvPr id="17" name="Picture Placeholder 8"/>
          <p:cNvSpPr>
            <a:spLocks noGrp="1"/>
          </p:cNvSpPr>
          <p:nvPr>
            <p:ph type="pic" sz="quarter" idx="23" hasCustomPrompt="1"/>
            <p:custDataLst>
              <p:tags r:id="rId5"/>
            </p:custDataLst>
          </p:nvPr>
        </p:nvSpPr>
        <p:spPr>
          <a:xfrm>
            <a:off x="6786876" y="1493837"/>
            <a:ext cx="1889125" cy="1422000"/>
          </a:xfrm>
          <a:prstGeom prst="rect">
            <a:avLst/>
          </a:prstGeom>
        </p:spPr>
        <p:txBody>
          <a:bodyPr/>
          <a:lstStyle>
            <a:lvl1pPr>
              <a:defRPr/>
            </a:lvl1pPr>
          </a:lstStyle>
          <a:p>
            <a:r>
              <a:rPr lang="en-GB" dirty="0"/>
              <a:t>Click ‘Insert Image’ from the Brandmaker ribbon</a:t>
            </a:r>
          </a:p>
        </p:txBody>
      </p:sp>
      <p:sp>
        <p:nvSpPr>
          <p:cNvPr id="2" name="Title 1"/>
          <p:cNvSpPr>
            <a:spLocks noGrp="1"/>
          </p:cNvSpPr>
          <p:nvPr>
            <p:ph type="title"/>
            <p:custDataLst>
              <p:tags r:id="rId6"/>
            </p:custDataLst>
          </p:nvPr>
        </p:nvSpPr>
        <p:spPr/>
        <p:txBody>
          <a:bodyPr/>
          <a:lstStyle/>
          <a:p>
            <a:r>
              <a:rPr lang="en-US"/>
              <a:t>Click to edit Master title style</a:t>
            </a:r>
            <a:endParaRPr lang="en-GB" dirty="0"/>
          </a:p>
        </p:txBody>
      </p:sp>
      <p:sp>
        <p:nvSpPr>
          <p:cNvPr id="18" name="Text Placeholder 4"/>
          <p:cNvSpPr>
            <a:spLocks noGrp="1"/>
          </p:cNvSpPr>
          <p:nvPr>
            <p:ph type="body" sz="quarter" idx="24" hasCustomPrompt="1"/>
            <p:custDataLst>
              <p:tags r:id="rId7"/>
            </p:custDataLst>
          </p:nvPr>
        </p:nvSpPr>
        <p:spPr>
          <a:xfrm>
            <a:off x="477097" y="3027459"/>
            <a:ext cx="1890409" cy="1423096"/>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9" name="Text Placeholder 4"/>
          <p:cNvSpPr>
            <a:spLocks noGrp="1"/>
          </p:cNvSpPr>
          <p:nvPr>
            <p:ph type="body" sz="quarter" idx="25" hasCustomPrompt="1"/>
            <p:custDataLst>
              <p:tags r:id="rId8"/>
            </p:custDataLst>
          </p:nvPr>
        </p:nvSpPr>
        <p:spPr>
          <a:xfrm>
            <a:off x="2571599" y="3022632"/>
            <a:ext cx="1890409" cy="1423096"/>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0" name="Text Placeholder 4"/>
          <p:cNvSpPr>
            <a:spLocks noGrp="1"/>
          </p:cNvSpPr>
          <p:nvPr>
            <p:ph type="body" sz="quarter" idx="26" hasCustomPrompt="1"/>
            <p:custDataLst>
              <p:tags r:id="rId9"/>
            </p:custDataLst>
          </p:nvPr>
        </p:nvSpPr>
        <p:spPr>
          <a:xfrm>
            <a:off x="4690214" y="3022517"/>
            <a:ext cx="1890409" cy="1423096"/>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1" name="Text Placeholder 4"/>
          <p:cNvSpPr>
            <a:spLocks noGrp="1"/>
          </p:cNvSpPr>
          <p:nvPr>
            <p:ph type="body" sz="quarter" idx="27" hasCustomPrompt="1"/>
            <p:custDataLst>
              <p:tags r:id="rId10"/>
            </p:custDataLst>
          </p:nvPr>
        </p:nvSpPr>
        <p:spPr>
          <a:xfrm>
            <a:off x="6790897" y="3021237"/>
            <a:ext cx="1890409" cy="1423096"/>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380976252"/>
      </p:ext>
    </p:extLst>
  </p:cSld>
  <p:clrMapOvr>
    <a:masterClrMapping/>
  </p:clrMapOvr>
  <p:transition>
    <p:fade/>
  </p:transition>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288">
          <p15:clr>
            <a:srgbClr val="FBAE40"/>
          </p15:clr>
        </p15:guide>
        <p15:guide id="5" pos="3447">
          <p15:clr>
            <a:srgbClr val="FBAE40"/>
          </p15:clr>
        </p15:guide>
        <p15:guide id="7" pos="1897">
          <p15:clr>
            <a:srgbClr val="FBAE40"/>
          </p15:clr>
        </p15:guide>
        <p15:guide id="8" pos="1738">
          <p15:clr>
            <a:srgbClr val="FBAE40"/>
          </p15:clr>
        </p15:guide>
        <p15:guide id="9" pos="4997">
          <p15:clr>
            <a:srgbClr val="FBAE40"/>
          </p15:clr>
        </p15:guide>
        <p15:guide id="10" pos="4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Key message + conten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6" name="Text Placeholder 5"/>
          <p:cNvSpPr>
            <a:spLocks noGrp="1"/>
          </p:cNvSpPr>
          <p:nvPr>
            <p:ph type="body" sz="quarter" idx="28" hasCustomPrompt="1"/>
            <p:custDataLst>
              <p:tags r:id="rId2"/>
            </p:custDataLst>
          </p:nvPr>
        </p:nvSpPr>
        <p:spPr>
          <a:xfrm>
            <a:off x="468001" y="1493838"/>
            <a:ext cx="2590800" cy="2952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Title 1"/>
          <p:cNvSpPr>
            <a:spLocks noGrp="1"/>
          </p:cNvSpPr>
          <p:nvPr>
            <p:ph type="title"/>
            <p:custDataLst>
              <p:tags r:id="rId3"/>
            </p:custDataLst>
          </p:nvPr>
        </p:nvSpPr>
        <p:spPr/>
        <p:txBody>
          <a:bodyPr/>
          <a:lstStyle/>
          <a:p>
            <a:r>
              <a:rPr lang="en-US"/>
              <a:t>Click to edit Master title style</a:t>
            </a:r>
            <a:endParaRPr lang="en-GB" dirty="0"/>
          </a:p>
        </p:txBody>
      </p:sp>
      <p:sp>
        <p:nvSpPr>
          <p:cNvPr id="5" name="Content Placeholder 4">
            <a:extLst>
              <a:ext uri="{FF2B5EF4-FFF2-40B4-BE49-F238E27FC236}">
                <a16:creationId xmlns:a16="http://schemas.microsoft.com/office/drawing/2014/main" id="{410835FB-DD0E-4E53-9AD4-FB49E2729D7E}"/>
              </a:ext>
            </a:extLst>
          </p:cNvPr>
          <p:cNvSpPr>
            <a:spLocks noGrp="1"/>
          </p:cNvSpPr>
          <p:nvPr>
            <p:ph sz="quarter" idx="29" hasCustomPrompt="1"/>
            <p:custDataLst>
              <p:tags r:id="rId4"/>
            </p:custDataLst>
          </p:nvPr>
        </p:nvSpPr>
        <p:spPr>
          <a:xfrm>
            <a:off x="3276000" y="1493838"/>
            <a:ext cx="5399088" cy="295275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601299412"/>
      </p:ext>
    </p:extLst>
  </p:cSld>
  <p:clrMapOvr>
    <a:masterClrMapping/>
  </p:clrMapOvr>
  <p:transition>
    <p:fade/>
  </p:transition>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7" pos="2253">
          <p15:clr>
            <a:srgbClr val="FBAE40"/>
          </p15:clr>
        </p15:guide>
        <p15:guide id="8" pos="24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 pictur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468000" y="1493797"/>
            <a:ext cx="46980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3"/>
            </p:custDataLst>
          </p:nvPr>
        </p:nvSpPr>
        <p:spPr/>
        <p:txBody>
          <a:bodyPr/>
          <a:lstStyle/>
          <a:p>
            <a:r>
              <a:rPr lang="en-US"/>
              <a:t>Click to edit Master title style</a:t>
            </a:r>
            <a:endParaRPr lang="en-GB" dirty="0"/>
          </a:p>
        </p:txBody>
      </p:sp>
      <p:sp>
        <p:nvSpPr>
          <p:cNvPr id="5" name="Picture Placeholder 4"/>
          <p:cNvSpPr>
            <a:spLocks noGrp="1"/>
          </p:cNvSpPr>
          <p:nvPr>
            <p:ph type="pic" sz="quarter" idx="14" hasCustomPrompt="1"/>
            <p:custDataLst>
              <p:tags r:id="rId4"/>
            </p:custDataLst>
          </p:nvPr>
        </p:nvSpPr>
        <p:spPr>
          <a:xfrm>
            <a:off x="5381625" y="1493838"/>
            <a:ext cx="3294063" cy="2949575"/>
          </a:xfrm>
        </p:spPr>
        <p:txBody>
          <a:bodyPr/>
          <a:lstStyle>
            <a:lvl1pPr>
              <a:defRPr/>
            </a:lvl1pPr>
          </a:lstStyle>
          <a:p>
            <a:r>
              <a:rPr lang="en-US" dirty="0"/>
              <a:t>Click ‘Insert Image’ from the ribbon</a:t>
            </a:r>
            <a:endParaRPr lang="en-GB" dirty="0"/>
          </a:p>
        </p:txBody>
      </p:sp>
    </p:spTree>
    <p:extLst>
      <p:ext uri="{BB962C8B-B14F-4D97-AF65-F5344CB8AC3E}">
        <p14:creationId xmlns:p14="http://schemas.microsoft.com/office/powerpoint/2010/main" val="4150400533"/>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3390">
          <p15:clr>
            <a:srgbClr val="FBAE40"/>
          </p15:clr>
        </p15:guide>
        <p15:guide id="5" pos="325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sp>
        <p:nvSpPr>
          <p:cNvPr id="9" name="Freeform 5"/>
          <p:cNvSpPr>
            <a:spLocks noEditPoints="1"/>
          </p:cNvSpPr>
          <p:nvPr>
            <p:custDataLst>
              <p:tags r:id="rId1"/>
            </p:custDataLst>
          </p:nvPr>
        </p:nvSpPr>
        <p:spPr bwMode="auto">
          <a:xfrm>
            <a:off x="6425897" y="1501454"/>
            <a:ext cx="440042" cy="260631"/>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62215" tIns="31107" rIns="62215" bIns="31107" numCol="1" anchor="t" anchorCtr="0" compatLnSpc="1">
            <a:prstTxWarp prst="textNoShape">
              <a:avLst/>
            </a:prstTxWarp>
          </a:bodyPr>
          <a:lstStyle/>
          <a:p>
            <a:endParaRPr lang="en-GB" sz="833" dirty="0"/>
          </a:p>
        </p:txBody>
      </p:sp>
      <p:sp>
        <p:nvSpPr>
          <p:cNvPr id="11" name="Freeform 9"/>
          <p:cNvSpPr>
            <a:spLocks noEditPoints="1"/>
          </p:cNvSpPr>
          <p:nvPr>
            <p:custDataLst>
              <p:tags r:id="rId2"/>
            </p:custDataLst>
          </p:nvPr>
        </p:nvSpPr>
        <p:spPr bwMode="auto">
          <a:xfrm>
            <a:off x="6425897" y="4181414"/>
            <a:ext cx="440042" cy="262173"/>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62215" tIns="31107" rIns="62215" bIns="31107" numCol="1" anchor="t" anchorCtr="0" compatLnSpc="1">
            <a:prstTxWarp prst="textNoShape">
              <a:avLst/>
            </a:prstTxWarp>
          </a:bodyPr>
          <a:lstStyle/>
          <a:p>
            <a:endParaRPr lang="en-GB" sz="833" dirty="0"/>
          </a:p>
        </p:txBody>
      </p:sp>
      <p:sp>
        <p:nvSpPr>
          <p:cNvPr id="12" name="Text Placeholder 4"/>
          <p:cNvSpPr>
            <a:spLocks noGrp="1"/>
          </p:cNvSpPr>
          <p:nvPr>
            <p:ph type="body" sz="quarter" idx="12" hasCustomPrompt="1"/>
            <p:custDataLst>
              <p:tags r:id="rId3"/>
            </p:custDataLst>
          </p:nvPr>
        </p:nvSpPr>
        <p:spPr>
          <a:xfrm>
            <a:off x="468000" y="1493797"/>
            <a:ext cx="3996000" cy="2952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4"/>
            </p:custDataLst>
          </p:nvPr>
        </p:nvSpPr>
        <p:spPr/>
        <p:txBody>
          <a:bodyPr/>
          <a:lstStyle/>
          <a:p>
            <a:pPr algn="l"/>
            <a:fld id="{37B4438D-29B8-4FC7-9D64-F44FE400D0A9}" type="slidenum">
              <a:rPr lang="en-GB" smtClean="0"/>
              <a:pPr algn="l"/>
              <a:t>‹#›</a:t>
            </a:fld>
            <a:endParaRPr lang="en-GB" dirty="0"/>
          </a:p>
        </p:txBody>
      </p:sp>
      <p:cxnSp>
        <p:nvCxnSpPr>
          <p:cNvPr id="6" name="Straight Connector 5"/>
          <p:cNvCxnSpPr/>
          <p:nvPr>
            <p:custDataLst>
              <p:tags r:id="rId5"/>
            </p:custDataLst>
          </p:nvPr>
        </p:nvCxnSpPr>
        <p:spPr>
          <a:xfrm>
            <a:off x="4572000" y="1493797"/>
            <a:ext cx="0" cy="2952000"/>
          </a:xfrm>
          <a:prstGeom prst="line">
            <a:avLst/>
          </a:prstGeom>
          <a:ln w="762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4" hasCustomPrompt="1"/>
            <p:custDataLst>
              <p:tags r:id="rId6"/>
            </p:custDataLst>
          </p:nvPr>
        </p:nvSpPr>
        <p:spPr>
          <a:xfrm>
            <a:off x="4680000" y="1493797"/>
            <a:ext cx="3996000" cy="2952000"/>
          </a:xfrm>
          <a:prstGeom prst="rect">
            <a:avLst/>
          </a:prstGeom>
        </p:spPr>
        <p:txBody>
          <a:bodyPr tIns="0" bIns="0" anchor="ctr" anchorCtr="0"/>
          <a:lstStyle>
            <a:lvl1pPr marL="0" indent="0" algn="ctr">
              <a:spcAft>
                <a:spcPts val="816"/>
              </a:spcAft>
              <a:buFont typeface="Arial" panose="020B0604020202020204" pitchFamily="34" charset="0"/>
              <a:buNone/>
              <a:defRPr sz="2313" b="0">
                <a:solidFill>
                  <a:schemeClr val="accent1"/>
                </a:solidFill>
              </a:defRPr>
            </a:lvl1pPr>
            <a:lvl2pPr marL="0" indent="0" algn="ctr">
              <a:spcAft>
                <a:spcPts val="816"/>
              </a:spcAft>
              <a:buFont typeface="Arial" panose="020B0604020202020204" pitchFamily="34" charset="0"/>
              <a:buNone/>
              <a:defRPr sz="2313" b="0">
                <a:solidFill>
                  <a:schemeClr val="accent1"/>
                </a:solidFill>
              </a:defRPr>
            </a:lvl2pPr>
            <a:lvl3pPr marL="0" indent="0" algn="ctr">
              <a:spcAft>
                <a:spcPts val="816"/>
              </a:spcAft>
              <a:buNone/>
              <a:defRPr sz="2313" b="0">
                <a:solidFill>
                  <a:schemeClr val="accent1"/>
                </a:solidFill>
              </a:defRPr>
            </a:lvl3pPr>
            <a:lvl4pPr marL="0" indent="0" algn="ctr">
              <a:spcAft>
                <a:spcPts val="816"/>
              </a:spcAft>
              <a:buNone/>
              <a:defRPr sz="2313" b="0">
                <a:solidFill>
                  <a:schemeClr val="accent1"/>
                </a:solidFill>
              </a:defRPr>
            </a:lvl4pPr>
            <a:lvl5pPr marL="0" indent="0" algn="ctr">
              <a:spcAft>
                <a:spcPts val="816"/>
              </a:spcAft>
              <a:buNone/>
              <a:defRPr sz="2313" b="0">
                <a:solidFill>
                  <a:schemeClr val="accent1"/>
                </a:solidFill>
              </a:defRPr>
            </a:lvl5pPr>
            <a:lvl6pPr marL="0" indent="0" algn="ctr">
              <a:spcAft>
                <a:spcPts val="816"/>
              </a:spcAft>
              <a:buNone/>
              <a:defRPr sz="2313" b="0">
                <a:solidFill>
                  <a:schemeClr val="accent1"/>
                </a:solidFill>
              </a:defRPr>
            </a:lvl6pPr>
            <a:lvl7pPr marL="0" indent="0" algn="ctr">
              <a:spcAft>
                <a:spcPts val="816"/>
              </a:spcAft>
              <a:buNone/>
              <a:defRPr sz="2313" b="0">
                <a:solidFill>
                  <a:schemeClr val="accent1"/>
                </a:solidFill>
              </a:defRPr>
            </a:lvl7pPr>
            <a:lvl8pPr marL="0" indent="0" algn="ctr">
              <a:spcAft>
                <a:spcPts val="816"/>
              </a:spcAft>
              <a:buNone/>
              <a:defRPr sz="2313" b="0">
                <a:solidFill>
                  <a:schemeClr val="accent1"/>
                </a:solidFill>
              </a:defRPr>
            </a:lvl8pPr>
            <a:lvl9pPr marL="0" indent="0" algn="ctr">
              <a:spcAft>
                <a:spcPts val="816"/>
              </a:spcAft>
              <a:buNone/>
              <a:defRPr sz="2313" b="0">
                <a:solidFill>
                  <a:schemeClr val="accent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Title 1"/>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6819119"/>
      </p:ext>
    </p:extLst>
  </p:cSld>
  <p:clrMapOvr>
    <a:masterClrMapping/>
  </p:clrMapOvr>
  <p:transition>
    <p:fade/>
  </p:transition>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288">
          <p15:clr>
            <a:srgbClr val="FBAE40"/>
          </p15:clr>
        </p15:guide>
        <p15:guide id="5" pos="344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 + quote – accent">
    <p:spTree>
      <p:nvGrpSpPr>
        <p:cNvPr id="1" name=""/>
        <p:cNvGrpSpPr/>
        <p:nvPr/>
      </p:nvGrpSpPr>
      <p:grpSpPr>
        <a:xfrm>
          <a:off x="0" y="0"/>
          <a:ext cx="0" cy="0"/>
          <a:chOff x="0" y="0"/>
          <a:chExt cx="0" cy="0"/>
        </a:xfrm>
      </p:grpSpPr>
      <p:sp>
        <p:nvSpPr>
          <p:cNvPr id="2" name="Rectangle 1"/>
          <p:cNvSpPr/>
          <p:nvPr>
            <p:custDataLst>
              <p:tags r:id="rId1"/>
            </p:custDataLst>
          </p:nvPr>
        </p:nvSpPr>
        <p:spPr>
          <a:xfrm>
            <a:off x="4680001" y="1493797"/>
            <a:ext cx="3996050" cy="29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5" dirty="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sp>
        <p:nvSpPr>
          <p:cNvPr id="16" name="Picture Placeholder 15"/>
          <p:cNvSpPr>
            <a:spLocks noGrp="1"/>
          </p:cNvSpPr>
          <p:nvPr>
            <p:ph type="pic" sz="quarter" idx="15" hasCustomPrompt="1"/>
            <p:custDataLst>
              <p:tags r:id="rId3"/>
            </p:custDataLst>
          </p:nvPr>
        </p:nvSpPr>
        <p:spPr>
          <a:xfrm>
            <a:off x="468000" y="1493797"/>
            <a:ext cx="3996000" cy="2952750"/>
          </a:xfrm>
          <a:prstGeom prst="rect">
            <a:avLst/>
          </a:prstGeom>
        </p:spPr>
        <p:txBody>
          <a:bodyPr/>
          <a:lstStyle>
            <a:lvl1pPr>
              <a:defRPr/>
            </a:lvl1pPr>
          </a:lstStyle>
          <a:p>
            <a:r>
              <a:rPr lang="en-GB" dirty="0"/>
              <a:t>Click ‘Insert Image’ from the Brandmaker ribbon</a:t>
            </a:r>
          </a:p>
        </p:txBody>
      </p:sp>
      <p:sp>
        <p:nvSpPr>
          <p:cNvPr id="5" name="Text Placeholder 4"/>
          <p:cNvSpPr>
            <a:spLocks noGrp="1"/>
          </p:cNvSpPr>
          <p:nvPr>
            <p:ph type="body" sz="quarter" idx="14" hasCustomPrompt="1"/>
            <p:custDataLst>
              <p:tags r:id="rId4"/>
            </p:custDataLst>
          </p:nvPr>
        </p:nvSpPr>
        <p:spPr>
          <a:xfrm>
            <a:off x="4680000" y="1493797"/>
            <a:ext cx="3996000" cy="2952000"/>
          </a:xfrm>
          <a:prstGeom prst="rect">
            <a:avLst/>
          </a:prstGeom>
        </p:spPr>
        <p:txBody>
          <a:bodyPr tIns="0" bIns="0" anchor="ctr"/>
          <a:lstStyle>
            <a:lvl1pPr marL="0" indent="0" algn="ctr">
              <a:spcAft>
                <a:spcPts val="408"/>
              </a:spcAft>
              <a:buFont typeface="Arial" panose="020B0604020202020204" pitchFamily="34" charset="0"/>
              <a:buNone/>
              <a:defRPr sz="1905" b="0">
                <a:solidFill>
                  <a:schemeClr val="bg1"/>
                </a:solidFill>
              </a:defRPr>
            </a:lvl1pPr>
            <a:lvl2pPr marL="0" indent="0" algn="ctr">
              <a:spcAft>
                <a:spcPts val="408"/>
              </a:spcAft>
              <a:buFont typeface="Arial" panose="020B0604020202020204" pitchFamily="34" charset="0"/>
              <a:buNone/>
              <a:defRPr sz="1089" b="0">
                <a:solidFill>
                  <a:schemeClr val="bg1"/>
                </a:solidFill>
              </a:defRPr>
            </a:lvl2pPr>
            <a:lvl3pPr marL="0" indent="0" algn="ctr">
              <a:spcAft>
                <a:spcPts val="408"/>
              </a:spcAft>
              <a:buNone/>
              <a:defRPr sz="1089" b="0">
                <a:solidFill>
                  <a:schemeClr val="bg1"/>
                </a:solidFill>
              </a:defRPr>
            </a:lvl3pPr>
            <a:lvl4pPr marL="0" indent="0" algn="ctr">
              <a:spcAft>
                <a:spcPts val="408"/>
              </a:spcAft>
              <a:buNone/>
              <a:defRPr sz="1089" b="0">
                <a:solidFill>
                  <a:schemeClr val="bg1"/>
                </a:solidFill>
              </a:defRPr>
            </a:lvl4pPr>
            <a:lvl5pPr marL="0" indent="0" algn="ctr">
              <a:spcAft>
                <a:spcPts val="408"/>
              </a:spcAft>
              <a:buNone/>
              <a:defRPr sz="1089" b="0">
                <a:solidFill>
                  <a:schemeClr val="bg1"/>
                </a:solidFill>
              </a:defRPr>
            </a:lvl5pPr>
            <a:lvl6pPr marL="0" indent="0" algn="ctr">
              <a:spcAft>
                <a:spcPts val="408"/>
              </a:spcAft>
              <a:buNone/>
              <a:defRPr sz="1089" b="0">
                <a:solidFill>
                  <a:schemeClr val="bg1"/>
                </a:solidFill>
              </a:defRPr>
            </a:lvl6pPr>
            <a:lvl7pPr marL="0" indent="0" algn="ctr">
              <a:spcAft>
                <a:spcPts val="408"/>
              </a:spcAft>
              <a:buNone/>
              <a:defRPr sz="1089" b="0">
                <a:solidFill>
                  <a:schemeClr val="bg1"/>
                </a:solidFill>
              </a:defRPr>
            </a:lvl7pPr>
            <a:lvl8pPr marL="0" indent="0" algn="ctr">
              <a:spcAft>
                <a:spcPts val="408"/>
              </a:spcAft>
              <a:buNone/>
              <a:defRPr sz="1089" b="0">
                <a:solidFill>
                  <a:schemeClr val="bg1"/>
                </a:solidFill>
              </a:defRPr>
            </a:lvl8pPr>
            <a:lvl9pPr marL="0" indent="0" algn="ctr">
              <a:spcAft>
                <a:spcPts val="408"/>
              </a:spcAft>
              <a:buNone/>
              <a:defRPr sz="1089" b="0">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6" name="Title 5"/>
          <p:cNvSpPr>
            <a:spLocks noGrp="1"/>
          </p:cNvSpPr>
          <p:nvPr>
            <p:ph type="title"/>
            <p:custDataLst>
              <p:tags r:id="rId5"/>
            </p:custDataLst>
          </p:nvPr>
        </p:nvSpPr>
        <p:spPr/>
        <p:txBody>
          <a:bodyPr/>
          <a:lstStyle/>
          <a:p>
            <a:r>
              <a:rPr lang="en-US"/>
              <a:t>Click to edit Master title style</a:t>
            </a:r>
            <a:endParaRPr lang="en-GB" dirty="0"/>
          </a:p>
        </p:txBody>
      </p:sp>
      <p:sp>
        <p:nvSpPr>
          <p:cNvPr id="9" name="Freeform 5"/>
          <p:cNvSpPr>
            <a:spLocks noEditPoints="1"/>
          </p:cNvSpPr>
          <p:nvPr>
            <p:custDataLst>
              <p:tags r:id="rId6"/>
            </p:custDataLst>
          </p:nvPr>
        </p:nvSpPr>
        <p:spPr bwMode="auto">
          <a:xfrm>
            <a:off x="6497844" y="1743757"/>
            <a:ext cx="440042" cy="260631"/>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62215" tIns="31107" rIns="62215" bIns="31107" numCol="1" anchor="t" anchorCtr="0" compatLnSpc="1">
            <a:prstTxWarp prst="textNoShape">
              <a:avLst/>
            </a:prstTxWarp>
          </a:bodyPr>
          <a:lstStyle/>
          <a:p>
            <a:endParaRPr lang="en-GB" sz="833" dirty="0"/>
          </a:p>
        </p:txBody>
      </p:sp>
      <p:sp>
        <p:nvSpPr>
          <p:cNvPr id="11" name="Freeform 9"/>
          <p:cNvSpPr>
            <a:spLocks noEditPoints="1"/>
          </p:cNvSpPr>
          <p:nvPr>
            <p:custDataLst>
              <p:tags r:id="rId7"/>
            </p:custDataLst>
          </p:nvPr>
        </p:nvSpPr>
        <p:spPr bwMode="auto">
          <a:xfrm>
            <a:off x="6497844" y="3976163"/>
            <a:ext cx="440042" cy="262173"/>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62215" tIns="31107" rIns="62215" bIns="31107" numCol="1" anchor="t" anchorCtr="0" compatLnSpc="1">
            <a:prstTxWarp prst="textNoShape">
              <a:avLst/>
            </a:prstTxWarp>
          </a:bodyPr>
          <a:lstStyle/>
          <a:p>
            <a:endParaRPr lang="en-GB" sz="833" dirty="0"/>
          </a:p>
        </p:txBody>
      </p:sp>
    </p:spTree>
    <p:extLst>
      <p:ext uri="{BB962C8B-B14F-4D97-AF65-F5344CB8AC3E}">
        <p14:creationId xmlns:p14="http://schemas.microsoft.com/office/powerpoint/2010/main" val="952377548"/>
      </p:ext>
    </p:extLst>
  </p:cSld>
  <p:clrMapOvr>
    <a:masterClrMapping/>
  </p:clrMapOvr>
  <p:transition>
    <p:fade/>
  </p:transition>
  <p:extLst>
    <p:ext uri="{DCECCB84-F9BA-43D5-87BE-67443E8EF086}">
      <p15:sldGuideLst xmlns:p15="http://schemas.microsoft.com/office/powerpoint/2012/main">
        <p15:guide id="1" orient="horz" pos="1383">
          <p15:clr>
            <a:srgbClr val="FBAE40"/>
          </p15:clr>
        </p15:guide>
        <p15:guide id="2" orient="horz" pos="1098">
          <p15:clr>
            <a:srgbClr val="FBAE40"/>
          </p15:clr>
        </p15:guide>
        <p15:guide id="3" orient="horz" pos="4114">
          <p15:clr>
            <a:srgbClr val="FBAE40"/>
          </p15:clr>
        </p15:guide>
        <p15:guide id="4" pos="3288">
          <p15:clr>
            <a:srgbClr val="FBAE40"/>
          </p15:clr>
        </p15:guide>
        <p15:guide id="5" pos="344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 purple">
    <p:spTree>
      <p:nvGrpSpPr>
        <p:cNvPr id="1" name=""/>
        <p:cNvGrpSpPr/>
        <p:nvPr/>
      </p:nvGrpSpPr>
      <p:grpSpPr>
        <a:xfrm>
          <a:off x="0" y="0"/>
          <a:ext cx="0" cy="0"/>
          <a:chOff x="0" y="0"/>
          <a:chExt cx="0" cy="0"/>
        </a:xfrm>
      </p:grpSpPr>
      <p:sp>
        <p:nvSpPr>
          <p:cNvPr id="20" name="Rectangle 19"/>
          <p:cNvSpPr/>
          <p:nvPr>
            <p:custDataLst>
              <p:tags r:id="rId1"/>
            </p:custDataLst>
          </p:nvPr>
        </p:nvSpPr>
        <p:spPr>
          <a:xfrm>
            <a:off x="0" y="1"/>
            <a:ext cx="9144000" cy="4443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5" dirty="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sp>
        <p:nvSpPr>
          <p:cNvPr id="5" name="Text Placeholder 4"/>
          <p:cNvSpPr>
            <a:spLocks noGrp="1"/>
          </p:cNvSpPr>
          <p:nvPr>
            <p:ph type="body" sz="quarter" idx="14" hasCustomPrompt="1"/>
            <p:custDataLst>
              <p:tags r:id="rId3"/>
            </p:custDataLst>
          </p:nvPr>
        </p:nvSpPr>
        <p:spPr>
          <a:xfrm>
            <a:off x="468314" y="846000"/>
            <a:ext cx="8207375" cy="2754000"/>
          </a:xfrm>
          <a:prstGeom prst="rect">
            <a:avLst/>
          </a:prstGeom>
        </p:spPr>
        <p:txBody>
          <a:bodyPr anchor="ctr"/>
          <a:lstStyle>
            <a:lvl1pPr marL="0" indent="0" algn="ctr">
              <a:spcAft>
                <a:spcPts val="408"/>
              </a:spcAft>
              <a:buFont typeface="Arial" panose="020B0604020202020204" pitchFamily="34" charset="0"/>
              <a:buNone/>
              <a:defRPr sz="1905" b="0">
                <a:solidFill>
                  <a:schemeClr val="bg1"/>
                </a:solidFill>
              </a:defRPr>
            </a:lvl1pPr>
            <a:lvl2pPr marL="0" indent="0" algn="ctr">
              <a:spcAft>
                <a:spcPts val="408"/>
              </a:spcAft>
              <a:buFont typeface="Arial" panose="020B0604020202020204" pitchFamily="34" charset="0"/>
              <a:buNone/>
              <a:defRPr sz="1089" b="0">
                <a:solidFill>
                  <a:schemeClr val="bg1"/>
                </a:solidFill>
              </a:defRPr>
            </a:lvl2pPr>
            <a:lvl3pPr marL="0" indent="0" algn="ctr">
              <a:spcAft>
                <a:spcPts val="408"/>
              </a:spcAft>
              <a:buNone/>
              <a:defRPr sz="1089" b="0">
                <a:solidFill>
                  <a:schemeClr val="bg1"/>
                </a:solidFill>
              </a:defRPr>
            </a:lvl3pPr>
            <a:lvl4pPr marL="0" indent="0" algn="ctr">
              <a:spcAft>
                <a:spcPts val="408"/>
              </a:spcAft>
              <a:buNone/>
              <a:defRPr sz="1089" b="0">
                <a:solidFill>
                  <a:schemeClr val="bg1"/>
                </a:solidFill>
              </a:defRPr>
            </a:lvl4pPr>
            <a:lvl5pPr marL="0" indent="0" algn="ctr">
              <a:spcAft>
                <a:spcPts val="408"/>
              </a:spcAft>
              <a:buNone/>
              <a:defRPr sz="1089" b="0">
                <a:solidFill>
                  <a:schemeClr val="bg1"/>
                </a:solidFill>
              </a:defRPr>
            </a:lvl5pPr>
            <a:lvl6pPr marL="0" indent="0" algn="ctr">
              <a:spcAft>
                <a:spcPts val="408"/>
              </a:spcAft>
              <a:buNone/>
              <a:defRPr sz="1089" b="0">
                <a:solidFill>
                  <a:schemeClr val="bg1"/>
                </a:solidFill>
              </a:defRPr>
            </a:lvl6pPr>
            <a:lvl7pPr marL="0" indent="0" algn="ctr">
              <a:spcAft>
                <a:spcPts val="408"/>
              </a:spcAft>
              <a:buNone/>
              <a:defRPr sz="1089" b="0">
                <a:solidFill>
                  <a:schemeClr val="bg1"/>
                </a:solidFill>
              </a:defRPr>
            </a:lvl7pPr>
            <a:lvl8pPr marL="0" indent="0" algn="ctr">
              <a:spcAft>
                <a:spcPts val="408"/>
              </a:spcAft>
              <a:buNone/>
              <a:defRPr sz="1089" b="0">
                <a:solidFill>
                  <a:schemeClr val="bg1"/>
                </a:solidFill>
              </a:defRPr>
            </a:lvl8pPr>
            <a:lvl9pPr marL="0" indent="0" algn="ctr">
              <a:spcAft>
                <a:spcPts val="408"/>
              </a:spcAft>
              <a:buNone/>
              <a:defRPr sz="1089" b="0">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7" name="Freeform 5"/>
          <p:cNvSpPr>
            <a:spLocks noChangeAspect="1" noEditPoints="1"/>
          </p:cNvSpPr>
          <p:nvPr>
            <p:custDataLst>
              <p:tags r:id="rId4"/>
            </p:custDataLst>
          </p:nvPr>
        </p:nvSpPr>
        <p:spPr bwMode="auto">
          <a:xfrm>
            <a:off x="4290144" y="395794"/>
            <a:ext cx="633519" cy="375225"/>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lumMod val="20000"/>
              <a:lumOff val="80000"/>
            </a:schemeClr>
          </a:solidFill>
          <a:ln w="0">
            <a:noFill/>
            <a:prstDash val="solid"/>
            <a:round/>
            <a:headEnd/>
            <a:tailEnd/>
          </a:ln>
        </p:spPr>
        <p:txBody>
          <a:bodyPr vert="horz" wrap="square" lIns="62215" tIns="31107" rIns="62215" bIns="31107" numCol="1" anchor="t" anchorCtr="0" compatLnSpc="1">
            <a:prstTxWarp prst="textNoShape">
              <a:avLst/>
            </a:prstTxWarp>
          </a:bodyPr>
          <a:lstStyle/>
          <a:p>
            <a:endParaRPr lang="en-GB" sz="833" dirty="0"/>
          </a:p>
        </p:txBody>
      </p:sp>
      <p:sp>
        <p:nvSpPr>
          <p:cNvPr id="8" name="Freeform 9"/>
          <p:cNvSpPr>
            <a:spLocks noChangeAspect="1" noEditPoints="1"/>
          </p:cNvSpPr>
          <p:nvPr>
            <p:custDataLst>
              <p:tags r:id="rId5"/>
            </p:custDataLst>
          </p:nvPr>
        </p:nvSpPr>
        <p:spPr bwMode="auto">
          <a:xfrm>
            <a:off x="4204962" y="3674064"/>
            <a:ext cx="633519" cy="377444"/>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lumMod val="20000"/>
              <a:lumOff val="80000"/>
            </a:schemeClr>
          </a:solidFill>
          <a:ln w="0">
            <a:noFill/>
            <a:prstDash val="solid"/>
            <a:round/>
            <a:headEnd/>
            <a:tailEnd/>
          </a:ln>
        </p:spPr>
        <p:txBody>
          <a:bodyPr vert="horz" wrap="square" lIns="62215" tIns="31107" rIns="62215" bIns="31107" numCol="1" anchor="t" anchorCtr="0" compatLnSpc="1">
            <a:prstTxWarp prst="textNoShape">
              <a:avLst/>
            </a:prstTxWarp>
          </a:bodyPr>
          <a:lstStyle/>
          <a:p>
            <a:endParaRPr lang="en-GB" sz="833" dirty="0"/>
          </a:p>
        </p:txBody>
      </p:sp>
    </p:spTree>
    <p:extLst>
      <p:ext uri="{BB962C8B-B14F-4D97-AF65-F5344CB8AC3E}">
        <p14:creationId xmlns:p14="http://schemas.microsoft.com/office/powerpoint/2010/main" val="958137654"/>
      </p:ext>
    </p:extLst>
  </p:cSld>
  <p:clrMapOvr>
    <a:masterClrMapping/>
  </p:clrMapOvr>
  <p:transition>
    <p:fade/>
  </p:transition>
  <p:extLst>
    <p:ext uri="{DCECCB84-F9BA-43D5-87BE-67443E8EF086}">
      <p15:sldGuideLst xmlns:p15="http://schemas.microsoft.com/office/powerpoint/2012/main">
        <p15:guide id="3" orient="horz" pos="4114">
          <p15:clr>
            <a:srgbClr val="FBAE40"/>
          </p15:clr>
        </p15:guide>
        <p15:guide id="4" orient="horz" pos="3332">
          <p15:clr>
            <a:srgbClr val="FBAE40"/>
          </p15:clr>
        </p15:guide>
        <p15:guide id="5" orient="horz" pos="7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 accent">
    <p:spTree>
      <p:nvGrpSpPr>
        <p:cNvPr id="1" name=""/>
        <p:cNvGrpSpPr/>
        <p:nvPr/>
      </p:nvGrpSpPr>
      <p:grpSpPr>
        <a:xfrm>
          <a:off x="0" y="0"/>
          <a:ext cx="0" cy="0"/>
          <a:chOff x="0" y="0"/>
          <a:chExt cx="0" cy="0"/>
        </a:xfrm>
      </p:grpSpPr>
      <p:sp>
        <p:nvSpPr>
          <p:cNvPr id="7" name="Rectangle 6"/>
          <p:cNvSpPr/>
          <p:nvPr>
            <p:custDataLst>
              <p:tags r:id="rId1"/>
            </p:custDataLst>
          </p:nvPr>
        </p:nvSpPr>
        <p:spPr>
          <a:xfrm>
            <a:off x="0" y="1"/>
            <a:ext cx="9144000" cy="44434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5" dirty="0"/>
          </a:p>
        </p:txBody>
      </p:sp>
      <p:sp>
        <p:nvSpPr>
          <p:cNvPr id="5" name="Text Placeholder 4"/>
          <p:cNvSpPr>
            <a:spLocks noGrp="1"/>
          </p:cNvSpPr>
          <p:nvPr>
            <p:ph type="body" sz="quarter" idx="14" hasCustomPrompt="1"/>
            <p:custDataLst>
              <p:tags r:id="rId2"/>
            </p:custDataLst>
          </p:nvPr>
        </p:nvSpPr>
        <p:spPr>
          <a:xfrm>
            <a:off x="468314" y="846000"/>
            <a:ext cx="8207375" cy="2754000"/>
          </a:xfrm>
          <a:prstGeom prst="rect">
            <a:avLst/>
          </a:prstGeom>
        </p:spPr>
        <p:txBody>
          <a:bodyPr anchor="ctr"/>
          <a:lstStyle>
            <a:lvl1pPr marL="0" indent="0" algn="ctr">
              <a:spcAft>
                <a:spcPts val="408"/>
              </a:spcAft>
              <a:buFont typeface="Arial" panose="020B0604020202020204" pitchFamily="34" charset="0"/>
              <a:buNone/>
              <a:defRPr sz="1905" b="0">
                <a:solidFill>
                  <a:schemeClr val="bg1"/>
                </a:solidFill>
              </a:defRPr>
            </a:lvl1pPr>
            <a:lvl2pPr marL="0" indent="0" algn="ctr">
              <a:spcAft>
                <a:spcPts val="408"/>
              </a:spcAft>
              <a:buFont typeface="Arial" panose="020B0604020202020204" pitchFamily="34" charset="0"/>
              <a:buNone/>
              <a:defRPr sz="1089" b="0">
                <a:solidFill>
                  <a:schemeClr val="bg1"/>
                </a:solidFill>
              </a:defRPr>
            </a:lvl2pPr>
            <a:lvl3pPr marL="0" indent="0" algn="ctr">
              <a:spcAft>
                <a:spcPts val="408"/>
              </a:spcAft>
              <a:buNone/>
              <a:defRPr sz="1089" b="0">
                <a:solidFill>
                  <a:schemeClr val="bg1"/>
                </a:solidFill>
              </a:defRPr>
            </a:lvl3pPr>
            <a:lvl4pPr marL="0" indent="0" algn="ctr">
              <a:spcAft>
                <a:spcPts val="408"/>
              </a:spcAft>
              <a:buNone/>
              <a:defRPr sz="1089" b="0">
                <a:solidFill>
                  <a:schemeClr val="bg1"/>
                </a:solidFill>
              </a:defRPr>
            </a:lvl4pPr>
            <a:lvl5pPr marL="0" indent="0" algn="ctr">
              <a:spcAft>
                <a:spcPts val="408"/>
              </a:spcAft>
              <a:buNone/>
              <a:defRPr sz="1089" b="0">
                <a:solidFill>
                  <a:schemeClr val="bg1"/>
                </a:solidFill>
              </a:defRPr>
            </a:lvl5pPr>
            <a:lvl6pPr marL="0" indent="0" algn="ctr">
              <a:spcAft>
                <a:spcPts val="408"/>
              </a:spcAft>
              <a:buNone/>
              <a:defRPr sz="1089" b="0">
                <a:solidFill>
                  <a:schemeClr val="bg1"/>
                </a:solidFill>
              </a:defRPr>
            </a:lvl6pPr>
            <a:lvl7pPr marL="0" indent="0" algn="ctr">
              <a:spcAft>
                <a:spcPts val="408"/>
              </a:spcAft>
              <a:buNone/>
              <a:defRPr sz="1089" b="0">
                <a:solidFill>
                  <a:schemeClr val="bg1"/>
                </a:solidFill>
              </a:defRPr>
            </a:lvl7pPr>
            <a:lvl8pPr marL="0" indent="0" algn="ctr">
              <a:spcAft>
                <a:spcPts val="408"/>
              </a:spcAft>
              <a:buNone/>
              <a:defRPr sz="1089" b="0">
                <a:solidFill>
                  <a:schemeClr val="bg1"/>
                </a:solidFill>
              </a:defRPr>
            </a:lvl8pPr>
            <a:lvl9pPr marL="0" indent="0" algn="ctr">
              <a:spcAft>
                <a:spcPts val="408"/>
              </a:spcAft>
              <a:buNone/>
              <a:defRPr sz="1089" b="0">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3"/>
            </p:custDataLst>
          </p:nvPr>
        </p:nvSpPr>
        <p:spPr/>
        <p:txBody>
          <a:bodyPr/>
          <a:lstStyle/>
          <a:p>
            <a:pPr algn="l"/>
            <a:fld id="{37B4438D-29B8-4FC7-9D64-F44FE400D0A9}" type="slidenum">
              <a:rPr lang="en-GB" smtClean="0"/>
              <a:pPr algn="l"/>
              <a:t>‹#›</a:t>
            </a:fld>
            <a:endParaRPr lang="en-GB" dirty="0"/>
          </a:p>
        </p:txBody>
      </p:sp>
      <p:sp>
        <p:nvSpPr>
          <p:cNvPr id="8" name="Freeform 5"/>
          <p:cNvSpPr>
            <a:spLocks noChangeAspect="1" noEditPoints="1"/>
          </p:cNvSpPr>
          <p:nvPr>
            <p:custDataLst>
              <p:tags r:id="rId4"/>
            </p:custDataLst>
          </p:nvPr>
        </p:nvSpPr>
        <p:spPr bwMode="auto">
          <a:xfrm>
            <a:off x="4290144" y="395794"/>
            <a:ext cx="633519" cy="375225"/>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62215" tIns="31107" rIns="62215" bIns="31107" numCol="1" anchor="t" anchorCtr="0" compatLnSpc="1">
            <a:prstTxWarp prst="textNoShape">
              <a:avLst/>
            </a:prstTxWarp>
          </a:bodyPr>
          <a:lstStyle/>
          <a:p>
            <a:endParaRPr lang="en-GB" sz="833" dirty="0"/>
          </a:p>
        </p:txBody>
      </p:sp>
      <p:sp>
        <p:nvSpPr>
          <p:cNvPr id="9" name="Freeform 9"/>
          <p:cNvSpPr>
            <a:spLocks noChangeAspect="1" noEditPoints="1"/>
          </p:cNvSpPr>
          <p:nvPr>
            <p:custDataLst>
              <p:tags r:id="rId5"/>
            </p:custDataLst>
          </p:nvPr>
        </p:nvSpPr>
        <p:spPr bwMode="auto">
          <a:xfrm>
            <a:off x="4204962" y="3674064"/>
            <a:ext cx="633519" cy="377444"/>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62215" tIns="31107" rIns="62215" bIns="31107" numCol="1" anchor="t" anchorCtr="0" compatLnSpc="1">
            <a:prstTxWarp prst="textNoShape">
              <a:avLst/>
            </a:prstTxWarp>
          </a:bodyPr>
          <a:lstStyle/>
          <a:p>
            <a:endParaRPr lang="en-GB" sz="833" dirty="0"/>
          </a:p>
        </p:txBody>
      </p:sp>
    </p:spTree>
    <p:extLst>
      <p:ext uri="{BB962C8B-B14F-4D97-AF65-F5344CB8AC3E}">
        <p14:creationId xmlns:p14="http://schemas.microsoft.com/office/powerpoint/2010/main" val="3079875709"/>
      </p:ext>
    </p:extLst>
  </p:cSld>
  <p:clrMapOvr>
    <a:masterClrMapping/>
  </p:clrMapOvr>
  <p:transition>
    <p:fade/>
  </p:transition>
  <p:extLst>
    <p:ext uri="{DCECCB84-F9BA-43D5-87BE-67443E8EF086}">
      <p15:sldGuideLst xmlns:p15="http://schemas.microsoft.com/office/powerpoint/2012/main">
        <p15:guide id="3" orient="horz" pos="4114">
          <p15:clr>
            <a:srgbClr val="FBAE40"/>
          </p15:clr>
        </p15:guide>
        <p15:guide id="4" orient="horz" pos="3332">
          <p15:clr>
            <a:srgbClr val="FBAE40"/>
          </p15:clr>
        </p15:guide>
        <p15:guide id="5" orient="horz" pos="7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7" name="Media Placeholder 6"/>
          <p:cNvSpPr>
            <a:spLocks noGrp="1"/>
          </p:cNvSpPr>
          <p:nvPr>
            <p:ph type="media" sz="quarter" idx="14" hasCustomPrompt="1"/>
            <p:custDataLst>
              <p:tags r:id="rId2"/>
            </p:custDataLst>
          </p:nvPr>
        </p:nvSpPr>
        <p:spPr>
          <a:xfrm>
            <a:off x="0" y="1"/>
            <a:ext cx="9144000" cy="4443413"/>
          </a:xfrm>
          <a:prstGeom prst="rect">
            <a:avLst/>
          </a:prstGeom>
        </p:spPr>
        <p:txBody>
          <a:bodyPr/>
          <a:lstStyle>
            <a:lvl1pPr>
              <a:defRPr/>
            </a:lvl1pPr>
          </a:lstStyle>
          <a:p>
            <a:r>
              <a:rPr lang="en-GB" dirty="0"/>
              <a:t>Click icon to add video</a:t>
            </a:r>
          </a:p>
        </p:txBody>
      </p:sp>
    </p:spTree>
    <p:extLst>
      <p:ext uri="{BB962C8B-B14F-4D97-AF65-F5344CB8AC3E}">
        <p14:creationId xmlns:p14="http://schemas.microsoft.com/office/powerpoint/2010/main" val="3129007329"/>
      </p:ext>
    </p:extLst>
  </p:cSld>
  <p:clrMapOvr>
    <a:masterClrMapping/>
  </p:clrMapOvr>
  <p:transition>
    <p:fade/>
  </p:transition>
  <p:extLst>
    <p:ext uri="{DCECCB84-F9BA-43D5-87BE-67443E8EF086}">
      <p15:sldGuideLst xmlns:p15="http://schemas.microsoft.com/office/powerpoint/2012/main">
        <p15:guide id="3" orient="horz" pos="411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mage gallery">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5" name="Content Placeholder 4"/>
          <p:cNvSpPr>
            <a:spLocks noGrp="1"/>
          </p:cNvSpPr>
          <p:nvPr>
            <p:ph sz="quarter" idx="22" hasCustomPrompt="1"/>
            <p:custDataLst>
              <p:tags r:id="rId2"/>
            </p:custDataLst>
          </p:nvPr>
        </p:nvSpPr>
        <p:spPr>
          <a:xfrm>
            <a:off x="468000" y="1493837"/>
            <a:ext cx="2592000" cy="1422000"/>
          </a:xfrm>
          <a:prstGeom prst="rect">
            <a:avLst/>
          </a:prstGeom>
        </p:spPr>
        <p:txBody>
          <a:bodyPr/>
          <a:lstStyle>
            <a:lvl1pPr>
              <a:defRPr/>
            </a:lvl1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9" name="Content Placeholder 4"/>
          <p:cNvSpPr>
            <a:spLocks noGrp="1"/>
          </p:cNvSpPr>
          <p:nvPr>
            <p:ph sz="quarter" idx="23" hasCustomPrompt="1"/>
            <p:custDataLst>
              <p:tags r:id="rId3"/>
            </p:custDataLst>
          </p:nvPr>
        </p:nvSpPr>
        <p:spPr>
          <a:xfrm>
            <a:off x="468000" y="3023797"/>
            <a:ext cx="2592000" cy="1422000"/>
          </a:xfrm>
          <a:prstGeom prst="rect">
            <a:avLst/>
          </a:prstGeo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0" name="Content Placeholder 4"/>
          <p:cNvSpPr>
            <a:spLocks noGrp="1"/>
          </p:cNvSpPr>
          <p:nvPr>
            <p:ph sz="quarter" idx="24" hasCustomPrompt="1"/>
            <p:custDataLst>
              <p:tags r:id="rId4"/>
            </p:custDataLst>
          </p:nvPr>
        </p:nvSpPr>
        <p:spPr>
          <a:xfrm>
            <a:off x="3276156" y="1493837"/>
            <a:ext cx="2592000" cy="1422000"/>
          </a:xfrm>
          <a:prstGeom prst="rect">
            <a:avLst/>
          </a:prstGeo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1" name="Content Placeholder 4"/>
          <p:cNvSpPr>
            <a:spLocks noGrp="1"/>
          </p:cNvSpPr>
          <p:nvPr>
            <p:ph sz="quarter" idx="25" hasCustomPrompt="1"/>
            <p:custDataLst>
              <p:tags r:id="rId5"/>
            </p:custDataLst>
          </p:nvPr>
        </p:nvSpPr>
        <p:spPr>
          <a:xfrm>
            <a:off x="3276156" y="3023797"/>
            <a:ext cx="2592000" cy="1422000"/>
          </a:xfrm>
          <a:prstGeom prst="rect">
            <a:avLst/>
          </a:prstGeo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2" name="Content Placeholder 4"/>
          <p:cNvSpPr>
            <a:spLocks noGrp="1"/>
          </p:cNvSpPr>
          <p:nvPr>
            <p:ph sz="quarter" idx="26" hasCustomPrompt="1"/>
            <p:custDataLst>
              <p:tags r:id="rId6"/>
            </p:custDataLst>
          </p:nvPr>
        </p:nvSpPr>
        <p:spPr>
          <a:xfrm>
            <a:off x="6084000" y="1493837"/>
            <a:ext cx="2592000" cy="1422000"/>
          </a:xfrm>
          <a:prstGeom prst="rect">
            <a:avLst/>
          </a:prstGeo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3" name="Content Placeholder 4"/>
          <p:cNvSpPr>
            <a:spLocks noGrp="1"/>
          </p:cNvSpPr>
          <p:nvPr>
            <p:ph sz="quarter" idx="27" hasCustomPrompt="1"/>
            <p:custDataLst>
              <p:tags r:id="rId7"/>
            </p:custDataLst>
          </p:nvPr>
        </p:nvSpPr>
        <p:spPr>
          <a:xfrm>
            <a:off x="6084000" y="3023797"/>
            <a:ext cx="2592000" cy="1422000"/>
          </a:xfrm>
          <a:prstGeom prst="rect">
            <a:avLst/>
          </a:prstGeo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Title 1"/>
          <p:cNvSpPr>
            <a:spLocks noGrp="1"/>
          </p:cNvSpPr>
          <p:nvPr>
            <p:ph type="title"/>
            <p:custDataLst>
              <p:tags r:id="rId8"/>
            </p:custDataLst>
          </p:nvPr>
        </p:nvSpPr>
        <p:spPr>
          <a:xfrm>
            <a:off x="468000" y="395998"/>
            <a:ext cx="8208000" cy="792000"/>
          </a:xfrm>
        </p:spPr>
        <p:txBody>
          <a:bodyPr/>
          <a:lstStyle/>
          <a:p>
            <a:r>
              <a:rPr lang="en-US"/>
              <a:t>Click to edit Master title style</a:t>
            </a:r>
            <a:endParaRPr lang="en-GB" dirty="0"/>
          </a:p>
        </p:txBody>
      </p:sp>
    </p:spTree>
    <p:extLst>
      <p:ext uri="{BB962C8B-B14F-4D97-AF65-F5344CB8AC3E}">
        <p14:creationId xmlns:p14="http://schemas.microsoft.com/office/powerpoint/2010/main" val="1233225790"/>
      </p:ext>
    </p:extLst>
  </p:cSld>
  <p:clrMapOvr>
    <a:masterClrMapping/>
  </p:clrMapOvr>
  <p:transition>
    <p:fade/>
  </p:transition>
  <p:extLst>
    <p:ext uri="{DCECCB84-F9BA-43D5-87BE-67443E8EF086}">
      <p15:sldGuideLst xmlns:p15="http://schemas.microsoft.com/office/powerpoint/2012/main">
        <p15:guide id="1" orient="horz" pos="1380">
          <p15:clr>
            <a:srgbClr val="FBAE40"/>
          </p15:clr>
        </p15:guide>
        <p15:guide id="2" orient="horz" pos="1098">
          <p15:clr>
            <a:srgbClr val="FBAE40"/>
          </p15:clr>
        </p15:guide>
        <p15:guide id="3" orient="horz" pos="4114">
          <p15:clr>
            <a:srgbClr val="FBAE40"/>
          </p15:clr>
        </p15:guide>
        <p15:guide id="4" pos="4322">
          <p15:clr>
            <a:srgbClr val="FBAE40"/>
          </p15:clr>
        </p15:guide>
        <p15:guide id="5" pos="4482">
          <p15:clr>
            <a:srgbClr val="FBAE40"/>
          </p15:clr>
        </p15:guide>
        <p15:guide id="7" pos="2253">
          <p15:clr>
            <a:srgbClr val="FBAE40"/>
          </p15:clr>
        </p15:guide>
        <p15:guide id="8" pos="241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 footer">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2"/>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991821447"/>
      </p:ext>
    </p:extLst>
  </p:cSld>
  <p:clrMapOvr>
    <a:masterClrMapping/>
  </p:clrMapOvr>
  <p:transition>
    <p:fade/>
  </p:transition>
  <p:extLst>
    <p:ext uri="{DCECCB84-F9BA-43D5-87BE-67443E8EF086}">
      <p15:sldGuideLst xmlns:p15="http://schemas.microsoft.com/office/powerpoint/2012/main">
        <p15:guide id="2" orient="horz" pos="109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 no foot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638140744"/>
      </p:ext>
    </p:extLst>
  </p:cSld>
  <p:clrMapOvr>
    <a:masterClrMapping/>
  </p:clrMapOvr>
  <p:transition>
    <p:fade/>
  </p:transition>
  <p:extLst>
    <p:ext uri="{DCECCB84-F9BA-43D5-87BE-67443E8EF086}">
      <p15:sldGuideLst xmlns:p15="http://schemas.microsoft.com/office/powerpoint/2012/main">
        <p15:guide id="2" orient="horz" pos="109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ivider – purple">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1BC5ED-DBEB-49DF-885C-A194489F5FF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827495" y="4583920"/>
            <a:ext cx="2949530" cy="495423"/>
          </a:xfrm>
          <a:prstGeom prst="rect">
            <a:avLst/>
          </a:prstGeom>
        </p:spPr>
      </p:pic>
      <p:sp>
        <p:nvSpPr>
          <p:cNvPr id="10" name="Text Placeholder 4"/>
          <p:cNvSpPr>
            <a:spLocks noGrp="1"/>
          </p:cNvSpPr>
          <p:nvPr>
            <p:ph type="body" sz="quarter" idx="15" hasCustomPrompt="1"/>
            <p:custDataLst>
              <p:tags r:id="rId1"/>
            </p:custDataLst>
          </p:nvPr>
        </p:nvSpPr>
        <p:spPr>
          <a:xfrm>
            <a:off x="469370" y="1188001"/>
            <a:ext cx="6100629" cy="2628000"/>
          </a:xfrm>
          <a:prstGeom prst="rect">
            <a:avLst/>
          </a:prstGeom>
        </p:spPr>
        <p:txBody>
          <a:bodyPr/>
          <a:lstStyle>
            <a:lvl1pPr marL="0" indent="0">
              <a:lnSpc>
                <a:spcPct val="90000"/>
              </a:lnSpc>
              <a:spcBef>
                <a:spcPts val="0"/>
              </a:spcBef>
              <a:spcAft>
                <a:spcPts val="0"/>
              </a:spcAft>
              <a:buFont typeface="Arial" panose="020B0604020202020204" pitchFamily="34" charset="0"/>
              <a:buNone/>
              <a:defRPr sz="2722" b="1">
                <a:solidFill>
                  <a:schemeClr val="tx1"/>
                </a:solidFill>
              </a:defRPr>
            </a:lvl1pPr>
            <a:lvl2pPr marL="0" indent="0">
              <a:lnSpc>
                <a:spcPct val="90000"/>
              </a:lnSpc>
              <a:spcBef>
                <a:spcPts val="3674"/>
              </a:spcBef>
              <a:spcAft>
                <a:spcPts val="0"/>
              </a:spcAft>
              <a:buFont typeface="Arial" panose="020B0604020202020204" pitchFamily="34" charset="0"/>
              <a:buNone/>
              <a:defRPr sz="2449" b="1">
                <a:solidFill>
                  <a:schemeClr val="tx1"/>
                </a:solidFill>
              </a:defRPr>
            </a:lvl2pPr>
            <a:lvl3pPr marL="0" indent="0">
              <a:lnSpc>
                <a:spcPct val="90000"/>
              </a:lnSpc>
              <a:spcBef>
                <a:spcPts val="0"/>
              </a:spcBef>
              <a:spcAft>
                <a:spcPts val="0"/>
              </a:spcAft>
              <a:buFont typeface="Arial" panose="020B0604020202020204" pitchFamily="34" charset="0"/>
              <a:buNone/>
              <a:defRPr sz="2449" b="1">
                <a:solidFill>
                  <a:schemeClr val="tx1"/>
                </a:solidFill>
              </a:defRPr>
            </a:lvl3pPr>
            <a:lvl4pPr marL="0" indent="0">
              <a:lnSpc>
                <a:spcPct val="90000"/>
              </a:lnSpc>
              <a:spcBef>
                <a:spcPts val="0"/>
              </a:spcBef>
              <a:spcAft>
                <a:spcPts val="0"/>
              </a:spcAft>
              <a:buNone/>
              <a:defRPr sz="2449" b="1">
                <a:solidFill>
                  <a:schemeClr val="tx1"/>
                </a:solidFill>
              </a:defRPr>
            </a:lvl4pPr>
            <a:lvl5pPr marL="0" indent="0">
              <a:lnSpc>
                <a:spcPct val="90000"/>
              </a:lnSpc>
              <a:spcBef>
                <a:spcPts val="0"/>
              </a:spcBef>
              <a:spcAft>
                <a:spcPts val="0"/>
              </a:spcAft>
              <a:buNone/>
              <a:defRPr sz="2449" b="1">
                <a:solidFill>
                  <a:schemeClr val="tx1"/>
                </a:solidFill>
              </a:defRPr>
            </a:lvl5pPr>
            <a:lvl6pPr marL="0" indent="0">
              <a:lnSpc>
                <a:spcPct val="90000"/>
              </a:lnSpc>
              <a:spcBef>
                <a:spcPts val="0"/>
              </a:spcBef>
              <a:spcAft>
                <a:spcPts val="0"/>
              </a:spcAft>
              <a:buFont typeface="Arial" panose="020B0604020202020204" pitchFamily="34" charset="0"/>
              <a:buNone/>
              <a:defRPr sz="2449" b="1">
                <a:solidFill>
                  <a:schemeClr val="tx1"/>
                </a:solidFill>
              </a:defRPr>
            </a:lvl6pPr>
            <a:lvl7pPr marL="0" indent="0">
              <a:lnSpc>
                <a:spcPct val="90000"/>
              </a:lnSpc>
              <a:spcBef>
                <a:spcPts val="0"/>
              </a:spcBef>
              <a:spcAft>
                <a:spcPts val="0"/>
              </a:spcAft>
              <a:buFont typeface="Arial" panose="020B0604020202020204" pitchFamily="34" charset="0"/>
              <a:buNone/>
              <a:defRPr sz="2449" b="1">
                <a:solidFill>
                  <a:schemeClr val="tx1"/>
                </a:solidFill>
              </a:defRPr>
            </a:lvl7pPr>
            <a:lvl8pPr marL="0" indent="0">
              <a:lnSpc>
                <a:spcPct val="90000"/>
              </a:lnSpc>
              <a:spcBef>
                <a:spcPts val="0"/>
              </a:spcBef>
              <a:spcAft>
                <a:spcPts val="0"/>
              </a:spcAft>
              <a:buFont typeface="Arial" panose="020B0604020202020204" pitchFamily="34" charset="0"/>
              <a:buNone/>
              <a:defRPr sz="2449" b="1">
                <a:solidFill>
                  <a:schemeClr val="tx1"/>
                </a:solidFill>
              </a:defRPr>
            </a:lvl8pPr>
            <a:lvl9pPr marL="0" indent="0">
              <a:lnSpc>
                <a:spcPct val="90000"/>
              </a:lnSpc>
              <a:spcBef>
                <a:spcPts val="0"/>
              </a:spcBef>
              <a:spcAft>
                <a:spcPts val="0"/>
              </a:spcAft>
              <a:buFont typeface="Arial" panose="020B0604020202020204" pitchFamily="34" charset="0"/>
              <a:buNone/>
              <a:defRPr sz="2449" b="1">
                <a:solidFill>
                  <a:schemeClr val="tx1"/>
                </a:solidFill>
              </a:defRPr>
            </a:lvl9pPr>
          </a:lstStyle>
          <a:p>
            <a:pPr lvl="0"/>
            <a:r>
              <a:rPr lang="en-GB" dirty="0"/>
              <a:t>Divider Title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dirty="0"/>
          </a:p>
        </p:txBody>
      </p:sp>
      <p:sp>
        <p:nvSpPr>
          <p:cNvPr id="6" name="TextBox 5"/>
          <p:cNvSpPr txBox="1"/>
          <p:nvPr>
            <p:custDataLst>
              <p:tags r:id="rId3"/>
            </p:custDataLst>
          </p:nvPr>
        </p:nvSpPr>
        <p:spPr>
          <a:xfrm>
            <a:off x="642440" y="4849795"/>
            <a:ext cx="3942000" cy="62774"/>
          </a:xfrm>
          <a:prstGeom prst="rect">
            <a:avLst/>
          </a:prstGeom>
          <a:noFill/>
        </p:spPr>
        <p:txBody>
          <a:bodyPr wrap="square" lIns="0" tIns="0" rIns="0" bIns="0" rtlCol="0">
            <a:spAutoFit/>
          </a:bodyPr>
          <a:lstStyle/>
          <a:p>
            <a:r>
              <a:rPr lang="en-GB" sz="408" b="0" i="0" kern="1200" dirty="0">
                <a:solidFill>
                  <a:schemeClr val="tx1"/>
                </a:solidFill>
                <a:effectLst/>
                <a:latin typeface="+mn-lt"/>
                <a:ea typeface="+mn-ea"/>
                <a:cs typeface="+mn-cs"/>
              </a:rPr>
              <a:t>© [YEAR] [Copyright text]</a:t>
            </a:r>
            <a:endParaRPr lang="en-GB" sz="408" dirty="0"/>
          </a:p>
        </p:txBody>
      </p:sp>
      <p:cxnSp>
        <p:nvCxnSpPr>
          <p:cNvPr id="7" name="Straight Connector 6"/>
          <p:cNvCxnSpPr>
            <a:cxnSpLocks/>
          </p:cNvCxnSpPr>
          <p:nvPr>
            <p:custDataLst>
              <p:tags r:id="rId4"/>
            </p:custDataLst>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620033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098">
          <p15:clr>
            <a:srgbClr val="FBAE40"/>
          </p15:clr>
        </p15:guide>
        <p15:guide id="4" pos="4840">
          <p15:clr>
            <a:srgbClr val="FBAE40"/>
          </p15:clr>
        </p15:guide>
        <p15:guide id="5" orient="horz" pos="353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Divider – accent">
    <p:bg>
      <p:bgPr>
        <a:solidFill>
          <a:schemeClr val="accent3"/>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5" hasCustomPrompt="1"/>
            <p:custDataLst>
              <p:tags r:id="rId1"/>
            </p:custDataLst>
          </p:nvPr>
        </p:nvSpPr>
        <p:spPr>
          <a:xfrm>
            <a:off x="468000" y="1188001"/>
            <a:ext cx="6101999" cy="2628000"/>
          </a:xfrm>
          <a:prstGeom prst="rect">
            <a:avLst/>
          </a:prstGeom>
        </p:spPr>
        <p:txBody>
          <a:bodyPr/>
          <a:lstStyle>
            <a:lvl1pPr marL="0" marR="0" indent="0" algn="l" defTabSz="862056" rtl="0" eaLnBrk="1" fontAlgn="auto" latinLnBrk="0" hangingPunct="1">
              <a:lnSpc>
                <a:spcPct val="90000"/>
              </a:lnSpc>
              <a:spcBef>
                <a:spcPts val="0"/>
              </a:spcBef>
              <a:spcAft>
                <a:spcPts val="0"/>
              </a:spcAft>
              <a:buClrTx/>
              <a:buSzTx/>
              <a:buFont typeface="Arial" panose="020B0604020202020204" pitchFamily="34" charset="0"/>
              <a:buNone/>
              <a:tabLst/>
              <a:defRPr sz="2722" b="1">
                <a:solidFill>
                  <a:schemeClr val="tx1"/>
                </a:solidFill>
              </a:defRPr>
            </a:lvl1pPr>
            <a:lvl2pPr marL="0" indent="0">
              <a:lnSpc>
                <a:spcPct val="90000"/>
              </a:lnSpc>
              <a:spcBef>
                <a:spcPts val="3674"/>
              </a:spcBef>
              <a:spcAft>
                <a:spcPts val="0"/>
              </a:spcAft>
              <a:buFont typeface="Arial" panose="020B0604020202020204" pitchFamily="34" charset="0"/>
              <a:buNone/>
              <a:defRPr sz="2449" b="1">
                <a:solidFill>
                  <a:schemeClr val="tx1"/>
                </a:solidFill>
              </a:defRPr>
            </a:lvl2pPr>
            <a:lvl3pPr marL="0" indent="0">
              <a:lnSpc>
                <a:spcPct val="90000"/>
              </a:lnSpc>
              <a:spcBef>
                <a:spcPts val="0"/>
              </a:spcBef>
              <a:spcAft>
                <a:spcPts val="0"/>
              </a:spcAft>
              <a:buFont typeface="Arial" panose="020B0604020202020204" pitchFamily="34" charset="0"/>
              <a:buNone/>
              <a:defRPr sz="2449" b="1">
                <a:solidFill>
                  <a:schemeClr val="tx1"/>
                </a:solidFill>
              </a:defRPr>
            </a:lvl3pPr>
            <a:lvl4pPr marL="0" indent="0">
              <a:lnSpc>
                <a:spcPct val="90000"/>
              </a:lnSpc>
              <a:spcBef>
                <a:spcPts val="0"/>
              </a:spcBef>
              <a:spcAft>
                <a:spcPts val="0"/>
              </a:spcAft>
              <a:buNone/>
              <a:defRPr sz="2449" b="1">
                <a:solidFill>
                  <a:schemeClr val="tx1"/>
                </a:solidFill>
              </a:defRPr>
            </a:lvl4pPr>
            <a:lvl5pPr marL="0" indent="0">
              <a:lnSpc>
                <a:spcPct val="90000"/>
              </a:lnSpc>
              <a:spcBef>
                <a:spcPts val="0"/>
              </a:spcBef>
              <a:spcAft>
                <a:spcPts val="0"/>
              </a:spcAft>
              <a:buNone/>
              <a:defRPr sz="2449" b="1">
                <a:solidFill>
                  <a:schemeClr val="tx1"/>
                </a:solidFill>
              </a:defRPr>
            </a:lvl5pPr>
            <a:lvl6pPr marL="0" indent="0">
              <a:lnSpc>
                <a:spcPct val="90000"/>
              </a:lnSpc>
              <a:spcBef>
                <a:spcPts val="0"/>
              </a:spcBef>
              <a:spcAft>
                <a:spcPts val="0"/>
              </a:spcAft>
              <a:buFont typeface="Arial" panose="020B0604020202020204" pitchFamily="34" charset="0"/>
              <a:buNone/>
              <a:defRPr sz="2449" b="1">
                <a:solidFill>
                  <a:schemeClr val="tx1"/>
                </a:solidFill>
              </a:defRPr>
            </a:lvl6pPr>
            <a:lvl7pPr marL="0" indent="0">
              <a:lnSpc>
                <a:spcPct val="90000"/>
              </a:lnSpc>
              <a:spcBef>
                <a:spcPts val="0"/>
              </a:spcBef>
              <a:spcAft>
                <a:spcPts val="0"/>
              </a:spcAft>
              <a:buFont typeface="Arial" panose="020B0604020202020204" pitchFamily="34" charset="0"/>
              <a:buNone/>
              <a:defRPr sz="2449" b="1">
                <a:solidFill>
                  <a:schemeClr val="tx1"/>
                </a:solidFill>
              </a:defRPr>
            </a:lvl7pPr>
            <a:lvl8pPr marL="0" indent="0">
              <a:lnSpc>
                <a:spcPct val="90000"/>
              </a:lnSpc>
              <a:spcBef>
                <a:spcPts val="0"/>
              </a:spcBef>
              <a:spcAft>
                <a:spcPts val="0"/>
              </a:spcAft>
              <a:buFont typeface="Arial" panose="020B0604020202020204" pitchFamily="34" charset="0"/>
              <a:buNone/>
              <a:defRPr sz="2449" b="1">
                <a:solidFill>
                  <a:schemeClr val="tx1"/>
                </a:solidFill>
              </a:defRPr>
            </a:lvl8pPr>
            <a:lvl9pPr marL="0" indent="0">
              <a:lnSpc>
                <a:spcPct val="90000"/>
              </a:lnSpc>
              <a:spcBef>
                <a:spcPts val="0"/>
              </a:spcBef>
              <a:spcAft>
                <a:spcPts val="0"/>
              </a:spcAft>
              <a:buFont typeface="Arial" panose="020B0604020202020204" pitchFamily="34" charset="0"/>
              <a:buNone/>
              <a:defRPr sz="2449" b="1">
                <a:solidFill>
                  <a:schemeClr val="tx1"/>
                </a:solidFill>
              </a:defRPr>
            </a:lvl9pPr>
          </a:lstStyle>
          <a:p>
            <a:pPr marL="0" marR="0" lvl="0" indent="0" algn="l" defTabSz="862056" rtl="0" eaLnBrk="1" fontAlgn="auto" latinLnBrk="0" hangingPunct="1">
              <a:lnSpc>
                <a:spcPct val="90000"/>
              </a:lnSpc>
              <a:spcBef>
                <a:spcPts val="0"/>
              </a:spcBef>
              <a:spcAft>
                <a:spcPts val="0"/>
              </a:spcAft>
              <a:buClrTx/>
              <a:buSzTx/>
              <a:buFont typeface="Arial" panose="020B0604020202020204" pitchFamily="34" charset="0"/>
              <a:buNone/>
              <a:tabLst/>
              <a:defRPr/>
            </a:pPr>
            <a:r>
              <a:rPr lang="en-GB" dirty="0"/>
              <a:t>Divider Title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dirty="0"/>
          </a:p>
        </p:txBody>
      </p:sp>
      <p:sp>
        <p:nvSpPr>
          <p:cNvPr id="6" name="TextBox 5"/>
          <p:cNvSpPr txBox="1"/>
          <p:nvPr>
            <p:custDataLst>
              <p:tags r:id="rId3"/>
            </p:custDataLst>
          </p:nvPr>
        </p:nvSpPr>
        <p:spPr>
          <a:xfrm>
            <a:off x="642440" y="4849795"/>
            <a:ext cx="3942000" cy="62774"/>
          </a:xfrm>
          <a:prstGeom prst="rect">
            <a:avLst/>
          </a:prstGeom>
          <a:noFill/>
        </p:spPr>
        <p:txBody>
          <a:bodyPr wrap="square" lIns="0" tIns="0" rIns="0" bIns="0" rtlCol="0">
            <a:spAutoFit/>
          </a:bodyPr>
          <a:lstStyle/>
          <a:p>
            <a:pPr marL="0" marR="0" lvl="0" indent="0" algn="l" defTabSz="211627" rtl="0" eaLnBrk="1" fontAlgn="auto" latinLnBrk="0" hangingPunct="1">
              <a:lnSpc>
                <a:spcPct val="100000"/>
              </a:lnSpc>
              <a:spcBef>
                <a:spcPts val="0"/>
              </a:spcBef>
              <a:spcAft>
                <a:spcPts val="0"/>
              </a:spcAft>
              <a:buClrTx/>
              <a:buSzTx/>
              <a:buFontTx/>
              <a:buNone/>
              <a:tabLst/>
              <a:defRPr/>
            </a:pPr>
            <a:r>
              <a:rPr lang="en-GB" sz="408" b="0" i="0" kern="1200" dirty="0">
                <a:solidFill>
                  <a:schemeClr val="tx1"/>
                </a:solidFill>
                <a:effectLst/>
                <a:latin typeface="+mn-lt"/>
                <a:ea typeface="+mn-ea"/>
                <a:cs typeface="+mn-cs"/>
              </a:rPr>
              <a:t>© [YEAR] [Copyright text]</a:t>
            </a:r>
            <a:endParaRPr lang="en-GB" sz="408" dirty="0"/>
          </a:p>
        </p:txBody>
      </p:sp>
      <p:cxnSp>
        <p:nvCxnSpPr>
          <p:cNvPr id="7" name="Straight Connector 6"/>
          <p:cNvCxnSpPr>
            <a:cxnSpLocks/>
          </p:cNvCxnSpPr>
          <p:nvPr>
            <p:custDataLst>
              <p:tags r:id="rId4"/>
            </p:custDataLst>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5" name="AutoShape 29"/>
          <p:cNvSpPr>
            <a:spLocks noChangeAspect="1" noChangeArrowheads="1" noTextEdit="1"/>
          </p:cNvSpPr>
          <p:nvPr>
            <p:custDataLst>
              <p:tags r:id="rId5"/>
            </p:custDataLst>
          </p:nvPr>
        </p:nvSpPr>
        <p:spPr bwMode="auto">
          <a:xfrm>
            <a:off x="6500813" y="4227328"/>
            <a:ext cx="20637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215" tIns="31107" rIns="62215" bIns="31107" numCol="1" anchor="t" anchorCtr="0" compatLnSpc="1">
            <a:prstTxWarp prst="textNoShape">
              <a:avLst/>
            </a:prstTxWarp>
          </a:bodyPr>
          <a:lstStyle/>
          <a:p>
            <a:endParaRPr lang="en-GB" sz="1065" dirty="0"/>
          </a:p>
        </p:txBody>
      </p:sp>
      <p:pic>
        <p:nvPicPr>
          <p:cNvPr id="8" name="Picture 7">
            <a:extLst>
              <a:ext uri="{FF2B5EF4-FFF2-40B4-BE49-F238E27FC236}">
                <a16:creationId xmlns:a16="http://schemas.microsoft.com/office/drawing/2014/main" id="{CD09EB93-1E07-4201-A0EC-A46C763AC99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827495" y="4583920"/>
            <a:ext cx="2949530" cy="495423"/>
          </a:xfrm>
          <a:prstGeom prst="rect">
            <a:avLst/>
          </a:prstGeom>
        </p:spPr>
      </p:pic>
    </p:spTree>
    <p:extLst>
      <p:ext uri="{BB962C8B-B14F-4D97-AF65-F5344CB8AC3E}">
        <p14:creationId xmlns:p14="http://schemas.microsoft.com/office/powerpoint/2010/main" val="375755370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098">
          <p15:clr>
            <a:srgbClr val="FBAE40"/>
          </p15:clr>
        </p15:guide>
        <p15:guide id="4" pos="4840">
          <p15:clr>
            <a:srgbClr val="FBAE40"/>
          </p15:clr>
        </p15:guide>
        <p15:guide id="5" orient="horz" pos="35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6" name="Title 5"/>
          <p:cNvSpPr>
            <a:spLocks noGrp="1"/>
          </p:cNvSpPr>
          <p:nvPr>
            <p:ph type="title"/>
            <p:custDataLst>
              <p:tags r:id="rId2"/>
            </p:custDataLst>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6FD003C-C59E-4AEE-8E68-505F2775F7AC}"/>
              </a:ext>
            </a:extLst>
          </p:cNvPr>
          <p:cNvSpPr>
            <a:spLocks noGrp="1"/>
          </p:cNvSpPr>
          <p:nvPr>
            <p:ph sz="quarter" idx="15" hasCustomPrompt="1"/>
            <p:custDataLst>
              <p:tags r:id="rId3"/>
            </p:custDataLst>
          </p:nvPr>
        </p:nvSpPr>
        <p:spPr>
          <a:xfrm>
            <a:off x="468000" y="1494000"/>
            <a:ext cx="3995737"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8" name="Content Placeholder 2">
            <a:extLst>
              <a:ext uri="{FF2B5EF4-FFF2-40B4-BE49-F238E27FC236}">
                <a16:creationId xmlns:a16="http://schemas.microsoft.com/office/drawing/2014/main" id="{7F692C17-6C1F-4A47-B80F-F62330EE86D2}"/>
              </a:ext>
            </a:extLst>
          </p:cNvPr>
          <p:cNvSpPr>
            <a:spLocks noGrp="1"/>
          </p:cNvSpPr>
          <p:nvPr>
            <p:ph sz="quarter" idx="16" hasCustomPrompt="1"/>
            <p:custDataLst>
              <p:tags r:id="rId4"/>
            </p:custDataLst>
          </p:nvPr>
        </p:nvSpPr>
        <p:spPr>
          <a:xfrm>
            <a:off x="4680000" y="1494000"/>
            <a:ext cx="3995737"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3477899671"/>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655FC2-417F-4618-B2C6-06E97C6BCCB0}"/>
              </a:ext>
            </a:extLst>
          </p:cNvPr>
          <p:cNvGrpSpPr>
            <a:grpSpLocks noChangeAspect="1"/>
          </p:cNvGrpSpPr>
          <p:nvPr/>
        </p:nvGrpSpPr>
        <p:grpSpPr>
          <a:xfrm>
            <a:off x="468401" y="392082"/>
            <a:ext cx="1985853" cy="484833"/>
            <a:chOff x="4455104" y="946032"/>
            <a:chExt cx="2315250" cy="710515"/>
          </a:xfrm>
        </p:grpSpPr>
        <p:pic>
          <p:nvPicPr>
            <p:cNvPr id="7" name="Picture 6" descr="GTlogo-primary-no tagline-RGB2012.jpg">
              <a:extLst>
                <a:ext uri="{FF2B5EF4-FFF2-40B4-BE49-F238E27FC236}">
                  <a16:creationId xmlns:a16="http://schemas.microsoft.com/office/drawing/2014/main" id="{4E8CDBAC-EB55-4D14-89A3-9449AFEC02C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55104" y="946032"/>
              <a:ext cx="432244" cy="432244"/>
            </a:xfrm>
            <a:prstGeom prst="rect">
              <a:avLst/>
            </a:prstGeom>
          </p:spPr>
        </p:pic>
        <p:pic>
          <p:nvPicPr>
            <p:cNvPr id="8" name="Picture 7" descr="GTlogo-primary-tagline-RGB2012.eps">
              <a:extLst>
                <a:ext uri="{FF2B5EF4-FFF2-40B4-BE49-F238E27FC236}">
                  <a16:creationId xmlns:a16="http://schemas.microsoft.com/office/drawing/2014/main" id="{0E790B39-4906-4A02-A745-843070ABEE2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88354" y="1052688"/>
              <a:ext cx="1782000" cy="603859"/>
            </a:xfrm>
            <a:prstGeom prst="rect">
              <a:avLst/>
            </a:prstGeom>
          </p:spPr>
        </p:pic>
      </p:grpSp>
      <p:pic>
        <p:nvPicPr>
          <p:cNvPr id="4" name="Picture 3"/>
          <p:cNvPicPr>
            <a:picLocks noChangeAspect="1"/>
          </p:cNvPicPr>
          <p:nvPr/>
        </p:nvPicPr>
        <p:blipFill rotWithShape="1">
          <a:blip r:embed="rId6" cstate="hqprint">
            <a:extLst>
              <a:ext uri="{28A0092B-C50C-407E-A947-70E740481C1C}">
                <a14:useLocalDpi xmlns:a14="http://schemas.microsoft.com/office/drawing/2010/main" val="0"/>
              </a:ext>
            </a:extLst>
          </a:blip>
          <a:srcRect b="19273"/>
          <a:stretch/>
        </p:blipFill>
        <p:spPr>
          <a:xfrm>
            <a:off x="4570688" y="2127676"/>
            <a:ext cx="4695865" cy="3015824"/>
          </a:xfrm>
          <a:prstGeom prst="rect">
            <a:avLst/>
          </a:prstGeom>
        </p:spPr>
      </p:pic>
      <p:sp>
        <p:nvSpPr>
          <p:cNvPr id="5" name="Text Placeholder 4"/>
          <p:cNvSpPr>
            <a:spLocks noGrp="1"/>
          </p:cNvSpPr>
          <p:nvPr>
            <p:ph type="body" sz="quarter" idx="15" hasCustomPrompt="1"/>
            <p:custDataLst>
              <p:tags r:id="rId1"/>
            </p:custDataLst>
          </p:nvPr>
        </p:nvSpPr>
        <p:spPr>
          <a:xfrm>
            <a:off x="468000" y="3329999"/>
            <a:ext cx="4032563" cy="826077"/>
          </a:xfrm>
          <a:prstGeom prst="rect">
            <a:avLst/>
          </a:prstGeom>
        </p:spPr>
        <p:txBody>
          <a:bodyPr/>
          <a:lstStyle>
            <a:lvl1pPr marL="0" indent="0">
              <a:lnSpc>
                <a:spcPct val="90000"/>
              </a:lnSpc>
              <a:spcAft>
                <a:spcPts val="0"/>
              </a:spcAft>
              <a:buFont typeface="Arial" panose="020B0604020202020204" pitchFamily="34" charset="0"/>
              <a:buNone/>
              <a:defRPr sz="919" b="1">
                <a:solidFill>
                  <a:schemeClr val="accent1"/>
                </a:solidFill>
              </a:defRPr>
            </a:lvl1pPr>
            <a:lvl2pPr marL="0" indent="0">
              <a:spcBef>
                <a:spcPts val="408"/>
              </a:spcBef>
              <a:spcAft>
                <a:spcPts val="0"/>
              </a:spcAft>
              <a:buFont typeface="Arial" panose="020B0604020202020204" pitchFamily="34" charset="0"/>
              <a:buNone/>
              <a:defRPr sz="919" b="0">
                <a:solidFill>
                  <a:schemeClr val="accent1"/>
                </a:solidFill>
              </a:defRPr>
            </a:lvl2pPr>
            <a:lvl3pPr marL="0" indent="0">
              <a:spcBef>
                <a:spcPts val="816"/>
              </a:spcBef>
              <a:spcAft>
                <a:spcPts val="0"/>
              </a:spcAft>
              <a:buFont typeface="Arial" panose="020B0604020202020204" pitchFamily="34" charset="0"/>
              <a:buNone/>
              <a:defRPr sz="1225" b="0">
                <a:solidFill>
                  <a:schemeClr val="accent1"/>
                </a:solidFill>
              </a:defRPr>
            </a:lvl3pPr>
            <a:lvl4pPr marL="0" indent="0">
              <a:spcBef>
                <a:spcPts val="816"/>
              </a:spcBef>
              <a:spcAft>
                <a:spcPts val="0"/>
              </a:spcAft>
              <a:buNone/>
              <a:defRPr sz="1225" b="0">
                <a:solidFill>
                  <a:schemeClr val="accent1"/>
                </a:solidFill>
              </a:defRPr>
            </a:lvl4pPr>
            <a:lvl5pPr marL="0" indent="0">
              <a:spcBef>
                <a:spcPts val="816"/>
              </a:spcBef>
              <a:spcAft>
                <a:spcPts val="0"/>
              </a:spcAft>
              <a:buNone/>
              <a:defRPr sz="1225" b="0">
                <a:solidFill>
                  <a:schemeClr val="accent1"/>
                </a:solidFill>
              </a:defRPr>
            </a:lvl5pPr>
            <a:lvl6pPr marL="0" indent="0">
              <a:spcBef>
                <a:spcPts val="816"/>
              </a:spcBef>
              <a:spcAft>
                <a:spcPts val="0"/>
              </a:spcAft>
              <a:buFont typeface="Arial" panose="020B0604020202020204" pitchFamily="34" charset="0"/>
              <a:buNone/>
              <a:defRPr sz="1225" b="0">
                <a:solidFill>
                  <a:schemeClr val="accent1"/>
                </a:solidFill>
              </a:defRPr>
            </a:lvl6pPr>
            <a:lvl7pPr marL="0" indent="0">
              <a:spcBef>
                <a:spcPts val="816"/>
              </a:spcBef>
              <a:spcAft>
                <a:spcPts val="0"/>
              </a:spcAft>
              <a:buFont typeface="Arial" panose="020B0604020202020204" pitchFamily="34" charset="0"/>
              <a:buNone/>
              <a:defRPr sz="1225" b="0">
                <a:solidFill>
                  <a:schemeClr val="accent1"/>
                </a:solidFill>
              </a:defRPr>
            </a:lvl7pPr>
            <a:lvl8pPr marL="0" indent="0">
              <a:spcBef>
                <a:spcPts val="816"/>
              </a:spcBef>
              <a:spcAft>
                <a:spcPts val="0"/>
              </a:spcAft>
              <a:buFont typeface="Arial" panose="020B0604020202020204" pitchFamily="34" charset="0"/>
              <a:buNone/>
              <a:defRPr sz="1225" b="0">
                <a:solidFill>
                  <a:schemeClr val="accent1"/>
                </a:solidFill>
              </a:defRPr>
            </a:lvl8pPr>
            <a:lvl9pPr marL="0" indent="0">
              <a:spcBef>
                <a:spcPts val="816"/>
              </a:spcBef>
              <a:spcAft>
                <a:spcPts val="0"/>
              </a:spcAft>
              <a:buFont typeface="Arial" panose="020B0604020202020204" pitchFamily="34" charset="0"/>
              <a:buNone/>
              <a:defRPr sz="1225" b="0">
                <a:solidFill>
                  <a:schemeClr val="accent1"/>
                </a:solidFill>
              </a:defRPr>
            </a:lvl9pPr>
          </a:lstStyle>
          <a:p>
            <a:pPr lvl="0"/>
            <a:r>
              <a:rPr lang="en-GB" dirty="0"/>
              <a:t>Click to add name</a:t>
            </a:r>
          </a:p>
          <a:p>
            <a:pPr lvl="1"/>
            <a:r>
              <a:rPr lang="en-GB" dirty="0"/>
              <a:t>Click to add position or firm</a:t>
            </a:r>
          </a:p>
        </p:txBody>
      </p:sp>
      <p:sp>
        <p:nvSpPr>
          <p:cNvPr id="2" name="Title 1"/>
          <p:cNvSpPr>
            <a:spLocks noGrp="1"/>
          </p:cNvSpPr>
          <p:nvPr>
            <p:ph type="title"/>
            <p:custDataLst>
              <p:tags r:id="rId2"/>
            </p:custDataLst>
          </p:nvPr>
        </p:nvSpPr>
        <p:spPr>
          <a:xfrm>
            <a:off x="468000" y="1620000"/>
            <a:ext cx="4032000" cy="1080000"/>
          </a:xfrm>
        </p:spPr>
        <p:txBody>
          <a:bodyPr/>
          <a:lstStyle/>
          <a:p>
            <a:r>
              <a:rPr lang="en-US"/>
              <a:t>Click to edit Master title style</a:t>
            </a:r>
            <a:endParaRPr lang="en-GB" dirty="0"/>
          </a:p>
        </p:txBody>
      </p:sp>
      <p:pic>
        <p:nvPicPr>
          <p:cNvPr id="10" name="Picture 9">
            <a:extLst>
              <a:ext uri="{FF2B5EF4-FFF2-40B4-BE49-F238E27FC236}">
                <a16:creationId xmlns:a16="http://schemas.microsoft.com/office/drawing/2014/main" id="{7E57499A-431A-4C23-BC89-856559BEC92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17796" y="392081"/>
            <a:ext cx="2757803" cy="353869"/>
          </a:xfrm>
          <a:prstGeom prst="rect">
            <a:avLst/>
          </a:prstGeom>
        </p:spPr>
      </p:pic>
    </p:spTree>
    <p:extLst>
      <p:ext uri="{BB962C8B-B14F-4D97-AF65-F5344CB8AC3E}">
        <p14:creationId xmlns:p14="http://schemas.microsoft.com/office/powerpoint/2010/main" val="1714350652"/>
      </p:ext>
    </p:extLst>
  </p:cSld>
  <p:clrMapOvr>
    <a:masterClrMapping/>
  </p:clrMapOvr>
  <p:transition>
    <p:fade/>
  </p:transition>
  <p:extLst>
    <p:ext uri="{DCECCB84-F9BA-43D5-87BE-67443E8EF086}">
      <p15:sldGuideLst xmlns:p15="http://schemas.microsoft.com/office/powerpoint/2012/main">
        <p15:guide id="1" orient="horz" pos="1498">
          <p15:clr>
            <a:srgbClr val="FBAE40"/>
          </p15:clr>
        </p15:guide>
        <p15:guide id="4" pos="3315">
          <p15:clr>
            <a:srgbClr val="FBAE40"/>
          </p15:clr>
        </p15:guide>
        <p15:guide id="5" orient="horz" pos="3081">
          <p15:clr>
            <a:srgbClr val="FBAE40"/>
          </p15:clr>
        </p15:guide>
        <p15:guide id="6" orient="horz" pos="2499">
          <p15:clr>
            <a:srgbClr val="FBAE40"/>
          </p15:clr>
        </p15:guide>
        <p15:guide id="7" orient="horz" pos="384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sclaim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8C3038-4CC4-46CF-B9C1-5EFE2BA591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401" y="4453617"/>
            <a:ext cx="1692407" cy="415209"/>
          </a:xfrm>
          <a:prstGeom prst="rect">
            <a:avLst/>
          </a:prstGeom>
        </p:spPr>
      </p:pic>
      <p:grpSp>
        <p:nvGrpSpPr>
          <p:cNvPr id="5" name="Group 4">
            <a:extLst>
              <a:ext uri="{FF2B5EF4-FFF2-40B4-BE49-F238E27FC236}">
                <a16:creationId xmlns:a16="http://schemas.microsoft.com/office/drawing/2014/main" id="{8B2BB56B-4B78-4ACD-8F04-09C4749EB015}"/>
              </a:ext>
            </a:extLst>
          </p:cNvPr>
          <p:cNvGrpSpPr/>
          <p:nvPr userDrawn="1"/>
        </p:nvGrpSpPr>
        <p:grpSpPr>
          <a:xfrm>
            <a:off x="2426340" y="4481706"/>
            <a:ext cx="6103826" cy="374909"/>
            <a:chOff x="2900109" y="6158487"/>
            <a:chExt cx="7137026" cy="551023"/>
          </a:xfrm>
        </p:grpSpPr>
        <p:sp>
          <p:nvSpPr>
            <p:cNvPr id="11" name="TextBox 10"/>
            <p:cNvSpPr txBox="1"/>
            <p:nvPr>
              <p:custDataLst>
                <p:tags r:id="rId1"/>
              </p:custDataLst>
            </p:nvPr>
          </p:nvSpPr>
          <p:spPr>
            <a:xfrm>
              <a:off x="2900109" y="6158487"/>
              <a:ext cx="5436552" cy="92262"/>
            </a:xfrm>
            <a:prstGeom prst="rect">
              <a:avLst/>
            </a:prstGeom>
            <a:noFill/>
          </p:spPr>
          <p:txBody>
            <a:bodyPr wrap="square" lIns="0" tIns="0" rIns="0" bIns="0" rtlCol="0">
              <a:spAutoFit/>
            </a:bodyPr>
            <a:lstStyle/>
            <a:p>
              <a:r>
                <a:rPr lang="en-GB" sz="408" b="0" i="0" kern="1200" dirty="0">
                  <a:solidFill>
                    <a:schemeClr val="tx1"/>
                  </a:solidFill>
                  <a:effectLst/>
                  <a:latin typeface="+mn-lt"/>
                  <a:ea typeface="+mn-ea"/>
                  <a:cs typeface="+mn-cs"/>
                </a:rPr>
                <a:t>© 2019 Grant Thornton UK LLP.</a:t>
              </a:r>
              <a:endParaRPr lang="en-GB" sz="408" dirty="0"/>
            </a:p>
          </p:txBody>
        </p:sp>
        <p:sp>
          <p:nvSpPr>
            <p:cNvPr id="12" name="TextBox 11"/>
            <p:cNvSpPr txBox="1"/>
            <p:nvPr>
              <p:custDataLst>
                <p:tags r:id="rId2"/>
              </p:custDataLst>
            </p:nvPr>
          </p:nvSpPr>
          <p:spPr>
            <a:xfrm>
              <a:off x="2900109" y="6300744"/>
              <a:ext cx="7137026" cy="276785"/>
            </a:xfrm>
            <a:prstGeom prst="rect">
              <a:avLst/>
            </a:prstGeom>
            <a:noFill/>
          </p:spPr>
          <p:txBody>
            <a:bodyPr wrap="square" lIns="0" tIns="0" rIns="0" bIns="0" rtlCol="0">
              <a:spAutoFit/>
            </a:bodyPr>
            <a:lstStyle/>
            <a:p>
              <a:pPr marL="0" marR="0" lvl="0" indent="0" algn="l" defTabSz="677348" rtl="0" eaLnBrk="1" fontAlgn="auto" latinLnBrk="0" hangingPunct="1">
                <a:lnSpc>
                  <a:spcPct val="100000"/>
                </a:lnSpc>
                <a:spcBef>
                  <a:spcPts val="0"/>
                </a:spcBef>
                <a:spcAft>
                  <a:spcPts val="0"/>
                </a:spcAft>
                <a:buClrTx/>
                <a:buSzTx/>
                <a:buFontTx/>
                <a:buNone/>
                <a:tabLst/>
                <a:defRPr/>
              </a:pPr>
              <a:r>
                <a:rPr kumimoji="0" lang="en-GB" sz="408"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‘Grant Thornton’ refers to the brand under which the Grant Thornton member firms provide assurance, tax and advisory services to their clients and/or refers to one or more member firms, as the context requires. Grant Thornton UK LLP is a member firm of Grant Thornton International Ltd (GTIL).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p>
          </p:txBody>
        </p:sp>
        <p:sp>
          <p:nvSpPr>
            <p:cNvPr id="9" name="Slide Number Placeholder 5">
              <a:extLst>
                <a:ext uri="{FF2B5EF4-FFF2-40B4-BE49-F238E27FC236}">
                  <a16:creationId xmlns:a16="http://schemas.microsoft.com/office/drawing/2014/main" id="{EAFB0BED-7DE6-4ACB-90C2-A5D2E4C7B6FC}"/>
                </a:ext>
              </a:extLst>
            </p:cNvPr>
            <p:cNvSpPr txBox="1">
              <a:spLocks/>
            </p:cNvSpPr>
            <p:nvPr>
              <p:custDataLst>
                <p:tags r:id="rId3"/>
              </p:custDataLst>
            </p:nvPr>
          </p:nvSpPr>
          <p:spPr>
            <a:xfrm>
              <a:off x="2900109" y="6611085"/>
              <a:ext cx="1311524" cy="98425"/>
            </a:xfrm>
            <a:prstGeom prst="rect">
              <a:avLst/>
            </a:prstGeom>
          </p:spPr>
          <p:txBody>
            <a:bodyPr vert="horz" wrap="none" lIns="0" tIns="0" rIns="0" bIns="0" rtlCol="0" anchor="ctr">
              <a:noAutofit/>
            </a:bodyPr>
            <a:lstStyle>
              <a:defPPr>
                <a:defRPr lang="en-US"/>
              </a:defPPr>
              <a:lvl1pPr marL="0" algn="ctr" defTabSz="457200" rtl="0" eaLnBrk="1" latinLnBrk="0" hangingPunct="1">
                <a:defRPr sz="992"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476" b="1" dirty="0">
                  <a:solidFill>
                    <a:schemeClr val="tx1"/>
                  </a:solidFill>
                </a:rPr>
                <a:t>grantthornton.co.uk</a:t>
              </a:r>
            </a:p>
          </p:txBody>
        </p:sp>
      </p:grpSp>
    </p:spTree>
    <p:extLst>
      <p:ext uri="{BB962C8B-B14F-4D97-AF65-F5344CB8AC3E}">
        <p14:creationId xmlns:p14="http://schemas.microsoft.com/office/powerpoint/2010/main" val="2057034404"/>
      </p:ext>
    </p:extLst>
  </p:cSld>
  <p:clrMapOvr>
    <a:masterClrMapping/>
  </p:clrMapOvr>
  <p:transition>
    <p:fade/>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hasCustomPrompt="1"/>
            <p:custDataLst>
              <p:tags r:id="rId2"/>
            </p:custDataLst>
          </p:nvPr>
        </p:nvSpPr>
        <p:spPr/>
        <p:txBody>
          <a:bodyPr/>
          <a:lstStyle>
            <a:lvl1pPr>
              <a:defRPr/>
            </a:lvl1pPr>
          </a:lstStyle>
          <a:p>
            <a:r>
              <a:rPr lang="en-GB" dirty="0"/>
              <a:t>Click to edit Master title style </a:t>
            </a:r>
          </a:p>
        </p:txBody>
      </p:sp>
      <p:sp>
        <p:nvSpPr>
          <p:cNvPr id="10" name="Content Placeholder 9"/>
          <p:cNvSpPr>
            <a:spLocks noGrp="1"/>
          </p:cNvSpPr>
          <p:nvPr>
            <p:ph sz="quarter" idx="14" hasCustomPrompt="1"/>
            <p:custDataLst>
              <p:tags r:id="rId3"/>
            </p:custDataLst>
          </p:nvPr>
        </p:nvSpPr>
        <p:spPr>
          <a:xfrm>
            <a:off x="468313" y="1493838"/>
            <a:ext cx="8207375" cy="2949575"/>
          </a:xfrm>
        </p:spPr>
        <p:txBody>
          <a:bodyPr/>
          <a:lstStyle>
            <a:lvl1pPr>
              <a:defRPr/>
            </a:lvl1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4213735000"/>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2"/>
            </p:custDataLst>
          </p:nvPr>
        </p:nvSpPr>
        <p:spPr/>
        <p:txBody>
          <a:bodyPr/>
          <a:lstStyle/>
          <a:p>
            <a:r>
              <a:rPr lang="en-US"/>
              <a:t>Click to edit Master title style</a:t>
            </a:r>
            <a:endParaRPr lang="en-GB" dirty="0"/>
          </a:p>
        </p:txBody>
      </p:sp>
      <p:sp>
        <p:nvSpPr>
          <p:cNvPr id="10" name="Content Placeholder 9"/>
          <p:cNvSpPr>
            <a:spLocks noGrp="1"/>
          </p:cNvSpPr>
          <p:nvPr>
            <p:ph sz="quarter" idx="14" hasCustomPrompt="1"/>
            <p:custDataLst>
              <p:tags r:id="rId3"/>
            </p:custDataLst>
          </p:nvPr>
        </p:nvSpPr>
        <p:spPr>
          <a:xfrm>
            <a:off x="468313" y="1493838"/>
            <a:ext cx="8207375" cy="2949575"/>
          </a:xfrm>
        </p:spPr>
        <p:txBody>
          <a:bodyPr/>
          <a:lstStyle>
            <a:lvl1pPr>
              <a:defRPr/>
            </a:lvl1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2505897112"/>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 column + pictur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468000" y="1493797"/>
            <a:ext cx="46980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3"/>
            </p:custDataLst>
          </p:nvPr>
        </p:nvSpPr>
        <p:spPr/>
        <p:txBody>
          <a:bodyPr/>
          <a:lstStyle/>
          <a:p>
            <a:r>
              <a:rPr lang="en-US"/>
              <a:t>Click to edit Master title style</a:t>
            </a:r>
            <a:endParaRPr lang="en-GB" dirty="0"/>
          </a:p>
        </p:txBody>
      </p:sp>
      <p:sp>
        <p:nvSpPr>
          <p:cNvPr id="5" name="Picture Placeholder 4"/>
          <p:cNvSpPr>
            <a:spLocks noGrp="1"/>
          </p:cNvSpPr>
          <p:nvPr>
            <p:ph type="pic" sz="quarter" idx="14" hasCustomPrompt="1"/>
            <p:custDataLst>
              <p:tags r:id="rId4"/>
            </p:custDataLst>
          </p:nvPr>
        </p:nvSpPr>
        <p:spPr>
          <a:xfrm>
            <a:off x="5381625" y="1493838"/>
            <a:ext cx="3294063" cy="2949575"/>
          </a:xfrm>
        </p:spPr>
        <p:txBody>
          <a:bodyPr/>
          <a:lstStyle>
            <a:lvl1pPr>
              <a:defRPr/>
            </a:lvl1pPr>
          </a:lstStyle>
          <a:p>
            <a:r>
              <a:rPr lang="en-US" dirty="0"/>
              <a:t>Click ‘Insert Image’ from the ribbon</a:t>
            </a:r>
            <a:endParaRPr lang="en-GB" dirty="0"/>
          </a:p>
        </p:txBody>
      </p:sp>
    </p:spTree>
    <p:extLst>
      <p:ext uri="{BB962C8B-B14F-4D97-AF65-F5344CB8AC3E}">
        <p14:creationId xmlns:p14="http://schemas.microsoft.com/office/powerpoint/2010/main" val="3465401246"/>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3390">
          <p15:clr>
            <a:srgbClr val="FBAE40"/>
          </p15:clr>
        </p15:guide>
        <p15:guide id="5" pos="325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6" name="Title 5"/>
          <p:cNvSpPr>
            <a:spLocks noGrp="1"/>
          </p:cNvSpPr>
          <p:nvPr>
            <p:ph type="title"/>
            <p:custDataLst>
              <p:tags r:id="rId2"/>
            </p:custDataLst>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6FD003C-C59E-4AEE-8E68-505F2775F7AC}"/>
              </a:ext>
            </a:extLst>
          </p:cNvPr>
          <p:cNvSpPr>
            <a:spLocks noGrp="1"/>
          </p:cNvSpPr>
          <p:nvPr>
            <p:ph sz="quarter" idx="15" hasCustomPrompt="1"/>
            <p:custDataLst>
              <p:tags r:id="rId3"/>
            </p:custDataLst>
          </p:nvPr>
        </p:nvSpPr>
        <p:spPr>
          <a:xfrm>
            <a:off x="468000" y="1494000"/>
            <a:ext cx="3995737"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8" name="Content Placeholder 2">
            <a:extLst>
              <a:ext uri="{FF2B5EF4-FFF2-40B4-BE49-F238E27FC236}">
                <a16:creationId xmlns:a16="http://schemas.microsoft.com/office/drawing/2014/main" id="{7F692C17-6C1F-4A47-B80F-F62330EE86D2}"/>
              </a:ext>
            </a:extLst>
          </p:cNvPr>
          <p:cNvSpPr>
            <a:spLocks noGrp="1"/>
          </p:cNvSpPr>
          <p:nvPr>
            <p:ph sz="quarter" idx="16" hasCustomPrompt="1"/>
            <p:custDataLst>
              <p:tags r:id="rId4"/>
            </p:custDataLst>
          </p:nvPr>
        </p:nvSpPr>
        <p:spPr>
          <a:xfrm>
            <a:off x="4680000" y="1494000"/>
            <a:ext cx="3995737"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2787732573"/>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s – purple">
    <p:spTree>
      <p:nvGrpSpPr>
        <p:cNvPr id="1" name=""/>
        <p:cNvGrpSpPr/>
        <p:nvPr/>
      </p:nvGrpSpPr>
      <p:grpSpPr>
        <a:xfrm>
          <a:off x="0" y="0"/>
          <a:ext cx="0" cy="0"/>
          <a:chOff x="0" y="0"/>
          <a:chExt cx="0" cy="0"/>
        </a:xfrm>
      </p:grpSpPr>
      <p:sp>
        <p:nvSpPr>
          <p:cNvPr id="6" name="Rectangle 5"/>
          <p:cNvSpPr/>
          <p:nvPr userDrawn="1">
            <p:custDataLst>
              <p:tags r:id="rId1"/>
            </p:custDataLst>
          </p:nvPr>
        </p:nvSpPr>
        <p:spPr>
          <a:xfrm>
            <a:off x="4572312" y="1493796"/>
            <a:ext cx="4103688" cy="2952000"/>
          </a:xfrm>
          <a:prstGeom prst="rect">
            <a:avLst/>
          </a:prstGeom>
          <a:solidFill>
            <a:srgbClr val="4F2D7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dirty="0"/>
          </a:p>
        </p:txBody>
      </p:sp>
      <p:sp>
        <p:nvSpPr>
          <p:cNvPr id="7" name="Rectangle 6"/>
          <p:cNvSpPr/>
          <p:nvPr userDrawn="1">
            <p:custDataLst>
              <p:tags r:id="rId2"/>
            </p:custDataLst>
          </p:nvPr>
        </p:nvSpPr>
        <p:spPr>
          <a:xfrm>
            <a:off x="468313" y="1493797"/>
            <a:ext cx="4103687" cy="2952000"/>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dirty="0"/>
          </a:p>
        </p:txBody>
      </p:sp>
      <p:sp>
        <p:nvSpPr>
          <p:cNvPr id="9" name="Oval 8"/>
          <p:cNvSpPr/>
          <p:nvPr userDrawn="1">
            <p:custDataLst>
              <p:tags r:id="rId3"/>
            </p:custDataLst>
          </p:nvPr>
        </p:nvSpPr>
        <p:spPr>
          <a:xfrm>
            <a:off x="4140000" y="2699797"/>
            <a:ext cx="540000" cy="54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Text Placeholder 4"/>
          <p:cNvSpPr>
            <a:spLocks noGrp="1"/>
          </p:cNvSpPr>
          <p:nvPr>
            <p:ph type="body" sz="quarter" idx="12" hasCustomPrompt="1"/>
            <p:custDataLst>
              <p:tags r:id="rId4"/>
            </p:custDataLst>
          </p:nvPr>
        </p:nvSpPr>
        <p:spPr>
          <a:xfrm>
            <a:off x="468000" y="1493797"/>
            <a:ext cx="3996000" cy="2952000"/>
          </a:xfr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dirty="0"/>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0" name="Title 9"/>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417895146"/>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s – accent">
    <p:spTree>
      <p:nvGrpSpPr>
        <p:cNvPr id="1" name=""/>
        <p:cNvGrpSpPr/>
        <p:nvPr/>
      </p:nvGrpSpPr>
      <p:grpSpPr>
        <a:xfrm>
          <a:off x="0" y="0"/>
          <a:ext cx="0" cy="0"/>
          <a:chOff x="0" y="0"/>
          <a:chExt cx="0" cy="0"/>
        </a:xfrm>
      </p:grpSpPr>
      <p:sp>
        <p:nvSpPr>
          <p:cNvPr id="6" name="Rectangle 5"/>
          <p:cNvSpPr/>
          <p:nvPr userDrawn="1">
            <p:custDataLst>
              <p:tags r:id="rId1"/>
            </p:custDataLst>
          </p:nvPr>
        </p:nvSpPr>
        <p:spPr>
          <a:xfrm>
            <a:off x="4572312" y="1493796"/>
            <a:ext cx="4103688" cy="2952000"/>
          </a:xfrm>
          <a:prstGeom prst="rect">
            <a:avLst/>
          </a:prstGeom>
          <a:solidFill>
            <a:schemeClr val="accent4">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dirty="0"/>
          </a:p>
        </p:txBody>
      </p:sp>
      <p:sp>
        <p:nvSpPr>
          <p:cNvPr id="7" name="Rectangle 6"/>
          <p:cNvSpPr/>
          <p:nvPr userDrawn="1">
            <p:custDataLst>
              <p:tags r:id="rId2"/>
            </p:custDataLst>
          </p:nvPr>
        </p:nvSpPr>
        <p:spPr>
          <a:xfrm>
            <a:off x="468313" y="1493797"/>
            <a:ext cx="4103687" cy="295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dirty="0"/>
          </a:p>
        </p:txBody>
      </p:sp>
      <p:sp>
        <p:nvSpPr>
          <p:cNvPr id="9" name="Oval 8"/>
          <p:cNvSpPr/>
          <p:nvPr userDrawn="1">
            <p:custDataLst>
              <p:tags r:id="rId3"/>
            </p:custDataLst>
          </p:nvPr>
        </p:nvSpPr>
        <p:spPr>
          <a:xfrm>
            <a:off x="4139688" y="2699797"/>
            <a:ext cx="540000" cy="54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Text Placeholder 4"/>
          <p:cNvSpPr>
            <a:spLocks noGrp="1"/>
          </p:cNvSpPr>
          <p:nvPr>
            <p:ph type="body" sz="quarter" idx="12" hasCustomPrompt="1"/>
            <p:custDataLst>
              <p:tags r:id="rId4"/>
            </p:custDataLst>
          </p:nvPr>
        </p:nvSpPr>
        <p:spPr>
          <a:xfrm>
            <a:off x="468000" y="1493797"/>
            <a:ext cx="3996000" cy="2952000"/>
          </a:xfr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dirty="0"/>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3" name="Title 2"/>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000941142"/>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our columns – pictures, tex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9" name="Picture Placeholder 8"/>
          <p:cNvSpPr>
            <a:spLocks noGrp="1"/>
          </p:cNvSpPr>
          <p:nvPr>
            <p:ph type="pic" sz="quarter" idx="17" hasCustomPrompt="1"/>
            <p:custDataLst>
              <p:tags r:id="rId2"/>
            </p:custDataLst>
          </p:nvPr>
        </p:nvSpPr>
        <p:spPr>
          <a:xfrm>
            <a:off x="468313" y="1493837"/>
            <a:ext cx="1889125" cy="1422000"/>
          </a:xfrm>
        </p:spPr>
        <p:txBody>
          <a:bodyPr/>
          <a:lstStyle>
            <a:lvl1pPr>
              <a:defRPr/>
            </a:lvl1pPr>
          </a:lstStyle>
          <a:p>
            <a:r>
              <a:rPr lang="en-US" dirty="0"/>
              <a:t>Click ‘Insert Image’ from the ribbon</a:t>
            </a:r>
            <a:endParaRPr lang="en-GB" dirty="0"/>
          </a:p>
        </p:txBody>
      </p:sp>
      <p:sp>
        <p:nvSpPr>
          <p:cNvPr id="13" name="Picture Placeholder 8"/>
          <p:cNvSpPr>
            <a:spLocks noGrp="1"/>
          </p:cNvSpPr>
          <p:nvPr>
            <p:ph type="pic" sz="quarter" idx="19" hasCustomPrompt="1"/>
            <p:custDataLst>
              <p:tags r:id="rId3"/>
            </p:custDataLst>
          </p:nvPr>
        </p:nvSpPr>
        <p:spPr>
          <a:xfrm>
            <a:off x="2574050" y="1493837"/>
            <a:ext cx="1889125" cy="1422000"/>
          </a:xfrm>
        </p:spPr>
        <p:txBody>
          <a:bodyPr/>
          <a:lstStyle>
            <a:lvl1pPr>
              <a:defRPr/>
            </a:lvl1pPr>
          </a:lstStyle>
          <a:p>
            <a:r>
              <a:rPr lang="en-US" dirty="0"/>
              <a:t>Click ‘Insert Image’ from the ribbon</a:t>
            </a:r>
            <a:endParaRPr lang="en-GB" dirty="0"/>
          </a:p>
        </p:txBody>
      </p:sp>
      <p:sp>
        <p:nvSpPr>
          <p:cNvPr id="15" name="Picture Placeholder 8"/>
          <p:cNvSpPr>
            <a:spLocks noGrp="1"/>
          </p:cNvSpPr>
          <p:nvPr>
            <p:ph type="pic" sz="quarter" idx="21" hasCustomPrompt="1"/>
            <p:custDataLst>
              <p:tags r:id="rId4"/>
            </p:custDataLst>
          </p:nvPr>
        </p:nvSpPr>
        <p:spPr>
          <a:xfrm>
            <a:off x="4680000" y="1493837"/>
            <a:ext cx="1889125" cy="1422000"/>
          </a:xfrm>
        </p:spPr>
        <p:txBody>
          <a:bodyPr/>
          <a:lstStyle>
            <a:lvl1pPr>
              <a:defRPr/>
            </a:lvl1pPr>
          </a:lstStyle>
          <a:p>
            <a:r>
              <a:rPr lang="en-US" dirty="0"/>
              <a:t>Click ‘Insert Image’ from the ribbon</a:t>
            </a:r>
            <a:endParaRPr lang="en-GB" dirty="0"/>
          </a:p>
        </p:txBody>
      </p:sp>
      <p:sp>
        <p:nvSpPr>
          <p:cNvPr id="17" name="Picture Placeholder 8"/>
          <p:cNvSpPr>
            <a:spLocks noGrp="1"/>
          </p:cNvSpPr>
          <p:nvPr>
            <p:ph type="pic" sz="quarter" idx="23" hasCustomPrompt="1"/>
            <p:custDataLst>
              <p:tags r:id="rId5"/>
            </p:custDataLst>
          </p:nvPr>
        </p:nvSpPr>
        <p:spPr>
          <a:xfrm>
            <a:off x="6786875" y="1493837"/>
            <a:ext cx="1889125" cy="1422000"/>
          </a:xfrm>
        </p:spPr>
        <p:txBody>
          <a:bodyPr/>
          <a:lstStyle>
            <a:lvl1pPr>
              <a:defRPr/>
            </a:lvl1pPr>
          </a:lstStyle>
          <a:p>
            <a:r>
              <a:rPr lang="en-US" dirty="0"/>
              <a:t>Click ‘Insert Image’ from the ribbon</a:t>
            </a:r>
            <a:endParaRPr lang="en-GB" dirty="0"/>
          </a:p>
        </p:txBody>
      </p:sp>
      <p:sp>
        <p:nvSpPr>
          <p:cNvPr id="2" name="Title 1"/>
          <p:cNvSpPr>
            <a:spLocks noGrp="1"/>
          </p:cNvSpPr>
          <p:nvPr>
            <p:ph type="title"/>
            <p:custDataLst>
              <p:tags r:id="rId6"/>
            </p:custDataLst>
          </p:nvPr>
        </p:nvSpPr>
        <p:spPr/>
        <p:txBody>
          <a:bodyPr/>
          <a:lstStyle/>
          <a:p>
            <a:r>
              <a:rPr lang="en-US"/>
              <a:t>Click to edit Master title style</a:t>
            </a:r>
            <a:endParaRPr lang="en-GB" dirty="0"/>
          </a:p>
        </p:txBody>
      </p:sp>
      <p:sp>
        <p:nvSpPr>
          <p:cNvPr id="18" name="Text Placeholder 4"/>
          <p:cNvSpPr>
            <a:spLocks noGrp="1"/>
          </p:cNvSpPr>
          <p:nvPr>
            <p:ph type="body" sz="quarter" idx="24" hasCustomPrompt="1"/>
            <p:custDataLst>
              <p:tags r:id="rId7"/>
            </p:custDataLst>
          </p:nvPr>
        </p:nvSpPr>
        <p:spPr>
          <a:xfrm>
            <a:off x="472663" y="3013534"/>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9" name="Text Placeholder 5"/>
          <p:cNvSpPr>
            <a:spLocks noGrp="1"/>
          </p:cNvSpPr>
          <p:nvPr>
            <p:ph type="body" sz="quarter" idx="25" hasCustomPrompt="1"/>
            <p:custDataLst>
              <p:tags r:id="rId8"/>
            </p:custDataLst>
          </p:nvPr>
        </p:nvSpPr>
        <p:spPr>
          <a:xfrm>
            <a:off x="2582055" y="3020653"/>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0" name="Text Placeholder 6"/>
          <p:cNvSpPr>
            <a:spLocks noGrp="1"/>
          </p:cNvSpPr>
          <p:nvPr>
            <p:ph type="body" sz="quarter" idx="26" hasCustomPrompt="1"/>
            <p:custDataLst>
              <p:tags r:id="rId9"/>
            </p:custDataLst>
          </p:nvPr>
        </p:nvSpPr>
        <p:spPr>
          <a:xfrm>
            <a:off x="4691644" y="3019241"/>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1" name="Text Placeholder 7"/>
          <p:cNvSpPr>
            <a:spLocks noGrp="1"/>
          </p:cNvSpPr>
          <p:nvPr>
            <p:ph type="body" sz="quarter" idx="27" hasCustomPrompt="1"/>
            <p:custDataLst>
              <p:tags r:id="rId10"/>
            </p:custDataLst>
          </p:nvPr>
        </p:nvSpPr>
        <p:spPr>
          <a:xfrm>
            <a:off x="6803092" y="3019241"/>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1512675935"/>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guide id="7" pos="1622">
          <p15:clr>
            <a:srgbClr val="FBAE40"/>
          </p15:clr>
        </p15:guide>
        <p15:guide id="8" pos="1486">
          <p15:clr>
            <a:srgbClr val="FBAE40"/>
          </p15:clr>
        </p15:guide>
        <p15:guide id="9" pos="4274">
          <p15:clr>
            <a:srgbClr val="FBAE40"/>
          </p15:clr>
        </p15:guide>
        <p15:guide id="10" pos="413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ey message + conten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6" name="Text Placeholder 5"/>
          <p:cNvSpPr>
            <a:spLocks noGrp="1"/>
          </p:cNvSpPr>
          <p:nvPr>
            <p:ph type="body" sz="quarter" idx="28" hasCustomPrompt="1"/>
            <p:custDataLst>
              <p:tags r:id="rId2"/>
            </p:custDataLst>
          </p:nvPr>
        </p:nvSpPr>
        <p:spPr>
          <a:xfrm>
            <a:off x="468000" y="1493837"/>
            <a:ext cx="25908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Title 1"/>
          <p:cNvSpPr>
            <a:spLocks noGrp="1"/>
          </p:cNvSpPr>
          <p:nvPr>
            <p:ph type="title"/>
            <p:custDataLst>
              <p:tags r:id="rId3"/>
            </p:custDataLst>
          </p:nvPr>
        </p:nvSpPr>
        <p:spPr/>
        <p:txBody>
          <a:bodyPr/>
          <a:lstStyle/>
          <a:p>
            <a:r>
              <a:rPr lang="en-US"/>
              <a:t>Click to edit Master title style</a:t>
            </a:r>
            <a:endParaRPr lang="en-GB" dirty="0"/>
          </a:p>
        </p:txBody>
      </p:sp>
      <p:sp>
        <p:nvSpPr>
          <p:cNvPr id="5" name="Content Placeholder 4">
            <a:extLst>
              <a:ext uri="{FF2B5EF4-FFF2-40B4-BE49-F238E27FC236}">
                <a16:creationId xmlns:a16="http://schemas.microsoft.com/office/drawing/2014/main" id="{410835FB-DD0E-4E53-9AD4-FB49E2729D7E}"/>
              </a:ext>
            </a:extLst>
          </p:cNvPr>
          <p:cNvSpPr>
            <a:spLocks noGrp="1"/>
          </p:cNvSpPr>
          <p:nvPr>
            <p:ph sz="quarter" idx="29" hasCustomPrompt="1"/>
            <p:custDataLst>
              <p:tags r:id="rId4"/>
            </p:custDataLst>
          </p:nvPr>
        </p:nvSpPr>
        <p:spPr>
          <a:xfrm>
            <a:off x="3276000" y="1493838"/>
            <a:ext cx="5399088"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364923354"/>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7" pos="1927">
          <p15:clr>
            <a:srgbClr val="FBAE40"/>
          </p15:clr>
        </p15:guide>
        <p15:guide id="8" pos="20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 purple">
    <p:spTree>
      <p:nvGrpSpPr>
        <p:cNvPr id="1" name=""/>
        <p:cNvGrpSpPr/>
        <p:nvPr/>
      </p:nvGrpSpPr>
      <p:grpSpPr>
        <a:xfrm>
          <a:off x="0" y="0"/>
          <a:ext cx="0" cy="0"/>
          <a:chOff x="0" y="0"/>
          <a:chExt cx="0" cy="0"/>
        </a:xfrm>
      </p:grpSpPr>
      <p:sp>
        <p:nvSpPr>
          <p:cNvPr id="6" name="Rectangle 5"/>
          <p:cNvSpPr/>
          <p:nvPr userDrawn="1">
            <p:custDataLst>
              <p:tags r:id="rId1"/>
            </p:custDataLst>
          </p:nvPr>
        </p:nvSpPr>
        <p:spPr>
          <a:xfrm>
            <a:off x="4572312" y="1493796"/>
            <a:ext cx="4103688" cy="2952000"/>
          </a:xfrm>
          <a:prstGeom prst="rect">
            <a:avLst/>
          </a:prstGeom>
          <a:solidFill>
            <a:srgbClr val="4F2D7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dirty="0"/>
          </a:p>
        </p:txBody>
      </p:sp>
      <p:sp>
        <p:nvSpPr>
          <p:cNvPr id="7" name="Rectangle 6"/>
          <p:cNvSpPr/>
          <p:nvPr userDrawn="1">
            <p:custDataLst>
              <p:tags r:id="rId2"/>
            </p:custDataLst>
          </p:nvPr>
        </p:nvSpPr>
        <p:spPr>
          <a:xfrm>
            <a:off x="468313" y="1493797"/>
            <a:ext cx="4103687" cy="2952000"/>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dirty="0"/>
          </a:p>
        </p:txBody>
      </p:sp>
      <p:sp>
        <p:nvSpPr>
          <p:cNvPr id="9" name="Oval 8"/>
          <p:cNvSpPr/>
          <p:nvPr userDrawn="1">
            <p:custDataLst>
              <p:tags r:id="rId3"/>
            </p:custDataLst>
          </p:nvPr>
        </p:nvSpPr>
        <p:spPr>
          <a:xfrm>
            <a:off x="4140000" y="2699797"/>
            <a:ext cx="540000" cy="54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Text Placeholder 4"/>
          <p:cNvSpPr>
            <a:spLocks noGrp="1"/>
          </p:cNvSpPr>
          <p:nvPr>
            <p:ph type="body" sz="quarter" idx="12" hasCustomPrompt="1"/>
            <p:custDataLst>
              <p:tags r:id="rId4"/>
            </p:custDataLst>
          </p:nvPr>
        </p:nvSpPr>
        <p:spPr>
          <a:xfrm>
            <a:off x="468000" y="1493797"/>
            <a:ext cx="3996000" cy="2952000"/>
          </a:xfr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dirty="0"/>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0" name="Title 9"/>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544633025"/>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468000" y="1493797"/>
            <a:ext cx="39960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cxnSp>
        <p:nvCxnSpPr>
          <p:cNvPr id="6" name="Straight Connector 5"/>
          <p:cNvCxnSpPr/>
          <p:nvPr userDrawn="1">
            <p:custDataLst>
              <p:tags r:id="rId3"/>
            </p:custDataLst>
          </p:nvPr>
        </p:nvCxnSpPr>
        <p:spPr>
          <a:xfrm>
            <a:off x="4572000" y="1493797"/>
            <a:ext cx="0" cy="2952000"/>
          </a:xfrm>
          <a:prstGeom prst="line">
            <a:avLst/>
          </a:prstGeom>
          <a:ln w="762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Freeform 5"/>
          <p:cNvSpPr>
            <a:spLocks noEditPoints="1"/>
          </p:cNvSpPr>
          <p:nvPr userDrawn="1">
            <p:custDataLst>
              <p:tags r:id="rId4"/>
            </p:custDataLst>
          </p:nvPr>
        </p:nvSpPr>
        <p:spPr bwMode="auto">
          <a:xfrm>
            <a:off x="6505575" y="1493797"/>
            <a:ext cx="360363"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noEditPoints="1"/>
          </p:cNvSpPr>
          <p:nvPr userDrawn="1">
            <p:custDataLst>
              <p:tags r:id="rId5"/>
            </p:custDataLst>
          </p:nvPr>
        </p:nvSpPr>
        <p:spPr bwMode="auto">
          <a:xfrm>
            <a:off x="6505575" y="4175922"/>
            <a:ext cx="360363"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tIns="0" bIns="0" anchor="ctr" anchorCtr="0"/>
          <a:lstStyle>
            <a:lvl1pPr marL="0" indent="0" algn="ctr">
              <a:spcAft>
                <a:spcPts val="1200"/>
              </a:spcAft>
              <a:buFont typeface="Arial" panose="020B0604020202020204" pitchFamily="34" charset="0"/>
              <a:buNone/>
              <a:defRPr sz="2600" b="0">
                <a:solidFill>
                  <a:schemeClr val="accent1"/>
                </a:solidFill>
              </a:defRPr>
            </a:lvl1pPr>
            <a:lvl2pPr marL="0" indent="0" algn="ctr">
              <a:spcAft>
                <a:spcPts val="1200"/>
              </a:spcAft>
              <a:buFont typeface="Arial" panose="020B0604020202020204" pitchFamily="34" charset="0"/>
              <a:buNone/>
              <a:defRPr sz="2600" b="0">
                <a:solidFill>
                  <a:schemeClr val="accent1"/>
                </a:solidFill>
              </a:defRPr>
            </a:lvl2pPr>
            <a:lvl3pPr marL="0" indent="0" algn="ctr">
              <a:spcAft>
                <a:spcPts val="1200"/>
              </a:spcAft>
              <a:buNone/>
              <a:defRPr sz="2600" b="0">
                <a:solidFill>
                  <a:schemeClr val="accent1"/>
                </a:solidFill>
              </a:defRPr>
            </a:lvl3pPr>
            <a:lvl4pPr marL="0" indent="0" algn="ctr">
              <a:spcAft>
                <a:spcPts val="1200"/>
              </a:spcAft>
              <a:buNone/>
              <a:defRPr sz="2600" b="0">
                <a:solidFill>
                  <a:schemeClr val="accent1"/>
                </a:solidFill>
              </a:defRPr>
            </a:lvl4pPr>
            <a:lvl5pPr marL="0" indent="0" algn="ctr">
              <a:spcAft>
                <a:spcPts val="1200"/>
              </a:spcAft>
              <a:buNone/>
              <a:defRPr sz="2600" b="0">
                <a:solidFill>
                  <a:schemeClr val="accent1"/>
                </a:solidFill>
              </a:defRPr>
            </a:lvl5pPr>
            <a:lvl6pPr marL="0" indent="0" algn="ctr">
              <a:spcAft>
                <a:spcPts val="1200"/>
              </a:spcAft>
              <a:buNone/>
              <a:defRPr sz="2600" b="0">
                <a:solidFill>
                  <a:schemeClr val="accent1"/>
                </a:solidFill>
              </a:defRPr>
            </a:lvl6pPr>
            <a:lvl7pPr marL="0" indent="0" algn="ctr">
              <a:spcAft>
                <a:spcPts val="1200"/>
              </a:spcAft>
              <a:buNone/>
              <a:defRPr sz="2600" b="0">
                <a:solidFill>
                  <a:schemeClr val="accent1"/>
                </a:solidFill>
              </a:defRPr>
            </a:lvl7pPr>
            <a:lvl8pPr marL="0" indent="0" algn="ctr">
              <a:spcAft>
                <a:spcPts val="1200"/>
              </a:spcAft>
              <a:buNone/>
              <a:defRPr sz="2600" b="0">
                <a:solidFill>
                  <a:schemeClr val="accent1"/>
                </a:solidFill>
              </a:defRPr>
            </a:lvl8pPr>
            <a:lvl9pPr marL="0" indent="0" algn="ctr">
              <a:spcAft>
                <a:spcPts val="1200"/>
              </a:spcAft>
              <a:buNone/>
              <a:defRPr sz="2600" b="0">
                <a:solidFill>
                  <a:schemeClr val="accent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Title 1"/>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915995433"/>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 quote – accent">
    <p:spTree>
      <p:nvGrpSpPr>
        <p:cNvPr id="1" name=""/>
        <p:cNvGrpSpPr/>
        <p:nvPr/>
      </p:nvGrpSpPr>
      <p:grpSpPr>
        <a:xfrm>
          <a:off x="0" y="0"/>
          <a:ext cx="0" cy="0"/>
          <a:chOff x="0" y="0"/>
          <a:chExt cx="0" cy="0"/>
        </a:xfrm>
      </p:grpSpPr>
      <p:sp>
        <p:nvSpPr>
          <p:cNvPr id="2" name="Rectangle 1"/>
          <p:cNvSpPr/>
          <p:nvPr userDrawn="1">
            <p:custDataLst>
              <p:tags r:id="rId1"/>
            </p:custDataLst>
          </p:nvPr>
        </p:nvSpPr>
        <p:spPr>
          <a:xfrm>
            <a:off x="4680000" y="1493797"/>
            <a:ext cx="3996050" cy="29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sp>
        <p:nvSpPr>
          <p:cNvPr id="10" name="Freeform 5"/>
          <p:cNvSpPr>
            <a:spLocks noEditPoints="1"/>
          </p:cNvSpPr>
          <p:nvPr userDrawn="1">
            <p:custDataLst>
              <p:tags r:id="rId3"/>
            </p:custDataLst>
          </p:nvPr>
        </p:nvSpPr>
        <p:spPr bwMode="auto">
          <a:xfrm>
            <a:off x="6497844" y="1743757"/>
            <a:ext cx="360363"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noEditPoints="1"/>
          </p:cNvSpPr>
          <p:nvPr userDrawn="1">
            <p:custDataLst>
              <p:tags r:id="rId4"/>
            </p:custDataLst>
          </p:nvPr>
        </p:nvSpPr>
        <p:spPr bwMode="auto">
          <a:xfrm>
            <a:off x="6497844" y="3976163"/>
            <a:ext cx="360363"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Picture Placeholder 15"/>
          <p:cNvSpPr>
            <a:spLocks noGrp="1"/>
          </p:cNvSpPr>
          <p:nvPr>
            <p:ph type="pic" sz="quarter" idx="15" hasCustomPrompt="1"/>
            <p:custDataLst>
              <p:tags r:id="rId5"/>
            </p:custDataLst>
          </p:nvPr>
        </p:nvSpPr>
        <p:spPr>
          <a:xfrm>
            <a:off x="468000" y="1493797"/>
            <a:ext cx="3996000" cy="2952750"/>
          </a:xfrm>
        </p:spPr>
        <p:txBody>
          <a:bodyPr/>
          <a:lstStyle>
            <a:lvl1pPr>
              <a:defRPr/>
            </a:lvl1pPr>
          </a:lstStyle>
          <a:p>
            <a:r>
              <a:rPr lang="en-US" dirty="0"/>
              <a:t>Click ‘Insert Image’ from the ribbon</a:t>
            </a:r>
            <a:endParaRPr lang="en-GB" dirty="0"/>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tIns="0" bIns="0" anchor="ctr"/>
          <a:lstStyle>
            <a:lvl1pPr marL="0" indent="0" algn="ctr">
              <a:spcAft>
                <a:spcPts val="600"/>
              </a:spcAft>
              <a:buFont typeface="Arial" panose="020B0604020202020204" pitchFamily="34" charset="0"/>
              <a:buNone/>
              <a:defRPr sz="18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6" name="Title 5"/>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477771435"/>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 purple">
    <p:spTree>
      <p:nvGrpSpPr>
        <p:cNvPr id="1" name=""/>
        <p:cNvGrpSpPr/>
        <p:nvPr/>
      </p:nvGrpSpPr>
      <p:grpSpPr>
        <a:xfrm>
          <a:off x="0" y="0"/>
          <a:ext cx="0" cy="0"/>
          <a:chOff x="0" y="0"/>
          <a:chExt cx="0" cy="0"/>
        </a:xfrm>
      </p:grpSpPr>
      <p:sp>
        <p:nvSpPr>
          <p:cNvPr id="20" name="Rectangle 19"/>
          <p:cNvSpPr/>
          <p:nvPr userDrawn="1">
            <p:custDataLst>
              <p:tags r:id="rId1"/>
            </p:custDataLst>
          </p:nvPr>
        </p:nvSpPr>
        <p:spPr>
          <a:xfrm>
            <a:off x="0" y="0"/>
            <a:ext cx="9144000" cy="4443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sp>
        <p:nvSpPr>
          <p:cNvPr id="10" name="Freeform 5"/>
          <p:cNvSpPr>
            <a:spLocks noChangeAspect="1" noEditPoints="1"/>
          </p:cNvSpPr>
          <p:nvPr userDrawn="1">
            <p:custDataLst>
              <p:tags r:id="rId3"/>
            </p:custDataLst>
          </p:nvPr>
        </p:nvSpPr>
        <p:spPr bwMode="auto">
          <a:xfrm>
            <a:off x="4320000" y="395794"/>
            <a:ext cx="504000" cy="375225"/>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noChangeAspect="1" noEditPoints="1"/>
          </p:cNvSpPr>
          <p:nvPr userDrawn="1">
            <p:custDataLst>
              <p:tags r:id="rId4"/>
            </p:custDataLst>
          </p:nvPr>
        </p:nvSpPr>
        <p:spPr bwMode="auto">
          <a:xfrm>
            <a:off x="4320000" y="3674064"/>
            <a:ext cx="504000" cy="377444"/>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Text Placeholder 4"/>
          <p:cNvSpPr>
            <a:spLocks noGrp="1"/>
          </p:cNvSpPr>
          <p:nvPr>
            <p:ph type="body" sz="quarter" idx="14" hasCustomPrompt="1"/>
            <p:custDataLst>
              <p:tags r:id="rId5"/>
            </p:custDataLst>
          </p:nvPr>
        </p:nvSpPr>
        <p:spPr>
          <a:xfrm>
            <a:off x="468313" y="846000"/>
            <a:ext cx="8207375" cy="2754000"/>
          </a:xfrm>
        </p:spPr>
        <p:txBody>
          <a:bodyPr anchor="ctr"/>
          <a:lstStyle>
            <a:lvl1pPr marL="0" indent="0" algn="ctr">
              <a:spcAft>
                <a:spcPts val="600"/>
              </a:spcAft>
              <a:buFont typeface="Arial" panose="020B0604020202020204" pitchFamily="34" charset="0"/>
              <a:buNone/>
              <a:defRPr sz="24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291059028"/>
      </p:ext>
    </p:extLst>
  </p:cSld>
  <p:clrMapOvr>
    <a:masterClrMapping/>
  </p:clrMapOvr>
  <p:extLst>
    <p:ext uri="{DCECCB84-F9BA-43D5-87BE-67443E8EF086}">
      <p15:sldGuideLst xmlns:p15="http://schemas.microsoft.com/office/powerpoint/2012/main">
        <p15:guide id="3" orient="horz" pos="2799">
          <p15:clr>
            <a:srgbClr val="FBAE40"/>
          </p15:clr>
        </p15:guide>
        <p15:guide id="4" orient="horz" pos="2267">
          <p15:clr>
            <a:srgbClr val="FBAE40"/>
          </p15:clr>
        </p15:guide>
        <p15:guide id="5" orient="horz" pos="53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 accent">
    <p:spTree>
      <p:nvGrpSpPr>
        <p:cNvPr id="1" name=""/>
        <p:cNvGrpSpPr/>
        <p:nvPr/>
      </p:nvGrpSpPr>
      <p:grpSpPr>
        <a:xfrm>
          <a:off x="0" y="0"/>
          <a:ext cx="0" cy="0"/>
          <a:chOff x="0" y="0"/>
          <a:chExt cx="0" cy="0"/>
        </a:xfrm>
      </p:grpSpPr>
      <p:sp>
        <p:nvSpPr>
          <p:cNvPr id="7" name="Rectangle 6"/>
          <p:cNvSpPr/>
          <p:nvPr userDrawn="1">
            <p:custDataLst>
              <p:tags r:id="rId1"/>
            </p:custDataLst>
          </p:nvPr>
        </p:nvSpPr>
        <p:spPr>
          <a:xfrm>
            <a:off x="0" y="0"/>
            <a:ext cx="9144000" cy="44434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5"/>
          <p:cNvSpPr>
            <a:spLocks noChangeAspect="1" noEditPoints="1"/>
          </p:cNvSpPr>
          <p:nvPr userDrawn="1">
            <p:custDataLst>
              <p:tags r:id="rId2"/>
            </p:custDataLst>
          </p:nvPr>
        </p:nvSpPr>
        <p:spPr bwMode="auto">
          <a:xfrm>
            <a:off x="4320000" y="395794"/>
            <a:ext cx="504000" cy="375225"/>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noChangeAspect="1" noEditPoints="1"/>
          </p:cNvSpPr>
          <p:nvPr userDrawn="1">
            <p:custDataLst>
              <p:tags r:id="rId3"/>
            </p:custDataLst>
          </p:nvPr>
        </p:nvSpPr>
        <p:spPr bwMode="auto">
          <a:xfrm>
            <a:off x="4320000" y="3674064"/>
            <a:ext cx="504000" cy="377444"/>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Text Placeholder 4"/>
          <p:cNvSpPr>
            <a:spLocks noGrp="1"/>
          </p:cNvSpPr>
          <p:nvPr>
            <p:ph type="body" sz="quarter" idx="14" hasCustomPrompt="1"/>
            <p:custDataLst>
              <p:tags r:id="rId4"/>
            </p:custDataLst>
          </p:nvPr>
        </p:nvSpPr>
        <p:spPr>
          <a:xfrm>
            <a:off x="468313" y="846000"/>
            <a:ext cx="8207375" cy="2754000"/>
          </a:xfrm>
        </p:spPr>
        <p:txBody>
          <a:bodyPr anchor="ctr"/>
          <a:lstStyle>
            <a:lvl1pPr marL="0" indent="0" algn="ctr">
              <a:spcAft>
                <a:spcPts val="600"/>
              </a:spcAft>
              <a:buFont typeface="Arial" panose="020B0604020202020204" pitchFamily="34" charset="0"/>
              <a:buNone/>
              <a:defRPr sz="24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dirty="0"/>
          </a:p>
        </p:txBody>
      </p:sp>
    </p:spTree>
    <p:extLst>
      <p:ext uri="{BB962C8B-B14F-4D97-AF65-F5344CB8AC3E}">
        <p14:creationId xmlns:p14="http://schemas.microsoft.com/office/powerpoint/2010/main" val="1548840969"/>
      </p:ext>
    </p:extLst>
  </p:cSld>
  <p:clrMapOvr>
    <a:masterClrMapping/>
  </p:clrMapOvr>
  <p:extLst>
    <p:ext uri="{DCECCB84-F9BA-43D5-87BE-67443E8EF086}">
      <p15:sldGuideLst xmlns:p15="http://schemas.microsoft.com/office/powerpoint/2012/main">
        <p15:guide id="3" orient="horz" pos="2799">
          <p15:clr>
            <a:srgbClr val="FBAE40"/>
          </p15:clr>
        </p15:guide>
        <p15:guide id="4" orient="horz" pos="2267">
          <p15:clr>
            <a:srgbClr val="FBAE40"/>
          </p15:clr>
        </p15:guide>
        <p15:guide id="5" orient="horz" pos="53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7" name="Media Placeholder 6"/>
          <p:cNvSpPr>
            <a:spLocks noGrp="1"/>
          </p:cNvSpPr>
          <p:nvPr>
            <p:ph type="media" sz="quarter" idx="14" hasCustomPrompt="1"/>
            <p:custDataLst>
              <p:tags r:id="rId2"/>
            </p:custDataLst>
          </p:nvPr>
        </p:nvSpPr>
        <p:spPr>
          <a:xfrm>
            <a:off x="0" y="0"/>
            <a:ext cx="9144000" cy="4443413"/>
          </a:xfrm>
        </p:spPr>
        <p:txBody>
          <a:bodyPr/>
          <a:lstStyle>
            <a:lvl1pPr>
              <a:defRPr/>
            </a:lvl1pPr>
          </a:lstStyle>
          <a:p>
            <a:r>
              <a:rPr lang="en-GB" dirty="0"/>
              <a:t>Click icon to add video</a:t>
            </a:r>
          </a:p>
        </p:txBody>
      </p:sp>
    </p:spTree>
    <p:extLst>
      <p:ext uri="{BB962C8B-B14F-4D97-AF65-F5344CB8AC3E}">
        <p14:creationId xmlns:p14="http://schemas.microsoft.com/office/powerpoint/2010/main" val="978473269"/>
      </p:ext>
    </p:extLst>
  </p:cSld>
  <p:clrMapOvr>
    <a:masterClrMapping/>
  </p:clrMapOvr>
  <p:extLst>
    <p:ext uri="{DCECCB84-F9BA-43D5-87BE-67443E8EF086}">
      <p15:sldGuideLst xmlns:p15="http://schemas.microsoft.com/office/powerpoint/2012/main">
        <p15:guide id="3" orient="horz" pos="279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gallery">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5" name="Content Placeholder 4"/>
          <p:cNvSpPr>
            <a:spLocks noGrp="1"/>
          </p:cNvSpPr>
          <p:nvPr>
            <p:ph sz="quarter" idx="22" hasCustomPrompt="1"/>
            <p:custDataLst>
              <p:tags r:id="rId2"/>
            </p:custDataLst>
          </p:nvPr>
        </p:nvSpPr>
        <p:spPr>
          <a:xfrm>
            <a:off x="468000" y="1493837"/>
            <a:ext cx="2592000" cy="1422000"/>
          </a:xfrm>
        </p:spPr>
        <p:txBody>
          <a:bodyPr/>
          <a:lstStyle>
            <a:lvl1pPr>
              <a:defRPr/>
            </a:lvl1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9" name="Content Placeholder 4"/>
          <p:cNvSpPr>
            <a:spLocks noGrp="1"/>
          </p:cNvSpPr>
          <p:nvPr>
            <p:ph sz="quarter" idx="23" hasCustomPrompt="1"/>
            <p:custDataLst>
              <p:tags r:id="rId3"/>
            </p:custDataLst>
          </p:nvPr>
        </p:nvSpPr>
        <p:spPr>
          <a:xfrm>
            <a:off x="468000" y="3023797"/>
            <a:ext cx="2592000" cy="1422000"/>
          </a:xfr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0" name="Content Placeholder 4"/>
          <p:cNvSpPr>
            <a:spLocks noGrp="1"/>
          </p:cNvSpPr>
          <p:nvPr>
            <p:ph sz="quarter" idx="24" hasCustomPrompt="1"/>
            <p:custDataLst>
              <p:tags r:id="rId4"/>
            </p:custDataLst>
          </p:nvPr>
        </p:nvSpPr>
        <p:spPr>
          <a:xfrm>
            <a:off x="3276156" y="1493837"/>
            <a:ext cx="2592000" cy="1422000"/>
          </a:xfr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1" name="Content Placeholder 4"/>
          <p:cNvSpPr>
            <a:spLocks noGrp="1"/>
          </p:cNvSpPr>
          <p:nvPr>
            <p:ph sz="quarter" idx="25" hasCustomPrompt="1"/>
            <p:custDataLst>
              <p:tags r:id="rId5"/>
            </p:custDataLst>
          </p:nvPr>
        </p:nvSpPr>
        <p:spPr>
          <a:xfrm>
            <a:off x="3276156" y="3023797"/>
            <a:ext cx="2592000" cy="1422000"/>
          </a:xfr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2" name="Content Placeholder 4"/>
          <p:cNvSpPr>
            <a:spLocks noGrp="1"/>
          </p:cNvSpPr>
          <p:nvPr>
            <p:ph sz="quarter" idx="26" hasCustomPrompt="1"/>
            <p:custDataLst>
              <p:tags r:id="rId6"/>
            </p:custDataLst>
          </p:nvPr>
        </p:nvSpPr>
        <p:spPr>
          <a:xfrm>
            <a:off x="6084000" y="1493837"/>
            <a:ext cx="2592000" cy="1422000"/>
          </a:xfr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3" name="Content Placeholder 4"/>
          <p:cNvSpPr>
            <a:spLocks noGrp="1"/>
          </p:cNvSpPr>
          <p:nvPr>
            <p:ph sz="quarter" idx="27" hasCustomPrompt="1"/>
            <p:custDataLst>
              <p:tags r:id="rId7"/>
            </p:custDataLst>
          </p:nvPr>
        </p:nvSpPr>
        <p:spPr>
          <a:xfrm>
            <a:off x="6084000" y="3023797"/>
            <a:ext cx="2592000" cy="1422000"/>
          </a:xfrm>
        </p:spPr>
        <p:txBody>
          <a:bodyPr/>
          <a:lstStyle>
            <a:lvl1pPr>
              <a:defRPr/>
            </a:lvl1pPr>
            <a:lvl2pPr>
              <a:defRPr/>
            </a:lvl2pPr>
            <a:lvl3pPr>
              <a:defRPr/>
            </a:lvl3pPr>
            <a:lvl4pPr>
              <a:defRPr/>
            </a:lvl4pPr>
            <a:lvl5pPr>
              <a:defRPr/>
            </a:lvl5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Title 1"/>
          <p:cNvSpPr>
            <a:spLocks noGrp="1"/>
          </p:cNvSpPr>
          <p:nvPr>
            <p:ph type="title"/>
            <p:custDataLst>
              <p:tags r:id="rId8"/>
            </p:custDataLst>
          </p:nvPr>
        </p:nvSpPr>
        <p:spPr>
          <a:xfrm>
            <a:off x="468000" y="395998"/>
            <a:ext cx="8208000" cy="792000"/>
          </a:xfrm>
        </p:spPr>
        <p:txBody>
          <a:bodyPr/>
          <a:lstStyle/>
          <a:p>
            <a:r>
              <a:rPr lang="en-US"/>
              <a:t>Click to edit Master title style</a:t>
            </a:r>
            <a:endParaRPr lang="en-GB" dirty="0"/>
          </a:p>
        </p:txBody>
      </p:sp>
    </p:spTree>
    <p:extLst>
      <p:ext uri="{BB962C8B-B14F-4D97-AF65-F5344CB8AC3E}">
        <p14:creationId xmlns:p14="http://schemas.microsoft.com/office/powerpoint/2010/main" val="3260411097"/>
      </p:ext>
    </p:extLst>
  </p:cSld>
  <p:clrMapOvr>
    <a:masterClrMapping/>
  </p:clrMapOvr>
  <p:extLst>
    <p:ext uri="{DCECCB84-F9BA-43D5-87BE-67443E8EF086}">
      <p15:sldGuideLst xmlns:p15="http://schemas.microsoft.com/office/powerpoint/2012/main">
        <p15:guide id="1" orient="horz" pos="939">
          <p15:clr>
            <a:srgbClr val="FBAE40"/>
          </p15:clr>
        </p15:guide>
        <p15:guide id="2" orient="horz" pos="747">
          <p15:clr>
            <a:srgbClr val="FBAE40"/>
          </p15:clr>
        </p15:guide>
        <p15:guide id="3" orient="horz" pos="2799">
          <p15:clr>
            <a:srgbClr val="FBAE40"/>
          </p15:clr>
        </p15:guide>
        <p15:guide id="4" pos="3696">
          <p15:clr>
            <a:srgbClr val="FBAE40"/>
          </p15:clr>
        </p15:guide>
        <p15:guide id="5" pos="3833">
          <p15:clr>
            <a:srgbClr val="FBAE40"/>
          </p15:clr>
        </p15:guide>
        <p15:guide id="7" pos="1927">
          <p15:clr>
            <a:srgbClr val="FBAE40"/>
          </p15:clr>
        </p15:guide>
        <p15:guide id="8" pos="206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footer">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2" name="Title 1"/>
          <p:cNvSpPr>
            <a:spLocks noGrp="1"/>
          </p:cNvSpPr>
          <p:nvPr>
            <p:ph type="title"/>
            <p:custDataLst>
              <p:tags r:id="rId2"/>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198053913"/>
      </p:ext>
    </p:extLst>
  </p:cSld>
  <p:clrMapOvr>
    <a:masterClrMapping/>
  </p:clrMapOvr>
  <p:extLst>
    <p:ext uri="{DCECCB84-F9BA-43D5-87BE-67443E8EF086}">
      <p15:sldGuideLst xmlns:p15="http://schemas.microsoft.com/office/powerpoint/2012/main">
        <p15:guide id="2" orient="horz" pos="74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 no foot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186233738"/>
      </p:ext>
    </p:extLst>
  </p:cSld>
  <p:clrMapOvr>
    <a:masterClrMapping/>
  </p:clrMapOvr>
  <p:extLst>
    <p:ext uri="{DCECCB84-F9BA-43D5-87BE-67443E8EF086}">
      <p15:sldGuideLst xmlns:p15="http://schemas.microsoft.com/office/powerpoint/2012/main">
        <p15:guide id="2" orient="horz" pos="74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 – purple">
    <p:bg>
      <p:bgPr>
        <a:solidFill>
          <a:schemeClr val="bg2"/>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7546026" y="4734000"/>
            <a:ext cx="1131250" cy="216000"/>
            <a:chOff x="7546026" y="4056751"/>
            <a:chExt cx="1131250" cy="216000"/>
          </a:xfrm>
        </p:grpSpPr>
        <p:sp>
          <p:nvSpPr>
            <p:cNvPr id="9" name="Freeform 31"/>
            <p:cNvSpPr>
              <a:spLocks noEditPoints="1"/>
            </p:cNvSpPr>
            <p:nvPr userDrawn="1"/>
          </p:nvSpPr>
          <p:spPr bwMode="auto">
            <a:xfrm>
              <a:off x="7546026" y="4056751"/>
              <a:ext cx="216000" cy="216000"/>
            </a:xfrm>
            <a:custGeom>
              <a:avLst/>
              <a:gdLst>
                <a:gd name="T0" fmla="*/ 341 w 682"/>
                <a:gd name="T1" fmla="*/ 0 h 682"/>
                <a:gd name="T2" fmla="*/ 0 w 682"/>
                <a:gd name="T3" fmla="*/ 341 h 682"/>
                <a:gd name="T4" fmla="*/ 341 w 682"/>
                <a:gd name="T5" fmla="*/ 682 h 682"/>
                <a:gd name="T6" fmla="*/ 682 w 682"/>
                <a:gd name="T7" fmla="*/ 341 h 682"/>
                <a:gd name="T8" fmla="*/ 341 w 682"/>
                <a:gd name="T9" fmla="*/ 0 h 682"/>
                <a:gd name="T10" fmla="*/ 616 w 682"/>
                <a:gd name="T11" fmla="*/ 184 h 682"/>
                <a:gd name="T12" fmla="*/ 629 w 682"/>
                <a:gd name="T13" fmla="*/ 243 h 682"/>
                <a:gd name="T14" fmla="*/ 569 w 682"/>
                <a:gd name="T15" fmla="*/ 391 h 682"/>
                <a:gd name="T16" fmla="*/ 413 w 682"/>
                <a:gd name="T17" fmla="*/ 464 h 682"/>
                <a:gd name="T18" fmla="*/ 381 w 682"/>
                <a:gd name="T19" fmla="*/ 461 h 682"/>
                <a:gd name="T20" fmla="*/ 477 w 682"/>
                <a:gd name="T21" fmla="*/ 345 h 682"/>
                <a:gd name="T22" fmla="*/ 489 w 682"/>
                <a:gd name="T23" fmla="*/ 269 h 682"/>
                <a:gd name="T24" fmla="*/ 489 w 682"/>
                <a:gd name="T25" fmla="*/ 269 h 682"/>
                <a:gd name="T26" fmla="*/ 407 w 682"/>
                <a:gd name="T27" fmla="*/ 95 h 682"/>
                <a:gd name="T28" fmla="*/ 276 w 682"/>
                <a:gd name="T29" fmla="*/ 32 h 682"/>
                <a:gd name="T30" fmla="*/ 341 w 682"/>
                <a:gd name="T31" fmla="*/ 25 h 682"/>
                <a:gd name="T32" fmla="*/ 616 w 682"/>
                <a:gd name="T33" fmla="*/ 184 h 682"/>
                <a:gd name="T34" fmla="*/ 350 w 682"/>
                <a:gd name="T35" fmla="*/ 450 h 682"/>
                <a:gd name="T36" fmla="*/ 344 w 682"/>
                <a:gd name="T37" fmla="*/ 452 h 682"/>
                <a:gd name="T38" fmla="*/ 232 w 682"/>
                <a:gd name="T39" fmla="*/ 350 h 682"/>
                <a:gd name="T40" fmla="*/ 230 w 682"/>
                <a:gd name="T41" fmla="*/ 343 h 682"/>
                <a:gd name="T42" fmla="*/ 333 w 682"/>
                <a:gd name="T43" fmla="*/ 232 h 682"/>
                <a:gd name="T44" fmla="*/ 339 w 682"/>
                <a:gd name="T45" fmla="*/ 230 h 682"/>
                <a:gd name="T46" fmla="*/ 450 w 682"/>
                <a:gd name="T47" fmla="*/ 332 h 682"/>
                <a:gd name="T48" fmla="*/ 453 w 682"/>
                <a:gd name="T49" fmla="*/ 339 h 682"/>
                <a:gd name="T50" fmla="*/ 350 w 682"/>
                <a:gd name="T51" fmla="*/ 450 h 682"/>
                <a:gd name="T52" fmla="*/ 185 w 682"/>
                <a:gd name="T53" fmla="*/ 67 h 682"/>
                <a:gd name="T54" fmla="*/ 244 w 682"/>
                <a:gd name="T55" fmla="*/ 54 h 682"/>
                <a:gd name="T56" fmla="*/ 391 w 682"/>
                <a:gd name="T57" fmla="*/ 114 h 682"/>
                <a:gd name="T58" fmla="*/ 464 w 682"/>
                <a:gd name="T59" fmla="*/ 269 h 682"/>
                <a:gd name="T60" fmla="*/ 462 w 682"/>
                <a:gd name="T61" fmla="*/ 301 h 682"/>
                <a:gd name="T62" fmla="*/ 345 w 682"/>
                <a:gd name="T63" fmla="*/ 206 h 682"/>
                <a:gd name="T64" fmla="*/ 270 w 682"/>
                <a:gd name="T65" fmla="*/ 193 h 682"/>
                <a:gd name="T66" fmla="*/ 270 w 682"/>
                <a:gd name="T67" fmla="*/ 193 h 682"/>
                <a:gd name="T68" fmla="*/ 95 w 682"/>
                <a:gd name="T69" fmla="*/ 275 h 682"/>
                <a:gd name="T70" fmla="*/ 32 w 682"/>
                <a:gd name="T71" fmla="*/ 406 h 682"/>
                <a:gd name="T72" fmla="*/ 25 w 682"/>
                <a:gd name="T73" fmla="*/ 341 h 682"/>
                <a:gd name="T74" fmla="*/ 185 w 682"/>
                <a:gd name="T75" fmla="*/ 67 h 682"/>
                <a:gd name="T76" fmla="*/ 67 w 682"/>
                <a:gd name="T77" fmla="*/ 498 h 682"/>
                <a:gd name="T78" fmla="*/ 54 w 682"/>
                <a:gd name="T79" fmla="*/ 439 h 682"/>
                <a:gd name="T80" fmla="*/ 114 w 682"/>
                <a:gd name="T81" fmla="*/ 291 h 682"/>
                <a:gd name="T82" fmla="*/ 270 w 682"/>
                <a:gd name="T83" fmla="*/ 218 h 682"/>
                <a:gd name="T84" fmla="*/ 302 w 682"/>
                <a:gd name="T85" fmla="*/ 221 h 682"/>
                <a:gd name="T86" fmla="*/ 206 w 682"/>
                <a:gd name="T87" fmla="*/ 337 h 682"/>
                <a:gd name="T88" fmla="*/ 194 w 682"/>
                <a:gd name="T89" fmla="*/ 413 h 682"/>
                <a:gd name="T90" fmla="*/ 194 w 682"/>
                <a:gd name="T91" fmla="*/ 413 h 682"/>
                <a:gd name="T92" fmla="*/ 275 w 682"/>
                <a:gd name="T93" fmla="*/ 587 h 682"/>
                <a:gd name="T94" fmla="*/ 406 w 682"/>
                <a:gd name="T95" fmla="*/ 650 h 682"/>
                <a:gd name="T96" fmla="*/ 341 w 682"/>
                <a:gd name="T97" fmla="*/ 657 h 682"/>
                <a:gd name="T98" fmla="*/ 67 w 682"/>
                <a:gd name="T99" fmla="*/ 498 h 682"/>
                <a:gd name="T100" fmla="*/ 498 w 682"/>
                <a:gd name="T101" fmla="*/ 615 h 682"/>
                <a:gd name="T102" fmla="*/ 439 w 682"/>
                <a:gd name="T103" fmla="*/ 628 h 682"/>
                <a:gd name="T104" fmla="*/ 292 w 682"/>
                <a:gd name="T105" fmla="*/ 568 h 682"/>
                <a:gd name="T106" fmla="*/ 219 w 682"/>
                <a:gd name="T107" fmla="*/ 413 h 682"/>
                <a:gd name="T108" fmla="*/ 221 w 682"/>
                <a:gd name="T109" fmla="*/ 381 h 682"/>
                <a:gd name="T110" fmla="*/ 338 w 682"/>
                <a:gd name="T111" fmla="*/ 476 h 682"/>
                <a:gd name="T112" fmla="*/ 413 w 682"/>
                <a:gd name="T113" fmla="*/ 489 h 682"/>
                <a:gd name="T114" fmla="*/ 413 w 682"/>
                <a:gd name="T115" fmla="*/ 489 h 682"/>
                <a:gd name="T116" fmla="*/ 587 w 682"/>
                <a:gd name="T117" fmla="*/ 407 h 682"/>
                <a:gd name="T118" fmla="*/ 651 w 682"/>
                <a:gd name="T119" fmla="*/ 276 h 682"/>
                <a:gd name="T120" fmla="*/ 658 w 682"/>
                <a:gd name="T121" fmla="*/ 341 h 682"/>
                <a:gd name="T122" fmla="*/ 498 w 682"/>
                <a:gd name="T123" fmla="*/ 615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 h="682">
                  <a:moveTo>
                    <a:pt x="341" y="0"/>
                  </a:moveTo>
                  <a:cubicBezTo>
                    <a:pt x="153" y="0"/>
                    <a:pt x="0" y="153"/>
                    <a:pt x="0" y="341"/>
                  </a:cubicBezTo>
                  <a:cubicBezTo>
                    <a:pt x="0" y="529"/>
                    <a:pt x="153" y="682"/>
                    <a:pt x="341" y="682"/>
                  </a:cubicBezTo>
                  <a:cubicBezTo>
                    <a:pt x="530" y="682"/>
                    <a:pt x="682" y="529"/>
                    <a:pt x="682" y="341"/>
                  </a:cubicBezTo>
                  <a:cubicBezTo>
                    <a:pt x="682" y="153"/>
                    <a:pt x="530" y="0"/>
                    <a:pt x="341" y="0"/>
                  </a:cubicBezTo>
                  <a:close/>
                  <a:moveTo>
                    <a:pt x="616" y="184"/>
                  </a:moveTo>
                  <a:cubicBezTo>
                    <a:pt x="625" y="201"/>
                    <a:pt x="629" y="222"/>
                    <a:pt x="629" y="243"/>
                  </a:cubicBezTo>
                  <a:cubicBezTo>
                    <a:pt x="629" y="292"/>
                    <a:pt x="607" y="348"/>
                    <a:pt x="569" y="391"/>
                  </a:cubicBezTo>
                  <a:cubicBezTo>
                    <a:pt x="530" y="434"/>
                    <a:pt x="477" y="464"/>
                    <a:pt x="413" y="464"/>
                  </a:cubicBezTo>
                  <a:cubicBezTo>
                    <a:pt x="403" y="464"/>
                    <a:pt x="392" y="463"/>
                    <a:pt x="381" y="461"/>
                  </a:cubicBezTo>
                  <a:cubicBezTo>
                    <a:pt x="428" y="433"/>
                    <a:pt x="461" y="393"/>
                    <a:pt x="477" y="345"/>
                  </a:cubicBezTo>
                  <a:cubicBezTo>
                    <a:pt x="485" y="319"/>
                    <a:pt x="489" y="293"/>
                    <a:pt x="489" y="269"/>
                  </a:cubicBezTo>
                  <a:cubicBezTo>
                    <a:pt x="489" y="269"/>
                    <a:pt x="489" y="269"/>
                    <a:pt x="489" y="269"/>
                  </a:cubicBezTo>
                  <a:cubicBezTo>
                    <a:pt x="489" y="197"/>
                    <a:pt x="455" y="137"/>
                    <a:pt x="407" y="95"/>
                  </a:cubicBezTo>
                  <a:cubicBezTo>
                    <a:pt x="369" y="61"/>
                    <a:pt x="322" y="39"/>
                    <a:pt x="276" y="32"/>
                  </a:cubicBezTo>
                  <a:cubicBezTo>
                    <a:pt x="297" y="27"/>
                    <a:pt x="319" y="25"/>
                    <a:pt x="341" y="25"/>
                  </a:cubicBezTo>
                  <a:cubicBezTo>
                    <a:pt x="459" y="25"/>
                    <a:pt x="561" y="89"/>
                    <a:pt x="616" y="184"/>
                  </a:cubicBezTo>
                  <a:close/>
                  <a:moveTo>
                    <a:pt x="350" y="450"/>
                  </a:moveTo>
                  <a:cubicBezTo>
                    <a:pt x="348" y="451"/>
                    <a:pt x="346" y="452"/>
                    <a:pt x="344" y="452"/>
                  </a:cubicBezTo>
                  <a:cubicBezTo>
                    <a:pt x="296" y="437"/>
                    <a:pt x="259" y="401"/>
                    <a:pt x="232" y="350"/>
                  </a:cubicBezTo>
                  <a:cubicBezTo>
                    <a:pt x="232" y="348"/>
                    <a:pt x="231" y="346"/>
                    <a:pt x="230" y="343"/>
                  </a:cubicBezTo>
                  <a:cubicBezTo>
                    <a:pt x="246" y="296"/>
                    <a:pt x="281" y="258"/>
                    <a:pt x="333" y="232"/>
                  </a:cubicBezTo>
                  <a:cubicBezTo>
                    <a:pt x="334" y="231"/>
                    <a:pt x="337" y="230"/>
                    <a:pt x="339" y="230"/>
                  </a:cubicBezTo>
                  <a:cubicBezTo>
                    <a:pt x="386" y="245"/>
                    <a:pt x="424" y="281"/>
                    <a:pt x="450" y="332"/>
                  </a:cubicBezTo>
                  <a:cubicBezTo>
                    <a:pt x="451" y="334"/>
                    <a:pt x="452" y="336"/>
                    <a:pt x="453" y="339"/>
                  </a:cubicBezTo>
                  <a:cubicBezTo>
                    <a:pt x="437" y="386"/>
                    <a:pt x="402" y="424"/>
                    <a:pt x="350" y="450"/>
                  </a:cubicBezTo>
                  <a:close/>
                  <a:moveTo>
                    <a:pt x="185" y="67"/>
                  </a:moveTo>
                  <a:cubicBezTo>
                    <a:pt x="202" y="58"/>
                    <a:pt x="222" y="54"/>
                    <a:pt x="244" y="54"/>
                  </a:cubicBezTo>
                  <a:cubicBezTo>
                    <a:pt x="292" y="54"/>
                    <a:pt x="348" y="75"/>
                    <a:pt x="391" y="114"/>
                  </a:cubicBezTo>
                  <a:cubicBezTo>
                    <a:pt x="434" y="152"/>
                    <a:pt x="464" y="206"/>
                    <a:pt x="464" y="269"/>
                  </a:cubicBezTo>
                  <a:cubicBezTo>
                    <a:pt x="464" y="280"/>
                    <a:pt x="463" y="290"/>
                    <a:pt x="462" y="301"/>
                  </a:cubicBezTo>
                  <a:cubicBezTo>
                    <a:pt x="433" y="255"/>
                    <a:pt x="394" y="221"/>
                    <a:pt x="345" y="206"/>
                  </a:cubicBezTo>
                  <a:cubicBezTo>
                    <a:pt x="319" y="197"/>
                    <a:pt x="294" y="193"/>
                    <a:pt x="270" y="193"/>
                  </a:cubicBezTo>
                  <a:cubicBezTo>
                    <a:pt x="270" y="193"/>
                    <a:pt x="270" y="193"/>
                    <a:pt x="270" y="193"/>
                  </a:cubicBezTo>
                  <a:cubicBezTo>
                    <a:pt x="198" y="193"/>
                    <a:pt x="137" y="228"/>
                    <a:pt x="95" y="275"/>
                  </a:cubicBezTo>
                  <a:cubicBezTo>
                    <a:pt x="62" y="313"/>
                    <a:pt x="39" y="360"/>
                    <a:pt x="32" y="406"/>
                  </a:cubicBezTo>
                  <a:cubicBezTo>
                    <a:pt x="28" y="385"/>
                    <a:pt x="25" y="363"/>
                    <a:pt x="25" y="341"/>
                  </a:cubicBezTo>
                  <a:cubicBezTo>
                    <a:pt x="25" y="224"/>
                    <a:pt x="89" y="121"/>
                    <a:pt x="185" y="67"/>
                  </a:cubicBezTo>
                  <a:close/>
                  <a:moveTo>
                    <a:pt x="67" y="498"/>
                  </a:moveTo>
                  <a:cubicBezTo>
                    <a:pt x="58" y="481"/>
                    <a:pt x="54" y="460"/>
                    <a:pt x="54" y="439"/>
                  </a:cubicBezTo>
                  <a:cubicBezTo>
                    <a:pt x="54" y="390"/>
                    <a:pt x="76" y="334"/>
                    <a:pt x="114" y="291"/>
                  </a:cubicBezTo>
                  <a:cubicBezTo>
                    <a:pt x="152" y="248"/>
                    <a:pt x="206" y="218"/>
                    <a:pt x="270" y="218"/>
                  </a:cubicBezTo>
                  <a:cubicBezTo>
                    <a:pt x="280" y="218"/>
                    <a:pt x="291" y="219"/>
                    <a:pt x="302" y="221"/>
                  </a:cubicBezTo>
                  <a:cubicBezTo>
                    <a:pt x="255" y="249"/>
                    <a:pt x="221" y="289"/>
                    <a:pt x="206" y="337"/>
                  </a:cubicBezTo>
                  <a:cubicBezTo>
                    <a:pt x="198" y="363"/>
                    <a:pt x="194" y="389"/>
                    <a:pt x="194" y="413"/>
                  </a:cubicBezTo>
                  <a:cubicBezTo>
                    <a:pt x="194" y="413"/>
                    <a:pt x="194" y="413"/>
                    <a:pt x="194" y="413"/>
                  </a:cubicBezTo>
                  <a:cubicBezTo>
                    <a:pt x="194" y="485"/>
                    <a:pt x="228" y="545"/>
                    <a:pt x="275" y="587"/>
                  </a:cubicBezTo>
                  <a:cubicBezTo>
                    <a:pt x="314" y="621"/>
                    <a:pt x="360" y="643"/>
                    <a:pt x="406" y="650"/>
                  </a:cubicBezTo>
                  <a:cubicBezTo>
                    <a:pt x="385" y="655"/>
                    <a:pt x="364" y="657"/>
                    <a:pt x="341" y="657"/>
                  </a:cubicBezTo>
                  <a:cubicBezTo>
                    <a:pt x="224" y="657"/>
                    <a:pt x="121" y="593"/>
                    <a:pt x="67" y="498"/>
                  </a:cubicBezTo>
                  <a:close/>
                  <a:moveTo>
                    <a:pt x="498" y="615"/>
                  </a:moveTo>
                  <a:cubicBezTo>
                    <a:pt x="481" y="624"/>
                    <a:pt x="461" y="628"/>
                    <a:pt x="439" y="628"/>
                  </a:cubicBezTo>
                  <a:cubicBezTo>
                    <a:pt x="391" y="628"/>
                    <a:pt x="335" y="607"/>
                    <a:pt x="292" y="568"/>
                  </a:cubicBezTo>
                  <a:cubicBezTo>
                    <a:pt x="249" y="530"/>
                    <a:pt x="219" y="476"/>
                    <a:pt x="219" y="413"/>
                  </a:cubicBezTo>
                  <a:cubicBezTo>
                    <a:pt x="219" y="402"/>
                    <a:pt x="219" y="392"/>
                    <a:pt x="221" y="381"/>
                  </a:cubicBezTo>
                  <a:cubicBezTo>
                    <a:pt x="249" y="427"/>
                    <a:pt x="289" y="461"/>
                    <a:pt x="338" y="476"/>
                  </a:cubicBezTo>
                  <a:cubicBezTo>
                    <a:pt x="364" y="485"/>
                    <a:pt x="389" y="489"/>
                    <a:pt x="413" y="489"/>
                  </a:cubicBezTo>
                  <a:cubicBezTo>
                    <a:pt x="413" y="489"/>
                    <a:pt x="413" y="489"/>
                    <a:pt x="413" y="489"/>
                  </a:cubicBezTo>
                  <a:cubicBezTo>
                    <a:pt x="485" y="489"/>
                    <a:pt x="545" y="454"/>
                    <a:pt x="587" y="407"/>
                  </a:cubicBezTo>
                  <a:cubicBezTo>
                    <a:pt x="621" y="369"/>
                    <a:pt x="643" y="322"/>
                    <a:pt x="651" y="276"/>
                  </a:cubicBezTo>
                  <a:cubicBezTo>
                    <a:pt x="655" y="297"/>
                    <a:pt x="658" y="319"/>
                    <a:pt x="658" y="341"/>
                  </a:cubicBezTo>
                  <a:cubicBezTo>
                    <a:pt x="658" y="458"/>
                    <a:pt x="593" y="561"/>
                    <a:pt x="498" y="6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reeform 5"/>
            <p:cNvSpPr>
              <a:spLocks noEditPoints="1"/>
            </p:cNvSpPr>
            <p:nvPr userDrawn="1"/>
          </p:nvSpPr>
          <p:spPr bwMode="auto">
            <a:xfrm>
              <a:off x="7812088" y="4110648"/>
              <a:ext cx="865188" cy="107950"/>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0" name="Text Placeholder 4"/>
          <p:cNvSpPr>
            <a:spLocks noGrp="1"/>
          </p:cNvSpPr>
          <p:nvPr>
            <p:ph type="body" sz="quarter" idx="15" hasCustomPrompt="1"/>
            <p:custDataLst>
              <p:tags r:id="rId1"/>
            </p:custDataLst>
          </p:nvPr>
        </p:nvSpPr>
        <p:spPr>
          <a:xfrm>
            <a:off x="469370" y="1188000"/>
            <a:ext cx="6100629" cy="2628000"/>
          </a:xfrm>
        </p:spPr>
        <p:txBody>
          <a:bodyPr/>
          <a:lstStyle>
            <a:lvl1pPr marL="0" indent="0">
              <a:lnSpc>
                <a:spcPct val="90000"/>
              </a:lnSpc>
              <a:spcBef>
                <a:spcPts val="0"/>
              </a:spcBef>
              <a:spcAft>
                <a:spcPts val="0"/>
              </a:spcAft>
              <a:buFont typeface="Arial" panose="020B0604020202020204" pitchFamily="34" charset="0"/>
              <a:buNone/>
              <a:defRPr sz="3600" b="1">
                <a:solidFill>
                  <a:schemeClr val="tx1"/>
                </a:solidFill>
                <a:latin typeface="+mj-lt"/>
              </a:defRPr>
            </a:lvl1pPr>
            <a:lvl2pPr marL="0" indent="0">
              <a:lnSpc>
                <a:spcPct val="90000"/>
              </a:lnSpc>
              <a:spcBef>
                <a:spcPts val="5400"/>
              </a:spcBef>
              <a:spcAft>
                <a:spcPts val="0"/>
              </a:spcAft>
              <a:buFont typeface="Arial" panose="020B0604020202020204" pitchFamily="34" charset="0"/>
              <a:buNone/>
              <a:defRPr sz="3000" b="1">
                <a:solidFill>
                  <a:schemeClr val="tx1"/>
                </a:solidFill>
                <a:latin typeface="+mj-lt"/>
              </a:defRPr>
            </a:lvl2pPr>
            <a:lvl3pPr marL="0" indent="0">
              <a:lnSpc>
                <a:spcPct val="90000"/>
              </a:lnSpc>
              <a:spcBef>
                <a:spcPts val="0"/>
              </a:spcBef>
              <a:spcAft>
                <a:spcPts val="0"/>
              </a:spcAft>
              <a:buFont typeface="Arial" panose="020B0604020202020204" pitchFamily="34" charset="0"/>
              <a:buNone/>
              <a:defRPr sz="3000" b="1">
                <a:solidFill>
                  <a:schemeClr val="tx1"/>
                </a:solidFill>
                <a:latin typeface="+mj-lt"/>
              </a:defRPr>
            </a:lvl3pPr>
            <a:lvl4pPr marL="0" indent="0">
              <a:lnSpc>
                <a:spcPct val="90000"/>
              </a:lnSpc>
              <a:spcBef>
                <a:spcPts val="0"/>
              </a:spcBef>
              <a:spcAft>
                <a:spcPts val="0"/>
              </a:spcAft>
              <a:buNone/>
              <a:defRPr sz="3000" b="1">
                <a:solidFill>
                  <a:schemeClr val="tx1"/>
                </a:solidFill>
                <a:latin typeface="+mj-lt"/>
              </a:defRPr>
            </a:lvl4pPr>
            <a:lvl5pPr marL="0" indent="0">
              <a:lnSpc>
                <a:spcPct val="90000"/>
              </a:lnSpc>
              <a:spcBef>
                <a:spcPts val="0"/>
              </a:spcBef>
              <a:spcAft>
                <a:spcPts val="0"/>
              </a:spcAft>
              <a:buNone/>
              <a:defRPr sz="3000" b="1">
                <a:solidFill>
                  <a:schemeClr val="tx1"/>
                </a:solidFill>
                <a:latin typeface="+mj-lt"/>
              </a:defRPr>
            </a:lvl5pPr>
            <a:lvl6pPr marL="0" indent="0">
              <a:lnSpc>
                <a:spcPct val="90000"/>
              </a:lnSpc>
              <a:spcBef>
                <a:spcPts val="0"/>
              </a:spcBef>
              <a:spcAft>
                <a:spcPts val="0"/>
              </a:spcAft>
              <a:buFont typeface="Arial" panose="020B0604020202020204" pitchFamily="34" charset="0"/>
              <a:buNone/>
              <a:defRPr sz="3000" b="1">
                <a:solidFill>
                  <a:schemeClr val="tx1"/>
                </a:solidFill>
                <a:latin typeface="+mj-lt"/>
              </a:defRPr>
            </a:lvl6pPr>
            <a:lvl7pPr marL="0" indent="0">
              <a:lnSpc>
                <a:spcPct val="90000"/>
              </a:lnSpc>
              <a:spcBef>
                <a:spcPts val="0"/>
              </a:spcBef>
              <a:spcAft>
                <a:spcPts val="0"/>
              </a:spcAft>
              <a:buFont typeface="Arial" panose="020B0604020202020204" pitchFamily="34" charset="0"/>
              <a:buNone/>
              <a:defRPr sz="3000" b="1">
                <a:solidFill>
                  <a:schemeClr val="tx1"/>
                </a:solidFill>
                <a:latin typeface="+mj-lt"/>
              </a:defRPr>
            </a:lvl7pPr>
            <a:lvl8pPr marL="0" indent="0">
              <a:lnSpc>
                <a:spcPct val="90000"/>
              </a:lnSpc>
              <a:spcBef>
                <a:spcPts val="0"/>
              </a:spcBef>
              <a:spcAft>
                <a:spcPts val="0"/>
              </a:spcAft>
              <a:buFont typeface="Arial" panose="020B0604020202020204" pitchFamily="34" charset="0"/>
              <a:buNone/>
              <a:defRPr sz="3000" b="1">
                <a:solidFill>
                  <a:schemeClr val="tx1"/>
                </a:solidFill>
                <a:latin typeface="+mj-lt"/>
              </a:defRPr>
            </a:lvl8pPr>
            <a:lvl9pPr marL="0" indent="0">
              <a:lnSpc>
                <a:spcPct val="90000"/>
              </a:lnSpc>
              <a:spcBef>
                <a:spcPts val="0"/>
              </a:spcBef>
              <a:spcAft>
                <a:spcPts val="0"/>
              </a:spcAft>
              <a:buFont typeface="Arial" panose="020B0604020202020204" pitchFamily="34" charset="0"/>
              <a:buNone/>
              <a:defRPr sz="3000" b="1">
                <a:solidFill>
                  <a:schemeClr val="tx1"/>
                </a:solidFill>
              </a:defRPr>
            </a:lvl9pPr>
          </a:lstStyle>
          <a:p>
            <a:pPr lvl="0"/>
            <a:r>
              <a:rPr lang="en-GB" dirty="0"/>
              <a:t>Divider Title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dirty="0"/>
          </a:p>
        </p:txBody>
      </p:sp>
      <p:sp>
        <p:nvSpPr>
          <p:cNvPr id="6" name="TextBox 5"/>
          <p:cNvSpPr txBox="1"/>
          <p:nvPr userDrawn="1">
            <p:custDataLst>
              <p:tags r:id="rId3"/>
            </p:custDataLst>
          </p:nvPr>
        </p:nvSpPr>
        <p:spPr>
          <a:xfrm>
            <a:off x="642440" y="4849795"/>
            <a:ext cx="3942000" cy="92333"/>
          </a:xfrm>
          <a:prstGeom prst="rect">
            <a:avLst/>
          </a:prstGeom>
          <a:noFill/>
        </p:spPr>
        <p:txBody>
          <a:bodyPr wrap="square" lIns="0" tIns="0" rIns="0" bIns="0" rtlCol="0">
            <a:spAutoFit/>
          </a:bodyPr>
          <a:lstStyle/>
          <a:p>
            <a:r>
              <a:rPr lang="en-GB" sz="600" b="0" i="0" kern="1200">
                <a:solidFill>
                  <a:schemeClr val="tx1"/>
                </a:solidFill>
                <a:effectLst/>
                <a:latin typeface="+mn-lt"/>
                <a:ea typeface="+mn-ea"/>
                <a:cs typeface="+mn-cs"/>
              </a:rPr>
              <a:t>© 2022 Grant Thornton UK LLP.</a:t>
            </a:r>
            <a:endParaRPr lang="en-GB" sz="600" dirty="0"/>
          </a:p>
        </p:txBody>
      </p:sp>
      <p:cxnSp>
        <p:nvCxnSpPr>
          <p:cNvPr id="7" name="Straight Connector 6"/>
          <p:cNvCxnSpPr>
            <a:cxnSpLocks/>
          </p:cNvCxnSpPr>
          <p:nvPr userDrawn="1">
            <p:custDataLst>
              <p:tags r:id="rId4"/>
            </p:custDataLst>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4135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47">
          <p15:clr>
            <a:srgbClr val="FBAE40"/>
          </p15:clr>
        </p15:guide>
        <p15:guide id="4" pos="4139">
          <p15:clr>
            <a:srgbClr val="FBAE40"/>
          </p15:clr>
        </p15:guide>
        <p15:guide id="5" orient="horz" pos="2403">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 – accent">
    <p:bg>
      <p:bgPr>
        <a:solidFill>
          <a:schemeClr val="accent3"/>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5" hasCustomPrompt="1"/>
            <p:custDataLst>
              <p:tags r:id="rId1"/>
            </p:custDataLst>
          </p:nvPr>
        </p:nvSpPr>
        <p:spPr>
          <a:xfrm>
            <a:off x="468000" y="1188000"/>
            <a:ext cx="6101999" cy="2628000"/>
          </a:xfrm>
        </p:spPr>
        <p:txBody>
          <a:bodyPr/>
          <a:lstStyle>
            <a:lvl1pPr marL="0" marR="0" indent="0" algn="l" defTabSz="1266984" rtl="0" eaLnBrk="1" fontAlgn="auto" latinLnBrk="0" hangingPunct="1">
              <a:lnSpc>
                <a:spcPct val="90000"/>
              </a:lnSpc>
              <a:spcBef>
                <a:spcPts val="0"/>
              </a:spcBef>
              <a:spcAft>
                <a:spcPts val="0"/>
              </a:spcAft>
              <a:buClrTx/>
              <a:buSzTx/>
              <a:buFont typeface="Arial" panose="020B0604020202020204" pitchFamily="34" charset="0"/>
              <a:buNone/>
              <a:tabLst/>
              <a:defRPr sz="3600" b="1">
                <a:solidFill>
                  <a:schemeClr val="tx1"/>
                </a:solidFill>
                <a:latin typeface="+mj-lt"/>
              </a:defRPr>
            </a:lvl1pPr>
            <a:lvl2pPr marL="0" indent="0">
              <a:lnSpc>
                <a:spcPct val="90000"/>
              </a:lnSpc>
              <a:spcBef>
                <a:spcPts val="5400"/>
              </a:spcBef>
              <a:spcAft>
                <a:spcPts val="0"/>
              </a:spcAft>
              <a:buFont typeface="Arial" panose="020B0604020202020204" pitchFamily="34" charset="0"/>
              <a:buNone/>
              <a:defRPr sz="3000" b="1">
                <a:solidFill>
                  <a:schemeClr val="tx1"/>
                </a:solidFill>
              </a:defRPr>
            </a:lvl2pPr>
            <a:lvl3pPr marL="0" indent="0">
              <a:lnSpc>
                <a:spcPct val="90000"/>
              </a:lnSpc>
              <a:spcBef>
                <a:spcPts val="0"/>
              </a:spcBef>
              <a:spcAft>
                <a:spcPts val="0"/>
              </a:spcAft>
              <a:buFont typeface="Arial" panose="020B0604020202020204" pitchFamily="34" charset="0"/>
              <a:buNone/>
              <a:defRPr sz="3000" b="1">
                <a:solidFill>
                  <a:schemeClr val="tx1"/>
                </a:solidFill>
              </a:defRPr>
            </a:lvl3pPr>
            <a:lvl4pPr marL="0" indent="0">
              <a:lnSpc>
                <a:spcPct val="90000"/>
              </a:lnSpc>
              <a:spcBef>
                <a:spcPts val="0"/>
              </a:spcBef>
              <a:spcAft>
                <a:spcPts val="0"/>
              </a:spcAft>
              <a:buNone/>
              <a:defRPr sz="3000" b="1">
                <a:solidFill>
                  <a:schemeClr val="tx1"/>
                </a:solidFill>
              </a:defRPr>
            </a:lvl4pPr>
            <a:lvl5pPr marL="0" indent="0">
              <a:lnSpc>
                <a:spcPct val="90000"/>
              </a:lnSpc>
              <a:spcBef>
                <a:spcPts val="0"/>
              </a:spcBef>
              <a:spcAft>
                <a:spcPts val="0"/>
              </a:spcAft>
              <a:buNone/>
              <a:defRPr sz="3000" b="1">
                <a:solidFill>
                  <a:schemeClr val="tx1"/>
                </a:solidFill>
              </a:defRPr>
            </a:lvl5pPr>
            <a:lvl6pPr marL="0" indent="0">
              <a:lnSpc>
                <a:spcPct val="90000"/>
              </a:lnSpc>
              <a:spcBef>
                <a:spcPts val="0"/>
              </a:spcBef>
              <a:spcAft>
                <a:spcPts val="0"/>
              </a:spcAft>
              <a:buFont typeface="Arial" panose="020B0604020202020204" pitchFamily="34" charset="0"/>
              <a:buNone/>
              <a:defRPr sz="3000" b="1">
                <a:solidFill>
                  <a:schemeClr val="tx1"/>
                </a:solidFill>
              </a:defRPr>
            </a:lvl6pPr>
            <a:lvl7pPr marL="0" indent="0">
              <a:lnSpc>
                <a:spcPct val="90000"/>
              </a:lnSpc>
              <a:spcBef>
                <a:spcPts val="0"/>
              </a:spcBef>
              <a:spcAft>
                <a:spcPts val="0"/>
              </a:spcAft>
              <a:buFont typeface="Arial" panose="020B0604020202020204" pitchFamily="34" charset="0"/>
              <a:buNone/>
              <a:defRPr sz="3000" b="1">
                <a:solidFill>
                  <a:schemeClr val="tx1"/>
                </a:solidFill>
              </a:defRPr>
            </a:lvl7pPr>
            <a:lvl8pPr marL="0" indent="0">
              <a:lnSpc>
                <a:spcPct val="90000"/>
              </a:lnSpc>
              <a:spcBef>
                <a:spcPts val="0"/>
              </a:spcBef>
              <a:spcAft>
                <a:spcPts val="0"/>
              </a:spcAft>
              <a:buFont typeface="Arial" panose="020B0604020202020204" pitchFamily="34" charset="0"/>
              <a:buNone/>
              <a:defRPr sz="3000" b="1">
                <a:solidFill>
                  <a:schemeClr val="tx1"/>
                </a:solidFill>
              </a:defRPr>
            </a:lvl8pPr>
            <a:lvl9pPr marL="0" indent="0">
              <a:lnSpc>
                <a:spcPct val="90000"/>
              </a:lnSpc>
              <a:spcBef>
                <a:spcPts val="0"/>
              </a:spcBef>
              <a:spcAft>
                <a:spcPts val="0"/>
              </a:spcAft>
              <a:buFont typeface="Arial" panose="020B0604020202020204" pitchFamily="34" charset="0"/>
              <a:buNone/>
              <a:defRPr sz="3000" b="1">
                <a:solidFill>
                  <a:schemeClr val="tx1"/>
                </a:solidFill>
              </a:defRPr>
            </a:lvl9pPr>
          </a:lstStyle>
          <a:p>
            <a:pPr marL="0" marR="0" lvl="0" indent="0" algn="l" defTabSz="1266984" rtl="0" eaLnBrk="1" fontAlgn="auto" latinLnBrk="0" hangingPunct="1">
              <a:lnSpc>
                <a:spcPct val="90000"/>
              </a:lnSpc>
              <a:spcBef>
                <a:spcPts val="0"/>
              </a:spcBef>
              <a:spcAft>
                <a:spcPts val="0"/>
              </a:spcAft>
              <a:buClrTx/>
              <a:buSzTx/>
              <a:buFont typeface="Arial" panose="020B0604020202020204" pitchFamily="34" charset="0"/>
              <a:buNone/>
              <a:tabLst/>
              <a:defRPr/>
            </a:pPr>
            <a:r>
              <a:rPr lang="en-GB" dirty="0"/>
              <a:t>Divider Title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dirty="0"/>
          </a:p>
        </p:txBody>
      </p:sp>
      <p:sp>
        <p:nvSpPr>
          <p:cNvPr id="6" name="TextBox 5"/>
          <p:cNvSpPr txBox="1"/>
          <p:nvPr userDrawn="1">
            <p:custDataLst>
              <p:tags r:id="rId3"/>
            </p:custDataLst>
          </p:nvPr>
        </p:nvSpPr>
        <p:spPr>
          <a:xfrm>
            <a:off x="642440" y="4849795"/>
            <a:ext cx="3942000" cy="92333"/>
          </a:xfrm>
          <a:prstGeom prst="rect">
            <a:avLst/>
          </a:prstGeom>
          <a:noFill/>
        </p:spPr>
        <p:txBody>
          <a:bodyPr wrap="square" lIns="0" tIns="0" rIns="0" bIns="0" rtlCol="0">
            <a:spAutoFit/>
          </a:bodyPr>
          <a:lstStyle/>
          <a:p>
            <a:pPr marL="0" marR="0" lvl="0" indent="0" algn="l" defTabSz="311033" rtl="0" eaLnBrk="1" fontAlgn="auto" latinLnBrk="0" hangingPunct="1">
              <a:lnSpc>
                <a:spcPct val="100000"/>
              </a:lnSpc>
              <a:spcBef>
                <a:spcPts val="0"/>
              </a:spcBef>
              <a:spcAft>
                <a:spcPts val="0"/>
              </a:spcAft>
              <a:buClrTx/>
              <a:buSzTx/>
              <a:buFontTx/>
              <a:buNone/>
              <a:tabLst/>
              <a:defRPr/>
            </a:pPr>
            <a:r>
              <a:rPr lang="en-GB" sz="600" b="0" i="0" kern="1200" dirty="0">
                <a:solidFill>
                  <a:schemeClr val="tx1"/>
                </a:solidFill>
                <a:effectLst/>
                <a:latin typeface="+mn-lt"/>
                <a:ea typeface="+mn-ea"/>
                <a:cs typeface="+mn-cs"/>
              </a:rPr>
              <a:t>© 2022 Grant Thornton UK LLP.</a:t>
            </a:r>
            <a:endParaRPr lang="en-GB" sz="600" dirty="0"/>
          </a:p>
        </p:txBody>
      </p:sp>
      <p:cxnSp>
        <p:nvCxnSpPr>
          <p:cNvPr id="7" name="Straight Connector 6"/>
          <p:cNvCxnSpPr>
            <a:cxnSpLocks/>
          </p:cNvCxnSpPr>
          <p:nvPr userDrawn="1">
            <p:custDataLst>
              <p:tags r:id="rId4"/>
            </p:custDataLst>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5" name="AutoShape 29"/>
          <p:cNvSpPr>
            <a:spLocks noChangeAspect="1" noChangeArrowheads="1" noTextEdit="1"/>
          </p:cNvSpPr>
          <p:nvPr userDrawn="1">
            <p:custDataLst>
              <p:tags r:id="rId5"/>
            </p:custDataLst>
          </p:nvPr>
        </p:nvSpPr>
        <p:spPr bwMode="auto">
          <a:xfrm>
            <a:off x="6500813" y="4227328"/>
            <a:ext cx="20637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8" name="Group 7"/>
          <p:cNvGrpSpPr/>
          <p:nvPr userDrawn="1"/>
        </p:nvGrpSpPr>
        <p:grpSpPr>
          <a:xfrm>
            <a:off x="7546026" y="4734000"/>
            <a:ext cx="1131250" cy="216000"/>
            <a:chOff x="7546026" y="4056751"/>
            <a:chExt cx="1131250" cy="216000"/>
          </a:xfrm>
        </p:grpSpPr>
        <p:sp>
          <p:nvSpPr>
            <p:cNvPr id="9" name="Freeform 31"/>
            <p:cNvSpPr>
              <a:spLocks noEditPoints="1"/>
            </p:cNvSpPr>
            <p:nvPr userDrawn="1"/>
          </p:nvSpPr>
          <p:spPr bwMode="auto">
            <a:xfrm>
              <a:off x="7546026" y="4056751"/>
              <a:ext cx="216000" cy="216000"/>
            </a:xfrm>
            <a:custGeom>
              <a:avLst/>
              <a:gdLst>
                <a:gd name="T0" fmla="*/ 341 w 682"/>
                <a:gd name="T1" fmla="*/ 0 h 682"/>
                <a:gd name="T2" fmla="*/ 0 w 682"/>
                <a:gd name="T3" fmla="*/ 341 h 682"/>
                <a:gd name="T4" fmla="*/ 341 w 682"/>
                <a:gd name="T5" fmla="*/ 682 h 682"/>
                <a:gd name="T6" fmla="*/ 682 w 682"/>
                <a:gd name="T7" fmla="*/ 341 h 682"/>
                <a:gd name="T8" fmla="*/ 341 w 682"/>
                <a:gd name="T9" fmla="*/ 0 h 682"/>
                <a:gd name="T10" fmla="*/ 616 w 682"/>
                <a:gd name="T11" fmla="*/ 184 h 682"/>
                <a:gd name="T12" fmla="*/ 629 w 682"/>
                <a:gd name="T13" fmla="*/ 243 h 682"/>
                <a:gd name="T14" fmla="*/ 569 w 682"/>
                <a:gd name="T15" fmla="*/ 391 h 682"/>
                <a:gd name="T16" fmla="*/ 413 w 682"/>
                <a:gd name="T17" fmla="*/ 464 h 682"/>
                <a:gd name="T18" fmla="*/ 381 w 682"/>
                <a:gd name="T19" fmla="*/ 461 h 682"/>
                <a:gd name="T20" fmla="*/ 477 w 682"/>
                <a:gd name="T21" fmla="*/ 345 h 682"/>
                <a:gd name="T22" fmla="*/ 489 w 682"/>
                <a:gd name="T23" fmla="*/ 269 h 682"/>
                <a:gd name="T24" fmla="*/ 489 w 682"/>
                <a:gd name="T25" fmla="*/ 269 h 682"/>
                <a:gd name="T26" fmla="*/ 407 w 682"/>
                <a:gd name="T27" fmla="*/ 95 h 682"/>
                <a:gd name="T28" fmla="*/ 276 w 682"/>
                <a:gd name="T29" fmla="*/ 32 h 682"/>
                <a:gd name="T30" fmla="*/ 341 w 682"/>
                <a:gd name="T31" fmla="*/ 25 h 682"/>
                <a:gd name="T32" fmla="*/ 616 w 682"/>
                <a:gd name="T33" fmla="*/ 184 h 682"/>
                <a:gd name="T34" fmla="*/ 350 w 682"/>
                <a:gd name="T35" fmla="*/ 450 h 682"/>
                <a:gd name="T36" fmla="*/ 344 w 682"/>
                <a:gd name="T37" fmla="*/ 452 h 682"/>
                <a:gd name="T38" fmla="*/ 232 w 682"/>
                <a:gd name="T39" fmla="*/ 350 h 682"/>
                <a:gd name="T40" fmla="*/ 230 w 682"/>
                <a:gd name="T41" fmla="*/ 343 h 682"/>
                <a:gd name="T42" fmla="*/ 333 w 682"/>
                <a:gd name="T43" fmla="*/ 232 h 682"/>
                <a:gd name="T44" fmla="*/ 339 w 682"/>
                <a:gd name="T45" fmla="*/ 230 h 682"/>
                <a:gd name="T46" fmla="*/ 450 w 682"/>
                <a:gd name="T47" fmla="*/ 332 h 682"/>
                <a:gd name="T48" fmla="*/ 453 w 682"/>
                <a:gd name="T49" fmla="*/ 339 h 682"/>
                <a:gd name="T50" fmla="*/ 350 w 682"/>
                <a:gd name="T51" fmla="*/ 450 h 682"/>
                <a:gd name="T52" fmla="*/ 185 w 682"/>
                <a:gd name="T53" fmla="*/ 67 h 682"/>
                <a:gd name="T54" fmla="*/ 244 w 682"/>
                <a:gd name="T55" fmla="*/ 54 h 682"/>
                <a:gd name="T56" fmla="*/ 391 w 682"/>
                <a:gd name="T57" fmla="*/ 114 h 682"/>
                <a:gd name="T58" fmla="*/ 464 w 682"/>
                <a:gd name="T59" fmla="*/ 269 h 682"/>
                <a:gd name="T60" fmla="*/ 462 w 682"/>
                <a:gd name="T61" fmla="*/ 301 h 682"/>
                <a:gd name="T62" fmla="*/ 345 w 682"/>
                <a:gd name="T63" fmla="*/ 206 h 682"/>
                <a:gd name="T64" fmla="*/ 270 w 682"/>
                <a:gd name="T65" fmla="*/ 193 h 682"/>
                <a:gd name="T66" fmla="*/ 270 w 682"/>
                <a:gd name="T67" fmla="*/ 193 h 682"/>
                <a:gd name="T68" fmla="*/ 95 w 682"/>
                <a:gd name="T69" fmla="*/ 275 h 682"/>
                <a:gd name="T70" fmla="*/ 32 w 682"/>
                <a:gd name="T71" fmla="*/ 406 h 682"/>
                <a:gd name="T72" fmla="*/ 25 w 682"/>
                <a:gd name="T73" fmla="*/ 341 h 682"/>
                <a:gd name="T74" fmla="*/ 185 w 682"/>
                <a:gd name="T75" fmla="*/ 67 h 682"/>
                <a:gd name="T76" fmla="*/ 67 w 682"/>
                <a:gd name="T77" fmla="*/ 498 h 682"/>
                <a:gd name="T78" fmla="*/ 54 w 682"/>
                <a:gd name="T79" fmla="*/ 439 h 682"/>
                <a:gd name="T80" fmla="*/ 114 w 682"/>
                <a:gd name="T81" fmla="*/ 291 h 682"/>
                <a:gd name="T82" fmla="*/ 270 w 682"/>
                <a:gd name="T83" fmla="*/ 218 h 682"/>
                <a:gd name="T84" fmla="*/ 302 w 682"/>
                <a:gd name="T85" fmla="*/ 221 h 682"/>
                <a:gd name="T86" fmla="*/ 206 w 682"/>
                <a:gd name="T87" fmla="*/ 337 h 682"/>
                <a:gd name="T88" fmla="*/ 194 w 682"/>
                <a:gd name="T89" fmla="*/ 413 h 682"/>
                <a:gd name="T90" fmla="*/ 194 w 682"/>
                <a:gd name="T91" fmla="*/ 413 h 682"/>
                <a:gd name="T92" fmla="*/ 275 w 682"/>
                <a:gd name="T93" fmla="*/ 587 h 682"/>
                <a:gd name="T94" fmla="*/ 406 w 682"/>
                <a:gd name="T95" fmla="*/ 650 h 682"/>
                <a:gd name="T96" fmla="*/ 341 w 682"/>
                <a:gd name="T97" fmla="*/ 657 h 682"/>
                <a:gd name="T98" fmla="*/ 67 w 682"/>
                <a:gd name="T99" fmla="*/ 498 h 682"/>
                <a:gd name="T100" fmla="*/ 498 w 682"/>
                <a:gd name="T101" fmla="*/ 615 h 682"/>
                <a:gd name="T102" fmla="*/ 439 w 682"/>
                <a:gd name="T103" fmla="*/ 628 h 682"/>
                <a:gd name="T104" fmla="*/ 292 w 682"/>
                <a:gd name="T105" fmla="*/ 568 h 682"/>
                <a:gd name="T106" fmla="*/ 219 w 682"/>
                <a:gd name="T107" fmla="*/ 413 h 682"/>
                <a:gd name="T108" fmla="*/ 221 w 682"/>
                <a:gd name="T109" fmla="*/ 381 h 682"/>
                <a:gd name="T110" fmla="*/ 338 w 682"/>
                <a:gd name="T111" fmla="*/ 476 h 682"/>
                <a:gd name="T112" fmla="*/ 413 w 682"/>
                <a:gd name="T113" fmla="*/ 489 h 682"/>
                <a:gd name="T114" fmla="*/ 413 w 682"/>
                <a:gd name="T115" fmla="*/ 489 h 682"/>
                <a:gd name="T116" fmla="*/ 587 w 682"/>
                <a:gd name="T117" fmla="*/ 407 h 682"/>
                <a:gd name="T118" fmla="*/ 651 w 682"/>
                <a:gd name="T119" fmla="*/ 276 h 682"/>
                <a:gd name="T120" fmla="*/ 658 w 682"/>
                <a:gd name="T121" fmla="*/ 341 h 682"/>
                <a:gd name="T122" fmla="*/ 498 w 682"/>
                <a:gd name="T123" fmla="*/ 615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 h="682">
                  <a:moveTo>
                    <a:pt x="341" y="0"/>
                  </a:moveTo>
                  <a:cubicBezTo>
                    <a:pt x="153" y="0"/>
                    <a:pt x="0" y="153"/>
                    <a:pt x="0" y="341"/>
                  </a:cubicBezTo>
                  <a:cubicBezTo>
                    <a:pt x="0" y="529"/>
                    <a:pt x="153" y="682"/>
                    <a:pt x="341" y="682"/>
                  </a:cubicBezTo>
                  <a:cubicBezTo>
                    <a:pt x="530" y="682"/>
                    <a:pt x="682" y="529"/>
                    <a:pt x="682" y="341"/>
                  </a:cubicBezTo>
                  <a:cubicBezTo>
                    <a:pt x="682" y="153"/>
                    <a:pt x="530" y="0"/>
                    <a:pt x="341" y="0"/>
                  </a:cubicBezTo>
                  <a:close/>
                  <a:moveTo>
                    <a:pt x="616" y="184"/>
                  </a:moveTo>
                  <a:cubicBezTo>
                    <a:pt x="625" y="201"/>
                    <a:pt x="629" y="222"/>
                    <a:pt x="629" y="243"/>
                  </a:cubicBezTo>
                  <a:cubicBezTo>
                    <a:pt x="629" y="292"/>
                    <a:pt x="607" y="348"/>
                    <a:pt x="569" y="391"/>
                  </a:cubicBezTo>
                  <a:cubicBezTo>
                    <a:pt x="530" y="434"/>
                    <a:pt x="477" y="464"/>
                    <a:pt x="413" y="464"/>
                  </a:cubicBezTo>
                  <a:cubicBezTo>
                    <a:pt x="403" y="464"/>
                    <a:pt x="392" y="463"/>
                    <a:pt x="381" y="461"/>
                  </a:cubicBezTo>
                  <a:cubicBezTo>
                    <a:pt x="428" y="433"/>
                    <a:pt x="461" y="393"/>
                    <a:pt x="477" y="345"/>
                  </a:cubicBezTo>
                  <a:cubicBezTo>
                    <a:pt x="485" y="319"/>
                    <a:pt x="489" y="293"/>
                    <a:pt x="489" y="269"/>
                  </a:cubicBezTo>
                  <a:cubicBezTo>
                    <a:pt x="489" y="269"/>
                    <a:pt x="489" y="269"/>
                    <a:pt x="489" y="269"/>
                  </a:cubicBezTo>
                  <a:cubicBezTo>
                    <a:pt x="489" y="197"/>
                    <a:pt x="455" y="137"/>
                    <a:pt x="407" y="95"/>
                  </a:cubicBezTo>
                  <a:cubicBezTo>
                    <a:pt x="369" y="61"/>
                    <a:pt x="322" y="39"/>
                    <a:pt x="276" y="32"/>
                  </a:cubicBezTo>
                  <a:cubicBezTo>
                    <a:pt x="297" y="27"/>
                    <a:pt x="319" y="25"/>
                    <a:pt x="341" y="25"/>
                  </a:cubicBezTo>
                  <a:cubicBezTo>
                    <a:pt x="459" y="25"/>
                    <a:pt x="561" y="89"/>
                    <a:pt x="616" y="184"/>
                  </a:cubicBezTo>
                  <a:close/>
                  <a:moveTo>
                    <a:pt x="350" y="450"/>
                  </a:moveTo>
                  <a:cubicBezTo>
                    <a:pt x="348" y="451"/>
                    <a:pt x="346" y="452"/>
                    <a:pt x="344" y="452"/>
                  </a:cubicBezTo>
                  <a:cubicBezTo>
                    <a:pt x="296" y="437"/>
                    <a:pt x="259" y="401"/>
                    <a:pt x="232" y="350"/>
                  </a:cubicBezTo>
                  <a:cubicBezTo>
                    <a:pt x="232" y="348"/>
                    <a:pt x="231" y="346"/>
                    <a:pt x="230" y="343"/>
                  </a:cubicBezTo>
                  <a:cubicBezTo>
                    <a:pt x="246" y="296"/>
                    <a:pt x="281" y="258"/>
                    <a:pt x="333" y="232"/>
                  </a:cubicBezTo>
                  <a:cubicBezTo>
                    <a:pt x="334" y="231"/>
                    <a:pt x="337" y="230"/>
                    <a:pt x="339" y="230"/>
                  </a:cubicBezTo>
                  <a:cubicBezTo>
                    <a:pt x="386" y="245"/>
                    <a:pt x="424" y="281"/>
                    <a:pt x="450" y="332"/>
                  </a:cubicBezTo>
                  <a:cubicBezTo>
                    <a:pt x="451" y="334"/>
                    <a:pt x="452" y="336"/>
                    <a:pt x="453" y="339"/>
                  </a:cubicBezTo>
                  <a:cubicBezTo>
                    <a:pt x="437" y="386"/>
                    <a:pt x="402" y="424"/>
                    <a:pt x="350" y="450"/>
                  </a:cubicBezTo>
                  <a:close/>
                  <a:moveTo>
                    <a:pt x="185" y="67"/>
                  </a:moveTo>
                  <a:cubicBezTo>
                    <a:pt x="202" y="58"/>
                    <a:pt x="222" y="54"/>
                    <a:pt x="244" y="54"/>
                  </a:cubicBezTo>
                  <a:cubicBezTo>
                    <a:pt x="292" y="54"/>
                    <a:pt x="348" y="75"/>
                    <a:pt x="391" y="114"/>
                  </a:cubicBezTo>
                  <a:cubicBezTo>
                    <a:pt x="434" y="152"/>
                    <a:pt x="464" y="206"/>
                    <a:pt x="464" y="269"/>
                  </a:cubicBezTo>
                  <a:cubicBezTo>
                    <a:pt x="464" y="280"/>
                    <a:pt x="463" y="290"/>
                    <a:pt x="462" y="301"/>
                  </a:cubicBezTo>
                  <a:cubicBezTo>
                    <a:pt x="433" y="255"/>
                    <a:pt x="394" y="221"/>
                    <a:pt x="345" y="206"/>
                  </a:cubicBezTo>
                  <a:cubicBezTo>
                    <a:pt x="319" y="197"/>
                    <a:pt x="294" y="193"/>
                    <a:pt x="270" y="193"/>
                  </a:cubicBezTo>
                  <a:cubicBezTo>
                    <a:pt x="270" y="193"/>
                    <a:pt x="270" y="193"/>
                    <a:pt x="270" y="193"/>
                  </a:cubicBezTo>
                  <a:cubicBezTo>
                    <a:pt x="198" y="193"/>
                    <a:pt x="137" y="228"/>
                    <a:pt x="95" y="275"/>
                  </a:cubicBezTo>
                  <a:cubicBezTo>
                    <a:pt x="62" y="313"/>
                    <a:pt x="39" y="360"/>
                    <a:pt x="32" y="406"/>
                  </a:cubicBezTo>
                  <a:cubicBezTo>
                    <a:pt x="28" y="385"/>
                    <a:pt x="25" y="363"/>
                    <a:pt x="25" y="341"/>
                  </a:cubicBezTo>
                  <a:cubicBezTo>
                    <a:pt x="25" y="224"/>
                    <a:pt x="89" y="121"/>
                    <a:pt x="185" y="67"/>
                  </a:cubicBezTo>
                  <a:close/>
                  <a:moveTo>
                    <a:pt x="67" y="498"/>
                  </a:moveTo>
                  <a:cubicBezTo>
                    <a:pt x="58" y="481"/>
                    <a:pt x="54" y="460"/>
                    <a:pt x="54" y="439"/>
                  </a:cubicBezTo>
                  <a:cubicBezTo>
                    <a:pt x="54" y="390"/>
                    <a:pt x="76" y="334"/>
                    <a:pt x="114" y="291"/>
                  </a:cubicBezTo>
                  <a:cubicBezTo>
                    <a:pt x="152" y="248"/>
                    <a:pt x="206" y="218"/>
                    <a:pt x="270" y="218"/>
                  </a:cubicBezTo>
                  <a:cubicBezTo>
                    <a:pt x="280" y="218"/>
                    <a:pt x="291" y="219"/>
                    <a:pt x="302" y="221"/>
                  </a:cubicBezTo>
                  <a:cubicBezTo>
                    <a:pt x="255" y="249"/>
                    <a:pt x="221" y="289"/>
                    <a:pt x="206" y="337"/>
                  </a:cubicBezTo>
                  <a:cubicBezTo>
                    <a:pt x="198" y="363"/>
                    <a:pt x="194" y="389"/>
                    <a:pt x="194" y="413"/>
                  </a:cubicBezTo>
                  <a:cubicBezTo>
                    <a:pt x="194" y="413"/>
                    <a:pt x="194" y="413"/>
                    <a:pt x="194" y="413"/>
                  </a:cubicBezTo>
                  <a:cubicBezTo>
                    <a:pt x="194" y="485"/>
                    <a:pt x="228" y="545"/>
                    <a:pt x="275" y="587"/>
                  </a:cubicBezTo>
                  <a:cubicBezTo>
                    <a:pt x="314" y="621"/>
                    <a:pt x="360" y="643"/>
                    <a:pt x="406" y="650"/>
                  </a:cubicBezTo>
                  <a:cubicBezTo>
                    <a:pt x="385" y="655"/>
                    <a:pt x="364" y="657"/>
                    <a:pt x="341" y="657"/>
                  </a:cubicBezTo>
                  <a:cubicBezTo>
                    <a:pt x="224" y="657"/>
                    <a:pt x="121" y="593"/>
                    <a:pt x="67" y="498"/>
                  </a:cubicBezTo>
                  <a:close/>
                  <a:moveTo>
                    <a:pt x="498" y="615"/>
                  </a:moveTo>
                  <a:cubicBezTo>
                    <a:pt x="481" y="624"/>
                    <a:pt x="461" y="628"/>
                    <a:pt x="439" y="628"/>
                  </a:cubicBezTo>
                  <a:cubicBezTo>
                    <a:pt x="391" y="628"/>
                    <a:pt x="335" y="607"/>
                    <a:pt x="292" y="568"/>
                  </a:cubicBezTo>
                  <a:cubicBezTo>
                    <a:pt x="249" y="530"/>
                    <a:pt x="219" y="476"/>
                    <a:pt x="219" y="413"/>
                  </a:cubicBezTo>
                  <a:cubicBezTo>
                    <a:pt x="219" y="402"/>
                    <a:pt x="219" y="392"/>
                    <a:pt x="221" y="381"/>
                  </a:cubicBezTo>
                  <a:cubicBezTo>
                    <a:pt x="249" y="427"/>
                    <a:pt x="289" y="461"/>
                    <a:pt x="338" y="476"/>
                  </a:cubicBezTo>
                  <a:cubicBezTo>
                    <a:pt x="364" y="485"/>
                    <a:pt x="389" y="489"/>
                    <a:pt x="413" y="489"/>
                  </a:cubicBezTo>
                  <a:cubicBezTo>
                    <a:pt x="413" y="489"/>
                    <a:pt x="413" y="489"/>
                    <a:pt x="413" y="489"/>
                  </a:cubicBezTo>
                  <a:cubicBezTo>
                    <a:pt x="485" y="489"/>
                    <a:pt x="545" y="454"/>
                    <a:pt x="587" y="407"/>
                  </a:cubicBezTo>
                  <a:cubicBezTo>
                    <a:pt x="621" y="369"/>
                    <a:pt x="643" y="322"/>
                    <a:pt x="651" y="276"/>
                  </a:cubicBezTo>
                  <a:cubicBezTo>
                    <a:pt x="655" y="297"/>
                    <a:pt x="658" y="319"/>
                    <a:pt x="658" y="341"/>
                  </a:cubicBezTo>
                  <a:cubicBezTo>
                    <a:pt x="658" y="458"/>
                    <a:pt x="593" y="561"/>
                    <a:pt x="498" y="6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reeform 5"/>
            <p:cNvSpPr>
              <a:spLocks noEditPoints="1"/>
            </p:cNvSpPr>
            <p:nvPr userDrawn="1"/>
          </p:nvSpPr>
          <p:spPr bwMode="auto">
            <a:xfrm>
              <a:off x="7812088" y="4110648"/>
              <a:ext cx="865188" cy="107950"/>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0048720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47">
          <p15:clr>
            <a:srgbClr val="FBAE40"/>
          </p15:clr>
        </p15:guide>
        <p15:guide id="4" pos="4139">
          <p15:clr>
            <a:srgbClr val="FBAE40"/>
          </p15:clr>
        </p15:guide>
        <p15:guide id="5" orient="horz" pos="240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 accent">
    <p:spTree>
      <p:nvGrpSpPr>
        <p:cNvPr id="1" name=""/>
        <p:cNvGrpSpPr/>
        <p:nvPr/>
      </p:nvGrpSpPr>
      <p:grpSpPr>
        <a:xfrm>
          <a:off x="0" y="0"/>
          <a:ext cx="0" cy="0"/>
          <a:chOff x="0" y="0"/>
          <a:chExt cx="0" cy="0"/>
        </a:xfrm>
      </p:grpSpPr>
      <p:sp>
        <p:nvSpPr>
          <p:cNvPr id="6" name="Rectangle 5"/>
          <p:cNvSpPr/>
          <p:nvPr userDrawn="1">
            <p:custDataLst>
              <p:tags r:id="rId1"/>
            </p:custDataLst>
          </p:nvPr>
        </p:nvSpPr>
        <p:spPr>
          <a:xfrm>
            <a:off x="4572312" y="1493796"/>
            <a:ext cx="4103688" cy="2952000"/>
          </a:xfrm>
          <a:prstGeom prst="rect">
            <a:avLst/>
          </a:prstGeom>
          <a:solidFill>
            <a:schemeClr val="accent4">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dirty="0"/>
          </a:p>
        </p:txBody>
      </p:sp>
      <p:sp>
        <p:nvSpPr>
          <p:cNvPr id="7" name="Rectangle 6"/>
          <p:cNvSpPr/>
          <p:nvPr userDrawn="1">
            <p:custDataLst>
              <p:tags r:id="rId2"/>
            </p:custDataLst>
          </p:nvPr>
        </p:nvSpPr>
        <p:spPr>
          <a:xfrm>
            <a:off x="468313" y="1493797"/>
            <a:ext cx="4103687" cy="295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dirty="0"/>
          </a:p>
        </p:txBody>
      </p:sp>
      <p:sp>
        <p:nvSpPr>
          <p:cNvPr id="9" name="Oval 8"/>
          <p:cNvSpPr/>
          <p:nvPr userDrawn="1">
            <p:custDataLst>
              <p:tags r:id="rId3"/>
            </p:custDataLst>
          </p:nvPr>
        </p:nvSpPr>
        <p:spPr>
          <a:xfrm>
            <a:off x="4139688" y="2699797"/>
            <a:ext cx="540000" cy="54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Text Placeholder 4"/>
          <p:cNvSpPr>
            <a:spLocks noGrp="1"/>
          </p:cNvSpPr>
          <p:nvPr>
            <p:ph type="body" sz="quarter" idx="12" hasCustomPrompt="1"/>
            <p:custDataLst>
              <p:tags r:id="rId4"/>
            </p:custDataLst>
          </p:nvPr>
        </p:nvSpPr>
        <p:spPr>
          <a:xfrm>
            <a:off x="468000" y="1493797"/>
            <a:ext cx="3996000" cy="2952000"/>
          </a:xfr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dirty="0"/>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3" name="Title 2"/>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250396764"/>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6" name="Group 5"/>
          <p:cNvGrpSpPr>
            <a:grpSpLocks noChangeAspect="1"/>
          </p:cNvGrpSpPr>
          <p:nvPr userDrawn="1"/>
        </p:nvGrpSpPr>
        <p:grpSpPr>
          <a:xfrm>
            <a:off x="467999" y="396000"/>
            <a:ext cx="1944000" cy="362439"/>
            <a:chOff x="5705475" y="360000"/>
            <a:chExt cx="1486800" cy="277200"/>
          </a:xfrm>
        </p:grpSpPr>
        <p:pic>
          <p:nvPicPr>
            <p:cNvPr id="7" name="Picture 6" descr="GTlogo-primary-no tagline-RGB2012.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8" name="Picture 7" descr="GTlogo-primary-tagline-RGB2012.eps"/>
            <p:cNvPicPr>
              <a:picLocks noChangeAspect="1"/>
            </p:cNvPicPr>
            <p:nvPr userDrawn="1"/>
          </p:nvPicPr>
          <p:blipFill rotWithShape="1">
            <a:blip r:embed="rId5"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pic>
        <p:nvPicPr>
          <p:cNvPr id="4" name="Picture 3" descr="A close up of a sign&#10;&#10;Description automatically generated">
            <a:extLst>
              <a:ext uri="{FF2B5EF4-FFF2-40B4-BE49-F238E27FC236}">
                <a16:creationId xmlns:a16="http://schemas.microsoft.com/office/drawing/2014/main" id="{621D124F-C514-40CC-814D-90D763EF65C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 r="23317" b="-2089"/>
          <a:stretch/>
        </p:blipFill>
        <p:spPr>
          <a:xfrm>
            <a:off x="5241426" y="-107514"/>
            <a:ext cx="3902574" cy="5251014"/>
          </a:xfrm>
          <a:prstGeom prst="rect">
            <a:avLst/>
          </a:prstGeom>
        </p:spPr>
      </p:pic>
      <p:sp>
        <p:nvSpPr>
          <p:cNvPr id="5" name="Text Placeholder 4"/>
          <p:cNvSpPr>
            <a:spLocks noGrp="1"/>
          </p:cNvSpPr>
          <p:nvPr>
            <p:ph type="body" sz="quarter" idx="15" hasCustomPrompt="1"/>
            <p:custDataLst>
              <p:tags r:id="rId1"/>
            </p:custDataLst>
          </p:nvPr>
        </p:nvSpPr>
        <p:spPr>
          <a:xfrm>
            <a:off x="467999" y="3329998"/>
            <a:ext cx="4032563" cy="826077"/>
          </a:xfrm>
        </p:spPr>
        <p:txBody>
          <a:bodyPr/>
          <a:lstStyle>
            <a:lvl1pPr marL="0" indent="0">
              <a:lnSpc>
                <a:spcPct val="90000"/>
              </a:lnSpc>
              <a:spcAft>
                <a:spcPts val="0"/>
              </a:spcAft>
              <a:buFont typeface="Arial" panose="020B0604020202020204" pitchFamily="34" charset="0"/>
              <a:buNone/>
              <a:defRPr sz="1350" b="1">
                <a:solidFill>
                  <a:schemeClr val="accent1"/>
                </a:solidFill>
                <a:latin typeface="+mj-lt"/>
              </a:defRPr>
            </a:lvl1pPr>
            <a:lvl2pPr marL="0" indent="0">
              <a:spcBef>
                <a:spcPts val="600"/>
              </a:spcBef>
              <a:spcAft>
                <a:spcPts val="0"/>
              </a:spcAft>
              <a:buFont typeface="Arial" panose="020B0604020202020204" pitchFamily="34" charset="0"/>
              <a:buNone/>
              <a:defRPr sz="1350" b="0">
                <a:solidFill>
                  <a:schemeClr val="accent1"/>
                </a:solidFill>
              </a:defRPr>
            </a:lvl2pPr>
            <a:lvl3pPr marL="0" indent="0">
              <a:spcBef>
                <a:spcPts val="1200"/>
              </a:spcBef>
              <a:spcAft>
                <a:spcPts val="0"/>
              </a:spcAft>
              <a:buFont typeface="Arial" panose="020B0604020202020204" pitchFamily="34" charset="0"/>
              <a:buNone/>
              <a:defRPr sz="1800" b="0">
                <a:solidFill>
                  <a:schemeClr val="accent1"/>
                </a:solidFill>
              </a:defRPr>
            </a:lvl3pPr>
            <a:lvl4pPr marL="0" indent="0">
              <a:spcBef>
                <a:spcPts val="1200"/>
              </a:spcBef>
              <a:spcAft>
                <a:spcPts val="0"/>
              </a:spcAft>
              <a:buNone/>
              <a:defRPr sz="1800" b="0">
                <a:solidFill>
                  <a:schemeClr val="accent1"/>
                </a:solidFill>
              </a:defRPr>
            </a:lvl4pPr>
            <a:lvl5pPr marL="0" indent="0">
              <a:spcBef>
                <a:spcPts val="1200"/>
              </a:spcBef>
              <a:spcAft>
                <a:spcPts val="0"/>
              </a:spcAft>
              <a:buNone/>
              <a:defRPr sz="1800" b="0">
                <a:solidFill>
                  <a:schemeClr val="accent1"/>
                </a:solidFill>
              </a:defRPr>
            </a:lvl5pPr>
            <a:lvl6pPr marL="0" indent="0">
              <a:spcBef>
                <a:spcPts val="1200"/>
              </a:spcBef>
              <a:spcAft>
                <a:spcPts val="0"/>
              </a:spcAft>
              <a:buFont typeface="Arial" panose="020B0604020202020204" pitchFamily="34" charset="0"/>
              <a:buNone/>
              <a:defRPr sz="1800" b="0">
                <a:solidFill>
                  <a:schemeClr val="accent1"/>
                </a:solidFill>
              </a:defRPr>
            </a:lvl6pPr>
            <a:lvl7pPr marL="0" indent="0">
              <a:spcBef>
                <a:spcPts val="1200"/>
              </a:spcBef>
              <a:spcAft>
                <a:spcPts val="0"/>
              </a:spcAft>
              <a:buFont typeface="Arial" panose="020B0604020202020204" pitchFamily="34" charset="0"/>
              <a:buNone/>
              <a:defRPr sz="1800" b="0">
                <a:solidFill>
                  <a:schemeClr val="accent1"/>
                </a:solidFill>
              </a:defRPr>
            </a:lvl7pPr>
            <a:lvl8pPr marL="0" indent="0">
              <a:spcBef>
                <a:spcPts val="1200"/>
              </a:spcBef>
              <a:spcAft>
                <a:spcPts val="0"/>
              </a:spcAft>
              <a:buFont typeface="Arial" panose="020B0604020202020204" pitchFamily="34" charset="0"/>
              <a:buNone/>
              <a:defRPr sz="1800" b="0">
                <a:solidFill>
                  <a:schemeClr val="accent1"/>
                </a:solidFill>
              </a:defRPr>
            </a:lvl8pPr>
            <a:lvl9pPr marL="0" indent="0">
              <a:spcBef>
                <a:spcPts val="1200"/>
              </a:spcBef>
              <a:spcAft>
                <a:spcPts val="0"/>
              </a:spcAft>
              <a:buFont typeface="Arial" panose="020B0604020202020204" pitchFamily="34" charset="0"/>
              <a:buNone/>
              <a:defRPr sz="1800" b="0">
                <a:solidFill>
                  <a:schemeClr val="accent1"/>
                </a:solidFill>
              </a:defRPr>
            </a:lvl9pPr>
          </a:lstStyle>
          <a:p>
            <a:pPr lvl="0"/>
            <a:r>
              <a:rPr lang="en-GB" dirty="0"/>
              <a:t>Click to add name</a:t>
            </a:r>
          </a:p>
          <a:p>
            <a:pPr lvl="1"/>
            <a:r>
              <a:rPr lang="en-GB" dirty="0"/>
              <a:t>Click to add position or firm</a:t>
            </a:r>
          </a:p>
        </p:txBody>
      </p:sp>
      <p:sp>
        <p:nvSpPr>
          <p:cNvPr id="2" name="Title 1"/>
          <p:cNvSpPr>
            <a:spLocks noGrp="1"/>
          </p:cNvSpPr>
          <p:nvPr>
            <p:ph type="title"/>
            <p:custDataLst>
              <p:tags r:id="rId2"/>
            </p:custDataLst>
          </p:nvPr>
        </p:nvSpPr>
        <p:spPr>
          <a:xfrm>
            <a:off x="468000" y="1620000"/>
            <a:ext cx="4032000" cy="1080000"/>
          </a:xfrm>
        </p:spPr>
        <p:txBody>
          <a:bodyPr/>
          <a:lstStyle/>
          <a:p>
            <a:r>
              <a:rPr lang="en-US"/>
              <a:t>Click to edit Master title style</a:t>
            </a:r>
            <a:endParaRPr lang="en-GB" dirty="0"/>
          </a:p>
        </p:txBody>
      </p:sp>
    </p:spTree>
    <p:extLst>
      <p:ext uri="{BB962C8B-B14F-4D97-AF65-F5344CB8AC3E}">
        <p14:creationId xmlns:p14="http://schemas.microsoft.com/office/powerpoint/2010/main" val="1251529185"/>
      </p:ext>
    </p:extLst>
  </p:cSld>
  <p:clrMapOvr>
    <a:masterClrMapping/>
  </p:clrMapOvr>
  <p:extLst>
    <p:ext uri="{DCECCB84-F9BA-43D5-87BE-67443E8EF086}">
      <p15:sldGuideLst xmlns:p15="http://schemas.microsoft.com/office/powerpoint/2012/main">
        <p15:guide id="1" orient="horz" pos="1019">
          <p15:clr>
            <a:srgbClr val="FBAE40"/>
          </p15:clr>
        </p15:guide>
        <p15:guide id="4" pos="2835">
          <p15:clr>
            <a:srgbClr val="FBAE40"/>
          </p15:clr>
        </p15:guide>
        <p15:guide id="5" orient="horz" pos="2096">
          <p15:clr>
            <a:srgbClr val="FBAE40"/>
          </p15:clr>
        </p15:guide>
        <p15:guide id="6" orient="horz" pos="1700">
          <p15:clr>
            <a:srgbClr val="FBAE40"/>
          </p15:clr>
        </p15:guide>
        <p15:guide id="7" orient="horz" pos="261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E71499F-E013-4429-936F-7ED479C328BE}"/>
              </a:ext>
            </a:extLst>
          </p:cNvPr>
          <p:cNvGrpSpPr>
            <a:grpSpLocks noChangeAspect="1"/>
          </p:cNvGrpSpPr>
          <p:nvPr userDrawn="1"/>
        </p:nvGrpSpPr>
        <p:grpSpPr>
          <a:xfrm>
            <a:off x="452550" y="4190264"/>
            <a:ext cx="2066109" cy="385207"/>
            <a:chOff x="5705475" y="360000"/>
            <a:chExt cx="1486800" cy="277200"/>
          </a:xfrm>
        </p:grpSpPr>
        <p:pic>
          <p:nvPicPr>
            <p:cNvPr id="7" name="Picture 6" descr="GTlogo-primary-no tagline-RGB2012.jpg">
              <a:extLst>
                <a:ext uri="{FF2B5EF4-FFF2-40B4-BE49-F238E27FC236}">
                  <a16:creationId xmlns:a16="http://schemas.microsoft.com/office/drawing/2014/main" id="{B9C21D64-0F16-4B9B-87BC-691188500B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8" name="Picture 7" descr="GTlogo-primary-tagline-RGB2012.eps">
              <a:extLst>
                <a:ext uri="{FF2B5EF4-FFF2-40B4-BE49-F238E27FC236}">
                  <a16:creationId xmlns:a16="http://schemas.microsoft.com/office/drawing/2014/main" id="{7EF75C98-8E02-41A8-8902-B6546B9CEA8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sp>
        <p:nvSpPr>
          <p:cNvPr id="13" name="TextBox 12"/>
          <p:cNvSpPr txBox="1"/>
          <p:nvPr userDrawn="1">
            <p:custDataLst>
              <p:tags r:id="rId1"/>
            </p:custDataLst>
          </p:nvPr>
        </p:nvSpPr>
        <p:spPr>
          <a:xfrm>
            <a:off x="2818800" y="4192619"/>
            <a:ext cx="5399088" cy="93600"/>
          </a:xfrm>
          <a:prstGeom prst="rect">
            <a:avLst/>
          </a:prstGeom>
          <a:noFill/>
        </p:spPr>
        <p:txBody>
          <a:bodyPr wrap="square" lIns="0" tIns="0" rIns="0" bIns="0" rtlCol="0">
            <a:spAutoFit/>
          </a:bodyPr>
          <a:lstStyle/>
          <a:p>
            <a:r>
              <a:rPr lang="en-GB" sz="600" b="0" i="0" kern="1200" dirty="0">
                <a:solidFill>
                  <a:schemeClr val="tx1"/>
                </a:solidFill>
                <a:effectLst/>
                <a:latin typeface="+mn-lt"/>
                <a:ea typeface="+mn-ea"/>
                <a:cs typeface="+mn-cs"/>
              </a:rPr>
              <a:t>© 2022 Grant Thornton UK LLP.</a:t>
            </a:r>
            <a:endParaRPr lang="en-GB" sz="600" dirty="0">
              <a:latin typeface="+mn-lt"/>
            </a:endParaRPr>
          </a:p>
        </p:txBody>
      </p:sp>
      <p:sp>
        <p:nvSpPr>
          <p:cNvPr id="14" name="TextBox 13"/>
          <p:cNvSpPr txBox="1"/>
          <p:nvPr userDrawn="1">
            <p:custDataLst>
              <p:tags r:id="rId2"/>
            </p:custDataLst>
          </p:nvPr>
        </p:nvSpPr>
        <p:spPr>
          <a:xfrm>
            <a:off x="2818800" y="4379819"/>
            <a:ext cx="5399088" cy="369332"/>
          </a:xfrm>
          <a:prstGeom prst="rect">
            <a:avLst/>
          </a:prstGeom>
          <a:noFill/>
        </p:spPr>
        <p:txBody>
          <a:bodyPr wrap="square" lIns="0" tIns="0" rIns="0" bIns="0" rtlCol="0">
            <a:spAutoFit/>
          </a:bodyPr>
          <a:lstStyle/>
          <a:p>
            <a:pPr marL="0" marR="0" lvl="0" indent="0" algn="l" defTabSz="77909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GT Walsheim Pro Light"/>
                <a:ea typeface="+mn-ea"/>
                <a:cs typeface="Arial" panose="020B0604020202020204" pitchFamily="34" charset="0"/>
              </a:rPr>
              <a:t>‘Grant Thornton’ refers to the brand under which the Grant Thornton member firms provide assurance, tax and advisory services to their clients and/or refers to one or more member firms, as the context requires. Grant Thornton UK LLP is a member firm of Grant Thornton International Ltd (GTIL).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p>
        </p:txBody>
      </p:sp>
      <p:sp>
        <p:nvSpPr>
          <p:cNvPr id="17" name="Slide Number Placeholder 5">
            <a:extLst>
              <a:ext uri="{FF2B5EF4-FFF2-40B4-BE49-F238E27FC236}">
                <a16:creationId xmlns:a16="http://schemas.microsoft.com/office/drawing/2014/main" id="{D12E826F-720B-4537-BC21-7E7B33455624}"/>
              </a:ext>
            </a:extLst>
          </p:cNvPr>
          <p:cNvSpPr txBox="1">
            <a:spLocks/>
          </p:cNvSpPr>
          <p:nvPr userDrawn="1">
            <p:custDataLst>
              <p:tags r:id="rId3"/>
            </p:custDataLst>
          </p:nvPr>
        </p:nvSpPr>
        <p:spPr>
          <a:xfrm>
            <a:off x="475808" y="4861748"/>
            <a:ext cx="1311524" cy="98425"/>
          </a:xfrm>
          <a:prstGeom prst="rect">
            <a:avLst/>
          </a:prstGeom>
        </p:spPr>
        <p:txBody>
          <a:bodyPr vert="horz" wrap="none" lIns="0" tIns="0" rIns="0" bIns="0" rtlCol="0" anchor="ctr">
            <a:noAutofit/>
          </a:bodyPr>
          <a:lstStyle>
            <a:defPPr>
              <a:defRPr lang="en-US"/>
            </a:defPPr>
            <a:lvl1pPr marL="0" algn="ctr" defTabSz="457200" rtl="0" eaLnBrk="1" latinLnBrk="0" hangingPunct="1">
              <a:defRPr sz="992"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mn-lt"/>
                <a:ea typeface="+mn-ea"/>
                <a:cs typeface="+mn-cs"/>
              </a:rPr>
              <a:t>grantthornton.co.uk</a:t>
            </a:r>
          </a:p>
        </p:txBody>
      </p:sp>
      <p:cxnSp>
        <p:nvCxnSpPr>
          <p:cNvPr id="18" name="Straight Connector 17">
            <a:extLst>
              <a:ext uri="{FF2B5EF4-FFF2-40B4-BE49-F238E27FC236}">
                <a16:creationId xmlns:a16="http://schemas.microsoft.com/office/drawing/2014/main" id="{873B4D86-A3D4-4308-9617-A5D45642B18C}"/>
              </a:ext>
            </a:extLst>
          </p:cNvPr>
          <p:cNvCxnSpPr>
            <a:cxnSpLocks/>
          </p:cNvCxnSpPr>
          <p:nvPr userDrawn="1">
            <p:custDataLst>
              <p:tags r:id="rId4"/>
            </p:custDataLst>
          </p:nvPr>
        </p:nvCxnSpPr>
        <p:spPr>
          <a:xfrm>
            <a:off x="475808" y="4719321"/>
            <a:ext cx="2024062" cy="0"/>
          </a:xfrm>
          <a:prstGeom prst="line">
            <a:avLst/>
          </a:prstGeom>
          <a:noFill/>
          <a:ln w="19050" cap="rnd" cmpd="sng" algn="ctr">
            <a:solidFill>
              <a:srgbClr val="4F2D7F"/>
            </a:solidFill>
            <a:prstDash val="solid"/>
            <a:miter lim="800000"/>
          </a:ln>
          <a:effectLst/>
        </p:spPr>
      </p:cxnSp>
    </p:spTree>
    <p:extLst>
      <p:ext uri="{BB962C8B-B14F-4D97-AF65-F5344CB8AC3E}">
        <p14:creationId xmlns:p14="http://schemas.microsoft.com/office/powerpoint/2010/main" val="1989985597"/>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hasCustomPrompt="1"/>
            <p:custDataLst>
              <p:tags r:id="rId2"/>
            </p:custDataLst>
          </p:nvPr>
        </p:nvSpPr>
        <p:spPr/>
        <p:txBody>
          <a:bodyPr/>
          <a:lstStyle>
            <a:lvl1pPr>
              <a:defRPr/>
            </a:lvl1pPr>
          </a:lstStyle>
          <a:p>
            <a:r>
              <a:rPr lang="en-GB"/>
              <a:t>Click to edit Master title style </a:t>
            </a:r>
          </a:p>
        </p:txBody>
      </p:sp>
      <p:sp>
        <p:nvSpPr>
          <p:cNvPr id="10" name="Content Placeholder 9"/>
          <p:cNvSpPr>
            <a:spLocks noGrp="1"/>
          </p:cNvSpPr>
          <p:nvPr>
            <p:ph sz="quarter" idx="14" hasCustomPrompt="1"/>
            <p:custDataLst>
              <p:tags r:id="rId3"/>
            </p:custDataLst>
          </p:nvPr>
        </p:nvSpPr>
        <p:spPr>
          <a:xfrm>
            <a:off x="468314" y="1493839"/>
            <a:ext cx="8207375" cy="2949575"/>
          </a:xfrm>
        </p:spPr>
        <p:txBody>
          <a:bodyPr/>
          <a:lstStyle>
            <a:lvl1pPr>
              <a:defRPr/>
            </a:lvl1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2275607905"/>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2"/>
            </p:custDataLst>
          </p:nvPr>
        </p:nvSpPr>
        <p:spPr/>
        <p:txBody>
          <a:bodyPr/>
          <a:lstStyle/>
          <a:p>
            <a:r>
              <a:rPr lang="en-GB"/>
              <a:t>Click to edit Master title style</a:t>
            </a:r>
          </a:p>
        </p:txBody>
      </p:sp>
      <p:sp>
        <p:nvSpPr>
          <p:cNvPr id="10" name="Content Placeholder 9"/>
          <p:cNvSpPr>
            <a:spLocks noGrp="1"/>
          </p:cNvSpPr>
          <p:nvPr>
            <p:ph sz="quarter" idx="14" hasCustomPrompt="1"/>
            <p:custDataLst>
              <p:tags r:id="rId3"/>
            </p:custDataLst>
          </p:nvPr>
        </p:nvSpPr>
        <p:spPr>
          <a:xfrm>
            <a:off x="468314" y="1493839"/>
            <a:ext cx="8207375" cy="2949575"/>
          </a:xfrm>
        </p:spPr>
        <p:txBody>
          <a:bodyPr/>
          <a:lstStyle>
            <a:lvl1pPr>
              <a:defRPr/>
            </a:lvl1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1573797932"/>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ne column + pictur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468000" y="1493797"/>
            <a:ext cx="46980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3"/>
            </p:custDataLst>
          </p:nvPr>
        </p:nvSpPr>
        <p:spPr/>
        <p:txBody>
          <a:bodyPr/>
          <a:lstStyle/>
          <a:p>
            <a:r>
              <a:rPr lang="en-GB"/>
              <a:t>Click to edit Master title style</a:t>
            </a:r>
          </a:p>
        </p:txBody>
      </p:sp>
      <p:sp>
        <p:nvSpPr>
          <p:cNvPr id="5" name="Picture Placeholder 4"/>
          <p:cNvSpPr>
            <a:spLocks noGrp="1"/>
          </p:cNvSpPr>
          <p:nvPr>
            <p:ph type="pic" sz="quarter" idx="14" hasCustomPrompt="1"/>
            <p:custDataLst>
              <p:tags r:id="rId4"/>
            </p:custDataLst>
          </p:nvPr>
        </p:nvSpPr>
        <p:spPr>
          <a:xfrm>
            <a:off x="5381626" y="1493839"/>
            <a:ext cx="3294063" cy="2949575"/>
          </a:xfrm>
        </p:spPr>
        <p:txBody>
          <a:bodyPr/>
          <a:lstStyle>
            <a:lvl1pPr>
              <a:defRPr/>
            </a:lvl1pPr>
          </a:lstStyle>
          <a:p>
            <a:r>
              <a:rPr lang="en-US"/>
              <a:t>Click ‘Insert Image’ from the ribbon</a:t>
            </a:r>
            <a:endParaRPr lang="en-GB"/>
          </a:p>
        </p:txBody>
      </p:sp>
    </p:spTree>
    <p:extLst>
      <p:ext uri="{BB962C8B-B14F-4D97-AF65-F5344CB8AC3E}">
        <p14:creationId xmlns:p14="http://schemas.microsoft.com/office/powerpoint/2010/main" val="3317731284"/>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3390">
          <p15:clr>
            <a:srgbClr val="FBAE40"/>
          </p15:clr>
        </p15:guide>
        <p15:guide id="5" pos="325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6" name="Title 5"/>
          <p:cNvSpPr>
            <a:spLocks noGrp="1"/>
          </p:cNvSpPr>
          <p:nvPr>
            <p:ph type="title"/>
            <p:custDataLst>
              <p:tags r:id="rId2"/>
            </p:custDataLst>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6FD003C-C59E-4AEE-8E68-505F2775F7AC}"/>
              </a:ext>
            </a:extLst>
          </p:cNvPr>
          <p:cNvSpPr>
            <a:spLocks noGrp="1"/>
          </p:cNvSpPr>
          <p:nvPr>
            <p:ph sz="quarter" idx="15" hasCustomPrompt="1"/>
            <p:custDataLst>
              <p:tags r:id="rId3"/>
            </p:custDataLst>
          </p:nvPr>
        </p:nvSpPr>
        <p:spPr>
          <a:xfrm>
            <a:off x="468001" y="1494000"/>
            <a:ext cx="3995737"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8" name="Content Placeholder 2">
            <a:extLst>
              <a:ext uri="{FF2B5EF4-FFF2-40B4-BE49-F238E27FC236}">
                <a16:creationId xmlns:a16="http://schemas.microsoft.com/office/drawing/2014/main" id="{7F692C17-6C1F-4A47-B80F-F62330EE86D2}"/>
              </a:ext>
            </a:extLst>
          </p:cNvPr>
          <p:cNvSpPr>
            <a:spLocks noGrp="1"/>
          </p:cNvSpPr>
          <p:nvPr>
            <p:ph sz="quarter" idx="16" hasCustomPrompt="1"/>
            <p:custDataLst>
              <p:tags r:id="rId4"/>
            </p:custDataLst>
          </p:nvPr>
        </p:nvSpPr>
        <p:spPr>
          <a:xfrm>
            <a:off x="4680001" y="1494000"/>
            <a:ext cx="3995737"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1432480755"/>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s – purple">
    <p:spTree>
      <p:nvGrpSpPr>
        <p:cNvPr id="1" name=""/>
        <p:cNvGrpSpPr/>
        <p:nvPr/>
      </p:nvGrpSpPr>
      <p:grpSpPr>
        <a:xfrm>
          <a:off x="0" y="0"/>
          <a:ext cx="0" cy="0"/>
          <a:chOff x="0" y="0"/>
          <a:chExt cx="0" cy="0"/>
        </a:xfrm>
      </p:grpSpPr>
      <p:sp>
        <p:nvSpPr>
          <p:cNvPr id="6" name="Rectangle 5"/>
          <p:cNvSpPr/>
          <p:nvPr userDrawn="1">
            <p:custDataLst>
              <p:tags r:id="rId1"/>
            </p:custDataLst>
          </p:nvPr>
        </p:nvSpPr>
        <p:spPr>
          <a:xfrm>
            <a:off x="4572312" y="1493796"/>
            <a:ext cx="4103688" cy="2952000"/>
          </a:xfrm>
          <a:prstGeom prst="rect">
            <a:avLst/>
          </a:prstGeom>
          <a:solidFill>
            <a:srgbClr val="4F2D7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sz="1800"/>
          </a:p>
        </p:txBody>
      </p:sp>
      <p:sp>
        <p:nvSpPr>
          <p:cNvPr id="7" name="Rectangle 6"/>
          <p:cNvSpPr/>
          <p:nvPr userDrawn="1">
            <p:custDataLst>
              <p:tags r:id="rId2"/>
            </p:custDataLst>
          </p:nvPr>
        </p:nvSpPr>
        <p:spPr>
          <a:xfrm>
            <a:off x="468314" y="1493797"/>
            <a:ext cx="4103687" cy="2952000"/>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1800"/>
          </a:p>
        </p:txBody>
      </p:sp>
      <p:sp>
        <p:nvSpPr>
          <p:cNvPr id="9" name="Oval 8"/>
          <p:cNvSpPr/>
          <p:nvPr userDrawn="1">
            <p:custDataLst>
              <p:tags r:id="rId3"/>
            </p:custDataLst>
          </p:nvPr>
        </p:nvSpPr>
        <p:spPr>
          <a:xfrm>
            <a:off x="4140000" y="2699797"/>
            <a:ext cx="540000" cy="54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2" name="Text Placeholder 4"/>
          <p:cNvSpPr>
            <a:spLocks noGrp="1"/>
          </p:cNvSpPr>
          <p:nvPr>
            <p:ph type="body" sz="quarter" idx="12" hasCustomPrompt="1"/>
            <p:custDataLst>
              <p:tags r:id="rId4"/>
            </p:custDataLst>
          </p:nvPr>
        </p:nvSpPr>
        <p:spPr>
          <a:xfrm>
            <a:off x="468000" y="1493797"/>
            <a:ext cx="3996000" cy="2952000"/>
          </a:xfr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0" name="Title 9"/>
          <p:cNvSpPr>
            <a:spLocks noGrp="1"/>
          </p:cNvSpPr>
          <p:nvPr>
            <p:ph type="title"/>
            <p:custDataLst>
              <p:tags r:id="rId7"/>
            </p:custDataLst>
          </p:nvPr>
        </p:nvSpPr>
        <p:spPr/>
        <p:txBody>
          <a:bodyPr/>
          <a:lstStyle/>
          <a:p>
            <a:r>
              <a:rPr lang="en-GB"/>
              <a:t>Click to edit Master title style</a:t>
            </a:r>
          </a:p>
        </p:txBody>
      </p:sp>
    </p:spTree>
    <p:extLst>
      <p:ext uri="{BB962C8B-B14F-4D97-AF65-F5344CB8AC3E}">
        <p14:creationId xmlns:p14="http://schemas.microsoft.com/office/powerpoint/2010/main" val="281474948"/>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s – accent">
    <p:spTree>
      <p:nvGrpSpPr>
        <p:cNvPr id="1" name=""/>
        <p:cNvGrpSpPr/>
        <p:nvPr/>
      </p:nvGrpSpPr>
      <p:grpSpPr>
        <a:xfrm>
          <a:off x="0" y="0"/>
          <a:ext cx="0" cy="0"/>
          <a:chOff x="0" y="0"/>
          <a:chExt cx="0" cy="0"/>
        </a:xfrm>
      </p:grpSpPr>
      <p:sp>
        <p:nvSpPr>
          <p:cNvPr id="6" name="Rectangle 5"/>
          <p:cNvSpPr/>
          <p:nvPr userDrawn="1">
            <p:custDataLst>
              <p:tags r:id="rId1"/>
            </p:custDataLst>
          </p:nvPr>
        </p:nvSpPr>
        <p:spPr>
          <a:xfrm>
            <a:off x="4572312" y="1493796"/>
            <a:ext cx="4103688" cy="2952000"/>
          </a:xfrm>
          <a:prstGeom prst="rect">
            <a:avLst/>
          </a:prstGeom>
          <a:solidFill>
            <a:schemeClr val="accent4">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sz="1800"/>
          </a:p>
        </p:txBody>
      </p:sp>
      <p:sp>
        <p:nvSpPr>
          <p:cNvPr id="7" name="Rectangle 6"/>
          <p:cNvSpPr/>
          <p:nvPr userDrawn="1">
            <p:custDataLst>
              <p:tags r:id="rId2"/>
            </p:custDataLst>
          </p:nvPr>
        </p:nvSpPr>
        <p:spPr>
          <a:xfrm>
            <a:off x="468314" y="1493797"/>
            <a:ext cx="4103687" cy="295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1800"/>
          </a:p>
        </p:txBody>
      </p:sp>
      <p:sp>
        <p:nvSpPr>
          <p:cNvPr id="9" name="Oval 8"/>
          <p:cNvSpPr/>
          <p:nvPr userDrawn="1">
            <p:custDataLst>
              <p:tags r:id="rId3"/>
            </p:custDataLst>
          </p:nvPr>
        </p:nvSpPr>
        <p:spPr>
          <a:xfrm>
            <a:off x="4139688" y="2699797"/>
            <a:ext cx="540000" cy="54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2" name="Text Placeholder 4"/>
          <p:cNvSpPr>
            <a:spLocks noGrp="1"/>
          </p:cNvSpPr>
          <p:nvPr>
            <p:ph type="body" sz="quarter" idx="12" hasCustomPrompt="1"/>
            <p:custDataLst>
              <p:tags r:id="rId4"/>
            </p:custDataLst>
          </p:nvPr>
        </p:nvSpPr>
        <p:spPr>
          <a:xfrm>
            <a:off x="468000" y="1493797"/>
            <a:ext cx="3996000" cy="2952000"/>
          </a:xfr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3" name="Title 2"/>
          <p:cNvSpPr>
            <a:spLocks noGrp="1"/>
          </p:cNvSpPr>
          <p:nvPr>
            <p:ph type="title"/>
            <p:custDataLst>
              <p:tags r:id="rId7"/>
            </p:custDataLst>
          </p:nvPr>
        </p:nvSpPr>
        <p:spPr/>
        <p:txBody>
          <a:bodyPr/>
          <a:lstStyle/>
          <a:p>
            <a:r>
              <a:rPr lang="en-GB"/>
              <a:t>Click to edit Master title style</a:t>
            </a:r>
          </a:p>
        </p:txBody>
      </p:sp>
    </p:spTree>
    <p:extLst>
      <p:ext uri="{BB962C8B-B14F-4D97-AF65-F5344CB8AC3E}">
        <p14:creationId xmlns:p14="http://schemas.microsoft.com/office/powerpoint/2010/main" val="1078458681"/>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columns – pictures, tex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9" name="Picture Placeholder 8"/>
          <p:cNvSpPr>
            <a:spLocks noGrp="1"/>
          </p:cNvSpPr>
          <p:nvPr>
            <p:ph type="pic" sz="quarter" idx="17" hasCustomPrompt="1"/>
            <p:custDataLst>
              <p:tags r:id="rId2"/>
            </p:custDataLst>
          </p:nvPr>
        </p:nvSpPr>
        <p:spPr>
          <a:xfrm>
            <a:off x="468314" y="1493837"/>
            <a:ext cx="1889125" cy="1422000"/>
          </a:xfrm>
        </p:spPr>
        <p:txBody>
          <a:bodyPr/>
          <a:lstStyle>
            <a:lvl1pPr>
              <a:defRPr/>
            </a:lvl1pPr>
          </a:lstStyle>
          <a:p>
            <a:r>
              <a:rPr lang="en-US"/>
              <a:t>Click ‘Insert Image’ from the ribbon</a:t>
            </a:r>
            <a:endParaRPr lang="en-GB"/>
          </a:p>
        </p:txBody>
      </p:sp>
      <p:sp>
        <p:nvSpPr>
          <p:cNvPr id="13" name="Picture Placeholder 8"/>
          <p:cNvSpPr>
            <a:spLocks noGrp="1"/>
          </p:cNvSpPr>
          <p:nvPr>
            <p:ph type="pic" sz="quarter" idx="19" hasCustomPrompt="1"/>
            <p:custDataLst>
              <p:tags r:id="rId3"/>
            </p:custDataLst>
          </p:nvPr>
        </p:nvSpPr>
        <p:spPr>
          <a:xfrm>
            <a:off x="2574051" y="1493837"/>
            <a:ext cx="1889125" cy="1422000"/>
          </a:xfrm>
        </p:spPr>
        <p:txBody>
          <a:bodyPr/>
          <a:lstStyle>
            <a:lvl1pPr>
              <a:defRPr/>
            </a:lvl1pPr>
          </a:lstStyle>
          <a:p>
            <a:r>
              <a:rPr lang="en-US"/>
              <a:t>Click ‘Insert Image’ from the ribbon</a:t>
            </a:r>
            <a:endParaRPr lang="en-GB"/>
          </a:p>
        </p:txBody>
      </p:sp>
      <p:sp>
        <p:nvSpPr>
          <p:cNvPr id="15" name="Picture Placeholder 8"/>
          <p:cNvSpPr>
            <a:spLocks noGrp="1"/>
          </p:cNvSpPr>
          <p:nvPr>
            <p:ph type="pic" sz="quarter" idx="21" hasCustomPrompt="1"/>
            <p:custDataLst>
              <p:tags r:id="rId4"/>
            </p:custDataLst>
          </p:nvPr>
        </p:nvSpPr>
        <p:spPr>
          <a:xfrm>
            <a:off x="4680001" y="1493837"/>
            <a:ext cx="1889125" cy="1422000"/>
          </a:xfrm>
        </p:spPr>
        <p:txBody>
          <a:bodyPr/>
          <a:lstStyle>
            <a:lvl1pPr>
              <a:defRPr/>
            </a:lvl1pPr>
          </a:lstStyle>
          <a:p>
            <a:r>
              <a:rPr lang="en-US"/>
              <a:t>Click ‘Insert Image’ from the ribbon</a:t>
            </a:r>
            <a:endParaRPr lang="en-GB"/>
          </a:p>
        </p:txBody>
      </p:sp>
      <p:sp>
        <p:nvSpPr>
          <p:cNvPr id="17" name="Picture Placeholder 8"/>
          <p:cNvSpPr>
            <a:spLocks noGrp="1"/>
          </p:cNvSpPr>
          <p:nvPr>
            <p:ph type="pic" sz="quarter" idx="23" hasCustomPrompt="1"/>
            <p:custDataLst>
              <p:tags r:id="rId5"/>
            </p:custDataLst>
          </p:nvPr>
        </p:nvSpPr>
        <p:spPr>
          <a:xfrm>
            <a:off x="6786876" y="1493837"/>
            <a:ext cx="1889125" cy="1422000"/>
          </a:xfrm>
        </p:spPr>
        <p:txBody>
          <a:bodyPr/>
          <a:lstStyle>
            <a:lvl1pPr>
              <a:defRPr/>
            </a:lvl1pPr>
          </a:lstStyle>
          <a:p>
            <a:r>
              <a:rPr lang="en-US"/>
              <a:t>Click ‘Insert Image’ from the ribbon</a:t>
            </a:r>
            <a:endParaRPr lang="en-GB"/>
          </a:p>
        </p:txBody>
      </p:sp>
      <p:sp>
        <p:nvSpPr>
          <p:cNvPr id="2" name="Title 1"/>
          <p:cNvSpPr>
            <a:spLocks noGrp="1"/>
          </p:cNvSpPr>
          <p:nvPr>
            <p:ph type="title"/>
            <p:custDataLst>
              <p:tags r:id="rId6"/>
            </p:custDataLst>
          </p:nvPr>
        </p:nvSpPr>
        <p:spPr/>
        <p:txBody>
          <a:bodyPr/>
          <a:lstStyle/>
          <a:p>
            <a:r>
              <a:rPr lang="en-GB"/>
              <a:t>Click to edit Master title style</a:t>
            </a:r>
          </a:p>
        </p:txBody>
      </p:sp>
      <p:sp>
        <p:nvSpPr>
          <p:cNvPr id="18" name="Text Placeholder 4"/>
          <p:cNvSpPr>
            <a:spLocks noGrp="1"/>
          </p:cNvSpPr>
          <p:nvPr>
            <p:ph type="body" sz="quarter" idx="24" hasCustomPrompt="1"/>
            <p:custDataLst>
              <p:tags r:id="rId7"/>
            </p:custDataLst>
          </p:nvPr>
        </p:nvSpPr>
        <p:spPr>
          <a:xfrm>
            <a:off x="472663" y="3013534"/>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9" name="Text Placeholder 5"/>
          <p:cNvSpPr>
            <a:spLocks noGrp="1"/>
          </p:cNvSpPr>
          <p:nvPr>
            <p:ph type="body" sz="quarter" idx="25" hasCustomPrompt="1"/>
            <p:custDataLst>
              <p:tags r:id="rId8"/>
            </p:custDataLst>
          </p:nvPr>
        </p:nvSpPr>
        <p:spPr>
          <a:xfrm>
            <a:off x="2582055" y="3020653"/>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0" name="Text Placeholder 6"/>
          <p:cNvSpPr>
            <a:spLocks noGrp="1"/>
          </p:cNvSpPr>
          <p:nvPr>
            <p:ph type="body" sz="quarter" idx="26" hasCustomPrompt="1"/>
            <p:custDataLst>
              <p:tags r:id="rId9"/>
            </p:custDataLst>
          </p:nvPr>
        </p:nvSpPr>
        <p:spPr>
          <a:xfrm>
            <a:off x="4691644" y="3019241"/>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1" name="Text Placeholder 7"/>
          <p:cNvSpPr>
            <a:spLocks noGrp="1"/>
          </p:cNvSpPr>
          <p:nvPr>
            <p:ph type="body" sz="quarter" idx="27" hasCustomPrompt="1"/>
            <p:custDataLst>
              <p:tags r:id="rId10"/>
            </p:custDataLst>
          </p:nvPr>
        </p:nvSpPr>
        <p:spPr>
          <a:xfrm>
            <a:off x="6803092" y="3019241"/>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608547114"/>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guide id="7" pos="1622">
          <p15:clr>
            <a:srgbClr val="FBAE40"/>
          </p15:clr>
        </p15:guide>
        <p15:guide id="8" pos="1486">
          <p15:clr>
            <a:srgbClr val="FBAE40"/>
          </p15:clr>
        </p15:guide>
        <p15:guide id="9" pos="4274">
          <p15:clr>
            <a:srgbClr val="FBAE40"/>
          </p15:clr>
        </p15:guide>
        <p15:guide id="10" pos="413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ey message + conten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6" name="Text Placeholder 5"/>
          <p:cNvSpPr>
            <a:spLocks noGrp="1"/>
          </p:cNvSpPr>
          <p:nvPr>
            <p:ph type="body" sz="quarter" idx="28" hasCustomPrompt="1"/>
            <p:custDataLst>
              <p:tags r:id="rId2"/>
            </p:custDataLst>
          </p:nvPr>
        </p:nvSpPr>
        <p:spPr>
          <a:xfrm>
            <a:off x="468000" y="1493837"/>
            <a:ext cx="25908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3"/>
            </p:custDataLst>
          </p:nvPr>
        </p:nvSpPr>
        <p:spPr/>
        <p:txBody>
          <a:bodyPr/>
          <a:lstStyle/>
          <a:p>
            <a:r>
              <a:rPr lang="en-GB"/>
              <a:t>Click to edit Master title style</a:t>
            </a:r>
          </a:p>
        </p:txBody>
      </p:sp>
      <p:sp>
        <p:nvSpPr>
          <p:cNvPr id="5" name="Content Placeholder 4">
            <a:extLst>
              <a:ext uri="{FF2B5EF4-FFF2-40B4-BE49-F238E27FC236}">
                <a16:creationId xmlns:a16="http://schemas.microsoft.com/office/drawing/2014/main" id="{410835FB-DD0E-4E53-9AD4-FB49E2729D7E}"/>
              </a:ext>
            </a:extLst>
          </p:cNvPr>
          <p:cNvSpPr>
            <a:spLocks noGrp="1"/>
          </p:cNvSpPr>
          <p:nvPr>
            <p:ph sz="quarter" idx="29" hasCustomPrompt="1"/>
            <p:custDataLst>
              <p:tags r:id="rId4"/>
            </p:custDataLst>
          </p:nvPr>
        </p:nvSpPr>
        <p:spPr>
          <a:xfrm>
            <a:off x="3276000" y="1493838"/>
            <a:ext cx="5399088"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1922018087"/>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7" pos="1927">
          <p15:clr>
            <a:srgbClr val="FBAE40"/>
          </p15:clr>
        </p15:guide>
        <p15:guide id="8" pos="206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lumns – pictures, tex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9" name="Picture Placeholder 8"/>
          <p:cNvSpPr>
            <a:spLocks noGrp="1"/>
          </p:cNvSpPr>
          <p:nvPr>
            <p:ph type="pic" sz="quarter" idx="17" hasCustomPrompt="1"/>
            <p:custDataLst>
              <p:tags r:id="rId2"/>
            </p:custDataLst>
          </p:nvPr>
        </p:nvSpPr>
        <p:spPr>
          <a:xfrm>
            <a:off x="468313" y="1493837"/>
            <a:ext cx="1889125" cy="1422000"/>
          </a:xfrm>
        </p:spPr>
        <p:txBody>
          <a:bodyPr/>
          <a:lstStyle>
            <a:lvl1pPr>
              <a:defRPr/>
            </a:lvl1pPr>
          </a:lstStyle>
          <a:p>
            <a:r>
              <a:rPr lang="en-US" dirty="0"/>
              <a:t>Click ‘Insert Image’ from the ribbon</a:t>
            </a:r>
            <a:endParaRPr lang="en-GB" dirty="0"/>
          </a:p>
        </p:txBody>
      </p:sp>
      <p:sp>
        <p:nvSpPr>
          <p:cNvPr id="13" name="Picture Placeholder 8"/>
          <p:cNvSpPr>
            <a:spLocks noGrp="1"/>
          </p:cNvSpPr>
          <p:nvPr>
            <p:ph type="pic" sz="quarter" idx="19" hasCustomPrompt="1"/>
            <p:custDataLst>
              <p:tags r:id="rId3"/>
            </p:custDataLst>
          </p:nvPr>
        </p:nvSpPr>
        <p:spPr>
          <a:xfrm>
            <a:off x="2574050" y="1493837"/>
            <a:ext cx="1889125" cy="1422000"/>
          </a:xfrm>
        </p:spPr>
        <p:txBody>
          <a:bodyPr/>
          <a:lstStyle>
            <a:lvl1pPr>
              <a:defRPr/>
            </a:lvl1pPr>
          </a:lstStyle>
          <a:p>
            <a:r>
              <a:rPr lang="en-US" dirty="0"/>
              <a:t>Click ‘Insert Image’ from the ribbon</a:t>
            </a:r>
            <a:endParaRPr lang="en-GB" dirty="0"/>
          </a:p>
        </p:txBody>
      </p:sp>
      <p:sp>
        <p:nvSpPr>
          <p:cNvPr id="15" name="Picture Placeholder 8"/>
          <p:cNvSpPr>
            <a:spLocks noGrp="1"/>
          </p:cNvSpPr>
          <p:nvPr>
            <p:ph type="pic" sz="quarter" idx="21" hasCustomPrompt="1"/>
            <p:custDataLst>
              <p:tags r:id="rId4"/>
            </p:custDataLst>
          </p:nvPr>
        </p:nvSpPr>
        <p:spPr>
          <a:xfrm>
            <a:off x="4680000" y="1493837"/>
            <a:ext cx="1889125" cy="1422000"/>
          </a:xfrm>
        </p:spPr>
        <p:txBody>
          <a:bodyPr/>
          <a:lstStyle>
            <a:lvl1pPr>
              <a:defRPr/>
            </a:lvl1pPr>
          </a:lstStyle>
          <a:p>
            <a:r>
              <a:rPr lang="en-US" dirty="0"/>
              <a:t>Click ‘Insert Image’ from the ribbon</a:t>
            </a:r>
            <a:endParaRPr lang="en-GB" dirty="0"/>
          </a:p>
        </p:txBody>
      </p:sp>
      <p:sp>
        <p:nvSpPr>
          <p:cNvPr id="17" name="Picture Placeholder 8"/>
          <p:cNvSpPr>
            <a:spLocks noGrp="1"/>
          </p:cNvSpPr>
          <p:nvPr>
            <p:ph type="pic" sz="quarter" idx="23" hasCustomPrompt="1"/>
            <p:custDataLst>
              <p:tags r:id="rId5"/>
            </p:custDataLst>
          </p:nvPr>
        </p:nvSpPr>
        <p:spPr>
          <a:xfrm>
            <a:off x="6786875" y="1493837"/>
            <a:ext cx="1889125" cy="1422000"/>
          </a:xfrm>
        </p:spPr>
        <p:txBody>
          <a:bodyPr/>
          <a:lstStyle>
            <a:lvl1pPr>
              <a:defRPr/>
            </a:lvl1pPr>
          </a:lstStyle>
          <a:p>
            <a:r>
              <a:rPr lang="en-US" dirty="0"/>
              <a:t>Click ‘Insert Image’ from the ribbon</a:t>
            </a:r>
            <a:endParaRPr lang="en-GB" dirty="0"/>
          </a:p>
        </p:txBody>
      </p:sp>
      <p:sp>
        <p:nvSpPr>
          <p:cNvPr id="2" name="Title 1"/>
          <p:cNvSpPr>
            <a:spLocks noGrp="1"/>
          </p:cNvSpPr>
          <p:nvPr>
            <p:ph type="title"/>
            <p:custDataLst>
              <p:tags r:id="rId6"/>
            </p:custDataLst>
          </p:nvPr>
        </p:nvSpPr>
        <p:spPr/>
        <p:txBody>
          <a:bodyPr/>
          <a:lstStyle/>
          <a:p>
            <a:r>
              <a:rPr lang="en-US"/>
              <a:t>Click to edit Master title style</a:t>
            </a:r>
            <a:endParaRPr lang="en-GB" dirty="0"/>
          </a:p>
        </p:txBody>
      </p:sp>
      <p:sp>
        <p:nvSpPr>
          <p:cNvPr id="18" name="Text Placeholder 4"/>
          <p:cNvSpPr>
            <a:spLocks noGrp="1"/>
          </p:cNvSpPr>
          <p:nvPr>
            <p:ph type="body" sz="quarter" idx="24" hasCustomPrompt="1"/>
            <p:custDataLst>
              <p:tags r:id="rId7"/>
            </p:custDataLst>
          </p:nvPr>
        </p:nvSpPr>
        <p:spPr>
          <a:xfrm>
            <a:off x="472663" y="3013534"/>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9" name="Text Placeholder 5"/>
          <p:cNvSpPr>
            <a:spLocks noGrp="1"/>
          </p:cNvSpPr>
          <p:nvPr>
            <p:ph type="body" sz="quarter" idx="25" hasCustomPrompt="1"/>
            <p:custDataLst>
              <p:tags r:id="rId8"/>
            </p:custDataLst>
          </p:nvPr>
        </p:nvSpPr>
        <p:spPr>
          <a:xfrm>
            <a:off x="2582055" y="3020653"/>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0" name="Text Placeholder 6"/>
          <p:cNvSpPr>
            <a:spLocks noGrp="1"/>
          </p:cNvSpPr>
          <p:nvPr>
            <p:ph type="body" sz="quarter" idx="26" hasCustomPrompt="1"/>
            <p:custDataLst>
              <p:tags r:id="rId9"/>
            </p:custDataLst>
          </p:nvPr>
        </p:nvSpPr>
        <p:spPr>
          <a:xfrm>
            <a:off x="4691644" y="3019241"/>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1" name="Text Placeholder 7"/>
          <p:cNvSpPr>
            <a:spLocks noGrp="1"/>
          </p:cNvSpPr>
          <p:nvPr>
            <p:ph type="body" sz="quarter" idx="27" hasCustomPrompt="1"/>
            <p:custDataLst>
              <p:tags r:id="rId10"/>
            </p:custDataLst>
          </p:nvPr>
        </p:nvSpPr>
        <p:spPr>
          <a:xfrm>
            <a:off x="6803092" y="3019241"/>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1558602448"/>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guide id="7" pos="1622">
          <p15:clr>
            <a:srgbClr val="FBAE40"/>
          </p15:clr>
        </p15:guide>
        <p15:guide id="8" pos="1486">
          <p15:clr>
            <a:srgbClr val="FBAE40"/>
          </p15:clr>
        </p15:guide>
        <p15:guide id="9" pos="4274">
          <p15:clr>
            <a:srgbClr val="FBAE40"/>
          </p15:clr>
        </p15:guide>
        <p15:guide id="10" pos="4139">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468000" y="1493797"/>
            <a:ext cx="39960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cxnSp>
        <p:nvCxnSpPr>
          <p:cNvPr id="6" name="Straight Connector 5"/>
          <p:cNvCxnSpPr/>
          <p:nvPr userDrawn="1">
            <p:custDataLst>
              <p:tags r:id="rId3"/>
            </p:custDataLst>
          </p:nvPr>
        </p:nvCxnSpPr>
        <p:spPr>
          <a:xfrm>
            <a:off x="4572000" y="1493797"/>
            <a:ext cx="0" cy="2952000"/>
          </a:xfrm>
          <a:prstGeom prst="line">
            <a:avLst/>
          </a:prstGeom>
          <a:ln w="762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Freeform 5"/>
          <p:cNvSpPr>
            <a:spLocks noEditPoints="1"/>
          </p:cNvSpPr>
          <p:nvPr userDrawn="1">
            <p:custDataLst>
              <p:tags r:id="rId4"/>
            </p:custDataLst>
          </p:nvPr>
        </p:nvSpPr>
        <p:spPr bwMode="auto">
          <a:xfrm>
            <a:off x="6505576" y="1493798"/>
            <a:ext cx="360363"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noEditPoints="1"/>
          </p:cNvSpPr>
          <p:nvPr userDrawn="1">
            <p:custDataLst>
              <p:tags r:id="rId5"/>
            </p:custDataLst>
          </p:nvPr>
        </p:nvSpPr>
        <p:spPr bwMode="auto">
          <a:xfrm>
            <a:off x="6505576" y="4175923"/>
            <a:ext cx="360363"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tIns="0" bIns="0" anchor="ctr" anchorCtr="0"/>
          <a:lstStyle>
            <a:lvl1pPr marL="0" indent="0" algn="ctr">
              <a:spcAft>
                <a:spcPts val="1200"/>
              </a:spcAft>
              <a:buFont typeface="Arial" panose="020B0604020202020204" pitchFamily="34" charset="0"/>
              <a:buNone/>
              <a:defRPr sz="2600" b="0">
                <a:solidFill>
                  <a:schemeClr val="accent1"/>
                </a:solidFill>
              </a:defRPr>
            </a:lvl1pPr>
            <a:lvl2pPr marL="0" indent="0" algn="ctr">
              <a:spcAft>
                <a:spcPts val="1200"/>
              </a:spcAft>
              <a:buFont typeface="Arial" panose="020B0604020202020204" pitchFamily="34" charset="0"/>
              <a:buNone/>
              <a:defRPr sz="2600" b="0">
                <a:solidFill>
                  <a:schemeClr val="accent1"/>
                </a:solidFill>
              </a:defRPr>
            </a:lvl2pPr>
            <a:lvl3pPr marL="0" indent="0" algn="ctr">
              <a:spcAft>
                <a:spcPts val="1200"/>
              </a:spcAft>
              <a:buNone/>
              <a:defRPr sz="2600" b="0">
                <a:solidFill>
                  <a:schemeClr val="accent1"/>
                </a:solidFill>
              </a:defRPr>
            </a:lvl3pPr>
            <a:lvl4pPr marL="0" indent="0" algn="ctr">
              <a:spcAft>
                <a:spcPts val="1200"/>
              </a:spcAft>
              <a:buNone/>
              <a:defRPr sz="2600" b="0">
                <a:solidFill>
                  <a:schemeClr val="accent1"/>
                </a:solidFill>
              </a:defRPr>
            </a:lvl4pPr>
            <a:lvl5pPr marL="0" indent="0" algn="ctr">
              <a:spcAft>
                <a:spcPts val="1200"/>
              </a:spcAft>
              <a:buNone/>
              <a:defRPr sz="2600" b="0">
                <a:solidFill>
                  <a:schemeClr val="accent1"/>
                </a:solidFill>
              </a:defRPr>
            </a:lvl5pPr>
            <a:lvl6pPr marL="0" indent="0" algn="ctr">
              <a:spcAft>
                <a:spcPts val="1200"/>
              </a:spcAft>
              <a:buNone/>
              <a:defRPr sz="2600" b="0">
                <a:solidFill>
                  <a:schemeClr val="accent1"/>
                </a:solidFill>
              </a:defRPr>
            </a:lvl6pPr>
            <a:lvl7pPr marL="0" indent="0" algn="ctr">
              <a:spcAft>
                <a:spcPts val="1200"/>
              </a:spcAft>
              <a:buNone/>
              <a:defRPr sz="2600" b="0">
                <a:solidFill>
                  <a:schemeClr val="accent1"/>
                </a:solidFill>
              </a:defRPr>
            </a:lvl7pPr>
            <a:lvl8pPr marL="0" indent="0" algn="ctr">
              <a:spcAft>
                <a:spcPts val="1200"/>
              </a:spcAft>
              <a:buNone/>
              <a:defRPr sz="2600" b="0">
                <a:solidFill>
                  <a:schemeClr val="accent1"/>
                </a:solidFill>
              </a:defRPr>
            </a:lvl8pPr>
            <a:lvl9pPr marL="0" indent="0" algn="ctr">
              <a:spcAft>
                <a:spcPts val="1200"/>
              </a:spcAft>
              <a:buNone/>
              <a:defRPr sz="2600" b="0">
                <a:solidFill>
                  <a:schemeClr val="accent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7"/>
            </p:custDataLst>
          </p:nvPr>
        </p:nvSpPr>
        <p:spPr/>
        <p:txBody>
          <a:bodyPr/>
          <a:lstStyle/>
          <a:p>
            <a:r>
              <a:rPr lang="en-GB"/>
              <a:t>Click to edit Master title style</a:t>
            </a:r>
          </a:p>
        </p:txBody>
      </p:sp>
    </p:spTree>
    <p:extLst>
      <p:ext uri="{BB962C8B-B14F-4D97-AF65-F5344CB8AC3E}">
        <p14:creationId xmlns:p14="http://schemas.microsoft.com/office/powerpoint/2010/main" val="1713606978"/>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 quote – accent">
    <p:spTree>
      <p:nvGrpSpPr>
        <p:cNvPr id="1" name=""/>
        <p:cNvGrpSpPr/>
        <p:nvPr/>
      </p:nvGrpSpPr>
      <p:grpSpPr>
        <a:xfrm>
          <a:off x="0" y="0"/>
          <a:ext cx="0" cy="0"/>
          <a:chOff x="0" y="0"/>
          <a:chExt cx="0" cy="0"/>
        </a:xfrm>
      </p:grpSpPr>
      <p:sp>
        <p:nvSpPr>
          <p:cNvPr id="2" name="Rectangle 1"/>
          <p:cNvSpPr/>
          <p:nvPr userDrawn="1">
            <p:custDataLst>
              <p:tags r:id="rId1"/>
            </p:custDataLst>
          </p:nvPr>
        </p:nvSpPr>
        <p:spPr>
          <a:xfrm>
            <a:off x="4680001" y="1493797"/>
            <a:ext cx="3996050" cy="29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sp>
        <p:nvSpPr>
          <p:cNvPr id="10" name="Freeform 5"/>
          <p:cNvSpPr>
            <a:spLocks noEditPoints="1"/>
          </p:cNvSpPr>
          <p:nvPr userDrawn="1">
            <p:custDataLst>
              <p:tags r:id="rId3"/>
            </p:custDataLst>
          </p:nvPr>
        </p:nvSpPr>
        <p:spPr bwMode="auto">
          <a:xfrm>
            <a:off x="6497845" y="1743758"/>
            <a:ext cx="360363"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noEditPoints="1"/>
          </p:cNvSpPr>
          <p:nvPr userDrawn="1">
            <p:custDataLst>
              <p:tags r:id="rId4"/>
            </p:custDataLst>
          </p:nvPr>
        </p:nvSpPr>
        <p:spPr bwMode="auto">
          <a:xfrm>
            <a:off x="6497845" y="3976164"/>
            <a:ext cx="360363"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6" name="Picture Placeholder 15"/>
          <p:cNvSpPr>
            <a:spLocks noGrp="1"/>
          </p:cNvSpPr>
          <p:nvPr>
            <p:ph type="pic" sz="quarter" idx="15" hasCustomPrompt="1"/>
            <p:custDataLst>
              <p:tags r:id="rId5"/>
            </p:custDataLst>
          </p:nvPr>
        </p:nvSpPr>
        <p:spPr>
          <a:xfrm>
            <a:off x="468000" y="1493797"/>
            <a:ext cx="3996000" cy="2952750"/>
          </a:xfrm>
        </p:spPr>
        <p:txBody>
          <a:bodyPr/>
          <a:lstStyle>
            <a:lvl1pPr>
              <a:defRPr/>
            </a:lvl1pPr>
          </a:lstStyle>
          <a:p>
            <a:r>
              <a:rPr lang="en-US"/>
              <a:t>Click ‘Insert Image’ from the ribbon</a:t>
            </a:r>
            <a:endParaRPr lang="en-GB"/>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tIns="0" bIns="0" anchor="ctr"/>
          <a:lstStyle>
            <a:lvl1pPr marL="0" indent="0" algn="ctr">
              <a:spcAft>
                <a:spcPts val="600"/>
              </a:spcAft>
              <a:buFont typeface="Arial" panose="020B0604020202020204" pitchFamily="34" charset="0"/>
              <a:buNone/>
              <a:defRPr sz="18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6" name="Title 5"/>
          <p:cNvSpPr>
            <a:spLocks noGrp="1"/>
          </p:cNvSpPr>
          <p:nvPr>
            <p:ph type="title"/>
            <p:custDataLst>
              <p:tags r:id="rId7"/>
            </p:custDataLst>
          </p:nvPr>
        </p:nvSpPr>
        <p:spPr/>
        <p:txBody>
          <a:bodyPr/>
          <a:lstStyle/>
          <a:p>
            <a:r>
              <a:rPr lang="en-GB"/>
              <a:t>Click to edit Master title style</a:t>
            </a:r>
          </a:p>
        </p:txBody>
      </p:sp>
    </p:spTree>
    <p:extLst>
      <p:ext uri="{BB962C8B-B14F-4D97-AF65-F5344CB8AC3E}">
        <p14:creationId xmlns:p14="http://schemas.microsoft.com/office/powerpoint/2010/main" val="720492847"/>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 purple">
    <p:spTree>
      <p:nvGrpSpPr>
        <p:cNvPr id="1" name=""/>
        <p:cNvGrpSpPr/>
        <p:nvPr/>
      </p:nvGrpSpPr>
      <p:grpSpPr>
        <a:xfrm>
          <a:off x="0" y="0"/>
          <a:ext cx="0" cy="0"/>
          <a:chOff x="0" y="0"/>
          <a:chExt cx="0" cy="0"/>
        </a:xfrm>
      </p:grpSpPr>
      <p:sp>
        <p:nvSpPr>
          <p:cNvPr id="20" name="Rectangle 19"/>
          <p:cNvSpPr/>
          <p:nvPr userDrawn="1">
            <p:custDataLst>
              <p:tags r:id="rId1"/>
            </p:custDataLst>
          </p:nvPr>
        </p:nvSpPr>
        <p:spPr>
          <a:xfrm>
            <a:off x="0" y="1"/>
            <a:ext cx="9144000" cy="4443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sp>
        <p:nvSpPr>
          <p:cNvPr id="10" name="Freeform 5"/>
          <p:cNvSpPr>
            <a:spLocks noChangeAspect="1" noEditPoints="1"/>
          </p:cNvSpPr>
          <p:nvPr userDrawn="1">
            <p:custDataLst>
              <p:tags r:id="rId3"/>
            </p:custDataLst>
          </p:nvPr>
        </p:nvSpPr>
        <p:spPr bwMode="auto">
          <a:xfrm>
            <a:off x="4320000" y="395795"/>
            <a:ext cx="504000" cy="375225"/>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noChangeAspect="1" noEditPoints="1"/>
          </p:cNvSpPr>
          <p:nvPr userDrawn="1">
            <p:custDataLst>
              <p:tags r:id="rId4"/>
            </p:custDataLst>
          </p:nvPr>
        </p:nvSpPr>
        <p:spPr bwMode="auto">
          <a:xfrm>
            <a:off x="4320000" y="3674064"/>
            <a:ext cx="504000" cy="377444"/>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5" name="Text Placeholder 4"/>
          <p:cNvSpPr>
            <a:spLocks noGrp="1"/>
          </p:cNvSpPr>
          <p:nvPr>
            <p:ph type="body" sz="quarter" idx="14" hasCustomPrompt="1"/>
            <p:custDataLst>
              <p:tags r:id="rId5"/>
            </p:custDataLst>
          </p:nvPr>
        </p:nvSpPr>
        <p:spPr>
          <a:xfrm>
            <a:off x="468314" y="846000"/>
            <a:ext cx="8207375" cy="2754000"/>
          </a:xfrm>
        </p:spPr>
        <p:txBody>
          <a:bodyPr anchor="ctr"/>
          <a:lstStyle>
            <a:lvl1pPr marL="0" indent="0" algn="ctr">
              <a:spcAft>
                <a:spcPts val="600"/>
              </a:spcAft>
              <a:buFont typeface="Arial" panose="020B0604020202020204" pitchFamily="34" charset="0"/>
              <a:buNone/>
              <a:defRPr sz="24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4113616205"/>
      </p:ext>
    </p:extLst>
  </p:cSld>
  <p:clrMapOvr>
    <a:masterClrMapping/>
  </p:clrMapOvr>
  <p:extLst>
    <p:ext uri="{DCECCB84-F9BA-43D5-87BE-67443E8EF086}">
      <p15:sldGuideLst xmlns:p15="http://schemas.microsoft.com/office/powerpoint/2012/main">
        <p15:guide id="3" orient="horz" pos="2799">
          <p15:clr>
            <a:srgbClr val="FBAE40"/>
          </p15:clr>
        </p15:guide>
        <p15:guide id="4" orient="horz" pos="2267">
          <p15:clr>
            <a:srgbClr val="FBAE40"/>
          </p15:clr>
        </p15:guide>
        <p15:guide id="5" orient="horz" pos="53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 accent">
    <p:spTree>
      <p:nvGrpSpPr>
        <p:cNvPr id="1" name=""/>
        <p:cNvGrpSpPr/>
        <p:nvPr/>
      </p:nvGrpSpPr>
      <p:grpSpPr>
        <a:xfrm>
          <a:off x="0" y="0"/>
          <a:ext cx="0" cy="0"/>
          <a:chOff x="0" y="0"/>
          <a:chExt cx="0" cy="0"/>
        </a:xfrm>
      </p:grpSpPr>
      <p:sp>
        <p:nvSpPr>
          <p:cNvPr id="7" name="Rectangle 6"/>
          <p:cNvSpPr/>
          <p:nvPr userDrawn="1">
            <p:custDataLst>
              <p:tags r:id="rId1"/>
            </p:custDataLst>
          </p:nvPr>
        </p:nvSpPr>
        <p:spPr>
          <a:xfrm>
            <a:off x="0" y="1"/>
            <a:ext cx="9144000" cy="44434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Freeform 5"/>
          <p:cNvSpPr>
            <a:spLocks noChangeAspect="1" noEditPoints="1"/>
          </p:cNvSpPr>
          <p:nvPr userDrawn="1">
            <p:custDataLst>
              <p:tags r:id="rId2"/>
            </p:custDataLst>
          </p:nvPr>
        </p:nvSpPr>
        <p:spPr bwMode="auto">
          <a:xfrm>
            <a:off x="4320000" y="395795"/>
            <a:ext cx="504000" cy="375225"/>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noChangeAspect="1" noEditPoints="1"/>
          </p:cNvSpPr>
          <p:nvPr userDrawn="1">
            <p:custDataLst>
              <p:tags r:id="rId3"/>
            </p:custDataLst>
          </p:nvPr>
        </p:nvSpPr>
        <p:spPr bwMode="auto">
          <a:xfrm>
            <a:off x="4320000" y="3674064"/>
            <a:ext cx="504000" cy="377444"/>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5" name="Text Placeholder 4"/>
          <p:cNvSpPr>
            <a:spLocks noGrp="1"/>
          </p:cNvSpPr>
          <p:nvPr>
            <p:ph type="body" sz="quarter" idx="14" hasCustomPrompt="1"/>
            <p:custDataLst>
              <p:tags r:id="rId4"/>
            </p:custDataLst>
          </p:nvPr>
        </p:nvSpPr>
        <p:spPr>
          <a:xfrm>
            <a:off x="468314" y="846000"/>
            <a:ext cx="8207375" cy="2754000"/>
          </a:xfrm>
        </p:spPr>
        <p:txBody>
          <a:bodyPr anchor="ctr"/>
          <a:lstStyle>
            <a:lvl1pPr marL="0" indent="0" algn="ctr">
              <a:spcAft>
                <a:spcPts val="600"/>
              </a:spcAft>
              <a:buFont typeface="Arial" panose="020B0604020202020204" pitchFamily="34" charset="0"/>
              <a:buNone/>
              <a:defRPr sz="24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a:p>
        </p:txBody>
      </p:sp>
    </p:spTree>
    <p:extLst>
      <p:ext uri="{BB962C8B-B14F-4D97-AF65-F5344CB8AC3E}">
        <p14:creationId xmlns:p14="http://schemas.microsoft.com/office/powerpoint/2010/main" val="2105995158"/>
      </p:ext>
    </p:extLst>
  </p:cSld>
  <p:clrMapOvr>
    <a:masterClrMapping/>
  </p:clrMapOvr>
  <p:extLst>
    <p:ext uri="{DCECCB84-F9BA-43D5-87BE-67443E8EF086}">
      <p15:sldGuideLst xmlns:p15="http://schemas.microsoft.com/office/powerpoint/2012/main">
        <p15:guide id="3" orient="horz" pos="2799">
          <p15:clr>
            <a:srgbClr val="FBAE40"/>
          </p15:clr>
        </p15:guide>
        <p15:guide id="4" orient="horz" pos="2267">
          <p15:clr>
            <a:srgbClr val="FBAE40"/>
          </p15:clr>
        </p15:guide>
        <p15:guide id="5" orient="horz" pos="53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7" name="Media Placeholder 6"/>
          <p:cNvSpPr>
            <a:spLocks noGrp="1"/>
          </p:cNvSpPr>
          <p:nvPr>
            <p:ph type="media" sz="quarter" idx="14" hasCustomPrompt="1"/>
            <p:custDataLst>
              <p:tags r:id="rId2"/>
            </p:custDataLst>
          </p:nvPr>
        </p:nvSpPr>
        <p:spPr>
          <a:xfrm>
            <a:off x="0" y="1"/>
            <a:ext cx="9144000" cy="4443413"/>
          </a:xfrm>
        </p:spPr>
        <p:txBody>
          <a:bodyPr/>
          <a:lstStyle>
            <a:lvl1pPr>
              <a:defRPr/>
            </a:lvl1pPr>
          </a:lstStyle>
          <a:p>
            <a:r>
              <a:rPr lang="en-GB"/>
              <a:t>Click icon to add video</a:t>
            </a:r>
          </a:p>
        </p:txBody>
      </p:sp>
    </p:spTree>
    <p:extLst>
      <p:ext uri="{BB962C8B-B14F-4D97-AF65-F5344CB8AC3E}">
        <p14:creationId xmlns:p14="http://schemas.microsoft.com/office/powerpoint/2010/main" val="3886604047"/>
      </p:ext>
    </p:extLst>
  </p:cSld>
  <p:clrMapOvr>
    <a:masterClrMapping/>
  </p:clrMapOvr>
  <p:extLst>
    <p:ext uri="{DCECCB84-F9BA-43D5-87BE-67443E8EF086}">
      <p15:sldGuideLst xmlns:p15="http://schemas.microsoft.com/office/powerpoint/2012/main">
        <p15:guide id="3" orient="horz" pos="2799">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gallery">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5" name="Content Placeholder 4"/>
          <p:cNvSpPr>
            <a:spLocks noGrp="1"/>
          </p:cNvSpPr>
          <p:nvPr>
            <p:ph sz="quarter" idx="22" hasCustomPrompt="1"/>
            <p:custDataLst>
              <p:tags r:id="rId2"/>
            </p:custDataLst>
          </p:nvPr>
        </p:nvSpPr>
        <p:spPr>
          <a:xfrm>
            <a:off x="468000" y="1493837"/>
            <a:ext cx="2592000" cy="1422000"/>
          </a:xfrm>
        </p:spPr>
        <p:txBody>
          <a:bodyPr/>
          <a:lstStyle>
            <a:lvl1pPr>
              <a:defRPr/>
            </a:lvl1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9" name="Content Placeholder 4"/>
          <p:cNvSpPr>
            <a:spLocks noGrp="1"/>
          </p:cNvSpPr>
          <p:nvPr>
            <p:ph sz="quarter" idx="23" hasCustomPrompt="1"/>
            <p:custDataLst>
              <p:tags r:id="rId3"/>
            </p:custDataLst>
          </p:nvPr>
        </p:nvSpPr>
        <p:spPr>
          <a:xfrm>
            <a:off x="468000" y="3023797"/>
            <a:ext cx="2592000" cy="1422000"/>
          </a:xfr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0" name="Content Placeholder 4"/>
          <p:cNvSpPr>
            <a:spLocks noGrp="1"/>
          </p:cNvSpPr>
          <p:nvPr>
            <p:ph sz="quarter" idx="24" hasCustomPrompt="1"/>
            <p:custDataLst>
              <p:tags r:id="rId4"/>
            </p:custDataLst>
          </p:nvPr>
        </p:nvSpPr>
        <p:spPr>
          <a:xfrm>
            <a:off x="3276156" y="1493837"/>
            <a:ext cx="2592000" cy="1422000"/>
          </a:xfr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1" name="Content Placeholder 4"/>
          <p:cNvSpPr>
            <a:spLocks noGrp="1"/>
          </p:cNvSpPr>
          <p:nvPr>
            <p:ph sz="quarter" idx="25" hasCustomPrompt="1"/>
            <p:custDataLst>
              <p:tags r:id="rId5"/>
            </p:custDataLst>
          </p:nvPr>
        </p:nvSpPr>
        <p:spPr>
          <a:xfrm>
            <a:off x="3276156" y="3023797"/>
            <a:ext cx="2592000" cy="1422000"/>
          </a:xfr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2" name="Content Placeholder 4"/>
          <p:cNvSpPr>
            <a:spLocks noGrp="1"/>
          </p:cNvSpPr>
          <p:nvPr>
            <p:ph sz="quarter" idx="26" hasCustomPrompt="1"/>
            <p:custDataLst>
              <p:tags r:id="rId6"/>
            </p:custDataLst>
          </p:nvPr>
        </p:nvSpPr>
        <p:spPr>
          <a:xfrm>
            <a:off x="6084000" y="1493837"/>
            <a:ext cx="2592000" cy="1422000"/>
          </a:xfr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3" name="Content Placeholder 4"/>
          <p:cNvSpPr>
            <a:spLocks noGrp="1"/>
          </p:cNvSpPr>
          <p:nvPr>
            <p:ph sz="quarter" idx="27" hasCustomPrompt="1"/>
            <p:custDataLst>
              <p:tags r:id="rId7"/>
            </p:custDataLst>
          </p:nvPr>
        </p:nvSpPr>
        <p:spPr>
          <a:xfrm>
            <a:off x="6084000" y="3023797"/>
            <a:ext cx="2592000" cy="1422000"/>
          </a:xfr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8"/>
            </p:custDataLst>
          </p:nvPr>
        </p:nvSpPr>
        <p:spPr>
          <a:xfrm>
            <a:off x="468000" y="395998"/>
            <a:ext cx="8208000" cy="792000"/>
          </a:xfrm>
        </p:spPr>
        <p:txBody>
          <a:bodyPr/>
          <a:lstStyle/>
          <a:p>
            <a:r>
              <a:rPr lang="en-GB"/>
              <a:t>Click to edit Master title style</a:t>
            </a:r>
          </a:p>
        </p:txBody>
      </p:sp>
    </p:spTree>
    <p:extLst>
      <p:ext uri="{BB962C8B-B14F-4D97-AF65-F5344CB8AC3E}">
        <p14:creationId xmlns:p14="http://schemas.microsoft.com/office/powerpoint/2010/main" val="233862069"/>
      </p:ext>
    </p:extLst>
  </p:cSld>
  <p:clrMapOvr>
    <a:masterClrMapping/>
  </p:clrMapOvr>
  <p:extLst>
    <p:ext uri="{DCECCB84-F9BA-43D5-87BE-67443E8EF086}">
      <p15:sldGuideLst xmlns:p15="http://schemas.microsoft.com/office/powerpoint/2012/main">
        <p15:guide id="1" orient="horz" pos="939">
          <p15:clr>
            <a:srgbClr val="FBAE40"/>
          </p15:clr>
        </p15:guide>
        <p15:guide id="2" orient="horz" pos="747">
          <p15:clr>
            <a:srgbClr val="FBAE40"/>
          </p15:clr>
        </p15:guide>
        <p15:guide id="3" orient="horz" pos="2799">
          <p15:clr>
            <a:srgbClr val="FBAE40"/>
          </p15:clr>
        </p15:guide>
        <p15:guide id="4" pos="3696">
          <p15:clr>
            <a:srgbClr val="FBAE40"/>
          </p15:clr>
        </p15:guide>
        <p15:guide id="5" pos="3833">
          <p15:clr>
            <a:srgbClr val="FBAE40"/>
          </p15:clr>
        </p15:guide>
        <p15:guide id="7" pos="1927">
          <p15:clr>
            <a:srgbClr val="FBAE40"/>
          </p15:clr>
        </p15:guide>
        <p15:guide id="8" pos="206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 footer">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2"/>
            </p:custDataLst>
          </p:nvPr>
        </p:nvSpPr>
        <p:spPr/>
        <p:txBody>
          <a:bodyPr/>
          <a:lstStyle/>
          <a:p>
            <a:r>
              <a:rPr lang="en-GB"/>
              <a:t>Click to edit Master title style</a:t>
            </a:r>
          </a:p>
        </p:txBody>
      </p:sp>
    </p:spTree>
    <p:extLst>
      <p:ext uri="{BB962C8B-B14F-4D97-AF65-F5344CB8AC3E}">
        <p14:creationId xmlns:p14="http://schemas.microsoft.com/office/powerpoint/2010/main" val="1883254475"/>
      </p:ext>
    </p:extLst>
  </p:cSld>
  <p:clrMapOvr>
    <a:masterClrMapping/>
  </p:clrMapOvr>
  <p:extLst>
    <p:ext uri="{DCECCB84-F9BA-43D5-87BE-67443E8EF086}">
      <p15:sldGuideLst xmlns:p15="http://schemas.microsoft.com/office/powerpoint/2012/main">
        <p15:guide id="2" orient="horz" pos="747">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 no foot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GB"/>
              <a:t>Click to edit Master title style</a:t>
            </a:r>
          </a:p>
        </p:txBody>
      </p:sp>
    </p:spTree>
    <p:extLst>
      <p:ext uri="{BB962C8B-B14F-4D97-AF65-F5344CB8AC3E}">
        <p14:creationId xmlns:p14="http://schemas.microsoft.com/office/powerpoint/2010/main" val="974935871"/>
      </p:ext>
    </p:extLst>
  </p:cSld>
  <p:clrMapOvr>
    <a:masterClrMapping/>
  </p:clrMapOvr>
  <p:extLst>
    <p:ext uri="{DCECCB84-F9BA-43D5-87BE-67443E8EF086}">
      <p15:sldGuideLst xmlns:p15="http://schemas.microsoft.com/office/powerpoint/2012/main">
        <p15:guide id="2" orient="horz" pos="747">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ivider – purple">
    <p:bg>
      <p:bgPr>
        <a:solidFill>
          <a:schemeClr val="bg2"/>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7546026" y="4734000"/>
            <a:ext cx="1131250" cy="216000"/>
            <a:chOff x="7546026" y="4056751"/>
            <a:chExt cx="1131250" cy="216000"/>
          </a:xfrm>
        </p:grpSpPr>
        <p:sp>
          <p:nvSpPr>
            <p:cNvPr id="9" name="Freeform 31"/>
            <p:cNvSpPr>
              <a:spLocks noEditPoints="1"/>
            </p:cNvSpPr>
            <p:nvPr userDrawn="1"/>
          </p:nvSpPr>
          <p:spPr bwMode="auto">
            <a:xfrm>
              <a:off x="7546026" y="4056751"/>
              <a:ext cx="216000" cy="216000"/>
            </a:xfrm>
            <a:custGeom>
              <a:avLst/>
              <a:gdLst>
                <a:gd name="T0" fmla="*/ 341 w 682"/>
                <a:gd name="T1" fmla="*/ 0 h 682"/>
                <a:gd name="T2" fmla="*/ 0 w 682"/>
                <a:gd name="T3" fmla="*/ 341 h 682"/>
                <a:gd name="T4" fmla="*/ 341 w 682"/>
                <a:gd name="T5" fmla="*/ 682 h 682"/>
                <a:gd name="T6" fmla="*/ 682 w 682"/>
                <a:gd name="T7" fmla="*/ 341 h 682"/>
                <a:gd name="T8" fmla="*/ 341 w 682"/>
                <a:gd name="T9" fmla="*/ 0 h 682"/>
                <a:gd name="T10" fmla="*/ 616 w 682"/>
                <a:gd name="T11" fmla="*/ 184 h 682"/>
                <a:gd name="T12" fmla="*/ 629 w 682"/>
                <a:gd name="T13" fmla="*/ 243 h 682"/>
                <a:gd name="T14" fmla="*/ 569 w 682"/>
                <a:gd name="T15" fmla="*/ 391 h 682"/>
                <a:gd name="T16" fmla="*/ 413 w 682"/>
                <a:gd name="T17" fmla="*/ 464 h 682"/>
                <a:gd name="T18" fmla="*/ 381 w 682"/>
                <a:gd name="T19" fmla="*/ 461 h 682"/>
                <a:gd name="T20" fmla="*/ 477 w 682"/>
                <a:gd name="T21" fmla="*/ 345 h 682"/>
                <a:gd name="T22" fmla="*/ 489 w 682"/>
                <a:gd name="T23" fmla="*/ 269 h 682"/>
                <a:gd name="T24" fmla="*/ 489 w 682"/>
                <a:gd name="T25" fmla="*/ 269 h 682"/>
                <a:gd name="T26" fmla="*/ 407 w 682"/>
                <a:gd name="T27" fmla="*/ 95 h 682"/>
                <a:gd name="T28" fmla="*/ 276 w 682"/>
                <a:gd name="T29" fmla="*/ 32 h 682"/>
                <a:gd name="T30" fmla="*/ 341 w 682"/>
                <a:gd name="T31" fmla="*/ 25 h 682"/>
                <a:gd name="T32" fmla="*/ 616 w 682"/>
                <a:gd name="T33" fmla="*/ 184 h 682"/>
                <a:gd name="T34" fmla="*/ 350 w 682"/>
                <a:gd name="T35" fmla="*/ 450 h 682"/>
                <a:gd name="T36" fmla="*/ 344 w 682"/>
                <a:gd name="T37" fmla="*/ 452 h 682"/>
                <a:gd name="T38" fmla="*/ 232 w 682"/>
                <a:gd name="T39" fmla="*/ 350 h 682"/>
                <a:gd name="T40" fmla="*/ 230 w 682"/>
                <a:gd name="T41" fmla="*/ 343 h 682"/>
                <a:gd name="T42" fmla="*/ 333 w 682"/>
                <a:gd name="T43" fmla="*/ 232 h 682"/>
                <a:gd name="T44" fmla="*/ 339 w 682"/>
                <a:gd name="T45" fmla="*/ 230 h 682"/>
                <a:gd name="T46" fmla="*/ 450 w 682"/>
                <a:gd name="T47" fmla="*/ 332 h 682"/>
                <a:gd name="T48" fmla="*/ 453 w 682"/>
                <a:gd name="T49" fmla="*/ 339 h 682"/>
                <a:gd name="T50" fmla="*/ 350 w 682"/>
                <a:gd name="T51" fmla="*/ 450 h 682"/>
                <a:gd name="T52" fmla="*/ 185 w 682"/>
                <a:gd name="T53" fmla="*/ 67 h 682"/>
                <a:gd name="T54" fmla="*/ 244 w 682"/>
                <a:gd name="T55" fmla="*/ 54 h 682"/>
                <a:gd name="T56" fmla="*/ 391 w 682"/>
                <a:gd name="T57" fmla="*/ 114 h 682"/>
                <a:gd name="T58" fmla="*/ 464 w 682"/>
                <a:gd name="T59" fmla="*/ 269 h 682"/>
                <a:gd name="T60" fmla="*/ 462 w 682"/>
                <a:gd name="T61" fmla="*/ 301 h 682"/>
                <a:gd name="T62" fmla="*/ 345 w 682"/>
                <a:gd name="T63" fmla="*/ 206 h 682"/>
                <a:gd name="T64" fmla="*/ 270 w 682"/>
                <a:gd name="T65" fmla="*/ 193 h 682"/>
                <a:gd name="T66" fmla="*/ 270 w 682"/>
                <a:gd name="T67" fmla="*/ 193 h 682"/>
                <a:gd name="T68" fmla="*/ 95 w 682"/>
                <a:gd name="T69" fmla="*/ 275 h 682"/>
                <a:gd name="T70" fmla="*/ 32 w 682"/>
                <a:gd name="T71" fmla="*/ 406 h 682"/>
                <a:gd name="T72" fmla="*/ 25 w 682"/>
                <a:gd name="T73" fmla="*/ 341 h 682"/>
                <a:gd name="T74" fmla="*/ 185 w 682"/>
                <a:gd name="T75" fmla="*/ 67 h 682"/>
                <a:gd name="T76" fmla="*/ 67 w 682"/>
                <a:gd name="T77" fmla="*/ 498 h 682"/>
                <a:gd name="T78" fmla="*/ 54 w 682"/>
                <a:gd name="T79" fmla="*/ 439 h 682"/>
                <a:gd name="T80" fmla="*/ 114 w 682"/>
                <a:gd name="T81" fmla="*/ 291 h 682"/>
                <a:gd name="T82" fmla="*/ 270 w 682"/>
                <a:gd name="T83" fmla="*/ 218 h 682"/>
                <a:gd name="T84" fmla="*/ 302 w 682"/>
                <a:gd name="T85" fmla="*/ 221 h 682"/>
                <a:gd name="T86" fmla="*/ 206 w 682"/>
                <a:gd name="T87" fmla="*/ 337 h 682"/>
                <a:gd name="T88" fmla="*/ 194 w 682"/>
                <a:gd name="T89" fmla="*/ 413 h 682"/>
                <a:gd name="T90" fmla="*/ 194 w 682"/>
                <a:gd name="T91" fmla="*/ 413 h 682"/>
                <a:gd name="T92" fmla="*/ 275 w 682"/>
                <a:gd name="T93" fmla="*/ 587 h 682"/>
                <a:gd name="T94" fmla="*/ 406 w 682"/>
                <a:gd name="T95" fmla="*/ 650 h 682"/>
                <a:gd name="T96" fmla="*/ 341 w 682"/>
                <a:gd name="T97" fmla="*/ 657 h 682"/>
                <a:gd name="T98" fmla="*/ 67 w 682"/>
                <a:gd name="T99" fmla="*/ 498 h 682"/>
                <a:gd name="T100" fmla="*/ 498 w 682"/>
                <a:gd name="T101" fmla="*/ 615 h 682"/>
                <a:gd name="T102" fmla="*/ 439 w 682"/>
                <a:gd name="T103" fmla="*/ 628 h 682"/>
                <a:gd name="T104" fmla="*/ 292 w 682"/>
                <a:gd name="T105" fmla="*/ 568 h 682"/>
                <a:gd name="T106" fmla="*/ 219 w 682"/>
                <a:gd name="T107" fmla="*/ 413 h 682"/>
                <a:gd name="T108" fmla="*/ 221 w 682"/>
                <a:gd name="T109" fmla="*/ 381 h 682"/>
                <a:gd name="T110" fmla="*/ 338 w 682"/>
                <a:gd name="T111" fmla="*/ 476 h 682"/>
                <a:gd name="T112" fmla="*/ 413 w 682"/>
                <a:gd name="T113" fmla="*/ 489 h 682"/>
                <a:gd name="T114" fmla="*/ 413 w 682"/>
                <a:gd name="T115" fmla="*/ 489 h 682"/>
                <a:gd name="T116" fmla="*/ 587 w 682"/>
                <a:gd name="T117" fmla="*/ 407 h 682"/>
                <a:gd name="T118" fmla="*/ 651 w 682"/>
                <a:gd name="T119" fmla="*/ 276 h 682"/>
                <a:gd name="T120" fmla="*/ 658 w 682"/>
                <a:gd name="T121" fmla="*/ 341 h 682"/>
                <a:gd name="T122" fmla="*/ 498 w 682"/>
                <a:gd name="T123" fmla="*/ 615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 h="682">
                  <a:moveTo>
                    <a:pt x="341" y="0"/>
                  </a:moveTo>
                  <a:cubicBezTo>
                    <a:pt x="153" y="0"/>
                    <a:pt x="0" y="153"/>
                    <a:pt x="0" y="341"/>
                  </a:cubicBezTo>
                  <a:cubicBezTo>
                    <a:pt x="0" y="529"/>
                    <a:pt x="153" y="682"/>
                    <a:pt x="341" y="682"/>
                  </a:cubicBezTo>
                  <a:cubicBezTo>
                    <a:pt x="530" y="682"/>
                    <a:pt x="682" y="529"/>
                    <a:pt x="682" y="341"/>
                  </a:cubicBezTo>
                  <a:cubicBezTo>
                    <a:pt x="682" y="153"/>
                    <a:pt x="530" y="0"/>
                    <a:pt x="341" y="0"/>
                  </a:cubicBezTo>
                  <a:close/>
                  <a:moveTo>
                    <a:pt x="616" y="184"/>
                  </a:moveTo>
                  <a:cubicBezTo>
                    <a:pt x="625" y="201"/>
                    <a:pt x="629" y="222"/>
                    <a:pt x="629" y="243"/>
                  </a:cubicBezTo>
                  <a:cubicBezTo>
                    <a:pt x="629" y="292"/>
                    <a:pt x="607" y="348"/>
                    <a:pt x="569" y="391"/>
                  </a:cubicBezTo>
                  <a:cubicBezTo>
                    <a:pt x="530" y="434"/>
                    <a:pt x="477" y="464"/>
                    <a:pt x="413" y="464"/>
                  </a:cubicBezTo>
                  <a:cubicBezTo>
                    <a:pt x="403" y="464"/>
                    <a:pt x="392" y="463"/>
                    <a:pt x="381" y="461"/>
                  </a:cubicBezTo>
                  <a:cubicBezTo>
                    <a:pt x="428" y="433"/>
                    <a:pt x="461" y="393"/>
                    <a:pt x="477" y="345"/>
                  </a:cubicBezTo>
                  <a:cubicBezTo>
                    <a:pt x="485" y="319"/>
                    <a:pt x="489" y="293"/>
                    <a:pt x="489" y="269"/>
                  </a:cubicBezTo>
                  <a:cubicBezTo>
                    <a:pt x="489" y="269"/>
                    <a:pt x="489" y="269"/>
                    <a:pt x="489" y="269"/>
                  </a:cubicBezTo>
                  <a:cubicBezTo>
                    <a:pt x="489" y="197"/>
                    <a:pt x="455" y="137"/>
                    <a:pt x="407" y="95"/>
                  </a:cubicBezTo>
                  <a:cubicBezTo>
                    <a:pt x="369" y="61"/>
                    <a:pt x="322" y="39"/>
                    <a:pt x="276" y="32"/>
                  </a:cubicBezTo>
                  <a:cubicBezTo>
                    <a:pt x="297" y="27"/>
                    <a:pt x="319" y="25"/>
                    <a:pt x="341" y="25"/>
                  </a:cubicBezTo>
                  <a:cubicBezTo>
                    <a:pt x="459" y="25"/>
                    <a:pt x="561" y="89"/>
                    <a:pt x="616" y="184"/>
                  </a:cubicBezTo>
                  <a:close/>
                  <a:moveTo>
                    <a:pt x="350" y="450"/>
                  </a:moveTo>
                  <a:cubicBezTo>
                    <a:pt x="348" y="451"/>
                    <a:pt x="346" y="452"/>
                    <a:pt x="344" y="452"/>
                  </a:cubicBezTo>
                  <a:cubicBezTo>
                    <a:pt x="296" y="437"/>
                    <a:pt x="259" y="401"/>
                    <a:pt x="232" y="350"/>
                  </a:cubicBezTo>
                  <a:cubicBezTo>
                    <a:pt x="232" y="348"/>
                    <a:pt x="231" y="346"/>
                    <a:pt x="230" y="343"/>
                  </a:cubicBezTo>
                  <a:cubicBezTo>
                    <a:pt x="246" y="296"/>
                    <a:pt x="281" y="258"/>
                    <a:pt x="333" y="232"/>
                  </a:cubicBezTo>
                  <a:cubicBezTo>
                    <a:pt x="334" y="231"/>
                    <a:pt x="337" y="230"/>
                    <a:pt x="339" y="230"/>
                  </a:cubicBezTo>
                  <a:cubicBezTo>
                    <a:pt x="386" y="245"/>
                    <a:pt x="424" y="281"/>
                    <a:pt x="450" y="332"/>
                  </a:cubicBezTo>
                  <a:cubicBezTo>
                    <a:pt x="451" y="334"/>
                    <a:pt x="452" y="336"/>
                    <a:pt x="453" y="339"/>
                  </a:cubicBezTo>
                  <a:cubicBezTo>
                    <a:pt x="437" y="386"/>
                    <a:pt x="402" y="424"/>
                    <a:pt x="350" y="450"/>
                  </a:cubicBezTo>
                  <a:close/>
                  <a:moveTo>
                    <a:pt x="185" y="67"/>
                  </a:moveTo>
                  <a:cubicBezTo>
                    <a:pt x="202" y="58"/>
                    <a:pt x="222" y="54"/>
                    <a:pt x="244" y="54"/>
                  </a:cubicBezTo>
                  <a:cubicBezTo>
                    <a:pt x="292" y="54"/>
                    <a:pt x="348" y="75"/>
                    <a:pt x="391" y="114"/>
                  </a:cubicBezTo>
                  <a:cubicBezTo>
                    <a:pt x="434" y="152"/>
                    <a:pt x="464" y="206"/>
                    <a:pt x="464" y="269"/>
                  </a:cubicBezTo>
                  <a:cubicBezTo>
                    <a:pt x="464" y="280"/>
                    <a:pt x="463" y="290"/>
                    <a:pt x="462" y="301"/>
                  </a:cubicBezTo>
                  <a:cubicBezTo>
                    <a:pt x="433" y="255"/>
                    <a:pt x="394" y="221"/>
                    <a:pt x="345" y="206"/>
                  </a:cubicBezTo>
                  <a:cubicBezTo>
                    <a:pt x="319" y="197"/>
                    <a:pt x="294" y="193"/>
                    <a:pt x="270" y="193"/>
                  </a:cubicBezTo>
                  <a:cubicBezTo>
                    <a:pt x="270" y="193"/>
                    <a:pt x="270" y="193"/>
                    <a:pt x="270" y="193"/>
                  </a:cubicBezTo>
                  <a:cubicBezTo>
                    <a:pt x="198" y="193"/>
                    <a:pt x="137" y="228"/>
                    <a:pt x="95" y="275"/>
                  </a:cubicBezTo>
                  <a:cubicBezTo>
                    <a:pt x="62" y="313"/>
                    <a:pt x="39" y="360"/>
                    <a:pt x="32" y="406"/>
                  </a:cubicBezTo>
                  <a:cubicBezTo>
                    <a:pt x="28" y="385"/>
                    <a:pt x="25" y="363"/>
                    <a:pt x="25" y="341"/>
                  </a:cubicBezTo>
                  <a:cubicBezTo>
                    <a:pt x="25" y="224"/>
                    <a:pt x="89" y="121"/>
                    <a:pt x="185" y="67"/>
                  </a:cubicBezTo>
                  <a:close/>
                  <a:moveTo>
                    <a:pt x="67" y="498"/>
                  </a:moveTo>
                  <a:cubicBezTo>
                    <a:pt x="58" y="481"/>
                    <a:pt x="54" y="460"/>
                    <a:pt x="54" y="439"/>
                  </a:cubicBezTo>
                  <a:cubicBezTo>
                    <a:pt x="54" y="390"/>
                    <a:pt x="76" y="334"/>
                    <a:pt x="114" y="291"/>
                  </a:cubicBezTo>
                  <a:cubicBezTo>
                    <a:pt x="152" y="248"/>
                    <a:pt x="206" y="218"/>
                    <a:pt x="270" y="218"/>
                  </a:cubicBezTo>
                  <a:cubicBezTo>
                    <a:pt x="280" y="218"/>
                    <a:pt x="291" y="219"/>
                    <a:pt x="302" y="221"/>
                  </a:cubicBezTo>
                  <a:cubicBezTo>
                    <a:pt x="255" y="249"/>
                    <a:pt x="221" y="289"/>
                    <a:pt x="206" y="337"/>
                  </a:cubicBezTo>
                  <a:cubicBezTo>
                    <a:pt x="198" y="363"/>
                    <a:pt x="194" y="389"/>
                    <a:pt x="194" y="413"/>
                  </a:cubicBezTo>
                  <a:cubicBezTo>
                    <a:pt x="194" y="413"/>
                    <a:pt x="194" y="413"/>
                    <a:pt x="194" y="413"/>
                  </a:cubicBezTo>
                  <a:cubicBezTo>
                    <a:pt x="194" y="485"/>
                    <a:pt x="228" y="545"/>
                    <a:pt x="275" y="587"/>
                  </a:cubicBezTo>
                  <a:cubicBezTo>
                    <a:pt x="314" y="621"/>
                    <a:pt x="360" y="643"/>
                    <a:pt x="406" y="650"/>
                  </a:cubicBezTo>
                  <a:cubicBezTo>
                    <a:pt x="385" y="655"/>
                    <a:pt x="364" y="657"/>
                    <a:pt x="341" y="657"/>
                  </a:cubicBezTo>
                  <a:cubicBezTo>
                    <a:pt x="224" y="657"/>
                    <a:pt x="121" y="593"/>
                    <a:pt x="67" y="498"/>
                  </a:cubicBezTo>
                  <a:close/>
                  <a:moveTo>
                    <a:pt x="498" y="615"/>
                  </a:moveTo>
                  <a:cubicBezTo>
                    <a:pt x="481" y="624"/>
                    <a:pt x="461" y="628"/>
                    <a:pt x="439" y="628"/>
                  </a:cubicBezTo>
                  <a:cubicBezTo>
                    <a:pt x="391" y="628"/>
                    <a:pt x="335" y="607"/>
                    <a:pt x="292" y="568"/>
                  </a:cubicBezTo>
                  <a:cubicBezTo>
                    <a:pt x="249" y="530"/>
                    <a:pt x="219" y="476"/>
                    <a:pt x="219" y="413"/>
                  </a:cubicBezTo>
                  <a:cubicBezTo>
                    <a:pt x="219" y="402"/>
                    <a:pt x="219" y="392"/>
                    <a:pt x="221" y="381"/>
                  </a:cubicBezTo>
                  <a:cubicBezTo>
                    <a:pt x="249" y="427"/>
                    <a:pt x="289" y="461"/>
                    <a:pt x="338" y="476"/>
                  </a:cubicBezTo>
                  <a:cubicBezTo>
                    <a:pt x="364" y="485"/>
                    <a:pt x="389" y="489"/>
                    <a:pt x="413" y="489"/>
                  </a:cubicBezTo>
                  <a:cubicBezTo>
                    <a:pt x="413" y="489"/>
                    <a:pt x="413" y="489"/>
                    <a:pt x="413" y="489"/>
                  </a:cubicBezTo>
                  <a:cubicBezTo>
                    <a:pt x="485" y="489"/>
                    <a:pt x="545" y="454"/>
                    <a:pt x="587" y="407"/>
                  </a:cubicBezTo>
                  <a:cubicBezTo>
                    <a:pt x="621" y="369"/>
                    <a:pt x="643" y="322"/>
                    <a:pt x="651" y="276"/>
                  </a:cubicBezTo>
                  <a:cubicBezTo>
                    <a:pt x="655" y="297"/>
                    <a:pt x="658" y="319"/>
                    <a:pt x="658" y="341"/>
                  </a:cubicBezTo>
                  <a:cubicBezTo>
                    <a:pt x="658" y="458"/>
                    <a:pt x="593" y="561"/>
                    <a:pt x="498" y="6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 name="Freeform 5"/>
            <p:cNvSpPr>
              <a:spLocks noEditPoints="1"/>
            </p:cNvSpPr>
            <p:nvPr userDrawn="1"/>
          </p:nvSpPr>
          <p:spPr bwMode="auto">
            <a:xfrm>
              <a:off x="7812088" y="4110648"/>
              <a:ext cx="865188" cy="107950"/>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
        <p:nvSpPr>
          <p:cNvPr id="10" name="Text Placeholder 4"/>
          <p:cNvSpPr>
            <a:spLocks noGrp="1"/>
          </p:cNvSpPr>
          <p:nvPr>
            <p:ph type="body" sz="quarter" idx="15" hasCustomPrompt="1"/>
            <p:custDataLst>
              <p:tags r:id="rId1"/>
            </p:custDataLst>
          </p:nvPr>
        </p:nvSpPr>
        <p:spPr>
          <a:xfrm>
            <a:off x="469370" y="1188000"/>
            <a:ext cx="6100629" cy="2628000"/>
          </a:xfrm>
        </p:spPr>
        <p:txBody>
          <a:bodyPr/>
          <a:lstStyle>
            <a:lvl1pPr marL="0" indent="0">
              <a:lnSpc>
                <a:spcPct val="90000"/>
              </a:lnSpc>
              <a:spcBef>
                <a:spcPts val="0"/>
              </a:spcBef>
              <a:spcAft>
                <a:spcPts val="0"/>
              </a:spcAft>
              <a:buFont typeface="Arial" panose="020B0604020202020204" pitchFamily="34" charset="0"/>
              <a:buNone/>
              <a:defRPr sz="3600" b="1">
                <a:solidFill>
                  <a:schemeClr val="tx1"/>
                </a:solidFill>
                <a:latin typeface="+mj-lt"/>
              </a:defRPr>
            </a:lvl1pPr>
            <a:lvl2pPr marL="0" indent="0">
              <a:lnSpc>
                <a:spcPct val="90000"/>
              </a:lnSpc>
              <a:spcBef>
                <a:spcPts val="5400"/>
              </a:spcBef>
              <a:spcAft>
                <a:spcPts val="0"/>
              </a:spcAft>
              <a:buFont typeface="Arial" panose="020B0604020202020204" pitchFamily="34" charset="0"/>
              <a:buNone/>
              <a:defRPr sz="3000" b="1">
                <a:solidFill>
                  <a:schemeClr val="tx1"/>
                </a:solidFill>
                <a:latin typeface="+mj-lt"/>
              </a:defRPr>
            </a:lvl2pPr>
            <a:lvl3pPr marL="0" indent="0">
              <a:lnSpc>
                <a:spcPct val="90000"/>
              </a:lnSpc>
              <a:spcBef>
                <a:spcPts val="0"/>
              </a:spcBef>
              <a:spcAft>
                <a:spcPts val="0"/>
              </a:spcAft>
              <a:buFont typeface="Arial" panose="020B0604020202020204" pitchFamily="34" charset="0"/>
              <a:buNone/>
              <a:defRPr sz="3000" b="1">
                <a:solidFill>
                  <a:schemeClr val="tx1"/>
                </a:solidFill>
                <a:latin typeface="+mj-lt"/>
              </a:defRPr>
            </a:lvl3pPr>
            <a:lvl4pPr marL="0" indent="0">
              <a:lnSpc>
                <a:spcPct val="90000"/>
              </a:lnSpc>
              <a:spcBef>
                <a:spcPts val="0"/>
              </a:spcBef>
              <a:spcAft>
                <a:spcPts val="0"/>
              </a:spcAft>
              <a:buNone/>
              <a:defRPr sz="3000" b="1">
                <a:solidFill>
                  <a:schemeClr val="tx1"/>
                </a:solidFill>
                <a:latin typeface="+mj-lt"/>
              </a:defRPr>
            </a:lvl4pPr>
            <a:lvl5pPr marL="0" indent="0">
              <a:lnSpc>
                <a:spcPct val="90000"/>
              </a:lnSpc>
              <a:spcBef>
                <a:spcPts val="0"/>
              </a:spcBef>
              <a:spcAft>
                <a:spcPts val="0"/>
              </a:spcAft>
              <a:buNone/>
              <a:defRPr sz="3000" b="1">
                <a:solidFill>
                  <a:schemeClr val="tx1"/>
                </a:solidFill>
                <a:latin typeface="+mj-lt"/>
              </a:defRPr>
            </a:lvl5pPr>
            <a:lvl6pPr marL="0" indent="0">
              <a:lnSpc>
                <a:spcPct val="90000"/>
              </a:lnSpc>
              <a:spcBef>
                <a:spcPts val="0"/>
              </a:spcBef>
              <a:spcAft>
                <a:spcPts val="0"/>
              </a:spcAft>
              <a:buFont typeface="Arial" panose="020B0604020202020204" pitchFamily="34" charset="0"/>
              <a:buNone/>
              <a:defRPr sz="3000" b="1">
                <a:solidFill>
                  <a:schemeClr val="tx1"/>
                </a:solidFill>
                <a:latin typeface="+mj-lt"/>
              </a:defRPr>
            </a:lvl6pPr>
            <a:lvl7pPr marL="0" indent="0">
              <a:lnSpc>
                <a:spcPct val="90000"/>
              </a:lnSpc>
              <a:spcBef>
                <a:spcPts val="0"/>
              </a:spcBef>
              <a:spcAft>
                <a:spcPts val="0"/>
              </a:spcAft>
              <a:buFont typeface="Arial" panose="020B0604020202020204" pitchFamily="34" charset="0"/>
              <a:buNone/>
              <a:defRPr sz="3000" b="1">
                <a:solidFill>
                  <a:schemeClr val="tx1"/>
                </a:solidFill>
                <a:latin typeface="+mj-lt"/>
              </a:defRPr>
            </a:lvl7pPr>
            <a:lvl8pPr marL="0" indent="0">
              <a:lnSpc>
                <a:spcPct val="90000"/>
              </a:lnSpc>
              <a:spcBef>
                <a:spcPts val="0"/>
              </a:spcBef>
              <a:spcAft>
                <a:spcPts val="0"/>
              </a:spcAft>
              <a:buFont typeface="Arial" panose="020B0604020202020204" pitchFamily="34" charset="0"/>
              <a:buNone/>
              <a:defRPr sz="3000" b="1">
                <a:solidFill>
                  <a:schemeClr val="tx1"/>
                </a:solidFill>
                <a:latin typeface="+mj-lt"/>
              </a:defRPr>
            </a:lvl8pPr>
            <a:lvl9pPr marL="0" indent="0">
              <a:lnSpc>
                <a:spcPct val="90000"/>
              </a:lnSpc>
              <a:spcBef>
                <a:spcPts val="0"/>
              </a:spcBef>
              <a:spcAft>
                <a:spcPts val="0"/>
              </a:spcAft>
              <a:buFont typeface="Arial" panose="020B0604020202020204" pitchFamily="34" charset="0"/>
              <a:buNone/>
              <a:defRPr sz="3000" b="1">
                <a:solidFill>
                  <a:schemeClr val="tx1"/>
                </a:solidFill>
              </a:defRPr>
            </a:lvl9pPr>
          </a:lstStyle>
          <a:p>
            <a:pPr lvl="0"/>
            <a:r>
              <a:rPr lang="en-GB"/>
              <a:t>Divider Title</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a:p>
        </p:txBody>
      </p:sp>
      <p:sp>
        <p:nvSpPr>
          <p:cNvPr id="6" name="TextBox 5"/>
          <p:cNvSpPr txBox="1"/>
          <p:nvPr userDrawn="1">
            <p:custDataLst>
              <p:tags r:id="rId3"/>
            </p:custDataLst>
          </p:nvPr>
        </p:nvSpPr>
        <p:spPr>
          <a:xfrm>
            <a:off x="642440" y="4849796"/>
            <a:ext cx="3942000" cy="92333"/>
          </a:xfrm>
          <a:prstGeom prst="rect">
            <a:avLst/>
          </a:prstGeom>
          <a:noFill/>
        </p:spPr>
        <p:txBody>
          <a:bodyPr wrap="square" lIns="0" tIns="0" rIns="0" bIns="0" rtlCol="0">
            <a:spAutoFit/>
          </a:bodyPr>
          <a:lstStyle/>
          <a:p>
            <a:r>
              <a:rPr lang="en-GB" sz="600" b="0" i="0" kern="1200">
                <a:solidFill>
                  <a:schemeClr val="tx1"/>
                </a:solidFill>
                <a:effectLst/>
                <a:latin typeface="+mn-lt"/>
                <a:ea typeface="+mn-ea"/>
                <a:cs typeface="+mn-cs"/>
              </a:rPr>
              <a:t>© 2022 Grant Thornton UK LLP.</a:t>
            </a:r>
            <a:endParaRPr lang="en-GB" sz="600"/>
          </a:p>
        </p:txBody>
      </p:sp>
      <p:cxnSp>
        <p:nvCxnSpPr>
          <p:cNvPr id="7" name="Straight Connector 6"/>
          <p:cNvCxnSpPr>
            <a:cxnSpLocks/>
          </p:cNvCxnSpPr>
          <p:nvPr userDrawn="1">
            <p:custDataLst>
              <p:tags r:id="rId4"/>
            </p:custDataLst>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9634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47">
          <p15:clr>
            <a:srgbClr val="FBAE40"/>
          </p15:clr>
        </p15:guide>
        <p15:guide id="4" pos="4139">
          <p15:clr>
            <a:srgbClr val="FBAE40"/>
          </p15:clr>
        </p15:guide>
        <p15:guide id="5" orient="horz" pos="2403">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ivider – accent">
    <p:bg>
      <p:bgPr>
        <a:solidFill>
          <a:schemeClr val="accent3"/>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5" hasCustomPrompt="1"/>
            <p:custDataLst>
              <p:tags r:id="rId1"/>
            </p:custDataLst>
          </p:nvPr>
        </p:nvSpPr>
        <p:spPr>
          <a:xfrm>
            <a:off x="468001" y="1188000"/>
            <a:ext cx="6101999" cy="2628000"/>
          </a:xfrm>
        </p:spPr>
        <p:txBody>
          <a:bodyPr/>
          <a:lstStyle>
            <a:lvl1pPr marL="0" marR="0" indent="0" algn="l" defTabSz="1266953" rtl="0" eaLnBrk="1" fontAlgn="auto" latinLnBrk="0" hangingPunct="1">
              <a:lnSpc>
                <a:spcPct val="90000"/>
              </a:lnSpc>
              <a:spcBef>
                <a:spcPts val="0"/>
              </a:spcBef>
              <a:spcAft>
                <a:spcPts val="0"/>
              </a:spcAft>
              <a:buClrTx/>
              <a:buSzTx/>
              <a:buFont typeface="Arial" panose="020B0604020202020204" pitchFamily="34" charset="0"/>
              <a:buNone/>
              <a:tabLst/>
              <a:defRPr sz="3600" b="1">
                <a:solidFill>
                  <a:schemeClr val="tx1"/>
                </a:solidFill>
                <a:latin typeface="+mj-lt"/>
              </a:defRPr>
            </a:lvl1pPr>
            <a:lvl2pPr marL="0" indent="0">
              <a:lnSpc>
                <a:spcPct val="90000"/>
              </a:lnSpc>
              <a:spcBef>
                <a:spcPts val="5400"/>
              </a:spcBef>
              <a:spcAft>
                <a:spcPts val="0"/>
              </a:spcAft>
              <a:buFont typeface="Arial" panose="020B0604020202020204" pitchFamily="34" charset="0"/>
              <a:buNone/>
              <a:defRPr sz="3000" b="1">
                <a:solidFill>
                  <a:schemeClr val="tx1"/>
                </a:solidFill>
              </a:defRPr>
            </a:lvl2pPr>
            <a:lvl3pPr marL="0" indent="0">
              <a:lnSpc>
                <a:spcPct val="90000"/>
              </a:lnSpc>
              <a:spcBef>
                <a:spcPts val="0"/>
              </a:spcBef>
              <a:spcAft>
                <a:spcPts val="0"/>
              </a:spcAft>
              <a:buFont typeface="Arial" panose="020B0604020202020204" pitchFamily="34" charset="0"/>
              <a:buNone/>
              <a:defRPr sz="3000" b="1">
                <a:solidFill>
                  <a:schemeClr val="tx1"/>
                </a:solidFill>
              </a:defRPr>
            </a:lvl3pPr>
            <a:lvl4pPr marL="0" indent="0">
              <a:lnSpc>
                <a:spcPct val="90000"/>
              </a:lnSpc>
              <a:spcBef>
                <a:spcPts val="0"/>
              </a:spcBef>
              <a:spcAft>
                <a:spcPts val="0"/>
              </a:spcAft>
              <a:buNone/>
              <a:defRPr sz="3000" b="1">
                <a:solidFill>
                  <a:schemeClr val="tx1"/>
                </a:solidFill>
              </a:defRPr>
            </a:lvl4pPr>
            <a:lvl5pPr marL="0" indent="0">
              <a:lnSpc>
                <a:spcPct val="90000"/>
              </a:lnSpc>
              <a:spcBef>
                <a:spcPts val="0"/>
              </a:spcBef>
              <a:spcAft>
                <a:spcPts val="0"/>
              </a:spcAft>
              <a:buNone/>
              <a:defRPr sz="3000" b="1">
                <a:solidFill>
                  <a:schemeClr val="tx1"/>
                </a:solidFill>
              </a:defRPr>
            </a:lvl5pPr>
            <a:lvl6pPr marL="0" indent="0">
              <a:lnSpc>
                <a:spcPct val="90000"/>
              </a:lnSpc>
              <a:spcBef>
                <a:spcPts val="0"/>
              </a:spcBef>
              <a:spcAft>
                <a:spcPts val="0"/>
              </a:spcAft>
              <a:buFont typeface="Arial" panose="020B0604020202020204" pitchFamily="34" charset="0"/>
              <a:buNone/>
              <a:defRPr sz="3000" b="1">
                <a:solidFill>
                  <a:schemeClr val="tx1"/>
                </a:solidFill>
              </a:defRPr>
            </a:lvl6pPr>
            <a:lvl7pPr marL="0" indent="0">
              <a:lnSpc>
                <a:spcPct val="90000"/>
              </a:lnSpc>
              <a:spcBef>
                <a:spcPts val="0"/>
              </a:spcBef>
              <a:spcAft>
                <a:spcPts val="0"/>
              </a:spcAft>
              <a:buFont typeface="Arial" panose="020B0604020202020204" pitchFamily="34" charset="0"/>
              <a:buNone/>
              <a:defRPr sz="3000" b="1">
                <a:solidFill>
                  <a:schemeClr val="tx1"/>
                </a:solidFill>
              </a:defRPr>
            </a:lvl7pPr>
            <a:lvl8pPr marL="0" indent="0">
              <a:lnSpc>
                <a:spcPct val="90000"/>
              </a:lnSpc>
              <a:spcBef>
                <a:spcPts val="0"/>
              </a:spcBef>
              <a:spcAft>
                <a:spcPts val="0"/>
              </a:spcAft>
              <a:buFont typeface="Arial" panose="020B0604020202020204" pitchFamily="34" charset="0"/>
              <a:buNone/>
              <a:defRPr sz="3000" b="1">
                <a:solidFill>
                  <a:schemeClr val="tx1"/>
                </a:solidFill>
              </a:defRPr>
            </a:lvl8pPr>
            <a:lvl9pPr marL="0" indent="0">
              <a:lnSpc>
                <a:spcPct val="90000"/>
              </a:lnSpc>
              <a:spcBef>
                <a:spcPts val="0"/>
              </a:spcBef>
              <a:spcAft>
                <a:spcPts val="0"/>
              </a:spcAft>
              <a:buFont typeface="Arial" panose="020B0604020202020204" pitchFamily="34" charset="0"/>
              <a:buNone/>
              <a:defRPr sz="3000" b="1">
                <a:solidFill>
                  <a:schemeClr val="tx1"/>
                </a:solidFill>
              </a:defRPr>
            </a:lvl9pPr>
          </a:lstStyle>
          <a:p>
            <a:pPr marL="0" marR="0" lvl="0" indent="0" algn="l" defTabSz="1266953" rtl="0" eaLnBrk="1" fontAlgn="auto" latinLnBrk="0" hangingPunct="1">
              <a:lnSpc>
                <a:spcPct val="90000"/>
              </a:lnSpc>
              <a:spcBef>
                <a:spcPts val="0"/>
              </a:spcBef>
              <a:spcAft>
                <a:spcPts val="0"/>
              </a:spcAft>
              <a:buClrTx/>
              <a:buSzTx/>
              <a:buFont typeface="Arial" panose="020B0604020202020204" pitchFamily="34" charset="0"/>
              <a:buNone/>
              <a:tabLst/>
              <a:defRPr/>
            </a:pPr>
            <a:r>
              <a:rPr lang="en-GB"/>
              <a:t>Divider Title</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a:p>
        </p:txBody>
      </p:sp>
      <p:sp>
        <p:nvSpPr>
          <p:cNvPr id="6" name="TextBox 5"/>
          <p:cNvSpPr txBox="1"/>
          <p:nvPr userDrawn="1">
            <p:custDataLst>
              <p:tags r:id="rId3"/>
            </p:custDataLst>
          </p:nvPr>
        </p:nvSpPr>
        <p:spPr>
          <a:xfrm>
            <a:off x="642440" y="4849796"/>
            <a:ext cx="3942000" cy="92333"/>
          </a:xfrm>
          <a:prstGeom prst="rect">
            <a:avLst/>
          </a:prstGeom>
          <a:noFill/>
        </p:spPr>
        <p:txBody>
          <a:bodyPr wrap="square" lIns="0" tIns="0" rIns="0" bIns="0" rtlCol="0">
            <a:spAutoFit/>
          </a:bodyPr>
          <a:lstStyle/>
          <a:p>
            <a:pPr marL="0" marR="0" lvl="0" indent="0" algn="l" defTabSz="311025" rtl="0" eaLnBrk="1" fontAlgn="auto" latinLnBrk="0" hangingPunct="1">
              <a:lnSpc>
                <a:spcPct val="100000"/>
              </a:lnSpc>
              <a:spcBef>
                <a:spcPts val="0"/>
              </a:spcBef>
              <a:spcAft>
                <a:spcPts val="0"/>
              </a:spcAft>
              <a:buClrTx/>
              <a:buSzTx/>
              <a:buFontTx/>
              <a:buNone/>
              <a:tabLst/>
              <a:defRPr/>
            </a:pPr>
            <a:r>
              <a:rPr lang="en-GB" sz="600" b="0" i="0" kern="1200">
                <a:solidFill>
                  <a:schemeClr val="tx1"/>
                </a:solidFill>
                <a:effectLst/>
                <a:latin typeface="+mn-lt"/>
                <a:ea typeface="+mn-ea"/>
                <a:cs typeface="+mn-cs"/>
              </a:rPr>
              <a:t>© [YEAR] [Copyright text]</a:t>
            </a:r>
            <a:endParaRPr lang="en-GB" sz="600"/>
          </a:p>
        </p:txBody>
      </p:sp>
      <p:cxnSp>
        <p:nvCxnSpPr>
          <p:cNvPr id="7" name="Straight Connector 6"/>
          <p:cNvCxnSpPr>
            <a:cxnSpLocks/>
          </p:cNvCxnSpPr>
          <p:nvPr userDrawn="1">
            <p:custDataLst>
              <p:tags r:id="rId4"/>
            </p:custDataLst>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5" name="AutoShape 29"/>
          <p:cNvSpPr>
            <a:spLocks noChangeAspect="1" noChangeArrowheads="1" noTextEdit="1"/>
          </p:cNvSpPr>
          <p:nvPr userDrawn="1">
            <p:custDataLst>
              <p:tags r:id="rId5"/>
            </p:custDataLst>
          </p:nvPr>
        </p:nvSpPr>
        <p:spPr bwMode="auto">
          <a:xfrm>
            <a:off x="6500814" y="4227329"/>
            <a:ext cx="20637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8" name="Group 7"/>
          <p:cNvGrpSpPr/>
          <p:nvPr userDrawn="1"/>
        </p:nvGrpSpPr>
        <p:grpSpPr>
          <a:xfrm>
            <a:off x="7546026" y="4734000"/>
            <a:ext cx="1131250" cy="216000"/>
            <a:chOff x="7546026" y="4056751"/>
            <a:chExt cx="1131250" cy="216000"/>
          </a:xfrm>
        </p:grpSpPr>
        <p:sp>
          <p:nvSpPr>
            <p:cNvPr id="9" name="Freeform 31"/>
            <p:cNvSpPr>
              <a:spLocks noEditPoints="1"/>
            </p:cNvSpPr>
            <p:nvPr userDrawn="1"/>
          </p:nvSpPr>
          <p:spPr bwMode="auto">
            <a:xfrm>
              <a:off x="7546026" y="4056751"/>
              <a:ext cx="216000" cy="216000"/>
            </a:xfrm>
            <a:custGeom>
              <a:avLst/>
              <a:gdLst>
                <a:gd name="T0" fmla="*/ 341 w 682"/>
                <a:gd name="T1" fmla="*/ 0 h 682"/>
                <a:gd name="T2" fmla="*/ 0 w 682"/>
                <a:gd name="T3" fmla="*/ 341 h 682"/>
                <a:gd name="T4" fmla="*/ 341 w 682"/>
                <a:gd name="T5" fmla="*/ 682 h 682"/>
                <a:gd name="T6" fmla="*/ 682 w 682"/>
                <a:gd name="T7" fmla="*/ 341 h 682"/>
                <a:gd name="T8" fmla="*/ 341 w 682"/>
                <a:gd name="T9" fmla="*/ 0 h 682"/>
                <a:gd name="T10" fmla="*/ 616 w 682"/>
                <a:gd name="T11" fmla="*/ 184 h 682"/>
                <a:gd name="T12" fmla="*/ 629 w 682"/>
                <a:gd name="T13" fmla="*/ 243 h 682"/>
                <a:gd name="T14" fmla="*/ 569 w 682"/>
                <a:gd name="T15" fmla="*/ 391 h 682"/>
                <a:gd name="T16" fmla="*/ 413 w 682"/>
                <a:gd name="T17" fmla="*/ 464 h 682"/>
                <a:gd name="T18" fmla="*/ 381 w 682"/>
                <a:gd name="T19" fmla="*/ 461 h 682"/>
                <a:gd name="T20" fmla="*/ 477 w 682"/>
                <a:gd name="T21" fmla="*/ 345 h 682"/>
                <a:gd name="T22" fmla="*/ 489 w 682"/>
                <a:gd name="T23" fmla="*/ 269 h 682"/>
                <a:gd name="T24" fmla="*/ 489 w 682"/>
                <a:gd name="T25" fmla="*/ 269 h 682"/>
                <a:gd name="T26" fmla="*/ 407 w 682"/>
                <a:gd name="T27" fmla="*/ 95 h 682"/>
                <a:gd name="T28" fmla="*/ 276 w 682"/>
                <a:gd name="T29" fmla="*/ 32 h 682"/>
                <a:gd name="T30" fmla="*/ 341 w 682"/>
                <a:gd name="T31" fmla="*/ 25 h 682"/>
                <a:gd name="T32" fmla="*/ 616 w 682"/>
                <a:gd name="T33" fmla="*/ 184 h 682"/>
                <a:gd name="T34" fmla="*/ 350 w 682"/>
                <a:gd name="T35" fmla="*/ 450 h 682"/>
                <a:gd name="T36" fmla="*/ 344 w 682"/>
                <a:gd name="T37" fmla="*/ 452 h 682"/>
                <a:gd name="T38" fmla="*/ 232 w 682"/>
                <a:gd name="T39" fmla="*/ 350 h 682"/>
                <a:gd name="T40" fmla="*/ 230 w 682"/>
                <a:gd name="T41" fmla="*/ 343 h 682"/>
                <a:gd name="T42" fmla="*/ 333 w 682"/>
                <a:gd name="T43" fmla="*/ 232 h 682"/>
                <a:gd name="T44" fmla="*/ 339 w 682"/>
                <a:gd name="T45" fmla="*/ 230 h 682"/>
                <a:gd name="T46" fmla="*/ 450 w 682"/>
                <a:gd name="T47" fmla="*/ 332 h 682"/>
                <a:gd name="T48" fmla="*/ 453 w 682"/>
                <a:gd name="T49" fmla="*/ 339 h 682"/>
                <a:gd name="T50" fmla="*/ 350 w 682"/>
                <a:gd name="T51" fmla="*/ 450 h 682"/>
                <a:gd name="T52" fmla="*/ 185 w 682"/>
                <a:gd name="T53" fmla="*/ 67 h 682"/>
                <a:gd name="T54" fmla="*/ 244 w 682"/>
                <a:gd name="T55" fmla="*/ 54 h 682"/>
                <a:gd name="T56" fmla="*/ 391 w 682"/>
                <a:gd name="T57" fmla="*/ 114 h 682"/>
                <a:gd name="T58" fmla="*/ 464 w 682"/>
                <a:gd name="T59" fmla="*/ 269 h 682"/>
                <a:gd name="T60" fmla="*/ 462 w 682"/>
                <a:gd name="T61" fmla="*/ 301 h 682"/>
                <a:gd name="T62" fmla="*/ 345 w 682"/>
                <a:gd name="T63" fmla="*/ 206 h 682"/>
                <a:gd name="T64" fmla="*/ 270 w 682"/>
                <a:gd name="T65" fmla="*/ 193 h 682"/>
                <a:gd name="T66" fmla="*/ 270 w 682"/>
                <a:gd name="T67" fmla="*/ 193 h 682"/>
                <a:gd name="T68" fmla="*/ 95 w 682"/>
                <a:gd name="T69" fmla="*/ 275 h 682"/>
                <a:gd name="T70" fmla="*/ 32 w 682"/>
                <a:gd name="T71" fmla="*/ 406 h 682"/>
                <a:gd name="T72" fmla="*/ 25 w 682"/>
                <a:gd name="T73" fmla="*/ 341 h 682"/>
                <a:gd name="T74" fmla="*/ 185 w 682"/>
                <a:gd name="T75" fmla="*/ 67 h 682"/>
                <a:gd name="T76" fmla="*/ 67 w 682"/>
                <a:gd name="T77" fmla="*/ 498 h 682"/>
                <a:gd name="T78" fmla="*/ 54 w 682"/>
                <a:gd name="T79" fmla="*/ 439 h 682"/>
                <a:gd name="T80" fmla="*/ 114 w 682"/>
                <a:gd name="T81" fmla="*/ 291 h 682"/>
                <a:gd name="T82" fmla="*/ 270 w 682"/>
                <a:gd name="T83" fmla="*/ 218 h 682"/>
                <a:gd name="T84" fmla="*/ 302 w 682"/>
                <a:gd name="T85" fmla="*/ 221 h 682"/>
                <a:gd name="T86" fmla="*/ 206 w 682"/>
                <a:gd name="T87" fmla="*/ 337 h 682"/>
                <a:gd name="T88" fmla="*/ 194 w 682"/>
                <a:gd name="T89" fmla="*/ 413 h 682"/>
                <a:gd name="T90" fmla="*/ 194 w 682"/>
                <a:gd name="T91" fmla="*/ 413 h 682"/>
                <a:gd name="T92" fmla="*/ 275 w 682"/>
                <a:gd name="T93" fmla="*/ 587 h 682"/>
                <a:gd name="T94" fmla="*/ 406 w 682"/>
                <a:gd name="T95" fmla="*/ 650 h 682"/>
                <a:gd name="T96" fmla="*/ 341 w 682"/>
                <a:gd name="T97" fmla="*/ 657 h 682"/>
                <a:gd name="T98" fmla="*/ 67 w 682"/>
                <a:gd name="T99" fmla="*/ 498 h 682"/>
                <a:gd name="T100" fmla="*/ 498 w 682"/>
                <a:gd name="T101" fmla="*/ 615 h 682"/>
                <a:gd name="T102" fmla="*/ 439 w 682"/>
                <a:gd name="T103" fmla="*/ 628 h 682"/>
                <a:gd name="T104" fmla="*/ 292 w 682"/>
                <a:gd name="T105" fmla="*/ 568 h 682"/>
                <a:gd name="T106" fmla="*/ 219 w 682"/>
                <a:gd name="T107" fmla="*/ 413 h 682"/>
                <a:gd name="T108" fmla="*/ 221 w 682"/>
                <a:gd name="T109" fmla="*/ 381 h 682"/>
                <a:gd name="T110" fmla="*/ 338 w 682"/>
                <a:gd name="T111" fmla="*/ 476 h 682"/>
                <a:gd name="T112" fmla="*/ 413 w 682"/>
                <a:gd name="T113" fmla="*/ 489 h 682"/>
                <a:gd name="T114" fmla="*/ 413 w 682"/>
                <a:gd name="T115" fmla="*/ 489 h 682"/>
                <a:gd name="T116" fmla="*/ 587 w 682"/>
                <a:gd name="T117" fmla="*/ 407 h 682"/>
                <a:gd name="T118" fmla="*/ 651 w 682"/>
                <a:gd name="T119" fmla="*/ 276 h 682"/>
                <a:gd name="T120" fmla="*/ 658 w 682"/>
                <a:gd name="T121" fmla="*/ 341 h 682"/>
                <a:gd name="T122" fmla="*/ 498 w 682"/>
                <a:gd name="T123" fmla="*/ 615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 h="682">
                  <a:moveTo>
                    <a:pt x="341" y="0"/>
                  </a:moveTo>
                  <a:cubicBezTo>
                    <a:pt x="153" y="0"/>
                    <a:pt x="0" y="153"/>
                    <a:pt x="0" y="341"/>
                  </a:cubicBezTo>
                  <a:cubicBezTo>
                    <a:pt x="0" y="529"/>
                    <a:pt x="153" y="682"/>
                    <a:pt x="341" y="682"/>
                  </a:cubicBezTo>
                  <a:cubicBezTo>
                    <a:pt x="530" y="682"/>
                    <a:pt x="682" y="529"/>
                    <a:pt x="682" y="341"/>
                  </a:cubicBezTo>
                  <a:cubicBezTo>
                    <a:pt x="682" y="153"/>
                    <a:pt x="530" y="0"/>
                    <a:pt x="341" y="0"/>
                  </a:cubicBezTo>
                  <a:close/>
                  <a:moveTo>
                    <a:pt x="616" y="184"/>
                  </a:moveTo>
                  <a:cubicBezTo>
                    <a:pt x="625" y="201"/>
                    <a:pt x="629" y="222"/>
                    <a:pt x="629" y="243"/>
                  </a:cubicBezTo>
                  <a:cubicBezTo>
                    <a:pt x="629" y="292"/>
                    <a:pt x="607" y="348"/>
                    <a:pt x="569" y="391"/>
                  </a:cubicBezTo>
                  <a:cubicBezTo>
                    <a:pt x="530" y="434"/>
                    <a:pt x="477" y="464"/>
                    <a:pt x="413" y="464"/>
                  </a:cubicBezTo>
                  <a:cubicBezTo>
                    <a:pt x="403" y="464"/>
                    <a:pt x="392" y="463"/>
                    <a:pt x="381" y="461"/>
                  </a:cubicBezTo>
                  <a:cubicBezTo>
                    <a:pt x="428" y="433"/>
                    <a:pt x="461" y="393"/>
                    <a:pt x="477" y="345"/>
                  </a:cubicBezTo>
                  <a:cubicBezTo>
                    <a:pt x="485" y="319"/>
                    <a:pt x="489" y="293"/>
                    <a:pt x="489" y="269"/>
                  </a:cubicBezTo>
                  <a:cubicBezTo>
                    <a:pt x="489" y="269"/>
                    <a:pt x="489" y="269"/>
                    <a:pt x="489" y="269"/>
                  </a:cubicBezTo>
                  <a:cubicBezTo>
                    <a:pt x="489" y="197"/>
                    <a:pt x="455" y="137"/>
                    <a:pt x="407" y="95"/>
                  </a:cubicBezTo>
                  <a:cubicBezTo>
                    <a:pt x="369" y="61"/>
                    <a:pt x="322" y="39"/>
                    <a:pt x="276" y="32"/>
                  </a:cubicBezTo>
                  <a:cubicBezTo>
                    <a:pt x="297" y="27"/>
                    <a:pt x="319" y="25"/>
                    <a:pt x="341" y="25"/>
                  </a:cubicBezTo>
                  <a:cubicBezTo>
                    <a:pt x="459" y="25"/>
                    <a:pt x="561" y="89"/>
                    <a:pt x="616" y="184"/>
                  </a:cubicBezTo>
                  <a:close/>
                  <a:moveTo>
                    <a:pt x="350" y="450"/>
                  </a:moveTo>
                  <a:cubicBezTo>
                    <a:pt x="348" y="451"/>
                    <a:pt x="346" y="452"/>
                    <a:pt x="344" y="452"/>
                  </a:cubicBezTo>
                  <a:cubicBezTo>
                    <a:pt x="296" y="437"/>
                    <a:pt x="259" y="401"/>
                    <a:pt x="232" y="350"/>
                  </a:cubicBezTo>
                  <a:cubicBezTo>
                    <a:pt x="232" y="348"/>
                    <a:pt x="231" y="346"/>
                    <a:pt x="230" y="343"/>
                  </a:cubicBezTo>
                  <a:cubicBezTo>
                    <a:pt x="246" y="296"/>
                    <a:pt x="281" y="258"/>
                    <a:pt x="333" y="232"/>
                  </a:cubicBezTo>
                  <a:cubicBezTo>
                    <a:pt x="334" y="231"/>
                    <a:pt x="337" y="230"/>
                    <a:pt x="339" y="230"/>
                  </a:cubicBezTo>
                  <a:cubicBezTo>
                    <a:pt x="386" y="245"/>
                    <a:pt x="424" y="281"/>
                    <a:pt x="450" y="332"/>
                  </a:cubicBezTo>
                  <a:cubicBezTo>
                    <a:pt x="451" y="334"/>
                    <a:pt x="452" y="336"/>
                    <a:pt x="453" y="339"/>
                  </a:cubicBezTo>
                  <a:cubicBezTo>
                    <a:pt x="437" y="386"/>
                    <a:pt x="402" y="424"/>
                    <a:pt x="350" y="450"/>
                  </a:cubicBezTo>
                  <a:close/>
                  <a:moveTo>
                    <a:pt x="185" y="67"/>
                  </a:moveTo>
                  <a:cubicBezTo>
                    <a:pt x="202" y="58"/>
                    <a:pt x="222" y="54"/>
                    <a:pt x="244" y="54"/>
                  </a:cubicBezTo>
                  <a:cubicBezTo>
                    <a:pt x="292" y="54"/>
                    <a:pt x="348" y="75"/>
                    <a:pt x="391" y="114"/>
                  </a:cubicBezTo>
                  <a:cubicBezTo>
                    <a:pt x="434" y="152"/>
                    <a:pt x="464" y="206"/>
                    <a:pt x="464" y="269"/>
                  </a:cubicBezTo>
                  <a:cubicBezTo>
                    <a:pt x="464" y="280"/>
                    <a:pt x="463" y="290"/>
                    <a:pt x="462" y="301"/>
                  </a:cubicBezTo>
                  <a:cubicBezTo>
                    <a:pt x="433" y="255"/>
                    <a:pt x="394" y="221"/>
                    <a:pt x="345" y="206"/>
                  </a:cubicBezTo>
                  <a:cubicBezTo>
                    <a:pt x="319" y="197"/>
                    <a:pt x="294" y="193"/>
                    <a:pt x="270" y="193"/>
                  </a:cubicBezTo>
                  <a:cubicBezTo>
                    <a:pt x="270" y="193"/>
                    <a:pt x="270" y="193"/>
                    <a:pt x="270" y="193"/>
                  </a:cubicBezTo>
                  <a:cubicBezTo>
                    <a:pt x="198" y="193"/>
                    <a:pt x="137" y="228"/>
                    <a:pt x="95" y="275"/>
                  </a:cubicBezTo>
                  <a:cubicBezTo>
                    <a:pt x="62" y="313"/>
                    <a:pt x="39" y="360"/>
                    <a:pt x="32" y="406"/>
                  </a:cubicBezTo>
                  <a:cubicBezTo>
                    <a:pt x="28" y="385"/>
                    <a:pt x="25" y="363"/>
                    <a:pt x="25" y="341"/>
                  </a:cubicBezTo>
                  <a:cubicBezTo>
                    <a:pt x="25" y="224"/>
                    <a:pt x="89" y="121"/>
                    <a:pt x="185" y="67"/>
                  </a:cubicBezTo>
                  <a:close/>
                  <a:moveTo>
                    <a:pt x="67" y="498"/>
                  </a:moveTo>
                  <a:cubicBezTo>
                    <a:pt x="58" y="481"/>
                    <a:pt x="54" y="460"/>
                    <a:pt x="54" y="439"/>
                  </a:cubicBezTo>
                  <a:cubicBezTo>
                    <a:pt x="54" y="390"/>
                    <a:pt x="76" y="334"/>
                    <a:pt x="114" y="291"/>
                  </a:cubicBezTo>
                  <a:cubicBezTo>
                    <a:pt x="152" y="248"/>
                    <a:pt x="206" y="218"/>
                    <a:pt x="270" y="218"/>
                  </a:cubicBezTo>
                  <a:cubicBezTo>
                    <a:pt x="280" y="218"/>
                    <a:pt x="291" y="219"/>
                    <a:pt x="302" y="221"/>
                  </a:cubicBezTo>
                  <a:cubicBezTo>
                    <a:pt x="255" y="249"/>
                    <a:pt x="221" y="289"/>
                    <a:pt x="206" y="337"/>
                  </a:cubicBezTo>
                  <a:cubicBezTo>
                    <a:pt x="198" y="363"/>
                    <a:pt x="194" y="389"/>
                    <a:pt x="194" y="413"/>
                  </a:cubicBezTo>
                  <a:cubicBezTo>
                    <a:pt x="194" y="413"/>
                    <a:pt x="194" y="413"/>
                    <a:pt x="194" y="413"/>
                  </a:cubicBezTo>
                  <a:cubicBezTo>
                    <a:pt x="194" y="485"/>
                    <a:pt x="228" y="545"/>
                    <a:pt x="275" y="587"/>
                  </a:cubicBezTo>
                  <a:cubicBezTo>
                    <a:pt x="314" y="621"/>
                    <a:pt x="360" y="643"/>
                    <a:pt x="406" y="650"/>
                  </a:cubicBezTo>
                  <a:cubicBezTo>
                    <a:pt x="385" y="655"/>
                    <a:pt x="364" y="657"/>
                    <a:pt x="341" y="657"/>
                  </a:cubicBezTo>
                  <a:cubicBezTo>
                    <a:pt x="224" y="657"/>
                    <a:pt x="121" y="593"/>
                    <a:pt x="67" y="498"/>
                  </a:cubicBezTo>
                  <a:close/>
                  <a:moveTo>
                    <a:pt x="498" y="615"/>
                  </a:moveTo>
                  <a:cubicBezTo>
                    <a:pt x="481" y="624"/>
                    <a:pt x="461" y="628"/>
                    <a:pt x="439" y="628"/>
                  </a:cubicBezTo>
                  <a:cubicBezTo>
                    <a:pt x="391" y="628"/>
                    <a:pt x="335" y="607"/>
                    <a:pt x="292" y="568"/>
                  </a:cubicBezTo>
                  <a:cubicBezTo>
                    <a:pt x="249" y="530"/>
                    <a:pt x="219" y="476"/>
                    <a:pt x="219" y="413"/>
                  </a:cubicBezTo>
                  <a:cubicBezTo>
                    <a:pt x="219" y="402"/>
                    <a:pt x="219" y="392"/>
                    <a:pt x="221" y="381"/>
                  </a:cubicBezTo>
                  <a:cubicBezTo>
                    <a:pt x="249" y="427"/>
                    <a:pt x="289" y="461"/>
                    <a:pt x="338" y="476"/>
                  </a:cubicBezTo>
                  <a:cubicBezTo>
                    <a:pt x="364" y="485"/>
                    <a:pt x="389" y="489"/>
                    <a:pt x="413" y="489"/>
                  </a:cubicBezTo>
                  <a:cubicBezTo>
                    <a:pt x="413" y="489"/>
                    <a:pt x="413" y="489"/>
                    <a:pt x="413" y="489"/>
                  </a:cubicBezTo>
                  <a:cubicBezTo>
                    <a:pt x="485" y="489"/>
                    <a:pt x="545" y="454"/>
                    <a:pt x="587" y="407"/>
                  </a:cubicBezTo>
                  <a:cubicBezTo>
                    <a:pt x="621" y="369"/>
                    <a:pt x="643" y="322"/>
                    <a:pt x="651" y="276"/>
                  </a:cubicBezTo>
                  <a:cubicBezTo>
                    <a:pt x="655" y="297"/>
                    <a:pt x="658" y="319"/>
                    <a:pt x="658" y="341"/>
                  </a:cubicBezTo>
                  <a:cubicBezTo>
                    <a:pt x="658" y="458"/>
                    <a:pt x="593" y="561"/>
                    <a:pt x="498" y="6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 name="Freeform 5"/>
            <p:cNvSpPr>
              <a:spLocks noEditPoints="1"/>
            </p:cNvSpPr>
            <p:nvPr userDrawn="1"/>
          </p:nvSpPr>
          <p:spPr bwMode="auto">
            <a:xfrm>
              <a:off x="7812088" y="4110648"/>
              <a:ext cx="865188" cy="107950"/>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39700165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47">
          <p15:clr>
            <a:srgbClr val="FBAE40"/>
          </p15:clr>
        </p15:guide>
        <p15:guide id="4" pos="4139">
          <p15:clr>
            <a:srgbClr val="FBAE40"/>
          </p15:clr>
        </p15:guide>
        <p15:guide id="5" orient="horz" pos="240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message + conten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dirty="0"/>
          </a:p>
        </p:txBody>
      </p:sp>
      <p:sp>
        <p:nvSpPr>
          <p:cNvPr id="6" name="Text Placeholder 5"/>
          <p:cNvSpPr>
            <a:spLocks noGrp="1"/>
          </p:cNvSpPr>
          <p:nvPr>
            <p:ph type="body" sz="quarter" idx="28" hasCustomPrompt="1"/>
            <p:custDataLst>
              <p:tags r:id="rId2"/>
            </p:custDataLst>
          </p:nvPr>
        </p:nvSpPr>
        <p:spPr>
          <a:xfrm>
            <a:off x="468000" y="1493837"/>
            <a:ext cx="25908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Title 1"/>
          <p:cNvSpPr>
            <a:spLocks noGrp="1"/>
          </p:cNvSpPr>
          <p:nvPr>
            <p:ph type="title"/>
            <p:custDataLst>
              <p:tags r:id="rId3"/>
            </p:custDataLst>
          </p:nvPr>
        </p:nvSpPr>
        <p:spPr/>
        <p:txBody>
          <a:bodyPr/>
          <a:lstStyle/>
          <a:p>
            <a:r>
              <a:rPr lang="en-US"/>
              <a:t>Click to edit Master title style</a:t>
            </a:r>
            <a:endParaRPr lang="en-GB" dirty="0"/>
          </a:p>
        </p:txBody>
      </p:sp>
      <p:sp>
        <p:nvSpPr>
          <p:cNvPr id="5" name="Content Placeholder 4">
            <a:extLst>
              <a:ext uri="{FF2B5EF4-FFF2-40B4-BE49-F238E27FC236}">
                <a16:creationId xmlns:a16="http://schemas.microsoft.com/office/drawing/2014/main" id="{410835FB-DD0E-4E53-9AD4-FB49E2729D7E}"/>
              </a:ext>
            </a:extLst>
          </p:cNvPr>
          <p:cNvSpPr>
            <a:spLocks noGrp="1"/>
          </p:cNvSpPr>
          <p:nvPr>
            <p:ph sz="quarter" idx="29" hasCustomPrompt="1"/>
            <p:custDataLst>
              <p:tags r:id="rId4"/>
            </p:custDataLst>
          </p:nvPr>
        </p:nvSpPr>
        <p:spPr>
          <a:xfrm>
            <a:off x="3276000" y="1493838"/>
            <a:ext cx="5399088"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Content/text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Tree>
    <p:extLst>
      <p:ext uri="{BB962C8B-B14F-4D97-AF65-F5344CB8AC3E}">
        <p14:creationId xmlns:p14="http://schemas.microsoft.com/office/powerpoint/2010/main" val="3709701316"/>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7" pos="1927">
          <p15:clr>
            <a:srgbClr val="FBAE40"/>
          </p15:clr>
        </p15:guide>
        <p15:guide id="8" pos="2064">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6" name="Group 5"/>
          <p:cNvGrpSpPr>
            <a:grpSpLocks noChangeAspect="1"/>
          </p:cNvGrpSpPr>
          <p:nvPr userDrawn="1"/>
        </p:nvGrpSpPr>
        <p:grpSpPr>
          <a:xfrm>
            <a:off x="467999" y="396001"/>
            <a:ext cx="1944000" cy="362439"/>
            <a:chOff x="5705475" y="360000"/>
            <a:chExt cx="1486800" cy="277200"/>
          </a:xfrm>
        </p:grpSpPr>
        <p:pic>
          <p:nvPicPr>
            <p:cNvPr id="7" name="Picture 6" descr="GTlogo-primary-no tagline-RGB2012.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8" name="Picture 7" descr="GTlogo-primary-tagline-RGB2012.eps"/>
            <p:cNvPicPr>
              <a:picLocks noChangeAspect="1"/>
            </p:cNvPicPr>
            <p:nvPr userDrawn="1"/>
          </p:nvPicPr>
          <p:blipFill rotWithShape="1">
            <a:blip r:embed="rId5"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pic>
        <p:nvPicPr>
          <p:cNvPr id="4" name="Picture 3" descr="A close up of a sign&#10;&#10;Description automatically generated">
            <a:extLst>
              <a:ext uri="{FF2B5EF4-FFF2-40B4-BE49-F238E27FC236}">
                <a16:creationId xmlns:a16="http://schemas.microsoft.com/office/drawing/2014/main" id="{621D124F-C514-40CC-814D-90D763EF65C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 r="23317" b="-2089"/>
          <a:stretch/>
        </p:blipFill>
        <p:spPr>
          <a:xfrm>
            <a:off x="5241426" y="-107514"/>
            <a:ext cx="3902574" cy="5251014"/>
          </a:xfrm>
          <a:prstGeom prst="rect">
            <a:avLst/>
          </a:prstGeom>
        </p:spPr>
      </p:pic>
      <p:sp>
        <p:nvSpPr>
          <p:cNvPr id="5" name="Text Placeholder 4"/>
          <p:cNvSpPr>
            <a:spLocks noGrp="1"/>
          </p:cNvSpPr>
          <p:nvPr>
            <p:ph type="body" sz="quarter" idx="15" hasCustomPrompt="1"/>
            <p:custDataLst>
              <p:tags r:id="rId1"/>
            </p:custDataLst>
          </p:nvPr>
        </p:nvSpPr>
        <p:spPr>
          <a:xfrm>
            <a:off x="468000" y="3329999"/>
            <a:ext cx="4032563" cy="826077"/>
          </a:xfrm>
        </p:spPr>
        <p:txBody>
          <a:bodyPr/>
          <a:lstStyle>
            <a:lvl1pPr marL="0" indent="0">
              <a:lnSpc>
                <a:spcPct val="90000"/>
              </a:lnSpc>
              <a:spcAft>
                <a:spcPts val="0"/>
              </a:spcAft>
              <a:buFont typeface="Arial" panose="020B0604020202020204" pitchFamily="34" charset="0"/>
              <a:buNone/>
              <a:defRPr sz="1350" b="1">
                <a:solidFill>
                  <a:schemeClr val="accent1"/>
                </a:solidFill>
                <a:latin typeface="+mj-lt"/>
              </a:defRPr>
            </a:lvl1pPr>
            <a:lvl2pPr marL="0" indent="0">
              <a:spcBef>
                <a:spcPts val="600"/>
              </a:spcBef>
              <a:spcAft>
                <a:spcPts val="0"/>
              </a:spcAft>
              <a:buFont typeface="Arial" panose="020B0604020202020204" pitchFamily="34" charset="0"/>
              <a:buNone/>
              <a:defRPr sz="1350" b="0">
                <a:solidFill>
                  <a:schemeClr val="accent1"/>
                </a:solidFill>
              </a:defRPr>
            </a:lvl2pPr>
            <a:lvl3pPr marL="0" indent="0">
              <a:spcBef>
                <a:spcPts val="1200"/>
              </a:spcBef>
              <a:spcAft>
                <a:spcPts val="0"/>
              </a:spcAft>
              <a:buFont typeface="Arial" panose="020B0604020202020204" pitchFamily="34" charset="0"/>
              <a:buNone/>
              <a:defRPr sz="1800" b="0">
                <a:solidFill>
                  <a:schemeClr val="accent1"/>
                </a:solidFill>
              </a:defRPr>
            </a:lvl3pPr>
            <a:lvl4pPr marL="0" indent="0">
              <a:spcBef>
                <a:spcPts val="1200"/>
              </a:spcBef>
              <a:spcAft>
                <a:spcPts val="0"/>
              </a:spcAft>
              <a:buNone/>
              <a:defRPr sz="1800" b="0">
                <a:solidFill>
                  <a:schemeClr val="accent1"/>
                </a:solidFill>
              </a:defRPr>
            </a:lvl4pPr>
            <a:lvl5pPr marL="0" indent="0">
              <a:spcBef>
                <a:spcPts val="1200"/>
              </a:spcBef>
              <a:spcAft>
                <a:spcPts val="0"/>
              </a:spcAft>
              <a:buNone/>
              <a:defRPr sz="1800" b="0">
                <a:solidFill>
                  <a:schemeClr val="accent1"/>
                </a:solidFill>
              </a:defRPr>
            </a:lvl5pPr>
            <a:lvl6pPr marL="0" indent="0">
              <a:spcBef>
                <a:spcPts val="1200"/>
              </a:spcBef>
              <a:spcAft>
                <a:spcPts val="0"/>
              </a:spcAft>
              <a:buFont typeface="Arial" panose="020B0604020202020204" pitchFamily="34" charset="0"/>
              <a:buNone/>
              <a:defRPr sz="1800" b="0">
                <a:solidFill>
                  <a:schemeClr val="accent1"/>
                </a:solidFill>
              </a:defRPr>
            </a:lvl6pPr>
            <a:lvl7pPr marL="0" indent="0">
              <a:spcBef>
                <a:spcPts val="1200"/>
              </a:spcBef>
              <a:spcAft>
                <a:spcPts val="0"/>
              </a:spcAft>
              <a:buFont typeface="Arial" panose="020B0604020202020204" pitchFamily="34" charset="0"/>
              <a:buNone/>
              <a:defRPr sz="1800" b="0">
                <a:solidFill>
                  <a:schemeClr val="accent1"/>
                </a:solidFill>
              </a:defRPr>
            </a:lvl7pPr>
            <a:lvl8pPr marL="0" indent="0">
              <a:spcBef>
                <a:spcPts val="1200"/>
              </a:spcBef>
              <a:spcAft>
                <a:spcPts val="0"/>
              </a:spcAft>
              <a:buFont typeface="Arial" panose="020B0604020202020204" pitchFamily="34" charset="0"/>
              <a:buNone/>
              <a:defRPr sz="1800" b="0">
                <a:solidFill>
                  <a:schemeClr val="accent1"/>
                </a:solidFill>
              </a:defRPr>
            </a:lvl8pPr>
            <a:lvl9pPr marL="0" indent="0">
              <a:spcBef>
                <a:spcPts val="1200"/>
              </a:spcBef>
              <a:spcAft>
                <a:spcPts val="0"/>
              </a:spcAft>
              <a:buFont typeface="Arial" panose="020B0604020202020204" pitchFamily="34" charset="0"/>
              <a:buNone/>
              <a:defRPr sz="1800" b="0">
                <a:solidFill>
                  <a:schemeClr val="accent1"/>
                </a:solidFill>
              </a:defRPr>
            </a:lvl9pPr>
          </a:lstStyle>
          <a:p>
            <a:pPr lvl="0"/>
            <a:r>
              <a:rPr lang="en-GB"/>
              <a:t>Click to add name</a:t>
            </a:r>
          </a:p>
          <a:p>
            <a:pPr lvl="1"/>
            <a:r>
              <a:rPr lang="en-GB"/>
              <a:t>Click to add position or firm</a:t>
            </a:r>
          </a:p>
        </p:txBody>
      </p:sp>
      <p:sp>
        <p:nvSpPr>
          <p:cNvPr id="2" name="Title 1"/>
          <p:cNvSpPr>
            <a:spLocks noGrp="1"/>
          </p:cNvSpPr>
          <p:nvPr>
            <p:ph type="title"/>
            <p:custDataLst>
              <p:tags r:id="rId2"/>
            </p:custDataLst>
          </p:nvPr>
        </p:nvSpPr>
        <p:spPr>
          <a:xfrm>
            <a:off x="468000" y="1620000"/>
            <a:ext cx="4032000" cy="1080000"/>
          </a:xfrm>
        </p:spPr>
        <p:txBody>
          <a:bodyPr/>
          <a:lstStyle/>
          <a:p>
            <a:r>
              <a:rPr lang="en-GB"/>
              <a:t>Click to edit Master title style</a:t>
            </a:r>
          </a:p>
        </p:txBody>
      </p:sp>
    </p:spTree>
    <p:extLst>
      <p:ext uri="{BB962C8B-B14F-4D97-AF65-F5344CB8AC3E}">
        <p14:creationId xmlns:p14="http://schemas.microsoft.com/office/powerpoint/2010/main" val="1536219597"/>
      </p:ext>
    </p:extLst>
  </p:cSld>
  <p:clrMapOvr>
    <a:masterClrMapping/>
  </p:clrMapOvr>
  <p:extLst>
    <p:ext uri="{DCECCB84-F9BA-43D5-87BE-67443E8EF086}">
      <p15:sldGuideLst xmlns:p15="http://schemas.microsoft.com/office/powerpoint/2012/main">
        <p15:guide id="1" orient="horz" pos="1019">
          <p15:clr>
            <a:srgbClr val="FBAE40"/>
          </p15:clr>
        </p15:guide>
        <p15:guide id="4" pos="2835">
          <p15:clr>
            <a:srgbClr val="FBAE40"/>
          </p15:clr>
        </p15:guide>
        <p15:guide id="5" orient="horz" pos="2096">
          <p15:clr>
            <a:srgbClr val="FBAE40"/>
          </p15:clr>
        </p15:guide>
        <p15:guide id="6" orient="horz" pos="1700">
          <p15:clr>
            <a:srgbClr val="FBAE40"/>
          </p15:clr>
        </p15:guide>
        <p15:guide id="7" orient="horz" pos="2618">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E71499F-E013-4429-936F-7ED479C328BE}"/>
              </a:ext>
            </a:extLst>
          </p:cNvPr>
          <p:cNvGrpSpPr>
            <a:grpSpLocks noChangeAspect="1"/>
          </p:cNvGrpSpPr>
          <p:nvPr userDrawn="1"/>
        </p:nvGrpSpPr>
        <p:grpSpPr>
          <a:xfrm>
            <a:off x="452551" y="4190265"/>
            <a:ext cx="2066109" cy="385207"/>
            <a:chOff x="5705475" y="360000"/>
            <a:chExt cx="1486800" cy="277200"/>
          </a:xfrm>
        </p:grpSpPr>
        <p:pic>
          <p:nvPicPr>
            <p:cNvPr id="7" name="Picture 6" descr="GTlogo-primary-no tagline-RGB2012.jpg">
              <a:extLst>
                <a:ext uri="{FF2B5EF4-FFF2-40B4-BE49-F238E27FC236}">
                  <a16:creationId xmlns:a16="http://schemas.microsoft.com/office/drawing/2014/main" id="{B9C21D64-0F16-4B9B-87BC-691188500B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8" name="Picture 7" descr="GTlogo-primary-tagline-RGB2012.eps">
              <a:extLst>
                <a:ext uri="{FF2B5EF4-FFF2-40B4-BE49-F238E27FC236}">
                  <a16:creationId xmlns:a16="http://schemas.microsoft.com/office/drawing/2014/main" id="{7EF75C98-8E02-41A8-8902-B6546B9CEA8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sp>
        <p:nvSpPr>
          <p:cNvPr id="13" name="TextBox 12"/>
          <p:cNvSpPr txBox="1"/>
          <p:nvPr userDrawn="1">
            <p:custDataLst>
              <p:tags r:id="rId1"/>
            </p:custDataLst>
          </p:nvPr>
        </p:nvSpPr>
        <p:spPr>
          <a:xfrm>
            <a:off x="2818800" y="4192620"/>
            <a:ext cx="5399088" cy="92333"/>
          </a:xfrm>
          <a:prstGeom prst="rect">
            <a:avLst/>
          </a:prstGeom>
          <a:noFill/>
        </p:spPr>
        <p:txBody>
          <a:bodyPr wrap="square" lIns="0" tIns="0" rIns="0" bIns="0" rtlCol="0">
            <a:spAutoFit/>
          </a:bodyPr>
          <a:lstStyle/>
          <a:p>
            <a:r>
              <a:rPr lang="en-GB" sz="600" b="0" i="0" kern="1200" dirty="0">
                <a:solidFill>
                  <a:schemeClr val="tx1"/>
                </a:solidFill>
                <a:effectLst/>
                <a:latin typeface="+mn-lt"/>
                <a:ea typeface="+mn-ea"/>
                <a:cs typeface="+mn-cs"/>
              </a:rPr>
              <a:t>© 2023 Grant Thornton UK LLP.</a:t>
            </a:r>
            <a:endParaRPr lang="en-GB" sz="600" dirty="0">
              <a:latin typeface="+mn-lt"/>
            </a:endParaRPr>
          </a:p>
        </p:txBody>
      </p:sp>
      <p:sp>
        <p:nvSpPr>
          <p:cNvPr id="14" name="TextBox 13"/>
          <p:cNvSpPr txBox="1"/>
          <p:nvPr userDrawn="1">
            <p:custDataLst>
              <p:tags r:id="rId2"/>
            </p:custDataLst>
          </p:nvPr>
        </p:nvSpPr>
        <p:spPr>
          <a:xfrm>
            <a:off x="2818800" y="4379820"/>
            <a:ext cx="5399088" cy="369332"/>
          </a:xfrm>
          <a:prstGeom prst="rect">
            <a:avLst/>
          </a:prstGeom>
          <a:noFill/>
        </p:spPr>
        <p:txBody>
          <a:bodyPr wrap="square" lIns="0" tIns="0" rIns="0" bIns="0" rtlCol="0">
            <a:spAutoFit/>
          </a:bodyPr>
          <a:lstStyle/>
          <a:p>
            <a:pPr marL="0" marR="0" lvl="0" indent="0" algn="l" defTabSz="779071"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GT Walsheim Pro Light"/>
                <a:ea typeface="+mn-ea"/>
                <a:cs typeface="Arial" panose="020B0604020202020204" pitchFamily="34" charset="0"/>
              </a:rPr>
              <a:t>‘Grant Thornton’ refers to the brand under which the Grant Thornton member firms provide assurance, tax and advisory services to their clients and/or refers to one or more member firms, as the context requires. Grant Thornton UK LLP is a member firm of Grant Thornton International Ltd (GTIL).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endParaRPr kumimoji="0" lang="en-GB" sz="600" b="0" i="0" u="none" strike="noStrike" kern="1200" cap="none" spc="0" normalizeH="0" baseline="0" noProof="0" dirty="0">
              <a:ln>
                <a:noFill/>
              </a:ln>
              <a:solidFill>
                <a:prstClr val="black"/>
              </a:solidFill>
              <a:effectLst/>
              <a:uLnTx/>
              <a:uFillTx/>
              <a:latin typeface="GT Walsheim Pro Light"/>
              <a:ea typeface="+mn-ea"/>
              <a:cs typeface="Arial" panose="020B0604020202020204" pitchFamily="34" charset="0"/>
            </a:endParaRPr>
          </a:p>
        </p:txBody>
      </p:sp>
      <p:sp>
        <p:nvSpPr>
          <p:cNvPr id="17" name="Slide Number Placeholder 5">
            <a:extLst>
              <a:ext uri="{FF2B5EF4-FFF2-40B4-BE49-F238E27FC236}">
                <a16:creationId xmlns:a16="http://schemas.microsoft.com/office/drawing/2014/main" id="{D12E826F-720B-4537-BC21-7E7B33455624}"/>
              </a:ext>
            </a:extLst>
          </p:cNvPr>
          <p:cNvSpPr txBox="1">
            <a:spLocks/>
          </p:cNvSpPr>
          <p:nvPr userDrawn="1">
            <p:custDataLst>
              <p:tags r:id="rId3"/>
            </p:custDataLst>
          </p:nvPr>
        </p:nvSpPr>
        <p:spPr>
          <a:xfrm>
            <a:off x="475809" y="4861749"/>
            <a:ext cx="1311524" cy="98425"/>
          </a:xfrm>
          <a:prstGeom prst="rect">
            <a:avLst/>
          </a:prstGeom>
        </p:spPr>
        <p:txBody>
          <a:bodyPr vert="horz" wrap="none" lIns="0" tIns="0" rIns="0" bIns="0" rtlCol="0" anchor="ctr">
            <a:noAutofit/>
          </a:bodyPr>
          <a:lstStyle>
            <a:defPPr>
              <a:defRPr lang="en-US"/>
            </a:defPPr>
            <a:lvl1pPr marL="0" algn="ctr" defTabSz="457200" rtl="0" eaLnBrk="1" latinLnBrk="0" hangingPunct="1">
              <a:defRPr sz="992"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mn-lt"/>
                <a:ea typeface="+mn-ea"/>
                <a:cs typeface="+mn-cs"/>
              </a:rPr>
              <a:t>grantthornton.co.uk</a:t>
            </a:r>
          </a:p>
        </p:txBody>
      </p:sp>
      <p:cxnSp>
        <p:nvCxnSpPr>
          <p:cNvPr id="18" name="Straight Connector 17">
            <a:extLst>
              <a:ext uri="{FF2B5EF4-FFF2-40B4-BE49-F238E27FC236}">
                <a16:creationId xmlns:a16="http://schemas.microsoft.com/office/drawing/2014/main" id="{873B4D86-A3D4-4308-9617-A5D45642B18C}"/>
              </a:ext>
            </a:extLst>
          </p:cNvPr>
          <p:cNvCxnSpPr>
            <a:cxnSpLocks/>
          </p:cNvCxnSpPr>
          <p:nvPr userDrawn="1">
            <p:custDataLst>
              <p:tags r:id="rId4"/>
            </p:custDataLst>
          </p:nvPr>
        </p:nvCxnSpPr>
        <p:spPr>
          <a:xfrm>
            <a:off x="475809" y="4719321"/>
            <a:ext cx="2024062" cy="0"/>
          </a:xfrm>
          <a:prstGeom prst="line">
            <a:avLst/>
          </a:prstGeom>
          <a:noFill/>
          <a:ln w="19050" cap="rnd" cmpd="sng" algn="ctr">
            <a:solidFill>
              <a:srgbClr val="4F2D7F"/>
            </a:solidFill>
            <a:prstDash val="solid"/>
            <a:miter lim="800000"/>
          </a:ln>
          <a:effectLst/>
        </p:spPr>
      </p:cxnSp>
    </p:spTree>
    <p:extLst>
      <p:ext uri="{BB962C8B-B14F-4D97-AF65-F5344CB8AC3E}">
        <p14:creationId xmlns:p14="http://schemas.microsoft.com/office/powerpoint/2010/main" val="1178843025"/>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hasCustomPrompt="1"/>
            <p:custDataLst>
              <p:tags r:id="rId2"/>
            </p:custDataLst>
          </p:nvPr>
        </p:nvSpPr>
        <p:spPr/>
        <p:txBody>
          <a:bodyPr/>
          <a:lstStyle>
            <a:lvl1pPr>
              <a:defRPr/>
            </a:lvl1pPr>
          </a:lstStyle>
          <a:p>
            <a:r>
              <a:rPr lang="en-GB"/>
              <a:t>Click to edit Master title style </a:t>
            </a:r>
          </a:p>
        </p:txBody>
      </p:sp>
      <p:sp>
        <p:nvSpPr>
          <p:cNvPr id="10" name="Content Placeholder 9"/>
          <p:cNvSpPr>
            <a:spLocks noGrp="1"/>
          </p:cNvSpPr>
          <p:nvPr>
            <p:ph sz="quarter" idx="14" hasCustomPrompt="1"/>
            <p:custDataLst>
              <p:tags r:id="rId3"/>
            </p:custDataLst>
          </p:nvPr>
        </p:nvSpPr>
        <p:spPr>
          <a:xfrm>
            <a:off x="468314" y="1493839"/>
            <a:ext cx="8207375" cy="2949575"/>
          </a:xfrm>
        </p:spPr>
        <p:txBody>
          <a:bodyPr/>
          <a:lstStyle>
            <a:lvl1pPr>
              <a:defRPr/>
            </a:lvl1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505759925"/>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2"/>
            </p:custDataLst>
          </p:nvPr>
        </p:nvSpPr>
        <p:spPr/>
        <p:txBody>
          <a:bodyPr/>
          <a:lstStyle/>
          <a:p>
            <a:r>
              <a:rPr lang="en-GB"/>
              <a:t>Click to edit Master title style</a:t>
            </a:r>
          </a:p>
        </p:txBody>
      </p:sp>
      <p:sp>
        <p:nvSpPr>
          <p:cNvPr id="10" name="Content Placeholder 9"/>
          <p:cNvSpPr>
            <a:spLocks noGrp="1"/>
          </p:cNvSpPr>
          <p:nvPr>
            <p:ph sz="quarter" idx="14" hasCustomPrompt="1"/>
            <p:custDataLst>
              <p:tags r:id="rId3"/>
            </p:custDataLst>
          </p:nvPr>
        </p:nvSpPr>
        <p:spPr>
          <a:xfrm>
            <a:off x="468314" y="1493839"/>
            <a:ext cx="8207375" cy="2949575"/>
          </a:xfrm>
        </p:spPr>
        <p:txBody>
          <a:bodyPr/>
          <a:lstStyle>
            <a:lvl1pPr>
              <a:defRPr/>
            </a:lvl1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1820064148"/>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ne column + pictur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468000" y="1493797"/>
            <a:ext cx="46980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3"/>
            </p:custDataLst>
          </p:nvPr>
        </p:nvSpPr>
        <p:spPr/>
        <p:txBody>
          <a:bodyPr/>
          <a:lstStyle/>
          <a:p>
            <a:r>
              <a:rPr lang="en-GB"/>
              <a:t>Click to edit Master title style</a:t>
            </a:r>
          </a:p>
        </p:txBody>
      </p:sp>
      <p:sp>
        <p:nvSpPr>
          <p:cNvPr id="5" name="Picture Placeholder 4"/>
          <p:cNvSpPr>
            <a:spLocks noGrp="1"/>
          </p:cNvSpPr>
          <p:nvPr>
            <p:ph type="pic" sz="quarter" idx="14" hasCustomPrompt="1"/>
            <p:custDataLst>
              <p:tags r:id="rId4"/>
            </p:custDataLst>
          </p:nvPr>
        </p:nvSpPr>
        <p:spPr>
          <a:xfrm>
            <a:off x="5381626" y="1493839"/>
            <a:ext cx="3294063" cy="2949575"/>
          </a:xfrm>
        </p:spPr>
        <p:txBody>
          <a:bodyPr/>
          <a:lstStyle>
            <a:lvl1pPr>
              <a:defRPr/>
            </a:lvl1pPr>
          </a:lstStyle>
          <a:p>
            <a:r>
              <a:rPr lang="en-US"/>
              <a:t>Click ‘Insert Image’ from the ribbon</a:t>
            </a:r>
            <a:endParaRPr lang="en-GB"/>
          </a:p>
        </p:txBody>
      </p:sp>
    </p:spTree>
    <p:extLst>
      <p:ext uri="{BB962C8B-B14F-4D97-AF65-F5344CB8AC3E}">
        <p14:creationId xmlns:p14="http://schemas.microsoft.com/office/powerpoint/2010/main" val="4247997650"/>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3390">
          <p15:clr>
            <a:srgbClr val="FBAE40"/>
          </p15:clr>
        </p15:guide>
        <p15:guide id="5" pos="325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6" name="Title 5"/>
          <p:cNvSpPr>
            <a:spLocks noGrp="1"/>
          </p:cNvSpPr>
          <p:nvPr>
            <p:ph type="title"/>
            <p:custDataLst>
              <p:tags r:id="rId2"/>
            </p:custDataLst>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6FD003C-C59E-4AEE-8E68-505F2775F7AC}"/>
              </a:ext>
            </a:extLst>
          </p:cNvPr>
          <p:cNvSpPr>
            <a:spLocks noGrp="1"/>
          </p:cNvSpPr>
          <p:nvPr>
            <p:ph sz="quarter" idx="15" hasCustomPrompt="1"/>
            <p:custDataLst>
              <p:tags r:id="rId3"/>
            </p:custDataLst>
          </p:nvPr>
        </p:nvSpPr>
        <p:spPr>
          <a:xfrm>
            <a:off x="468001" y="1494000"/>
            <a:ext cx="3995737"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8" name="Content Placeholder 2">
            <a:extLst>
              <a:ext uri="{FF2B5EF4-FFF2-40B4-BE49-F238E27FC236}">
                <a16:creationId xmlns:a16="http://schemas.microsoft.com/office/drawing/2014/main" id="{7F692C17-6C1F-4A47-B80F-F62330EE86D2}"/>
              </a:ext>
            </a:extLst>
          </p:cNvPr>
          <p:cNvSpPr>
            <a:spLocks noGrp="1"/>
          </p:cNvSpPr>
          <p:nvPr>
            <p:ph sz="quarter" idx="16" hasCustomPrompt="1"/>
            <p:custDataLst>
              <p:tags r:id="rId4"/>
            </p:custDataLst>
          </p:nvPr>
        </p:nvSpPr>
        <p:spPr>
          <a:xfrm>
            <a:off x="4680001" y="1494000"/>
            <a:ext cx="3995737"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1375386774"/>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s – purple">
    <p:spTree>
      <p:nvGrpSpPr>
        <p:cNvPr id="1" name=""/>
        <p:cNvGrpSpPr/>
        <p:nvPr/>
      </p:nvGrpSpPr>
      <p:grpSpPr>
        <a:xfrm>
          <a:off x="0" y="0"/>
          <a:ext cx="0" cy="0"/>
          <a:chOff x="0" y="0"/>
          <a:chExt cx="0" cy="0"/>
        </a:xfrm>
      </p:grpSpPr>
      <p:sp>
        <p:nvSpPr>
          <p:cNvPr id="6" name="Rectangle 5"/>
          <p:cNvSpPr/>
          <p:nvPr userDrawn="1">
            <p:custDataLst>
              <p:tags r:id="rId1"/>
            </p:custDataLst>
          </p:nvPr>
        </p:nvSpPr>
        <p:spPr>
          <a:xfrm>
            <a:off x="4572312" y="1493796"/>
            <a:ext cx="4103688" cy="2952000"/>
          </a:xfrm>
          <a:prstGeom prst="rect">
            <a:avLst/>
          </a:prstGeom>
          <a:solidFill>
            <a:srgbClr val="4F2D7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sz="1800"/>
          </a:p>
        </p:txBody>
      </p:sp>
      <p:sp>
        <p:nvSpPr>
          <p:cNvPr id="7" name="Rectangle 6"/>
          <p:cNvSpPr/>
          <p:nvPr userDrawn="1">
            <p:custDataLst>
              <p:tags r:id="rId2"/>
            </p:custDataLst>
          </p:nvPr>
        </p:nvSpPr>
        <p:spPr>
          <a:xfrm>
            <a:off x="468314" y="1493797"/>
            <a:ext cx="4103687" cy="2952000"/>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1800"/>
          </a:p>
        </p:txBody>
      </p:sp>
      <p:sp>
        <p:nvSpPr>
          <p:cNvPr id="9" name="Oval 8"/>
          <p:cNvSpPr/>
          <p:nvPr userDrawn="1">
            <p:custDataLst>
              <p:tags r:id="rId3"/>
            </p:custDataLst>
          </p:nvPr>
        </p:nvSpPr>
        <p:spPr>
          <a:xfrm>
            <a:off x="4140000" y="2699797"/>
            <a:ext cx="540000" cy="54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2" name="Text Placeholder 4"/>
          <p:cNvSpPr>
            <a:spLocks noGrp="1"/>
          </p:cNvSpPr>
          <p:nvPr>
            <p:ph type="body" sz="quarter" idx="12" hasCustomPrompt="1"/>
            <p:custDataLst>
              <p:tags r:id="rId4"/>
            </p:custDataLst>
          </p:nvPr>
        </p:nvSpPr>
        <p:spPr>
          <a:xfrm>
            <a:off x="468000" y="1493797"/>
            <a:ext cx="3996000" cy="2952000"/>
          </a:xfr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0" name="Title 9"/>
          <p:cNvSpPr>
            <a:spLocks noGrp="1"/>
          </p:cNvSpPr>
          <p:nvPr>
            <p:ph type="title"/>
            <p:custDataLst>
              <p:tags r:id="rId7"/>
            </p:custDataLst>
          </p:nvPr>
        </p:nvSpPr>
        <p:spPr/>
        <p:txBody>
          <a:bodyPr/>
          <a:lstStyle/>
          <a:p>
            <a:r>
              <a:rPr lang="en-GB"/>
              <a:t>Click to edit Master title style</a:t>
            </a:r>
          </a:p>
        </p:txBody>
      </p:sp>
    </p:spTree>
    <p:extLst>
      <p:ext uri="{BB962C8B-B14F-4D97-AF65-F5344CB8AC3E}">
        <p14:creationId xmlns:p14="http://schemas.microsoft.com/office/powerpoint/2010/main" val="4278523658"/>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s – accent">
    <p:spTree>
      <p:nvGrpSpPr>
        <p:cNvPr id="1" name=""/>
        <p:cNvGrpSpPr/>
        <p:nvPr/>
      </p:nvGrpSpPr>
      <p:grpSpPr>
        <a:xfrm>
          <a:off x="0" y="0"/>
          <a:ext cx="0" cy="0"/>
          <a:chOff x="0" y="0"/>
          <a:chExt cx="0" cy="0"/>
        </a:xfrm>
      </p:grpSpPr>
      <p:sp>
        <p:nvSpPr>
          <p:cNvPr id="6" name="Rectangle 5"/>
          <p:cNvSpPr/>
          <p:nvPr userDrawn="1">
            <p:custDataLst>
              <p:tags r:id="rId1"/>
            </p:custDataLst>
          </p:nvPr>
        </p:nvSpPr>
        <p:spPr>
          <a:xfrm>
            <a:off x="4572312" y="1493796"/>
            <a:ext cx="4103688" cy="2952000"/>
          </a:xfrm>
          <a:prstGeom prst="rect">
            <a:avLst/>
          </a:prstGeom>
          <a:solidFill>
            <a:schemeClr val="accent4">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sz="1800"/>
          </a:p>
        </p:txBody>
      </p:sp>
      <p:sp>
        <p:nvSpPr>
          <p:cNvPr id="7" name="Rectangle 6"/>
          <p:cNvSpPr/>
          <p:nvPr userDrawn="1">
            <p:custDataLst>
              <p:tags r:id="rId2"/>
            </p:custDataLst>
          </p:nvPr>
        </p:nvSpPr>
        <p:spPr>
          <a:xfrm>
            <a:off x="468314" y="1493797"/>
            <a:ext cx="4103687" cy="295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1800"/>
          </a:p>
        </p:txBody>
      </p:sp>
      <p:sp>
        <p:nvSpPr>
          <p:cNvPr id="9" name="Oval 8"/>
          <p:cNvSpPr/>
          <p:nvPr userDrawn="1">
            <p:custDataLst>
              <p:tags r:id="rId3"/>
            </p:custDataLst>
          </p:nvPr>
        </p:nvSpPr>
        <p:spPr>
          <a:xfrm>
            <a:off x="4139688" y="2699797"/>
            <a:ext cx="540000" cy="54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2" name="Text Placeholder 4"/>
          <p:cNvSpPr>
            <a:spLocks noGrp="1"/>
          </p:cNvSpPr>
          <p:nvPr>
            <p:ph type="body" sz="quarter" idx="12" hasCustomPrompt="1"/>
            <p:custDataLst>
              <p:tags r:id="rId4"/>
            </p:custDataLst>
          </p:nvPr>
        </p:nvSpPr>
        <p:spPr>
          <a:xfrm>
            <a:off x="468000" y="1493797"/>
            <a:ext cx="3996000" cy="2952000"/>
          </a:xfr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3" name="Title 2"/>
          <p:cNvSpPr>
            <a:spLocks noGrp="1"/>
          </p:cNvSpPr>
          <p:nvPr>
            <p:ph type="title"/>
            <p:custDataLst>
              <p:tags r:id="rId7"/>
            </p:custDataLst>
          </p:nvPr>
        </p:nvSpPr>
        <p:spPr/>
        <p:txBody>
          <a:bodyPr/>
          <a:lstStyle/>
          <a:p>
            <a:r>
              <a:rPr lang="en-GB"/>
              <a:t>Click to edit Master title style</a:t>
            </a:r>
          </a:p>
        </p:txBody>
      </p:sp>
    </p:spTree>
    <p:extLst>
      <p:ext uri="{BB962C8B-B14F-4D97-AF65-F5344CB8AC3E}">
        <p14:creationId xmlns:p14="http://schemas.microsoft.com/office/powerpoint/2010/main" val="2628992062"/>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our columns – pictures, tex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9" name="Picture Placeholder 8"/>
          <p:cNvSpPr>
            <a:spLocks noGrp="1"/>
          </p:cNvSpPr>
          <p:nvPr>
            <p:ph type="pic" sz="quarter" idx="17" hasCustomPrompt="1"/>
            <p:custDataLst>
              <p:tags r:id="rId2"/>
            </p:custDataLst>
          </p:nvPr>
        </p:nvSpPr>
        <p:spPr>
          <a:xfrm>
            <a:off x="468314" y="1493837"/>
            <a:ext cx="1889125" cy="1422000"/>
          </a:xfrm>
        </p:spPr>
        <p:txBody>
          <a:bodyPr/>
          <a:lstStyle>
            <a:lvl1pPr>
              <a:defRPr/>
            </a:lvl1pPr>
          </a:lstStyle>
          <a:p>
            <a:r>
              <a:rPr lang="en-US"/>
              <a:t>Click ‘Insert Image’ from the ribbon</a:t>
            </a:r>
            <a:endParaRPr lang="en-GB"/>
          </a:p>
        </p:txBody>
      </p:sp>
      <p:sp>
        <p:nvSpPr>
          <p:cNvPr id="13" name="Picture Placeholder 8"/>
          <p:cNvSpPr>
            <a:spLocks noGrp="1"/>
          </p:cNvSpPr>
          <p:nvPr>
            <p:ph type="pic" sz="quarter" idx="19" hasCustomPrompt="1"/>
            <p:custDataLst>
              <p:tags r:id="rId3"/>
            </p:custDataLst>
          </p:nvPr>
        </p:nvSpPr>
        <p:spPr>
          <a:xfrm>
            <a:off x="2574051" y="1493837"/>
            <a:ext cx="1889125" cy="1422000"/>
          </a:xfrm>
        </p:spPr>
        <p:txBody>
          <a:bodyPr/>
          <a:lstStyle>
            <a:lvl1pPr>
              <a:defRPr/>
            </a:lvl1pPr>
          </a:lstStyle>
          <a:p>
            <a:r>
              <a:rPr lang="en-US"/>
              <a:t>Click ‘Insert Image’ from the ribbon</a:t>
            </a:r>
            <a:endParaRPr lang="en-GB"/>
          </a:p>
        </p:txBody>
      </p:sp>
      <p:sp>
        <p:nvSpPr>
          <p:cNvPr id="15" name="Picture Placeholder 8"/>
          <p:cNvSpPr>
            <a:spLocks noGrp="1"/>
          </p:cNvSpPr>
          <p:nvPr>
            <p:ph type="pic" sz="quarter" idx="21" hasCustomPrompt="1"/>
            <p:custDataLst>
              <p:tags r:id="rId4"/>
            </p:custDataLst>
          </p:nvPr>
        </p:nvSpPr>
        <p:spPr>
          <a:xfrm>
            <a:off x="4680001" y="1493837"/>
            <a:ext cx="1889125" cy="1422000"/>
          </a:xfrm>
        </p:spPr>
        <p:txBody>
          <a:bodyPr/>
          <a:lstStyle>
            <a:lvl1pPr>
              <a:defRPr/>
            </a:lvl1pPr>
          </a:lstStyle>
          <a:p>
            <a:r>
              <a:rPr lang="en-US"/>
              <a:t>Click ‘Insert Image’ from the ribbon</a:t>
            </a:r>
            <a:endParaRPr lang="en-GB"/>
          </a:p>
        </p:txBody>
      </p:sp>
      <p:sp>
        <p:nvSpPr>
          <p:cNvPr id="17" name="Picture Placeholder 8"/>
          <p:cNvSpPr>
            <a:spLocks noGrp="1"/>
          </p:cNvSpPr>
          <p:nvPr>
            <p:ph type="pic" sz="quarter" idx="23" hasCustomPrompt="1"/>
            <p:custDataLst>
              <p:tags r:id="rId5"/>
            </p:custDataLst>
          </p:nvPr>
        </p:nvSpPr>
        <p:spPr>
          <a:xfrm>
            <a:off x="6786876" y="1493837"/>
            <a:ext cx="1889125" cy="1422000"/>
          </a:xfrm>
        </p:spPr>
        <p:txBody>
          <a:bodyPr/>
          <a:lstStyle>
            <a:lvl1pPr>
              <a:defRPr/>
            </a:lvl1pPr>
          </a:lstStyle>
          <a:p>
            <a:r>
              <a:rPr lang="en-US"/>
              <a:t>Click ‘Insert Image’ from the ribbon</a:t>
            </a:r>
            <a:endParaRPr lang="en-GB"/>
          </a:p>
        </p:txBody>
      </p:sp>
      <p:sp>
        <p:nvSpPr>
          <p:cNvPr id="2" name="Title 1"/>
          <p:cNvSpPr>
            <a:spLocks noGrp="1"/>
          </p:cNvSpPr>
          <p:nvPr>
            <p:ph type="title"/>
            <p:custDataLst>
              <p:tags r:id="rId6"/>
            </p:custDataLst>
          </p:nvPr>
        </p:nvSpPr>
        <p:spPr/>
        <p:txBody>
          <a:bodyPr/>
          <a:lstStyle/>
          <a:p>
            <a:r>
              <a:rPr lang="en-GB"/>
              <a:t>Click to edit Master title style</a:t>
            </a:r>
          </a:p>
        </p:txBody>
      </p:sp>
      <p:sp>
        <p:nvSpPr>
          <p:cNvPr id="18" name="Text Placeholder 4"/>
          <p:cNvSpPr>
            <a:spLocks noGrp="1"/>
          </p:cNvSpPr>
          <p:nvPr>
            <p:ph type="body" sz="quarter" idx="24" hasCustomPrompt="1"/>
            <p:custDataLst>
              <p:tags r:id="rId7"/>
            </p:custDataLst>
          </p:nvPr>
        </p:nvSpPr>
        <p:spPr>
          <a:xfrm>
            <a:off x="472663" y="3013534"/>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9" name="Text Placeholder 5"/>
          <p:cNvSpPr>
            <a:spLocks noGrp="1"/>
          </p:cNvSpPr>
          <p:nvPr>
            <p:ph type="body" sz="quarter" idx="25" hasCustomPrompt="1"/>
            <p:custDataLst>
              <p:tags r:id="rId8"/>
            </p:custDataLst>
          </p:nvPr>
        </p:nvSpPr>
        <p:spPr>
          <a:xfrm>
            <a:off x="2582055" y="3020653"/>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0" name="Text Placeholder 6"/>
          <p:cNvSpPr>
            <a:spLocks noGrp="1"/>
          </p:cNvSpPr>
          <p:nvPr>
            <p:ph type="body" sz="quarter" idx="26" hasCustomPrompt="1"/>
            <p:custDataLst>
              <p:tags r:id="rId9"/>
            </p:custDataLst>
          </p:nvPr>
        </p:nvSpPr>
        <p:spPr>
          <a:xfrm>
            <a:off x="4691644" y="3019241"/>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1" name="Text Placeholder 7"/>
          <p:cNvSpPr>
            <a:spLocks noGrp="1"/>
          </p:cNvSpPr>
          <p:nvPr>
            <p:ph type="body" sz="quarter" idx="27" hasCustomPrompt="1"/>
            <p:custDataLst>
              <p:tags r:id="rId10"/>
            </p:custDataLst>
          </p:nvPr>
        </p:nvSpPr>
        <p:spPr>
          <a:xfrm>
            <a:off x="6803092" y="3019241"/>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3242021762"/>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guide id="7" pos="1622">
          <p15:clr>
            <a:srgbClr val="FBAE40"/>
          </p15:clr>
        </p15:guide>
        <p15:guide id="8" pos="1486">
          <p15:clr>
            <a:srgbClr val="FBAE40"/>
          </p15:clr>
        </p15:guide>
        <p15:guide id="9" pos="4274">
          <p15:clr>
            <a:srgbClr val="FBAE40"/>
          </p15:clr>
        </p15:guide>
        <p15:guide id="10" pos="4139">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Key message + conten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6" name="Text Placeholder 5"/>
          <p:cNvSpPr>
            <a:spLocks noGrp="1"/>
          </p:cNvSpPr>
          <p:nvPr>
            <p:ph type="body" sz="quarter" idx="28" hasCustomPrompt="1"/>
            <p:custDataLst>
              <p:tags r:id="rId2"/>
            </p:custDataLst>
          </p:nvPr>
        </p:nvSpPr>
        <p:spPr>
          <a:xfrm>
            <a:off x="468000" y="1493837"/>
            <a:ext cx="25908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3"/>
            </p:custDataLst>
          </p:nvPr>
        </p:nvSpPr>
        <p:spPr/>
        <p:txBody>
          <a:bodyPr/>
          <a:lstStyle/>
          <a:p>
            <a:r>
              <a:rPr lang="en-GB"/>
              <a:t>Click to edit Master title style</a:t>
            </a:r>
          </a:p>
        </p:txBody>
      </p:sp>
      <p:sp>
        <p:nvSpPr>
          <p:cNvPr id="5" name="Content Placeholder 4">
            <a:extLst>
              <a:ext uri="{FF2B5EF4-FFF2-40B4-BE49-F238E27FC236}">
                <a16:creationId xmlns:a16="http://schemas.microsoft.com/office/drawing/2014/main" id="{410835FB-DD0E-4E53-9AD4-FB49E2729D7E}"/>
              </a:ext>
            </a:extLst>
          </p:cNvPr>
          <p:cNvSpPr>
            <a:spLocks noGrp="1"/>
          </p:cNvSpPr>
          <p:nvPr>
            <p:ph sz="quarter" idx="29" hasCustomPrompt="1"/>
            <p:custDataLst>
              <p:tags r:id="rId4"/>
            </p:custDataLst>
          </p:nvPr>
        </p:nvSpPr>
        <p:spPr>
          <a:xfrm>
            <a:off x="3276000" y="1493838"/>
            <a:ext cx="5399088"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1321513654"/>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7" pos="1927">
          <p15:clr>
            <a:srgbClr val="FBAE40"/>
          </p15:clr>
        </p15:guide>
        <p15:guide id="8" pos="20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468000" y="1493797"/>
            <a:ext cx="39960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dirty="0"/>
          </a:p>
        </p:txBody>
      </p:sp>
      <p:cxnSp>
        <p:nvCxnSpPr>
          <p:cNvPr id="6" name="Straight Connector 5"/>
          <p:cNvCxnSpPr/>
          <p:nvPr userDrawn="1">
            <p:custDataLst>
              <p:tags r:id="rId3"/>
            </p:custDataLst>
          </p:nvPr>
        </p:nvCxnSpPr>
        <p:spPr>
          <a:xfrm>
            <a:off x="4572000" y="1493797"/>
            <a:ext cx="0" cy="2952000"/>
          </a:xfrm>
          <a:prstGeom prst="line">
            <a:avLst/>
          </a:prstGeom>
          <a:ln w="762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Freeform 5"/>
          <p:cNvSpPr>
            <a:spLocks noEditPoints="1"/>
          </p:cNvSpPr>
          <p:nvPr userDrawn="1">
            <p:custDataLst>
              <p:tags r:id="rId4"/>
            </p:custDataLst>
          </p:nvPr>
        </p:nvSpPr>
        <p:spPr bwMode="auto">
          <a:xfrm>
            <a:off x="6505575" y="1493797"/>
            <a:ext cx="360363"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noEditPoints="1"/>
          </p:cNvSpPr>
          <p:nvPr userDrawn="1">
            <p:custDataLst>
              <p:tags r:id="rId5"/>
            </p:custDataLst>
          </p:nvPr>
        </p:nvSpPr>
        <p:spPr bwMode="auto">
          <a:xfrm>
            <a:off x="6505575" y="4175922"/>
            <a:ext cx="360363"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tIns="0" bIns="0" anchor="ctr" anchorCtr="0"/>
          <a:lstStyle>
            <a:lvl1pPr marL="0" indent="0" algn="ctr">
              <a:spcAft>
                <a:spcPts val="1200"/>
              </a:spcAft>
              <a:buFont typeface="Arial" panose="020B0604020202020204" pitchFamily="34" charset="0"/>
              <a:buNone/>
              <a:defRPr sz="2600" b="0">
                <a:solidFill>
                  <a:schemeClr val="accent1"/>
                </a:solidFill>
              </a:defRPr>
            </a:lvl1pPr>
            <a:lvl2pPr marL="0" indent="0" algn="ctr">
              <a:spcAft>
                <a:spcPts val="1200"/>
              </a:spcAft>
              <a:buFont typeface="Arial" panose="020B0604020202020204" pitchFamily="34" charset="0"/>
              <a:buNone/>
              <a:defRPr sz="2600" b="0">
                <a:solidFill>
                  <a:schemeClr val="accent1"/>
                </a:solidFill>
              </a:defRPr>
            </a:lvl2pPr>
            <a:lvl3pPr marL="0" indent="0" algn="ctr">
              <a:spcAft>
                <a:spcPts val="1200"/>
              </a:spcAft>
              <a:buNone/>
              <a:defRPr sz="2600" b="0">
                <a:solidFill>
                  <a:schemeClr val="accent1"/>
                </a:solidFill>
              </a:defRPr>
            </a:lvl3pPr>
            <a:lvl4pPr marL="0" indent="0" algn="ctr">
              <a:spcAft>
                <a:spcPts val="1200"/>
              </a:spcAft>
              <a:buNone/>
              <a:defRPr sz="2600" b="0">
                <a:solidFill>
                  <a:schemeClr val="accent1"/>
                </a:solidFill>
              </a:defRPr>
            </a:lvl4pPr>
            <a:lvl5pPr marL="0" indent="0" algn="ctr">
              <a:spcAft>
                <a:spcPts val="1200"/>
              </a:spcAft>
              <a:buNone/>
              <a:defRPr sz="2600" b="0">
                <a:solidFill>
                  <a:schemeClr val="accent1"/>
                </a:solidFill>
              </a:defRPr>
            </a:lvl5pPr>
            <a:lvl6pPr marL="0" indent="0" algn="ctr">
              <a:spcAft>
                <a:spcPts val="1200"/>
              </a:spcAft>
              <a:buNone/>
              <a:defRPr sz="2600" b="0">
                <a:solidFill>
                  <a:schemeClr val="accent1"/>
                </a:solidFill>
              </a:defRPr>
            </a:lvl6pPr>
            <a:lvl7pPr marL="0" indent="0" algn="ctr">
              <a:spcAft>
                <a:spcPts val="1200"/>
              </a:spcAft>
              <a:buNone/>
              <a:defRPr sz="2600" b="0">
                <a:solidFill>
                  <a:schemeClr val="accent1"/>
                </a:solidFill>
              </a:defRPr>
            </a:lvl7pPr>
            <a:lvl8pPr marL="0" indent="0" algn="ctr">
              <a:spcAft>
                <a:spcPts val="1200"/>
              </a:spcAft>
              <a:buNone/>
              <a:defRPr sz="2600" b="0">
                <a:solidFill>
                  <a:schemeClr val="accent1"/>
                </a:solidFill>
              </a:defRPr>
            </a:lvl8pPr>
            <a:lvl9pPr marL="0" indent="0" algn="ctr">
              <a:spcAft>
                <a:spcPts val="1200"/>
              </a:spcAft>
              <a:buNone/>
              <a:defRPr sz="2600" b="0">
                <a:solidFill>
                  <a:schemeClr val="accent1"/>
                </a:solidFill>
              </a:defRPr>
            </a:lvl9pPr>
          </a:lstStyle>
          <a:p>
            <a:pPr lvl="0"/>
            <a:r>
              <a:rPr lang="en-GB" dirty="0"/>
              <a:t>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Title 1"/>
          <p:cNvSpPr>
            <a:spLocks noGrp="1"/>
          </p:cNvSpPr>
          <p:nvPr>
            <p:ph type="title"/>
            <p:custDataLst>
              <p:tags r:id="rId7"/>
            </p:custDataLst>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038650300"/>
      </p:ext>
    </p:extLst>
  </p:cSld>
  <p:clrMapOvr>
    <a:masterClrMapping/>
  </p:clrMapOvr>
  <p:transition>
    <p:fade/>
  </p:transition>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468000" y="1493797"/>
            <a:ext cx="39960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cxnSp>
        <p:nvCxnSpPr>
          <p:cNvPr id="6" name="Straight Connector 5"/>
          <p:cNvCxnSpPr/>
          <p:nvPr userDrawn="1">
            <p:custDataLst>
              <p:tags r:id="rId3"/>
            </p:custDataLst>
          </p:nvPr>
        </p:nvCxnSpPr>
        <p:spPr>
          <a:xfrm>
            <a:off x="4572000" y="1493797"/>
            <a:ext cx="0" cy="2952000"/>
          </a:xfrm>
          <a:prstGeom prst="line">
            <a:avLst/>
          </a:prstGeom>
          <a:ln w="762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Freeform 5"/>
          <p:cNvSpPr>
            <a:spLocks noEditPoints="1"/>
          </p:cNvSpPr>
          <p:nvPr userDrawn="1">
            <p:custDataLst>
              <p:tags r:id="rId4"/>
            </p:custDataLst>
          </p:nvPr>
        </p:nvSpPr>
        <p:spPr bwMode="auto">
          <a:xfrm>
            <a:off x="6505576" y="1493798"/>
            <a:ext cx="360363"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noEditPoints="1"/>
          </p:cNvSpPr>
          <p:nvPr userDrawn="1">
            <p:custDataLst>
              <p:tags r:id="rId5"/>
            </p:custDataLst>
          </p:nvPr>
        </p:nvSpPr>
        <p:spPr bwMode="auto">
          <a:xfrm>
            <a:off x="6505576" y="4175923"/>
            <a:ext cx="360363"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tIns="0" bIns="0" anchor="ctr" anchorCtr="0"/>
          <a:lstStyle>
            <a:lvl1pPr marL="0" indent="0" algn="ctr">
              <a:spcAft>
                <a:spcPts val="1200"/>
              </a:spcAft>
              <a:buFont typeface="Arial" panose="020B0604020202020204" pitchFamily="34" charset="0"/>
              <a:buNone/>
              <a:defRPr sz="2600" b="0">
                <a:solidFill>
                  <a:schemeClr val="accent1"/>
                </a:solidFill>
              </a:defRPr>
            </a:lvl1pPr>
            <a:lvl2pPr marL="0" indent="0" algn="ctr">
              <a:spcAft>
                <a:spcPts val="1200"/>
              </a:spcAft>
              <a:buFont typeface="Arial" panose="020B0604020202020204" pitchFamily="34" charset="0"/>
              <a:buNone/>
              <a:defRPr sz="2600" b="0">
                <a:solidFill>
                  <a:schemeClr val="accent1"/>
                </a:solidFill>
              </a:defRPr>
            </a:lvl2pPr>
            <a:lvl3pPr marL="0" indent="0" algn="ctr">
              <a:spcAft>
                <a:spcPts val="1200"/>
              </a:spcAft>
              <a:buNone/>
              <a:defRPr sz="2600" b="0">
                <a:solidFill>
                  <a:schemeClr val="accent1"/>
                </a:solidFill>
              </a:defRPr>
            </a:lvl3pPr>
            <a:lvl4pPr marL="0" indent="0" algn="ctr">
              <a:spcAft>
                <a:spcPts val="1200"/>
              </a:spcAft>
              <a:buNone/>
              <a:defRPr sz="2600" b="0">
                <a:solidFill>
                  <a:schemeClr val="accent1"/>
                </a:solidFill>
              </a:defRPr>
            </a:lvl4pPr>
            <a:lvl5pPr marL="0" indent="0" algn="ctr">
              <a:spcAft>
                <a:spcPts val="1200"/>
              </a:spcAft>
              <a:buNone/>
              <a:defRPr sz="2600" b="0">
                <a:solidFill>
                  <a:schemeClr val="accent1"/>
                </a:solidFill>
              </a:defRPr>
            </a:lvl5pPr>
            <a:lvl6pPr marL="0" indent="0" algn="ctr">
              <a:spcAft>
                <a:spcPts val="1200"/>
              </a:spcAft>
              <a:buNone/>
              <a:defRPr sz="2600" b="0">
                <a:solidFill>
                  <a:schemeClr val="accent1"/>
                </a:solidFill>
              </a:defRPr>
            </a:lvl6pPr>
            <a:lvl7pPr marL="0" indent="0" algn="ctr">
              <a:spcAft>
                <a:spcPts val="1200"/>
              </a:spcAft>
              <a:buNone/>
              <a:defRPr sz="2600" b="0">
                <a:solidFill>
                  <a:schemeClr val="accent1"/>
                </a:solidFill>
              </a:defRPr>
            </a:lvl7pPr>
            <a:lvl8pPr marL="0" indent="0" algn="ctr">
              <a:spcAft>
                <a:spcPts val="1200"/>
              </a:spcAft>
              <a:buNone/>
              <a:defRPr sz="2600" b="0">
                <a:solidFill>
                  <a:schemeClr val="accent1"/>
                </a:solidFill>
              </a:defRPr>
            </a:lvl8pPr>
            <a:lvl9pPr marL="0" indent="0" algn="ctr">
              <a:spcAft>
                <a:spcPts val="1200"/>
              </a:spcAft>
              <a:buNone/>
              <a:defRPr sz="2600" b="0">
                <a:solidFill>
                  <a:schemeClr val="accent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7"/>
            </p:custDataLst>
          </p:nvPr>
        </p:nvSpPr>
        <p:spPr/>
        <p:txBody>
          <a:bodyPr/>
          <a:lstStyle/>
          <a:p>
            <a:r>
              <a:rPr lang="en-GB"/>
              <a:t>Click to edit Master title style</a:t>
            </a:r>
          </a:p>
        </p:txBody>
      </p:sp>
    </p:spTree>
    <p:extLst>
      <p:ext uri="{BB962C8B-B14F-4D97-AF65-F5344CB8AC3E}">
        <p14:creationId xmlns:p14="http://schemas.microsoft.com/office/powerpoint/2010/main" val="2170095595"/>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 quote – accent">
    <p:spTree>
      <p:nvGrpSpPr>
        <p:cNvPr id="1" name=""/>
        <p:cNvGrpSpPr/>
        <p:nvPr/>
      </p:nvGrpSpPr>
      <p:grpSpPr>
        <a:xfrm>
          <a:off x="0" y="0"/>
          <a:ext cx="0" cy="0"/>
          <a:chOff x="0" y="0"/>
          <a:chExt cx="0" cy="0"/>
        </a:xfrm>
      </p:grpSpPr>
      <p:sp>
        <p:nvSpPr>
          <p:cNvPr id="2" name="Rectangle 1"/>
          <p:cNvSpPr/>
          <p:nvPr userDrawn="1">
            <p:custDataLst>
              <p:tags r:id="rId1"/>
            </p:custDataLst>
          </p:nvPr>
        </p:nvSpPr>
        <p:spPr>
          <a:xfrm>
            <a:off x="4680001" y="1493797"/>
            <a:ext cx="3996050" cy="29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sp>
        <p:nvSpPr>
          <p:cNvPr id="10" name="Freeform 5"/>
          <p:cNvSpPr>
            <a:spLocks noEditPoints="1"/>
          </p:cNvSpPr>
          <p:nvPr userDrawn="1">
            <p:custDataLst>
              <p:tags r:id="rId3"/>
            </p:custDataLst>
          </p:nvPr>
        </p:nvSpPr>
        <p:spPr bwMode="auto">
          <a:xfrm>
            <a:off x="6497845" y="1743758"/>
            <a:ext cx="360363"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noEditPoints="1"/>
          </p:cNvSpPr>
          <p:nvPr userDrawn="1">
            <p:custDataLst>
              <p:tags r:id="rId4"/>
            </p:custDataLst>
          </p:nvPr>
        </p:nvSpPr>
        <p:spPr bwMode="auto">
          <a:xfrm>
            <a:off x="6497845" y="3976164"/>
            <a:ext cx="360363"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6" name="Picture Placeholder 15"/>
          <p:cNvSpPr>
            <a:spLocks noGrp="1"/>
          </p:cNvSpPr>
          <p:nvPr>
            <p:ph type="pic" sz="quarter" idx="15" hasCustomPrompt="1"/>
            <p:custDataLst>
              <p:tags r:id="rId5"/>
            </p:custDataLst>
          </p:nvPr>
        </p:nvSpPr>
        <p:spPr>
          <a:xfrm>
            <a:off x="468000" y="1493797"/>
            <a:ext cx="3996000" cy="2952750"/>
          </a:xfrm>
        </p:spPr>
        <p:txBody>
          <a:bodyPr/>
          <a:lstStyle>
            <a:lvl1pPr>
              <a:defRPr/>
            </a:lvl1pPr>
          </a:lstStyle>
          <a:p>
            <a:r>
              <a:rPr lang="en-US"/>
              <a:t>Click ‘Insert Image’ from the ribbon</a:t>
            </a:r>
            <a:endParaRPr lang="en-GB"/>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tIns="0" bIns="0" anchor="ctr"/>
          <a:lstStyle>
            <a:lvl1pPr marL="0" indent="0" algn="ctr">
              <a:spcAft>
                <a:spcPts val="600"/>
              </a:spcAft>
              <a:buFont typeface="Arial" panose="020B0604020202020204" pitchFamily="34" charset="0"/>
              <a:buNone/>
              <a:defRPr sz="18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6" name="Title 5"/>
          <p:cNvSpPr>
            <a:spLocks noGrp="1"/>
          </p:cNvSpPr>
          <p:nvPr>
            <p:ph type="title"/>
            <p:custDataLst>
              <p:tags r:id="rId7"/>
            </p:custDataLst>
          </p:nvPr>
        </p:nvSpPr>
        <p:spPr/>
        <p:txBody>
          <a:bodyPr/>
          <a:lstStyle/>
          <a:p>
            <a:r>
              <a:rPr lang="en-GB"/>
              <a:t>Click to edit Master title style</a:t>
            </a:r>
          </a:p>
        </p:txBody>
      </p:sp>
    </p:spTree>
    <p:extLst>
      <p:ext uri="{BB962C8B-B14F-4D97-AF65-F5344CB8AC3E}">
        <p14:creationId xmlns:p14="http://schemas.microsoft.com/office/powerpoint/2010/main" val="3273756508"/>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 purple">
    <p:spTree>
      <p:nvGrpSpPr>
        <p:cNvPr id="1" name=""/>
        <p:cNvGrpSpPr/>
        <p:nvPr/>
      </p:nvGrpSpPr>
      <p:grpSpPr>
        <a:xfrm>
          <a:off x="0" y="0"/>
          <a:ext cx="0" cy="0"/>
          <a:chOff x="0" y="0"/>
          <a:chExt cx="0" cy="0"/>
        </a:xfrm>
      </p:grpSpPr>
      <p:sp>
        <p:nvSpPr>
          <p:cNvPr id="20" name="Rectangle 19"/>
          <p:cNvSpPr/>
          <p:nvPr userDrawn="1">
            <p:custDataLst>
              <p:tags r:id="rId1"/>
            </p:custDataLst>
          </p:nvPr>
        </p:nvSpPr>
        <p:spPr>
          <a:xfrm>
            <a:off x="0" y="1"/>
            <a:ext cx="9144000" cy="4443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sp>
        <p:nvSpPr>
          <p:cNvPr id="10" name="Freeform 5"/>
          <p:cNvSpPr>
            <a:spLocks noChangeAspect="1" noEditPoints="1"/>
          </p:cNvSpPr>
          <p:nvPr userDrawn="1">
            <p:custDataLst>
              <p:tags r:id="rId3"/>
            </p:custDataLst>
          </p:nvPr>
        </p:nvSpPr>
        <p:spPr bwMode="auto">
          <a:xfrm>
            <a:off x="4320000" y="395795"/>
            <a:ext cx="504000" cy="375225"/>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noChangeAspect="1" noEditPoints="1"/>
          </p:cNvSpPr>
          <p:nvPr userDrawn="1">
            <p:custDataLst>
              <p:tags r:id="rId4"/>
            </p:custDataLst>
          </p:nvPr>
        </p:nvSpPr>
        <p:spPr bwMode="auto">
          <a:xfrm>
            <a:off x="4320000" y="3674064"/>
            <a:ext cx="504000" cy="377444"/>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5" name="Text Placeholder 4"/>
          <p:cNvSpPr>
            <a:spLocks noGrp="1"/>
          </p:cNvSpPr>
          <p:nvPr>
            <p:ph type="body" sz="quarter" idx="14" hasCustomPrompt="1"/>
            <p:custDataLst>
              <p:tags r:id="rId5"/>
            </p:custDataLst>
          </p:nvPr>
        </p:nvSpPr>
        <p:spPr>
          <a:xfrm>
            <a:off x="468314" y="846000"/>
            <a:ext cx="8207375" cy="2754000"/>
          </a:xfrm>
        </p:spPr>
        <p:txBody>
          <a:bodyPr anchor="ctr"/>
          <a:lstStyle>
            <a:lvl1pPr marL="0" indent="0" algn="ctr">
              <a:spcAft>
                <a:spcPts val="600"/>
              </a:spcAft>
              <a:buFont typeface="Arial" panose="020B0604020202020204" pitchFamily="34" charset="0"/>
              <a:buNone/>
              <a:defRPr sz="24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972351584"/>
      </p:ext>
    </p:extLst>
  </p:cSld>
  <p:clrMapOvr>
    <a:masterClrMapping/>
  </p:clrMapOvr>
  <p:extLst>
    <p:ext uri="{DCECCB84-F9BA-43D5-87BE-67443E8EF086}">
      <p15:sldGuideLst xmlns:p15="http://schemas.microsoft.com/office/powerpoint/2012/main">
        <p15:guide id="3" orient="horz" pos="2799">
          <p15:clr>
            <a:srgbClr val="FBAE40"/>
          </p15:clr>
        </p15:guide>
        <p15:guide id="4" orient="horz" pos="2267">
          <p15:clr>
            <a:srgbClr val="FBAE40"/>
          </p15:clr>
        </p15:guide>
        <p15:guide id="5" orient="horz" pos="53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Quote – accent">
    <p:spTree>
      <p:nvGrpSpPr>
        <p:cNvPr id="1" name=""/>
        <p:cNvGrpSpPr/>
        <p:nvPr/>
      </p:nvGrpSpPr>
      <p:grpSpPr>
        <a:xfrm>
          <a:off x="0" y="0"/>
          <a:ext cx="0" cy="0"/>
          <a:chOff x="0" y="0"/>
          <a:chExt cx="0" cy="0"/>
        </a:xfrm>
      </p:grpSpPr>
      <p:sp>
        <p:nvSpPr>
          <p:cNvPr id="7" name="Rectangle 6"/>
          <p:cNvSpPr/>
          <p:nvPr userDrawn="1">
            <p:custDataLst>
              <p:tags r:id="rId1"/>
            </p:custDataLst>
          </p:nvPr>
        </p:nvSpPr>
        <p:spPr>
          <a:xfrm>
            <a:off x="0" y="1"/>
            <a:ext cx="9144000" cy="44434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Freeform 5"/>
          <p:cNvSpPr>
            <a:spLocks noChangeAspect="1" noEditPoints="1"/>
          </p:cNvSpPr>
          <p:nvPr userDrawn="1">
            <p:custDataLst>
              <p:tags r:id="rId2"/>
            </p:custDataLst>
          </p:nvPr>
        </p:nvSpPr>
        <p:spPr bwMode="auto">
          <a:xfrm>
            <a:off x="4320000" y="395795"/>
            <a:ext cx="504000" cy="375225"/>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noChangeAspect="1" noEditPoints="1"/>
          </p:cNvSpPr>
          <p:nvPr userDrawn="1">
            <p:custDataLst>
              <p:tags r:id="rId3"/>
            </p:custDataLst>
          </p:nvPr>
        </p:nvSpPr>
        <p:spPr bwMode="auto">
          <a:xfrm>
            <a:off x="4320000" y="3674064"/>
            <a:ext cx="504000" cy="377444"/>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5" name="Text Placeholder 4"/>
          <p:cNvSpPr>
            <a:spLocks noGrp="1"/>
          </p:cNvSpPr>
          <p:nvPr>
            <p:ph type="body" sz="quarter" idx="14" hasCustomPrompt="1"/>
            <p:custDataLst>
              <p:tags r:id="rId4"/>
            </p:custDataLst>
          </p:nvPr>
        </p:nvSpPr>
        <p:spPr>
          <a:xfrm>
            <a:off x="468314" y="846000"/>
            <a:ext cx="8207375" cy="2754000"/>
          </a:xfrm>
        </p:spPr>
        <p:txBody>
          <a:bodyPr anchor="ctr"/>
          <a:lstStyle>
            <a:lvl1pPr marL="0" indent="0" algn="ctr">
              <a:spcAft>
                <a:spcPts val="600"/>
              </a:spcAft>
              <a:buFont typeface="Arial" panose="020B0604020202020204" pitchFamily="34" charset="0"/>
              <a:buNone/>
              <a:defRPr sz="24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a:p>
        </p:txBody>
      </p:sp>
    </p:spTree>
    <p:extLst>
      <p:ext uri="{BB962C8B-B14F-4D97-AF65-F5344CB8AC3E}">
        <p14:creationId xmlns:p14="http://schemas.microsoft.com/office/powerpoint/2010/main" val="1216212560"/>
      </p:ext>
    </p:extLst>
  </p:cSld>
  <p:clrMapOvr>
    <a:masterClrMapping/>
  </p:clrMapOvr>
  <p:extLst>
    <p:ext uri="{DCECCB84-F9BA-43D5-87BE-67443E8EF086}">
      <p15:sldGuideLst xmlns:p15="http://schemas.microsoft.com/office/powerpoint/2012/main">
        <p15:guide id="3" orient="horz" pos="2799">
          <p15:clr>
            <a:srgbClr val="FBAE40"/>
          </p15:clr>
        </p15:guide>
        <p15:guide id="4" orient="horz" pos="2267">
          <p15:clr>
            <a:srgbClr val="FBAE40"/>
          </p15:clr>
        </p15:guide>
        <p15:guide id="5" orient="horz" pos="53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7" name="Media Placeholder 6"/>
          <p:cNvSpPr>
            <a:spLocks noGrp="1"/>
          </p:cNvSpPr>
          <p:nvPr>
            <p:ph type="media" sz="quarter" idx="14" hasCustomPrompt="1"/>
            <p:custDataLst>
              <p:tags r:id="rId2"/>
            </p:custDataLst>
          </p:nvPr>
        </p:nvSpPr>
        <p:spPr>
          <a:xfrm>
            <a:off x="0" y="1"/>
            <a:ext cx="9144000" cy="4443413"/>
          </a:xfrm>
        </p:spPr>
        <p:txBody>
          <a:bodyPr/>
          <a:lstStyle>
            <a:lvl1pPr>
              <a:defRPr/>
            </a:lvl1pPr>
          </a:lstStyle>
          <a:p>
            <a:r>
              <a:rPr lang="en-GB"/>
              <a:t>Click icon to add video</a:t>
            </a:r>
          </a:p>
        </p:txBody>
      </p:sp>
    </p:spTree>
    <p:extLst>
      <p:ext uri="{BB962C8B-B14F-4D97-AF65-F5344CB8AC3E}">
        <p14:creationId xmlns:p14="http://schemas.microsoft.com/office/powerpoint/2010/main" val="4148236221"/>
      </p:ext>
    </p:extLst>
  </p:cSld>
  <p:clrMapOvr>
    <a:masterClrMapping/>
  </p:clrMapOvr>
  <p:extLst>
    <p:ext uri="{DCECCB84-F9BA-43D5-87BE-67443E8EF086}">
      <p15:sldGuideLst xmlns:p15="http://schemas.microsoft.com/office/powerpoint/2012/main">
        <p15:guide id="3" orient="horz" pos="2799">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gallery">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5" name="Content Placeholder 4"/>
          <p:cNvSpPr>
            <a:spLocks noGrp="1"/>
          </p:cNvSpPr>
          <p:nvPr>
            <p:ph sz="quarter" idx="22" hasCustomPrompt="1"/>
            <p:custDataLst>
              <p:tags r:id="rId2"/>
            </p:custDataLst>
          </p:nvPr>
        </p:nvSpPr>
        <p:spPr>
          <a:xfrm>
            <a:off x="468000" y="1493837"/>
            <a:ext cx="2592000" cy="1422000"/>
          </a:xfrm>
        </p:spPr>
        <p:txBody>
          <a:bodyPr/>
          <a:lstStyle>
            <a:lvl1pPr>
              <a:defRPr/>
            </a:lvl1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9" name="Content Placeholder 4"/>
          <p:cNvSpPr>
            <a:spLocks noGrp="1"/>
          </p:cNvSpPr>
          <p:nvPr>
            <p:ph sz="quarter" idx="23" hasCustomPrompt="1"/>
            <p:custDataLst>
              <p:tags r:id="rId3"/>
            </p:custDataLst>
          </p:nvPr>
        </p:nvSpPr>
        <p:spPr>
          <a:xfrm>
            <a:off x="468000" y="3023797"/>
            <a:ext cx="2592000" cy="1422000"/>
          </a:xfr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0" name="Content Placeholder 4"/>
          <p:cNvSpPr>
            <a:spLocks noGrp="1"/>
          </p:cNvSpPr>
          <p:nvPr>
            <p:ph sz="quarter" idx="24" hasCustomPrompt="1"/>
            <p:custDataLst>
              <p:tags r:id="rId4"/>
            </p:custDataLst>
          </p:nvPr>
        </p:nvSpPr>
        <p:spPr>
          <a:xfrm>
            <a:off x="3276156" y="1493837"/>
            <a:ext cx="2592000" cy="1422000"/>
          </a:xfr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1" name="Content Placeholder 4"/>
          <p:cNvSpPr>
            <a:spLocks noGrp="1"/>
          </p:cNvSpPr>
          <p:nvPr>
            <p:ph sz="quarter" idx="25" hasCustomPrompt="1"/>
            <p:custDataLst>
              <p:tags r:id="rId5"/>
            </p:custDataLst>
          </p:nvPr>
        </p:nvSpPr>
        <p:spPr>
          <a:xfrm>
            <a:off x="3276156" y="3023797"/>
            <a:ext cx="2592000" cy="1422000"/>
          </a:xfr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2" name="Content Placeholder 4"/>
          <p:cNvSpPr>
            <a:spLocks noGrp="1"/>
          </p:cNvSpPr>
          <p:nvPr>
            <p:ph sz="quarter" idx="26" hasCustomPrompt="1"/>
            <p:custDataLst>
              <p:tags r:id="rId6"/>
            </p:custDataLst>
          </p:nvPr>
        </p:nvSpPr>
        <p:spPr>
          <a:xfrm>
            <a:off x="6084000" y="1493837"/>
            <a:ext cx="2592000" cy="1422000"/>
          </a:xfr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3" name="Content Placeholder 4"/>
          <p:cNvSpPr>
            <a:spLocks noGrp="1"/>
          </p:cNvSpPr>
          <p:nvPr>
            <p:ph sz="quarter" idx="27" hasCustomPrompt="1"/>
            <p:custDataLst>
              <p:tags r:id="rId7"/>
            </p:custDataLst>
          </p:nvPr>
        </p:nvSpPr>
        <p:spPr>
          <a:xfrm>
            <a:off x="6084000" y="3023797"/>
            <a:ext cx="2592000" cy="1422000"/>
          </a:xfr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8"/>
            </p:custDataLst>
          </p:nvPr>
        </p:nvSpPr>
        <p:spPr>
          <a:xfrm>
            <a:off x="468000" y="395998"/>
            <a:ext cx="8208000" cy="792000"/>
          </a:xfrm>
        </p:spPr>
        <p:txBody>
          <a:bodyPr/>
          <a:lstStyle/>
          <a:p>
            <a:r>
              <a:rPr lang="en-GB"/>
              <a:t>Click to edit Master title style</a:t>
            </a:r>
          </a:p>
        </p:txBody>
      </p:sp>
    </p:spTree>
    <p:extLst>
      <p:ext uri="{BB962C8B-B14F-4D97-AF65-F5344CB8AC3E}">
        <p14:creationId xmlns:p14="http://schemas.microsoft.com/office/powerpoint/2010/main" val="2956509548"/>
      </p:ext>
    </p:extLst>
  </p:cSld>
  <p:clrMapOvr>
    <a:masterClrMapping/>
  </p:clrMapOvr>
  <p:extLst>
    <p:ext uri="{DCECCB84-F9BA-43D5-87BE-67443E8EF086}">
      <p15:sldGuideLst xmlns:p15="http://schemas.microsoft.com/office/powerpoint/2012/main">
        <p15:guide id="1" orient="horz" pos="939">
          <p15:clr>
            <a:srgbClr val="FBAE40"/>
          </p15:clr>
        </p15:guide>
        <p15:guide id="2" orient="horz" pos="747">
          <p15:clr>
            <a:srgbClr val="FBAE40"/>
          </p15:clr>
        </p15:guide>
        <p15:guide id="3" orient="horz" pos="2799">
          <p15:clr>
            <a:srgbClr val="FBAE40"/>
          </p15:clr>
        </p15:guide>
        <p15:guide id="4" pos="3696">
          <p15:clr>
            <a:srgbClr val="FBAE40"/>
          </p15:clr>
        </p15:guide>
        <p15:guide id="5" pos="3833">
          <p15:clr>
            <a:srgbClr val="FBAE40"/>
          </p15:clr>
        </p15:guide>
        <p15:guide id="7" pos="1927">
          <p15:clr>
            <a:srgbClr val="FBAE40"/>
          </p15:clr>
        </p15:guide>
        <p15:guide id="8" pos="206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 footer">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2"/>
            </p:custDataLst>
          </p:nvPr>
        </p:nvSpPr>
        <p:spPr/>
        <p:txBody>
          <a:bodyPr/>
          <a:lstStyle/>
          <a:p>
            <a:r>
              <a:rPr lang="en-GB"/>
              <a:t>Click to edit Master title style</a:t>
            </a:r>
          </a:p>
        </p:txBody>
      </p:sp>
    </p:spTree>
    <p:extLst>
      <p:ext uri="{BB962C8B-B14F-4D97-AF65-F5344CB8AC3E}">
        <p14:creationId xmlns:p14="http://schemas.microsoft.com/office/powerpoint/2010/main" val="4124608603"/>
      </p:ext>
    </p:extLst>
  </p:cSld>
  <p:clrMapOvr>
    <a:masterClrMapping/>
  </p:clrMapOvr>
  <p:extLst>
    <p:ext uri="{DCECCB84-F9BA-43D5-87BE-67443E8EF086}">
      <p15:sldGuideLst xmlns:p15="http://schemas.microsoft.com/office/powerpoint/2012/main">
        <p15:guide id="2" orient="horz" pos="747">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 no foot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GB"/>
              <a:t>Click to edit Master title style</a:t>
            </a:r>
          </a:p>
        </p:txBody>
      </p:sp>
    </p:spTree>
    <p:extLst>
      <p:ext uri="{BB962C8B-B14F-4D97-AF65-F5344CB8AC3E}">
        <p14:creationId xmlns:p14="http://schemas.microsoft.com/office/powerpoint/2010/main" val="1794746099"/>
      </p:ext>
    </p:extLst>
  </p:cSld>
  <p:clrMapOvr>
    <a:masterClrMapping/>
  </p:clrMapOvr>
  <p:extLst>
    <p:ext uri="{DCECCB84-F9BA-43D5-87BE-67443E8EF086}">
      <p15:sldGuideLst xmlns:p15="http://schemas.microsoft.com/office/powerpoint/2012/main">
        <p15:guide id="2" orient="horz" pos="747">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Divider – purple">
    <p:bg>
      <p:bgPr>
        <a:solidFill>
          <a:schemeClr val="bg2"/>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7546026" y="4734000"/>
            <a:ext cx="1131250" cy="216000"/>
            <a:chOff x="7546026" y="4056751"/>
            <a:chExt cx="1131250" cy="216000"/>
          </a:xfrm>
        </p:grpSpPr>
        <p:sp>
          <p:nvSpPr>
            <p:cNvPr id="9" name="Freeform 31"/>
            <p:cNvSpPr>
              <a:spLocks noEditPoints="1"/>
            </p:cNvSpPr>
            <p:nvPr userDrawn="1"/>
          </p:nvSpPr>
          <p:spPr bwMode="auto">
            <a:xfrm>
              <a:off x="7546026" y="4056751"/>
              <a:ext cx="216000" cy="216000"/>
            </a:xfrm>
            <a:custGeom>
              <a:avLst/>
              <a:gdLst>
                <a:gd name="T0" fmla="*/ 341 w 682"/>
                <a:gd name="T1" fmla="*/ 0 h 682"/>
                <a:gd name="T2" fmla="*/ 0 w 682"/>
                <a:gd name="T3" fmla="*/ 341 h 682"/>
                <a:gd name="T4" fmla="*/ 341 w 682"/>
                <a:gd name="T5" fmla="*/ 682 h 682"/>
                <a:gd name="T6" fmla="*/ 682 w 682"/>
                <a:gd name="T7" fmla="*/ 341 h 682"/>
                <a:gd name="T8" fmla="*/ 341 w 682"/>
                <a:gd name="T9" fmla="*/ 0 h 682"/>
                <a:gd name="T10" fmla="*/ 616 w 682"/>
                <a:gd name="T11" fmla="*/ 184 h 682"/>
                <a:gd name="T12" fmla="*/ 629 w 682"/>
                <a:gd name="T13" fmla="*/ 243 h 682"/>
                <a:gd name="T14" fmla="*/ 569 w 682"/>
                <a:gd name="T15" fmla="*/ 391 h 682"/>
                <a:gd name="T16" fmla="*/ 413 w 682"/>
                <a:gd name="T17" fmla="*/ 464 h 682"/>
                <a:gd name="T18" fmla="*/ 381 w 682"/>
                <a:gd name="T19" fmla="*/ 461 h 682"/>
                <a:gd name="T20" fmla="*/ 477 w 682"/>
                <a:gd name="T21" fmla="*/ 345 h 682"/>
                <a:gd name="T22" fmla="*/ 489 w 682"/>
                <a:gd name="T23" fmla="*/ 269 h 682"/>
                <a:gd name="T24" fmla="*/ 489 w 682"/>
                <a:gd name="T25" fmla="*/ 269 h 682"/>
                <a:gd name="T26" fmla="*/ 407 w 682"/>
                <a:gd name="T27" fmla="*/ 95 h 682"/>
                <a:gd name="T28" fmla="*/ 276 w 682"/>
                <a:gd name="T29" fmla="*/ 32 h 682"/>
                <a:gd name="T30" fmla="*/ 341 w 682"/>
                <a:gd name="T31" fmla="*/ 25 h 682"/>
                <a:gd name="T32" fmla="*/ 616 w 682"/>
                <a:gd name="T33" fmla="*/ 184 h 682"/>
                <a:gd name="T34" fmla="*/ 350 w 682"/>
                <a:gd name="T35" fmla="*/ 450 h 682"/>
                <a:gd name="T36" fmla="*/ 344 w 682"/>
                <a:gd name="T37" fmla="*/ 452 h 682"/>
                <a:gd name="T38" fmla="*/ 232 w 682"/>
                <a:gd name="T39" fmla="*/ 350 h 682"/>
                <a:gd name="T40" fmla="*/ 230 w 682"/>
                <a:gd name="T41" fmla="*/ 343 h 682"/>
                <a:gd name="T42" fmla="*/ 333 w 682"/>
                <a:gd name="T43" fmla="*/ 232 h 682"/>
                <a:gd name="T44" fmla="*/ 339 w 682"/>
                <a:gd name="T45" fmla="*/ 230 h 682"/>
                <a:gd name="T46" fmla="*/ 450 w 682"/>
                <a:gd name="T47" fmla="*/ 332 h 682"/>
                <a:gd name="T48" fmla="*/ 453 w 682"/>
                <a:gd name="T49" fmla="*/ 339 h 682"/>
                <a:gd name="T50" fmla="*/ 350 w 682"/>
                <a:gd name="T51" fmla="*/ 450 h 682"/>
                <a:gd name="T52" fmla="*/ 185 w 682"/>
                <a:gd name="T53" fmla="*/ 67 h 682"/>
                <a:gd name="T54" fmla="*/ 244 w 682"/>
                <a:gd name="T55" fmla="*/ 54 h 682"/>
                <a:gd name="T56" fmla="*/ 391 w 682"/>
                <a:gd name="T57" fmla="*/ 114 h 682"/>
                <a:gd name="T58" fmla="*/ 464 w 682"/>
                <a:gd name="T59" fmla="*/ 269 h 682"/>
                <a:gd name="T60" fmla="*/ 462 w 682"/>
                <a:gd name="T61" fmla="*/ 301 h 682"/>
                <a:gd name="T62" fmla="*/ 345 w 682"/>
                <a:gd name="T63" fmla="*/ 206 h 682"/>
                <a:gd name="T64" fmla="*/ 270 w 682"/>
                <a:gd name="T65" fmla="*/ 193 h 682"/>
                <a:gd name="T66" fmla="*/ 270 w 682"/>
                <a:gd name="T67" fmla="*/ 193 h 682"/>
                <a:gd name="T68" fmla="*/ 95 w 682"/>
                <a:gd name="T69" fmla="*/ 275 h 682"/>
                <a:gd name="T70" fmla="*/ 32 w 682"/>
                <a:gd name="T71" fmla="*/ 406 h 682"/>
                <a:gd name="T72" fmla="*/ 25 w 682"/>
                <a:gd name="T73" fmla="*/ 341 h 682"/>
                <a:gd name="T74" fmla="*/ 185 w 682"/>
                <a:gd name="T75" fmla="*/ 67 h 682"/>
                <a:gd name="T76" fmla="*/ 67 w 682"/>
                <a:gd name="T77" fmla="*/ 498 h 682"/>
                <a:gd name="T78" fmla="*/ 54 w 682"/>
                <a:gd name="T79" fmla="*/ 439 h 682"/>
                <a:gd name="T80" fmla="*/ 114 w 682"/>
                <a:gd name="T81" fmla="*/ 291 h 682"/>
                <a:gd name="T82" fmla="*/ 270 w 682"/>
                <a:gd name="T83" fmla="*/ 218 h 682"/>
                <a:gd name="T84" fmla="*/ 302 w 682"/>
                <a:gd name="T85" fmla="*/ 221 h 682"/>
                <a:gd name="T86" fmla="*/ 206 w 682"/>
                <a:gd name="T87" fmla="*/ 337 h 682"/>
                <a:gd name="T88" fmla="*/ 194 w 682"/>
                <a:gd name="T89" fmla="*/ 413 h 682"/>
                <a:gd name="T90" fmla="*/ 194 w 682"/>
                <a:gd name="T91" fmla="*/ 413 h 682"/>
                <a:gd name="T92" fmla="*/ 275 w 682"/>
                <a:gd name="T93" fmla="*/ 587 h 682"/>
                <a:gd name="T94" fmla="*/ 406 w 682"/>
                <a:gd name="T95" fmla="*/ 650 h 682"/>
                <a:gd name="T96" fmla="*/ 341 w 682"/>
                <a:gd name="T97" fmla="*/ 657 h 682"/>
                <a:gd name="T98" fmla="*/ 67 w 682"/>
                <a:gd name="T99" fmla="*/ 498 h 682"/>
                <a:gd name="T100" fmla="*/ 498 w 682"/>
                <a:gd name="T101" fmla="*/ 615 h 682"/>
                <a:gd name="T102" fmla="*/ 439 w 682"/>
                <a:gd name="T103" fmla="*/ 628 h 682"/>
                <a:gd name="T104" fmla="*/ 292 w 682"/>
                <a:gd name="T105" fmla="*/ 568 h 682"/>
                <a:gd name="T106" fmla="*/ 219 w 682"/>
                <a:gd name="T107" fmla="*/ 413 h 682"/>
                <a:gd name="T108" fmla="*/ 221 w 682"/>
                <a:gd name="T109" fmla="*/ 381 h 682"/>
                <a:gd name="T110" fmla="*/ 338 w 682"/>
                <a:gd name="T111" fmla="*/ 476 h 682"/>
                <a:gd name="T112" fmla="*/ 413 w 682"/>
                <a:gd name="T113" fmla="*/ 489 h 682"/>
                <a:gd name="T114" fmla="*/ 413 w 682"/>
                <a:gd name="T115" fmla="*/ 489 h 682"/>
                <a:gd name="T116" fmla="*/ 587 w 682"/>
                <a:gd name="T117" fmla="*/ 407 h 682"/>
                <a:gd name="T118" fmla="*/ 651 w 682"/>
                <a:gd name="T119" fmla="*/ 276 h 682"/>
                <a:gd name="T120" fmla="*/ 658 w 682"/>
                <a:gd name="T121" fmla="*/ 341 h 682"/>
                <a:gd name="T122" fmla="*/ 498 w 682"/>
                <a:gd name="T123" fmla="*/ 615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 h="682">
                  <a:moveTo>
                    <a:pt x="341" y="0"/>
                  </a:moveTo>
                  <a:cubicBezTo>
                    <a:pt x="153" y="0"/>
                    <a:pt x="0" y="153"/>
                    <a:pt x="0" y="341"/>
                  </a:cubicBezTo>
                  <a:cubicBezTo>
                    <a:pt x="0" y="529"/>
                    <a:pt x="153" y="682"/>
                    <a:pt x="341" y="682"/>
                  </a:cubicBezTo>
                  <a:cubicBezTo>
                    <a:pt x="530" y="682"/>
                    <a:pt x="682" y="529"/>
                    <a:pt x="682" y="341"/>
                  </a:cubicBezTo>
                  <a:cubicBezTo>
                    <a:pt x="682" y="153"/>
                    <a:pt x="530" y="0"/>
                    <a:pt x="341" y="0"/>
                  </a:cubicBezTo>
                  <a:close/>
                  <a:moveTo>
                    <a:pt x="616" y="184"/>
                  </a:moveTo>
                  <a:cubicBezTo>
                    <a:pt x="625" y="201"/>
                    <a:pt x="629" y="222"/>
                    <a:pt x="629" y="243"/>
                  </a:cubicBezTo>
                  <a:cubicBezTo>
                    <a:pt x="629" y="292"/>
                    <a:pt x="607" y="348"/>
                    <a:pt x="569" y="391"/>
                  </a:cubicBezTo>
                  <a:cubicBezTo>
                    <a:pt x="530" y="434"/>
                    <a:pt x="477" y="464"/>
                    <a:pt x="413" y="464"/>
                  </a:cubicBezTo>
                  <a:cubicBezTo>
                    <a:pt x="403" y="464"/>
                    <a:pt x="392" y="463"/>
                    <a:pt x="381" y="461"/>
                  </a:cubicBezTo>
                  <a:cubicBezTo>
                    <a:pt x="428" y="433"/>
                    <a:pt x="461" y="393"/>
                    <a:pt x="477" y="345"/>
                  </a:cubicBezTo>
                  <a:cubicBezTo>
                    <a:pt x="485" y="319"/>
                    <a:pt x="489" y="293"/>
                    <a:pt x="489" y="269"/>
                  </a:cubicBezTo>
                  <a:cubicBezTo>
                    <a:pt x="489" y="269"/>
                    <a:pt x="489" y="269"/>
                    <a:pt x="489" y="269"/>
                  </a:cubicBezTo>
                  <a:cubicBezTo>
                    <a:pt x="489" y="197"/>
                    <a:pt x="455" y="137"/>
                    <a:pt x="407" y="95"/>
                  </a:cubicBezTo>
                  <a:cubicBezTo>
                    <a:pt x="369" y="61"/>
                    <a:pt x="322" y="39"/>
                    <a:pt x="276" y="32"/>
                  </a:cubicBezTo>
                  <a:cubicBezTo>
                    <a:pt x="297" y="27"/>
                    <a:pt x="319" y="25"/>
                    <a:pt x="341" y="25"/>
                  </a:cubicBezTo>
                  <a:cubicBezTo>
                    <a:pt x="459" y="25"/>
                    <a:pt x="561" y="89"/>
                    <a:pt x="616" y="184"/>
                  </a:cubicBezTo>
                  <a:close/>
                  <a:moveTo>
                    <a:pt x="350" y="450"/>
                  </a:moveTo>
                  <a:cubicBezTo>
                    <a:pt x="348" y="451"/>
                    <a:pt x="346" y="452"/>
                    <a:pt x="344" y="452"/>
                  </a:cubicBezTo>
                  <a:cubicBezTo>
                    <a:pt x="296" y="437"/>
                    <a:pt x="259" y="401"/>
                    <a:pt x="232" y="350"/>
                  </a:cubicBezTo>
                  <a:cubicBezTo>
                    <a:pt x="232" y="348"/>
                    <a:pt x="231" y="346"/>
                    <a:pt x="230" y="343"/>
                  </a:cubicBezTo>
                  <a:cubicBezTo>
                    <a:pt x="246" y="296"/>
                    <a:pt x="281" y="258"/>
                    <a:pt x="333" y="232"/>
                  </a:cubicBezTo>
                  <a:cubicBezTo>
                    <a:pt x="334" y="231"/>
                    <a:pt x="337" y="230"/>
                    <a:pt x="339" y="230"/>
                  </a:cubicBezTo>
                  <a:cubicBezTo>
                    <a:pt x="386" y="245"/>
                    <a:pt x="424" y="281"/>
                    <a:pt x="450" y="332"/>
                  </a:cubicBezTo>
                  <a:cubicBezTo>
                    <a:pt x="451" y="334"/>
                    <a:pt x="452" y="336"/>
                    <a:pt x="453" y="339"/>
                  </a:cubicBezTo>
                  <a:cubicBezTo>
                    <a:pt x="437" y="386"/>
                    <a:pt x="402" y="424"/>
                    <a:pt x="350" y="450"/>
                  </a:cubicBezTo>
                  <a:close/>
                  <a:moveTo>
                    <a:pt x="185" y="67"/>
                  </a:moveTo>
                  <a:cubicBezTo>
                    <a:pt x="202" y="58"/>
                    <a:pt x="222" y="54"/>
                    <a:pt x="244" y="54"/>
                  </a:cubicBezTo>
                  <a:cubicBezTo>
                    <a:pt x="292" y="54"/>
                    <a:pt x="348" y="75"/>
                    <a:pt x="391" y="114"/>
                  </a:cubicBezTo>
                  <a:cubicBezTo>
                    <a:pt x="434" y="152"/>
                    <a:pt x="464" y="206"/>
                    <a:pt x="464" y="269"/>
                  </a:cubicBezTo>
                  <a:cubicBezTo>
                    <a:pt x="464" y="280"/>
                    <a:pt x="463" y="290"/>
                    <a:pt x="462" y="301"/>
                  </a:cubicBezTo>
                  <a:cubicBezTo>
                    <a:pt x="433" y="255"/>
                    <a:pt x="394" y="221"/>
                    <a:pt x="345" y="206"/>
                  </a:cubicBezTo>
                  <a:cubicBezTo>
                    <a:pt x="319" y="197"/>
                    <a:pt x="294" y="193"/>
                    <a:pt x="270" y="193"/>
                  </a:cubicBezTo>
                  <a:cubicBezTo>
                    <a:pt x="270" y="193"/>
                    <a:pt x="270" y="193"/>
                    <a:pt x="270" y="193"/>
                  </a:cubicBezTo>
                  <a:cubicBezTo>
                    <a:pt x="198" y="193"/>
                    <a:pt x="137" y="228"/>
                    <a:pt x="95" y="275"/>
                  </a:cubicBezTo>
                  <a:cubicBezTo>
                    <a:pt x="62" y="313"/>
                    <a:pt x="39" y="360"/>
                    <a:pt x="32" y="406"/>
                  </a:cubicBezTo>
                  <a:cubicBezTo>
                    <a:pt x="28" y="385"/>
                    <a:pt x="25" y="363"/>
                    <a:pt x="25" y="341"/>
                  </a:cubicBezTo>
                  <a:cubicBezTo>
                    <a:pt x="25" y="224"/>
                    <a:pt x="89" y="121"/>
                    <a:pt x="185" y="67"/>
                  </a:cubicBezTo>
                  <a:close/>
                  <a:moveTo>
                    <a:pt x="67" y="498"/>
                  </a:moveTo>
                  <a:cubicBezTo>
                    <a:pt x="58" y="481"/>
                    <a:pt x="54" y="460"/>
                    <a:pt x="54" y="439"/>
                  </a:cubicBezTo>
                  <a:cubicBezTo>
                    <a:pt x="54" y="390"/>
                    <a:pt x="76" y="334"/>
                    <a:pt x="114" y="291"/>
                  </a:cubicBezTo>
                  <a:cubicBezTo>
                    <a:pt x="152" y="248"/>
                    <a:pt x="206" y="218"/>
                    <a:pt x="270" y="218"/>
                  </a:cubicBezTo>
                  <a:cubicBezTo>
                    <a:pt x="280" y="218"/>
                    <a:pt x="291" y="219"/>
                    <a:pt x="302" y="221"/>
                  </a:cubicBezTo>
                  <a:cubicBezTo>
                    <a:pt x="255" y="249"/>
                    <a:pt x="221" y="289"/>
                    <a:pt x="206" y="337"/>
                  </a:cubicBezTo>
                  <a:cubicBezTo>
                    <a:pt x="198" y="363"/>
                    <a:pt x="194" y="389"/>
                    <a:pt x="194" y="413"/>
                  </a:cubicBezTo>
                  <a:cubicBezTo>
                    <a:pt x="194" y="413"/>
                    <a:pt x="194" y="413"/>
                    <a:pt x="194" y="413"/>
                  </a:cubicBezTo>
                  <a:cubicBezTo>
                    <a:pt x="194" y="485"/>
                    <a:pt x="228" y="545"/>
                    <a:pt x="275" y="587"/>
                  </a:cubicBezTo>
                  <a:cubicBezTo>
                    <a:pt x="314" y="621"/>
                    <a:pt x="360" y="643"/>
                    <a:pt x="406" y="650"/>
                  </a:cubicBezTo>
                  <a:cubicBezTo>
                    <a:pt x="385" y="655"/>
                    <a:pt x="364" y="657"/>
                    <a:pt x="341" y="657"/>
                  </a:cubicBezTo>
                  <a:cubicBezTo>
                    <a:pt x="224" y="657"/>
                    <a:pt x="121" y="593"/>
                    <a:pt x="67" y="498"/>
                  </a:cubicBezTo>
                  <a:close/>
                  <a:moveTo>
                    <a:pt x="498" y="615"/>
                  </a:moveTo>
                  <a:cubicBezTo>
                    <a:pt x="481" y="624"/>
                    <a:pt x="461" y="628"/>
                    <a:pt x="439" y="628"/>
                  </a:cubicBezTo>
                  <a:cubicBezTo>
                    <a:pt x="391" y="628"/>
                    <a:pt x="335" y="607"/>
                    <a:pt x="292" y="568"/>
                  </a:cubicBezTo>
                  <a:cubicBezTo>
                    <a:pt x="249" y="530"/>
                    <a:pt x="219" y="476"/>
                    <a:pt x="219" y="413"/>
                  </a:cubicBezTo>
                  <a:cubicBezTo>
                    <a:pt x="219" y="402"/>
                    <a:pt x="219" y="392"/>
                    <a:pt x="221" y="381"/>
                  </a:cubicBezTo>
                  <a:cubicBezTo>
                    <a:pt x="249" y="427"/>
                    <a:pt x="289" y="461"/>
                    <a:pt x="338" y="476"/>
                  </a:cubicBezTo>
                  <a:cubicBezTo>
                    <a:pt x="364" y="485"/>
                    <a:pt x="389" y="489"/>
                    <a:pt x="413" y="489"/>
                  </a:cubicBezTo>
                  <a:cubicBezTo>
                    <a:pt x="413" y="489"/>
                    <a:pt x="413" y="489"/>
                    <a:pt x="413" y="489"/>
                  </a:cubicBezTo>
                  <a:cubicBezTo>
                    <a:pt x="485" y="489"/>
                    <a:pt x="545" y="454"/>
                    <a:pt x="587" y="407"/>
                  </a:cubicBezTo>
                  <a:cubicBezTo>
                    <a:pt x="621" y="369"/>
                    <a:pt x="643" y="322"/>
                    <a:pt x="651" y="276"/>
                  </a:cubicBezTo>
                  <a:cubicBezTo>
                    <a:pt x="655" y="297"/>
                    <a:pt x="658" y="319"/>
                    <a:pt x="658" y="341"/>
                  </a:cubicBezTo>
                  <a:cubicBezTo>
                    <a:pt x="658" y="458"/>
                    <a:pt x="593" y="561"/>
                    <a:pt x="498" y="6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 name="Freeform 5"/>
            <p:cNvSpPr>
              <a:spLocks noEditPoints="1"/>
            </p:cNvSpPr>
            <p:nvPr userDrawn="1"/>
          </p:nvSpPr>
          <p:spPr bwMode="auto">
            <a:xfrm>
              <a:off x="7812088" y="4110648"/>
              <a:ext cx="865188" cy="107950"/>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
        <p:nvSpPr>
          <p:cNvPr id="10" name="Text Placeholder 4"/>
          <p:cNvSpPr>
            <a:spLocks noGrp="1"/>
          </p:cNvSpPr>
          <p:nvPr>
            <p:ph type="body" sz="quarter" idx="15" hasCustomPrompt="1"/>
            <p:custDataLst>
              <p:tags r:id="rId1"/>
            </p:custDataLst>
          </p:nvPr>
        </p:nvSpPr>
        <p:spPr>
          <a:xfrm>
            <a:off x="469370" y="1188000"/>
            <a:ext cx="6100629" cy="2628000"/>
          </a:xfrm>
        </p:spPr>
        <p:txBody>
          <a:bodyPr/>
          <a:lstStyle>
            <a:lvl1pPr marL="0" indent="0">
              <a:lnSpc>
                <a:spcPct val="90000"/>
              </a:lnSpc>
              <a:spcBef>
                <a:spcPts val="0"/>
              </a:spcBef>
              <a:spcAft>
                <a:spcPts val="0"/>
              </a:spcAft>
              <a:buFont typeface="Arial" panose="020B0604020202020204" pitchFamily="34" charset="0"/>
              <a:buNone/>
              <a:defRPr sz="3600" b="1">
                <a:solidFill>
                  <a:schemeClr val="tx1"/>
                </a:solidFill>
                <a:latin typeface="+mj-lt"/>
              </a:defRPr>
            </a:lvl1pPr>
            <a:lvl2pPr marL="0" indent="0">
              <a:lnSpc>
                <a:spcPct val="90000"/>
              </a:lnSpc>
              <a:spcBef>
                <a:spcPts val="5400"/>
              </a:spcBef>
              <a:spcAft>
                <a:spcPts val="0"/>
              </a:spcAft>
              <a:buFont typeface="Arial" panose="020B0604020202020204" pitchFamily="34" charset="0"/>
              <a:buNone/>
              <a:defRPr sz="3000" b="1">
                <a:solidFill>
                  <a:schemeClr val="tx1"/>
                </a:solidFill>
                <a:latin typeface="+mj-lt"/>
              </a:defRPr>
            </a:lvl2pPr>
            <a:lvl3pPr marL="0" indent="0">
              <a:lnSpc>
                <a:spcPct val="90000"/>
              </a:lnSpc>
              <a:spcBef>
                <a:spcPts val="0"/>
              </a:spcBef>
              <a:spcAft>
                <a:spcPts val="0"/>
              </a:spcAft>
              <a:buFont typeface="Arial" panose="020B0604020202020204" pitchFamily="34" charset="0"/>
              <a:buNone/>
              <a:defRPr sz="3000" b="1">
                <a:solidFill>
                  <a:schemeClr val="tx1"/>
                </a:solidFill>
                <a:latin typeface="+mj-lt"/>
              </a:defRPr>
            </a:lvl3pPr>
            <a:lvl4pPr marL="0" indent="0">
              <a:lnSpc>
                <a:spcPct val="90000"/>
              </a:lnSpc>
              <a:spcBef>
                <a:spcPts val="0"/>
              </a:spcBef>
              <a:spcAft>
                <a:spcPts val="0"/>
              </a:spcAft>
              <a:buNone/>
              <a:defRPr sz="3000" b="1">
                <a:solidFill>
                  <a:schemeClr val="tx1"/>
                </a:solidFill>
                <a:latin typeface="+mj-lt"/>
              </a:defRPr>
            </a:lvl4pPr>
            <a:lvl5pPr marL="0" indent="0">
              <a:lnSpc>
                <a:spcPct val="90000"/>
              </a:lnSpc>
              <a:spcBef>
                <a:spcPts val="0"/>
              </a:spcBef>
              <a:spcAft>
                <a:spcPts val="0"/>
              </a:spcAft>
              <a:buNone/>
              <a:defRPr sz="3000" b="1">
                <a:solidFill>
                  <a:schemeClr val="tx1"/>
                </a:solidFill>
                <a:latin typeface="+mj-lt"/>
              </a:defRPr>
            </a:lvl5pPr>
            <a:lvl6pPr marL="0" indent="0">
              <a:lnSpc>
                <a:spcPct val="90000"/>
              </a:lnSpc>
              <a:spcBef>
                <a:spcPts val="0"/>
              </a:spcBef>
              <a:spcAft>
                <a:spcPts val="0"/>
              </a:spcAft>
              <a:buFont typeface="Arial" panose="020B0604020202020204" pitchFamily="34" charset="0"/>
              <a:buNone/>
              <a:defRPr sz="3000" b="1">
                <a:solidFill>
                  <a:schemeClr val="tx1"/>
                </a:solidFill>
                <a:latin typeface="+mj-lt"/>
              </a:defRPr>
            </a:lvl6pPr>
            <a:lvl7pPr marL="0" indent="0">
              <a:lnSpc>
                <a:spcPct val="90000"/>
              </a:lnSpc>
              <a:spcBef>
                <a:spcPts val="0"/>
              </a:spcBef>
              <a:spcAft>
                <a:spcPts val="0"/>
              </a:spcAft>
              <a:buFont typeface="Arial" panose="020B0604020202020204" pitchFamily="34" charset="0"/>
              <a:buNone/>
              <a:defRPr sz="3000" b="1">
                <a:solidFill>
                  <a:schemeClr val="tx1"/>
                </a:solidFill>
                <a:latin typeface="+mj-lt"/>
              </a:defRPr>
            </a:lvl7pPr>
            <a:lvl8pPr marL="0" indent="0">
              <a:lnSpc>
                <a:spcPct val="90000"/>
              </a:lnSpc>
              <a:spcBef>
                <a:spcPts val="0"/>
              </a:spcBef>
              <a:spcAft>
                <a:spcPts val="0"/>
              </a:spcAft>
              <a:buFont typeface="Arial" panose="020B0604020202020204" pitchFamily="34" charset="0"/>
              <a:buNone/>
              <a:defRPr sz="3000" b="1">
                <a:solidFill>
                  <a:schemeClr val="tx1"/>
                </a:solidFill>
                <a:latin typeface="+mj-lt"/>
              </a:defRPr>
            </a:lvl8pPr>
            <a:lvl9pPr marL="0" indent="0">
              <a:lnSpc>
                <a:spcPct val="90000"/>
              </a:lnSpc>
              <a:spcBef>
                <a:spcPts val="0"/>
              </a:spcBef>
              <a:spcAft>
                <a:spcPts val="0"/>
              </a:spcAft>
              <a:buFont typeface="Arial" panose="020B0604020202020204" pitchFamily="34" charset="0"/>
              <a:buNone/>
              <a:defRPr sz="3000" b="1">
                <a:solidFill>
                  <a:schemeClr val="tx1"/>
                </a:solidFill>
              </a:defRPr>
            </a:lvl9pPr>
          </a:lstStyle>
          <a:p>
            <a:pPr lvl="0"/>
            <a:r>
              <a:rPr lang="en-GB"/>
              <a:t>Divider Title</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a:p>
        </p:txBody>
      </p:sp>
      <p:sp>
        <p:nvSpPr>
          <p:cNvPr id="6" name="TextBox 5"/>
          <p:cNvSpPr txBox="1"/>
          <p:nvPr userDrawn="1">
            <p:custDataLst>
              <p:tags r:id="rId3"/>
            </p:custDataLst>
          </p:nvPr>
        </p:nvSpPr>
        <p:spPr>
          <a:xfrm>
            <a:off x="642440" y="4849796"/>
            <a:ext cx="3942000" cy="92333"/>
          </a:xfrm>
          <a:prstGeom prst="rect">
            <a:avLst/>
          </a:prstGeom>
          <a:noFill/>
        </p:spPr>
        <p:txBody>
          <a:bodyPr wrap="square" lIns="0" tIns="0" rIns="0" bIns="0" rtlCol="0">
            <a:spAutoFit/>
          </a:bodyPr>
          <a:lstStyle/>
          <a:p>
            <a:r>
              <a:rPr lang="en-GB" sz="600" b="0" i="0" kern="1200">
                <a:solidFill>
                  <a:schemeClr val="tx1"/>
                </a:solidFill>
                <a:effectLst/>
                <a:latin typeface="+mn-lt"/>
                <a:ea typeface="+mn-ea"/>
                <a:cs typeface="+mn-cs"/>
              </a:rPr>
              <a:t>© 2022 Grant Thornton UK LLP.</a:t>
            </a:r>
            <a:endParaRPr lang="en-GB" sz="600"/>
          </a:p>
        </p:txBody>
      </p:sp>
      <p:cxnSp>
        <p:nvCxnSpPr>
          <p:cNvPr id="7" name="Straight Connector 6"/>
          <p:cNvCxnSpPr>
            <a:cxnSpLocks/>
          </p:cNvCxnSpPr>
          <p:nvPr userDrawn="1">
            <p:custDataLst>
              <p:tags r:id="rId4"/>
            </p:custDataLst>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68246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47">
          <p15:clr>
            <a:srgbClr val="FBAE40"/>
          </p15:clr>
        </p15:guide>
        <p15:guide id="4" pos="4139">
          <p15:clr>
            <a:srgbClr val="FBAE40"/>
          </p15:clr>
        </p15:guide>
        <p15:guide id="5" orient="horz" pos="2403">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Divider – accent">
    <p:bg>
      <p:bgPr>
        <a:solidFill>
          <a:schemeClr val="accent3"/>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5" hasCustomPrompt="1"/>
            <p:custDataLst>
              <p:tags r:id="rId1"/>
            </p:custDataLst>
          </p:nvPr>
        </p:nvSpPr>
        <p:spPr>
          <a:xfrm>
            <a:off x="468001" y="1188000"/>
            <a:ext cx="6101999" cy="2628000"/>
          </a:xfrm>
        </p:spPr>
        <p:txBody>
          <a:bodyPr/>
          <a:lstStyle>
            <a:lvl1pPr marL="0" marR="0" indent="0" algn="l" defTabSz="1266953" rtl="0" eaLnBrk="1" fontAlgn="auto" latinLnBrk="0" hangingPunct="1">
              <a:lnSpc>
                <a:spcPct val="90000"/>
              </a:lnSpc>
              <a:spcBef>
                <a:spcPts val="0"/>
              </a:spcBef>
              <a:spcAft>
                <a:spcPts val="0"/>
              </a:spcAft>
              <a:buClrTx/>
              <a:buSzTx/>
              <a:buFont typeface="Arial" panose="020B0604020202020204" pitchFamily="34" charset="0"/>
              <a:buNone/>
              <a:tabLst/>
              <a:defRPr sz="3600" b="1">
                <a:solidFill>
                  <a:schemeClr val="tx1"/>
                </a:solidFill>
                <a:latin typeface="+mj-lt"/>
              </a:defRPr>
            </a:lvl1pPr>
            <a:lvl2pPr marL="0" indent="0">
              <a:lnSpc>
                <a:spcPct val="90000"/>
              </a:lnSpc>
              <a:spcBef>
                <a:spcPts val="5400"/>
              </a:spcBef>
              <a:spcAft>
                <a:spcPts val="0"/>
              </a:spcAft>
              <a:buFont typeface="Arial" panose="020B0604020202020204" pitchFamily="34" charset="0"/>
              <a:buNone/>
              <a:defRPr sz="3000" b="1">
                <a:solidFill>
                  <a:schemeClr val="tx1"/>
                </a:solidFill>
              </a:defRPr>
            </a:lvl2pPr>
            <a:lvl3pPr marL="0" indent="0">
              <a:lnSpc>
                <a:spcPct val="90000"/>
              </a:lnSpc>
              <a:spcBef>
                <a:spcPts val="0"/>
              </a:spcBef>
              <a:spcAft>
                <a:spcPts val="0"/>
              </a:spcAft>
              <a:buFont typeface="Arial" panose="020B0604020202020204" pitchFamily="34" charset="0"/>
              <a:buNone/>
              <a:defRPr sz="3000" b="1">
                <a:solidFill>
                  <a:schemeClr val="tx1"/>
                </a:solidFill>
              </a:defRPr>
            </a:lvl3pPr>
            <a:lvl4pPr marL="0" indent="0">
              <a:lnSpc>
                <a:spcPct val="90000"/>
              </a:lnSpc>
              <a:spcBef>
                <a:spcPts val="0"/>
              </a:spcBef>
              <a:spcAft>
                <a:spcPts val="0"/>
              </a:spcAft>
              <a:buNone/>
              <a:defRPr sz="3000" b="1">
                <a:solidFill>
                  <a:schemeClr val="tx1"/>
                </a:solidFill>
              </a:defRPr>
            </a:lvl4pPr>
            <a:lvl5pPr marL="0" indent="0">
              <a:lnSpc>
                <a:spcPct val="90000"/>
              </a:lnSpc>
              <a:spcBef>
                <a:spcPts val="0"/>
              </a:spcBef>
              <a:spcAft>
                <a:spcPts val="0"/>
              </a:spcAft>
              <a:buNone/>
              <a:defRPr sz="3000" b="1">
                <a:solidFill>
                  <a:schemeClr val="tx1"/>
                </a:solidFill>
              </a:defRPr>
            </a:lvl5pPr>
            <a:lvl6pPr marL="0" indent="0">
              <a:lnSpc>
                <a:spcPct val="90000"/>
              </a:lnSpc>
              <a:spcBef>
                <a:spcPts val="0"/>
              </a:spcBef>
              <a:spcAft>
                <a:spcPts val="0"/>
              </a:spcAft>
              <a:buFont typeface="Arial" panose="020B0604020202020204" pitchFamily="34" charset="0"/>
              <a:buNone/>
              <a:defRPr sz="3000" b="1">
                <a:solidFill>
                  <a:schemeClr val="tx1"/>
                </a:solidFill>
              </a:defRPr>
            </a:lvl6pPr>
            <a:lvl7pPr marL="0" indent="0">
              <a:lnSpc>
                <a:spcPct val="90000"/>
              </a:lnSpc>
              <a:spcBef>
                <a:spcPts val="0"/>
              </a:spcBef>
              <a:spcAft>
                <a:spcPts val="0"/>
              </a:spcAft>
              <a:buFont typeface="Arial" panose="020B0604020202020204" pitchFamily="34" charset="0"/>
              <a:buNone/>
              <a:defRPr sz="3000" b="1">
                <a:solidFill>
                  <a:schemeClr val="tx1"/>
                </a:solidFill>
              </a:defRPr>
            </a:lvl7pPr>
            <a:lvl8pPr marL="0" indent="0">
              <a:lnSpc>
                <a:spcPct val="90000"/>
              </a:lnSpc>
              <a:spcBef>
                <a:spcPts val="0"/>
              </a:spcBef>
              <a:spcAft>
                <a:spcPts val="0"/>
              </a:spcAft>
              <a:buFont typeface="Arial" panose="020B0604020202020204" pitchFamily="34" charset="0"/>
              <a:buNone/>
              <a:defRPr sz="3000" b="1">
                <a:solidFill>
                  <a:schemeClr val="tx1"/>
                </a:solidFill>
              </a:defRPr>
            </a:lvl8pPr>
            <a:lvl9pPr marL="0" indent="0">
              <a:lnSpc>
                <a:spcPct val="90000"/>
              </a:lnSpc>
              <a:spcBef>
                <a:spcPts val="0"/>
              </a:spcBef>
              <a:spcAft>
                <a:spcPts val="0"/>
              </a:spcAft>
              <a:buFont typeface="Arial" panose="020B0604020202020204" pitchFamily="34" charset="0"/>
              <a:buNone/>
              <a:defRPr sz="3000" b="1">
                <a:solidFill>
                  <a:schemeClr val="tx1"/>
                </a:solidFill>
              </a:defRPr>
            </a:lvl9pPr>
          </a:lstStyle>
          <a:p>
            <a:pPr marL="0" marR="0" lvl="0" indent="0" algn="l" defTabSz="1266953" rtl="0" eaLnBrk="1" fontAlgn="auto" latinLnBrk="0" hangingPunct="1">
              <a:lnSpc>
                <a:spcPct val="90000"/>
              </a:lnSpc>
              <a:spcBef>
                <a:spcPts val="0"/>
              </a:spcBef>
              <a:spcAft>
                <a:spcPts val="0"/>
              </a:spcAft>
              <a:buClrTx/>
              <a:buSzTx/>
              <a:buFont typeface="Arial" panose="020B0604020202020204" pitchFamily="34" charset="0"/>
              <a:buNone/>
              <a:tabLst/>
              <a:defRPr/>
            </a:pPr>
            <a:r>
              <a:rPr lang="en-GB"/>
              <a:t>Divider Title</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a:p>
        </p:txBody>
      </p:sp>
      <p:sp>
        <p:nvSpPr>
          <p:cNvPr id="6" name="TextBox 5"/>
          <p:cNvSpPr txBox="1"/>
          <p:nvPr userDrawn="1">
            <p:custDataLst>
              <p:tags r:id="rId3"/>
            </p:custDataLst>
          </p:nvPr>
        </p:nvSpPr>
        <p:spPr>
          <a:xfrm>
            <a:off x="642440" y="4849796"/>
            <a:ext cx="3942000" cy="92333"/>
          </a:xfrm>
          <a:prstGeom prst="rect">
            <a:avLst/>
          </a:prstGeom>
          <a:noFill/>
        </p:spPr>
        <p:txBody>
          <a:bodyPr wrap="square" lIns="0" tIns="0" rIns="0" bIns="0" rtlCol="0">
            <a:spAutoFit/>
          </a:bodyPr>
          <a:lstStyle/>
          <a:p>
            <a:pPr marL="0" marR="0" lvl="0" indent="0" algn="l" defTabSz="311025" rtl="0" eaLnBrk="1" fontAlgn="auto" latinLnBrk="0" hangingPunct="1">
              <a:lnSpc>
                <a:spcPct val="100000"/>
              </a:lnSpc>
              <a:spcBef>
                <a:spcPts val="0"/>
              </a:spcBef>
              <a:spcAft>
                <a:spcPts val="0"/>
              </a:spcAft>
              <a:buClrTx/>
              <a:buSzTx/>
              <a:buFontTx/>
              <a:buNone/>
              <a:tabLst/>
              <a:defRPr/>
            </a:pPr>
            <a:r>
              <a:rPr lang="en-GB" sz="600" b="0" i="0" kern="1200">
                <a:solidFill>
                  <a:schemeClr val="tx1"/>
                </a:solidFill>
                <a:effectLst/>
                <a:latin typeface="+mn-lt"/>
                <a:ea typeface="+mn-ea"/>
                <a:cs typeface="+mn-cs"/>
              </a:rPr>
              <a:t>© [YEAR] [Copyright text]</a:t>
            </a:r>
            <a:endParaRPr lang="en-GB" sz="600"/>
          </a:p>
        </p:txBody>
      </p:sp>
      <p:cxnSp>
        <p:nvCxnSpPr>
          <p:cNvPr id="7" name="Straight Connector 6"/>
          <p:cNvCxnSpPr>
            <a:cxnSpLocks/>
          </p:cNvCxnSpPr>
          <p:nvPr userDrawn="1">
            <p:custDataLst>
              <p:tags r:id="rId4"/>
            </p:custDataLst>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5" name="AutoShape 29"/>
          <p:cNvSpPr>
            <a:spLocks noChangeAspect="1" noChangeArrowheads="1" noTextEdit="1"/>
          </p:cNvSpPr>
          <p:nvPr userDrawn="1">
            <p:custDataLst>
              <p:tags r:id="rId5"/>
            </p:custDataLst>
          </p:nvPr>
        </p:nvSpPr>
        <p:spPr bwMode="auto">
          <a:xfrm>
            <a:off x="6500814" y="4227329"/>
            <a:ext cx="20637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8" name="Group 7"/>
          <p:cNvGrpSpPr/>
          <p:nvPr userDrawn="1"/>
        </p:nvGrpSpPr>
        <p:grpSpPr>
          <a:xfrm>
            <a:off x="7546026" y="4734000"/>
            <a:ext cx="1131250" cy="216000"/>
            <a:chOff x="7546026" y="4056751"/>
            <a:chExt cx="1131250" cy="216000"/>
          </a:xfrm>
        </p:grpSpPr>
        <p:sp>
          <p:nvSpPr>
            <p:cNvPr id="9" name="Freeform 31"/>
            <p:cNvSpPr>
              <a:spLocks noEditPoints="1"/>
            </p:cNvSpPr>
            <p:nvPr userDrawn="1"/>
          </p:nvSpPr>
          <p:spPr bwMode="auto">
            <a:xfrm>
              <a:off x="7546026" y="4056751"/>
              <a:ext cx="216000" cy="216000"/>
            </a:xfrm>
            <a:custGeom>
              <a:avLst/>
              <a:gdLst>
                <a:gd name="T0" fmla="*/ 341 w 682"/>
                <a:gd name="T1" fmla="*/ 0 h 682"/>
                <a:gd name="T2" fmla="*/ 0 w 682"/>
                <a:gd name="T3" fmla="*/ 341 h 682"/>
                <a:gd name="T4" fmla="*/ 341 w 682"/>
                <a:gd name="T5" fmla="*/ 682 h 682"/>
                <a:gd name="T6" fmla="*/ 682 w 682"/>
                <a:gd name="T7" fmla="*/ 341 h 682"/>
                <a:gd name="T8" fmla="*/ 341 w 682"/>
                <a:gd name="T9" fmla="*/ 0 h 682"/>
                <a:gd name="T10" fmla="*/ 616 w 682"/>
                <a:gd name="T11" fmla="*/ 184 h 682"/>
                <a:gd name="T12" fmla="*/ 629 w 682"/>
                <a:gd name="T13" fmla="*/ 243 h 682"/>
                <a:gd name="T14" fmla="*/ 569 w 682"/>
                <a:gd name="T15" fmla="*/ 391 h 682"/>
                <a:gd name="T16" fmla="*/ 413 w 682"/>
                <a:gd name="T17" fmla="*/ 464 h 682"/>
                <a:gd name="T18" fmla="*/ 381 w 682"/>
                <a:gd name="T19" fmla="*/ 461 h 682"/>
                <a:gd name="T20" fmla="*/ 477 w 682"/>
                <a:gd name="T21" fmla="*/ 345 h 682"/>
                <a:gd name="T22" fmla="*/ 489 w 682"/>
                <a:gd name="T23" fmla="*/ 269 h 682"/>
                <a:gd name="T24" fmla="*/ 489 w 682"/>
                <a:gd name="T25" fmla="*/ 269 h 682"/>
                <a:gd name="T26" fmla="*/ 407 w 682"/>
                <a:gd name="T27" fmla="*/ 95 h 682"/>
                <a:gd name="T28" fmla="*/ 276 w 682"/>
                <a:gd name="T29" fmla="*/ 32 h 682"/>
                <a:gd name="T30" fmla="*/ 341 w 682"/>
                <a:gd name="T31" fmla="*/ 25 h 682"/>
                <a:gd name="T32" fmla="*/ 616 w 682"/>
                <a:gd name="T33" fmla="*/ 184 h 682"/>
                <a:gd name="T34" fmla="*/ 350 w 682"/>
                <a:gd name="T35" fmla="*/ 450 h 682"/>
                <a:gd name="T36" fmla="*/ 344 w 682"/>
                <a:gd name="T37" fmla="*/ 452 h 682"/>
                <a:gd name="T38" fmla="*/ 232 w 682"/>
                <a:gd name="T39" fmla="*/ 350 h 682"/>
                <a:gd name="T40" fmla="*/ 230 w 682"/>
                <a:gd name="T41" fmla="*/ 343 h 682"/>
                <a:gd name="T42" fmla="*/ 333 w 682"/>
                <a:gd name="T43" fmla="*/ 232 h 682"/>
                <a:gd name="T44" fmla="*/ 339 w 682"/>
                <a:gd name="T45" fmla="*/ 230 h 682"/>
                <a:gd name="T46" fmla="*/ 450 w 682"/>
                <a:gd name="T47" fmla="*/ 332 h 682"/>
                <a:gd name="T48" fmla="*/ 453 w 682"/>
                <a:gd name="T49" fmla="*/ 339 h 682"/>
                <a:gd name="T50" fmla="*/ 350 w 682"/>
                <a:gd name="T51" fmla="*/ 450 h 682"/>
                <a:gd name="T52" fmla="*/ 185 w 682"/>
                <a:gd name="T53" fmla="*/ 67 h 682"/>
                <a:gd name="T54" fmla="*/ 244 w 682"/>
                <a:gd name="T55" fmla="*/ 54 h 682"/>
                <a:gd name="T56" fmla="*/ 391 w 682"/>
                <a:gd name="T57" fmla="*/ 114 h 682"/>
                <a:gd name="T58" fmla="*/ 464 w 682"/>
                <a:gd name="T59" fmla="*/ 269 h 682"/>
                <a:gd name="T60" fmla="*/ 462 w 682"/>
                <a:gd name="T61" fmla="*/ 301 h 682"/>
                <a:gd name="T62" fmla="*/ 345 w 682"/>
                <a:gd name="T63" fmla="*/ 206 h 682"/>
                <a:gd name="T64" fmla="*/ 270 w 682"/>
                <a:gd name="T65" fmla="*/ 193 h 682"/>
                <a:gd name="T66" fmla="*/ 270 w 682"/>
                <a:gd name="T67" fmla="*/ 193 h 682"/>
                <a:gd name="T68" fmla="*/ 95 w 682"/>
                <a:gd name="T69" fmla="*/ 275 h 682"/>
                <a:gd name="T70" fmla="*/ 32 w 682"/>
                <a:gd name="T71" fmla="*/ 406 h 682"/>
                <a:gd name="T72" fmla="*/ 25 w 682"/>
                <a:gd name="T73" fmla="*/ 341 h 682"/>
                <a:gd name="T74" fmla="*/ 185 w 682"/>
                <a:gd name="T75" fmla="*/ 67 h 682"/>
                <a:gd name="T76" fmla="*/ 67 w 682"/>
                <a:gd name="T77" fmla="*/ 498 h 682"/>
                <a:gd name="T78" fmla="*/ 54 w 682"/>
                <a:gd name="T79" fmla="*/ 439 h 682"/>
                <a:gd name="T80" fmla="*/ 114 w 682"/>
                <a:gd name="T81" fmla="*/ 291 h 682"/>
                <a:gd name="T82" fmla="*/ 270 w 682"/>
                <a:gd name="T83" fmla="*/ 218 h 682"/>
                <a:gd name="T84" fmla="*/ 302 w 682"/>
                <a:gd name="T85" fmla="*/ 221 h 682"/>
                <a:gd name="T86" fmla="*/ 206 w 682"/>
                <a:gd name="T87" fmla="*/ 337 h 682"/>
                <a:gd name="T88" fmla="*/ 194 w 682"/>
                <a:gd name="T89" fmla="*/ 413 h 682"/>
                <a:gd name="T90" fmla="*/ 194 w 682"/>
                <a:gd name="T91" fmla="*/ 413 h 682"/>
                <a:gd name="T92" fmla="*/ 275 w 682"/>
                <a:gd name="T93" fmla="*/ 587 h 682"/>
                <a:gd name="T94" fmla="*/ 406 w 682"/>
                <a:gd name="T95" fmla="*/ 650 h 682"/>
                <a:gd name="T96" fmla="*/ 341 w 682"/>
                <a:gd name="T97" fmla="*/ 657 h 682"/>
                <a:gd name="T98" fmla="*/ 67 w 682"/>
                <a:gd name="T99" fmla="*/ 498 h 682"/>
                <a:gd name="T100" fmla="*/ 498 w 682"/>
                <a:gd name="T101" fmla="*/ 615 h 682"/>
                <a:gd name="T102" fmla="*/ 439 w 682"/>
                <a:gd name="T103" fmla="*/ 628 h 682"/>
                <a:gd name="T104" fmla="*/ 292 w 682"/>
                <a:gd name="T105" fmla="*/ 568 h 682"/>
                <a:gd name="T106" fmla="*/ 219 w 682"/>
                <a:gd name="T107" fmla="*/ 413 h 682"/>
                <a:gd name="T108" fmla="*/ 221 w 682"/>
                <a:gd name="T109" fmla="*/ 381 h 682"/>
                <a:gd name="T110" fmla="*/ 338 w 682"/>
                <a:gd name="T111" fmla="*/ 476 h 682"/>
                <a:gd name="T112" fmla="*/ 413 w 682"/>
                <a:gd name="T113" fmla="*/ 489 h 682"/>
                <a:gd name="T114" fmla="*/ 413 w 682"/>
                <a:gd name="T115" fmla="*/ 489 h 682"/>
                <a:gd name="T116" fmla="*/ 587 w 682"/>
                <a:gd name="T117" fmla="*/ 407 h 682"/>
                <a:gd name="T118" fmla="*/ 651 w 682"/>
                <a:gd name="T119" fmla="*/ 276 h 682"/>
                <a:gd name="T120" fmla="*/ 658 w 682"/>
                <a:gd name="T121" fmla="*/ 341 h 682"/>
                <a:gd name="T122" fmla="*/ 498 w 682"/>
                <a:gd name="T123" fmla="*/ 615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 h="682">
                  <a:moveTo>
                    <a:pt x="341" y="0"/>
                  </a:moveTo>
                  <a:cubicBezTo>
                    <a:pt x="153" y="0"/>
                    <a:pt x="0" y="153"/>
                    <a:pt x="0" y="341"/>
                  </a:cubicBezTo>
                  <a:cubicBezTo>
                    <a:pt x="0" y="529"/>
                    <a:pt x="153" y="682"/>
                    <a:pt x="341" y="682"/>
                  </a:cubicBezTo>
                  <a:cubicBezTo>
                    <a:pt x="530" y="682"/>
                    <a:pt x="682" y="529"/>
                    <a:pt x="682" y="341"/>
                  </a:cubicBezTo>
                  <a:cubicBezTo>
                    <a:pt x="682" y="153"/>
                    <a:pt x="530" y="0"/>
                    <a:pt x="341" y="0"/>
                  </a:cubicBezTo>
                  <a:close/>
                  <a:moveTo>
                    <a:pt x="616" y="184"/>
                  </a:moveTo>
                  <a:cubicBezTo>
                    <a:pt x="625" y="201"/>
                    <a:pt x="629" y="222"/>
                    <a:pt x="629" y="243"/>
                  </a:cubicBezTo>
                  <a:cubicBezTo>
                    <a:pt x="629" y="292"/>
                    <a:pt x="607" y="348"/>
                    <a:pt x="569" y="391"/>
                  </a:cubicBezTo>
                  <a:cubicBezTo>
                    <a:pt x="530" y="434"/>
                    <a:pt x="477" y="464"/>
                    <a:pt x="413" y="464"/>
                  </a:cubicBezTo>
                  <a:cubicBezTo>
                    <a:pt x="403" y="464"/>
                    <a:pt x="392" y="463"/>
                    <a:pt x="381" y="461"/>
                  </a:cubicBezTo>
                  <a:cubicBezTo>
                    <a:pt x="428" y="433"/>
                    <a:pt x="461" y="393"/>
                    <a:pt x="477" y="345"/>
                  </a:cubicBezTo>
                  <a:cubicBezTo>
                    <a:pt x="485" y="319"/>
                    <a:pt x="489" y="293"/>
                    <a:pt x="489" y="269"/>
                  </a:cubicBezTo>
                  <a:cubicBezTo>
                    <a:pt x="489" y="269"/>
                    <a:pt x="489" y="269"/>
                    <a:pt x="489" y="269"/>
                  </a:cubicBezTo>
                  <a:cubicBezTo>
                    <a:pt x="489" y="197"/>
                    <a:pt x="455" y="137"/>
                    <a:pt x="407" y="95"/>
                  </a:cubicBezTo>
                  <a:cubicBezTo>
                    <a:pt x="369" y="61"/>
                    <a:pt x="322" y="39"/>
                    <a:pt x="276" y="32"/>
                  </a:cubicBezTo>
                  <a:cubicBezTo>
                    <a:pt x="297" y="27"/>
                    <a:pt x="319" y="25"/>
                    <a:pt x="341" y="25"/>
                  </a:cubicBezTo>
                  <a:cubicBezTo>
                    <a:pt x="459" y="25"/>
                    <a:pt x="561" y="89"/>
                    <a:pt x="616" y="184"/>
                  </a:cubicBezTo>
                  <a:close/>
                  <a:moveTo>
                    <a:pt x="350" y="450"/>
                  </a:moveTo>
                  <a:cubicBezTo>
                    <a:pt x="348" y="451"/>
                    <a:pt x="346" y="452"/>
                    <a:pt x="344" y="452"/>
                  </a:cubicBezTo>
                  <a:cubicBezTo>
                    <a:pt x="296" y="437"/>
                    <a:pt x="259" y="401"/>
                    <a:pt x="232" y="350"/>
                  </a:cubicBezTo>
                  <a:cubicBezTo>
                    <a:pt x="232" y="348"/>
                    <a:pt x="231" y="346"/>
                    <a:pt x="230" y="343"/>
                  </a:cubicBezTo>
                  <a:cubicBezTo>
                    <a:pt x="246" y="296"/>
                    <a:pt x="281" y="258"/>
                    <a:pt x="333" y="232"/>
                  </a:cubicBezTo>
                  <a:cubicBezTo>
                    <a:pt x="334" y="231"/>
                    <a:pt x="337" y="230"/>
                    <a:pt x="339" y="230"/>
                  </a:cubicBezTo>
                  <a:cubicBezTo>
                    <a:pt x="386" y="245"/>
                    <a:pt x="424" y="281"/>
                    <a:pt x="450" y="332"/>
                  </a:cubicBezTo>
                  <a:cubicBezTo>
                    <a:pt x="451" y="334"/>
                    <a:pt x="452" y="336"/>
                    <a:pt x="453" y="339"/>
                  </a:cubicBezTo>
                  <a:cubicBezTo>
                    <a:pt x="437" y="386"/>
                    <a:pt x="402" y="424"/>
                    <a:pt x="350" y="450"/>
                  </a:cubicBezTo>
                  <a:close/>
                  <a:moveTo>
                    <a:pt x="185" y="67"/>
                  </a:moveTo>
                  <a:cubicBezTo>
                    <a:pt x="202" y="58"/>
                    <a:pt x="222" y="54"/>
                    <a:pt x="244" y="54"/>
                  </a:cubicBezTo>
                  <a:cubicBezTo>
                    <a:pt x="292" y="54"/>
                    <a:pt x="348" y="75"/>
                    <a:pt x="391" y="114"/>
                  </a:cubicBezTo>
                  <a:cubicBezTo>
                    <a:pt x="434" y="152"/>
                    <a:pt x="464" y="206"/>
                    <a:pt x="464" y="269"/>
                  </a:cubicBezTo>
                  <a:cubicBezTo>
                    <a:pt x="464" y="280"/>
                    <a:pt x="463" y="290"/>
                    <a:pt x="462" y="301"/>
                  </a:cubicBezTo>
                  <a:cubicBezTo>
                    <a:pt x="433" y="255"/>
                    <a:pt x="394" y="221"/>
                    <a:pt x="345" y="206"/>
                  </a:cubicBezTo>
                  <a:cubicBezTo>
                    <a:pt x="319" y="197"/>
                    <a:pt x="294" y="193"/>
                    <a:pt x="270" y="193"/>
                  </a:cubicBezTo>
                  <a:cubicBezTo>
                    <a:pt x="270" y="193"/>
                    <a:pt x="270" y="193"/>
                    <a:pt x="270" y="193"/>
                  </a:cubicBezTo>
                  <a:cubicBezTo>
                    <a:pt x="198" y="193"/>
                    <a:pt x="137" y="228"/>
                    <a:pt x="95" y="275"/>
                  </a:cubicBezTo>
                  <a:cubicBezTo>
                    <a:pt x="62" y="313"/>
                    <a:pt x="39" y="360"/>
                    <a:pt x="32" y="406"/>
                  </a:cubicBezTo>
                  <a:cubicBezTo>
                    <a:pt x="28" y="385"/>
                    <a:pt x="25" y="363"/>
                    <a:pt x="25" y="341"/>
                  </a:cubicBezTo>
                  <a:cubicBezTo>
                    <a:pt x="25" y="224"/>
                    <a:pt x="89" y="121"/>
                    <a:pt x="185" y="67"/>
                  </a:cubicBezTo>
                  <a:close/>
                  <a:moveTo>
                    <a:pt x="67" y="498"/>
                  </a:moveTo>
                  <a:cubicBezTo>
                    <a:pt x="58" y="481"/>
                    <a:pt x="54" y="460"/>
                    <a:pt x="54" y="439"/>
                  </a:cubicBezTo>
                  <a:cubicBezTo>
                    <a:pt x="54" y="390"/>
                    <a:pt x="76" y="334"/>
                    <a:pt x="114" y="291"/>
                  </a:cubicBezTo>
                  <a:cubicBezTo>
                    <a:pt x="152" y="248"/>
                    <a:pt x="206" y="218"/>
                    <a:pt x="270" y="218"/>
                  </a:cubicBezTo>
                  <a:cubicBezTo>
                    <a:pt x="280" y="218"/>
                    <a:pt x="291" y="219"/>
                    <a:pt x="302" y="221"/>
                  </a:cubicBezTo>
                  <a:cubicBezTo>
                    <a:pt x="255" y="249"/>
                    <a:pt x="221" y="289"/>
                    <a:pt x="206" y="337"/>
                  </a:cubicBezTo>
                  <a:cubicBezTo>
                    <a:pt x="198" y="363"/>
                    <a:pt x="194" y="389"/>
                    <a:pt x="194" y="413"/>
                  </a:cubicBezTo>
                  <a:cubicBezTo>
                    <a:pt x="194" y="413"/>
                    <a:pt x="194" y="413"/>
                    <a:pt x="194" y="413"/>
                  </a:cubicBezTo>
                  <a:cubicBezTo>
                    <a:pt x="194" y="485"/>
                    <a:pt x="228" y="545"/>
                    <a:pt x="275" y="587"/>
                  </a:cubicBezTo>
                  <a:cubicBezTo>
                    <a:pt x="314" y="621"/>
                    <a:pt x="360" y="643"/>
                    <a:pt x="406" y="650"/>
                  </a:cubicBezTo>
                  <a:cubicBezTo>
                    <a:pt x="385" y="655"/>
                    <a:pt x="364" y="657"/>
                    <a:pt x="341" y="657"/>
                  </a:cubicBezTo>
                  <a:cubicBezTo>
                    <a:pt x="224" y="657"/>
                    <a:pt x="121" y="593"/>
                    <a:pt x="67" y="498"/>
                  </a:cubicBezTo>
                  <a:close/>
                  <a:moveTo>
                    <a:pt x="498" y="615"/>
                  </a:moveTo>
                  <a:cubicBezTo>
                    <a:pt x="481" y="624"/>
                    <a:pt x="461" y="628"/>
                    <a:pt x="439" y="628"/>
                  </a:cubicBezTo>
                  <a:cubicBezTo>
                    <a:pt x="391" y="628"/>
                    <a:pt x="335" y="607"/>
                    <a:pt x="292" y="568"/>
                  </a:cubicBezTo>
                  <a:cubicBezTo>
                    <a:pt x="249" y="530"/>
                    <a:pt x="219" y="476"/>
                    <a:pt x="219" y="413"/>
                  </a:cubicBezTo>
                  <a:cubicBezTo>
                    <a:pt x="219" y="402"/>
                    <a:pt x="219" y="392"/>
                    <a:pt x="221" y="381"/>
                  </a:cubicBezTo>
                  <a:cubicBezTo>
                    <a:pt x="249" y="427"/>
                    <a:pt x="289" y="461"/>
                    <a:pt x="338" y="476"/>
                  </a:cubicBezTo>
                  <a:cubicBezTo>
                    <a:pt x="364" y="485"/>
                    <a:pt x="389" y="489"/>
                    <a:pt x="413" y="489"/>
                  </a:cubicBezTo>
                  <a:cubicBezTo>
                    <a:pt x="413" y="489"/>
                    <a:pt x="413" y="489"/>
                    <a:pt x="413" y="489"/>
                  </a:cubicBezTo>
                  <a:cubicBezTo>
                    <a:pt x="485" y="489"/>
                    <a:pt x="545" y="454"/>
                    <a:pt x="587" y="407"/>
                  </a:cubicBezTo>
                  <a:cubicBezTo>
                    <a:pt x="621" y="369"/>
                    <a:pt x="643" y="322"/>
                    <a:pt x="651" y="276"/>
                  </a:cubicBezTo>
                  <a:cubicBezTo>
                    <a:pt x="655" y="297"/>
                    <a:pt x="658" y="319"/>
                    <a:pt x="658" y="341"/>
                  </a:cubicBezTo>
                  <a:cubicBezTo>
                    <a:pt x="658" y="458"/>
                    <a:pt x="593" y="561"/>
                    <a:pt x="498" y="6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 name="Freeform 5"/>
            <p:cNvSpPr>
              <a:spLocks noEditPoints="1"/>
            </p:cNvSpPr>
            <p:nvPr userDrawn="1"/>
          </p:nvSpPr>
          <p:spPr bwMode="auto">
            <a:xfrm>
              <a:off x="7812088" y="4110648"/>
              <a:ext cx="865188" cy="107950"/>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30072253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47">
          <p15:clr>
            <a:srgbClr val="FBAE40"/>
          </p15:clr>
        </p15:guide>
        <p15:guide id="4" pos="4139">
          <p15:clr>
            <a:srgbClr val="FBAE40"/>
          </p15:clr>
        </p15:guide>
        <p15:guide id="5" orient="horz" pos="240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7.jp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6.jpe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ags" Target="../tags/tag10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theme" Target="../theme/theme3.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image" Target="../media/image2.emf"/><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image" Target="../media/image1.jpeg"/><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ags" Target="../tags/tag19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theme" Target="../theme/theme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image" Target="../media/image2.emf"/><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image" Target="../media/image1.jpeg"/><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tags" Target="../tags/tag29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 Type="http://schemas.openxmlformats.org/officeDocument/2006/relationships/slideLayout" Target="../slideLayouts/slideLayout84.xml"/><Relationship Id="rId21" Type="http://schemas.openxmlformats.org/officeDocument/2006/relationships/theme" Target="../theme/theme5.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image" Target="../media/image2.emf"/><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image" Target="../media/image1.jpeg"/><Relationship Id="rId10" Type="http://schemas.openxmlformats.org/officeDocument/2006/relationships/slideLayout" Target="../slideLayouts/slideLayout91.xml"/><Relationship Id="rId19" Type="http://schemas.openxmlformats.org/officeDocument/2006/relationships/slideLayout" Target="../slideLayouts/slideLayout100.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tags" Target="../tags/tag3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p:cNvGrpSpPr>
            <a:grpSpLocks noChangeAspect="1"/>
          </p:cNvGrpSpPr>
          <p:nvPr/>
        </p:nvGrpSpPr>
        <p:grpSpPr>
          <a:xfrm>
            <a:off x="7546025" y="4734000"/>
            <a:ext cx="1158550" cy="216000"/>
            <a:chOff x="5705475" y="360000"/>
            <a:chExt cx="1486800" cy="277200"/>
          </a:xfrm>
        </p:grpSpPr>
        <p:pic>
          <p:nvPicPr>
            <p:cNvPr id="10" name="Picture 9" descr="GTlogo-primary-no tagline-RGB2012.jp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11" name="Picture 10" descr="GTlogo-primary-tagline-RGB2012.eps"/>
            <p:cNvPicPr>
              <a:picLocks noChangeAspect="1"/>
            </p:cNvPicPr>
            <p:nvPr userDrawn="1"/>
          </p:nvPicPr>
          <p:blipFill rotWithShape="1">
            <a:blip r:embed="rId25"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sp>
        <p:nvSpPr>
          <p:cNvPr id="2" name="Title Placeholder 1"/>
          <p:cNvSpPr>
            <a:spLocks noGrp="1"/>
          </p:cNvSpPr>
          <p:nvPr>
            <p:ph type="title"/>
          </p:nvPr>
        </p:nvSpPr>
        <p:spPr>
          <a:xfrm>
            <a:off x="468000" y="395998"/>
            <a:ext cx="8208000" cy="79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68000" y="1494000"/>
            <a:ext cx="8208000" cy="295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468000" y="4849794"/>
            <a:ext cx="162000" cy="93600"/>
          </a:xfrm>
          <a:prstGeom prst="rect">
            <a:avLst/>
          </a:prstGeom>
        </p:spPr>
        <p:txBody>
          <a:bodyPr vert="horz" lIns="0" tIns="0" rIns="0" bIns="0" rtlCol="0" anchor="t" anchorCtr="0"/>
          <a:lstStyle>
            <a:lvl1pPr algn="l">
              <a:defRPr sz="600" b="1">
                <a:solidFill>
                  <a:schemeClr val="tx1"/>
                </a:solidFill>
              </a:defRPr>
            </a:lvl1pPr>
          </a:lstStyle>
          <a:p>
            <a:fld id="{37B4438D-29B8-4FC7-9D64-F44FE400D0A9}" type="slidenum">
              <a:rPr lang="en-GB" smtClean="0"/>
              <a:pPr/>
              <a:t>‹#›</a:t>
            </a:fld>
            <a:endParaRPr lang="en-GB" dirty="0"/>
          </a:p>
        </p:txBody>
      </p:sp>
      <p:sp>
        <p:nvSpPr>
          <p:cNvPr id="7" name="TextBox 6"/>
          <p:cNvSpPr txBox="1"/>
          <p:nvPr>
            <p:custDataLst>
              <p:tags r:id="rId23"/>
            </p:custDataLst>
          </p:nvPr>
        </p:nvSpPr>
        <p:spPr>
          <a:xfrm>
            <a:off x="642440" y="4849795"/>
            <a:ext cx="3942000" cy="92333"/>
          </a:xfrm>
          <a:prstGeom prst="rect">
            <a:avLst/>
          </a:prstGeom>
          <a:noFill/>
        </p:spPr>
        <p:txBody>
          <a:bodyPr wrap="square" lIns="0" tIns="0" rIns="0" bIns="0" rtlCol="0">
            <a:spAutoFit/>
          </a:bodyPr>
          <a:lstStyle/>
          <a:p>
            <a:r>
              <a:rPr lang="en-GB" sz="600" b="0" i="0" kern="1200" dirty="0">
                <a:solidFill>
                  <a:schemeClr val="tx1"/>
                </a:solidFill>
                <a:effectLst/>
                <a:latin typeface="+mn-lt"/>
                <a:ea typeface="+mn-ea"/>
                <a:cs typeface="+mn-cs"/>
              </a:rPr>
              <a:t>© 2023 Grant Thornton UK LLP.</a:t>
            </a:r>
            <a:endParaRPr lang="en-GB" sz="600" dirty="0"/>
          </a:p>
        </p:txBody>
      </p:sp>
      <p:cxnSp>
        <p:nvCxnSpPr>
          <p:cNvPr id="9" name="Straight Connector 8"/>
          <p:cNvCxnSpPr>
            <a:cxnSpLocks/>
          </p:cNvCxnSpPr>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MSIPCMContentMarking" descr="{&quot;HashCode&quot;:-2058638944,&quot;Placement&quot;:&quot;Header&quot;,&quot;Top&quot;:0.0,&quot;Left&quot;:607.3365,&quot;SlideWidth&quot;:720,&quot;SlideHeight&quot;:405}">
            <a:extLst>
              <a:ext uri="{FF2B5EF4-FFF2-40B4-BE49-F238E27FC236}">
                <a16:creationId xmlns:a16="http://schemas.microsoft.com/office/drawing/2014/main" id="{17BDC789-164A-4B1A-B6A9-4A2DE6BCAFFA}"/>
              </a:ext>
            </a:extLst>
          </p:cNvPr>
          <p:cNvSpPr txBox="1"/>
          <p:nvPr userDrawn="1"/>
        </p:nvSpPr>
        <p:spPr>
          <a:xfrm>
            <a:off x="7713173" y="0"/>
            <a:ext cx="1430827" cy="217646"/>
          </a:xfrm>
          <a:prstGeom prst="rect">
            <a:avLst/>
          </a:prstGeom>
          <a:noFill/>
        </p:spPr>
        <p:txBody>
          <a:bodyPr vert="horz" wrap="square" lIns="0" tIns="0" rIns="0" bIns="0" rtlCol="0" anchor="ctr" anchorCtr="1">
            <a:spAutoFit/>
          </a:bodyPr>
          <a:lstStyle/>
          <a:p>
            <a:pPr algn="r">
              <a:spcBef>
                <a:spcPts val="0"/>
              </a:spcBef>
              <a:spcAft>
                <a:spcPts val="0"/>
              </a:spcAft>
            </a:pPr>
            <a:r>
              <a:rPr lang="en-GB" sz="800" b="0" i="0" kern="1200" dirty="0">
                <a:solidFill>
                  <a:srgbClr val="000000"/>
                </a:solidFill>
                <a:effectLst/>
                <a:latin typeface="Arial" panose="020B0604020202020204" pitchFamily="34" charset="0"/>
                <a:ea typeface="+mn-ea"/>
                <a:cs typeface="+mn-cs"/>
              </a:rPr>
              <a:t>Commercial in confidence</a:t>
            </a:r>
          </a:p>
        </p:txBody>
      </p:sp>
    </p:spTree>
    <p:extLst>
      <p:ext uri="{BB962C8B-B14F-4D97-AF65-F5344CB8AC3E}">
        <p14:creationId xmlns:p14="http://schemas.microsoft.com/office/powerpoint/2010/main" val="382383908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Lst>
  <p:transition>
    <p:fade/>
  </p:transition>
  <p:hf hdr="0" ftr="0" dt="0"/>
  <p:txStyles>
    <p:titleStyle>
      <a:lvl1pPr algn="l" defTabSz="1266984"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0" indent="0" algn="l" defTabSz="1266984" rtl="0" eaLnBrk="1" latinLnBrk="0" hangingPunct="1">
        <a:lnSpc>
          <a:spcPct val="100000"/>
        </a:lnSpc>
        <a:spcBef>
          <a:spcPts val="0"/>
        </a:spcBef>
        <a:spcAft>
          <a:spcPts val="600"/>
        </a:spcAft>
        <a:buFont typeface="Arial" panose="020B0604020202020204" pitchFamily="34" charset="0"/>
        <a:buNone/>
        <a:defRPr sz="2000" b="0" kern="1200">
          <a:solidFill>
            <a:schemeClr val="tx1"/>
          </a:solidFill>
          <a:latin typeface="+mn-lt"/>
          <a:ea typeface="+mn-ea"/>
          <a:cs typeface="+mn-cs"/>
        </a:defRPr>
      </a:lvl1pPr>
      <a:lvl2pPr marL="270000" indent="-270000" algn="l" defTabSz="1266984" rtl="0" eaLnBrk="1" latinLnBrk="0" hangingPunct="1">
        <a:lnSpc>
          <a:spcPct val="100000"/>
        </a:lnSpc>
        <a:spcBef>
          <a:spcPts val="0"/>
        </a:spcBef>
        <a:spcAft>
          <a:spcPts val="600"/>
        </a:spcAft>
        <a:buClrTx/>
        <a:buFont typeface="Arial" panose="020B0604020202020204" pitchFamily="34" charset="0"/>
        <a:buChar char="•"/>
        <a:defRPr sz="1800" b="0" kern="1200">
          <a:solidFill>
            <a:schemeClr val="tx1"/>
          </a:solidFill>
          <a:latin typeface="+mn-lt"/>
          <a:ea typeface="+mn-ea"/>
          <a:cs typeface="+mn-cs"/>
        </a:defRPr>
      </a:lvl2pPr>
      <a:lvl3pPr marL="54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3pPr>
      <a:lvl4pPr marL="81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4pPr>
      <a:lvl5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5pPr>
      <a:lvl6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6pPr>
      <a:lvl7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7pPr>
      <a:lvl8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8pPr>
      <a:lvl9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9pPr>
    </p:bodyStyle>
    <p:otherStyle>
      <a:defPPr>
        <a:defRPr lang="en-US"/>
      </a:defPPr>
      <a:lvl1pPr marL="0" algn="l" defTabSz="1266984" rtl="0" eaLnBrk="1" latinLnBrk="0" hangingPunct="1">
        <a:defRPr sz="2494" kern="1200">
          <a:solidFill>
            <a:schemeClr val="tx1"/>
          </a:solidFill>
          <a:latin typeface="+mn-lt"/>
          <a:ea typeface="+mn-ea"/>
          <a:cs typeface="+mn-cs"/>
        </a:defRPr>
      </a:lvl1pPr>
      <a:lvl2pPr marL="633493" algn="l" defTabSz="1266984" rtl="0" eaLnBrk="1" latinLnBrk="0" hangingPunct="1">
        <a:defRPr sz="2494" kern="1200">
          <a:solidFill>
            <a:schemeClr val="tx1"/>
          </a:solidFill>
          <a:latin typeface="+mn-lt"/>
          <a:ea typeface="+mn-ea"/>
          <a:cs typeface="+mn-cs"/>
        </a:defRPr>
      </a:lvl2pPr>
      <a:lvl3pPr marL="1266984" algn="l" defTabSz="1266984" rtl="0" eaLnBrk="1" latinLnBrk="0" hangingPunct="1">
        <a:defRPr sz="2494" kern="1200">
          <a:solidFill>
            <a:schemeClr val="tx1"/>
          </a:solidFill>
          <a:latin typeface="+mn-lt"/>
          <a:ea typeface="+mn-ea"/>
          <a:cs typeface="+mn-cs"/>
        </a:defRPr>
      </a:lvl3pPr>
      <a:lvl4pPr marL="1900477" algn="l" defTabSz="1266984" rtl="0" eaLnBrk="1" latinLnBrk="0" hangingPunct="1">
        <a:defRPr sz="2494" kern="1200">
          <a:solidFill>
            <a:schemeClr val="tx1"/>
          </a:solidFill>
          <a:latin typeface="+mn-lt"/>
          <a:ea typeface="+mn-ea"/>
          <a:cs typeface="+mn-cs"/>
        </a:defRPr>
      </a:lvl4pPr>
      <a:lvl5pPr marL="2533969" algn="l" defTabSz="1266984" rtl="0" eaLnBrk="1" latinLnBrk="0" hangingPunct="1">
        <a:defRPr sz="2494" kern="1200">
          <a:solidFill>
            <a:schemeClr val="tx1"/>
          </a:solidFill>
          <a:latin typeface="+mn-lt"/>
          <a:ea typeface="+mn-ea"/>
          <a:cs typeface="+mn-cs"/>
        </a:defRPr>
      </a:lvl5pPr>
      <a:lvl6pPr marL="3167462" algn="l" defTabSz="1266984" rtl="0" eaLnBrk="1" latinLnBrk="0" hangingPunct="1">
        <a:defRPr sz="2494" kern="1200">
          <a:solidFill>
            <a:schemeClr val="tx1"/>
          </a:solidFill>
          <a:latin typeface="+mn-lt"/>
          <a:ea typeface="+mn-ea"/>
          <a:cs typeface="+mn-cs"/>
        </a:defRPr>
      </a:lvl6pPr>
      <a:lvl7pPr marL="3800953" algn="l" defTabSz="1266984" rtl="0" eaLnBrk="1" latinLnBrk="0" hangingPunct="1">
        <a:defRPr sz="2494" kern="1200">
          <a:solidFill>
            <a:schemeClr val="tx1"/>
          </a:solidFill>
          <a:latin typeface="+mn-lt"/>
          <a:ea typeface="+mn-ea"/>
          <a:cs typeface="+mn-cs"/>
        </a:defRPr>
      </a:lvl7pPr>
      <a:lvl8pPr marL="4434446" algn="l" defTabSz="1266984" rtl="0" eaLnBrk="1" latinLnBrk="0" hangingPunct="1">
        <a:defRPr sz="2494" kern="1200">
          <a:solidFill>
            <a:schemeClr val="tx1"/>
          </a:solidFill>
          <a:latin typeface="+mn-lt"/>
          <a:ea typeface="+mn-ea"/>
          <a:cs typeface="+mn-cs"/>
        </a:defRPr>
      </a:lvl8pPr>
      <a:lvl9pPr marL="5067937" algn="l" defTabSz="1266984" rtl="0" eaLnBrk="1" latinLnBrk="0" hangingPunct="1">
        <a:defRPr sz="2494"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65">
          <p15:clr>
            <a:srgbClr val="FBAE40"/>
          </p15:clr>
        </p15:guide>
        <p15:guide id="4" orient="horz" pos="2958">
          <p15:clr>
            <a:srgbClr val="FBAE40"/>
          </p15:clr>
        </p15:guide>
        <p15:guide id="5" pos="295">
          <p15:clr>
            <a:srgbClr val="FBAE40"/>
          </p15:clr>
        </p15:guide>
        <p15:guide id="7" orient="horz" pos="247">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304463-0A22-4949-A0DD-102C2780BCBC}"/>
              </a:ext>
            </a:extLst>
          </p:cNvPr>
          <p:cNvGrpSpPr/>
          <p:nvPr/>
        </p:nvGrpSpPr>
        <p:grpSpPr>
          <a:xfrm>
            <a:off x="5960061" y="4716327"/>
            <a:ext cx="2715538" cy="244326"/>
            <a:chOff x="6355453" y="3640610"/>
            <a:chExt cx="2118304" cy="228108"/>
          </a:xfrm>
        </p:grpSpPr>
        <p:pic>
          <p:nvPicPr>
            <p:cNvPr id="10" name="Picture 9" descr="GTlogo-primary-no tagline-RGB2012.jpg">
              <a:extLst>
                <a:ext uri="{FF2B5EF4-FFF2-40B4-BE49-F238E27FC236}">
                  <a16:creationId xmlns:a16="http://schemas.microsoft.com/office/drawing/2014/main" id="{9A5DD908-9DEE-4F77-AE80-112C4B295FCB}"/>
                </a:ext>
              </a:extLst>
            </p:cNvPr>
            <p:cNvPicPr>
              <a:picLocks noChangeAspect="1"/>
            </p:cNvPicPr>
            <p:nvPr/>
          </p:nvPicPr>
          <p:blipFill>
            <a:blip r:embed="rId23" cstate="hqprint">
              <a:extLst>
                <a:ext uri="{28A0092B-C50C-407E-A947-70E740481C1C}">
                  <a14:useLocalDpi xmlns:a14="http://schemas.microsoft.com/office/drawing/2010/main" val="0"/>
                </a:ext>
              </a:extLst>
            </a:blip>
            <a:stretch>
              <a:fillRect/>
            </a:stretch>
          </p:blipFill>
          <p:spPr>
            <a:xfrm>
              <a:off x="6355453" y="3640610"/>
              <a:ext cx="213006" cy="205424"/>
            </a:xfrm>
            <a:prstGeom prst="rect">
              <a:avLst/>
            </a:prstGeom>
          </p:spPr>
        </p:pic>
        <p:sp>
          <p:nvSpPr>
            <p:cNvPr id="11" name="Freeform 5">
              <a:extLst>
                <a:ext uri="{FF2B5EF4-FFF2-40B4-BE49-F238E27FC236}">
                  <a16:creationId xmlns:a16="http://schemas.microsoft.com/office/drawing/2014/main" id="{91ECCFF2-595F-4EB0-A441-F29C934292E8}"/>
                </a:ext>
              </a:extLst>
            </p:cNvPr>
            <p:cNvSpPr>
              <a:spLocks noEditPoints="1"/>
            </p:cNvSpPr>
            <p:nvPr/>
          </p:nvSpPr>
          <p:spPr bwMode="auto">
            <a:xfrm>
              <a:off x="6618058" y="3691355"/>
              <a:ext cx="851576" cy="104231"/>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33" dirty="0"/>
            </a:p>
          </p:txBody>
        </p:sp>
        <p:grpSp>
          <p:nvGrpSpPr>
            <p:cNvPr id="12" name="Group 11">
              <a:extLst>
                <a:ext uri="{FF2B5EF4-FFF2-40B4-BE49-F238E27FC236}">
                  <a16:creationId xmlns:a16="http://schemas.microsoft.com/office/drawing/2014/main" id="{944BED65-FF8F-4019-8890-C4DF169F9EF8}"/>
                </a:ext>
              </a:extLst>
            </p:cNvPr>
            <p:cNvGrpSpPr/>
            <p:nvPr/>
          </p:nvGrpSpPr>
          <p:grpSpPr>
            <a:xfrm>
              <a:off x="7607274" y="3715616"/>
              <a:ext cx="866483" cy="97941"/>
              <a:chOff x="6630170" y="4515559"/>
              <a:chExt cx="866483" cy="97941"/>
            </a:xfrm>
          </p:grpSpPr>
          <p:sp>
            <p:nvSpPr>
              <p:cNvPr id="14" name="Freeform 6">
                <a:extLst>
                  <a:ext uri="{FF2B5EF4-FFF2-40B4-BE49-F238E27FC236}">
                    <a16:creationId xmlns:a16="http://schemas.microsoft.com/office/drawing/2014/main" id="{0DC3BBEF-CB91-4283-BC75-69D2BBDD8D59}"/>
                  </a:ext>
                </a:extLst>
              </p:cNvPr>
              <p:cNvSpPr>
                <a:spLocks noEditPoints="1"/>
              </p:cNvSpPr>
              <p:nvPr/>
            </p:nvSpPr>
            <p:spPr bwMode="auto">
              <a:xfrm>
                <a:off x="6630170" y="4527240"/>
                <a:ext cx="61492" cy="67391"/>
              </a:xfrm>
              <a:custGeom>
                <a:avLst/>
                <a:gdLst>
                  <a:gd name="T0" fmla="*/ 331 w 674"/>
                  <a:gd name="T1" fmla="*/ 105 h 756"/>
                  <a:gd name="T2" fmla="*/ 331 w 674"/>
                  <a:gd name="T3" fmla="*/ 105 h 756"/>
                  <a:gd name="T4" fmla="*/ 217 w 674"/>
                  <a:gd name="T5" fmla="*/ 435 h 756"/>
                  <a:gd name="T6" fmla="*/ 449 w 674"/>
                  <a:gd name="T7" fmla="*/ 435 h 756"/>
                  <a:gd name="T8" fmla="*/ 331 w 674"/>
                  <a:gd name="T9" fmla="*/ 105 h 756"/>
                  <a:gd name="T10" fmla="*/ 331 w 674"/>
                  <a:gd name="T11" fmla="*/ 105 h 756"/>
                  <a:gd name="T12" fmla="*/ 568 w 674"/>
                  <a:gd name="T13" fmla="*/ 756 h 756"/>
                  <a:gd name="T14" fmla="*/ 568 w 674"/>
                  <a:gd name="T15" fmla="*/ 756 h 756"/>
                  <a:gd name="T16" fmla="*/ 478 w 674"/>
                  <a:gd name="T17" fmla="*/ 517 h 756"/>
                  <a:gd name="T18" fmla="*/ 190 w 674"/>
                  <a:gd name="T19" fmla="*/ 517 h 756"/>
                  <a:gd name="T20" fmla="*/ 107 w 674"/>
                  <a:gd name="T21" fmla="*/ 756 h 756"/>
                  <a:gd name="T22" fmla="*/ 0 w 674"/>
                  <a:gd name="T23" fmla="*/ 756 h 756"/>
                  <a:gd name="T24" fmla="*/ 275 w 674"/>
                  <a:gd name="T25" fmla="*/ 0 h 756"/>
                  <a:gd name="T26" fmla="*/ 394 w 674"/>
                  <a:gd name="T27" fmla="*/ 0 h 756"/>
                  <a:gd name="T28" fmla="*/ 674 w 674"/>
                  <a:gd name="T29" fmla="*/ 756 h 756"/>
                  <a:gd name="T30" fmla="*/ 568 w 674"/>
                  <a:gd name="T31"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4" h="756">
                    <a:moveTo>
                      <a:pt x="331" y="105"/>
                    </a:moveTo>
                    <a:lnTo>
                      <a:pt x="331" y="105"/>
                    </a:lnTo>
                    <a:lnTo>
                      <a:pt x="217" y="435"/>
                    </a:lnTo>
                    <a:lnTo>
                      <a:pt x="449" y="435"/>
                    </a:lnTo>
                    <a:lnTo>
                      <a:pt x="331" y="105"/>
                    </a:lnTo>
                    <a:lnTo>
                      <a:pt x="331" y="105"/>
                    </a:lnTo>
                    <a:close/>
                    <a:moveTo>
                      <a:pt x="568" y="756"/>
                    </a:moveTo>
                    <a:lnTo>
                      <a:pt x="568" y="756"/>
                    </a:lnTo>
                    <a:lnTo>
                      <a:pt x="478" y="517"/>
                    </a:lnTo>
                    <a:lnTo>
                      <a:pt x="190" y="517"/>
                    </a:lnTo>
                    <a:lnTo>
                      <a:pt x="107" y="756"/>
                    </a:lnTo>
                    <a:lnTo>
                      <a:pt x="0" y="756"/>
                    </a:lnTo>
                    <a:lnTo>
                      <a:pt x="275" y="0"/>
                    </a:lnTo>
                    <a:lnTo>
                      <a:pt x="394" y="0"/>
                    </a:lnTo>
                    <a:lnTo>
                      <a:pt x="674" y="756"/>
                    </a:lnTo>
                    <a:lnTo>
                      <a:pt x="568" y="756"/>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33" dirty="0"/>
              </a:p>
            </p:txBody>
          </p:sp>
          <p:sp>
            <p:nvSpPr>
              <p:cNvPr id="15" name="Freeform 7">
                <a:extLst>
                  <a:ext uri="{FF2B5EF4-FFF2-40B4-BE49-F238E27FC236}">
                    <a16:creationId xmlns:a16="http://schemas.microsoft.com/office/drawing/2014/main" id="{6F8DA4E6-B2C5-48AC-9AA5-57BD98DFA606}"/>
                  </a:ext>
                </a:extLst>
              </p:cNvPr>
              <p:cNvSpPr>
                <a:spLocks/>
              </p:cNvSpPr>
              <p:nvPr/>
            </p:nvSpPr>
            <p:spPr bwMode="auto">
              <a:xfrm>
                <a:off x="6698184" y="4548805"/>
                <a:ext cx="37268" cy="45826"/>
              </a:xfrm>
              <a:custGeom>
                <a:avLst/>
                <a:gdLst>
                  <a:gd name="T0" fmla="*/ 0 w 416"/>
                  <a:gd name="T1" fmla="*/ 12 h 514"/>
                  <a:gd name="T2" fmla="*/ 0 w 416"/>
                  <a:gd name="T3" fmla="*/ 12 h 514"/>
                  <a:gd name="T4" fmla="*/ 84 w 416"/>
                  <a:gd name="T5" fmla="*/ 12 h 514"/>
                  <a:gd name="T6" fmla="*/ 94 w 416"/>
                  <a:gd name="T7" fmla="*/ 75 h 514"/>
                  <a:gd name="T8" fmla="*/ 255 w 416"/>
                  <a:gd name="T9" fmla="*/ 0 h 514"/>
                  <a:gd name="T10" fmla="*/ 416 w 416"/>
                  <a:gd name="T11" fmla="*/ 174 h 514"/>
                  <a:gd name="T12" fmla="*/ 416 w 416"/>
                  <a:gd name="T13" fmla="*/ 514 h 514"/>
                  <a:gd name="T14" fmla="*/ 322 w 416"/>
                  <a:gd name="T15" fmla="*/ 514 h 514"/>
                  <a:gd name="T16" fmla="*/ 322 w 416"/>
                  <a:gd name="T17" fmla="*/ 203 h 514"/>
                  <a:gd name="T18" fmla="*/ 215 w 416"/>
                  <a:gd name="T19" fmla="*/ 83 h 514"/>
                  <a:gd name="T20" fmla="*/ 94 w 416"/>
                  <a:gd name="T21" fmla="*/ 226 h 514"/>
                  <a:gd name="T22" fmla="*/ 94 w 416"/>
                  <a:gd name="T23" fmla="*/ 514 h 514"/>
                  <a:gd name="T24" fmla="*/ 0 w 416"/>
                  <a:gd name="T25" fmla="*/ 514 h 514"/>
                  <a:gd name="T26" fmla="*/ 0 w 416"/>
                  <a:gd name="T27" fmla="*/ 1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6" h="514">
                    <a:moveTo>
                      <a:pt x="0" y="12"/>
                    </a:moveTo>
                    <a:lnTo>
                      <a:pt x="0" y="12"/>
                    </a:lnTo>
                    <a:lnTo>
                      <a:pt x="84" y="12"/>
                    </a:lnTo>
                    <a:lnTo>
                      <a:pt x="94" y="75"/>
                    </a:lnTo>
                    <a:cubicBezTo>
                      <a:pt x="127" y="28"/>
                      <a:pt x="181" y="0"/>
                      <a:pt x="255" y="0"/>
                    </a:cubicBezTo>
                    <a:cubicBezTo>
                      <a:pt x="365" y="0"/>
                      <a:pt x="416" y="59"/>
                      <a:pt x="416" y="174"/>
                    </a:cubicBezTo>
                    <a:lnTo>
                      <a:pt x="416" y="514"/>
                    </a:lnTo>
                    <a:lnTo>
                      <a:pt x="322" y="514"/>
                    </a:lnTo>
                    <a:lnTo>
                      <a:pt x="322" y="203"/>
                    </a:lnTo>
                    <a:cubicBezTo>
                      <a:pt x="322" y="119"/>
                      <a:pt x="296" y="83"/>
                      <a:pt x="215" y="83"/>
                    </a:cubicBezTo>
                    <a:cubicBezTo>
                      <a:pt x="127" y="83"/>
                      <a:pt x="94" y="142"/>
                      <a:pt x="94" y="226"/>
                    </a:cubicBezTo>
                    <a:lnTo>
                      <a:pt x="94" y="514"/>
                    </a:lnTo>
                    <a:lnTo>
                      <a:pt x="0" y="514"/>
                    </a:lnTo>
                    <a:lnTo>
                      <a:pt x="0" y="12"/>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33" dirty="0"/>
              </a:p>
            </p:txBody>
          </p:sp>
          <p:sp>
            <p:nvSpPr>
              <p:cNvPr id="16" name="Freeform 8">
                <a:extLst>
                  <a:ext uri="{FF2B5EF4-FFF2-40B4-BE49-F238E27FC236}">
                    <a16:creationId xmlns:a16="http://schemas.microsoft.com/office/drawing/2014/main" id="{DD10E9B1-855A-431C-9DCA-88EDEC960C0E}"/>
                  </a:ext>
                </a:extLst>
              </p:cNvPr>
              <p:cNvSpPr>
                <a:spLocks noEditPoints="1"/>
              </p:cNvSpPr>
              <p:nvPr/>
            </p:nvSpPr>
            <p:spPr bwMode="auto">
              <a:xfrm>
                <a:off x="6770857" y="4531733"/>
                <a:ext cx="8385" cy="62898"/>
              </a:xfrm>
              <a:custGeom>
                <a:avLst/>
                <a:gdLst>
                  <a:gd name="T0" fmla="*/ 0 w 93"/>
                  <a:gd name="T1" fmla="*/ 212 h 714"/>
                  <a:gd name="T2" fmla="*/ 0 w 93"/>
                  <a:gd name="T3" fmla="*/ 212 h 714"/>
                  <a:gd name="T4" fmla="*/ 93 w 93"/>
                  <a:gd name="T5" fmla="*/ 212 h 714"/>
                  <a:gd name="T6" fmla="*/ 93 w 93"/>
                  <a:gd name="T7" fmla="*/ 714 h 714"/>
                  <a:gd name="T8" fmla="*/ 0 w 93"/>
                  <a:gd name="T9" fmla="*/ 714 h 714"/>
                  <a:gd name="T10" fmla="*/ 0 w 93"/>
                  <a:gd name="T11" fmla="*/ 212 h 714"/>
                  <a:gd name="T12" fmla="*/ 0 w 93"/>
                  <a:gd name="T13" fmla="*/ 0 h 714"/>
                  <a:gd name="T14" fmla="*/ 0 w 93"/>
                  <a:gd name="T15" fmla="*/ 0 h 714"/>
                  <a:gd name="T16" fmla="*/ 93 w 93"/>
                  <a:gd name="T17" fmla="*/ 0 h 714"/>
                  <a:gd name="T18" fmla="*/ 93 w 93"/>
                  <a:gd name="T19" fmla="*/ 104 h 714"/>
                  <a:gd name="T20" fmla="*/ 0 w 93"/>
                  <a:gd name="T21" fmla="*/ 104 h 714"/>
                  <a:gd name="T22" fmla="*/ 0 w 93"/>
                  <a:gd name="T23"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714">
                    <a:moveTo>
                      <a:pt x="0" y="212"/>
                    </a:moveTo>
                    <a:lnTo>
                      <a:pt x="0" y="212"/>
                    </a:lnTo>
                    <a:lnTo>
                      <a:pt x="93" y="212"/>
                    </a:lnTo>
                    <a:lnTo>
                      <a:pt x="93" y="714"/>
                    </a:lnTo>
                    <a:lnTo>
                      <a:pt x="0" y="714"/>
                    </a:lnTo>
                    <a:lnTo>
                      <a:pt x="0" y="212"/>
                    </a:lnTo>
                    <a:close/>
                    <a:moveTo>
                      <a:pt x="0" y="0"/>
                    </a:moveTo>
                    <a:lnTo>
                      <a:pt x="0" y="0"/>
                    </a:lnTo>
                    <a:lnTo>
                      <a:pt x="93" y="0"/>
                    </a:lnTo>
                    <a:lnTo>
                      <a:pt x="93" y="104"/>
                    </a:lnTo>
                    <a:lnTo>
                      <a:pt x="0" y="104"/>
                    </a:lnTo>
                    <a:lnTo>
                      <a:pt x="0" y="0"/>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33" dirty="0"/>
              </a:p>
            </p:txBody>
          </p:sp>
          <p:sp>
            <p:nvSpPr>
              <p:cNvPr id="17" name="Freeform 9">
                <a:extLst>
                  <a:ext uri="{FF2B5EF4-FFF2-40B4-BE49-F238E27FC236}">
                    <a16:creationId xmlns:a16="http://schemas.microsoft.com/office/drawing/2014/main" id="{408E9E47-8BCA-4649-97EF-259E1227EB94}"/>
                  </a:ext>
                </a:extLst>
              </p:cNvPr>
              <p:cNvSpPr>
                <a:spLocks/>
              </p:cNvSpPr>
              <p:nvPr/>
            </p:nvSpPr>
            <p:spPr bwMode="auto">
              <a:xfrm>
                <a:off x="6790423" y="4548805"/>
                <a:ext cx="38200" cy="45826"/>
              </a:xfrm>
              <a:custGeom>
                <a:avLst/>
                <a:gdLst>
                  <a:gd name="T0" fmla="*/ 0 w 415"/>
                  <a:gd name="T1" fmla="*/ 12 h 514"/>
                  <a:gd name="T2" fmla="*/ 0 w 415"/>
                  <a:gd name="T3" fmla="*/ 12 h 514"/>
                  <a:gd name="T4" fmla="*/ 83 w 415"/>
                  <a:gd name="T5" fmla="*/ 12 h 514"/>
                  <a:gd name="T6" fmla="*/ 93 w 415"/>
                  <a:gd name="T7" fmla="*/ 75 h 514"/>
                  <a:gd name="T8" fmla="*/ 254 w 415"/>
                  <a:gd name="T9" fmla="*/ 0 h 514"/>
                  <a:gd name="T10" fmla="*/ 415 w 415"/>
                  <a:gd name="T11" fmla="*/ 174 h 514"/>
                  <a:gd name="T12" fmla="*/ 415 w 415"/>
                  <a:gd name="T13" fmla="*/ 514 h 514"/>
                  <a:gd name="T14" fmla="*/ 321 w 415"/>
                  <a:gd name="T15" fmla="*/ 514 h 514"/>
                  <a:gd name="T16" fmla="*/ 321 w 415"/>
                  <a:gd name="T17" fmla="*/ 203 h 514"/>
                  <a:gd name="T18" fmla="*/ 214 w 415"/>
                  <a:gd name="T19" fmla="*/ 83 h 514"/>
                  <a:gd name="T20" fmla="*/ 93 w 415"/>
                  <a:gd name="T21" fmla="*/ 226 h 514"/>
                  <a:gd name="T22" fmla="*/ 93 w 415"/>
                  <a:gd name="T23" fmla="*/ 514 h 514"/>
                  <a:gd name="T24" fmla="*/ 0 w 415"/>
                  <a:gd name="T25" fmla="*/ 514 h 514"/>
                  <a:gd name="T26" fmla="*/ 0 w 415"/>
                  <a:gd name="T27" fmla="*/ 1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5" h="514">
                    <a:moveTo>
                      <a:pt x="0" y="12"/>
                    </a:moveTo>
                    <a:lnTo>
                      <a:pt x="0" y="12"/>
                    </a:lnTo>
                    <a:lnTo>
                      <a:pt x="83" y="12"/>
                    </a:lnTo>
                    <a:lnTo>
                      <a:pt x="93" y="75"/>
                    </a:lnTo>
                    <a:cubicBezTo>
                      <a:pt x="126" y="28"/>
                      <a:pt x="180" y="0"/>
                      <a:pt x="254" y="0"/>
                    </a:cubicBezTo>
                    <a:cubicBezTo>
                      <a:pt x="364" y="0"/>
                      <a:pt x="415" y="59"/>
                      <a:pt x="415" y="174"/>
                    </a:cubicBezTo>
                    <a:lnTo>
                      <a:pt x="415" y="514"/>
                    </a:lnTo>
                    <a:lnTo>
                      <a:pt x="321" y="514"/>
                    </a:lnTo>
                    <a:lnTo>
                      <a:pt x="321" y="203"/>
                    </a:lnTo>
                    <a:cubicBezTo>
                      <a:pt x="321" y="119"/>
                      <a:pt x="295" y="83"/>
                      <a:pt x="214" y="83"/>
                    </a:cubicBezTo>
                    <a:cubicBezTo>
                      <a:pt x="126" y="83"/>
                      <a:pt x="93" y="142"/>
                      <a:pt x="93" y="226"/>
                    </a:cubicBezTo>
                    <a:lnTo>
                      <a:pt x="93" y="514"/>
                    </a:lnTo>
                    <a:lnTo>
                      <a:pt x="0" y="514"/>
                    </a:lnTo>
                    <a:lnTo>
                      <a:pt x="0" y="12"/>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33" dirty="0"/>
              </a:p>
            </p:txBody>
          </p:sp>
          <p:sp>
            <p:nvSpPr>
              <p:cNvPr id="18" name="Freeform 10">
                <a:extLst>
                  <a:ext uri="{FF2B5EF4-FFF2-40B4-BE49-F238E27FC236}">
                    <a16:creationId xmlns:a16="http://schemas.microsoft.com/office/drawing/2014/main" id="{AB84DAF4-770E-48B2-9777-C2E913A33E64}"/>
                  </a:ext>
                </a:extLst>
              </p:cNvPr>
              <p:cNvSpPr>
                <a:spLocks/>
              </p:cNvSpPr>
              <p:nvPr/>
            </p:nvSpPr>
            <p:spPr bwMode="auto">
              <a:xfrm>
                <a:off x="6836076" y="4548805"/>
                <a:ext cx="33541" cy="45826"/>
              </a:xfrm>
              <a:custGeom>
                <a:avLst/>
                <a:gdLst>
                  <a:gd name="T0" fmla="*/ 33 w 367"/>
                  <a:gd name="T1" fmla="*/ 398 h 521"/>
                  <a:gd name="T2" fmla="*/ 33 w 367"/>
                  <a:gd name="T3" fmla="*/ 398 h 521"/>
                  <a:gd name="T4" fmla="*/ 178 w 367"/>
                  <a:gd name="T5" fmla="*/ 442 h 521"/>
                  <a:gd name="T6" fmla="*/ 272 w 367"/>
                  <a:gd name="T7" fmla="*/ 376 h 521"/>
                  <a:gd name="T8" fmla="*/ 164 w 367"/>
                  <a:gd name="T9" fmla="*/ 295 h 521"/>
                  <a:gd name="T10" fmla="*/ 11 w 367"/>
                  <a:gd name="T11" fmla="*/ 151 h 521"/>
                  <a:gd name="T12" fmla="*/ 189 w 367"/>
                  <a:gd name="T13" fmla="*/ 0 h 521"/>
                  <a:gd name="T14" fmla="*/ 357 w 367"/>
                  <a:gd name="T15" fmla="*/ 50 h 521"/>
                  <a:gd name="T16" fmla="*/ 315 w 367"/>
                  <a:gd name="T17" fmla="*/ 117 h 521"/>
                  <a:gd name="T18" fmla="*/ 191 w 367"/>
                  <a:gd name="T19" fmla="*/ 77 h 521"/>
                  <a:gd name="T20" fmla="*/ 106 w 367"/>
                  <a:gd name="T21" fmla="*/ 142 h 521"/>
                  <a:gd name="T22" fmla="*/ 205 w 367"/>
                  <a:gd name="T23" fmla="*/ 218 h 521"/>
                  <a:gd name="T24" fmla="*/ 367 w 367"/>
                  <a:gd name="T25" fmla="*/ 366 h 521"/>
                  <a:gd name="T26" fmla="*/ 181 w 367"/>
                  <a:gd name="T27" fmla="*/ 521 h 521"/>
                  <a:gd name="T28" fmla="*/ 0 w 367"/>
                  <a:gd name="T29" fmla="*/ 476 h 521"/>
                  <a:gd name="T30" fmla="*/ 33 w 367"/>
                  <a:gd name="T31" fmla="*/ 39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21">
                    <a:moveTo>
                      <a:pt x="33" y="398"/>
                    </a:moveTo>
                    <a:lnTo>
                      <a:pt x="33" y="398"/>
                    </a:lnTo>
                    <a:cubicBezTo>
                      <a:pt x="68" y="419"/>
                      <a:pt x="122" y="442"/>
                      <a:pt x="178" y="442"/>
                    </a:cubicBezTo>
                    <a:cubicBezTo>
                      <a:pt x="231" y="442"/>
                      <a:pt x="272" y="429"/>
                      <a:pt x="272" y="376"/>
                    </a:cubicBezTo>
                    <a:cubicBezTo>
                      <a:pt x="272" y="327"/>
                      <a:pt x="233" y="311"/>
                      <a:pt x="164" y="295"/>
                    </a:cubicBezTo>
                    <a:cubicBezTo>
                      <a:pt x="79" y="277"/>
                      <a:pt x="11" y="249"/>
                      <a:pt x="11" y="151"/>
                    </a:cubicBezTo>
                    <a:cubicBezTo>
                      <a:pt x="11" y="54"/>
                      <a:pt x="84" y="0"/>
                      <a:pt x="189" y="0"/>
                    </a:cubicBezTo>
                    <a:cubicBezTo>
                      <a:pt x="276" y="0"/>
                      <a:pt x="333" y="33"/>
                      <a:pt x="357" y="50"/>
                    </a:cubicBezTo>
                    <a:lnTo>
                      <a:pt x="315" y="117"/>
                    </a:lnTo>
                    <a:cubicBezTo>
                      <a:pt x="278" y="93"/>
                      <a:pt x="235" y="77"/>
                      <a:pt x="191" y="77"/>
                    </a:cubicBezTo>
                    <a:cubicBezTo>
                      <a:pt x="143" y="77"/>
                      <a:pt x="106" y="93"/>
                      <a:pt x="106" y="142"/>
                    </a:cubicBezTo>
                    <a:cubicBezTo>
                      <a:pt x="106" y="191"/>
                      <a:pt x="149" y="204"/>
                      <a:pt x="205" y="218"/>
                    </a:cubicBezTo>
                    <a:cubicBezTo>
                      <a:pt x="288" y="238"/>
                      <a:pt x="367" y="267"/>
                      <a:pt x="367" y="366"/>
                    </a:cubicBezTo>
                    <a:cubicBezTo>
                      <a:pt x="367" y="468"/>
                      <a:pt x="291" y="521"/>
                      <a:pt x="181" y="521"/>
                    </a:cubicBezTo>
                    <a:cubicBezTo>
                      <a:pt x="100" y="521"/>
                      <a:pt x="28" y="493"/>
                      <a:pt x="0" y="476"/>
                    </a:cubicBezTo>
                    <a:lnTo>
                      <a:pt x="33" y="398"/>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33" dirty="0"/>
              </a:p>
            </p:txBody>
          </p:sp>
          <p:sp>
            <p:nvSpPr>
              <p:cNvPr id="19" name="Freeform 11">
                <a:extLst>
                  <a:ext uri="{FF2B5EF4-FFF2-40B4-BE49-F238E27FC236}">
                    <a16:creationId xmlns:a16="http://schemas.microsoft.com/office/drawing/2014/main" id="{56B9E24A-9A69-4BE1-B531-14D43E76AC2F}"/>
                  </a:ext>
                </a:extLst>
              </p:cNvPr>
              <p:cNvSpPr>
                <a:spLocks/>
              </p:cNvSpPr>
              <p:nvPr/>
            </p:nvSpPr>
            <p:spPr bwMode="auto">
              <a:xfrm>
                <a:off x="6874276" y="4537124"/>
                <a:ext cx="26088" cy="58405"/>
              </a:xfrm>
              <a:custGeom>
                <a:avLst/>
                <a:gdLst>
                  <a:gd name="T0" fmla="*/ 169 w 283"/>
                  <a:gd name="T1" fmla="*/ 226 h 657"/>
                  <a:gd name="T2" fmla="*/ 169 w 283"/>
                  <a:gd name="T3" fmla="*/ 226 h 657"/>
                  <a:gd name="T4" fmla="*/ 169 w 283"/>
                  <a:gd name="T5" fmla="*/ 516 h 657"/>
                  <a:gd name="T6" fmla="*/ 227 w 283"/>
                  <a:gd name="T7" fmla="*/ 582 h 657"/>
                  <a:gd name="T8" fmla="*/ 283 w 283"/>
                  <a:gd name="T9" fmla="*/ 575 h 657"/>
                  <a:gd name="T10" fmla="*/ 283 w 283"/>
                  <a:gd name="T11" fmla="*/ 647 h 657"/>
                  <a:gd name="T12" fmla="*/ 206 w 283"/>
                  <a:gd name="T13" fmla="*/ 657 h 657"/>
                  <a:gd name="T14" fmla="*/ 75 w 283"/>
                  <a:gd name="T15" fmla="*/ 543 h 657"/>
                  <a:gd name="T16" fmla="*/ 75 w 283"/>
                  <a:gd name="T17" fmla="*/ 226 h 657"/>
                  <a:gd name="T18" fmla="*/ 0 w 283"/>
                  <a:gd name="T19" fmla="*/ 226 h 657"/>
                  <a:gd name="T20" fmla="*/ 0 w 283"/>
                  <a:gd name="T21" fmla="*/ 144 h 657"/>
                  <a:gd name="T22" fmla="*/ 75 w 283"/>
                  <a:gd name="T23" fmla="*/ 144 h 657"/>
                  <a:gd name="T24" fmla="*/ 75 w 283"/>
                  <a:gd name="T25" fmla="*/ 16 h 657"/>
                  <a:gd name="T26" fmla="*/ 169 w 283"/>
                  <a:gd name="T27" fmla="*/ 0 h 657"/>
                  <a:gd name="T28" fmla="*/ 169 w 283"/>
                  <a:gd name="T29" fmla="*/ 144 h 657"/>
                  <a:gd name="T30" fmla="*/ 272 w 283"/>
                  <a:gd name="T31" fmla="*/ 144 h 657"/>
                  <a:gd name="T32" fmla="*/ 272 w 283"/>
                  <a:gd name="T33" fmla="*/ 226 h 657"/>
                  <a:gd name="T34" fmla="*/ 169 w 283"/>
                  <a:gd name="T35" fmla="*/ 22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 h="657">
                    <a:moveTo>
                      <a:pt x="169" y="226"/>
                    </a:moveTo>
                    <a:lnTo>
                      <a:pt x="169" y="226"/>
                    </a:lnTo>
                    <a:lnTo>
                      <a:pt x="169" y="516"/>
                    </a:lnTo>
                    <a:cubicBezTo>
                      <a:pt x="169" y="561"/>
                      <a:pt x="183" y="582"/>
                      <a:pt x="227" y="582"/>
                    </a:cubicBezTo>
                    <a:cubicBezTo>
                      <a:pt x="241" y="582"/>
                      <a:pt x="262" y="581"/>
                      <a:pt x="283" y="575"/>
                    </a:cubicBezTo>
                    <a:lnTo>
                      <a:pt x="283" y="647"/>
                    </a:lnTo>
                    <a:cubicBezTo>
                      <a:pt x="263" y="653"/>
                      <a:pt x="230" y="657"/>
                      <a:pt x="206" y="657"/>
                    </a:cubicBezTo>
                    <a:cubicBezTo>
                      <a:pt x="100" y="657"/>
                      <a:pt x="75" y="616"/>
                      <a:pt x="75" y="543"/>
                    </a:cubicBezTo>
                    <a:lnTo>
                      <a:pt x="75" y="226"/>
                    </a:lnTo>
                    <a:lnTo>
                      <a:pt x="0" y="226"/>
                    </a:lnTo>
                    <a:lnTo>
                      <a:pt x="0" y="144"/>
                    </a:lnTo>
                    <a:lnTo>
                      <a:pt x="75" y="144"/>
                    </a:lnTo>
                    <a:lnTo>
                      <a:pt x="75" y="16"/>
                    </a:lnTo>
                    <a:lnTo>
                      <a:pt x="169" y="0"/>
                    </a:lnTo>
                    <a:lnTo>
                      <a:pt x="169" y="144"/>
                    </a:lnTo>
                    <a:lnTo>
                      <a:pt x="272" y="144"/>
                    </a:lnTo>
                    <a:lnTo>
                      <a:pt x="272" y="226"/>
                    </a:lnTo>
                    <a:lnTo>
                      <a:pt x="169" y="226"/>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33" dirty="0"/>
              </a:p>
            </p:txBody>
          </p:sp>
          <p:sp>
            <p:nvSpPr>
              <p:cNvPr id="20" name="Freeform 12">
                <a:extLst>
                  <a:ext uri="{FF2B5EF4-FFF2-40B4-BE49-F238E27FC236}">
                    <a16:creationId xmlns:a16="http://schemas.microsoft.com/office/drawing/2014/main" id="{B57B979B-E773-4C37-9168-48DB42A4EC59}"/>
                  </a:ext>
                </a:extLst>
              </p:cNvPr>
              <p:cNvSpPr>
                <a:spLocks noEditPoints="1"/>
              </p:cNvSpPr>
              <p:nvPr/>
            </p:nvSpPr>
            <p:spPr bwMode="auto">
              <a:xfrm>
                <a:off x="6910612" y="4531733"/>
                <a:ext cx="8385" cy="62898"/>
              </a:xfrm>
              <a:custGeom>
                <a:avLst/>
                <a:gdLst>
                  <a:gd name="T0" fmla="*/ 0 w 92"/>
                  <a:gd name="T1" fmla="*/ 212 h 714"/>
                  <a:gd name="T2" fmla="*/ 0 w 92"/>
                  <a:gd name="T3" fmla="*/ 212 h 714"/>
                  <a:gd name="T4" fmla="*/ 92 w 92"/>
                  <a:gd name="T5" fmla="*/ 212 h 714"/>
                  <a:gd name="T6" fmla="*/ 92 w 92"/>
                  <a:gd name="T7" fmla="*/ 714 h 714"/>
                  <a:gd name="T8" fmla="*/ 0 w 92"/>
                  <a:gd name="T9" fmla="*/ 714 h 714"/>
                  <a:gd name="T10" fmla="*/ 0 w 92"/>
                  <a:gd name="T11" fmla="*/ 212 h 714"/>
                  <a:gd name="T12" fmla="*/ 0 w 92"/>
                  <a:gd name="T13" fmla="*/ 0 h 714"/>
                  <a:gd name="T14" fmla="*/ 0 w 92"/>
                  <a:gd name="T15" fmla="*/ 0 h 714"/>
                  <a:gd name="T16" fmla="*/ 92 w 92"/>
                  <a:gd name="T17" fmla="*/ 0 h 714"/>
                  <a:gd name="T18" fmla="*/ 92 w 92"/>
                  <a:gd name="T19" fmla="*/ 104 h 714"/>
                  <a:gd name="T20" fmla="*/ 0 w 92"/>
                  <a:gd name="T21" fmla="*/ 104 h 714"/>
                  <a:gd name="T22" fmla="*/ 0 w 92"/>
                  <a:gd name="T23"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714">
                    <a:moveTo>
                      <a:pt x="0" y="212"/>
                    </a:moveTo>
                    <a:lnTo>
                      <a:pt x="0" y="212"/>
                    </a:lnTo>
                    <a:lnTo>
                      <a:pt x="92" y="212"/>
                    </a:lnTo>
                    <a:lnTo>
                      <a:pt x="92" y="714"/>
                    </a:lnTo>
                    <a:lnTo>
                      <a:pt x="0" y="714"/>
                    </a:lnTo>
                    <a:lnTo>
                      <a:pt x="0" y="212"/>
                    </a:lnTo>
                    <a:close/>
                    <a:moveTo>
                      <a:pt x="0" y="0"/>
                    </a:moveTo>
                    <a:lnTo>
                      <a:pt x="0" y="0"/>
                    </a:lnTo>
                    <a:lnTo>
                      <a:pt x="92" y="0"/>
                    </a:lnTo>
                    <a:lnTo>
                      <a:pt x="92" y="104"/>
                    </a:lnTo>
                    <a:lnTo>
                      <a:pt x="0" y="104"/>
                    </a:lnTo>
                    <a:lnTo>
                      <a:pt x="0" y="0"/>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33" dirty="0"/>
              </a:p>
            </p:txBody>
          </p:sp>
          <p:sp>
            <p:nvSpPr>
              <p:cNvPr id="21" name="Freeform 13">
                <a:extLst>
                  <a:ext uri="{FF2B5EF4-FFF2-40B4-BE49-F238E27FC236}">
                    <a16:creationId xmlns:a16="http://schemas.microsoft.com/office/drawing/2014/main" id="{EA59839C-15FB-477B-ADCC-C5696FC886F7}"/>
                  </a:ext>
                </a:extLst>
              </p:cNvPr>
              <p:cNvSpPr>
                <a:spLocks/>
              </p:cNvSpPr>
              <p:nvPr/>
            </p:nvSpPr>
            <p:spPr bwMode="auto">
              <a:xfrm>
                <a:off x="6930178" y="4548805"/>
                <a:ext cx="38200" cy="45826"/>
              </a:xfrm>
              <a:custGeom>
                <a:avLst/>
                <a:gdLst>
                  <a:gd name="T0" fmla="*/ 0 w 416"/>
                  <a:gd name="T1" fmla="*/ 12 h 514"/>
                  <a:gd name="T2" fmla="*/ 0 w 416"/>
                  <a:gd name="T3" fmla="*/ 12 h 514"/>
                  <a:gd name="T4" fmla="*/ 84 w 416"/>
                  <a:gd name="T5" fmla="*/ 12 h 514"/>
                  <a:gd name="T6" fmla="*/ 94 w 416"/>
                  <a:gd name="T7" fmla="*/ 75 h 514"/>
                  <a:gd name="T8" fmla="*/ 255 w 416"/>
                  <a:gd name="T9" fmla="*/ 0 h 514"/>
                  <a:gd name="T10" fmla="*/ 416 w 416"/>
                  <a:gd name="T11" fmla="*/ 174 h 514"/>
                  <a:gd name="T12" fmla="*/ 416 w 416"/>
                  <a:gd name="T13" fmla="*/ 514 h 514"/>
                  <a:gd name="T14" fmla="*/ 322 w 416"/>
                  <a:gd name="T15" fmla="*/ 514 h 514"/>
                  <a:gd name="T16" fmla="*/ 322 w 416"/>
                  <a:gd name="T17" fmla="*/ 203 h 514"/>
                  <a:gd name="T18" fmla="*/ 215 w 416"/>
                  <a:gd name="T19" fmla="*/ 83 h 514"/>
                  <a:gd name="T20" fmla="*/ 94 w 416"/>
                  <a:gd name="T21" fmla="*/ 226 h 514"/>
                  <a:gd name="T22" fmla="*/ 94 w 416"/>
                  <a:gd name="T23" fmla="*/ 514 h 514"/>
                  <a:gd name="T24" fmla="*/ 0 w 416"/>
                  <a:gd name="T25" fmla="*/ 514 h 514"/>
                  <a:gd name="T26" fmla="*/ 0 w 416"/>
                  <a:gd name="T27" fmla="*/ 1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6" h="514">
                    <a:moveTo>
                      <a:pt x="0" y="12"/>
                    </a:moveTo>
                    <a:lnTo>
                      <a:pt x="0" y="12"/>
                    </a:lnTo>
                    <a:lnTo>
                      <a:pt x="84" y="12"/>
                    </a:lnTo>
                    <a:lnTo>
                      <a:pt x="94" y="75"/>
                    </a:lnTo>
                    <a:cubicBezTo>
                      <a:pt x="127" y="28"/>
                      <a:pt x="181" y="0"/>
                      <a:pt x="255" y="0"/>
                    </a:cubicBezTo>
                    <a:cubicBezTo>
                      <a:pt x="365" y="0"/>
                      <a:pt x="416" y="59"/>
                      <a:pt x="416" y="174"/>
                    </a:cubicBezTo>
                    <a:lnTo>
                      <a:pt x="416" y="514"/>
                    </a:lnTo>
                    <a:lnTo>
                      <a:pt x="322" y="514"/>
                    </a:lnTo>
                    <a:lnTo>
                      <a:pt x="322" y="203"/>
                    </a:lnTo>
                    <a:cubicBezTo>
                      <a:pt x="322" y="119"/>
                      <a:pt x="296" y="83"/>
                      <a:pt x="215" y="83"/>
                    </a:cubicBezTo>
                    <a:cubicBezTo>
                      <a:pt x="127" y="83"/>
                      <a:pt x="94" y="142"/>
                      <a:pt x="94" y="226"/>
                    </a:cubicBezTo>
                    <a:lnTo>
                      <a:pt x="94" y="514"/>
                    </a:lnTo>
                    <a:lnTo>
                      <a:pt x="0" y="514"/>
                    </a:lnTo>
                    <a:lnTo>
                      <a:pt x="0" y="12"/>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33" dirty="0"/>
              </a:p>
            </p:txBody>
          </p:sp>
          <p:sp>
            <p:nvSpPr>
              <p:cNvPr id="22" name="Freeform 14">
                <a:extLst>
                  <a:ext uri="{FF2B5EF4-FFF2-40B4-BE49-F238E27FC236}">
                    <a16:creationId xmlns:a16="http://schemas.microsoft.com/office/drawing/2014/main" id="{814F12F9-ACD0-4673-94FD-7F796DA2E593}"/>
                  </a:ext>
                </a:extLst>
              </p:cNvPr>
              <p:cNvSpPr>
                <a:spLocks/>
              </p:cNvSpPr>
              <p:nvPr/>
            </p:nvSpPr>
            <p:spPr bwMode="auto">
              <a:xfrm>
                <a:off x="6975832" y="4548805"/>
                <a:ext cx="39131" cy="46724"/>
              </a:xfrm>
              <a:custGeom>
                <a:avLst/>
                <a:gdLst>
                  <a:gd name="T0" fmla="*/ 384 w 429"/>
                  <a:gd name="T1" fmla="*/ 403 h 526"/>
                  <a:gd name="T2" fmla="*/ 384 w 429"/>
                  <a:gd name="T3" fmla="*/ 403 h 526"/>
                  <a:gd name="T4" fmla="*/ 421 w 429"/>
                  <a:gd name="T5" fmla="*/ 474 h 526"/>
                  <a:gd name="T6" fmla="*/ 244 w 429"/>
                  <a:gd name="T7" fmla="*/ 526 h 526"/>
                  <a:gd name="T8" fmla="*/ 0 w 429"/>
                  <a:gd name="T9" fmla="*/ 269 h 526"/>
                  <a:gd name="T10" fmla="*/ 243 w 429"/>
                  <a:gd name="T11" fmla="*/ 0 h 526"/>
                  <a:gd name="T12" fmla="*/ 429 w 429"/>
                  <a:gd name="T13" fmla="*/ 102 h 526"/>
                  <a:gd name="T14" fmla="*/ 367 w 429"/>
                  <a:gd name="T15" fmla="*/ 152 h 526"/>
                  <a:gd name="T16" fmla="*/ 239 w 429"/>
                  <a:gd name="T17" fmla="*/ 79 h 526"/>
                  <a:gd name="T18" fmla="*/ 100 w 429"/>
                  <a:gd name="T19" fmla="*/ 262 h 526"/>
                  <a:gd name="T20" fmla="*/ 252 w 429"/>
                  <a:gd name="T21" fmla="*/ 447 h 526"/>
                  <a:gd name="T22" fmla="*/ 384 w 429"/>
                  <a:gd name="T23" fmla="*/ 40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9" h="526">
                    <a:moveTo>
                      <a:pt x="384" y="403"/>
                    </a:moveTo>
                    <a:lnTo>
                      <a:pt x="384" y="403"/>
                    </a:lnTo>
                    <a:lnTo>
                      <a:pt x="421" y="474"/>
                    </a:lnTo>
                    <a:cubicBezTo>
                      <a:pt x="388" y="498"/>
                      <a:pt x="320" y="526"/>
                      <a:pt x="244" y="526"/>
                    </a:cubicBezTo>
                    <a:cubicBezTo>
                      <a:pt x="73" y="526"/>
                      <a:pt x="0" y="414"/>
                      <a:pt x="0" y="269"/>
                    </a:cubicBezTo>
                    <a:cubicBezTo>
                      <a:pt x="0" y="106"/>
                      <a:pt x="85" y="0"/>
                      <a:pt x="243" y="0"/>
                    </a:cubicBezTo>
                    <a:cubicBezTo>
                      <a:pt x="348" y="0"/>
                      <a:pt x="400" y="58"/>
                      <a:pt x="429" y="102"/>
                    </a:cubicBezTo>
                    <a:lnTo>
                      <a:pt x="367" y="152"/>
                    </a:lnTo>
                    <a:cubicBezTo>
                      <a:pt x="332" y="105"/>
                      <a:pt x="293" y="79"/>
                      <a:pt x="239" y="79"/>
                    </a:cubicBezTo>
                    <a:cubicBezTo>
                      <a:pt x="156" y="79"/>
                      <a:pt x="100" y="138"/>
                      <a:pt x="100" y="262"/>
                    </a:cubicBezTo>
                    <a:cubicBezTo>
                      <a:pt x="100" y="372"/>
                      <a:pt x="153" y="447"/>
                      <a:pt x="252" y="447"/>
                    </a:cubicBezTo>
                    <a:cubicBezTo>
                      <a:pt x="302" y="447"/>
                      <a:pt x="342" y="430"/>
                      <a:pt x="384" y="403"/>
                    </a:cubicBez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33" dirty="0"/>
              </a:p>
            </p:txBody>
          </p:sp>
          <p:sp>
            <p:nvSpPr>
              <p:cNvPr id="23" name="Freeform 15">
                <a:extLst>
                  <a:ext uri="{FF2B5EF4-FFF2-40B4-BE49-F238E27FC236}">
                    <a16:creationId xmlns:a16="http://schemas.microsoft.com/office/drawing/2014/main" id="{3503034E-B3D0-4EDF-B68C-D6A76EA399C9}"/>
                  </a:ext>
                </a:extLst>
              </p:cNvPr>
              <p:cNvSpPr>
                <a:spLocks/>
              </p:cNvSpPr>
              <p:nvPr/>
            </p:nvSpPr>
            <p:spPr bwMode="auto">
              <a:xfrm>
                <a:off x="7019622" y="4537124"/>
                <a:ext cx="26088" cy="58405"/>
              </a:xfrm>
              <a:custGeom>
                <a:avLst/>
                <a:gdLst>
                  <a:gd name="T0" fmla="*/ 169 w 282"/>
                  <a:gd name="T1" fmla="*/ 226 h 657"/>
                  <a:gd name="T2" fmla="*/ 169 w 282"/>
                  <a:gd name="T3" fmla="*/ 226 h 657"/>
                  <a:gd name="T4" fmla="*/ 169 w 282"/>
                  <a:gd name="T5" fmla="*/ 516 h 657"/>
                  <a:gd name="T6" fmla="*/ 226 w 282"/>
                  <a:gd name="T7" fmla="*/ 582 h 657"/>
                  <a:gd name="T8" fmla="*/ 282 w 282"/>
                  <a:gd name="T9" fmla="*/ 575 h 657"/>
                  <a:gd name="T10" fmla="*/ 282 w 282"/>
                  <a:gd name="T11" fmla="*/ 647 h 657"/>
                  <a:gd name="T12" fmla="*/ 206 w 282"/>
                  <a:gd name="T13" fmla="*/ 657 h 657"/>
                  <a:gd name="T14" fmla="*/ 74 w 282"/>
                  <a:gd name="T15" fmla="*/ 543 h 657"/>
                  <a:gd name="T16" fmla="*/ 74 w 282"/>
                  <a:gd name="T17" fmla="*/ 226 h 657"/>
                  <a:gd name="T18" fmla="*/ 0 w 282"/>
                  <a:gd name="T19" fmla="*/ 226 h 657"/>
                  <a:gd name="T20" fmla="*/ 0 w 282"/>
                  <a:gd name="T21" fmla="*/ 144 h 657"/>
                  <a:gd name="T22" fmla="*/ 74 w 282"/>
                  <a:gd name="T23" fmla="*/ 144 h 657"/>
                  <a:gd name="T24" fmla="*/ 74 w 282"/>
                  <a:gd name="T25" fmla="*/ 16 h 657"/>
                  <a:gd name="T26" fmla="*/ 169 w 282"/>
                  <a:gd name="T27" fmla="*/ 0 h 657"/>
                  <a:gd name="T28" fmla="*/ 169 w 282"/>
                  <a:gd name="T29" fmla="*/ 144 h 657"/>
                  <a:gd name="T30" fmla="*/ 272 w 282"/>
                  <a:gd name="T31" fmla="*/ 144 h 657"/>
                  <a:gd name="T32" fmla="*/ 272 w 282"/>
                  <a:gd name="T33" fmla="*/ 226 h 657"/>
                  <a:gd name="T34" fmla="*/ 169 w 282"/>
                  <a:gd name="T35" fmla="*/ 22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657">
                    <a:moveTo>
                      <a:pt x="169" y="226"/>
                    </a:moveTo>
                    <a:lnTo>
                      <a:pt x="169" y="226"/>
                    </a:lnTo>
                    <a:lnTo>
                      <a:pt x="169" y="516"/>
                    </a:lnTo>
                    <a:cubicBezTo>
                      <a:pt x="169" y="561"/>
                      <a:pt x="182" y="582"/>
                      <a:pt x="226" y="582"/>
                    </a:cubicBezTo>
                    <a:cubicBezTo>
                      <a:pt x="240" y="582"/>
                      <a:pt x="261" y="581"/>
                      <a:pt x="282" y="575"/>
                    </a:cubicBezTo>
                    <a:lnTo>
                      <a:pt x="282" y="647"/>
                    </a:lnTo>
                    <a:cubicBezTo>
                      <a:pt x="262" y="653"/>
                      <a:pt x="229" y="657"/>
                      <a:pt x="206" y="657"/>
                    </a:cubicBezTo>
                    <a:cubicBezTo>
                      <a:pt x="99" y="657"/>
                      <a:pt x="74" y="616"/>
                      <a:pt x="74" y="543"/>
                    </a:cubicBezTo>
                    <a:lnTo>
                      <a:pt x="74" y="226"/>
                    </a:lnTo>
                    <a:lnTo>
                      <a:pt x="0" y="226"/>
                    </a:lnTo>
                    <a:lnTo>
                      <a:pt x="0" y="144"/>
                    </a:lnTo>
                    <a:lnTo>
                      <a:pt x="74" y="144"/>
                    </a:lnTo>
                    <a:lnTo>
                      <a:pt x="74" y="16"/>
                    </a:lnTo>
                    <a:lnTo>
                      <a:pt x="169" y="0"/>
                    </a:lnTo>
                    <a:lnTo>
                      <a:pt x="169" y="144"/>
                    </a:lnTo>
                    <a:lnTo>
                      <a:pt x="272" y="144"/>
                    </a:lnTo>
                    <a:lnTo>
                      <a:pt x="272" y="226"/>
                    </a:lnTo>
                    <a:lnTo>
                      <a:pt x="169" y="226"/>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33" dirty="0"/>
              </a:p>
            </p:txBody>
          </p:sp>
          <p:sp>
            <p:nvSpPr>
              <p:cNvPr id="24" name="Freeform 16">
                <a:extLst>
                  <a:ext uri="{FF2B5EF4-FFF2-40B4-BE49-F238E27FC236}">
                    <a16:creationId xmlns:a16="http://schemas.microsoft.com/office/drawing/2014/main" id="{D8F9C11A-6860-4DE1-A2CD-C73EACEBC84A}"/>
                  </a:ext>
                </a:extLst>
              </p:cNvPr>
              <p:cNvSpPr>
                <a:spLocks/>
              </p:cNvSpPr>
              <p:nvPr/>
            </p:nvSpPr>
            <p:spPr bwMode="auto">
              <a:xfrm>
                <a:off x="7075524" y="4526342"/>
                <a:ext cx="27951" cy="68289"/>
              </a:xfrm>
              <a:custGeom>
                <a:avLst/>
                <a:gdLst>
                  <a:gd name="T0" fmla="*/ 278 w 310"/>
                  <a:gd name="T1" fmla="*/ 264 h 766"/>
                  <a:gd name="T2" fmla="*/ 278 w 310"/>
                  <a:gd name="T3" fmla="*/ 264 h 766"/>
                  <a:gd name="T4" fmla="*/ 278 w 310"/>
                  <a:gd name="T5" fmla="*/ 348 h 766"/>
                  <a:gd name="T6" fmla="*/ 167 w 310"/>
                  <a:gd name="T7" fmla="*/ 348 h 766"/>
                  <a:gd name="T8" fmla="*/ 167 w 310"/>
                  <a:gd name="T9" fmla="*/ 766 h 766"/>
                  <a:gd name="T10" fmla="*/ 74 w 310"/>
                  <a:gd name="T11" fmla="*/ 766 h 766"/>
                  <a:gd name="T12" fmla="*/ 74 w 310"/>
                  <a:gd name="T13" fmla="*/ 348 h 766"/>
                  <a:gd name="T14" fmla="*/ 0 w 310"/>
                  <a:gd name="T15" fmla="*/ 348 h 766"/>
                  <a:gd name="T16" fmla="*/ 0 w 310"/>
                  <a:gd name="T17" fmla="*/ 264 h 766"/>
                  <a:gd name="T18" fmla="*/ 74 w 310"/>
                  <a:gd name="T19" fmla="*/ 264 h 766"/>
                  <a:gd name="T20" fmla="*/ 74 w 310"/>
                  <a:gd name="T21" fmla="*/ 156 h 766"/>
                  <a:gd name="T22" fmla="*/ 217 w 310"/>
                  <a:gd name="T23" fmla="*/ 0 h 766"/>
                  <a:gd name="T24" fmla="*/ 310 w 310"/>
                  <a:gd name="T25" fmla="*/ 12 h 766"/>
                  <a:gd name="T26" fmla="*/ 310 w 310"/>
                  <a:gd name="T27" fmla="*/ 85 h 766"/>
                  <a:gd name="T28" fmla="*/ 249 w 310"/>
                  <a:gd name="T29" fmla="*/ 78 h 766"/>
                  <a:gd name="T30" fmla="*/ 167 w 310"/>
                  <a:gd name="T31" fmla="*/ 162 h 766"/>
                  <a:gd name="T32" fmla="*/ 167 w 310"/>
                  <a:gd name="T33" fmla="*/ 264 h 766"/>
                  <a:gd name="T34" fmla="*/ 278 w 310"/>
                  <a:gd name="T35" fmla="*/ 264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0" h="766">
                    <a:moveTo>
                      <a:pt x="278" y="264"/>
                    </a:moveTo>
                    <a:lnTo>
                      <a:pt x="278" y="264"/>
                    </a:lnTo>
                    <a:lnTo>
                      <a:pt x="278" y="348"/>
                    </a:lnTo>
                    <a:lnTo>
                      <a:pt x="167" y="348"/>
                    </a:lnTo>
                    <a:lnTo>
                      <a:pt x="167" y="766"/>
                    </a:lnTo>
                    <a:lnTo>
                      <a:pt x="74" y="766"/>
                    </a:lnTo>
                    <a:lnTo>
                      <a:pt x="74" y="348"/>
                    </a:lnTo>
                    <a:lnTo>
                      <a:pt x="0" y="348"/>
                    </a:lnTo>
                    <a:lnTo>
                      <a:pt x="0" y="264"/>
                    </a:lnTo>
                    <a:lnTo>
                      <a:pt x="74" y="264"/>
                    </a:lnTo>
                    <a:lnTo>
                      <a:pt x="74" y="156"/>
                    </a:lnTo>
                    <a:cubicBezTo>
                      <a:pt x="74" y="76"/>
                      <a:pt x="108" y="0"/>
                      <a:pt x="217" y="0"/>
                    </a:cubicBezTo>
                    <a:cubicBezTo>
                      <a:pt x="254" y="0"/>
                      <a:pt x="287" y="7"/>
                      <a:pt x="310" y="12"/>
                    </a:cubicBezTo>
                    <a:lnTo>
                      <a:pt x="310" y="85"/>
                    </a:lnTo>
                    <a:cubicBezTo>
                      <a:pt x="285" y="81"/>
                      <a:pt x="264" y="78"/>
                      <a:pt x="249" y="78"/>
                    </a:cubicBezTo>
                    <a:cubicBezTo>
                      <a:pt x="186" y="78"/>
                      <a:pt x="167" y="100"/>
                      <a:pt x="167" y="162"/>
                    </a:cubicBezTo>
                    <a:lnTo>
                      <a:pt x="167" y="264"/>
                    </a:lnTo>
                    <a:lnTo>
                      <a:pt x="278" y="264"/>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33" dirty="0"/>
              </a:p>
            </p:txBody>
          </p:sp>
          <p:sp>
            <p:nvSpPr>
              <p:cNvPr id="25" name="Freeform 17">
                <a:extLst>
                  <a:ext uri="{FF2B5EF4-FFF2-40B4-BE49-F238E27FC236}">
                    <a16:creationId xmlns:a16="http://schemas.microsoft.com/office/drawing/2014/main" id="{15183ADC-AE06-4FE6-8A65-FB066000A55C}"/>
                  </a:ext>
                </a:extLst>
              </p:cNvPr>
              <p:cNvSpPr>
                <a:spLocks noEditPoints="1"/>
              </p:cNvSpPr>
              <p:nvPr/>
            </p:nvSpPr>
            <p:spPr bwMode="auto">
              <a:xfrm>
                <a:off x="7103475" y="4548805"/>
                <a:ext cx="44722" cy="46724"/>
              </a:xfrm>
              <a:custGeom>
                <a:avLst/>
                <a:gdLst>
                  <a:gd name="T0" fmla="*/ 393 w 493"/>
                  <a:gd name="T1" fmla="*/ 270 h 526"/>
                  <a:gd name="T2" fmla="*/ 393 w 493"/>
                  <a:gd name="T3" fmla="*/ 270 h 526"/>
                  <a:gd name="T4" fmla="*/ 248 w 493"/>
                  <a:gd name="T5" fmla="*/ 76 h 526"/>
                  <a:gd name="T6" fmla="*/ 98 w 493"/>
                  <a:gd name="T7" fmla="*/ 264 h 526"/>
                  <a:gd name="T8" fmla="*/ 247 w 493"/>
                  <a:gd name="T9" fmla="*/ 450 h 526"/>
                  <a:gd name="T10" fmla="*/ 393 w 493"/>
                  <a:gd name="T11" fmla="*/ 270 h 526"/>
                  <a:gd name="T12" fmla="*/ 393 w 493"/>
                  <a:gd name="T13" fmla="*/ 270 h 526"/>
                  <a:gd name="T14" fmla="*/ 493 w 493"/>
                  <a:gd name="T15" fmla="*/ 265 h 526"/>
                  <a:gd name="T16" fmla="*/ 493 w 493"/>
                  <a:gd name="T17" fmla="*/ 265 h 526"/>
                  <a:gd name="T18" fmla="*/ 242 w 493"/>
                  <a:gd name="T19" fmla="*/ 526 h 526"/>
                  <a:gd name="T20" fmla="*/ 0 w 493"/>
                  <a:gd name="T21" fmla="*/ 266 h 526"/>
                  <a:gd name="T22" fmla="*/ 255 w 493"/>
                  <a:gd name="T23" fmla="*/ 0 h 526"/>
                  <a:gd name="T24" fmla="*/ 493 w 493"/>
                  <a:gd name="T25" fmla="*/ 26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3" h="526">
                    <a:moveTo>
                      <a:pt x="393" y="270"/>
                    </a:moveTo>
                    <a:lnTo>
                      <a:pt x="393" y="270"/>
                    </a:lnTo>
                    <a:cubicBezTo>
                      <a:pt x="393" y="143"/>
                      <a:pt x="337" y="76"/>
                      <a:pt x="248" y="76"/>
                    </a:cubicBezTo>
                    <a:cubicBezTo>
                      <a:pt x="159" y="76"/>
                      <a:pt x="98" y="143"/>
                      <a:pt x="98" y="264"/>
                    </a:cubicBezTo>
                    <a:cubicBezTo>
                      <a:pt x="98" y="389"/>
                      <a:pt x="157" y="450"/>
                      <a:pt x="247" y="450"/>
                    </a:cubicBezTo>
                    <a:cubicBezTo>
                      <a:pt x="335" y="450"/>
                      <a:pt x="393" y="391"/>
                      <a:pt x="393" y="270"/>
                    </a:cubicBezTo>
                    <a:lnTo>
                      <a:pt x="393" y="270"/>
                    </a:lnTo>
                    <a:close/>
                    <a:moveTo>
                      <a:pt x="493" y="265"/>
                    </a:moveTo>
                    <a:lnTo>
                      <a:pt x="493" y="265"/>
                    </a:lnTo>
                    <a:cubicBezTo>
                      <a:pt x="493" y="425"/>
                      <a:pt x="397" y="526"/>
                      <a:pt x="242" y="526"/>
                    </a:cubicBezTo>
                    <a:cubicBezTo>
                      <a:pt x="86" y="526"/>
                      <a:pt x="0" y="421"/>
                      <a:pt x="0" y="266"/>
                    </a:cubicBezTo>
                    <a:cubicBezTo>
                      <a:pt x="0" y="116"/>
                      <a:pt x="86" y="0"/>
                      <a:pt x="255" y="0"/>
                    </a:cubicBezTo>
                    <a:cubicBezTo>
                      <a:pt x="405" y="0"/>
                      <a:pt x="493" y="98"/>
                      <a:pt x="493" y="265"/>
                    </a:cubicBez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33" dirty="0"/>
              </a:p>
            </p:txBody>
          </p:sp>
          <p:sp>
            <p:nvSpPr>
              <p:cNvPr id="26" name="Freeform 18">
                <a:extLst>
                  <a:ext uri="{FF2B5EF4-FFF2-40B4-BE49-F238E27FC236}">
                    <a16:creationId xmlns:a16="http://schemas.microsoft.com/office/drawing/2014/main" id="{4FB9B630-8B23-4ADA-BD02-A9EF11BD31FD}"/>
                  </a:ext>
                </a:extLst>
              </p:cNvPr>
              <p:cNvSpPr>
                <a:spLocks/>
              </p:cNvSpPr>
              <p:nvPr/>
            </p:nvSpPr>
            <p:spPr bwMode="auto">
              <a:xfrm>
                <a:off x="7155650" y="4548805"/>
                <a:ext cx="24224" cy="45826"/>
              </a:xfrm>
              <a:custGeom>
                <a:avLst/>
                <a:gdLst>
                  <a:gd name="T0" fmla="*/ 0 w 257"/>
                  <a:gd name="T1" fmla="*/ 13 h 515"/>
                  <a:gd name="T2" fmla="*/ 0 w 257"/>
                  <a:gd name="T3" fmla="*/ 13 h 515"/>
                  <a:gd name="T4" fmla="*/ 80 w 257"/>
                  <a:gd name="T5" fmla="*/ 13 h 515"/>
                  <a:gd name="T6" fmla="*/ 93 w 257"/>
                  <a:gd name="T7" fmla="*/ 73 h 515"/>
                  <a:gd name="T8" fmla="*/ 209 w 257"/>
                  <a:gd name="T9" fmla="*/ 0 h 515"/>
                  <a:gd name="T10" fmla="*/ 257 w 257"/>
                  <a:gd name="T11" fmla="*/ 6 h 515"/>
                  <a:gd name="T12" fmla="*/ 257 w 257"/>
                  <a:gd name="T13" fmla="*/ 98 h 515"/>
                  <a:gd name="T14" fmla="*/ 199 w 257"/>
                  <a:gd name="T15" fmla="*/ 94 h 515"/>
                  <a:gd name="T16" fmla="*/ 93 w 257"/>
                  <a:gd name="T17" fmla="*/ 199 h 515"/>
                  <a:gd name="T18" fmla="*/ 93 w 257"/>
                  <a:gd name="T19" fmla="*/ 515 h 515"/>
                  <a:gd name="T20" fmla="*/ 0 w 257"/>
                  <a:gd name="T21" fmla="*/ 515 h 515"/>
                  <a:gd name="T22" fmla="*/ 0 w 257"/>
                  <a:gd name="T23" fmla="*/ 1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515">
                    <a:moveTo>
                      <a:pt x="0" y="13"/>
                    </a:moveTo>
                    <a:lnTo>
                      <a:pt x="0" y="13"/>
                    </a:lnTo>
                    <a:lnTo>
                      <a:pt x="80" y="13"/>
                    </a:lnTo>
                    <a:lnTo>
                      <a:pt x="93" y="73"/>
                    </a:lnTo>
                    <a:cubicBezTo>
                      <a:pt x="112" y="29"/>
                      <a:pt x="157" y="0"/>
                      <a:pt x="209" y="0"/>
                    </a:cubicBezTo>
                    <a:cubicBezTo>
                      <a:pt x="227" y="0"/>
                      <a:pt x="240" y="1"/>
                      <a:pt x="257" y="6"/>
                    </a:cubicBezTo>
                    <a:lnTo>
                      <a:pt x="257" y="98"/>
                    </a:lnTo>
                    <a:cubicBezTo>
                      <a:pt x="237" y="95"/>
                      <a:pt x="220" y="94"/>
                      <a:pt x="199" y="94"/>
                    </a:cubicBezTo>
                    <a:cubicBezTo>
                      <a:pt x="140" y="94"/>
                      <a:pt x="93" y="127"/>
                      <a:pt x="93" y="199"/>
                    </a:cubicBezTo>
                    <a:lnTo>
                      <a:pt x="93" y="515"/>
                    </a:lnTo>
                    <a:lnTo>
                      <a:pt x="0" y="515"/>
                    </a:lnTo>
                    <a:lnTo>
                      <a:pt x="0" y="13"/>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33" dirty="0"/>
              </a:p>
            </p:txBody>
          </p:sp>
          <p:sp>
            <p:nvSpPr>
              <p:cNvPr id="27" name="Freeform 19">
                <a:extLst>
                  <a:ext uri="{FF2B5EF4-FFF2-40B4-BE49-F238E27FC236}">
                    <a16:creationId xmlns:a16="http://schemas.microsoft.com/office/drawing/2014/main" id="{53BFDDF9-6F70-4C09-A3C0-34DF8543C56E}"/>
                  </a:ext>
                </a:extLst>
              </p:cNvPr>
              <p:cNvSpPr>
                <a:spLocks noEditPoints="1"/>
              </p:cNvSpPr>
              <p:nvPr/>
            </p:nvSpPr>
            <p:spPr bwMode="auto">
              <a:xfrm>
                <a:off x="7202235" y="4548805"/>
                <a:ext cx="42858" cy="64695"/>
              </a:xfrm>
              <a:custGeom>
                <a:avLst/>
                <a:gdLst>
                  <a:gd name="T0" fmla="*/ 370 w 463"/>
                  <a:gd name="T1" fmla="*/ 132 h 730"/>
                  <a:gd name="T2" fmla="*/ 370 w 463"/>
                  <a:gd name="T3" fmla="*/ 132 h 730"/>
                  <a:gd name="T4" fmla="*/ 243 w 463"/>
                  <a:gd name="T5" fmla="*/ 77 h 730"/>
                  <a:gd name="T6" fmla="*/ 100 w 463"/>
                  <a:gd name="T7" fmla="*/ 268 h 730"/>
                  <a:gd name="T8" fmla="*/ 236 w 463"/>
                  <a:gd name="T9" fmla="*/ 452 h 730"/>
                  <a:gd name="T10" fmla="*/ 370 w 463"/>
                  <a:gd name="T11" fmla="*/ 331 h 730"/>
                  <a:gd name="T12" fmla="*/ 370 w 463"/>
                  <a:gd name="T13" fmla="*/ 132 h 730"/>
                  <a:gd name="T14" fmla="*/ 370 w 463"/>
                  <a:gd name="T15" fmla="*/ 132 h 730"/>
                  <a:gd name="T16" fmla="*/ 463 w 463"/>
                  <a:gd name="T17" fmla="*/ 492 h 730"/>
                  <a:gd name="T18" fmla="*/ 463 w 463"/>
                  <a:gd name="T19" fmla="*/ 492 h 730"/>
                  <a:gd name="T20" fmla="*/ 214 w 463"/>
                  <a:gd name="T21" fmla="*/ 730 h 730"/>
                  <a:gd name="T22" fmla="*/ 46 w 463"/>
                  <a:gd name="T23" fmla="*/ 704 h 730"/>
                  <a:gd name="T24" fmla="*/ 46 w 463"/>
                  <a:gd name="T25" fmla="*/ 623 h 730"/>
                  <a:gd name="T26" fmla="*/ 209 w 463"/>
                  <a:gd name="T27" fmla="*/ 651 h 730"/>
                  <a:gd name="T28" fmla="*/ 370 w 463"/>
                  <a:gd name="T29" fmla="*/ 488 h 730"/>
                  <a:gd name="T30" fmla="*/ 370 w 463"/>
                  <a:gd name="T31" fmla="*/ 460 h 730"/>
                  <a:gd name="T32" fmla="*/ 220 w 463"/>
                  <a:gd name="T33" fmla="*/ 526 h 730"/>
                  <a:gd name="T34" fmla="*/ 0 w 463"/>
                  <a:gd name="T35" fmla="*/ 272 h 730"/>
                  <a:gd name="T36" fmla="*/ 228 w 463"/>
                  <a:gd name="T37" fmla="*/ 0 h 730"/>
                  <a:gd name="T38" fmla="*/ 378 w 463"/>
                  <a:gd name="T39" fmla="*/ 52 h 730"/>
                  <a:gd name="T40" fmla="*/ 386 w 463"/>
                  <a:gd name="T41" fmla="*/ 10 h 730"/>
                  <a:gd name="T42" fmla="*/ 463 w 463"/>
                  <a:gd name="T43" fmla="*/ 10 h 730"/>
                  <a:gd name="T44" fmla="*/ 463 w 463"/>
                  <a:gd name="T45" fmla="*/ 492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730">
                    <a:moveTo>
                      <a:pt x="370" y="132"/>
                    </a:moveTo>
                    <a:lnTo>
                      <a:pt x="370" y="132"/>
                    </a:lnTo>
                    <a:cubicBezTo>
                      <a:pt x="346" y="101"/>
                      <a:pt x="290" y="77"/>
                      <a:pt x="243" y="77"/>
                    </a:cubicBezTo>
                    <a:cubicBezTo>
                      <a:pt x="149" y="77"/>
                      <a:pt x="100" y="144"/>
                      <a:pt x="100" y="268"/>
                    </a:cubicBezTo>
                    <a:cubicBezTo>
                      <a:pt x="100" y="401"/>
                      <a:pt x="154" y="452"/>
                      <a:pt x="236" y="452"/>
                    </a:cubicBezTo>
                    <a:cubicBezTo>
                      <a:pt x="309" y="452"/>
                      <a:pt x="370" y="394"/>
                      <a:pt x="370" y="331"/>
                    </a:cubicBezTo>
                    <a:lnTo>
                      <a:pt x="370" y="132"/>
                    </a:lnTo>
                    <a:lnTo>
                      <a:pt x="370" y="132"/>
                    </a:lnTo>
                    <a:close/>
                    <a:moveTo>
                      <a:pt x="463" y="492"/>
                    </a:moveTo>
                    <a:lnTo>
                      <a:pt x="463" y="492"/>
                    </a:lnTo>
                    <a:cubicBezTo>
                      <a:pt x="463" y="658"/>
                      <a:pt x="369" y="730"/>
                      <a:pt x="214" y="730"/>
                    </a:cubicBezTo>
                    <a:cubicBezTo>
                      <a:pt x="149" y="730"/>
                      <a:pt x="93" y="721"/>
                      <a:pt x="46" y="704"/>
                    </a:cubicBezTo>
                    <a:lnTo>
                      <a:pt x="46" y="623"/>
                    </a:lnTo>
                    <a:cubicBezTo>
                      <a:pt x="99" y="642"/>
                      <a:pt x="162" y="651"/>
                      <a:pt x="209" y="651"/>
                    </a:cubicBezTo>
                    <a:cubicBezTo>
                      <a:pt x="323" y="651"/>
                      <a:pt x="370" y="599"/>
                      <a:pt x="370" y="488"/>
                    </a:cubicBezTo>
                    <a:lnTo>
                      <a:pt x="370" y="460"/>
                    </a:lnTo>
                    <a:cubicBezTo>
                      <a:pt x="339" y="500"/>
                      <a:pt x="275" y="526"/>
                      <a:pt x="220" y="526"/>
                    </a:cubicBezTo>
                    <a:cubicBezTo>
                      <a:pt x="67" y="526"/>
                      <a:pt x="0" y="427"/>
                      <a:pt x="0" y="272"/>
                    </a:cubicBezTo>
                    <a:cubicBezTo>
                      <a:pt x="0" y="98"/>
                      <a:pt x="90" y="0"/>
                      <a:pt x="228" y="0"/>
                    </a:cubicBezTo>
                    <a:cubicBezTo>
                      <a:pt x="284" y="0"/>
                      <a:pt x="346" y="22"/>
                      <a:pt x="378" y="52"/>
                    </a:cubicBezTo>
                    <a:lnTo>
                      <a:pt x="386" y="10"/>
                    </a:lnTo>
                    <a:lnTo>
                      <a:pt x="463" y="10"/>
                    </a:lnTo>
                    <a:lnTo>
                      <a:pt x="463" y="492"/>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33" dirty="0"/>
              </a:p>
            </p:txBody>
          </p:sp>
          <p:sp>
            <p:nvSpPr>
              <p:cNvPr id="28" name="Freeform 20">
                <a:extLst>
                  <a:ext uri="{FF2B5EF4-FFF2-40B4-BE49-F238E27FC236}">
                    <a16:creationId xmlns:a16="http://schemas.microsoft.com/office/drawing/2014/main" id="{AD0B3C5D-A0F6-4FCF-8551-76AFA9F9FEF0}"/>
                  </a:ext>
                </a:extLst>
              </p:cNvPr>
              <p:cNvSpPr>
                <a:spLocks/>
              </p:cNvSpPr>
              <p:nvPr/>
            </p:nvSpPr>
            <p:spPr bwMode="auto">
              <a:xfrm>
                <a:off x="7253479" y="4548805"/>
                <a:ext cx="23293" cy="45826"/>
              </a:xfrm>
              <a:custGeom>
                <a:avLst/>
                <a:gdLst>
                  <a:gd name="T0" fmla="*/ 0 w 257"/>
                  <a:gd name="T1" fmla="*/ 13 h 515"/>
                  <a:gd name="T2" fmla="*/ 0 w 257"/>
                  <a:gd name="T3" fmla="*/ 13 h 515"/>
                  <a:gd name="T4" fmla="*/ 80 w 257"/>
                  <a:gd name="T5" fmla="*/ 13 h 515"/>
                  <a:gd name="T6" fmla="*/ 94 w 257"/>
                  <a:gd name="T7" fmla="*/ 73 h 515"/>
                  <a:gd name="T8" fmla="*/ 210 w 257"/>
                  <a:gd name="T9" fmla="*/ 0 h 515"/>
                  <a:gd name="T10" fmla="*/ 257 w 257"/>
                  <a:gd name="T11" fmla="*/ 6 h 515"/>
                  <a:gd name="T12" fmla="*/ 257 w 257"/>
                  <a:gd name="T13" fmla="*/ 98 h 515"/>
                  <a:gd name="T14" fmla="*/ 199 w 257"/>
                  <a:gd name="T15" fmla="*/ 94 h 515"/>
                  <a:gd name="T16" fmla="*/ 94 w 257"/>
                  <a:gd name="T17" fmla="*/ 199 h 515"/>
                  <a:gd name="T18" fmla="*/ 94 w 257"/>
                  <a:gd name="T19" fmla="*/ 515 h 515"/>
                  <a:gd name="T20" fmla="*/ 0 w 257"/>
                  <a:gd name="T21" fmla="*/ 515 h 515"/>
                  <a:gd name="T22" fmla="*/ 0 w 257"/>
                  <a:gd name="T23" fmla="*/ 1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515">
                    <a:moveTo>
                      <a:pt x="0" y="13"/>
                    </a:moveTo>
                    <a:lnTo>
                      <a:pt x="0" y="13"/>
                    </a:lnTo>
                    <a:lnTo>
                      <a:pt x="80" y="13"/>
                    </a:lnTo>
                    <a:lnTo>
                      <a:pt x="94" y="73"/>
                    </a:lnTo>
                    <a:cubicBezTo>
                      <a:pt x="113" y="29"/>
                      <a:pt x="158" y="0"/>
                      <a:pt x="210" y="0"/>
                    </a:cubicBezTo>
                    <a:cubicBezTo>
                      <a:pt x="227" y="0"/>
                      <a:pt x="241" y="1"/>
                      <a:pt x="257" y="6"/>
                    </a:cubicBezTo>
                    <a:lnTo>
                      <a:pt x="257" y="98"/>
                    </a:lnTo>
                    <a:cubicBezTo>
                      <a:pt x="238" y="95"/>
                      <a:pt x="220" y="94"/>
                      <a:pt x="199" y="94"/>
                    </a:cubicBezTo>
                    <a:cubicBezTo>
                      <a:pt x="140" y="94"/>
                      <a:pt x="94" y="127"/>
                      <a:pt x="94" y="199"/>
                    </a:cubicBezTo>
                    <a:lnTo>
                      <a:pt x="94" y="515"/>
                    </a:lnTo>
                    <a:lnTo>
                      <a:pt x="0" y="515"/>
                    </a:lnTo>
                    <a:lnTo>
                      <a:pt x="0" y="13"/>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33" dirty="0"/>
              </a:p>
            </p:txBody>
          </p:sp>
          <p:sp>
            <p:nvSpPr>
              <p:cNvPr id="29" name="Freeform 21">
                <a:extLst>
                  <a:ext uri="{FF2B5EF4-FFF2-40B4-BE49-F238E27FC236}">
                    <a16:creationId xmlns:a16="http://schemas.microsoft.com/office/drawing/2014/main" id="{4D392FEB-0A68-4D98-92E9-01D2BBEB4435}"/>
                  </a:ext>
                </a:extLst>
              </p:cNvPr>
              <p:cNvSpPr>
                <a:spLocks noEditPoints="1"/>
              </p:cNvSpPr>
              <p:nvPr/>
            </p:nvSpPr>
            <p:spPr bwMode="auto">
              <a:xfrm>
                <a:off x="7279566" y="4548805"/>
                <a:ext cx="44722" cy="46724"/>
              </a:xfrm>
              <a:custGeom>
                <a:avLst/>
                <a:gdLst>
                  <a:gd name="T0" fmla="*/ 392 w 493"/>
                  <a:gd name="T1" fmla="*/ 270 h 526"/>
                  <a:gd name="T2" fmla="*/ 392 w 493"/>
                  <a:gd name="T3" fmla="*/ 270 h 526"/>
                  <a:gd name="T4" fmla="*/ 247 w 493"/>
                  <a:gd name="T5" fmla="*/ 76 h 526"/>
                  <a:gd name="T6" fmla="*/ 97 w 493"/>
                  <a:gd name="T7" fmla="*/ 264 h 526"/>
                  <a:gd name="T8" fmla="*/ 246 w 493"/>
                  <a:gd name="T9" fmla="*/ 450 h 526"/>
                  <a:gd name="T10" fmla="*/ 392 w 493"/>
                  <a:gd name="T11" fmla="*/ 270 h 526"/>
                  <a:gd name="T12" fmla="*/ 392 w 493"/>
                  <a:gd name="T13" fmla="*/ 270 h 526"/>
                  <a:gd name="T14" fmla="*/ 493 w 493"/>
                  <a:gd name="T15" fmla="*/ 265 h 526"/>
                  <a:gd name="T16" fmla="*/ 493 w 493"/>
                  <a:gd name="T17" fmla="*/ 265 h 526"/>
                  <a:gd name="T18" fmla="*/ 241 w 493"/>
                  <a:gd name="T19" fmla="*/ 526 h 526"/>
                  <a:gd name="T20" fmla="*/ 0 w 493"/>
                  <a:gd name="T21" fmla="*/ 266 h 526"/>
                  <a:gd name="T22" fmla="*/ 254 w 493"/>
                  <a:gd name="T23" fmla="*/ 0 h 526"/>
                  <a:gd name="T24" fmla="*/ 493 w 493"/>
                  <a:gd name="T25" fmla="*/ 26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3" h="526">
                    <a:moveTo>
                      <a:pt x="392" y="270"/>
                    </a:moveTo>
                    <a:lnTo>
                      <a:pt x="392" y="270"/>
                    </a:lnTo>
                    <a:cubicBezTo>
                      <a:pt x="392" y="143"/>
                      <a:pt x="336" y="76"/>
                      <a:pt x="247" y="76"/>
                    </a:cubicBezTo>
                    <a:cubicBezTo>
                      <a:pt x="158" y="76"/>
                      <a:pt x="97" y="143"/>
                      <a:pt x="97" y="264"/>
                    </a:cubicBezTo>
                    <a:cubicBezTo>
                      <a:pt x="97" y="389"/>
                      <a:pt x="156" y="450"/>
                      <a:pt x="246" y="450"/>
                    </a:cubicBezTo>
                    <a:cubicBezTo>
                      <a:pt x="334" y="450"/>
                      <a:pt x="392" y="391"/>
                      <a:pt x="392" y="270"/>
                    </a:cubicBezTo>
                    <a:lnTo>
                      <a:pt x="392" y="270"/>
                    </a:lnTo>
                    <a:close/>
                    <a:moveTo>
                      <a:pt x="493" y="265"/>
                    </a:moveTo>
                    <a:lnTo>
                      <a:pt x="493" y="265"/>
                    </a:lnTo>
                    <a:cubicBezTo>
                      <a:pt x="493" y="425"/>
                      <a:pt x="397" y="526"/>
                      <a:pt x="241" y="526"/>
                    </a:cubicBezTo>
                    <a:cubicBezTo>
                      <a:pt x="85" y="526"/>
                      <a:pt x="0" y="421"/>
                      <a:pt x="0" y="266"/>
                    </a:cubicBezTo>
                    <a:cubicBezTo>
                      <a:pt x="0" y="116"/>
                      <a:pt x="85" y="0"/>
                      <a:pt x="254" y="0"/>
                    </a:cubicBezTo>
                    <a:cubicBezTo>
                      <a:pt x="405" y="0"/>
                      <a:pt x="493" y="98"/>
                      <a:pt x="493" y="265"/>
                    </a:cubicBez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33" dirty="0"/>
              </a:p>
            </p:txBody>
          </p:sp>
          <p:sp>
            <p:nvSpPr>
              <p:cNvPr id="30" name="Freeform 22">
                <a:extLst>
                  <a:ext uri="{FF2B5EF4-FFF2-40B4-BE49-F238E27FC236}">
                    <a16:creationId xmlns:a16="http://schemas.microsoft.com/office/drawing/2014/main" id="{7382E4DC-CFA6-455A-A509-6EB82D68E411}"/>
                  </a:ext>
                </a:extLst>
              </p:cNvPr>
              <p:cNvSpPr>
                <a:spLocks/>
              </p:cNvSpPr>
              <p:nvPr/>
            </p:nvSpPr>
            <p:spPr bwMode="auto">
              <a:xfrm>
                <a:off x="7326152" y="4549704"/>
                <a:ext cx="65219" cy="44927"/>
              </a:xfrm>
              <a:custGeom>
                <a:avLst/>
                <a:gdLst>
                  <a:gd name="T0" fmla="*/ 0 w 711"/>
                  <a:gd name="T1" fmla="*/ 0 h 502"/>
                  <a:gd name="T2" fmla="*/ 0 w 711"/>
                  <a:gd name="T3" fmla="*/ 0 h 502"/>
                  <a:gd name="T4" fmla="*/ 102 w 711"/>
                  <a:gd name="T5" fmla="*/ 0 h 502"/>
                  <a:gd name="T6" fmla="*/ 209 w 711"/>
                  <a:gd name="T7" fmla="*/ 385 h 502"/>
                  <a:gd name="T8" fmla="*/ 316 w 711"/>
                  <a:gd name="T9" fmla="*/ 0 h 502"/>
                  <a:gd name="T10" fmla="*/ 410 w 711"/>
                  <a:gd name="T11" fmla="*/ 0 h 502"/>
                  <a:gd name="T12" fmla="*/ 510 w 711"/>
                  <a:gd name="T13" fmla="*/ 379 h 502"/>
                  <a:gd name="T14" fmla="*/ 618 w 711"/>
                  <a:gd name="T15" fmla="*/ 0 h 502"/>
                  <a:gd name="T16" fmla="*/ 711 w 711"/>
                  <a:gd name="T17" fmla="*/ 0 h 502"/>
                  <a:gd name="T18" fmla="*/ 559 w 711"/>
                  <a:gd name="T19" fmla="*/ 502 h 502"/>
                  <a:gd name="T20" fmla="*/ 452 w 711"/>
                  <a:gd name="T21" fmla="*/ 502 h 502"/>
                  <a:gd name="T22" fmla="*/ 359 w 711"/>
                  <a:gd name="T23" fmla="*/ 142 h 502"/>
                  <a:gd name="T24" fmla="*/ 255 w 711"/>
                  <a:gd name="T25" fmla="*/ 502 h 502"/>
                  <a:gd name="T26" fmla="*/ 151 w 711"/>
                  <a:gd name="T27" fmla="*/ 502 h 502"/>
                  <a:gd name="T28" fmla="*/ 0 w 711"/>
                  <a:gd name="T29"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1" h="502">
                    <a:moveTo>
                      <a:pt x="0" y="0"/>
                    </a:moveTo>
                    <a:lnTo>
                      <a:pt x="0" y="0"/>
                    </a:lnTo>
                    <a:lnTo>
                      <a:pt x="102" y="0"/>
                    </a:lnTo>
                    <a:lnTo>
                      <a:pt x="209" y="385"/>
                    </a:lnTo>
                    <a:lnTo>
                      <a:pt x="316" y="0"/>
                    </a:lnTo>
                    <a:lnTo>
                      <a:pt x="410" y="0"/>
                    </a:lnTo>
                    <a:lnTo>
                      <a:pt x="510" y="379"/>
                    </a:lnTo>
                    <a:lnTo>
                      <a:pt x="618" y="0"/>
                    </a:lnTo>
                    <a:lnTo>
                      <a:pt x="711" y="0"/>
                    </a:lnTo>
                    <a:lnTo>
                      <a:pt x="559" y="502"/>
                    </a:lnTo>
                    <a:lnTo>
                      <a:pt x="452" y="502"/>
                    </a:lnTo>
                    <a:lnTo>
                      <a:pt x="359" y="142"/>
                    </a:lnTo>
                    <a:lnTo>
                      <a:pt x="255" y="502"/>
                    </a:lnTo>
                    <a:lnTo>
                      <a:pt x="151" y="502"/>
                    </a:lnTo>
                    <a:lnTo>
                      <a:pt x="0" y="0"/>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33" dirty="0"/>
              </a:p>
            </p:txBody>
          </p:sp>
          <p:sp>
            <p:nvSpPr>
              <p:cNvPr id="31" name="Freeform 23">
                <a:extLst>
                  <a:ext uri="{FF2B5EF4-FFF2-40B4-BE49-F238E27FC236}">
                    <a16:creationId xmlns:a16="http://schemas.microsoft.com/office/drawing/2014/main" id="{D803691C-2CE6-4139-BBC8-2FC1CBE46DCC}"/>
                  </a:ext>
                </a:extLst>
              </p:cNvPr>
              <p:cNvSpPr>
                <a:spLocks/>
              </p:cNvSpPr>
              <p:nvPr/>
            </p:nvSpPr>
            <p:spPr bwMode="auto">
              <a:xfrm>
                <a:off x="7396961" y="4537124"/>
                <a:ext cx="26088" cy="58405"/>
              </a:xfrm>
              <a:custGeom>
                <a:avLst/>
                <a:gdLst>
                  <a:gd name="T0" fmla="*/ 169 w 282"/>
                  <a:gd name="T1" fmla="*/ 226 h 657"/>
                  <a:gd name="T2" fmla="*/ 169 w 282"/>
                  <a:gd name="T3" fmla="*/ 226 h 657"/>
                  <a:gd name="T4" fmla="*/ 169 w 282"/>
                  <a:gd name="T5" fmla="*/ 516 h 657"/>
                  <a:gd name="T6" fmla="*/ 227 w 282"/>
                  <a:gd name="T7" fmla="*/ 582 h 657"/>
                  <a:gd name="T8" fmla="*/ 282 w 282"/>
                  <a:gd name="T9" fmla="*/ 575 h 657"/>
                  <a:gd name="T10" fmla="*/ 282 w 282"/>
                  <a:gd name="T11" fmla="*/ 647 h 657"/>
                  <a:gd name="T12" fmla="*/ 206 w 282"/>
                  <a:gd name="T13" fmla="*/ 657 h 657"/>
                  <a:gd name="T14" fmla="*/ 74 w 282"/>
                  <a:gd name="T15" fmla="*/ 543 h 657"/>
                  <a:gd name="T16" fmla="*/ 74 w 282"/>
                  <a:gd name="T17" fmla="*/ 226 h 657"/>
                  <a:gd name="T18" fmla="*/ 0 w 282"/>
                  <a:gd name="T19" fmla="*/ 226 h 657"/>
                  <a:gd name="T20" fmla="*/ 0 w 282"/>
                  <a:gd name="T21" fmla="*/ 144 h 657"/>
                  <a:gd name="T22" fmla="*/ 74 w 282"/>
                  <a:gd name="T23" fmla="*/ 144 h 657"/>
                  <a:gd name="T24" fmla="*/ 74 w 282"/>
                  <a:gd name="T25" fmla="*/ 16 h 657"/>
                  <a:gd name="T26" fmla="*/ 169 w 282"/>
                  <a:gd name="T27" fmla="*/ 0 h 657"/>
                  <a:gd name="T28" fmla="*/ 169 w 282"/>
                  <a:gd name="T29" fmla="*/ 144 h 657"/>
                  <a:gd name="T30" fmla="*/ 272 w 282"/>
                  <a:gd name="T31" fmla="*/ 144 h 657"/>
                  <a:gd name="T32" fmla="*/ 272 w 282"/>
                  <a:gd name="T33" fmla="*/ 226 h 657"/>
                  <a:gd name="T34" fmla="*/ 169 w 282"/>
                  <a:gd name="T35" fmla="*/ 22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657">
                    <a:moveTo>
                      <a:pt x="169" y="226"/>
                    </a:moveTo>
                    <a:lnTo>
                      <a:pt x="169" y="226"/>
                    </a:lnTo>
                    <a:lnTo>
                      <a:pt x="169" y="516"/>
                    </a:lnTo>
                    <a:cubicBezTo>
                      <a:pt x="169" y="561"/>
                      <a:pt x="183" y="582"/>
                      <a:pt x="227" y="582"/>
                    </a:cubicBezTo>
                    <a:cubicBezTo>
                      <a:pt x="240" y="582"/>
                      <a:pt x="261" y="581"/>
                      <a:pt x="282" y="575"/>
                    </a:cubicBezTo>
                    <a:lnTo>
                      <a:pt x="282" y="647"/>
                    </a:lnTo>
                    <a:cubicBezTo>
                      <a:pt x="262" y="653"/>
                      <a:pt x="229" y="657"/>
                      <a:pt x="206" y="657"/>
                    </a:cubicBezTo>
                    <a:cubicBezTo>
                      <a:pt x="99" y="657"/>
                      <a:pt x="74" y="616"/>
                      <a:pt x="74" y="543"/>
                    </a:cubicBezTo>
                    <a:lnTo>
                      <a:pt x="74" y="226"/>
                    </a:lnTo>
                    <a:lnTo>
                      <a:pt x="0" y="226"/>
                    </a:lnTo>
                    <a:lnTo>
                      <a:pt x="0" y="144"/>
                    </a:lnTo>
                    <a:lnTo>
                      <a:pt x="74" y="144"/>
                    </a:lnTo>
                    <a:lnTo>
                      <a:pt x="74" y="16"/>
                    </a:lnTo>
                    <a:lnTo>
                      <a:pt x="169" y="0"/>
                    </a:lnTo>
                    <a:lnTo>
                      <a:pt x="169" y="144"/>
                    </a:lnTo>
                    <a:lnTo>
                      <a:pt x="272" y="144"/>
                    </a:lnTo>
                    <a:lnTo>
                      <a:pt x="272" y="226"/>
                    </a:lnTo>
                    <a:lnTo>
                      <a:pt x="169" y="226"/>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33" dirty="0"/>
              </a:p>
            </p:txBody>
          </p:sp>
          <p:sp>
            <p:nvSpPr>
              <p:cNvPr id="32" name="Freeform 24">
                <a:extLst>
                  <a:ext uri="{FF2B5EF4-FFF2-40B4-BE49-F238E27FC236}">
                    <a16:creationId xmlns:a16="http://schemas.microsoft.com/office/drawing/2014/main" id="{42CC8A89-E777-4925-9F6E-40DD8E1D7903}"/>
                  </a:ext>
                </a:extLst>
              </p:cNvPr>
              <p:cNvSpPr>
                <a:spLocks/>
              </p:cNvSpPr>
              <p:nvPr/>
            </p:nvSpPr>
            <p:spPr bwMode="auto">
              <a:xfrm>
                <a:off x="7431434" y="4527240"/>
                <a:ext cx="38200" cy="67391"/>
              </a:xfrm>
              <a:custGeom>
                <a:avLst/>
                <a:gdLst>
                  <a:gd name="T0" fmla="*/ 0 w 414"/>
                  <a:gd name="T1" fmla="*/ 0 h 756"/>
                  <a:gd name="T2" fmla="*/ 0 w 414"/>
                  <a:gd name="T3" fmla="*/ 0 h 756"/>
                  <a:gd name="T4" fmla="*/ 93 w 414"/>
                  <a:gd name="T5" fmla="*/ 0 h 756"/>
                  <a:gd name="T6" fmla="*/ 93 w 414"/>
                  <a:gd name="T7" fmla="*/ 317 h 756"/>
                  <a:gd name="T8" fmla="*/ 257 w 414"/>
                  <a:gd name="T9" fmla="*/ 242 h 756"/>
                  <a:gd name="T10" fmla="*/ 414 w 414"/>
                  <a:gd name="T11" fmla="*/ 416 h 756"/>
                  <a:gd name="T12" fmla="*/ 414 w 414"/>
                  <a:gd name="T13" fmla="*/ 756 h 756"/>
                  <a:gd name="T14" fmla="*/ 320 w 414"/>
                  <a:gd name="T15" fmla="*/ 756 h 756"/>
                  <a:gd name="T16" fmla="*/ 320 w 414"/>
                  <a:gd name="T17" fmla="*/ 445 h 756"/>
                  <a:gd name="T18" fmla="*/ 216 w 414"/>
                  <a:gd name="T19" fmla="*/ 325 h 756"/>
                  <a:gd name="T20" fmla="*/ 93 w 414"/>
                  <a:gd name="T21" fmla="*/ 468 h 756"/>
                  <a:gd name="T22" fmla="*/ 93 w 414"/>
                  <a:gd name="T23" fmla="*/ 756 h 756"/>
                  <a:gd name="T24" fmla="*/ 0 w 414"/>
                  <a:gd name="T25" fmla="*/ 756 h 756"/>
                  <a:gd name="T26" fmla="*/ 0 w 414"/>
                  <a:gd name="T27"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4" h="756">
                    <a:moveTo>
                      <a:pt x="0" y="0"/>
                    </a:moveTo>
                    <a:lnTo>
                      <a:pt x="0" y="0"/>
                    </a:lnTo>
                    <a:lnTo>
                      <a:pt x="93" y="0"/>
                    </a:lnTo>
                    <a:lnTo>
                      <a:pt x="93" y="317"/>
                    </a:lnTo>
                    <a:cubicBezTo>
                      <a:pt x="127" y="270"/>
                      <a:pt x="183" y="242"/>
                      <a:pt x="257" y="242"/>
                    </a:cubicBezTo>
                    <a:cubicBezTo>
                      <a:pt x="365" y="242"/>
                      <a:pt x="414" y="301"/>
                      <a:pt x="414" y="416"/>
                    </a:cubicBezTo>
                    <a:lnTo>
                      <a:pt x="414" y="756"/>
                    </a:lnTo>
                    <a:lnTo>
                      <a:pt x="320" y="756"/>
                    </a:lnTo>
                    <a:lnTo>
                      <a:pt x="320" y="445"/>
                    </a:lnTo>
                    <a:cubicBezTo>
                      <a:pt x="320" y="361"/>
                      <a:pt x="296" y="325"/>
                      <a:pt x="216" y="325"/>
                    </a:cubicBezTo>
                    <a:cubicBezTo>
                      <a:pt x="128" y="325"/>
                      <a:pt x="93" y="384"/>
                      <a:pt x="93" y="468"/>
                    </a:cubicBezTo>
                    <a:lnTo>
                      <a:pt x="93" y="756"/>
                    </a:lnTo>
                    <a:lnTo>
                      <a:pt x="0" y="756"/>
                    </a:lnTo>
                    <a:lnTo>
                      <a:pt x="0" y="0"/>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33" dirty="0"/>
              </a:p>
            </p:txBody>
          </p:sp>
          <p:sp>
            <p:nvSpPr>
              <p:cNvPr id="33" name="Freeform 25">
                <a:extLst>
                  <a:ext uri="{FF2B5EF4-FFF2-40B4-BE49-F238E27FC236}">
                    <a16:creationId xmlns:a16="http://schemas.microsoft.com/office/drawing/2014/main" id="{1E500AF2-FA7D-4FA5-9D14-35241107E20E}"/>
                  </a:ext>
                </a:extLst>
              </p:cNvPr>
              <p:cNvSpPr>
                <a:spLocks noEditPoints="1"/>
              </p:cNvSpPr>
              <p:nvPr/>
            </p:nvSpPr>
            <p:spPr bwMode="auto">
              <a:xfrm>
                <a:off x="7469634" y="4515559"/>
                <a:ext cx="27019" cy="12580"/>
              </a:xfrm>
              <a:custGeom>
                <a:avLst/>
                <a:gdLst>
                  <a:gd name="T0" fmla="*/ 295 w 295"/>
                  <a:gd name="T1" fmla="*/ 141 h 141"/>
                  <a:gd name="T2" fmla="*/ 295 w 295"/>
                  <a:gd name="T3" fmla="*/ 141 h 141"/>
                  <a:gd name="T4" fmla="*/ 272 w 295"/>
                  <a:gd name="T5" fmla="*/ 141 h 141"/>
                  <a:gd name="T6" fmla="*/ 272 w 295"/>
                  <a:gd name="T7" fmla="*/ 23 h 141"/>
                  <a:gd name="T8" fmla="*/ 272 w 295"/>
                  <a:gd name="T9" fmla="*/ 23 h 141"/>
                  <a:gd name="T10" fmla="*/ 225 w 295"/>
                  <a:gd name="T11" fmla="*/ 141 h 141"/>
                  <a:gd name="T12" fmla="*/ 211 w 295"/>
                  <a:gd name="T13" fmla="*/ 141 h 141"/>
                  <a:gd name="T14" fmla="*/ 164 w 295"/>
                  <a:gd name="T15" fmla="*/ 23 h 141"/>
                  <a:gd name="T16" fmla="*/ 164 w 295"/>
                  <a:gd name="T17" fmla="*/ 23 h 141"/>
                  <a:gd name="T18" fmla="*/ 164 w 295"/>
                  <a:gd name="T19" fmla="*/ 141 h 141"/>
                  <a:gd name="T20" fmla="*/ 141 w 295"/>
                  <a:gd name="T21" fmla="*/ 141 h 141"/>
                  <a:gd name="T22" fmla="*/ 141 w 295"/>
                  <a:gd name="T23" fmla="*/ 0 h 141"/>
                  <a:gd name="T24" fmla="*/ 176 w 295"/>
                  <a:gd name="T25" fmla="*/ 0 h 141"/>
                  <a:gd name="T26" fmla="*/ 218 w 295"/>
                  <a:gd name="T27" fmla="*/ 107 h 141"/>
                  <a:gd name="T28" fmla="*/ 260 w 295"/>
                  <a:gd name="T29" fmla="*/ 0 h 141"/>
                  <a:gd name="T30" fmla="*/ 295 w 295"/>
                  <a:gd name="T31" fmla="*/ 0 h 141"/>
                  <a:gd name="T32" fmla="*/ 295 w 295"/>
                  <a:gd name="T33" fmla="*/ 141 h 141"/>
                  <a:gd name="T34" fmla="*/ 295 w 295"/>
                  <a:gd name="T35" fmla="*/ 141 h 141"/>
                  <a:gd name="T36" fmla="*/ 112 w 295"/>
                  <a:gd name="T37" fmla="*/ 18 h 141"/>
                  <a:gd name="T38" fmla="*/ 112 w 295"/>
                  <a:gd name="T39" fmla="*/ 18 h 141"/>
                  <a:gd name="T40" fmla="*/ 68 w 295"/>
                  <a:gd name="T41" fmla="*/ 18 h 141"/>
                  <a:gd name="T42" fmla="*/ 68 w 295"/>
                  <a:gd name="T43" fmla="*/ 141 h 141"/>
                  <a:gd name="T44" fmla="*/ 44 w 295"/>
                  <a:gd name="T45" fmla="*/ 141 h 141"/>
                  <a:gd name="T46" fmla="*/ 44 w 295"/>
                  <a:gd name="T47" fmla="*/ 18 h 141"/>
                  <a:gd name="T48" fmla="*/ 0 w 295"/>
                  <a:gd name="T49" fmla="*/ 18 h 141"/>
                  <a:gd name="T50" fmla="*/ 0 w 295"/>
                  <a:gd name="T51" fmla="*/ 0 h 141"/>
                  <a:gd name="T52" fmla="*/ 112 w 295"/>
                  <a:gd name="T53" fmla="*/ 0 h 141"/>
                  <a:gd name="T54" fmla="*/ 112 w 295"/>
                  <a:gd name="T55" fmla="*/ 1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5" h="141">
                    <a:moveTo>
                      <a:pt x="295" y="141"/>
                    </a:moveTo>
                    <a:lnTo>
                      <a:pt x="295" y="141"/>
                    </a:lnTo>
                    <a:lnTo>
                      <a:pt x="272" y="141"/>
                    </a:lnTo>
                    <a:lnTo>
                      <a:pt x="272" y="23"/>
                    </a:lnTo>
                    <a:lnTo>
                      <a:pt x="272" y="23"/>
                    </a:lnTo>
                    <a:lnTo>
                      <a:pt x="225" y="141"/>
                    </a:lnTo>
                    <a:lnTo>
                      <a:pt x="211" y="141"/>
                    </a:lnTo>
                    <a:lnTo>
                      <a:pt x="164" y="23"/>
                    </a:lnTo>
                    <a:lnTo>
                      <a:pt x="164" y="23"/>
                    </a:lnTo>
                    <a:lnTo>
                      <a:pt x="164" y="141"/>
                    </a:lnTo>
                    <a:lnTo>
                      <a:pt x="141" y="141"/>
                    </a:lnTo>
                    <a:lnTo>
                      <a:pt x="141" y="0"/>
                    </a:lnTo>
                    <a:lnTo>
                      <a:pt x="176" y="0"/>
                    </a:lnTo>
                    <a:lnTo>
                      <a:pt x="218" y="107"/>
                    </a:lnTo>
                    <a:lnTo>
                      <a:pt x="260" y="0"/>
                    </a:lnTo>
                    <a:lnTo>
                      <a:pt x="295" y="0"/>
                    </a:lnTo>
                    <a:lnTo>
                      <a:pt x="295" y="141"/>
                    </a:lnTo>
                    <a:lnTo>
                      <a:pt x="295" y="141"/>
                    </a:lnTo>
                    <a:close/>
                    <a:moveTo>
                      <a:pt x="112" y="18"/>
                    </a:moveTo>
                    <a:lnTo>
                      <a:pt x="112" y="18"/>
                    </a:lnTo>
                    <a:lnTo>
                      <a:pt x="68" y="18"/>
                    </a:lnTo>
                    <a:lnTo>
                      <a:pt x="68" y="141"/>
                    </a:lnTo>
                    <a:lnTo>
                      <a:pt x="44" y="141"/>
                    </a:lnTo>
                    <a:lnTo>
                      <a:pt x="44" y="18"/>
                    </a:lnTo>
                    <a:lnTo>
                      <a:pt x="0" y="18"/>
                    </a:lnTo>
                    <a:lnTo>
                      <a:pt x="0" y="0"/>
                    </a:lnTo>
                    <a:lnTo>
                      <a:pt x="112" y="0"/>
                    </a:lnTo>
                    <a:lnTo>
                      <a:pt x="112" y="18"/>
                    </a:lnTo>
                    <a:close/>
                  </a:path>
                </a:pathLst>
              </a:custGeom>
              <a:solidFill>
                <a:srgbClr val="4F2D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833" dirty="0"/>
              </a:p>
            </p:txBody>
          </p:sp>
        </p:grpSp>
        <p:cxnSp>
          <p:nvCxnSpPr>
            <p:cNvPr id="13" name="Straight Connector 12">
              <a:extLst>
                <a:ext uri="{FF2B5EF4-FFF2-40B4-BE49-F238E27FC236}">
                  <a16:creationId xmlns:a16="http://schemas.microsoft.com/office/drawing/2014/main" id="{CB52149B-E4BF-4833-AAD2-0941F25B7080}"/>
                </a:ext>
              </a:extLst>
            </p:cNvPr>
            <p:cNvCxnSpPr>
              <a:cxnSpLocks/>
            </p:cNvCxnSpPr>
            <p:nvPr/>
          </p:nvCxnSpPr>
          <p:spPr>
            <a:xfrm>
              <a:off x="7545086" y="3663518"/>
              <a:ext cx="0" cy="20520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468000" y="395998"/>
            <a:ext cx="8208000" cy="7920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68000" y="1494000"/>
            <a:ext cx="8208000" cy="2952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468000" y="4849795"/>
            <a:ext cx="162000" cy="93600"/>
          </a:xfrm>
          <a:prstGeom prst="rect">
            <a:avLst/>
          </a:prstGeom>
        </p:spPr>
        <p:txBody>
          <a:bodyPr vert="horz" lIns="0" tIns="0" rIns="0" bIns="0" rtlCol="0" anchor="t" anchorCtr="0"/>
          <a:lstStyle>
            <a:lvl1pPr algn="l">
              <a:defRPr sz="408" b="1">
                <a:solidFill>
                  <a:schemeClr val="tx1"/>
                </a:solidFill>
              </a:defRPr>
            </a:lvl1pPr>
          </a:lstStyle>
          <a:p>
            <a:fld id="{37B4438D-29B8-4FC7-9D64-F44FE400D0A9}" type="slidenum">
              <a:rPr lang="en-GB" smtClean="0"/>
              <a:pPr/>
              <a:t>‹#›</a:t>
            </a:fld>
            <a:endParaRPr lang="en-GB" dirty="0"/>
          </a:p>
        </p:txBody>
      </p:sp>
      <p:sp>
        <p:nvSpPr>
          <p:cNvPr id="7" name="TextBox 6"/>
          <p:cNvSpPr txBox="1"/>
          <p:nvPr>
            <p:custDataLst>
              <p:tags r:id="rId22"/>
            </p:custDataLst>
          </p:nvPr>
        </p:nvSpPr>
        <p:spPr>
          <a:xfrm>
            <a:off x="642440" y="4849795"/>
            <a:ext cx="3942000" cy="62774"/>
          </a:xfrm>
          <a:prstGeom prst="rect">
            <a:avLst/>
          </a:prstGeom>
          <a:noFill/>
        </p:spPr>
        <p:txBody>
          <a:bodyPr wrap="square" lIns="0" tIns="0" rIns="0" bIns="0" rtlCol="0">
            <a:spAutoFit/>
          </a:bodyPr>
          <a:lstStyle/>
          <a:p>
            <a:r>
              <a:rPr lang="en-GB" sz="408" b="0" i="0" kern="1200" dirty="0">
                <a:solidFill>
                  <a:schemeClr val="tx1"/>
                </a:solidFill>
                <a:effectLst/>
                <a:latin typeface="+mn-lt"/>
                <a:ea typeface="+mn-ea"/>
                <a:cs typeface="+mn-cs"/>
              </a:rPr>
              <a:t>© 2023 Grant Thornton UK LLP.</a:t>
            </a:r>
            <a:endParaRPr lang="en-GB" sz="408" dirty="0"/>
          </a:p>
        </p:txBody>
      </p:sp>
      <p:cxnSp>
        <p:nvCxnSpPr>
          <p:cNvPr id="9" name="Straight Connector 8"/>
          <p:cNvCxnSpPr>
            <a:cxnSpLocks/>
          </p:cNvCxnSpPr>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5" name="Title Placeholder 1">
            <a:extLst>
              <a:ext uri="{FF2B5EF4-FFF2-40B4-BE49-F238E27FC236}">
                <a16:creationId xmlns:a16="http://schemas.microsoft.com/office/drawing/2014/main" id="{C3A7A768-9F6F-46C7-9458-3BF793692AA3}"/>
              </a:ext>
            </a:extLst>
          </p:cNvPr>
          <p:cNvSpPr txBox="1">
            <a:spLocks/>
          </p:cNvSpPr>
          <p:nvPr userDrawn="1"/>
        </p:nvSpPr>
        <p:spPr>
          <a:xfrm>
            <a:off x="7465732" y="173129"/>
            <a:ext cx="1210268" cy="150875"/>
          </a:xfrm>
          <a:prstGeom prst="rect">
            <a:avLst/>
          </a:prstGeom>
        </p:spPr>
        <p:txBody>
          <a:bodyPr vert="horz" wrap="none" lIns="0" tIns="0" rIns="0" bIns="0" rtlCol="0" anchor="ctr" anchorCtr="0">
            <a:spAutoFit/>
          </a:bodyPr>
          <a:lstStyle>
            <a:lvl1pPr algn="l" defTabSz="1266984" rtl="0" eaLnBrk="1" latinLnBrk="0" hangingPunct="1">
              <a:lnSpc>
                <a:spcPct val="90000"/>
              </a:lnSpc>
              <a:spcBef>
                <a:spcPct val="0"/>
              </a:spcBef>
              <a:buNone/>
              <a:defRPr sz="3600" b="1" kern="1200">
                <a:solidFill>
                  <a:schemeClr val="accent1"/>
                </a:solidFill>
                <a:latin typeface="+mj-lt"/>
                <a:ea typeface="+mj-ea"/>
                <a:cs typeface="+mj-cs"/>
              </a:defRPr>
            </a:lvl1pPr>
          </a:lstStyle>
          <a:p>
            <a:pPr algn="r"/>
            <a:r>
              <a:rPr lang="en-US" sz="1089" b="0" i="0" baseline="0" dirty="0">
                <a:solidFill>
                  <a:schemeClr val="tx1">
                    <a:lumMod val="85000"/>
                    <a:lumOff val="15000"/>
                  </a:schemeClr>
                </a:solidFill>
                <a:latin typeface="Arial" panose="020B0604020202020204" pitchFamily="34" charset="0"/>
              </a:rPr>
              <a:t>#FinancialForesight</a:t>
            </a:r>
            <a:endParaRPr lang="en-GB" sz="1089" b="0" i="0" baseline="0" dirty="0">
              <a:solidFill>
                <a:schemeClr val="tx1">
                  <a:lumMod val="85000"/>
                  <a:lumOff val="15000"/>
                </a:schemeClr>
              </a:solidFill>
              <a:latin typeface="Arial" panose="020B0604020202020204" pitchFamily="34" charset="0"/>
            </a:endParaRPr>
          </a:p>
        </p:txBody>
      </p:sp>
      <p:pic>
        <p:nvPicPr>
          <p:cNvPr id="36" name="Picture 35">
            <a:extLst>
              <a:ext uri="{FF2B5EF4-FFF2-40B4-BE49-F238E27FC236}">
                <a16:creationId xmlns:a16="http://schemas.microsoft.com/office/drawing/2014/main" id="{D8941493-7427-4CC2-9BA6-6E91D892902E}"/>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3747987" y="4747262"/>
            <a:ext cx="1712643" cy="219759"/>
          </a:xfrm>
          <a:prstGeom prst="rect">
            <a:avLst/>
          </a:prstGeom>
        </p:spPr>
      </p:pic>
      <p:sp>
        <p:nvSpPr>
          <p:cNvPr id="4" name="MSIPCMContentMarking" descr="{&quot;HashCode&quot;:-2058638944,&quot;Placement&quot;:&quot;Header&quot;,&quot;Top&quot;:0.0,&quot;Left&quot;:607.3365,&quot;SlideWidth&quot;:720,&quot;SlideHeight&quot;:405}">
            <a:extLst>
              <a:ext uri="{FF2B5EF4-FFF2-40B4-BE49-F238E27FC236}">
                <a16:creationId xmlns:a16="http://schemas.microsoft.com/office/drawing/2014/main" id="{A2F59A87-2BBF-A263-034A-D3C5300FAC21}"/>
              </a:ext>
            </a:extLst>
          </p:cNvPr>
          <p:cNvSpPr txBox="1"/>
          <p:nvPr userDrawn="1"/>
        </p:nvSpPr>
        <p:spPr>
          <a:xfrm>
            <a:off x="7713173" y="0"/>
            <a:ext cx="1430827" cy="217646"/>
          </a:xfrm>
          <a:prstGeom prst="rect">
            <a:avLst/>
          </a:prstGeom>
          <a:noFill/>
        </p:spPr>
        <p:txBody>
          <a:bodyPr vert="horz" wrap="square" lIns="0" tIns="0" rIns="0" bIns="0" rtlCol="0" anchor="ctr" anchorCtr="1">
            <a:spAutoFit/>
          </a:bodyPr>
          <a:lstStyle/>
          <a:p>
            <a:pPr algn="r">
              <a:spcBef>
                <a:spcPts val="0"/>
              </a:spcBef>
              <a:spcAft>
                <a:spcPts val="0"/>
              </a:spcAft>
            </a:pPr>
            <a:r>
              <a:rPr lang="en-GB" sz="800" b="0" i="0" kern="1200" dirty="0">
                <a:solidFill>
                  <a:srgbClr val="000000"/>
                </a:solidFill>
                <a:effectLst/>
                <a:latin typeface="Arial" panose="020B0604020202020204" pitchFamily="34" charset="0"/>
                <a:ea typeface="+mn-ea"/>
                <a:cs typeface="+mn-cs"/>
              </a:rPr>
              <a:t>Commercial in confidence</a:t>
            </a:r>
          </a:p>
        </p:txBody>
      </p:sp>
    </p:spTree>
    <p:extLst>
      <p:ext uri="{BB962C8B-B14F-4D97-AF65-F5344CB8AC3E}">
        <p14:creationId xmlns:p14="http://schemas.microsoft.com/office/powerpoint/2010/main" val="396453756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Lst>
  <p:transition>
    <p:fade/>
  </p:transition>
  <p:hf hdr="0" ftr="0" dt="0"/>
  <p:txStyles>
    <p:titleStyle>
      <a:lvl1pPr algn="l" defTabSz="862056" rtl="0" eaLnBrk="1" latinLnBrk="0" hangingPunct="1">
        <a:lnSpc>
          <a:spcPct val="90000"/>
        </a:lnSpc>
        <a:spcBef>
          <a:spcPct val="0"/>
        </a:spcBef>
        <a:buNone/>
        <a:defRPr sz="2449" b="1" kern="1200">
          <a:solidFill>
            <a:schemeClr val="accent1"/>
          </a:solidFill>
          <a:latin typeface="+mj-lt"/>
          <a:ea typeface="+mj-ea"/>
          <a:cs typeface="+mj-cs"/>
        </a:defRPr>
      </a:lvl1pPr>
    </p:titleStyle>
    <p:bodyStyle>
      <a:lvl1pPr marL="0" indent="0" algn="l" defTabSz="862056" rtl="0" eaLnBrk="1" latinLnBrk="0" hangingPunct="1">
        <a:lnSpc>
          <a:spcPct val="100000"/>
        </a:lnSpc>
        <a:spcBef>
          <a:spcPts val="0"/>
        </a:spcBef>
        <a:spcAft>
          <a:spcPts val="408"/>
        </a:spcAft>
        <a:buFont typeface="Arial" panose="020B0604020202020204" pitchFamily="34" charset="0"/>
        <a:buNone/>
        <a:defRPr sz="1905" b="0" kern="1200">
          <a:solidFill>
            <a:schemeClr val="tx1"/>
          </a:solidFill>
          <a:latin typeface="+mn-lt"/>
          <a:ea typeface="+mn-ea"/>
          <a:cs typeface="+mn-cs"/>
        </a:defRPr>
      </a:lvl1pPr>
      <a:lvl2pPr marL="183708" indent="-183708" algn="l" defTabSz="862056" rtl="0" eaLnBrk="1" latinLnBrk="0" hangingPunct="1">
        <a:lnSpc>
          <a:spcPct val="100000"/>
        </a:lnSpc>
        <a:spcBef>
          <a:spcPts val="0"/>
        </a:spcBef>
        <a:spcAft>
          <a:spcPts val="408"/>
        </a:spcAft>
        <a:buClrTx/>
        <a:buFont typeface="Arial" panose="020B0604020202020204" pitchFamily="34" charset="0"/>
        <a:buChar char="•"/>
        <a:defRPr sz="1361" b="0" kern="1200">
          <a:solidFill>
            <a:schemeClr val="tx1"/>
          </a:solidFill>
          <a:latin typeface="+mn-lt"/>
          <a:ea typeface="+mn-ea"/>
          <a:cs typeface="+mn-cs"/>
        </a:defRPr>
      </a:lvl2pPr>
      <a:lvl3pPr marL="367416" indent="-183708" algn="l" defTabSz="862056" rtl="0" eaLnBrk="1" latinLnBrk="0" hangingPunct="1">
        <a:lnSpc>
          <a:spcPct val="100000"/>
        </a:lnSpc>
        <a:spcBef>
          <a:spcPts val="0"/>
        </a:spcBef>
        <a:spcAft>
          <a:spcPts val="204"/>
        </a:spcAft>
        <a:buClrTx/>
        <a:buFont typeface="Arial" panose="020B0604020202020204" pitchFamily="34" charset="0"/>
        <a:buChar char="–"/>
        <a:defRPr sz="1225" kern="1200">
          <a:solidFill>
            <a:schemeClr val="tx1"/>
          </a:solidFill>
          <a:latin typeface="+mn-lt"/>
          <a:ea typeface="+mn-ea"/>
          <a:cs typeface="+mn-cs"/>
        </a:defRPr>
      </a:lvl3pPr>
      <a:lvl4pPr marL="551124" indent="-183708" algn="l" defTabSz="862056" rtl="0" eaLnBrk="1" latinLnBrk="0" hangingPunct="1">
        <a:lnSpc>
          <a:spcPct val="100000"/>
        </a:lnSpc>
        <a:spcBef>
          <a:spcPts val="0"/>
        </a:spcBef>
        <a:spcAft>
          <a:spcPts val="204"/>
        </a:spcAft>
        <a:buClrTx/>
        <a:buFont typeface="Arial" panose="020B0604020202020204" pitchFamily="34" charset="0"/>
        <a:buChar char="–"/>
        <a:defRPr sz="1225" kern="1200">
          <a:solidFill>
            <a:schemeClr val="tx1"/>
          </a:solidFill>
          <a:latin typeface="+mn-lt"/>
          <a:ea typeface="+mn-ea"/>
          <a:cs typeface="+mn-cs"/>
        </a:defRPr>
      </a:lvl4pPr>
      <a:lvl5pPr marL="0" indent="0" algn="l" defTabSz="862056" rtl="0" eaLnBrk="1" latinLnBrk="0" hangingPunct="1">
        <a:lnSpc>
          <a:spcPct val="100000"/>
        </a:lnSpc>
        <a:spcBef>
          <a:spcPts val="0"/>
        </a:spcBef>
        <a:spcAft>
          <a:spcPts val="204"/>
        </a:spcAft>
        <a:buClr>
          <a:schemeClr val="accent1"/>
        </a:buClr>
        <a:buFont typeface="Arial" panose="020B0604020202020204" pitchFamily="34" charset="0"/>
        <a:buNone/>
        <a:defRPr sz="1361" kern="1200">
          <a:solidFill>
            <a:schemeClr val="tx1"/>
          </a:solidFill>
          <a:latin typeface="+mn-lt"/>
          <a:ea typeface="+mn-ea"/>
          <a:cs typeface="+mn-cs"/>
        </a:defRPr>
      </a:lvl5pPr>
      <a:lvl6pPr marL="0" indent="0" algn="l" defTabSz="862056" rtl="0" eaLnBrk="1" latinLnBrk="0" hangingPunct="1">
        <a:lnSpc>
          <a:spcPct val="100000"/>
        </a:lnSpc>
        <a:spcBef>
          <a:spcPts val="0"/>
        </a:spcBef>
        <a:spcAft>
          <a:spcPts val="204"/>
        </a:spcAft>
        <a:buClr>
          <a:schemeClr val="accent1"/>
        </a:buClr>
        <a:buFont typeface="Arial" panose="020B0604020202020204" pitchFamily="34" charset="0"/>
        <a:buNone/>
        <a:defRPr sz="1361" kern="1200">
          <a:solidFill>
            <a:schemeClr val="tx1"/>
          </a:solidFill>
          <a:latin typeface="+mn-lt"/>
          <a:ea typeface="+mn-ea"/>
          <a:cs typeface="+mn-cs"/>
        </a:defRPr>
      </a:lvl6pPr>
      <a:lvl7pPr marL="0" indent="0" algn="l" defTabSz="862056" rtl="0" eaLnBrk="1" latinLnBrk="0" hangingPunct="1">
        <a:lnSpc>
          <a:spcPct val="100000"/>
        </a:lnSpc>
        <a:spcBef>
          <a:spcPts val="0"/>
        </a:spcBef>
        <a:spcAft>
          <a:spcPts val="204"/>
        </a:spcAft>
        <a:buClr>
          <a:schemeClr val="accent1"/>
        </a:buClr>
        <a:buFont typeface="Arial" panose="020B0604020202020204" pitchFamily="34" charset="0"/>
        <a:buNone/>
        <a:defRPr sz="1361" kern="1200">
          <a:solidFill>
            <a:schemeClr val="tx1"/>
          </a:solidFill>
          <a:latin typeface="+mn-lt"/>
          <a:ea typeface="+mn-ea"/>
          <a:cs typeface="+mn-cs"/>
        </a:defRPr>
      </a:lvl7pPr>
      <a:lvl8pPr marL="0" indent="0" algn="l" defTabSz="862056" rtl="0" eaLnBrk="1" latinLnBrk="0" hangingPunct="1">
        <a:lnSpc>
          <a:spcPct val="100000"/>
        </a:lnSpc>
        <a:spcBef>
          <a:spcPts val="0"/>
        </a:spcBef>
        <a:spcAft>
          <a:spcPts val="204"/>
        </a:spcAft>
        <a:buClr>
          <a:schemeClr val="accent1"/>
        </a:buClr>
        <a:buFont typeface="Arial" panose="020B0604020202020204" pitchFamily="34" charset="0"/>
        <a:buNone/>
        <a:defRPr sz="1361" kern="1200">
          <a:solidFill>
            <a:schemeClr val="tx1"/>
          </a:solidFill>
          <a:latin typeface="+mn-lt"/>
          <a:ea typeface="+mn-ea"/>
          <a:cs typeface="+mn-cs"/>
        </a:defRPr>
      </a:lvl8pPr>
      <a:lvl9pPr marL="0" indent="0" algn="l" defTabSz="862056" rtl="0" eaLnBrk="1" latinLnBrk="0" hangingPunct="1">
        <a:lnSpc>
          <a:spcPct val="100000"/>
        </a:lnSpc>
        <a:spcBef>
          <a:spcPts val="0"/>
        </a:spcBef>
        <a:spcAft>
          <a:spcPts val="204"/>
        </a:spcAft>
        <a:buClr>
          <a:schemeClr val="accent1"/>
        </a:buClr>
        <a:buFont typeface="Arial" panose="020B0604020202020204" pitchFamily="34" charset="0"/>
        <a:buNone/>
        <a:defRPr sz="1361" kern="1200">
          <a:solidFill>
            <a:schemeClr val="tx1"/>
          </a:solidFill>
          <a:latin typeface="+mn-lt"/>
          <a:ea typeface="+mn-ea"/>
          <a:cs typeface="+mn-cs"/>
        </a:defRPr>
      </a:lvl9pPr>
    </p:bodyStyle>
    <p:otherStyle>
      <a:defPPr>
        <a:defRPr lang="en-US"/>
      </a:defPPr>
      <a:lvl1pPr marL="0" algn="l" defTabSz="862056" rtl="0" eaLnBrk="1" latinLnBrk="0" hangingPunct="1">
        <a:defRPr sz="1697" kern="1200">
          <a:solidFill>
            <a:schemeClr val="tx1"/>
          </a:solidFill>
          <a:latin typeface="+mn-lt"/>
          <a:ea typeface="+mn-ea"/>
          <a:cs typeface="+mn-cs"/>
        </a:defRPr>
      </a:lvl1pPr>
      <a:lvl2pPr marL="431029" algn="l" defTabSz="862056" rtl="0" eaLnBrk="1" latinLnBrk="0" hangingPunct="1">
        <a:defRPr sz="1697" kern="1200">
          <a:solidFill>
            <a:schemeClr val="tx1"/>
          </a:solidFill>
          <a:latin typeface="+mn-lt"/>
          <a:ea typeface="+mn-ea"/>
          <a:cs typeface="+mn-cs"/>
        </a:defRPr>
      </a:lvl2pPr>
      <a:lvl3pPr marL="862056" algn="l" defTabSz="862056" rtl="0" eaLnBrk="1" latinLnBrk="0" hangingPunct="1">
        <a:defRPr sz="1697" kern="1200">
          <a:solidFill>
            <a:schemeClr val="tx1"/>
          </a:solidFill>
          <a:latin typeface="+mn-lt"/>
          <a:ea typeface="+mn-ea"/>
          <a:cs typeface="+mn-cs"/>
        </a:defRPr>
      </a:lvl3pPr>
      <a:lvl4pPr marL="1293085" algn="l" defTabSz="862056" rtl="0" eaLnBrk="1" latinLnBrk="0" hangingPunct="1">
        <a:defRPr sz="1697" kern="1200">
          <a:solidFill>
            <a:schemeClr val="tx1"/>
          </a:solidFill>
          <a:latin typeface="+mn-lt"/>
          <a:ea typeface="+mn-ea"/>
          <a:cs typeface="+mn-cs"/>
        </a:defRPr>
      </a:lvl4pPr>
      <a:lvl5pPr marL="1724113" algn="l" defTabSz="862056" rtl="0" eaLnBrk="1" latinLnBrk="0" hangingPunct="1">
        <a:defRPr sz="1697" kern="1200">
          <a:solidFill>
            <a:schemeClr val="tx1"/>
          </a:solidFill>
          <a:latin typeface="+mn-lt"/>
          <a:ea typeface="+mn-ea"/>
          <a:cs typeface="+mn-cs"/>
        </a:defRPr>
      </a:lvl5pPr>
      <a:lvl6pPr marL="2155141" algn="l" defTabSz="862056" rtl="0" eaLnBrk="1" latinLnBrk="0" hangingPunct="1">
        <a:defRPr sz="1697" kern="1200">
          <a:solidFill>
            <a:schemeClr val="tx1"/>
          </a:solidFill>
          <a:latin typeface="+mn-lt"/>
          <a:ea typeface="+mn-ea"/>
          <a:cs typeface="+mn-cs"/>
        </a:defRPr>
      </a:lvl6pPr>
      <a:lvl7pPr marL="2586168" algn="l" defTabSz="862056" rtl="0" eaLnBrk="1" latinLnBrk="0" hangingPunct="1">
        <a:defRPr sz="1697" kern="1200">
          <a:solidFill>
            <a:schemeClr val="tx1"/>
          </a:solidFill>
          <a:latin typeface="+mn-lt"/>
          <a:ea typeface="+mn-ea"/>
          <a:cs typeface="+mn-cs"/>
        </a:defRPr>
      </a:lvl7pPr>
      <a:lvl8pPr marL="3017197" algn="l" defTabSz="862056" rtl="0" eaLnBrk="1" latinLnBrk="0" hangingPunct="1">
        <a:defRPr sz="1697" kern="1200">
          <a:solidFill>
            <a:schemeClr val="tx1"/>
          </a:solidFill>
          <a:latin typeface="+mn-lt"/>
          <a:ea typeface="+mn-ea"/>
          <a:cs typeface="+mn-cs"/>
        </a:defRPr>
      </a:lvl8pPr>
      <a:lvl9pPr marL="3448224" algn="l" defTabSz="862056" rtl="0" eaLnBrk="1" latinLnBrk="0" hangingPunct="1">
        <a:defRPr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390">
          <p15:clr>
            <a:srgbClr val="FBAE40"/>
          </p15:clr>
        </p15:guide>
        <p15:guide id="4" orient="horz" pos="4348">
          <p15:clr>
            <a:srgbClr val="FBAE40"/>
          </p15:clr>
        </p15:guide>
        <p15:guide id="5" pos="345">
          <p15:clr>
            <a:srgbClr val="FBAE40"/>
          </p15:clr>
        </p15:guide>
        <p15:guide id="7" orient="horz" pos="363">
          <p15:clr>
            <a:srgbClr val="FBAE4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p:cNvGrpSpPr>
            <a:grpSpLocks noChangeAspect="1"/>
          </p:cNvGrpSpPr>
          <p:nvPr/>
        </p:nvGrpSpPr>
        <p:grpSpPr>
          <a:xfrm>
            <a:off x="7546025" y="4734000"/>
            <a:ext cx="1158550" cy="216000"/>
            <a:chOff x="5705475" y="360000"/>
            <a:chExt cx="1486800" cy="277200"/>
          </a:xfrm>
        </p:grpSpPr>
        <p:pic>
          <p:nvPicPr>
            <p:cNvPr id="10" name="Picture 9" descr="GTlogo-primary-no tagline-RGB2012.jp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11" name="Picture 10" descr="GTlogo-primary-tagline-RGB2012.eps"/>
            <p:cNvPicPr>
              <a:picLocks noChangeAspect="1"/>
            </p:cNvPicPr>
            <p:nvPr userDrawn="1"/>
          </p:nvPicPr>
          <p:blipFill rotWithShape="1">
            <a:blip r:embed="rId24"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sp>
        <p:nvSpPr>
          <p:cNvPr id="2" name="Title Placeholder 1"/>
          <p:cNvSpPr>
            <a:spLocks noGrp="1"/>
          </p:cNvSpPr>
          <p:nvPr>
            <p:ph type="title"/>
          </p:nvPr>
        </p:nvSpPr>
        <p:spPr>
          <a:xfrm>
            <a:off x="468000" y="395998"/>
            <a:ext cx="8208000" cy="79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68000" y="1494000"/>
            <a:ext cx="8208000" cy="295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468000" y="4849794"/>
            <a:ext cx="162000" cy="93600"/>
          </a:xfrm>
          <a:prstGeom prst="rect">
            <a:avLst/>
          </a:prstGeom>
        </p:spPr>
        <p:txBody>
          <a:bodyPr vert="horz" lIns="0" tIns="0" rIns="0" bIns="0" rtlCol="0" anchor="t" anchorCtr="0"/>
          <a:lstStyle>
            <a:lvl1pPr algn="l">
              <a:defRPr sz="600" b="1">
                <a:solidFill>
                  <a:schemeClr val="tx1"/>
                </a:solidFill>
              </a:defRPr>
            </a:lvl1pPr>
          </a:lstStyle>
          <a:p>
            <a:fld id="{37B4438D-29B8-4FC7-9D64-F44FE400D0A9}" type="slidenum">
              <a:rPr lang="en-GB" smtClean="0"/>
              <a:pPr/>
              <a:t>‹#›</a:t>
            </a:fld>
            <a:endParaRPr lang="en-GB" dirty="0"/>
          </a:p>
        </p:txBody>
      </p:sp>
      <p:sp>
        <p:nvSpPr>
          <p:cNvPr id="7" name="TextBox 6"/>
          <p:cNvSpPr txBox="1"/>
          <p:nvPr>
            <p:custDataLst>
              <p:tags r:id="rId22"/>
            </p:custDataLst>
          </p:nvPr>
        </p:nvSpPr>
        <p:spPr>
          <a:xfrm>
            <a:off x="642440" y="4849795"/>
            <a:ext cx="3942000" cy="92333"/>
          </a:xfrm>
          <a:prstGeom prst="rect">
            <a:avLst/>
          </a:prstGeom>
          <a:noFill/>
        </p:spPr>
        <p:txBody>
          <a:bodyPr wrap="square" lIns="0" tIns="0" rIns="0" bIns="0" rtlCol="0">
            <a:spAutoFit/>
          </a:bodyPr>
          <a:lstStyle/>
          <a:p>
            <a:r>
              <a:rPr lang="en-GB" sz="600" b="0" i="0" kern="1200" dirty="0">
                <a:solidFill>
                  <a:schemeClr val="tx1"/>
                </a:solidFill>
                <a:effectLst/>
                <a:latin typeface="+mn-lt"/>
                <a:ea typeface="+mn-ea"/>
                <a:cs typeface="+mn-cs"/>
              </a:rPr>
              <a:t>© 2023 Grant Thornton UK LLP.</a:t>
            </a:r>
            <a:endParaRPr lang="en-GB" sz="600" dirty="0"/>
          </a:p>
        </p:txBody>
      </p:sp>
      <p:cxnSp>
        <p:nvCxnSpPr>
          <p:cNvPr id="9" name="Straight Connector 8"/>
          <p:cNvCxnSpPr>
            <a:cxnSpLocks/>
          </p:cNvCxnSpPr>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MSIPCMContentMarking" descr="{&quot;HashCode&quot;:-2058638944,&quot;Placement&quot;:&quot;Header&quot;,&quot;Top&quot;:0.0,&quot;Left&quot;:607.3365,&quot;SlideWidth&quot;:720,&quot;SlideHeight&quot;:405}">
            <a:extLst>
              <a:ext uri="{FF2B5EF4-FFF2-40B4-BE49-F238E27FC236}">
                <a16:creationId xmlns:a16="http://schemas.microsoft.com/office/drawing/2014/main" id="{5A815222-C50B-4714-A644-E1E468D7B9FE}"/>
              </a:ext>
            </a:extLst>
          </p:cNvPr>
          <p:cNvSpPr txBox="1"/>
          <p:nvPr userDrawn="1"/>
        </p:nvSpPr>
        <p:spPr>
          <a:xfrm>
            <a:off x="7713173" y="0"/>
            <a:ext cx="1430827" cy="217646"/>
          </a:xfrm>
          <a:prstGeom prst="rect">
            <a:avLst/>
          </a:prstGeom>
          <a:noFill/>
        </p:spPr>
        <p:txBody>
          <a:bodyPr vert="horz" wrap="square" lIns="0" tIns="0" rIns="0" bIns="0" rtlCol="0" anchor="ctr" anchorCtr="1">
            <a:spAutoFit/>
          </a:bodyPr>
          <a:lstStyle/>
          <a:p>
            <a:pPr algn="r">
              <a:spcBef>
                <a:spcPts val="0"/>
              </a:spcBef>
              <a:spcAft>
                <a:spcPts val="0"/>
              </a:spcAft>
            </a:pPr>
            <a:r>
              <a:rPr lang="en-GB" sz="800" b="0" i="0" kern="1200" dirty="0">
                <a:solidFill>
                  <a:srgbClr val="000000"/>
                </a:solidFill>
                <a:effectLst/>
                <a:latin typeface="Arial" panose="020B0604020202020204" pitchFamily="34" charset="0"/>
                <a:ea typeface="+mn-ea"/>
                <a:cs typeface="+mn-cs"/>
              </a:rPr>
              <a:t>Commercial in confidence</a:t>
            </a:r>
          </a:p>
        </p:txBody>
      </p:sp>
    </p:spTree>
    <p:extLst>
      <p:ext uri="{BB962C8B-B14F-4D97-AF65-F5344CB8AC3E}">
        <p14:creationId xmlns:p14="http://schemas.microsoft.com/office/powerpoint/2010/main" val="4139253915"/>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Lst>
  <p:hf hdr="0" ftr="0" dt="0"/>
  <p:txStyles>
    <p:titleStyle>
      <a:lvl1pPr algn="l" defTabSz="1266984"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0" indent="0" algn="l" defTabSz="1266984" rtl="0" eaLnBrk="1" latinLnBrk="0" hangingPunct="1">
        <a:lnSpc>
          <a:spcPct val="100000"/>
        </a:lnSpc>
        <a:spcBef>
          <a:spcPts val="0"/>
        </a:spcBef>
        <a:spcAft>
          <a:spcPts val="600"/>
        </a:spcAft>
        <a:buFont typeface="Arial" panose="020B0604020202020204" pitchFamily="34" charset="0"/>
        <a:buNone/>
        <a:defRPr sz="2000" b="0" kern="1200">
          <a:solidFill>
            <a:schemeClr val="tx1"/>
          </a:solidFill>
          <a:latin typeface="+mn-lt"/>
          <a:ea typeface="+mn-ea"/>
          <a:cs typeface="+mn-cs"/>
        </a:defRPr>
      </a:lvl1pPr>
      <a:lvl2pPr marL="270000" indent="-270000" algn="l" defTabSz="1266984" rtl="0" eaLnBrk="1" latinLnBrk="0" hangingPunct="1">
        <a:lnSpc>
          <a:spcPct val="100000"/>
        </a:lnSpc>
        <a:spcBef>
          <a:spcPts val="0"/>
        </a:spcBef>
        <a:spcAft>
          <a:spcPts val="600"/>
        </a:spcAft>
        <a:buClrTx/>
        <a:buFont typeface="Arial" panose="020B0604020202020204" pitchFamily="34" charset="0"/>
        <a:buChar char="•"/>
        <a:defRPr sz="1800" b="0" kern="1200">
          <a:solidFill>
            <a:schemeClr val="tx1"/>
          </a:solidFill>
          <a:latin typeface="+mn-lt"/>
          <a:ea typeface="+mn-ea"/>
          <a:cs typeface="+mn-cs"/>
        </a:defRPr>
      </a:lvl2pPr>
      <a:lvl3pPr marL="54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3pPr>
      <a:lvl4pPr marL="81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4pPr>
      <a:lvl5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5pPr>
      <a:lvl6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6pPr>
      <a:lvl7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7pPr>
      <a:lvl8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8pPr>
      <a:lvl9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9pPr>
    </p:bodyStyle>
    <p:otherStyle>
      <a:defPPr>
        <a:defRPr lang="en-US"/>
      </a:defPPr>
      <a:lvl1pPr marL="0" algn="l" defTabSz="1266984" rtl="0" eaLnBrk="1" latinLnBrk="0" hangingPunct="1">
        <a:defRPr sz="2494" kern="1200">
          <a:solidFill>
            <a:schemeClr val="tx1"/>
          </a:solidFill>
          <a:latin typeface="+mn-lt"/>
          <a:ea typeface="+mn-ea"/>
          <a:cs typeface="+mn-cs"/>
        </a:defRPr>
      </a:lvl1pPr>
      <a:lvl2pPr marL="633493" algn="l" defTabSz="1266984" rtl="0" eaLnBrk="1" latinLnBrk="0" hangingPunct="1">
        <a:defRPr sz="2494" kern="1200">
          <a:solidFill>
            <a:schemeClr val="tx1"/>
          </a:solidFill>
          <a:latin typeface="+mn-lt"/>
          <a:ea typeface="+mn-ea"/>
          <a:cs typeface="+mn-cs"/>
        </a:defRPr>
      </a:lvl2pPr>
      <a:lvl3pPr marL="1266984" algn="l" defTabSz="1266984" rtl="0" eaLnBrk="1" latinLnBrk="0" hangingPunct="1">
        <a:defRPr sz="2494" kern="1200">
          <a:solidFill>
            <a:schemeClr val="tx1"/>
          </a:solidFill>
          <a:latin typeface="+mn-lt"/>
          <a:ea typeface="+mn-ea"/>
          <a:cs typeface="+mn-cs"/>
        </a:defRPr>
      </a:lvl3pPr>
      <a:lvl4pPr marL="1900477" algn="l" defTabSz="1266984" rtl="0" eaLnBrk="1" latinLnBrk="0" hangingPunct="1">
        <a:defRPr sz="2494" kern="1200">
          <a:solidFill>
            <a:schemeClr val="tx1"/>
          </a:solidFill>
          <a:latin typeface="+mn-lt"/>
          <a:ea typeface="+mn-ea"/>
          <a:cs typeface="+mn-cs"/>
        </a:defRPr>
      </a:lvl4pPr>
      <a:lvl5pPr marL="2533969" algn="l" defTabSz="1266984" rtl="0" eaLnBrk="1" latinLnBrk="0" hangingPunct="1">
        <a:defRPr sz="2494" kern="1200">
          <a:solidFill>
            <a:schemeClr val="tx1"/>
          </a:solidFill>
          <a:latin typeface="+mn-lt"/>
          <a:ea typeface="+mn-ea"/>
          <a:cs typeface="+mn-cs"/>
        </a:defRPr>
      </a:lvl5pPr>
      <a:lvl6pPr marL="3167462" algn="l" defTabSz="1266984" rtl="0" eaLnBrk="1" latinLnBrk="0" hangingPunct="1">
        <a:defRPr sz="2494" kern="1200">
          <a:solidFill>
            <a:schemeClr val="tx1"/>
          </a:solidFill>
          <a:latin typeface="+mn-lt"/>
          <a:ea typeface="+mn-ea"/>
          <a:cs typeface="+mn-cs"/>
        </a:defRPr>
      </a:lvl6pPr>
      <a:lvl7pPr marL="3800953" algn="l" defTabSz="1266984" rtl="0" eaLnBrk="1" latinLnBrk="0" hangingPunct="1">
        <a:defRPr sz="2494" kern="1200">
          <a:solidFill>
            <a:schemeClr val="tx1"/>
          </a:solidFill>
          <a:latin typeface="+mn-lt"/>
          <a:ea typeface="+mn-ea"/>
          <a:cs typeface="+mn-cs"/>
        </a:defRPr>
      </a:lvl7pPr>
      <a:lvl8pPr marL="4434446" algn="l" defTabSz="1266984" rtl="0" eaLnBrk="1" latinLnBrk="0" hangingPunct="1">
        <a:defRPr sz="2494" kern="1200">
          <a:solidFill>
            <a:schemeClr val="tx1"/>
          </a:solidFill>
          <a:latin typeface="+mn-lt"/>
          <a:ea typeface="+mn-ea"/>
          <a:cs typeface="+mn-cs"/>
        </a:defRPr>
      </a:lvl8pPr>
      <a:lvl9pPr marL="5067937" algn="l" defTabSz="1266984" rtl="0" eaLnBrk="1" latinLnBrk="0" hangingPunct="1">
        <a:defRPr sz="2494"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65">
          <p15:clr>
            <a:srgbClr val="FBAE40"/>
          </p15:clr>
        </p15:guide>
        <p15:guide id="4" orient="horz" pos="2958">
          <p15:clr>
            <a:srgbClr val="FBAE40"/>
          </p15:clr>
        </p15:guide>
        <p15:guide id="5" pos="295">
          <p15:clr>
            <a:srgbClr val="FBAE40"/>
          </p15:clr>
        </p15:guide>
        <p15:guide id="7" orient="horz" pos="247">
          <p15:clr>
            <a:srgbClr val="FBAE4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p:cNvGrpSpPr>
            <a:grpSpLocks noChangeAspect="1"/>
          </p:cNvGrpSpPr>
          <p:nvPr/>
        </p:nvGrpSpPr>
        <p:grpSpPr>
          <a:xfrm>
            <a:off x="7546026" y="4734000"/>
            <a:ext cx="1158550" cy="216000"/>
            <a:chOff x="5705475" y="360000"/>
            <a:chExt cx="1486800" cy="277200"/>
          </a:xfrm>
        </p:grpSpPr>
        <p:pic>
          <p:nvPicPr>
            <p:cNvPr id="10" name="Picture 9" descr="GTlogo-primary-no tagline-RGB2012.jp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11" name="Picture 10" descr="GTlogo-primary-tagline-RGB2012.eps"/>
            <p:cNvPicPr>
              <a:picLocks noChangeAspect="1"/>
            </p:cNvPicPr>
            <p:nvPr userDrawn="1"/>
          </p:nvPicPr>
          <p:blipFill rotWithShape="1">
            <a:blip r:embed="rId24"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sp>
        <p:nvSpPr>
          <p:cNvPr id="2" name="Title Placeholder 1"/>
          <p:cNvSpPr>
            <a:spLocks noGrp="1"/>
          </p:cNvSpPr>
          <p:nvPr>
            <p:ph type="title"/>
          </p:nvPr>
        </p:nvSpPr>
        <p:spPr>
          <a:xfrm>
            <a:off x="468000" y="395998"/>
            <a:ext cx="8208000" cy="792000"/>
          </a:xfrm>
          <a:prstGeom prst="rect">
            <a:avLst/>
          </a:prstGeom>
        </p:spPr>
        <p:txBody>
          <a:bodyPr vert="horz" lIns="0" tIns="0" rIns="0" bIns="0" rtlCol="0" anchor="t" anchorCtr="0">
            <a:noAutofit/>
          </a:bodyPr>
          <a:lstStyle/>
          <a:p>
            <a:r>
              <a:rPr lang="en-GB"/>
              <a:t>Click to edit Master title style</a:t>
            </a:r>
          </a:p>
        </p:txBody>
      </p:sp>
      <p:sp>
        <p:nvSpPr>
          <p:cNvPr id="3" name="Text Placeholder 2"/>
          <p:cNvSpPr>
            <a:spLocks noGrp="1"/>
          </p:cNvSpPr>
          <p:nvPr>
            <p:ph type="body" idx="1"/>
          </p:nvPr>
        </p:nvSpPr>
        <p:spPr>
          <a:xfrm>
            <a:off x="468000" y="1494000"/>
            <a:ext cx="8208000" cy="2952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p:cNvSpPr>
            <a:spLocks noGrp="1"/>
          </p:cNvSpPr>
          <p:nvPr>
            <p:ph type="sldNum" sz="quarter" idx="4"/>
          </p:nvPr>
        </p:nvSpPr>
        <p:spPr>
          <a:xfrm>
            <a:off x="468000" y="4849794"/>
            <a:ext cx="162000" cy="93600"/>
          </a:xfrm>
          <a:prstGeom prst="rect">
            <a:avLst/>
          </a:prstGeom>
        </p:spPr>
        <p:txBody>
          <a:bodyPr vert="horz" lIns="0" tIns="0" rIns="0" bIns="0" rtlCol="0" anchor="t" anchorCtr="0"/>
          <a:lstStyle>
            <a:lvl1pPr algn="l">
              <a:defRPr sz="600" b="1">
                <a:solidFill>
                  <a:schemeClr val="tx1"/>
                </a:solidFill>
              </a:defRPr>
            </a:lvl1pPr>
          </a:lstStyle>
          <a:p>
            <a:fld id="{37B4438D-29B8-4FC7-9D64-F44FE400D0A9}" type="slidenum">
              <a:rPr lang="en-GB" smtClean="0"/>
              <a:pPr/>
              <a:t>‹#›</a:t>
            </a:fld>
            <a:endParaRPr lang="en-GB"/>
          </a:p>
        </p:txBody>
      </p:sp>
      <p:sp>
        <p:nvSpPr>
          <p:cNvPr id="7" name="TextBox 6"/>
          <p:cNvSpPr txBox="1"/>
          <p:nvPr>
            <p:custDataLst>
              <p:tags r:id="rId22"/>
            </p:custDataLst>
          </p:nvPr>
        </p:nvSpPr>
        <p:spPr>
          <a:xfrm>
            <a:off x="642440" y="4849796"/>
            <a:ext cx="3942000" cy="92333"/>
          </a:xfrm>
          <a:prstGeom prst="rect">
            <a:avLst/>
          </a:prstGeom>
          <a:noFill/>
        </p:spPr>
        <p:txBody>
          <a:bodyPr wrap="square" lIns="0" tIns="0" rIns="0" bIns="0" rtlCol="0">
            <a:spAutoFit/>
          </a:bodyPr>
          <a:lstStyle/>
          <a:p>
            <a:r>
              <a:rPr lang="en-GB" sz="600" b="0" i="0" kern="1200" dirty="0">
                <a:solidFill>
                  <a:schemeClr val="tx1"/>
                </a:solidFill>
                <a:effectLst/>
                <a:latin typeface="+mn-lt"/>
                <a:ea typeface="+mn-ea"/>
                <a:cs typeface="+mn-cs"/>
              </a:rPr>
              <a:t>© 2023 Grant Thornton UK LLP.</a:t>
            </a:r>
            <a:endParaRPr lang="en-GB" sz="600" dirty="0"/>
          </a:p>
        </p:txBody>
      </p:sp>
      <p:cxnSp>
        <p:nvCxnSpPr>
          <p:cNvPr id="9" name="Straight Connector 8"/>
          <p:cNvCxnSpPr>
            <a:cxnSpLocks/>
          </p:cNvCxnSpPr>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MSIPCMContentMarking" descr="{&quot;HashCode&quot;:-2058638944,&quot;Placement&quot;:&quot;Header&quot;,&quot;Top&quot;:0.0,&quot;Left&quot;:607.3365,&quot;SlideWidth&quot;:720,&quot;SlideHeight&quot;:405}">
            <a:extLst>
              <a:ext uri="{FF2B5EF4-FFF2-40B4-BE49-F238E27FC236}">
                <a16:creationId xmlns:a16="http://schemas.microsoft.com/office/drawing/2014/main" id="{D3E553BF-EB4F-4D9C-45E0-EBAC7440AC49}"/>
              </a:ext>
            </a:extLst>
          </p:cNvPr>
          <p:cNvSpPr txBox="1"/>
          <p:nvPr userDrawn="1"/>
        </p:nvSpPr>
        <p:spPr>
          <a:xfrm>
            <a:off x="7713173" y="0"/>
            <a:ext cx="1430827" cy="217646"/>
          </a:xfrm>
          <a:prstGeom prst="rect">
            <a:avLst/>
          </a:prstGeom>
          <a:noFill/>
        </p:spPr>
        <p:txBody>
          <a:bodyPr vert="horz" wrap="square" lIns="0" tIns="0" rIns="0" bIns="0" rtlCol="0" anchor="ctr" anchorCtr="1">
            <a:spAutoFit/>
          </a:bodyPr>
          <a:lstStyle/>
          <a:p>
            <a:pPr algn="r">
              <a:spcBef>
                <a:spcPts val="0"/>
              </a:spcBef>
              <a:spcAft>
                <a:spcPts val="0"/>
              </a:spcAft>
            </a:pPr>
            <a:r>
              <a:rPr lang="en-GB" sz="800" b="0" i="0" kern="1200">
                <a:solidFill>
                  <a:srgbClr val="000000"/>
                </a:solidFill>
                <a:effectLst/>
                <a:latin typeface="Arial" panose="020B0604020202020204" pitchFamily="34" charset="0"/>
                <a:ea typeface="+mn-ea"/>
                <a:cs typeface="+mn-cs"/>
              </a:rPr>
              <a:t>Commercial in confidence</a:t>
            </a:r>
            <a:endParaRPr lang="en-GB" sz="800" b="0" i="0" kern="1200" dirty="0">
              <a:solidFill>
                <a:srgbClr val="000000"/>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1865799908"/>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Lst>
  <p:hf hdr="0" ftr="0" dt="0"/>
  <p:txStyles>
    <p:titleStyle>
      <a:lvl1pPr algn="l" defTabSz="1266953"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0" indent="0" algn="l" defTabSz="1266953" rtl="0" eaLnBrk="1" latinLnBrk="0" hangingPunct="1">
        <a:lnSpc>
          <a:spcPct val="100000"/>
        </a:lnSpc>
        <a:spcBef>
          <a:spcPts val="0"/>
        </a:spcBef>
        <a:spcAft>
          <a:spcPts val="600"/>
        </a:spcAft>
        <a:buFont typeface="Arial" panose="020B0604020202020204" pitchFamily="34" charset="0"/>
        <a:buNone/>
        <a:defRPr sz="2000" b="0" kern="1200">
          <a:solidFill>
            <a:schemeClr val="tx1"/>
          </a:solidFill>
          <a:latin typeface="+mn-lt"/>
          <a:ea typeface="+mn-ea"/>
          <a:cs typeface="+mn-cs"/>
        </a:defRPr>
      </a:lvl1pPr>
      <a:lvl2pPr marL="269993" indent="-269993" algn="l" defTabSz="1266953" rtl="0" eaLnBrk="1" latinLnBrk="0" hangingPunct="1">
        <a:lnSpc>
          <a:spcPct val="100000"/>
        </a:lnSpc>
        <a:spcBef>
          <a:spcPts val="0"/>
        </a:spcBef>
        <a:spcAft>
          <a:spcPts val="600"/>
        </a:spcAft>
        <a:buClrTx/>
        <a:buFont typeface="Arial" panose="020B0604020202020204" pitchFamily="34" charset="0"/>
        <a:buChar char="•"/>
        <a:defRPr sz="1800" b="0" kern="1200">
          <a:solidFill>
            <a:schemeClr val="tx1"/>
          </a:solidFill>
          <a:latin typeface="+mn-lt"/>
          <a:ea typeface="+mn-ea"/>
          <a:cs typeface="+mn-cs"/>
        </a:defRPr>
      </a:lvl2pPr>
      <a:lvl3pPr marL="539987" indent="-269993" algn="l" defTabSz="1266953"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3pPr>
      <a:lvl4pPr marL="809980" indent="-269993" algn="l" defTabSz="1266953"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4pPr>
      <a:lvl5pPr marL="0" indent="0" algn="l" defTabSz="1266953"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5pPr>
      <a:lvl6pPr marL="0" indent="0" algn="l" defTabSz="1266953"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6pPr>
      <a:lvl7pPr marL="0" indent="0" algn="l" defTabSz="1266953"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7pPr>
      <a:lvl8pPr marL="0" indent="0" algn="l" defTabSz="1266953"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8pPr>
      <a:lvl9pPr marL="0" indent="0" algn="l" defTabSz="1266953"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9pPr>
    </p:bodyStyle>
    <p:otherStyle>
      <a:defPPr>
        <a:defRPr lang="en-US"/>
      </a:defPPr>
      <a:lvl1pPr marL="0" algn="l" defTabSz="1266953" rtl="0" eaLnBrk="1" latinLnBrk="0" hangingPunct="1">
        <a:defRPr sz="2494" kern="1200">
          <a:solidFill>
            <a:schemeClr val="tx1"/>
          </a:solidFill>
          <a:latin typeface="+mn-lt"/>
          <a:ea typeface="+mn-ea"/>
          <a:cs typeface="+mn-cs"/>
        </a:defRPr>
      </a:lvl1pPr>
      <a:lvl2pPr marL="633477" algn="l" defTabSz="1266953" rtl="0" eaLnBrk="1" latinLnBrk="0" hangingPunct="1">
        <a:defRPr sz="2494" kern="1200">
          <a:solidFill>
            <a:schemeClr val="tx1"/>
          </a:solidFill>
          <a:latin typeface="+mn-lt"/>
          <a:ea typeface="+mn-ea"/>
          <a:cs typeface="+mn-cs"/>
        </a:defRPr>
      </a:lvl2pPr>
      <a:lvl3pPr marL="1266953" algn="l" defTabSz="1266953" rtl="0" eaLnBrk="1" latinLnBrk="0" hangingPunct="1">
        <a:defRPr sz="2494" kern="1200">
          <a:solidFill>
            <a:schemeClr val="tx1"/>
          </a:solidFill>
          <a:latin typeface="+mn-lt"/>
          <a:ea typeface="+mn-ea"/>
          <a:cs typeface="+mn-cs"/>
        </a:defRPr>
      </a:lvl3pPr>
      <a:lvl4pPr marL="1900430" algn="l" defTabSz="1266953" rtl="0" eaLnBrk="1" latinLnBrk="0" hangingPunct="1">
        <a:defRPr sz="2494" kern="1200">
          <a:solidFill>
            <a:schemeClr val="tx1"/>
          </a:solidFill>
          <a:latin typeface="+mn-lt"/>
          <a:ea typeface="+mn-ea"/>
          <a:cs typeface="+mn-cs"/>
        </a:defRPr>
      </a:lvl4pPr>
      <a:lvl5pPr marL="2533906" algn="l" defTabSz="1266953" rtl="0" eaLnBrk="1" latinLnBrk="0" hangingPunct="1">
        <a:defRPr sz="2494" kern="1200">
          <a:solidFill>
            <a:schemeClr val="tx1"/>
          </a:solidFill>
          <a:latin typeface="+mn-lt"/>
          <a:ea typeface="+mn-ea"/>
          <a:cs typeface="+mn-cs"/>
        </a:defRPr>
      </a:lvl5pPr>
      <a:lvl6pPr marL="3167383" algn="l" defTabSz="1266953" rtl="0" eaLnBrk="1" latinLnBrk="0" hangingPunct="1">
        <a:defRPr sz="2494" kern="1200">
          <a:solidFill>
            <a:schemeClr val="tx1"/>
          </a:solidFill>
          <a:latin typeface="+mn-lt"/>
          <a:ea typeface="+mn-ea"/>
          <a:cs typeface="+mn-cs"/>
        </a:defRPr>
      </a:lvl6pPr>
      <a:lvl7pPr marL="3800858" algn="l" defTabSz="1266953" rtl="0" eaLnBrk="1" latinLnBrk="0" hangingPunct="1">
        <a:defRPr sz="2494" kern="1200">
          <a:solidFill>
            <a:schemeClr val="tx1"/>
          </a:solidFill>
          <a:latin typeface="+mn-lt"/>
          <a:ea typeface="+mn-ea"/>
          <a:cs typeface="+mn-cs"/>
        </a:defRPr>
      </a:lvl7pPr>
      <a:lvl8pPr marL="4434335" algn="l" defTabSz="1266953" rtl="0" eaLnBrk="1" latinLnBrk="0" hangingPunct="1">
        <a:defRPr sz="2494" kern="1200">
          <a:solidFill>
            <a:schemeClr val="tx1"/>
          </a:solidFill>
          <a:latin typeface="+mn-lt"/>
          <a:ea typeface="+mn-ea"/>
          <a:cs typeface="+mn-cs"/>
        </a:defRPr>
      </a:lvl8pPr>
      <a:lvl9pPr marL="5067810" algn="l" defTabSz="1266953" rtl="0" eaLnBrk="1" latinLnBrk="0" hangingPunct="1">
        <a:defRPr sz="2494"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65">
          <p15:clr>
            <a:srgbClr val="FBAE40"/>
          </p15:clr>
        </p15:guide>
        <p15:guide id="4" orient="horz" pos="2958">
          <p15:clr>
            <a:srgbClr val="FBAE40"/>
          </p15:clr>
        </p15:guide>
        <p15:guide id="5" pos="295">
          <p15:clr>
            <a:srgbClr val="FBAE40"/>
          </p15:clr>
        </p15:guide>
        <p15:guide id="7" orient="horz" pos="247">
          <p15:clr>
            <a:srgbClr val="FBAE4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p:cNvGrpSpPr>
            <a:grpSpLocks noChangeAspect="1"/>
          </p:cNvGrpSpPr>
          <p:nvPr/>
        </p:nvGrpSpPr>
        <p:grpSpPr>
          <a:xfrm>
            <a:off x="7546026" y="4734000"/>
            <a:ext cx="1158550" cy="216000"/>
            <a:chOff x="5705475" y="360000"/>
            <a:chExt cx="1486800" cy="277200"/>
          </a:xfrm>
        </p:grpSpPr>
        <p:pic>
          <p:nvPicPr>
            <p:cNvPr id="10" name="Picture 9" descr="GTlogo-primary-no tagline-RGB2012.jp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11" name="Picture 10" descr="GTlogo-primary-tagline-RGB2012.eps"/>
            <p:cNvPicPr>
              <a:picLocks noChangeAspect="1"/>
            </p:cNvPicPr>
            <p:nvPr userDrawn="1"/>
          </p:nvPicPr>
          <p:blipFill rotWithShape="1">
            <a:blip r:embed="rId24"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sp>
        <p:nvSpPr>
          <p:cNvPr id="2" name="Title Placeholder 1"/>
          <p:cNvSpPr>
            <a:spLocks noGrp="1"/>
          </p:cNvSpPr>
          <p:nvPr>
            <p:ph type="title"/>
          </p:nvPr>
        </p:nvSpPr>
        <p:spPr>
          <a:xfrm>
            <a:off x="468000" y="395998"/>
            <a:ext cx="8208000" cy="792000"/>
          </a:xfrm>
          <a:prstGeom prst="rect">
            <a:avLst/>
          </a:prstGeom>
        </p:spPr>
        <p:txBody>
          <a:bodyPr vert="horz" lIns="0" tIns="0" rIns="0" bIns="0" rtlCol="0" anchor="t" anchorCtr="0">
            <a:noAutofit/>
          </a:bodyPr>
          <a:lstStyle/>
          <a:p>
            <a:r>
              <a:rPr lang="en-GB"/>
              <a:t>Click to edit Master title style</a:t>
            </a:r>
          </a:p>
        </p:txBody>
      </p:sp>
      <p:sp>
        <p:nvSpPr>
          <p:cNvPr id="3" name="Text Placeholder 2"/>
          <p:cNvSpPr>
            <a:spLocks noGrp="1"/>
          </p:cNvSpPr>
          <p:nvPr>
            <p:ph type="body" idx="1"/>
          </p:nvPr>
        </p:nvSpPr>
        <p:spPr>
          <a:xfrm>
            <a:off x="468000" y="1472789"/>
            <a:ext cx="8208000" cy="2952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p:cNvSpPr>
            <a:spLocks noGrp="1"/>
          </p:cNvSpPr>
          <p:nvPr>
            <p:ph type="sldNum" sz="quarter" idx="4"/>
          </p:nvPr>
        </p:nvSpPr>
        <p:spPr>
          <a:xfrm>
            <a:off x="468000" y="4849794"/>
            <a:ext cx="162000" cy="93600"/>
          </a:xfrm>
          <a:prstGeom prst="rect">
            <a:avLst/>
          </a:prstGeom>
        </p:spPr>
        <p:txBody>
          <a:bodyPr vert="horz" lIns="0" tIns="0" rIns="0" bIns="0" rtlCol="0" anchor="t" anchorCtr="0"/>
          <a:lstStyle>
            <a:lvl1pPr algn="l">
              <a:defRPr sz="600" b="1">
                <a:solidFill>
                  <a:schemeClr val="tx1"/>
                </a:solidFill>
              </a:defRPr>
            </a:lvl1pPr>
          </a:lstStyle>
          <a:p>
            <a:fld id="{37B4438D-29B8-4FC7-9D64-F44FE400D0A9}" type="slidenum">
              <a:rPr lang="en-GB" smtClean="0"/>
              <a:pPr/>
              <a:t>‹#›</a:t>
            </a:fld>
            <a:endParaRPr lang="en-GB"/>
          </a:p>
        </p:txBody>
      </p:sp>
      <p:sp>
        <p:nvSpPr>
          <p:cNvPr id="7" name="TextBox 6"/>
          <p:cNvSpPr txBox="1"/>
          <p:nvPr>
            <p:custDataLst>
              <p:tags r:id="rId22"/>
            </p:custDataLst>
          </p:nvPr>
        </p:nvSpPr>
        <p:spPr>
          <a:xfrm>
            <a:off x="642440" y="4849796"/>
            <a:ext cx="3942000" cy="92333"/>
          </a:xfrm>
          <a:prstGeom prst="rect">
            <a:avLst/>
          </a:prstGeom>
          <a:noFill/>
        </p:spPr>
        <p:txBody>
          <a:bodyPr wrap="square" lIns="0" tIns="0" rIns="0" bIns="0" rtlCol="0">
            <a:spAutoFit/>
          </a:bodyPr>
          <a:lstStyle/>
          <a:p>
            <a:r>
              <a:rPr lang="en-GB" sz="600" b="0" i="0" kern="1200" dirty="0">
                <a:solidFill>
                  <a:schemeClr val="tx1"/>
                </a:solidFill>
                <a:effectLst/>
                <a:latin typeface="+mn-lt"/>
                <a:ea typeface="+mn-ea"/>
                <a:cs typeface="+mn-cs"/>
              </a:rPr>
              <a:t>© 2023 Grant Thornton UK LLP.</a:t>
            </a:r>
            <a:endParaRPr lang="en-GB" sz="600" dirty="0"/>
          </a:p>
        </p:txBody>
      </p:sp>
      <p:cxnSp>
        <p:nvCxnSpPr>
          <p:cNvPr id="9" name="Straight Connector 8"/>
          <p:cNvCxnSpPr>
            <a:cxnSpLocks/>
          </p:cNvCxnSpPr>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MSIPCMContentMarking" descr="{&quot;HashCode&quot;:-2058638944,&quot;Placement&quot;:&quot;Header&quot;,&quot;Top&quot;:0.0,&quot;Left&quot;:607.3365,&quot;SlideWidth&quot;:720,&quot;SlideHeight&quot;:405}">
            <a:extLst>
              <a:ext uri="{FF2B5EF4-FFF2-40B4-BE49-F238E27FC236}">
                <a16:creationId xmlns:a16="http://schemas.microsoft.com/office/drawing/2014/main" id="{5B908526-210E-1D32-887B-A6AF8A1B680D}"/>
              </a:ext>
            </a:extLst>
          </p:cNvPr>
          <p:cNvSpPr txBox="1"/>
          <p:nvPr userDrawn="1"/>
        </p:nvSpPr>
        <p:spPr>
          <a:xfrm>
            <a:off x="7713173" y="0"/>
            <a:ext cx="1430827" cy="217646"/>
          </a:xfrm>
          <a:prstGeom prst="rect">
            <a:avLst/>
          </a:prstGeom>
          <a:noFill/>
        </p:spPr>
        <p:txBody>
          <a:bodyPr vert="horz" wrap="square" lIns="0" tIns="0" rIns="0" bIns="0" rtlCol="0" anchor="ctr" anchorCtr="1">
            <a:spAutoFit/>
          </a:bodyPr>
          <a:lstStyle/>
          <a:p>
            <a:pPr algn="r">
              <a:spcBef>
                <a:spcPts val="0"/>
              </a:spcBef>
              <a:spcAft>
                <a:spcPts val="0"/>
              </a:spcAft>
            </a:pPr>
            <a:r>
              <a:rPr lang="en-GB" sz="800" b="0" i="0" kern="1200">
                <a:solidFill>
                  <a:srgbClr val="000000"/>
                </a:solidFill>
                <a:effectLst/>
                <a:latin typeface="Arial" panose="020B0604020202020204" pitchFamily="34" charset="0"/>
                <a:ea typeface="+mn-ea"/>
                <a:cs typeface="+mn-cs"/>
              </a:rPr>
              <a:t>Commercial in confidence</a:t>
            </a:r>
            <a:endParaRPr lang="en-GB" sz="800" b="0" i="0" kern="1200" dirty="0">
              <a:solidFill>
                <a:srgbClr val="000000"/>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2387020047"/>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Lst>
  <p:hf hdr="0" ftr="0" dt="0"/>
  <p:txStyles>
    <p:titleStyle>
      <a:lvl1pPr algn="l" defTabSz="1266953"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0" indent="0" algn="l" defTabSz="1266953" rtl="0" eaLnBrk="1" latinLnBrk="0" hangingPunct="1">
        <a:lnSpc>
          <a:spcPct val="100000"/>
        </a:lnSpc>
        <a:spcBef>
          <a:spcPts val="0"/>
        </a:spcBef>
        <a:spcAft>
          <a:spcPts val="600"/>
        </a:spcAft>
        <a:buFont typeface="Arial" panose="020B0604020202020204" pitchFamily="34" charset="0"/>
        <a:buNone/>
        <a:defRPr sz="2000" b="0" kern="1200">
          <a:solidFill>
            <a:schemeClr val="tx1"/>
          </a:solidFill>
          <a:latin typeface="+mn-lt"/>
          <a:ea typeface="+mn-ea"/>
          <a:cs typeface="+mn-cs"/>
        </a:defRPr>
      </a:lvl1pPr>
      <a:lvl2pPr marL="269993" indent="-269993" algn="l" defTabSz="1266953" rtl="0" eaLnBrk="1" latinLnBrk="0" hangingPunct="1">
        <a:lnSpc>
          <a:spcPct val="100000"/>
        </a:lnSpc>
        <a:spcBef>
          <a:spcPts val="0"/>
        </a:spcBef>
        <a:spcAft>
          <a:spcPts val="600"/>
        </a:spcAft>
        <a:buClrTx/>
        <a:buFont typeface="Arial" panose="020B0604020202020204" pitchFamily="34" charset="0"/>
        <a:buChar char="•"/>
        <a:defRPr sz="1800" b="0" kern="1200">
          <a:solidFill>
            <a:schemeClr val="tx1"/>
          </a:solidFill>
          <a:latin typeface="+mn-lt"/>
          <a:ea typeface="+mn-ea"/>
          <a:cs typeface="+mn-cs"/>
        </a:defRPr>
      </a:lvl2pPr>
      <a:lvl3pPr marL="539987" indent="-269993" algn="l" defTabSz="1266953"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3pPr>
      <a:lvl4pPr marL="809980" indent="-269993" algn="l" defTabSz="1266953"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4pPr>
      <a:lvl5pPr marL="0" indent="0" algn="l" defTabSz="1266953"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5pPr>
      <a:lvl6pPr marL="0" indent="0" algn="l" defTabSz="1266953"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6pPr>
      <a:lvl7pPr marL="0" indent="0" algn="l" defTabSz="1266953"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7pPr>
      <a:lvl8pPr marL="0" indent="0" algn="l" defTabSz="1266953"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8pPr>
      <a:lvl9pPr marL="0" indent="0" algn="l" defTabSz="1266953"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9pPr>
    </p:bodyStyle>
    <p:otherStyle>
      <a:defPPr>
        <a:defRPr lang="en-US"/>
      </a:defPPr>
      <a:lvl1pPr marL="0" algn="l" defTabSz="1266953" rtl="0" eaLnBrk="1" latinLnBrk="0" hangingPunct="1">
        <a:defRPr sz="2494" kern="1200">
          <a:solidFill>
            <a:schemeClr val="tx1"/>
          </a:solidFill>
          <a:latin typeface="+mn-lt"/>
          <a:ea typeface="+mn-ea"/>
          <a:cs typeface="+mn-cs"/>
        </a:defRPr>
      </a:lvl1pPr>
      <a:lvl2pPr marL="633477" algn="l" defTabSz="1266953" rtl="0" eaLnBrk="1" latinLnBrk="0" hangingPunct="1">
        <a:defRPr sz="2494" kern="1200">
          <a:solidFill>
            <a:schemeClr val="tx1"/>
          </a:solidFill>
          <a:latin typeface="+mn-lt"/>
          <a:ea typeface="+mn-ea"/>
          <a:cs typeface="+mn-cs"/>
        </a:defRPr>
      </a:lvl2pPr>
      <a:lvl3pPr marL="1266953" algn="l" defTabSz="1266953" rtl="0" eaLnBrk="1" latinLnBrk="0" hangingPunct="1">
        <a:defRPr sz="2494" kern="1200">
          <a:solidFill>
            <a:schemeClr val="tx1"/>
          </a:solidFill>
          <a:latin typeface="+mn-lt"/>
          <a:ea typeface="+mn-ea"/>
          <a:cs typeface="+mn-cs"/>
        </a:defRPr>
      </a:lvl3pPr>
      <a:lvl4pPr marL="1900430" algn="l" defTabSz="1266953" rtl="0" eaLnBrk="1" latinLnBrk="0" hangingPunct="1">
        <a:defRPr sz="2494" kern="1200">
          <a:solidFill>
            <a:schemeClr val="tx1"/>
          </a:solidFill>
          <a:latin typeface="+mn-lt"/>
          <a:ea typeface="+mn-ea"/>
          <a:cs typeface="+mn-cs"/>
        </a:defRPr>
      </a:lvl4pPr>
      <a:lvl5pPr marL="2533906" algn="l" defTabSz="1266953" rtl="0" eaLnBrk="1" latinLnBrk="0" hangingPunct="1">
        <a:defRPr sz="2494" kern="1200">
          <a:solidFill>
            <a:schemeClr val="tx1"/>
          </a:solidFill>
          <a:latin typeface="+mn-lt"/>
          <a:ea typeface="+mn-ea"/>
          <a:cs typeface="+mn-cs"/>
        </a:defRPr>
      </a:lvl5pPr>
      <a:lvl6pPr marL="3167383" algn="l" defTabSz="1266953" rtl="0" eaLnBrk="1" latinLnBrk="0" hangingPunct="1">
        <a:defRPr sz="2494" kern="1200">
          <a:solidFill>
            <a:schemeClr val="tx1"/>
          </a:solidFill>
          <a:latin typeface="+mn-lt"/>
          <a:ea typeface="+mn-ea"/>
          <a:cs typeface="+mn-cs"/>
        </a:defRPr>
      </a:lvl6pPr>
      <a:lvl7pPr marL="3800858" algn="l" defTabSz="1266953" rtl="0" eaLnBrk="1" latinLnBrk="0" hangingPunct="1">
        <a:defRPr sz="2494" kern="1200">
          <a:solidFill>
            <a:schemeClr val="tx1"/>
          </a:solidFill>
          <a:latin typeface="+mn-lt"/>
          <a:ea typeface="+mn-ea"/>
          <a:cs typeface="+mn-cs"/>
        </a:defRPr>
      </a:lvl7pPr>
      <a:lvl8pPr marL="4434335" algn="l" defTabSz="1266953" rtl="0" eaLnBrk="1" latinLnBrk="0" hangingPunct="1">
        <a:defRPr sz="2494" kern="1200">
          <a:solidFill>
            <a:schemeClr val="tx1"/>
          </a:solidFill>
          <a:latin typeface="+mn-lt"/>
          <a:ea typeface="+mn-ea"/>
          <a:cs typeface="+mn-cs"/>
        </a:defRPr>
      </a:lvl8pPr>
      <a:lvl9pPr marL="5067810" algn="l" defTabSz="1266953" rtl="0" eaLnBrk="1" latinLnBrk="0" hangingPunct="1">
        <a:defRPr sz="2494"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65">
          <p15:clr>
            <a:srgbClr val="FBAE40"/>
          </p15:clr>
        </p15:guide>
        <p15:guide id="4" orient="horz" pos="2958">
          <p15:clr>
            <a:srgbClr val="FBAE40"/>
          </p15:clr>
        </p15:guide>
        <p15:guide id="5" pos="7287">
          <p15:clr>
            <a:srgbClr val="FBAE40"/>
          </p15:clr>
        </p15:guide>
        <p15:guide id="7" orient="horz" pos="327">
          <p15:clr>
            <a:srgbClr val="FBAE40"/>
          </p15:clr>
        </p15:guide>
        <p15:guide id="8" pos="393">
          <p15:clr>
            <a:srgbClr val="FBAE40"/>
          </p15:clr>
        </p15:guide>
        <p15:guide id="9" orient="horz" pos="1230">
          <p15:clr>
            <a:srgbClr val="FBAE40"/>
          </p15:clr>
        </p15:guide>
        <p15:guide id="10" orient="horz" pos="3884">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484.xml"/><Relationship Id="rId2" Type="http://schemas.openxmlformats.org/officeDocument/2006/relationships/tags" Target="../tags/tag483.xml"/><Relationship Id="rId1" Type="http://schemas.openxmlformats.org/officeDocument/2006/relationships/tags" Target="../tags/tag482.xml"/><Relationship Id="rId5" Type="http://schemas.openxmlformats.org/officeDocument/2006/relationships/notesSlide" Target="../notesSlides/notesSlide1.xml"/><Relationship Id="rId4"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tags" Target="../tags/tag520.xml"/><Relationship Id="rId2" Type="http://schemas.openxmlformats.org/officeDocument/2006/relationships/tags" Target="../tags/tag519.xml"/><Relationship Id="rId1" Type="http://schemas.openxmlformats.org/officeDocument/2006/relationships/tags" Target="../tags/tag518.xml"/><Relationship Id="rId6" Type="http://schemas.openxmlformats.org/officeDocument/2006/relationships/slideLayout" Target="../slideLayouts/slideLayout1.xml"/><Relationship Id="rId5" Type="http://schemas.openxmlformats.org/officeDocument/2006/relationships/tags" Target="../tags/tag522.xml"/><Relationship Id="rId4" Type="http://schemas.openxmlformats.org/officeDocument/2006/relationships/tags" Target="../tags/tag521.xml"/></Relationships>
</file>

<file path=ppt/slides/_rels/slide11.xml.rels><?xml version="1.0" encoding="UTF-8" standalone="yes"?>
<Relationships xmlns="http://schemas.openxmlformats.org/package/2006/relationships"><Relationship Id="rId3" Type="http://schemas.openxmlformats.org/officeDocument/2006/relationships/tags" Target="../tags/tag525.xml"/><Relationship Id="rId2" Type="http://schemas.openxmlformats.org/officeDocument/2006/relationships/tags" Target="../tags/tag524.xml"/><Relationship Id="rId1" Type="http://schemas.openxmlformats.org/officeDocument/2006/relationships/tags" Target="../tags/tag523.xml"/><Relationship Id="rId5" Type="http://schemas.openxmlformats.org/officeDocument/2006/relationships/slideLayout" Target="../slideLayouts/slideLayout1.xml"/><Relationship Id="rId4" Type="http://schemas.openxmlformats.org/officeDocument/2006/relationships/tags" Target="../tags/tag526.xml"/></Relationships>
</file>

<file path=ppt/slides/_rels/slide12.xml.rels><?xml version="1.0" encoding="UTF-8" standalone="yes"?>
<Relationships xmlns="http://schemas.openxmlformats.org/package/2006/relationships"><Relationship Id="rId3" Type="http://schemas.openxmlformats.org/officeDocument/2006/relationships/tags" Target="../tags/tag529.xml"/><Relationship Id="rId2" Type="http://schemas.openxmlformats.org/officeDocument/2006/relationships/tags" Target="../tags/tag528.xml"/><Relationship Id="rId1" Type="http://schemas.openxmlformats.org/officeDocument/2006/relationships/tags" Target="../tags/tag527.xml"/><Relationship Id="rId5" Type="http://schemas.openxmlformats.org/officeDocument/2006/relationships/slideLayout" Target="../slideLayouts/slideLayout1.xml"/><Relationship Id="rId4" Type="http://schemas.openxmlformats.org/officeDocument/2006/relationships/tags" Target="../tags/tag530.xml"/></Relationships>
</file>

<file path=ppt/slides/_rels/slide13.xml.rels><?xml version="1.0" encoding="UTF-8" standalone="yes"?>
<Relationships xmlns="http://schemas.openxmlformats.org/package/2006/relationships"><Relationship Id="rId3" Type="http://schemas.openxmlformats.org/officeDocument/2006/relationships/tags" Target="../tags/tag533.xml"/><Relationship Id="rId2" Type="http://schemas.openxmlformats.org/officeDocument/2006/relationships/tags" Target="../tags/tag532.xml"/><Relationship Id="rId1" Type="http://schemas.openxmlformats.org/officeDocument/2006/relationships/tags" Target="../tags/tag531.xml"/><Relationship Id="rId5" Type="http://schemas.openxmlformats.org/officeDocument/2006/relationships/slideLayout" Target="../slideLayouts/slideLayout1.xml"/><Relationship Id="rId4" Type="http://schemas.openxmlformats.org/officeDocument/2006/relationships/tags" Target="../tags/tag534.xml"/></Relationships>
</file>

<file path=ppt/slides/_rels/slide14.xml.rels><?xml version="1.0" encoding="UTF-8" standalone="yes"?>
<Relationships xmlns="http://schemas.openxmlformats.org/package/2006/relationships"><Relationship Id="rId3" Type="http://schemas.openxmlformats.org/officeDocument/2006/relationships/tags" Target="../tags/tag537.xml"/><Relationship Id="rId2" Type="http://schemas.openxmlformats.org/officeDocument/2006/relationships/tags" Target="../tags/tag536.xml"/><Relationship Id="rId1" Type="http://schemas.openxmlformats.org/officeDocument/2006/relationships/tags" Target="../tags/tag535.xml"/><Relationship Id="rId5" Type="http://schemas.openxmlformats.org/officeDocument/2006/relationships/slideLayout" Target="../slideLayouts/slideLayout1.xml"/><Relationship Id="rId4" Type="http://schemas.openxmlformats.org/officeDocument/2006/relationships/tags" Target="../tags/tag538.xml"/></Relationships>
</file>

<file path=ppt/slides/_rels/slide15.xml.rels><?xml version="1.0" encoding="UTF-8" standalone="yes"?>
<Relationships xmlns="http://schemas.openxmlformats.org/package/2006/relationships"><Relationship Id="rId3" Type="http://schemas.openxmlformats.org/officeDocument/2006/relationships/tags" Target="../tags/tag541.xml"/><Relationship Id="rId2" Type="http://schemas.openxmlformats.org/officeDocument/2006/relationships/tags" Target="../tags/tag540.xml"/><Relationship Id="rId1" Type="http://schemas.openxmlformats.org/officeDocument/2006/relationships/tags" Target="../tags/tag539.xml"/><Relationship Id="rId5" Type="http://schemas.openxmlformats.org/officeDocument/2006/relationships/slideLayout" Target="../slideLayouts/slideLayout1.xml"/><Relationship Id="rId4" Type="http://schemas.openxmlformats.org/officeDocument/2006/relationships/tags" Target="../tags/tag542.xml"/></Relationships>
</file>

<file path=ppt/slides/_rels/slide16.xml.rels><?xml version="1.0" encoding="UTF-8" standalone="yes"?>
<Relationships xmlns="http://schemas.openxmlformats.org/package/2006/relationships"><Relationship Id="rId3" Type="http://schemas.openxmlformats.org/officeDocument/2006/relationships/tags" Target="../tags/tag545.xml"/><Relationship Id="rId2" Type="http://schemas.openxmlformats.org/officeDocument/2006/relationships/tags" Target="../tags/tag544.xml"/><Relationship Id="rId1" Type="http://schemas.openxmlformats.org/officeDocument/2006/relationships/tags" Target="../tags/tag543.xml"/><Relationship Id="rId5" Type="http://schemas.openxmlformats.org/officeDocument/2006/relationships/slideLayout" Target="../slideLayouts/slideLayout1.xml"/><Relationship Id="rId4" Type="http://schemas.openxmlformats.org/officeDocument/2006/relationships/tags" Target="../tags/tag546.xml"/></Relationships>
</file>

<file path=ppt/slides/_rels/slide17.xml.rels><?xml version="1.0" encoding="UTF-8" standalone="yes"?>
<Relationships xmlns="http://schemas.openxmlformats.org/package/2006/relationships"><Relationship Id="rId3" Type="http://schemas.openxmlformats.org/officeDocument/2006/relationships/tags" Target="../tags/tag549.xml"/><Relationship Id="rId2" Type="http://schemas.openxmlformats.org/officeDocument/2006/relationships/tags" Target="../tags/tag548.xml"/><Relationship Id="rId1" Type="http://schemas.openxmlformats.org/officeDocument/2006/relationships/tags" Target="../tags/tag547.xml"/><Relationship Id="rId5" Type="http://schemas.openxmlformats.org/officeDocument/2006/relationships/slideLayout" Target="../slideLayouts/slideLayout1.xml"/><Relationship Id="rId4" Type="http://schemas.openxmlformats.org/officeDocument/2006/relationships/tags" Target="../tags/tag550.xml"/></Relationships>
</file>

<file path=ppt/slides/_rels/slide18.xml.rels><?xml version="1.0" encoding="UTF-8" standalone="yes"?>
<Relationships xmlns="http://schemas.openxmlformats.org/package/2006/relationships"><Relationship Id="rId3" Type="http://schemas.openxmlformats.org/officeDocument/2006/relationships/tags" Target="../tags/tag553.xml"/><Relationship Id="rId2" Type="http://schemas.openxmlformats.org/officeDocument/2006/relationships/tags" Target="../tags/tag552.xml"/><Relationship Id="rId1" Type="http://schemas.openxmlformats.org/officeDocument/2006/relationships/tags" Target="../tags/tag551.xml"/><Relationship Id="rId5" Type="http://schemas.openxmlformats.org/officeDocument/2006/relationships/slideLayout" Target="../slideLayouts/slideLayout1.xml"/><Relationship Id="rId4" Type="http://schemas.openxmlformats.org/officeDocument/2006/relationships/tags" Target="../tags/tag554.xml"/></Relationships>
</file>

<file path=ppt/slides/_rels/slide19.xml.rels><?xml version="1.0" encoding="UTF-8" standalone="yes"?>
<Relationships xmlns="http://schemas.openxmlformats.org/package/2006/relationships"><Relationship Id="rId3" Type="http://schemas.openxmlformats.org/officeDocument/2006/relationships/tags" Target="../tags/tag557.xml"/><Relationship Id="rId2" Type="http://schemas.openxmlformats.org/officeDocument/2006/relationships/tags" Target="../tags/tag556.xml"/><Relationship Id="rId1" Type="http://schemas.openxmlformats.org/officeDocument/2006/relationships/tags" Target="../tags/tag555.xml"/><Relationship Id="rId5" Type="http://schemas.openxmlformats.org/officeDocument/2006/relationships/slideLayout" Target="../slideLayouts/slideLayout1.xml"/><Relationship Id="rId4" Type="http://schemas.openxmlformats.org/officeDocument/2006/relationships/tags" Target="../tags/tag558.xml"/></Relationships>
</file>

<file path=ppt/slides/_rels/slide2.xml.rels><?xml version="1.0" encoding="UTF-8" standalone="yes"?>
<Relationships xmlns="http://schemas.openxmlformats.org/package/2006/relationships"><Relationship Id="rId3" Type="http://schemas.openxmlformats.org/officeDocument/2006/relationships/tags" Target="../tags/tag487.xml"/><Relationship Id="rId2" Type="http://schemas.openxmlformats.org/officeDocument/2006/relationships/tags" Target="../tags/tag486.xml"/><Relationship Id="rId1" Type="http://schemas.openxmlformats.org/officeDocument/2006/relationships/tags" Target="../tags/tag485.xml"/><Relationship Id="rId5" Type="http://schemas.openxmlformats.org/officeDocument/2006/relationships/notesSlide" Target="../notesSlides/notesSlide2.xml"/><Relationship Id="rId4"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tags" Target="../tags/tag561.xml"/><Relationship Id="rId2" Type="http://schemas.openxmlformats.org/officeDocument/2006/relationships/tags" Target="../tags/tag560.xml"/><Relationship Id="rId1" Type="http://schemas.openxmlformats.org/officeDocument/2006/relationships/tags" Target="../tags/tag559.xml"/><Relationship Id="rId5" Type="http://schemas.openxmlformats.org/officeDocument/2006/relationships/slideLayout" Target="../slideLayouts/slideLayout1.xml"/><Relationship Id="rId4" Type="http://schemas.openxmlformats.org/officeDocument/2006/relationships/tags" Target="../tags/tag562.xml"/></Relationships>
</file>

<file path=ppt/slides/_rels/slide21.xml.rels><?xml version="1.0" encoding="UTF-8" standalone="yes"?>
<Relationships xmlns="http://schemas.openxmlformats.org/package/2006/relationships"><Relationship Id="rId3" Type="http://schemas.openxmlformats.org/officeDocument/2006/relationships/tags" Target="../tags/tag565.xml"/><Relationship Id="rId2" Type="http://schemas.openxmlformats.org/officeDocument/2006/relationships/tags" Target="../tags/tag564.xml"/><Relationship Id="rId1" Type="http://schemas.openxmlformats.org/officeDocument/2006/relationships/tags" Target="../tags/tag563.xml"/><Relationship Id="rId5" Type="http://schemas.openxmlformats.org/officeDocument/2006/relationships/notesSlide" Target="../notesSlides/notesSlide4.xml"/><Relationship Id="rId4"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tags" Target="../tags/tag568.xml"/><Relationship Id="rId2" Type="http://schemas.openxmlformats.org/officeDocument/2006/relationships/tags" Target="../tags/tag567.xml"/><Relationship Id="rId1" Type="http://schemas.openxmlformats.org/officeDocument/2006/relationships/tags" Target="../tags/tag566.xml"/><Relationship Id="rId5" Type="http://schemas.openxmlformats.org/officeDocument/2006/relationships/slideLayout" Target="../slideLayouts/slideLayout42.xml"/><Relationship Id="rId4" Type="http://schemas.openxmlformats.org/officeDocument/2006/relationships/tags" Target="../tags/tag569.xml"/></Relationships>
</file>

<file path=ppt/slides/_rels/slide23.xml.rels><?xml version="1.0" encoding="UTF-8" standalone="yes"?>
<Relationships xmlns="http://schemas.openxmlformats.org/package/2006/relationships"><Relationship Id="rId3" Type="http://schemas.openxmlformats.org/officeDocument/2006/relationships/tags" Target="../tags/tag572.xml"/><Relationship Id="rId2" Type="http://schemas.openxmlformats.org/officeDocument/2006/relationships/tags" Target="../tags/tag571.xml"/><Relationship Id="rId1" Type="http://schemas.openxmlformats.org/officeDocument/2006/relationships/tags" Target="../tags/tag570.xml"/><Relationship Id="rId5" Type="http://schemas.openxmlformats.org/officeDocument/2006/relationships/slideLayout" Target="../slideLayouts/slideLayout42.xml"/><Relationship Id="rId4" Type="http://schemas.openxmlformats.org/officeDocument/2006/relationships/tags" Target="../tags/tag573.xml"/></Relationships>
</file>

<file path=ppt/slides/_rels/slide24.xml.rels><?xml version="1.0" encoding="UTF-8" standalone="yes"?>
<Relationships xmlns="http://schemas.openxmlformats.org/package/2006/relationships"><Relationship Id="rId3" Type="http://schemas.openxmlformats.org/officeDocument/2006/relationships/tags" Target="../tags/tag576.xml"/><Relationship Id="rId2" Type="http://schemas.openxmlformats.org/officeDocument/2006/relationships/tags" Target="../tags/tag575.xml"/><Relationship Id="rId1" Type="http://schemas.openxmlformats.org/officeDocument/2006/relationships/tags" Target="../tags/tag574.xml"/><Relationship Id="rId6" Type="http://schemas.openxmlformats.org/officeDocument/2006/relationships/image" Target="../media/image14.png"/><Relationship Id="rId5" Type="http://schemas.openxmlformats.org/officeDocument/2006/relationships/notesSlide" Target="../notesSlides/notesSlide5.xml"/><Relationship Id="rId4"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tags" Target="../tags/tag579.xml"/><Relationship Id="rId7" Type="http://schemas.openxmlformats.org/officeDocument/2006/relationships/image" Target="../media/image15.png"/><Relationship Id="rId2" Type="http://schemas.openxmlformats.org/officeDocument/2006/relationships/tags" Target="../tags/tag578.xml"/><Relationship Id="rId1" Type="http://schemas.openxmlformats.org/officeDocument/2006/relationships/tags" Target="../tags/tag577.xml"/><Relationship Id="rId6" Type="http://schemas.openxmlformats.org/officeDocument/2006/relationships/hyperlink" Target="https://www.grantthornton.co.uk/insights/report-key-challenges-in-local-audit-accounting/" TargetMode="External"/><Relationship Id="rId5" Type="http://schemas.openxmlformats.org/officeDocument/2006/relationships/slideLayout" Target="../slideLayouts/slideLayout4.xml"/><Relationship Id="rId4" Type="http://schemas.openxmlformats.org/officeDocument/2006/relationships/tags" Target="../tags/tag580.xml"/></Relationships>
</file>

<file path=ppt/slides/_rels/slide26.xml.rels><?xml version="1.0" encoding="UTF-8" standalone="yes"?>
<Relationships xmlns="http://schemas.openxmlformats.org/package/2006/relationships"><Relationship Id="rId3" Type="http://schemas.openxmlformats.org/officeDocument/2006/relationships/tags" Target="../tags/tag583.xml"/><Relationship Id="rId7" Type="http://schemas.openxmlformats.org/officeDocument/2006/relationships/hyperlink" Target="mailto:Sarah.L.Ironmonger@uk.gt.com" TargetMode="External"/><Relationship Id="rId2" Type="http://schemas.openxmlformats.org/officeDocument/2006/relationships/tags" Target="../tags/tag582.xml"/><Relationship Id="rId1" Type="http://schemas.openxmlformats.org/officeDocument/2006/relationships/tags" Target="../tags/tag581.xml"/><Relationship Id="rId6" Type="http://schemas.openxmlformats.org/officeDocument/2006/relationships/notesSlide" Target="../notesSlides/notesSlide6.xml"/><Relationship Id="rId5" Type="http://schemas.openxmlformats.org/officeDocument/2006/relationships/slideLayout" Target="../slideLayouts/slideLayout20.xml"/><Relationship Id="rId4" Type="http://schemas.openxmlformats.org/officeDocument/2006/relationships/tags" Target="../tags/tag58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490.xml"/><Relationship Id="rId7" Type="http://schemas.openxmlformats.org/officeDocument/2006/relationships/diagramData" Target="../diagrams/data1.xml"/><Relationship Id="rId2" Type="http://schemas.openxmlformats.org/officeDocument/2006/relationships/tags" Target="../tags/tag489.xml"/><Relationship Id="rId1" Type="http://schemas.openxmlformats.org/officeDocument/2006/relationships/tags" Target="../tags/tag488.xml"/><Relationship Id="rId6" Type="http://schemas.openxmlformats.org/officeDocument/2006/relationships/notesSlide" Target="../notesSlides/notesSlide3.xml"/><Relationship Id="rId11" Type="http://schemas.microsoft.com/office/2007/relationships/diagramDrawing" Target="../diagrams/drawing1.xml"/><Relationship Id="rId5" Type="http://schemas.openxmlformats.org/officeDocument/2006/relationships/slideLayout" Target="../slideLayouts/slideLayout1.xml"/><Relationship Id="rId10" Type="http://schemas.openxmlformats.org/officeDocument/2006/relationships/diagramColors" Target="../diagrams/colors1.xml"/><Relationship Id="rId4" Type="http://schemas.openxmlformats.org/officeDocument/2006/relationships/tags" Target="../tags/tag491.xml"/><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494.xml"/><Relationship Id="rId7" Type="http://schemas.openxmlformats.org/officeDocument/2006/relationships/diagramLayout" Target="../diagrams/layout2.xml"/><Relationship Id="rId2" Type="http://schemas.openxmlformats.org/officeDocument/2006/relationships/tags" Target="../tags/tag493.xml"/><Relationship Id="rId1" Type="http://schemas.openxmlformats.org/officeDocument/2006/relationships/tags" Target="../tags/tag492.xml"/><Relationship Id="rId6" Type="http://schemas.openxmlformats.org/officeDocument/2006/relationships/diagramData" Target="../diagrams/data2.xml"/><Relationship Id="rId5" Type="http://schemas.openxmlformats.org/officeDocument/2006/relationships/slideLayout" Target="../slideLayouts/slideLayout1.xml"/><Relationship Id="rId10" Type="http://schemas.microsoft.com/office/2007/relationships/diagramDrawing" Target="../diagrams/drawing2.xml"/><Relationship Id="rId4" Type="http://schemas.openxmlformats.org/officeDocument/2006/relationships/tags" Target="../tags/tag495.xml"/><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tags" Target="../tags/tag498.xml"/><Relationship Id="rId2" Type="http://schemas.openxmlformats.org/officeDocument/2006/relationships/tags" Target="../tags/tag497.xml"/><Relationship Id="rId1" Type="http://schemas.openxmlformats.org/officeDocument/2006/relationships/tags" Target="../tags/tag496.xml"/><Relationship Id="rId6" Type="http://schemas.openxmlformats.org/officeDocument/2006/relationships/image" Target="../media/image13.png"/><Relationship Id="rId5" Type="http://schemas.openxmlformats.org/officeDocument/2006/relationships/slideLayout" Target="../slideLayouts/slideLayout1.xml"/><Relationship Id="rId4" Type="http://schemas.openxmlformats.org/officeDocument/2006/relationships/tags" Target="../tags/tag499.xml"/></Relationships>
</file>

<file path=ppt/slides/_rels/slide6.xml.rels><?xml version="1.0" encoding="UTF-8" standalone="yes"?>
<Relationships xmlns="http://schemas.openxmlformats.org/package/2006/relationships"><Relationship Id="rId3" Type="http://schemas.openxmlformats.org/officeDocument/2006/relationships/tags" Target="../tags/tag502.xml"/><Relationship Id="rId2" Type="http://schemas.openxmlformats.org/officeDocument/2006/relationships/tags" Target="../tags/tag501.xml"/><Relationship Id="rId1" Type="http://schemas.openxmlformats.org/officeDocument/2006/relationships/tags" Target="../tags/tag500.xml"/><Relationship Id="rId6" Type="http://schemas.openxmlformats.org/officeDocument/2006/relationships/slideLayout" Target="../slideLayouts/slideLayout5.xml"/><Relationship Id="rId5" Type="http://schemas.openxmlformats.org/officeDocument/2006/relationships/tags" Target="../tags/tag504.xml"/><Relationship Id="rId4" Type="http://schemas.openxmlformats.org/officeDocument/2006/relationships/tags" Target="../tags/tag503.xml"/></Relationships>
</file>

<file path=ppt/slides/_rels/slide7.xml.rels><?xml version="1.0" encoding="UTF-8" standalone="yes"?>
<Relationships xmlns="http://schemas.openxmlformats.org/package/2006/relationships"><Relationship Id="rId3" Type="http://schemas.openxmlformats.org/officeDocument/2006/relationships/tags" Target="../tags/tag507.xml"/><Relationship Id="rId2" Type="http://schemas.openxmlformats.org/officeDocument/2006/relationships/tags" Target="../tags/tag506.xml"/><Relationship Id="rId1" Type="http://schemas.openxmlformats.org/officeDocument/2006/relationships/tags" Target="../tags/tag505.xml"/><Relationship Id="rId5" Type="http://schemas.openxmlformats.org/officeDocument/2006/relationships/slideLayout" Target="../slideLayouts/slideLayout1.xml"/><Relationship Id="rId4" Type="http://schemas.openxmlformats.org/officeDocument/2006/relationships/tags" Target="../tags/tag508.xml"/></Relationships>
</file>

<file path=ppt/slides/_rels/slide8.xml.rels><?xml version="1.0" encoding="UTF-8" standalone="yes"?>
<Relationships xmlns="http://schemas.openxmlformats.org/package/2006/relationships"><Relationship Id="rId3" Type="http://schemas.openxmlformats.org/officeDocument/2006/relationships/tags" Target="../tags/tag511.xml"/><Relationship Id="rId2" Type="http://schemas.openxmlformats.org/officeDocument/2006/relationships/tags" Target="../tags/tag510.xml"/><Relationship Id="rId1" Type="http://schemas.openxmlformats.org/officeDocument/2006/relationships/tags" Target="../tags/tag509.xml"/><Relationship Id="rId5" Type="http://schemas.openxmlformats.org/officeDocument/2006/relationships/slideLayout" Target="../slideLayouts/slideLayout1.xml"/><Relationship Id="rId4" Type="http://schemas.openxmlformats.org/officeDocument/2006/relationships/tags" Target="../tags/tag512.xml"/></Relationships>
</file>

<file path=ppt/slides/_rels/slide9.xml.rels><?xml version="1.0" encoding="UTF-8" standalone="yes"?>
<Relationships xmlns="http://schemas.openxmlformats.org/package/2006/relationships"><Relationship Id="rId3" Type="http://schemas.openxmlformats.org/officeDocument/2006/relationships/tags" Target="../tags/tag515.xml"/><Relationship Id="rId2" Type="http://schemas.openxmlformats.org/officeDocument/2006/relationships/tags" Target="../tags/tag514.xml"/><Relationship Id="rId1" Type="http://schemas.openxmlformats.org/officeDocument/2006/relationships/tags" Target="../tags/tag513.xml"/><Relationship Id="rId6" Type="http://schemas.openxmlformats.org/officeDocument/2006/relationships/slideLayout" Target="../slideLayouts/slideLayout6.xml"/><Relationship Id="rId5" Type="http://schemas.openxmlformats.org/officeDocument/2006/relationships/tags" Target="../tags/tag517.xml"/><Relationship Id="rId4" Type="http://schemas.openxmlformats.org/officeDocument/2006/relationships/tags" Target="../tags/tag5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5C24BC-89CC-42E5-BFBA-92431F0928B6}"/>
              </a:ext>
            </a:extLst>
          </p:cNvPr>
          <p:cNvSpPr>
            <a:spLocks noGrp="1"/>
          </p:cNvSpPr>
          <p:nvPr>
            <p:ph type="title"/>
            <p:custDataLst>
              <p:tags r:id="rId2"/>
            </p:custDataLst>
          </p:nvPr>
        </p:nvSpPr>
        <p:spPr>
          <a:xfrm>
            <a:off x="468000" y="970173"/>
            <a:ext cx="5404766" cy="2377077"/>
          </a:xfrm>
        </p:spPr>
        <p:txBody>
          <a:bodyPr/>
          <a:lstStyle/>
          <a:p>
            <a:pPr>
              <a:spcBef>
                <a:spcPts val="0"/>
              </a:spcBef>
            </a:pPr>
            <a:r>
              <a:rPr lang="en-GB" dirty="0"/>
              <a:t>Society of District Council Treasurers </a:t>
            </a:r>
            <a:br>
              <a:rPr lang="en-GB" dirty="0"/>
            </a:br>
            <a:br>
              <a:rPr lang="en-GB" dirty="0"/>
            </a:br>
            <a:br>
              <a:rPr lang="en-GB" sz="1100" dirty="0"/>
            </a:br>
            <a:r>
              <a:rPr lang="en-GB" sz="2400" dirty="0">
                <a:solidFill>
                  <a:schemeClr val="accent3">
                    <a:lumMod val="100000"/>
                  </a:schemeClr>
                </a:solidFill>
              </a:rPr>
              <a:t>Current Issues and Audit Handover  </a:t>
            </a:r>
            <a:endParaRPr lang="en-GB" dirty="0">
              <a:solidFill>
                <a:schemeClr val="accent3">
                  <a:lumMod val="100000"/>
                </a:schemeClr>
              </a:solidFill>
            </a:endParaRPr>
          </a:p>
        </p:txBody>
      </p:sp>
      <p:sp>
        <p:nvSpPr>
          <p:cNvPr id="4" name="Text Placeholder 3">
            <a:extLst>
              <a:ext uri="{FF2B5EF4-FFF2-40B4-BE49-F238E27FC236}">
                <a16:creationId xmlns:a16="http://schemas.microsoft.com/office/drawing/2014/main" id="{18E24FE1-DE54-4E96-B22C-9DFE09D92CF3}"/>
              </a:ext>
            </a:extLst>
          </p:cNvPr>
          <p:cNvSpPr>
            <a:spLocks noGrp="1"/>
          </p:cNvSpPr>
          <p:nvPr>
            <p:ph type="body" sz="quarter" idx="15"/>
            <p:custDataLst>
              <p:tags r:id="rId3"/>
            </p:custDataLst>
          </p:nvPr>
        </p:nvSpPr>
        <p:spPr>
          <a:xfrm>
            <a:off x="467999" y="3347250"/>
            <a:ext cx="4032563" cy="1025967"/>
          </a:xfrm>
        </p:spPr>
        <p:txBody>
          <a:bodyPr/>
          <a:lstStyle/>
          <a:p>
            <a:endParaRPr lang="en-GB" dirty="0">
              <a:solidFill>
                <a:srgbClr val="92D050"/>
              </a:solidFill>
              <a:latin typeface="GT Walsheim Pro Bold" panose="02000503040000020003" pitchFamily="50" charset="0"/>
            </a:endParaRPr>
          </a:p>
          <a:p>
            <a:r>
              <a:rPr lang="en-GB" dirty="0">
                <a:solidFill>
                  <a:srgbClr val="92D050"/>
                </a:solidFill>
                <a:latin typeface="GT Walsheim Pro Bold" panose="02000503040000020003" pitchFamily="50" charset="0"/>
              </a:rPr>
              <a:t>16 March 2023</a:t>
            </a:r>
          </a:p>
          <a:p>
            <a:endParaRPr lang="en-GB" dirty="0">
              <a:solidFill>
                <a:srgbClr val="92D050"/>
              </a:solidFill>
              <a:latin typeface="GT Walsheim Pro Bold" panose="02000503040000020003" pitchFamily="50" charset="0"/>
            </a:endParaRPr>
          </a:p>
          <a:p>
            <a:endParaRPr lang="en-GB" dirty="0">
              <a:solidFill>
                <a:srgbClr val="92D050"/>
              </a:solidFill>
              <a:latin typeface="GT Walsheim Pro Bold" panose="02000503040000020003" pitchFamily="50" charset="0"/>
            </a:endParaRPr>
          </a:p>
          <a:p>
            <a:r>
              <a:rPr lang="en-GB" dirty="0">
                <a:solidFill>
                  <a:srgbClr val="92D050"/>
                </a:solidFill>
                <a:latin typeface="GT Walsheim Pro Bold" panose="02000503040000020003" pitchFamily="50" charset="0"/>
              </a:rPr>
              <a:t>Sarah Ironmonger </a:t>
            </a:r>
          </a:p>
        </p:txBody>
      </p:sp>
    </p:spTree>
    <p:custDataLst>
      <p:tags r:id="rId1"/>
    </p:custDataLst>
    <p:extLst>
      <p:ext uri="{BB962C8B-B14F-4D97-AF65-F5344CB8AC3E}">
        <p14:creationId xmlns:p14="http://schemas.microsoft.com/office/powerpoint/2010/main" val="185848849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F6B479-85F7-ADEF-B344-6F5D9BBBF984}"/>
              </a:ext>
            </a:extLst>
          </p:cNvPr>
          <p:cNvSpPr>
            <a:spLocks noGrp="1"/>
          </p:cNvSpPr>
          <p:nvPr>
            <p:ph type="sldNum" sz="quarter" idx="13"/>
            <p:custDataLst>
              <p:tags r:id="rId2"/>
            </p:custDataLst>
          </p:nvPr>
        </p:nvSpPr>
        <p:spPr/>
        <p:txBody>
          <a:bodyPr/>
          <a:lstStyle/>
          <a:p>
            <a:pPr algn="l"/>
            <a:fld id="{37B4438D-29B8-4FC7-9D64-F44FE400D0A9}" type="slidenum">
              <a:rPr lang="en-GB" smtClean="0"/>
              <a:pPr algn="l"/>
              <a:t>10</a:t>
            </a:fld>
            <a:endParaRPr lang="en-GB" dirty="0"/>
          </a:p>
        </p:txBody>
      </p:sp>
      <p:sp>
        <p:nvSpPr>
          <p:cNvPr id="3" name="Title 2">
            <a:extLst>
              <a:ext uri="{FF2B5EF4-FFF2-40B4-BE49-F238E27FC236}">
                <a16:creationId xmlns:a16="http://schemas.microsoft.com/office/drawing/2014/main" id="{06465408-504C-B22D-5DD9-8899666D9181}"/>
              </a:ext>
            </a:extLst>
          </p:cNvPr>
          <p:cNvSpPr>
            <a:spLocks noGrp="1"/>
          </p:cNvSpPr>
          <p:nvPr>
            <p:ph type="title"/>
            <p:custDataLst>
              <p:tags r:id="rId3"/>
            </p:custDataLst>
          </p:nvPr>
        </p:nvSpPr>
        <p:spPr/>
        <p:txBody>
          <a:bodyPr/>
          <a:lstStyle/>
          <a:p>
            <a:r>
              <a:rPr lang="en-GB" dirty="0"/>
              <a:t>Key issues: risks in an evolving sector</a:t>
            </a:r>
          </a:p>
        </p:txBody>
      </p:sp>
      <p:sp>
        <p:nvSpPr>
          <p:cNvPr id="4" name="Content Placeholder 3">
            <a:extLst>
              <a:ext uri="{FF2B5EF4-FFF2-40B4-BE49-F238E27FC236}">
                <a16:creationId xmlns:a16="http://schemas.microsoft.com/office/drawing/2014/main" id="{A2E09857-3954-7804-457D-43B50EF08963}"/>
              </a:ext>
            </a:extLst>
          </p:cNvPr>
          <p:cNvSpPr>
            <a:spLocks noGrp="1"/>
          </p:cNvSpPr>
          <p:nvPr>
            <p:ph sz="quarter" idx="14"/>
            <p:custDataLst>
              <p:tags r:id="rId4"/>
            </p:custDataLst>
          </p:nvPr>
        </p:nvSpPr>
        <p:spPr>
          <a:xfrm>
            <a:off x="276808" y="1061362"/>
            <a:ext cx="4187127" cy="3882032"/>
          </a:xfrm>
        </p:spPr>
        <p:txBody>
          <a:bodyPr/>
          <a:lstStyle/>
          <a:p>
            <a:pPr marL="342900" indent="-342900">
              <a:buFont typeface="Arial" panose="020B0604020202020204" pitchFamily="34" charset="0"/>
              <a:buChar char="•"/>
            </a:pPr>
            <a:r>
              <a:rPr lang="en-GB" sz="1600" dirty="0"/>
              <a:t>The environment in which authorities operate has become increasingly challenging.</a:t>
            </a:r>
          </a:p>
          <a:p>
            <a:pPr marL="342900" indent="-342900">
              <a:buFont typeface="Arial" panose="020B0604020202020204" pitchFamily="34" charset="0"/>
              <a:buChar char="•"/>
            </a:pPr>
            <a:r>
              <a:rPr lang="en-GB" sz="1600" dirty="0"/>
              <a:t>Acute financial pressure and risks arising from commercialisation.</a:t>
            </a:r>
          </a:p>
          <a:p>
            <a:pPr marL="342900" indent="-342900">
              <a:buFont typeface="Arial" panose="020B0604020202020204" pitchFamily="34" charset="0"/>
              <a:buChar char="•"/>
            </a:pPr>
            <a:r>
              <a:rPr lang="en-GB" sz="1600" dirty="0"/>
              <a:t>Increase in S114s, PIRs and statutory reporting.</a:t>
            </a:r>
          </a:p>
          <a:p>
            <a:pPr marL="342900" indent="-342900">
              <a:buFont typeface="Arial" panose="020B0604020202020204" pitchFamily="34" charset="0"/>
              <a:buChar char="•"/>
            </a:pPr>
            <a:r>
              <a:rPr lang="en-GB" sz="1600" dirty="0"/>
              <a:t>Timely auditor reporting is of heightened importance where there are significant governance and financial failings. Inevitably, such complex issues take audit time as well as specialist input and can absorb vast amounts of audit resource.</a:t>
            </a:r>
          </a:p>
        </p:txBody>
      </p:sp>
      <p:sp>
        <p:nvSpPr>
          <p:cNvPr id="5" name="Content Placeholder 3">
            <a:extLst>
              <a:ext uri="{FF2B5EF4-FFF2-40B4-BE49-F238E27FC236}">
                <a16:creationId xmlns:a16="http://schemas.microsoft.com/office/drawing/2014/main" id="{7E4DF46D-989C-9C34-B96F-EB462021357C}"/>
              </a:ext>
            </a:extLst>
          </p:cNvPr>
          <p:cNvSpPr txBox="1">
            <a:spLocks/>
          </p:cNvSpPr>
          <p:nvPr>
            <p:custDataLst>
              <p:tags r:id="rId5"/>
            </p:custDataLst>
          </p:nvPr>
        </p:nvSpPr>
        <p:spPr>
          <a:xfrm>
            <a:off x="4616335" y="967762"/>
            <a:ext cx="4187127" cy="3882032"/>
          </a:xfrm>
          <a:prstGeom prst="rect">
            <a:avLst/>
          </a:prstGeom>
        </p:spPr>
        <p:txBody>
          <a:bodyPr vert="horz" lIns="0" tIns="0" rIns="0" bIns="0" rtlCol="0">
            <a:noAutofit/>
          </a:bodyPr>
          <a:lstStyle>
            <a:lvl1pPr marL="0" indent="0" algn="l" defTabSz="1266984" rtl="0" eaLnBrk="1" latinLnBrk="0" hangingPunct="1">
              <a:lnSpc>
                <a:spcPct val="100000"/>
              </a:lnSpc>
              <a:spcBef>
                <a:spcPts val="0"/>
              </a:spcBef>
              <a:spcAft>
                <a:spcPts val="600"/>
              </a:spcAft>
              <a:buFont typeface="Arial" panose="020B0604020202020204" pitchFamily="34" charset="0"/>
              <a:buNone/>
              <a:defRPr sz="2000" b="0" kern="1200">
                <a:solidFill>
                  <a:schemeClr val="tx1"/>
                </a:solidFill>
                <a:latin typeface="+mn-lt"/>
                <a:ea typeface="+mn-ea"/>
                <a:cs typeface="+mn-cs"/>
              </a:defRPr>
            </a:lvl1pPr>
            <a:lvl2pPr marL="270000" indent="-270000" algn="l" defTabSz="1266984" rtl="0" eaLnBrk="1" latinLnBrk="0" hangingPunct="1">
              <a:lnSpc>
                <a:spcPct val="100000"/>
              </a:lnSpc>
              <a:spcBef>
                <a:spcPts val="0"/>
              </a:spcBef>
              <a:spcAft>
                <a:spcPts val="600"/>
              </a:spcAft>
              <a:buClrTx/>
              <a:buFont typeface="Arial" panose="020B0604020202020204" pitchFamily="34" charset="0"/>
              <a:buChar char="•"/>
              <a:defRPr sz="1800" b="0" kern="1200">
                <a:solidFill>
                  <a:schemeClr val="tx1"/>
                </a:solidFill>
                <a:latin typeface="+mn-lt"/>
                <a:ea typeface="+mn-ea"/>
                <a:cs typeface="+mn-cs"/>
              </a:defRPr>
            </a:lvl2pPr>
            <a:lvl3pPr marL="54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3pPr>
            <a:lvl4pPr marL="81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4pPr>
            <a:lvl5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5pPr>
            <a:lvl6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6pPr>
            <a:lvl7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7pPr>
            <a:lvl8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8pPr>
            <a:lvl9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sz="1600" dirty="0"/>
              <a:t>Challenges faced include:</a:t>
            </a:r>
          </a:p>
          <a:p>
            <a:pPr marL="612900" lvl="1" indent="-342900"/>
            <a:r>
              <a:rPr lang="en-GB" sz="1400" dirty="0"/>
              <a:t>weaknesses in councils’ decision making processes</a:t>
            </a:r>
          </a:p>
          <a:p>
            <a:pPr marL="612900" lvl="1" indent="-342900"/>
            <a:r>
              <a:rPr lang="en-GB" sz="1400" dirty="0"/>
              <a:t>failure of investments and group companies,</a:t>
            </a:r>
          </a:p>
          <a:p>
            <a:pPr marL="612900" lvl="1" indent="-342900"/>
            <a:r>
              <a:rPr lang="en-GB" sz="1400" dirty="0"/>
              <a:t>novel transactions</a:t>
            </a:r>
          </a:p>
          <a:p>
            <a:pPr marL="612900" lvl="1" indent="-342900"/>
            <a:r>
              <a:rPr lang="en-GB" sz="1400" dirty="0"/>
              <a:t>non-compliance with laws and regulations</a:t>
            </a:r>
          </a:p>
          <a:p>
            <a:pPr marL="612900" lvl="1" indent="-342900"/>
            <a:r>
              <a:rPr lang="en-GB" sz="1400" dirty="0"/>
              <a:t>serious weaknesses in accounts preparation</a:t>
            </a:r>
          </a:p>
          <a:p>
            <a:pPr marL="612900" lvl="1" indent="-342900"/>
            <a:r>
              <a:rPr lang="en-GB" sz="1400" dirty="0"/>
              <a:t>bribery and corruption allegations</a:t>
            </a:r>
          </a:p>
          <a:p>
            <a:pPr marL="612900" lvl="1" indent="-342900"/>
            <a:r>
              <a:rPr lang="en-GB" sz="1400" dirty="0"/>
              <a:t>falsification of documents </a:t>
            </a:r>
          </a:p>
          <a:p>
            <a:pPr marL="342900" indent="-342900">
              <a:buFont typeface="Wingdings" panose="05000000000000000000" pitchFamily="2" charset="2"/>
              <a:buChar char="Ø"/>
            </a:pPr>
            <a:r>
              <a:rPr lang="en-GB" sz="1400" dirty="0"/>
              <a:t>We will continue to  us our statutory reporting powers on a timely basis, where it is appropriate.</a:t>
            </a:r>
          </a:p>
          <a:p>
            <a:pPr marL="342900" indent="-342900">
              <a:buFont typeface="Wingdings" panose="05000000000000000000" pitchFamily="2" charset="2"/>
              <a:buChar char="Ø"/>
            </a:pPr>
            <a:r>
              <a:rPr lang="en-GB" sz="1400" dirty="0"/>
              <a:t>We believe thought should be given to Government intervention where authorities are not giving sufficient priority to their financial reporting responsibilities.</a:t>
            </a:r>
          </a:p>
          <a:p>
            <a:pPr marL="612900" lvl="1" indent="-342900"/>
            <a:endParaRPr lang="en-GB" sz="1400" dirty="0"/>
          </a:p>
        </p:txBody>
      </p:sp>
    </p:spTree>
    <p:custDataLst>
      <p:tags r:id="rId1"/>
    </p:custDataLst>
    <p:extLst>
      <p:ext uri="{BB962C8B-B14F-4D97-AF65-F5344CB8AC3E}">
        <p14:creationId xmlns:p14="http://schemas.microsoft.com/office/powerpoint/2010/main" val="88086772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022A50-6ED1-289E-6AE7-DD479F989AD3}"/>
              </a:ext>
            </a:extLst>
          </p:cNvPr>
          <p:cNvSpPr>
            <a:spLocks noGrp="1"/>
          </p:cNvSpPr>
          <p:nvPr>
            <p:ph type="sldNum" sz="quarter" idx="13"/>
            <p:custDataLst>
              <p:tags r:id="rId2"/>
            </p:custDataLst>
          </p:nvPr>
        </p:nvSpPr>
        <p:spPr/>
        <p:txBody>
          <a:bodyPr/>
          <a:lstStyle/>
          <a:p>
            <a:pPr algn="l"/>
            <a:fld id="{37B4438D-29B8-4FC7-9D64-F44FE400D0A9}" type="slidenum">
              <a:rPr lang="en-GB" smtClean="0"/>
              <a:pPr algn="l"/>
              <a:t>11</a:t>
            </a:fld>
            <a:endParaRPr lang="en-GB" dirty="0"/>
          </a:p>
        </p:txBody>
      </p:sp>
      <p:sp>
        <p:nvSpPr>
          <p:cNvPr id="3" name="Title 2">
            <a:extLst>
              <a:ext uri="{FF2B5EF4-FFF2-40B4-BE49-F238E27FC236}">
                <a16:creationId xmlns:a16="http://schemas.microsoft.com/office/drawing/2014/main" id="{328F4C60-7256-8D90-6813-1245EC13DE55}"/>
              </a:ext>
            </a:extLst>
          </p:cNvPr>
          <p:cNvSpPr>
            <a:spLocks noGrp="1"/>
          </p:cNvSpPr>
          <p:nvPr>
            <p:ph type="title"/>
            <p:custDataLst>
              <p:tags r:id="rId3"/>
            </p:custDataLst>
          </p:nvPr>
        </p:nvSpPr>
        <p:spPr/>
        <p:txBody>
          <a:bodyPr/>
          <a:lstStyle/>
          <a:p>
            <a:r>
              <a:rPr lang="en-GB" dirty="0"/>
              <a:t>Key issues: complexity of accounts and reporting requirements </a:t>
            </a:r>
          </a:p>
        </p:txBody>
      </p:sp>
      <p:sp>
        <p:nvSpPr>
          <p:cNvPr id="4" name="Content Placeholder 3">
            <a:extLst>
              <a:ext uri="{FF2B5EF4-FFF2-40B4-BE49-F238E27FC236}">
                <a16:creationId xmlns:a16="http://schemas.microsoft.com/office/drawing/2014/main" id="{5DC06801-E99F-16EB-57AC-3DDA66940895}"/>
              </a:ext>
            </a:extLst>
          </p:cNvPr>
          <p:cNvSpPr>
            <a:spLocks noGrp="1"/>
          </p:cNvSpPr>
          <p:nvPr>
            <p:ph sz="quarter" idx="14"/>
            <p:custDataLst>
              <p:tags r:id="rId4"/>
            </p:custDataLst>
          </p:nvPr>
        </p:nvSpPr>
        <p:spPr>
          <a:xfrm>
            <a:off x="393499" y="1282532"/>
            <a:ext cx="8207375" cy="3464970"/>
          </a:xfrm>
        </p:spPr>
        <p:txBody>
          <a:bodyPr/>
          <a:lstStyle/>
          <a:p>
            <a:pPr marL="342900" indent="-342900">
              <a:buFont typeface="Arial" panose="020B0604020202020204" pitchFamily="34" charset="0"/>
              <a:buChar char="•"/>
            </a:pPr>
            <a:r>
              <a:rPr lang="en-GB" sz="1400" dirty="0"/>
              <a:t>Local authority accounts are inherently complex due to the need to comply with both IFRS and statute.  Accounts are regularly over 100 pages and are not easily understandable by members of the public. </a:t>
            </a:r>
          </a:p>
          <a:p>
            <a:pPr marL="342900" indent="-342900">
              <a:buFont typeface="Arial" panose="020B0604020202020204" pitchFamily="34" charset="0"/>
              <a:buChar char="•"/>
            </a:pPr>
            <a:r>
              <a:rPr lang="en-GB" sz="1400" dirty="0"/>
              <a:t>Many authorities are increasingly engaging in innovative or unusual projects and transactions.</a:t>
            </a:r>
          </a:p>
          <a:p>
            <a:pPr marL="342900" indent="-342900">
              <a:buFont typeface="Arial" panose="020B0604020202020204" pitchFamily="34" charset="0"/>
              <a:buChar char="•"/>
            </a:pPr>
            <a:r>
              <a:rPr lang="en-GB" sz="1400" dirty="0"/>
              <a:t>Since the introduction of IFRS, financial statements contain many estimates and assumptions, generally required to be set out in notes to the accounts, that are dependent on judgements about the future.  The impact is particularly notable in accounting for operational and investment property, pension liability balances and financial instruments.</a:t>
            </a:r>
          </a:p>
          <a:p>
            <a:pPr marL="342900" indent="-342900">
              <a:buFont typeface="Arial" panose="020B0604020202020204" pitchFamily="34" charset="0"/>
              <a:buChar char="•"/>
            </a:pPr>
            <a:r>
              <a:rPr lang="en-GB" sz="1400" dirty="0"/>
              <a:t>Increased expectations from the FRC following the high profile corporate failures have combined to produce a significant increase in audit work, for example on asset and pension valuations.</a:t>
            </a:r>
          </a:p>
          <a:p>
            <a:pPr marL="342900" indent="-342900">
              <a:buFont typeface="Arial" panose="020B0604020202020204" pitchFamily="34" charset="0"/>
              <a:buChar char="•"/>
            </a:pPr>
            <a:r>
              <a:rPr lang="en-GB" sz="1400" dirty="0"/>
              <a:t>Local authorities which administer local government pension funds are required to publish full Pension Fund accounts in the same document as their local authority accounts. Both audits need to be completed for opinions to be signed.</a:t>
            </a:r>
          </a:p>
          <a:p>
            <a:pPr marL="342900" indent="-342900">
              <a:buFont typeface="Wingdings" panose="05000000000000000000" pitchFamily="2" charset="2"/>
              <a:buChar char="Ø"/>
            </a:pPr>
            <a:r>
              <a:rPr lang="en-GB" sz="1400" dirty="0"/>
              <a:t>A consensus is needed on the right financial reporting framework for local government.</a:t>
            </a:r>
          </a:p>
          <a:p>
            <a:pPr marL="342900" indent="-342900">
              <a:buFont typeface="Arial" panose="020B0604020202020204" pitchFamily="34" charset="0"/>
              <a:buChar char="•"/>
            </a:pPr>
            <a:endParaRPr lang="en-GB" sz="1400" dirty="0"/>
          </a:p>
        </p:txBody>
      </p:sp>
    </p:spTree>
    <p:custDataLst>
      <p:tags r:id="rId1"/>
    </p:custDataLst>
    <p:extLst>
      <p:ext uri="{BB962C8B-B14F-4D97-AF65-F5344CB8AC3E}">
        <p14:creationId xmlns:p14="http://schemas.microsoft.com/office/powerpoint/2010/main" val="76013471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3816EC-ACC9-48A1-4DDE-2359FDA82DC7}"/>
              </a:ext>
            </a:extLst>
          </p:cNvPr>
          <p:cNvSpPr>
            <a:spLocks noGrp="1"/>
          </p:cNvSpPr>
          <p:nvPr>
            <p:ph type="sldNum" sz="quarter" idx="13"/>
            <p:custDataLst>
              <p:tags r:id="rId2"/>
            </p:custDataLst>
          </p:nvPr>
        </p:nvSpPr>
        <p:spPr/>
        <p:txBody>
          <a:bodyPr/>
          <a:lstStyle/>
          <a:p>
            <a:pPr algn="l"/>
            <a:fld id="{37B4438D-29B8-4FC7-9D64-F44FE400D0A9}" type="slidenum">
              <a:rPr lang="en-GB" smtClean="0"/>
              <a:pPr algn="l"/>
              <a:t>12</a:t>
            </a:fld>
            <a:endParaRPr lang="en-GB" dirty="0"/>
          </a:p>
        </p:txBody>
      </p:sp>
      <p:sp>
        <p:nvSpPr>
          <p:cNvPr id="3" name="Title 2">
            <a:extLst>
              <a:ext uri="{FF2B5EF4-FFF2-40B4-BE49-F238E27FC236}">
                <a16:creationId xmlns:a16="http://schemas.microsoft.com/office/drawing/2014/main" id="{DFB7B481-5AFC-ADA5-C2BC-3F0C2C4DF0B3}"/>
              </a:ext>
            </a:extLst>
          </p:cNvPr>
          <p:cNvSpPr>
            <a:spLocks noGrp="1"/>
          </p:cNvSpPr>
          <p:nvPr>
            <p:ph type="title"/>
            <p:custDataLst>
              <p:tags r:id="rId3"/>
            </p:custDataLst>
          </p:nvPr>
        </p:nvSpPr>
        <p:spPr/>
        <p:txBody>
          <a:bodyPr/>
          <a:lstStyle/>
          <a:p>
            <a:r>
              <a:rPr lang="en-GB" dirty="0"/>
              <a:t>Key issues: quality of draft accounts (1)</a:t>
            </a:r>
          </a:p>
        </p:txBody>
      </p:sp>
      <p:sp>
        <p:nvSpPr>
          <p:cNvPr id="4" name="Content Placeholder 3">
            <a:extLst>
              <a:ext uri="{FF2B5EF4-FFF2-40B4-BE49-F238E27FC236}">
                <a16:creationId xmlns:a16="http://schemas.microsoft.com/office/drawing/2014/main" id="{BBBE0BC3-B330-5964-9C97-E9BF07AEED50}"/>
              </a:ext>
            </a:extLst>
          </p:cNvPr>
          <p:cNvSpPr>
            <a:spLocks noGrp="1"/>
          </p:cNvSpPr>
          <p:nvPr>
            <p:ph sz="quarter" idx="14"/>
            <p:custDataLst>
              <p:tags r:id="rId4"/>
            </p:custDataLst>
          </p:nvPr>
        </p:nvSpPr>
        <p:spPr>
          <a:xfrm>
            <a:off x="335310" y="1096962"/>
            <a:ext cx="8207375" cy="3752831"/>
          </a:xfrm>
        </p:spPr>
        <p:txBody>
          <a:bodyPr/>
          <a:lstStyle/>
          <a:p>
            <a:pPr marL="342900" indent="-342900">
              <a:buFont typeface="Arial" panose="020B0604020202020204" pitchFamily="34" charset="0"/>
              <a:buChar char="•"/>
            </a:pPr>
            <a:r>
              <a:rPr lang="en-GB" sz="1400" dirty="0"/>
              <a:t>The quality of draft accounts presented for audit can have a significant bearing on the time taken to complete an audit.</a:t>
            </a:r>
          </a:p>
          <a:p>
            <a:pPr marL="342900" indent="-342900">
              <a:buFont typeface="Arial" panose="020B0604020202020204" pitchFamily="34" charset="0"/>
              <a:buChar char="•"/>
            </a:pPr>
            <a:r>
              <a:rPr lang="en-GB" sz="1400" dirty="0"/>
              <a:t>Whilst many sets of draft local authority accounts are prepared diligently and are free from material error, this is far from universally the case. Issues include: </a:t>
            </a:r>
          </a:p>
          <a:p>
            <a:pPr marL="555750" lvl="1" indent="-285750"/>
            <a:r>
              <a:rPr lang="en-GB" sz="1200" dirty="0"/>
              <a:t>Draft accounts are not reflective of relevant facts and circumstances,</a:t>
            </a:r>
          </a:p>
          <a:p>
            <a:pPr marL="555750" lvl="1" indent="-285750"/>
            <a:r>
              <a:rPr lang="en-GB" sz="1200" dirty="0"/>
              <a:t>Group accounts, accounting complexities arising from collaborative working arrangements, complex transactions and failure to meet disclosure requirements</a:t>
            </a:r>
          </a:p>
          <a:p>
            <a:pPr marL="555750" lvl="1" indent="-285750"/>
            <a:r>
              <a:rPr lang="en-GB" sz="1200" dirty="0"/>
              <a:t>Unusual and complex arrangements often come with the associated risk that accounting implications are not fully understood ahead of transactions being concluded. Auditors  not being sighted on such transactions until receiving draft accounts.</a:t>
            </a:r>
          </a:p>
          <a:p>
            <a:pPr marL="555750" lvl="1" indent="-285750"/>
            <a:r>
              <a:rPr lang="en-GB" sz="1200" dirty="0"/>
              <a:t>Local authority accountants not having prior experience of complex, unusual or novel arrangements and the necessary technical accounting expertise may not be available in-house.</a:t>
            </a:r>
          </a:p>
          <a:p>
            <a:pPr marL="555750" lvl="1" indent="-285750"/>
            <a:r>
              <a:rPr lang="en-GB" sz="1200" dirty="0"/>
              <a:t>Authorities being reluctant to commission external accounting advice as part of the accounts preparation process. </a:t>
            </a:r>
          </a:p>
          <a:p>
            <a:pPr marL="555750" lvl="1" indent="-285750"/>
            <a:r>
              <a:rPr lang="en-GB" sz="1200" dirty="0"/>
              <a:t>Failure to properly complete of the CIPFA disclosure checklist by the finance team and thorough proof-reading and internal challenge of the draft accounts</a:t>
            </a:r>
          </a:p>
          <a:p>
            <a:pPr marL="555750" lvl="1" indent="-285750"/>
            <a:endParaRPr lang="en-GB" sz="1400" dirty="0"/>
          </a:p>
          <a:p>
            <a:pPr marL="555750" lvl="1" indent="-285750"/>
            <a:endParaRPr lang="en-GB" sz="1400" dirty="0"/>
          </a:p>
        </p:txBody>
      </p:sp>
    </p:spTree>
    <p:custDataLst>
      <p:tags r:id="rId1"/>
    </p:custDataLst>
    <p:extLst>
      <p:ext uri="{BB962C8B-B14F-4D97-AF65-F5344CB8AC3E}">
        <p14:creationId xmlns:p14="http://schemas.microsoft.com/office/powerpoint/2010/main" val="42970734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3816EC-ACC9-48A1-4DDE-2359FDA82DC7}"/>
              </a:ext>
            </a:extLst>
          </p:cNvPr>
          <p:cNvSpPr>
            <a:spLocks noGrp="1"/>
          </p:cNvSpPr>
          <p:nvPr>
            <p:ph type="sldNum" sz="quarter" idx="13"/>
            <p:custDataLst>
              <p:tags r:id="rId2"/>
            </p:custDataLst>
          </p:nvPr>
        </p:nvSpPr>
        <p:spPr/>
        <p:txBody>
          <a:bodyPr/>
          <a:lstStyle/>
          <a:p>
            <a:pPr marL="0" marR="0" lvl="0" indent="0" algn="l" defTabSz="311033" rtl="0" eaLnBrk="1" fontAlgn="auto" latinLnBrk="0" hangingPunct="1">
              <a:lnSpc>
                <a:spcPct val="100000"/>
              </a:lnSpc>
              <a:spcBef>
                <a:spcPts val="0"/>
              </a:spcBef>
              <a:spcAft>
                <a:spcPts val="0"/>
              </a:spcAft>
              <a:buClrTx/>
              <a:buSzTx/>
              <a:buFontTx/>
              <a:buNone/>
              <a:tabLst/>
              <a:defRPr/>
            </a:pPr>
            <a:fld id="{37B4438D-29B8-4FC7-9D64-F44FE400D0A9}" type="slidenum">
              <a:rPr kumimoji="0" lang="en-GB" sz="600" b="1" i="0" u="none" strike="noStrike" kern="1200" cap="none" spc="0" normalizeH="0" baseline="0" noProof="0" smtClean="0">
                <a:ln>
                  <a:noFill/>
                </a:ln>
                <a:solidFill>
                  <a:prstClr val="black"/>
                </a:solidFill>
                <a:effectLst/>
                <a:uLnTx/>
                <a:uFillTx/>
                <a:latin typeface="GT Walsheim Pro Light"/>
                <a:ea typeface="+mn-ea"/>
                <a:cs typeface="+mn-cs"/>
              </a:rPr>
              <a:pPr marL="0" marR="0" lvl="0" indent="0" algn="l" defTabSz="311033" rtl="0" eaLnBrk="1" fontAlgn="auto" latinLnBrk="0" hangingPunct="1">
                <a:lnSpc>
                  <a:spcPct val="100000"/>
                </a:lnSpc>
                <a:spcBef>
                  <a:spcPts val="0"/>
                </a:spcBef>
                <a:spcAft>
                  <a:spcPts val="0"/>
                </a:spcAft>
                <a:buClrTx/>
                <a:buSzTx/>
                <a:buFontTx/>
                <a:buNone/>
                <a:tabLst/>
                <a:defRPr/>
              </a:pPr>
              <a:t>13</a:t>
            </a:fld>
            <a:endParaRPr kumimoji="0" lang="en-GB" sz="600" b="1" i="0" u="none" strike="noStrike" kern="1200" cap="none" spc="0" normalizeH="0" baseline="0" noProof="0" dirty="0">
              <a:ln>
                <a:noFill/>
              </a:ln>
              <a:solidFill>
                <a:prstClr val="black"/>
              </a:solidFill>
              <a:effectLst/>
              <a:uLnTx/>
              <a:uFillTx/>
              <a:latin typeface="GT Walsheim Pro Light"/>
              <a:ea typeface="+mn-ea"/>
              <a:cs typeface="+mn-cs"/>
            </a:endParaRPr>
          </a:p>
        </p:txBody>
      </p:sp>
      <p:sp>
        <p:nvSpPr>
          <p:cNvPr id="3" name="Title 2">
            <a:extLst>
              <a:ext uri="{FF2B5EF4-FFF2-40B4-BE49-F238E27FC236}">
                <a16:creationId xmlns:a16="http://schemas.microsoft.com/office/drawing/2014/main" id="{DFB7B481-5AFC-ADA5-C2BC-3F0C2C4DF0B3}"/>
              </a:ext>
            </a:extLst>
          </p:cNvPr>
          <p:cNvSpPr>
            <a:spLocks noGrp="1"/>
          </p:cNvSpPr>
          <p:nvPr>
            <p:ph type="title"/>
            <p:custDataLst>
              <p:tags r:id="rId3"/>
            </p:custDataLst>
          </p:nvPr>
        </p:nvSpPr>
        <p:spPr/>
        <p:txBody>
          <a:bodyPr/>
          <a:lstStyle/>
          <a:p>
            <a:r>
              <a:rPr lang="en-GB" dirty="0"/>
              <a:t>Key issues: quality of draft accounts (2)</a:t>
            </a:r>
          </a:p>
        </p:txBody>
      </p:sp>
      <p:sp>
        <p:nvSpPr>
          <p:cNvPr id="4" name="Content Placeholder 3">
            <a:extLst>
              <a:ext uri="{FF2B5EF4-FFF2-40B4-BE49-F238E27FC236}">
                <a16:creationId xmlns:a16="http://schemas.microsoft.com/office/drawing/2014/main" id="{BBBE0BC3-B330-5964-9C97-E9BF07AEED50}"/>
              </a:ext>
            </a:extLst>
          </p:cNvPr>
          <p:cNvSpPr>
            <a:spLocks noGrp="1"/>
          </p:cNvSpPr>
          <p:nvPr>
            <p:ph sz="quarter" idx="14"/>
            <p:custDataLst>
              <p:tags r:id="rId4"/>
            </p:custDataLst>
          </p:nvPr>
        </p:nvSpPr>
        <p:spPr>
          <a:xfrm>
            <a:off x="335310" y="1288155"/>
            <a:ext cx="8207375" cy="4564004"/>
          </a:xfrm>
        </p:spPr>
        <p:txBody>
          <a:bodyPr/>
          <a:lstStyle/>
          <a:p>
            <a:pPr marL="285750" indent="-285750">
              <a:buFont typeface="Arial" panose="020B0604020202020204" pitchFamily="34" charset="0"/>
              <a:buChar char="•"/>
            </a:pPr>
            <a:r>
              <a:rPr lang="en-GB" sz="1400" dirty="0"/>
              <a:t>Unfortunately, the quality of too many financial statements and working papers are not adequate.</a:t>
            </a:r>
          </a:p>
          <a:p>
            <a:pPr marL="285750" indent="-285750">
              <a:buFont typeface="Arial" panose="020B0604020202020204" pitchFamily="34" charset="0"/>
              <a:buChar char="•"/>
            </a:pPr>
            <a:r>
              <a:rPr lang="en-GB" sz="1400" dirty="0"/>
              <a:t> Some councils have multiple sets of accounts open. Others are having to rely on interim staff for accounts preparation which reduces corporate memory and impacts on succession planning.</a:t>
            </a:r>
          </a:p>
          <a:p>
            <a:pPr marL="285750" indent="-285750">
              <a:buFont typeface="Wingdings" panose="05000000000000000000" pitchFamily="2" charset="2"/>
              <a:buChar char="Ø"/>
            </a:pPr>
            <a:r>
              <a:rPr lang="en-GB" sz="1400" dirty="0"/>
              <a:t>Improvement in accounts preparation, and recruitment and investment in finance teams is essential if local government is to prepare consistently high-quality draft accounts and respond to the challenges presented by an enhanced audit regime.</a:t>
            </a:r>
          </a:p>
        </p:txBody>
      </p:sp>
    </p:spTree>
    <p:custDataLst>
      <p:tags r:id="rId1"/>
    </p:custDataLst>
    <p:extLst>
      <p:ext uri="{BB962C8B-B14F-4D97-AF65-F5344CB8AC3E}">
        <p14:creationId xmlns:p14="http://schemas.microsoft.com/office/powerpoint/2010/main" val="367702888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F6E6F7-FEA3-9A38-7859-A34A87C3D426}"/>
              </a:ext>
            </a:extLst>
          </p:cNvPr>
          <p:cNvSpPr>
            <a:spLocks noGrp="1"/>
          </p:cNvSpPr>
          <p:nvPr>
            <p:ph type="sldNum" sz="quarter" idx="13"/>
            <p:custDataLst>
              <p:tags r:id="rId2"/>
            </p:custDataLst>
          </p:nvPr>
        </p:nvSpPr>
        <p:spPr/>
        <p:txBody>
          <a:bodyPr/>
          <a:lstStyle/>
          <a:p>
            <a:pPr algn="l"/>
            <a:fld id="{37B4438D-29B8-4FC7-9D64-F44FE400D0A9}" type="slidenum">
              <a:rPr lang="en-GB" smtClean="0"/>
              <a:pPr algn="l"/>
              <a:t>14</a:t>
            </a:fld>
            <a:endParaRPr lang="en-GB" dirty="0"/>
          </a:p>
        </p:txBody>
      </p:sp>
      <p:sp>
        <p:nvSpPr>
          <p:cNvPr id="3" name="Title 2">
            <a:extLst>
              <a:ext uri="{FF2B5EF4-FFF2-40B4-BE49-F238E27FC236}">
                <a16:creationId xmlns:a16="http://schemas.microsoft.com/office/drawing/2014/main" id="{C0F2C15F-093F-9A53-0DCA-598137BB62E4}"/>
              </a:ext>
            </a:extLst>
          </p:cNvPr>
          <p:cNvSpPr>
            <a:spLocks noGrp="1"/>
          </p:cNvSpPr>
          <p:nvPr>
            <p:ph type="title"/>
            <p:custDataLst>
              <p:tags r:id="rId3"/>
            </p:custDataLst>
          </p:nvPr>
        </p:nvSpPr>
        <p:spPr/>
        <p:txBody>
          <a:bodyPr/>
          <a:lstStyle/>
          <a:p>
            <a:r>
              <a:rPr lang="en-GB" dirty="0"/>
              <a:t>Key issues: responding to the audit process (1)</a:t>
            </a:r>
          </a:p>
        </p:txBody>
      </p:sp>
      <p:sp>
        <p:nvSpPr>
          <p:cNvPr id="4" name="Content Placeholder 3">
            <a:extLst>
              <a:ext uri="{FF2B5EF4-FFF2-40B4-BE49-F238E27FC236}">
                <a16:creationId xmlns:a16="http://schemas.microsoft.com/office/drawing/2014/main" id="{063C7804-7373-EED9-6443-25EF06DB7648}"/>
              </a:ext>
            </a:extLst>
          </p:cNvPr>
          <p:cNvSpPr>
            <a:spLocks noGrp="1"/>
          </p:cNvSpPr>
          <p:nvPr>
            <p:ph sz="quarter" idx="14"/>
            <p:custDataLst>
              <p:tags r:id="rId4"/>
            </p:custDataLst>
          </p:nvPr>
        </p:nvSpPr>
        <p:spPr>
          <a:xfrm>
            <a:off x="468000" y="1099939"/>
            <a:ext cx="8207375" cy="3757849"/>
          </a:xfrm>
        </p:spPr>
        <p:txBody>
          <a:bodyPr/>
          <a:lstStyle/>
          <a:p>
            <a:pPr marL="285750" indent="-285750">
              <a:buFont typeface="Arial" panose="020B0604020202020204" pitchFamily="34" charset="0"/>
              <a:buChar char="•"/>
            </a:pPr>
            <a:r>
              <a:rPr lang="en-GB" sz="1400" dirty="0"/>
              <a:t>Officers not being available to answer audit questions. </a:t>
            </a:r>
          </a:p>
          <a:p>
            <a:pPr marL="285750" indent="-285750">
              <a:buFont typeface="Arial" panose="020B0604020202020204" pitchFamily="34" charset="0"/>
              <a:buChar char="•"/>
            </a:pPr>
            <a:r>
              <a:rPr lang="en-GB" sz="1400" dirty="0">
                <a:latin typeface="GTWalsheimProLight" panose="02000503040000020003" pitchFamily="50" charset="0"/>
              </a:rPr>
              <a:t>L</a:t>
            </a:r>
            <a:r>
              <a:rPr lang="en-GB" sz="1400" b="0" i="0" u="none" strike="noStrike" baseline="0" dirty="0">
                <a:latin typeface="GTWalsheimProLight" panose="02000503040000020003" pitchFamily="50" charset="0"/>
              </a:rPr>
              <a:t>ack of capacity and skills to act as a strong enough client in all situations, an issue further compounded by the pandemic.</a:t>
            </a:r>
          </a:p>
          <a:p>
            <a:pPr marL="285750" indent="-285750">
              <a:buFont typeface="Arial" panose="020B0604020202020204" pitchFamily="34" charset="0"/>
              <a:buChar char="•"/>
            </a:pPr>
            <a:r>
              <a:rPr lang="en-GB" sz="1400" dirty="0"/>
              <a:t>Significant increase in the complexity of financial systems used in the processing, recording, and reporting of transactions which feed into financial statements, and effective oversight. </a:t>
            </a:r>
          </a:p>
          <a:p>
            <a:pPr marL="285750" indent="-285750">
              <a:buFont typeface="Arial" panose="020B0604020202020204" pitchFamily="34" charset="0"/>
              <a:buChar char="•"/>
            </a:pPr>
            <a:r>
              <a:rPr lang="en-GB" sz="1400" dirty="0"/>
              <a:t>Delays are often experienced in obtaining complete and accurate financial data reports from systems that reconcile to account balances and disclosures.</a:t>
            </a:r>
          </a:p>
          <a:p>
            <a:pPr marL="285750" indent="-285750">
              <a:buFont typeface="Arial" panose="020B0604020202020204" pitchFamily="34" charset="0"/>
              <a:buChar char="•"/>
            </a:pPr>
            <a:r>
              <a:rPr lang="en-GB" sz="1400" dirty="0"/>
              <a:t>Populations obtained for sampling can often consist of a large volume of transactions, including debits and credits rolled forward for a number of years.</a:t>
            </a:r>
          </a:p>
          <a:p>
            <a:pPr marL="285750" indent="-285750">
              <a:buFont typeface="Arial" panose="020B0604020202020204" pitchFamily="34" charset="0"/>
              <a:buChar char="•"/>
            </a:pPr>
            <a:r>
              <a:rPr lang="en-GB" sz="1400" dirty="0"/>
              <a:t>Evidence received during audits varies in quality.</a:t>
            </a:r>
          </a:p>
          <a:p>
            <a:pPr marL="285750" indent="-285750">
              <a:buFont typeface="Arial" panose="020B0604020202020204" pitchFamily="34" charset="0"/>
              <a:buChar char="•"/>
            </a:pPr>
            <a:r>
              <a:rPr lang="en-GB" sz="1400" dirty="0"/>
              <a:t>Increased audit focus on property valuations and pension liabilities.</a:t>
            </a:r>
          </a:p>
          <a:p>
            <a:pPr marL="285750" indent="-285750">
              <a:buFont typeface="Arial" panose="020B0604020202020204" pitchFamily="34" charset="0"/>
              <a:buChar char="•"/>
            </a:pPr>
            <a:r>
              <a:rPr lang="en-GB" sz="1400" dirty="0"/>
              <a:t>Rising audit quality expectations have increased auditor scrutiny and challenge of audited bodies</a:t>
            </a:r>
          </a:p>
          <a:p>
            <a:pPr marL="285750" indent="-285750">
              <a:buFont typeface="Arial" panose="020B0604020202020204" pitchFamily="34" charset="0"/>
              <a:buChar char="•"/>
            </a:pPr>
            <a:endParaRPr lang="en-GB" sz="1400" dirty="0"/>
          </a:p>
        </p:txBody>
      </p:sp>
    </p:spTree>
    <p:custDataLst>
      <p:tags r:id="rId1"/>
    </p:custDataLst>
    <p:extLst>
      <p:ext uri="{BB962C8B-B14F-4D97-AF65-F5344CB8AC3E}">
        <p14:creationId xmlns:p14="http://schemas.microsoft.com/office/powerpoint/2010/main" val="194895140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F6E6F7-FEA3-9A38-7859-A34A87C3D426}"/>
              </a:ext>
            </a:extLst>
          </p:cNvPr>
          <p:cNvSpPr>
            <a:spLocks noGrp="1"/>
          </p:cNvSpPr>
          <p:nvPr>
            <p:ph type="sldNum" sz="quarter" idx="13"/>
            <p:custDataLst>
              <p:tags r:id="rId2"/>
            </p:custDataLst>
          </p:nvPr>
        </p:nvSpPr>
        <p:spPr/>
        <p:txBody>
          <a:bodyPr/>
          <a:lstStyle/>
          <a:p>
            <a:pPr marL="0" marR="0" lvl="0" indent="0" algn="l" defTabSz="311033" rtl="0" eaLnBrk="1" fontAlgn="auto" latinLnBrk="0" hangingPunct="1">
              <a:lnSpc>
                <a:spcPct val="100000"/>
              </a:lnSpc>
              <a:spcBef>
                <a:spcPts val="0"/>
              </a:spcBef>
              <a:spcAft>
                <a:spcPts val="0"/>
              </a:spcAft>
              <a:buClrTx/>
              <a:buSzTx/>
              <a:buFontTx/>
              <a:buNone/>
              <a:tabLst/>
              <a:defRPr/>
            </a:pPr>
            <a:fld id="{37B4438D-29B8-4FC7-9D64-F44FE400D0A9}" type="slidenum">
              <a:rPr kumimoji="0" lang="en-GB" sz="600" b="1" i="0" u="none" strike="noStrike" kern="1200" cap="none" spc="0" normalizeH="0" baseline="0" noProof="0" smtClean="0">
                <a:ln>
                  <a:noFill/>
                </a:ln>
                <a:solidFill>
                  <a:prstClr val="black"/>
                </a:solidFill>
                <a:effectLst/>
                <a:uLnTx/>
                <a:uFillTx/>
                <a:latin typeface="GT Walsheim Pro Light"/>
                <a:ea typeface="+mn-ea"/>
                <a:cs typeface="+mn-cs"/>
              </a:rPr>
              <a:pPr marL="0" marR="0" lvl="0" indent="0" algn="l" defTabSz="311033" rtl="0" eaLnBrk="1" fontAlgn="auto" latinLnBrk="0" hangingPunct="1">
                <a:lnSpc>
                  <a:spcPct val="100000"/>
                </a:lnSpc>
                <a:spcBef>
                  <a:spcPts val="0"/>
                </a:spcBef>
                <a:spcAft>
                  <a:spcPts val="0"/>
                </a:spcAft>
                <a:buClrTx/>
                <a:buSzTx/>
                <a:buFontTx/>
                <a:buNone/>
                <a:tabLst/>
                <a:defRPr/>
              </a:pPr>
              <a:t>15</a:t>
            </a:fld>
            <a:endParaRPr kumimoji="0" lang="en-GB" sz="600" b="1" i="0" u="none" strike="noStrike" kern="1200" cap="none" spc="0" normalizeH="0" baseline="0" noProof="0" dirty="0">
              <a:ln>
                <a:noFill/>
              </a:ln>
              <a:solidFill>
                <a:prstClr val="black"/>
              </a:solidFill>
              <a:effectLst/>
              <a:uLnTx/>
              <a:uFillTx/>
              <a:latin typeface="GT Walsheim Pro Light"/>
              <a:ea typeface="+mn-ea"/>
              <a:cs typeface="+mn-cs"/>
            </a:endParaRPr>
          </a:p>
        </p:txBody>
      </p:sp>
      <p:sp>
        <p:nvSpPr>
          <p:cNvPr id="3" name="Title 2">
            <a:extLst>
              <a:ext uri="{FF2B5EF4-FFF2-40B4-BE49-F238E27FC236}">
                <a16:creationId xmlns:a16="http://schemas.microsoft.com/office/drawing/2014/main" id="{C0F2C15F-093F-9A53-0DCA-598137BB62E4}"/>
              </a:ext>
            </a:extLst>
          </p:cNvPr>
          <p:cNvSpPr>
            <a:spLocks noGrp="1"/>
          </p:cNvSpPr>
          <p:nvPr>
            <p:ph type="title"/>
            <p:custDataLst>
              <p:tags r:id="rId3"/>
            </p:custDataLst>
          </p:nvPr>
        </p:nvSpPr>
        <p:spPr/>
        <p:txBody>
          <a:bodyPr/>
          <a:lstStyle/>
          <a:p>
            <a:r>
              <a:rPr lang="en-GB" dirty="0"/>
              <a:t>Key issues: responding to the audit process (2)</a:t>
            </a:r>
          </a:p>
        </p:txBody>
      </p:sp>
      <p:sp>
        <p:nvSpPr>
          <p:cNvPr id="4" name="Content Placeholder 3">
            <a:extLst>
              <a:ext uri="{FF2B5EF4-FFF2-40B4-BE49-F238E27FC236}">
                <a16:creationId xmlns:a16="http://schemas.microsoft.com/office/drawing/2014/main" id="{063C7804-7373-EED9-6443-25EF06DB7648}"/>
              </a:ext>
            </a:extLst>
          </p:cNvPr>
          <p:cNvSpPr>
            <a:spLocks noGrp="1"/>
          </p:cNvSpPr>
          <p:nvPr>
            <p:ph sz="quarter" idx="14"/>
            <p:custDataLst>
              <p:tags r:id="rId4"/>
            </p:custDataLst>
          </p:nvPr>
        </p:nvSpPr>
        <p:spPr>
          <a:xfrm>
            <a:off x="351935" y="1185545"/>
            <a:ext cx="8207375" cy="3868593"/>
          </a:xfrm>
        </p:spPr>
        <p:txBody>
          <a:bodyPr/>
          <a:lstStyle/>
          <a:p>
            <a:pPr marL="285750" indent="-285750">
              <a:buFont typeface="Wingdings" panose="05000000000000000000" pitchFamily="2" charset="2"/>
              <a:buChar char="Ø"/>
            </a:pPr>
            <a:r>
              <a:rPr lang="en-GB" sz="1400" dirty="0"/>
              <a:t>Well-documented accounts closedown process, which captures key data sources, internal and external contacts and their responsibilities and a well-organised approach to working paper preparation, review, version control and filing all help to smooth the audit process and add resilience should there be a change of finance personnel.</a:t>
            </a:r>
          </a:p>
          <a:p>
            <a:pPr marL="285750" indent="-285750">
              <a:buFont typeface="Wingdings" panose="05000000000000000000" pitchFamily="2" charset="2"/>
              <a:buChar char="Ø"/>
            </a:pPr>
            <a:r>
              <a:rPr lang="en-GB" sz="1400" dirty="0"/>
              <a:t>Clear and disciplined focus on the part of both preparers and auditors on what can be done early. It is good practice for this to begin with an open and honest debrief at the end of each audit cycle, with a view to continuous improvement. </a:t>
            </a:r>
          </a:p>
          <a:p>
            <a:pPr marL="285750" indent="-285750">
              <a:buFont typeface="Wingdings" panose="05000000000000000000" pitchFamily="2" charset="2"/>
              <a:buChar char="Ø"/>
            </a:pPr>
            <a:r>
              <a:rPr lang="en-GB" sz="1400" dirty="0"/>
              <a:t>Early work can and should take place to prepare and review accounting policies. Removing immaterial or redundant disclosures from accounts templates brought forward and entering early dialogue on areas of complexity and significant judgement can pay dividends.</a:t>
            </a:r>
          </a:p>
          <a:p>
            <a:pPr marL="285750" indent="-285750">
              <a:buFont typeface="Wingdings" panose="05000000000000000000" pitchFamily="2" charset="2"/>
              <a:buChar char="Ø"/>
            </a:pPr>
            <a:r>
              <a:rPr lang="en-GB" sz="1400" dirty="0"/>
              <a:t>Regular communication and collaborative working between the auditor and audited body.</a:t>
            </a:r>
          </a:p>
        </p:txBody>
      </p:sp>
    </p:spTree>
    <p:custDataLst>
      <p:tags r:id="rId1"/>
    </p:custDataLst>
    <p:extLst>
      <p:ext uri="{BB962C8B-B14F-4D97-AF65-F5344CB8AC3E}">
        <p14:creationId xmlns:p14="http://schemas.microsoft.com/office/powerpoint/2010/main" val="70481794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7BB820-18D4-9D14-E9D6-39B19C7BDF52}"/>
              </a:ext>
            </a:extLst>
          </p:cNvPr>
          <p:cNvSpPr>
            <a:spLocks noGrp="1"/>
          </p:cNvSpPr>
          <p:nvPr>
            <p:ph type="sldNum" sz="quarter" idx="13"/>
            <p:custDataLst>
              <p:tags r:id="rId2"/>
            </p:custDataLst>
          </p:nvPr>
        </p:nvSpPr>
        <p:spPr/>
        <p:txBody>
          <a:bodyPr/>
          <a:lstStyle/>
          <a:p>
            <a:pPr algn="l"/>
            <a:fld id="{37B4438D-29B8-4FC7-9D64-F44FE400D0A9}" type="slidenum">
              <a:rPr lang="en-GB" smtClean="0"/>
              <a:pPr algn="l"/>
              <a:t>16</a:t>
            </a:fld>
            <a:endParaRPr lang="en-GB" dirty="0"/>
          </a:p>
        </p:txBody>
      </p:sp>
      <p:sp>
        <p:nvSpPr>
          <p:cNvPr id="3" name="Title 2">
            <a:extLst>
              <a:ext uri="{FF2B5EF4-FFF2-40B4-BE49-F238E27FC236}">
                <a16:creationId xmlns:a16="http://schemas.microsoft.com/office/drawing/2014/main" id="{DDF152C9-16D1-A783-0E7B-1DE831D4A11B}"/>
              </a:ext>
            </a:extLst>
          </p:cNvPr>
          <p:cNvSpPr>
            <a:spLocks noGrp="1"/>
          </p:cNvSpPr>
          <p:nvPr>
            <p:ph type="title"/>
            <p:custDataLst>
              <p:tags r:id="rId3"/>
            </p:custDataLst>
          </p:nvPr>
        </p:nvSpPr>
        <p:spPr/>
        <p:txBody>
          <a:bodyPr/>
          <a:lstStyle/>
          <a:p>
            <a:r>
              <a:rPr lang="en-GB" dirty="0"/>
              <a:t>Key issues: capacity (1)</a:t>
            </a:r>
          </a:p>
        </p:txBody>
      </p:sp>
      <p:sp>
        <p:nvSpPr>
          <p:cNvPr id="4" name="Content Placeholder 3">
            <a:extLst>
              <a:ext uri="{FF2B5EF4-FFF2-40B4-BE49-F238E27FC236}">
                <a16:creationId xmlns:a16="http://schemas.microsoft.com/office/drawing/2014/main" id="{E1BB13DA-24CE-36B6-4DCB-DCB743171180}"/>
              </a:ext>
            </a:extLst>
          </p:cNvPr>
          <p:cNvSpPr>
            <a:spLocks noGrp="1"/>
          </p:cNvSpPr>
          <p:nvPr>
            <p:ph sz="quarter" idx="14"/>
            <p:custDataLst>
              <p:tags r:id="rId4"/>
            </p:custDataLst>
          </p:nvPr>
        </p:nvSpPr>
        <p:spPr>
          <a:xfrm>
            <a:off x="376873" y="1204305"/>
            <a:ext cx="8207375" cy="3308783"/>
          </a:xfrm>
        </p:spPr>
        <p:txBody>
          <a:bodyPr/>
          <a:lstStyle/>
          <a:p>
            <a:pPr marL="285750" indent="-285750">
              <a:buFont typeface="Arial" panose="020B0604020202020204" pitchFamily="34" charset="0"/>
              <a:buChar char="•"/>
            </a:pPr>
            <a:r>
              <a:rPr lang="en-GB" sz="1400" dirty="0"/>
              <a:t>Local auditors also have a broader remit than their commercial counterparts, with responsibility for assessing local bodies’ arrangements to secure </a:t>
            </a:r>
            <a:r>
              <a:rPr lang="en-GB" sz="1400" dirty="0" err="1"/>
              <a:t>VfM</a:t>
            </a:r>
            <a:r>
              <a:rPr lang="en-GB" sz="1400" dirty="0"/>
              <a:t>, and quasi-judicial roles on public objections to accounts and public interest reporting.</a:t>
            </a:r>
          </a:p>
          <a:p>
            <a:pPr marL="285750" indent="-285750">
              <a:buFont typeface="Arial" panose="020B0604020202020204" pitchFamily="34" charset="0"/>
              <a:buChar char="•"/>
            </a:pPr>
            <a:r>
              <a:rPr lang="en-GB" sz="1400" dirty="0"/>
              <a:t>Significant numbers of experienced audit staff have left the audit profession entirely in recent years, moving into non-audit roles within firms providing audit services and into the public and wider private sector.</a:t>
            </a:r>
          </a:p>
          <a:p>
            <a:pPr marL="285750" indent="-285750">
              <a:buFont typeface="Arial" panose="020B0604020202020204" pitchFamily="34" charset="0"/>
              <a:buChar char="•"/>
            </a:pPr>
            <a:r>
              <a:rPr lang="en-GB" sz="1400" dirty="0"/>
              <a:t>Local authorities have faced similar pressures in maintaining staff capacity and capability within their finance functions. We don’t see enough attention being paid to the importance of succession planning. </a:t>
            </a:r>
          </a:p>
          <a:p>
            <a:pPr marL="285750" indent="-285750">
              <a:buFont typeface="Arial" panose="020B0604020202020204" pitchFamily="34" charset="0"/>
              <a:buChar char="•"/>
            </a:pPr>
            <a:r>
              <a:rPr lang="en-GB" sz="1400" dirty="0"/>
              <a:t>High staff turnover presents difficulties in terms of the continuity of audit teams and the demand placed on experienced colleagues in recruiting, orienting and training new employees and consequently there has been an impact on the timeliness of some audits.</a:t>
            </a:r>
          </a:p>
          <a:p>
            <a:pPr marL="285750" indent="-285750">
              <a:buFont typeface="Arial" panose="020B0604020202020204" pitchFamily="34" charset="0"/>
              <a:buChar char="•"/>
            </a:pPr>
            <a:r>
              <a:rPr lang="en-GB" sz="1400" dirty="0"/>
              <a:t>Impact of reduction in audit fees: in late 2022, in real terms audit fees were just 35% of the level they had been a decade earlier.</a:t>
            </a:r>
          </a:p>
          <a:p>
            <a:pPr marL="285750" indent="-285750">
              <a:buFont typeface="Arial" panose="020B0604020202020204" pitchFamily="34" charset="0"/>
              <a:buChar char="•"/>
            </a:pPr>
            <a:endParaRPr lang="en-GB" sz="1400" dirty="0"/>
          </a:p>
        </p:txBody>
      </p:sp>
    </p:spTree>
    <p:custDataLst>
      <p:tags r:id="rId1"/>
    </p:custDataLst>
    <p:extLst>
      <p:ext uri="{BB962C8B-B14F-4D97-AF65-F5344CB8AC3E}">
        <p14:creationId xmlns:p14="http://schemas.microsoft.com/office/powerpoint/2010/main" val="332943397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F99DF7-C9E6-31F7-BC3E-9C7E70345C14}"/>
              </a:ext>
            </a:extLst>
          </p:cNvPr>
          <p:cNvSpPr>
            <a:spLocks noGrp="1"/>
          </p:cNvSpPr>
          <p:nvPr>
            <p:ph type="sldNum" sz="quarter" idx="13"/>
            <p:custDataLst>
              <p:tags r:id="rId2"/>
            </p:custDataLst>
          </p:nvPr>
        </p:nvSpPr>
        <p:spPr/>
        <p:txBody>
          <a:bodyPr/>
          <a:lstStyle/>
          <a:p>
            <a:pPr algn="l"/>
            <a:fld id="{37B4438D-29B8-4FC7-9D64-F44FE400D0A9}" type="slidenum">
              <a:rPr lang="en-GB" smtClean="0"/>
              <a:pPr algn="l"/>
              <a:t>17</a:t>
            </a:fld>
            <a:endParaRPr lang="en-GB" dirty="0"/>
          </a:p>
        </p:txBody>
      </p:sp>
      <p:sp>
        <p:nvSpPr>
          <p:cNvPr id="3" name="Title 2">
            <a:extLst>
              <a:ext uri="{FF2B5EF4-FFF2-40B4-BE49-F238E27FC236}">
                <a16:creationId xmlns:a16="http://schemas.microsoft.com/office/drawing/2014/main" id="{4918A5F3-A13D-D004-F477-7D18CC725E65}"/>
              </a:ext>
            </a:extLst>
          </p:cNvPr>
          <p:cNvSpPr>
            <a:spLocks noGrp="1"/>
          </p:cNvSpPr>
          <p:nvPr>
            <p:ph type="title"/>
            <p:custDataLst>
              <p:tags r:id="rId3"/>
            </p:custDataLst>
          </p:nvPr>
        </p:nvSpPr>
        <p:spPr/>
        <p:txBody>
          <a:bodyPr/>
          <a:lstStyle/>
          <a:p>
            <a:r>
              <a:rPr lang="en-GB" dirty="0"/>
              <a:t>Key issues: capacity (2)</a:t>
            </a:r>
          </a:p>
        </p:txBody>
      </p:sp>
      <p:sp>
        <p:nvSpPr>
          <p:cNvPr id="4" name="Content Placeholder 3">
            <a:extLst>
              <a:ext uri="{FF2B5EF4-FFF2-40B4-BE49-F238E27FC236}">
                <a16:creationId xmlns:a16="http://schemas.microsoft.com/office/drawing/2014/main" id="{E30808D6-F385-18F8-1A47-96681CA8C816}"/>
              </a:ext>
            </a:extLst>
          </p:cNvPr>
          <p:cNvSpPr>
            <a:spLocks noGrp="1"/>
          </p:cNvSpPr>
          <p:nvPr>
            <p:ph sz="quarter" idx="14"/>
            <p:custDataLst>
              <p:tags r:id="rId4"/>
            </p:custDataLst>
          </p:nvPr>
        </p:nvSpPr>
        <p:spPr/>
        <p:txBody>
          <a:bodyPr/>
          <a:lstStyle/>
          <a:p>
            <a:pPr marL="285750" indent="-285750">
              <a:buFont typeface="Wingdings" panose="05000000000000000000" pitchFamily="2" charset="2"/>
              <a:buChar char="Ø"/>
            </a:pPr>
            <a:r>
              <a:rPr lang="en-GB" sz="1600" dirty="0"/>
              <a:t>DLUHC proposes to work with the new system leader and the audit firms to develop an industry-led workforce strategy to consider the future supply of local auditors.</a:t>
            </a:r>
          </a:p>
          <a:p>
            <a:pPr marL="285750" indent="-285750">
              <a:buFont typeface="Wingdings" panose="05000000000000000000" pitchFamily="2" charset="2"/>
              <a:buChar char="Ø"/>
            </a:pPr>
            <a:r>
              <a:rPr lang="en-GB" sz="1600" dirty="0"/>
              <a:t>Latest PSAA procurement will help to support sustainability and competitiveness in the local audit market, although this is a slow burn process as the two new market entrants will serve just 7% of the market through to 2027/28.</a:t>
            </a:r>
          </a:p>
          <a:p>
            <a:pPr marL="285750" indent="-285750" algn="l">
              <a:buFont typeface="Wingdings" panose="05000000000000000000" pitchFamily="2" charset="2"/>
              <a:buChar char="Ø"/>
            </a:pPr>
            <a:r>
              <a:rPr lang="en-GB" sz="1600" dirty="0"/>
              <a:t>PSAA major re-set of total fees for 2023/24, involving an increase in the order of 150% on the total fees for 2022/23.  This </a:t>
            </a:r>
            <a:r>
              <a:rPr lang="en-GB" sz="1600" b="0" i="0" u="none" strike="noStrike" baseline="0" dirty="0">
                <a:latin typeface="GTWalsheimProLight" panose="02000503040000020003" pitchFamily="50" charset="0"/>
              </a:rPr>
              <a:t>should give audit firms the confidence to invest for the future.</a:t>
            </a:r>
          </a:p>
          <a:p>
            <a:pPr marL="285750" indent="-285750" algn="l">
              <a:buFont typeface="Wingdings" panose="05000000000000000000" pitchFamily="2" charset="2"/>
              <a:buChar char="Ø"/>
            </a:pPr>
            <a:r>
              <a:rPr lang="en-GB" sz="1600" dirty="0"/>
              <a:t>Scale fee increases will also reduce the prevalence of audit fee variations arising simply from the time lag between increases in audit work due to changes in regulatory requirements and the setting of fee scales. </a:t>
            </a:r>
          </a:p>
        </p:txBody>
      </p:sp>
    </p:spTree>
    <p:custDataLst>
      <p:tags r:id="rId1"/>
    </p:custDataLst>
    <p:extLst>
      <p:ext uri="{BB962C8B-B14F-4D97-AF65-F5344CB8AC3E}">
        <p14:creationId xmlns:p14="http://schemas.microsoft.com/office/powerpoint/2010/main" val="397574236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4E4E62-1B9A-1CC0-EBFE-7BA8080D954F}"/>
              </a:ext>
            </a:extLst>
          </p:cNvPr>
          <p:cNvSpPr>
            <a:spLocks noGrp="1"/>
          </p:cNvSpPr>
          <p:nvPr>
            <p:ph type="sldNum" sz="quarter" idx="13"/>
            <p:custDataLst>
              <p:tags r:id="rId2"/>
            </p:custDataLst>
          </p:nvPr>
        </p:nvSpPr>
        <p:spPr/>
        <p:txBody>
          <a:bodyPr/>
          <a:lstStyle/>
          <a:p>
            <a:pPr algn="l"/>
            <a:fld id="{37B4438D-29B8-4FC7-9D64-F44FE400D0A9}" type="slidenum">
              <a:rPr lang="en-GB" smtClean="0"/>
              <a:pPr algn="l"/>
              <a:t>18</a:t>
            </a:fld>
            <a:endParaRPr lang="en-GB" dirty="0"/>
          </a:p>
        </p:txBody>
      </p:sp>
      <p:sp>
        <p:nvSpPr>
          <p:cNvPr id="3" name="Title 2">
            <a:extLst>
              <a:ext uri="{FF2B5EF4-FFF2-40B4-BE49-F238E27FC236}">
                <a16:creationId xmlns:a16="http://schemas.microsoft.com/office/drawing/2014/main" id="{80438975-29FB-FC6F-475A-0A52AD89FE3D}"/>
              </a:ext>
            </a:extLst>
          </p:cNvPr>
          <p:cNvSpPr>
            <a:spLocks noGrp="1"/>
          </p:cNvSpPr>
          <p:nvPr>
            <p:ph type="title"/>
            <p:custDataLst>
              <p:tags r:id="rId3"/>
            </p:custDataLst>
          </p:nvPr>
        </p:nvSpPr>
        <p:spPr/>
        <p:txBody>
          <a:bodyPr/>
          <a:lstStyle/>
          <a:p>
            <a:r>
              <a:rPr lang="en-GB" dirty="0"/>
              <a:t>Key issues: governance</a:t>
            </a:r>
          </a:p>
        </p:txBody>
      </p:sp>
      <p:sp>
        <p:nvSpPr>
          <p:cNvPr id="4" name="Content Placeholder 3">
            <a:extLst>
              <a:ext uri="{FF2B5EF4-FFF2-40B4-BE49-F238E27FC236}">
                <a16:creationId xmlns:a16="http://schemas.microsoft.com/office/drawing/2014/main" id="{5656C27F-999A-8B53-5BF3-607F13A02400}"/>
              </a:ext>
            </a:extLst>
          </p:cNvPr>
          <p:cNvSpPr>
            <a:spLocks noGrp="1"/>
          </p:cNvSpPr>
          <p:nvPr>
            <p:ph sz="quarter" idx="14"/>
            <p:custDataLst>
              <p:tags r:id="rId4"/>
            </p:custDataLst>
          </p:nvPr>
        </p:nvSpPr>
        <p:spPr>
          <a:xfrm>
            <a:off x="468000" y="1096962"/>
            <a:ext cx="8207375" cy="3524914"/>
          </a:xfrm>
        </p:spPr>
        <p:txBody>
          <a:bodyPr/>
          <a:lstStyle/>
          <a:p>
            <a:pPr marL="285750" indent="-285750">
              <a:buFont typeface="Arial" panose="020B0604020202020204" pitchFamily="34" charset="0"/>
              <a:buChar char="•"/>
            </a:pPr>
            <a:r>
              <a:rPr lang="en-GB" sz="1600" dirty="0"/>
              <a:t>CIPFA clear that audit committees are a key component of governance, noting their purpose is to provide an independent and high-level focus on the adequacy of governance, risk and control arrangements.</a:t>
            </a:r>
          </a:p>
          <a:p>
            <a:pPr marL="285750" indent="-285750">
              <a:buFont typeface="Arial" panose="020B0604020202020204" pitchFamily="34" charset="0"/>
              <a:buChar char="•"/>
            </a:pPr>
            <a:r>
              <a:rPr lang="en-GB" sz="1600" dirty="0"/>
              <a:t>Leadership, behaviour, culture and appropriate financial management are all important, so having the right members on an audit committee, with an appropriate remit and appropriate training for those involved is key.</a:t>
            </a:r>
          </a:p>
          <a:p>
            <a:pPr marL="285750" indent="-285750">
              <a:buFont typeface="Arial" panose="020B0604020202020204" pitchFamily="34" charset="0"/>
              <a:buChar char="•"/>
            </a:pPr>
            <a:r>
              <a:rPr lang="en-GB" sz="1600" dirty="0"/>
              <a:t>Redmond urged for the forging of closer links between the AC members and  S151 Officer, Chief Executive and Monitoring Officer to ensure the membership of the committee feels confident enough to challenge and manage issues presented to them.</a:t>
            </a:r>
          </a:p>
          <a:p>
            <a:pPr marL="285750" indent="-285750">
              <a:buFont typeface="Wingdings" panose="05000000000000000000" pitchFamily="2" charset="2"/>
              <a:buChar char="Ø"/>
            </a:pPr>
            <a:r>
              <a:rPr lang="en-GB" sz="1600" dirty="0"/>
              <a:t>We encourage audit committees to thoroughly understand the reasons for delays in publication of audited accounts. Whilst recognising that delays can and do occur, audit committees should hold management and auditors to account for preparing and monitoring </a:t>
            </a:r>
            <a:r>
              <a:rPr lang="en-GB" sz="1600"/>
              <a:t>delivery plans.</a:t>
            </a:r>
            <a:endParaRPr lang="en-GB" sz="1600" dirty="0"/>
          </a:p>
        </p:txBody>
      </p:sp>
    </p:spTree>
    <p:custDataLst>
      <p:tags r:id="rId1"/>
    </p:custDataLst>
    <p:extLst>
      <p:ext uri="{BB962C8B-B14F-4D97-AF65-F5344CB8AC3E}">
        <p14:creationId xmlns:p14="http://schemas.microsoft.com/office/powerpoint/2010/main" val="316192873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09CAB6-7A10-0206-9D68-0169B8221758}"/>
              </a:ext>
            </a:extLst>
          </p:cNvPr>
          <p:cNvSpPr>
            <a:spLocks noGrp="1"/>
          </p:cNvSpPr>
          <p:nvPr>
            <p:ph type="sldNum" sz="quarter" idx="13"/>
            <p:custDataLst>
              <p:tags r:id="rId2"/>
            </p:custDataLst>
          </p:nvPr>
        </p:nvSpPr>
        <p:spPr/>
        <p:txBody>
          <a:bodyPr/>
          <a:lstStyle/>
          <a:p>
            <a:pPr algn="l"/>
            <a:fld id="{37B4438D-29B8-4FC7-9D64-F44FE400D0A9}" type="slidenum">
              <a:rPr lang="en-GB" smtClean="0"/>
              <a:pPr algn="l"/>
              <a:t>19</a:t>
            </a:fld>
            <a:endParaRPr lang="en-GB" dirty="0"/>
          </a:p>
        </p:txBody>
      </p:sp>
      <p:sp>
        <p:nvSpPr>
          <p:cNvPr id="3" name="Title 2">
            <a:extLst>
              <a:ext uri="{FF2B5EF4-FFF2-40B4-BE49-F238E27FC236}">
                <a16:creationId xmlns:a16="http://schemas.microsoft.com/office/drawing/2014/main" id="{6BA876A7-5526-1FE7-1CA0-1E5E8FA69523}"/>
              </a:ext>
            </a:extLst>
          </p:cNvPr>
          <p:cNvSpPr>
            <a:spLocks noGrp="1"/>
          </p:cNvSpPr>
          <p:nvPr>
            <p:ph type="title"/>
            <p:custDataLst>
              <p:tags r:id="rId3"/>
            </p:custDataLst>
          </p:nvPr>
        </p:nvSpPr>
        <p:spPr/>
        <p:txBody>
          <a:bodyPr/>
          <a:lstStyle/>
          <a:p>
            <a:r>
              <a:rPr lang="en-GB" dirty="0"/>
              <a:t>Outstanding issues</a:t>
            </a:r>
          </a:p>
        </p:txBody>
      </p:sp>
      <p:sp>
        <p:nvSpPr>
          <p:cNvPr id="4" name="Content Placeholder 3">
            <a:extLst>
              <a:ext uri="{FF2B5EF4-FFF2-40B4-BE49-F238E27FC236}">
                <a16:creationId xmlns:a16="http://schemas.microsoft.com/office/drawing/2014/main" id="{E2AE9466-8CBE-F261-60E4-A4F2E06858DD}"/>
              </a:ext>
            </a:extLst>
          </p:cNvPr>
          <p:cNvSpPr>
            <a:spLocks noGrp="1"/>
          </p:cNvSpPr>
          <p:nvPr>
            <p:ph sz="quarter" idx="14"/>
            <p:custDataLst>
              <p:tags r:id="rId4"/>
            </p:custDataLst>
          </p:nvPr>
        </p:nvSpPr>
        <p:spPr>
          <a:xfrm>
            <a:off x="630000" y="1377460"/>
            <a:ext cx="8207375" cy="2949575"/>
          </a:xfrm>
        </p:spPr>
        <p:txBody>
          <a:bodyPr/>
          <a:lstStyle/>
          <a:p>
            <a:pPr marL="0" marR="0" lvl="0" indent="0" algn="l" defTabSz="914406" rtl="0" eaLnBrk="1" fontAlgn="auto" latinLnBrk="0" hangingPunct="1">
              <a:lnSpc>
                <a:spcPct val="100000"/>
              </a:lnSpc>
              <a:spcBef>
                <a:spcPts val="0"/>
              </a:spcBef>
              <a:spcAft>
                <a:spcPts val="544"/>
              </a:spcAft>
              <a:buClrTx/>
              <a:buSzTx/>
              <a:buFont typeface="Arial" panose="020B0604020202020204" pitchFamily="34" charset="0"/>
              <a:buNone/>
              <a:tabLst/>
              <a:defRPr/>
            </a:pPr>
            <a:r>
              <a:rPr lang="en-GB" sz="1800" dirty="0">
                <a:solidFill>
                  <a:prstClr val="black">
                    <a:lumMod val="100000"/>
                  </a:prstClr>
                </a:solidFill>
                <a:latin typeface="GT Walsheim Pro Light"/>
              </a:rPr>
              <a:t>T</a:t>
            </a:r>
            <a:r>
              <a:rPr kumimoji="0" lang="en-GB" sz="1800" b="0" i="0" u="none" strike="noStrike" kern="1200" cap="none" spc="0" normalizeH="0" baseline="0" noProof="0" dirty="0">
                <a:ln>
                  <a:noFill/>
                </a:ln>
                <a:solidFill>
                  <a:prstClr val="black">
                    <a:lumMod val="100000"/>
                  </a:prstClr>
                </a:solidFill>
                <a:effectLst/>
                <a:uLnTx/>
                <a:uFillTx/>
                <a:latin typeface="GT Walsheim Pro Light"/>
                <a:ea typeface="+mn-ea"/>
                <a:cs typeface="+mn-cs"/>
              </a:rPr>
              <a:t>he following matters that are yet to be tackled:</a:t>
            </a:r>
          </a:p>
          <a:p>
            <a:pPr marL="285750" marR="0" lvl="0" indent="-285750" algn="l" defTabSz="914406" rtl="0" eaLnBrk="1" fontAlgn="auto" latinLnBrk="0" hangingPunct="1">
              <a:lnSpc>
                <a:spcPct val="100000"/>
              </a:lnSpc>
              <a:spcBef>
                <a:spcPts val="0"/>
              </a:spcBef>
              <a:spcAft>
                <a:spcPts val="544"/>
              </a:spcAft>
              <a:buClrTx/>
              <a:buSzTx/>
              <a:buFont typeface="Arial" panose="020B0604020202020204" pitchFamily="34" charset="0"/>
              <a:buChar char="•"/>
              <a:tabLst/>
              <a:defRPr/>
            </a:pPr>
            <a:r>
              <a:rPr lang="en-GB" sz="1800" dirty="0">
                <a:solidFill>
                  <a:prstClr val="black">
                    <a:lumMod val="100000"/>
                  </a:prstClr>
                </a:solidFill>
                <a:latin typeface="GT Walsheim Pro Light"/>
              </a:rPr>
              <a:t>C</a:t>
            </a:r>
            <a:r>
              <a:rPr kumimoji="0" lang="en-GB" sz="1800" b="0" i="0" u="none" strike="noStrike" kern="1200" cap="none" spc="0" normalizeH="0" baseline="0" noProof="0" dirty="0" err="1">
                <a:ln>
                  <a:noFill/>
                </a:ln>
                <a:solidFill>
                  <a:prstClr val="black">
                    <a:lumMod val="100000"/>
                  </a:prstClr>
                </a:solidFill>
                <a:effectLst/>
                <a:uLnTx/>
                <a:uFillTx/>
                <a:latin typeface="GT Walsheim Pro Light"/>
                <a:ea typeface="+mn-ea"/>
                <a:cs typeface="+mn-cs"/>
              </a:rPr>
              <a:t>larity</a:t>
            </a:r>
            <a:r>
              <a:rPr kumimoji="0" lang="en-GB" sz="1800" b="0" i="0" u="none" strike="noStrike" kern="1200" cap="none" spc="0" normalizeH="0" baseline="0" noProof="0" dirty="0">
                <a:ln>
                  <a:noFill/>
                </a:ln>
                <a:solidFill>
                  <a:prstClr val="black">
                    <a:lumMod val="100000"/>
                  </a:prstClr>
                </a:solidFill>
                <a:effectLst/>
                <a:uLnTx/>
                <a:uFillTx/>
                <a:latin typeface="GT Walsheim Pro Light"/>
                <a:ea typeface="+mn-ea"/>
                <a:cs typeface="+mn-cs"/>
              </a:rPr>
              <a:t> over the purpose of local audit.</a:t>
            </a:r>
          </a:p>
          <a:p>
            <a:pPr marL="285750" marR="0" lvl="0" indent="-285750" algn="l" defTabSz="914406" rtl="0" eaLnBrk="1" fontAlgn="auto" latinLnBrk="0" hangingPunct="1">
              <a:lnSpc>
                <a:spcPct val="100000"/>
              </a:lnSpc>
              <a:spcBef>
                <a:spcPts val="0"/>
              </a:spcBef>
              <a:spcAft>
                <a:spcPts val="544"/>
              </a:spcAft>
              <a:buClrTx/>
              <a:buSzTx/>
              <a:buFont typeface="Arial" panose="020B0604020202020204" pitchFamily="34" charset="0"/>
              <a:buChar char="•"/>
              <a:tabLst/>
              <a:defRPr/>
            </a:pPr>
            <a:r>
              <a:rPr lang="en-GB" sz="1800" dirty="0">
                <a:solidFill>
                  <a:prstClr val="black">
                    <a:lumMod val="100000"/>
                  </a:prstClr>
                </a:solidFill>
                <a:latin typeface="GT Walsheim Pro Light"/>
              </a:rPr>
              <a:t>T</a:t>
            </a:r>
            <a:r>
              <a:rPr kumimoji="0" lang="en-GB" sz="1800" b="0" i="0" u="none" strike="noStrike" kern="1200" cap="none" spc="0" normalizeH="0" baseline="0" noProof="0" dirty="0">
                <a:ln>
                  <a:noFill/>
                </a:ln>
                <a:solidFill>
                  <a:prstClr val="black">
                    <a:lumMod val="100000"/>
                  </a:prstClr>
                </a:solidFill>
                <a:effectLst/>
                <a:uLnTx/>
                <a:uFillTx/>
                <a:latin typeface="GT Walsheim Pro Light"/>
                <a:ea typeface="+mn-ea"/>
                <a:cs typeface="+mn-cs"/>
              </a:rPr>
              <a:t>he complexity of local government financial statements.</a:t>
            </a:r>
          </a:p>
          <a:p>
            <a:pPr marL="285750" marR="0" lvl="0" indent="-285750" algn="l" defTabSz="914406" rtl="0" eaLnBrk="1" fontAlgn="auto" latinLnBrk="0" hangingPunct="1">
              <a:lnSpc>
                <a:spcPct val="100000"/>
              </a:lnSpc>
              <a:spcBef>
                <a:spcPts val="0"/>
              </a:spcBef>
              <a:spcAft>
                <a:spcPts val="544"/>
              </a:spcAft>
              <a:buClrTx/>
              <a:buSzTx/>
              <a:buFont typeface="Arial" panose="020B0604020202020204" pitchFamily="34" charset="0"/>
              <a:buChar char="•"/>
              <a:tabLst/>
              <a:defRPr/>
            </a:pPr>
            <a:r>
              <a:rPr lang="en-GB" sz="1800" dirty="0">
                <a:solidFill>
                  <a:prstClr val="black">
                    <a:lumMod val="100000"/>
                  </a:prstClr>
                </a:solidFill>
                <a:latin typeface="GT Walsheim Pro Light"/>
              </a:rPr>
              <a:t>A</a:t>
            </a:r>
            <a:r>
              <a:rPr kumimoji="0" lang="en-GB" sz="1800" b="0" i="0" u="none" strike="noStrike" kern="1200" cap="none" spc="0" normalizeH="0" baseline="0" noProof="0" dirty="0" err="1">
                <a:ln>
                  <a:noFill/>
                </a:ln>
                <a:solidFill>
                  <a:prstClr val="black">
                    <a:lumMod val="100000"/>
                  </a:prstClr>
                </a:solidFill>
                <a:effectLst/>
                <a:uLnTx/>
                <a:uFillTx/>
                <a:latin typeface="GT Walsheim Pro Light"/>
                <a:ea typeface="+mn-ea"/>
                <a:cs typeface="+mn-cs"/>
              </a:rPr>
              <a:t>greement</a:t>
            </a:r>
            <a:r>
              <a:rPr kumimoji="0" lang="en-GB" sz="1800" b="0" i="0" u="none" strike="noStrike" kern="1200" cap="none" spc="0" normalizeH="0" baseline="0" noProof="0" dirty="0">
                <a:ln>
                  <a:noFill/>
                </a:ln>
                <a:solidFill>
                  <a:prstClr val="black">
                    <a:lumMod val="100000"/>
                  </a:prstClr>
                </a:solidFill>
                <a:effectLst/>
                <a:uLnTx/>
                <a:uFillTx/>
                <a:latin typeface="GT Walsheim Pro Light"/>
                <a:ea typeface="+mn-ea"/>
                <a:cs typeface="+mn-cs"/>
              </a:rPr>
              <a:t> on the focus of financial statements audit work. </a:t>
            </a:r>
          </a:p>
          <a:p>
            <a:pPr marL="285750" marR="0" lvl="0" indent="-285750" algn="l" defTabSz="914406" rtl="0" eaLnBrk="1" fontAlgn="auto" latinLnBrk="0" hangingPunct="1">
              <a:lnSpc>
                <a:spcPct val="100000"/>
              </a:lnSpc>
              <a:spcBef>
                <a:spcPts val="0"/>
              </a:spcBef>
              <a:spcAft>
                <a:spcPts val="544"/>
              </a:spcAft>
              <a:buClrTx/>
              <a:buSzTx/>
              <a:buFont typeface="Arial" panose="020B0604020202020204" pitchFamily="34" charset="0"/>
              <a:buChar char="•"/>
              <a:tabLst/>
              <a:defRPr/>
            </a:pPr>
            <a:r>
              <a:rPr lang="en-GB" sz="1800" dirty="0">
                <a:solidFill>
                  <a:prstClr val="black">
                    <a:lumMod val="100000"/>
                  </a:prstClr>
                </a:solidFill>
                <a:latin typeface="GT Walsheim Pro Light"/>
              </a:rPr>
              <a:t>A</a:t>
            </a:r>
            <a:r>
              <a:rPr kumimoji="0" lang="en-GB" sz="1800" b="0" i="0" u="none" strike="noStrike" kern="1200" cap="none" spc="0" normalizeH="0" baseline="0" noProof="0" dirty="0">
                <a:ln>
                  <a:noFill/>
                </a:ln>
                <a:solidFill>
                  <a:prstClr val="black">
                    <a:lumMod val="100000"/>
                  </a:prstClr>
                </a:solidFill>
                <a:effectLst/>
                <a:uLnTx/>
                <a:uFillTx/>
                <a:latin typeface="GT Walsheim Pro Light"/>
                <a:ea typeface="+mn-ea"/>
                <a:cs typeface="+mn-cs"/>
              </a:rPr>
              <a:t>n improvement in the quality of financial statements and working papers.</a:t>
            </a:r>
          </a:p>
          <a:p>
            <a:pPr marL="285750" marR="0" lvl="0" indent="-285750" algn="l" defTabSz="914406" rtl="0" eaLnBrk="1" fontAlgn="auto" latinLnBrk="0" hangingPunct="1">
              <a:lnSpc>
                <a:spcPct val="100000"/>
              </a:lnSpc>
              <a:spcBef>
                <a:spcPts val="0"/>
              </a:spcBef>
              <a:spcAft>
                <a:spcPts val="544"/>
              </a:spcAft>
              <a:buClrTx/>
              <a:buSzTx/>
              <a:buFont typeface="Arial" panose="020B0604020202020204" pitchFamily="34" charset="0"/>
              <a:buChar char="•"/>
              <a:tabLst/>
              <a:defRPr/>
            </a:pPr>
            <a:r>
              <a:rPr lang="en-GB" sz="1800" dirty="0"/>
              <a:t>An agreed approach to dealing with the backlog of local government audits.</a:t>
            </a:r>
          </a:p>
          <a:p>
            <a:pPr marL="285750" marR="0" lvl="0" indent="-285750" algn="l" defTabSz="914406" rtl="0" eaLnBrk="1" fontAlgn="auto" latinLnBrk="0" hangingPunct="1">
              <a:lnSpc>
                <a:spcPct val="100000"/>
              </a:lnSpc>
              <a:spcBef>
                <a:spcPts val="0"/>
              </a:spcBef>
              <a:spcAft>
                <a:spcPts val="544"/>
              </a:spcAft>
              <a:buClrTx/>
              <a:buSzTx/>
              <a:buFont typeface="Arial" panose="020B0604020202020204" pitchFamily="34" charset="0"/>
              <a:buChar char="•"/>
              <a:tabLst/>
              <a:defRPr/>
            </a:pPr>
            <a:r>
              <a:rPr lang="en-GB" sz="1800" dirty="0"/>
              <a:t>Government intervention where there are significant failures in financial reporting processes.</a:t>
            </a:r>
          </a:p>
          <a:p>
            <a:endParaRPr lang="en-GB" sz="1800" dirty="0"/>
          </a:p>
        </p:txBody>
      </p:sp>
    </p:spTree>
    <p:custDataLst>
      <p:tags r:id="rId1"/>
    </p:custDataLst>
    <p:extLst>
      <p:ext uri="{BB962C8B-B14F-4D97-AF65-F5344CB8AC3E}">
        <p14:creationId xmlns:p14="http://schemas.microsoft.com/office/powerpoint/2010/main" val="103856054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D732FE-6234-22A5-8BFF-D734688B7B10}"/>
              </a:ext>
            </a:extLst>
          </p:cNvPr>
          <p:cNvSpPr>
            <a:spLocks noGrp="1"/>
          </p:cNvSpPr>
          <p:nvPr>
            <p:ph type="body" sz="quarter" idx="15"/>
            <p:custDataLst>
              <p:tags r:id="rId2"/>
            </p:custDataLst>
          </p:nvPr>
        </p:nvSpPr>
        <p:spPr/>
        <p:txBody>
          <a:bodyPr/>
          <a:lstStyle/>
          <a:p>
            <a:r>
              <a:rPr lang="en-GB" dirty="0"/>
              <a:t>Current issues</a:t>
            </a:r>
          </a:p>
        </p:txBody>
      </p:sp>
      <p:sp>
        <p:nvSpPr>
          <p:cNvPr id="3" name="Slide Number Placeholder 2">
            <a:extLst>
              <a:ext uri="{FF2B5EF4-FFF2-40B4-BE49-F238E27FC236}">
                <a16:creationId xmlns:a16="http://schemas.microsoft.com/office/drawing/2014/main" id="{8532DE6F-E9D4-B09D-9E91-5E7133DDAC53}"/>
              </a:ext>
            </a:extLst>
          </p:cNvPr>
          <p:cNvSpPr>
            <a:spLocks noGrp="1"/>
          </p:cNvSpPr>
          <p:nvPr>
            <p:ph type="sldNum" sz="quarter" idx="16"/>
            <p:custDataLst>
              <p:tags r:id="rId3"/>
            </p:custDataLst>
          </p:nvPr>
        </p:nvSpPr>
        <p:spPr/>
        <p:txBody>
          <a:bodyPr/>
          <a:lstStyle/>
          <a:p>
            <a:pPr algn="l"/>
            <a:fld id="{37B4438D-29B8-4FC7-9D64-F44FE400D0A9}" type="slidenum">
              <a:rPr lang="en-GB" smtClean="0"/>
              <a:pPr algn="l"/>
              <a:t>2</a:t>
            </a:fld>
            <a:endParaRPr lang="en-GB" dirty="0"/>
          </a:p>
        </p:txBody>
      </p:sp>
    </p:spTree>
    <p:custDataLst>
      <p:tags r:id="rId1"/>
    </p:custDataLst>
    <p:extLst>
      <p:ext uri="{BB962C8B-B14F-4D97-AF65-F5344CB8AC3E}">
        <p14:creationId xmlns:p14="http://schemas.microsoft.com/office/powerpoint/2010/main" val="149386823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345775-7906-1E7A-A782-307EE945EB61}"/>
              </a:ext>
            </a:extLst>
          </p:cNvPr>
          <p:cNvSpPr>
            <a:spLocks noGrp="1"/>
          </p:cNvSpPr>
          <p:nvPr>
            <p:ph type="sldNum" sz="quarter" idx="13"/>
            <p:custDataLst>
              <p:tags r:id="rId2"/>
            </p:custDataLst>
          </p:nvPr>
        </p:nvSpPr>
        <p:spPr/>
        <p:txBody>
          <a:bodyPr/>
          <a:lstStyle/>
          <a:p>
            <a:pPr algn="l"/>
            <a:fld id="{37B4438D-29B8-4FC7-9D64-F44FE400D0A9}" type="slidenum">
              <a:rPr lang="en-GB" smtClean="0"/>
              <a:pPr algn="l"/>
              <a:t>20</a:t>
            </a:fld>
            <a:endParaRPr lang="en-GB" dirty="0"/>
          </a:p>
        </p:txBody>
      </p:sp>
      <p:sp>
        <p:nvSpPr>
          <p:cNvPr id="3" name="Title 2">
            <a:extLst>
              <a:ext uri="{FF2B5EF4-FFF2-40B4-BE49-F238E27FC236}">
                <a16:creationId xmlns:a16="http://schemas.microsoft.com/office/drawing/2014/main" id="{85CEA5E9-6125-1E10-6003-01C191F6D7B8}"/>
              </a:ext>
            </a:extLst>
          </p:cNvPr>
          <p:cNvSpPr>
            <a:spLocks noGrp="1"/>
          </p:cNvSpPr>
          <p:nvPr>
            <p:ph type="title"/>
            <p:custDataLst>
              <p:tags r:id="rId3"/>
            </p:custDataLst>
          </p:nvPr>
        </p:nvSpPr>
        <p:spPr/>
        <p:txBody>
          <a:bodyPr/>
          <a:lstStyle/>
          <a:p>
            <a:r>
              <a:rPr lang="en-GB" dirty="0"/>
              <a:t>The future</a:t>
            </a:r>
          </a:p>
        </p:txBody>
      </p:sp>
      <p:sp>
        <p:nvSpPr>
          <p:cNvPr id="4" name="Content Placeholder 3">
            <a:extLst>
              <a:ext uri="{FF2B5EF4-FFF2-40B4-BE49-F238E27FC236}">
                <a16:creationId xmlns:a16="http://schemas.microsoft.com/office/drawing/2014/main" id="{0AAB743D-1065-0457-C80B-108D7C8CC6C8}"/>
              </a:ext>
            </a:extLst>
          </p:cNvPr>
          <p:cNvSpPr>
            <a:spLocks noGrp="1"/>
          </p:cNvSpPr>
          <p:nvPr>
            <p:ph sz="quarter" idx="14"/>
            <p:custDataLst>
              <p:tags r:id="rId4"/>
            </p:custDataLst>
          </p:nvPr>
        </p:nvSpPr>
        <p:spPr>
          <a:xfrm>
            <a:off x="385185" y="1028325"/>
            <a:ext cx="8207375" cy="3302606"/>
          </a:xfrm>
        </p:spPr>
        <p:txBody>
          <a:bodyPr/>
          <a:lstStyle/>
          <a:p>
            <a:pPr marL="342900" indent="-342900">
              <a:buFont typeface="Arial" panose="020B0604020202020204" pitchFamily="34" charset="0"/>
              <a:buChar char="•"/>
            </a:pPr>
            <a:r>
              <a:rPr lang="en-GB" sz="1800" dirty="0">
                <a:solidFill>
                  <a:schemeClr val="tx1">
                    <a:lumMod val="100000"/>
                  </a:schemeClr>
                </a:solidFill>
              </a:rPr>
              <a:t>There are some reasons for cautious optimism that the system will begin to recover and there will be a gradual return to better compliance with publication targets. </a:t>
            </a:r>
          </a:p>
          <a:p>
            <a:pPr marL="342900" indent="-342900">
              <a:buFont typeface="Arial" panose="020B0604020202020204" pitchFamily="34" charset="0"/>
              <a:buChar char="•"/>
            </a:pPr>
            <a:r>
              <a:rPr lang="en-GB" sz="1800" dirty="0">
                <a:solidFill>
                  <a:schemeClr val="tx1">
                    <a:lumMod val="100000"/>
                  </a:schemeClr>
                </a:solidFill>
              </a:rPr>
              <a:t>However, we consider that these are outweighed by a number of risk factors and that the September deadline for audited accounts set by DHLUC is not achievable in the short term and also not achievable until there is further significant change in local audit and local government.</a:t>
            </a:r>
          </a:p>
          <a:p>
            <a:pPr marL="342900" indent="-342900">
              <a:buFont typeface="Wingdings" panose="05000000000000000000" pitchFamily="2" charset="2"/>
              <a:buChar char="Ø"/>
            </a:pPr>
            <a:r>
              <a:rPr lang="en-GB" sz="1800" dirty="0">
                <a:solidFill>
                  <a:schemeClr val="tx1">
                    <a:lumMod val="100000"/>
                  </a:schemeClr>
                </a:solidFill>
              </a:rPr>
              <a:t>All key stakeholders including local audited bodies, the audit firms, DLUHC, PSAA, NAO, FRC and its successor ARGA, CIPFA and ICAEW will need to continue their efforts to support a coherent and sustainable system of local audit, acknowledging that it will take time to get things back on track.</a:t>
            </a:r>
          </a:p>
          <a:p>
            <a:pPr marL="342900" indent="-342900">
              <a:buFont typeface="Arial" panose="020B0604020202020204" pitchFamily="34" charset="0"/>
              <a:buChar char="•"/>
            </a:pPr>
            <a:endParaRPr lang="en-GB" sz="1800" dirty="0">
              <a:solidFill>
                <a:schemeClr val="tx1">
                  <a:lumMod val="100000"/>
                </a:schemeClr>
              </a:solidFill>
            </a:endParaRPr>
          </a:p>
          <a:p>
            <a:pPr marL="342900" indent="-342900">
              <a:buFont typeface="Arial" panose="020B0604020202020204" pitchFamily="34" charset="0"/>
              <a:buChar char="•"/>
            </a:pPr>
            <a:endParaRPr lang="en-GB" sz="1800" dirty="0">
              <a:solidFill>
                <a:schemeClr val="tx1">
                  <a:lumMod val="100000"/>
                </a:schemeClr>
              </a:solidFill>
            </a:endParaRPr>
          </a:p>
          <a:p>
            <a:endParaRPr lang="en-GB" sz="1800" dirty="0"/>
          </a:p>
        </p:txBody>
      </p:sp>
    </p:spTree>
    <p:custDataLst>
      <p:tags r:id="rId1"/>
    </p:custDataLst>
    <p:extLst>
      <p:ext uri="{BB962C8B-B14F-4D97-AF65-F5344CB8AC3E}">
        <p14:creationId xmlns:p14="http://schemas.microsoft.com/office/powerpoint/2010/main" val="359319481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D732FE-6234-22A5-8BFF-D734688B7B10}"/>
              </a:ext>
            </a:extLst>
          </p:cNvPr>
          <p:cNvSpPr>
            <a:spLocks noGrp="1"/>
          </p:cNvSpPr>
          <p:nvPr>
            <p:ph type="body" sz="quarter" idx="15"/>
            <p:custDataLst>
              <p:tags r:id="rId2"/>
            </p:custDataLst>
          </p:nvPr>
        </p:nvSpPr>
        <p:spPr>
          <a:xfrm>
            <a:off x="469370" y="1188000"/>
            <a:ext cx="8206318" cy="2628000"/>
          </a:xfrm>
        </p:spPr>
        <p:txBody>
          <a:bodyPr/>
          <a:lstStyle/>
          <a:p>
            <a:r>
              <a:rPr lang="en-GB" dirty="0"/>
              <a:t>Auditor rotation</a:t>
            </a:r>
          </a:p>
        </p:txBody>
      </p:sp>
      <p:sp>
        <p:nvSpPr>
          <p:cNvPr id="3" name="Slide Number Placeholder 2">
            <a:extLst>
              <a:ext uri="{FF2B5EF4-FFF2-40B4-BE49-F238E27FC236}">
                <a16:creationId xmlns:a16="http://schemas.microsoft.com/office/drawing/2014/main" id="{8532DE6F-E9D4-B09D-9E91-5E7133DDAC53}"/>
              </a:ext>
            </a:extLst>
          </p:cNvPr>
          <p:cNvSpPr>
            <a:spLocks noGrp="1"/>
          </p:cNvSpPr>
          <p:nvPr>
            <p:ph type="sldNum" sz="quarter" idx="16"/>
            <p:custDataLst>
              <p:tags r:id="rId3"/>
            </p:custDataLst>
          </p:nvPr>
        </p:nvSpPr>
        <p:spPr/>
        <p:txBody>
          <a:bodyPr/>
          <a:lstStyle/>
          <a:p>
            <a:pPr algn="l"/>
            <a:fld id="{37B4438D-29B8-4FC7-9D64-F44FE400D0A9}" type="slidenum">
              <a:rPr lang="en-GB" smtClean="0"/>
              <a:pPr algn="l"/>
              <a:t>21</a:t>
            </a:fld>
            <a:endParaRPr lang="en-GB" dirty="0"/>
          </a:p>
        </p:txBody>
      </p:sp>
    </p:spTree>
    <p:custDataLst>
      <p:tags r:id="rId1"/>
    </p:custDataLst>
    <p:extLst>
      <p:ext uri="{BB962C8B-B14F-4D97-AF65-F5344CB8AC3E}">
        <p14:creationId xmlns:p14="http://schemas.microsoft.com/office/powerpoint/2010/main" val="1316265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E1E934-3C92-90A3-1E59-4BC01B73D2E1}"/>
              </a:ext>
            </a:extLst>
          </p:cNvPr>
          <p:cNvSpPr>
            <a:spLocks noGrp="1"/>
          </p:cNvSpPr>
          <p:nvPr>
            <p:ph type="sldNum" sz="quarter" idx="13"/>
            <p:custDataLst>
              <p:tags r:id="rId2"/>
            </p:custDataLst>
          </p:nvPr>
        </p:nvSpPr>
        <p:spPr/>
        <p:txBody>
          <a:bodyPr/>
          <a:lstStyle/>
          <a:p>
            <a:pPr algn="l"/>
            <a:fld id="{37B4438D-29B8-4FC7-9D64-F44FE400D0A9}" type="slidenum">
              <a:rPr lang="en-GB" smtClean="0"/>
              <a:pPr algn="l"/>
              <a:t>22</a:t>
            </a:fld>
            <a:endParaRPr lang="en-GB" dirty="0"/>
          </a:p>
        </p:txBody>
      </p:sp>
      <p:sp>
        <p:nvSpPr>
          <p:cNvPr id="3" name="Title 2">
            <a:extLst>
              <a:ext uri="{FF2B5EF4-FFF2-40B4-BE49-F238E27FC236}">
                <a16:creationId xmlns:a16="http://schemas.microsoft.com/office/drawing/2014/main" id="{09D5CAB6-19A9-2D49-646C-AF4E0F19B56D}"/>
              </a:ext>
            </a:extLst>
          </p:cNvPr>
          <p:cNvSpPr>
            <a:spLocks noGrp="1"/>
          </p:cNvSpPr>
          <p:nvPr>
            <p:ph type="title"/>
            <p:custDataLst>
              <p:tags r:id="rId3"/>
            </p:custDataLst>
          </p:nvPr>
        </p:nvSpPr>
        <p:spPr/>
        <p:txBody>
          <a:bodyPr/>
          <a:lstStyle/>
          <a:p>
            <a:r>
              <a:rPr lang="en-GB" dirty="0"/>
              <a:t>Audit handover</a:t>
            </a:r>
          </a:p>
        </p:txBody>
      </p:sp>
      <p:sp>
        <p:nvSpPr>
          <p:cNvPr id="4" name="Content Placeholder 3">
            <a:extLst>
              <a:ext uri="{FF2B5EF4-FFF2-40B4-BE49-F238E27FC236}">
                <a16:creationId xmlns:a16="http://schemas.microsoft.com/office/drawing/2014/main" id="{D15BBD92-B58C-97B5-2D9C-FFE170F2D6AF}"/>
              </a:ext>
            </a:extLst>
          </p:cNvPr>
          <p:cNvSpPr>
            <a:spLocks noGrp="1"/>
          </p:cNvSpPr>
          <p:nvPr>
            <p:ph sz="quarter" idx="14"/>
            <p:custDataLst>
              <p:tags r:id="rId4"/>
            </p:custDataLst>
          </p:nvPr>
        </p:nvSpPr>
        <p:spPr>
          <a:xfrm>
            <a:off x="468625" y="1330476"/>
            <a:ext cx="8207375" cy="3172312"/>
          </a:xfrm>
        </p:spPr>
        <p:txBody>
          <a:bodyPr/>
          <a:lstStyle/>
          <a:p>
            <a:pPr marL="342900" indent="-342900">
              <a:buFont typeface="Arial" panose="020B0604020202020204" pitchFamily="34" charset="0"/>
              <a:buChar char="•"/>
            </a:pPr>
            <a:r>
              <a:rPr lang="en-GB" dirty="0"/>
              <a:t>New PSAA framework appointments for 2023/24 – 2027/28</a:t>
            </a:r>
          </a:p>
          <a:p>
            <a:pPr marL="342900" indent="-342900">
              <a:buFont typeface="Arial" panose="020B0604020202020204" pitchFamily="34" charset="0"/>
              <a:buChar char="•"/>
            </a:pPr>
            <a:r>
              <a:rPr lang="en-GB" dirty="0"/>
              <a:t>Many councils will retain the same external auditor</a:t>
            </a:r>
          </a:p>
          <a:p>
            <a:pPr marL="342900" indent="-342900">
              <a:buFont typeface="Arial" panose="020B0604020202020204" pitchFamily="34" charset="0"/>
              <a:buChar char="•"/>
            </a:pPr>
            <a:r>
              <a:rPr lang="en-GB" dirty="0"/>
              <a:t>For those whose auditors change:</a:t>
            </a:r>
          </a:p>
          <a:p>
            <a:pPr marL="612900" lvl="1" indent="-342900"/>
            <a:r>
              <a:rPr lang="en-GB" dirty="0"/>
              <a:t>New audit firm can’t provide non-audit services from 1 April 2023</a:t>
            </a:r>
          </a:p>
          <a:p>
            <a:pPr marL="612900" lvl="1" indent="-342900"/>
            <a:r>
              <a:rPr lang="en-GB" dirty="0"/>
              <a:t>Rotating off auditors will be happy to retain trusted advisor role, making introductions as required</a:t>
            </a:r>
          </a:p>
          <a:p>
            <a:pPr marL="612900" lvl="1" indent="-342900"/>
            <a:r>
              <a:rPr lang="en-GB" dirty="0"/>
              <a:t>Rotating on auditors will arrange liaison meetings from April 2023 onwards (if not before) and liaise with outgoing auditors (timing will depend on status of audit)…</a:t>
            </a:r>
          </a:p>
        </p:txBody>
      </p:sp>
    </p:spTree>
    <p:custDataLst>
      <p:tags r:id="rId1"/>
    </p:custDataLst>
    <p:extLst>
      <p:ext uri="{BB962C8B-B14F-4D97-AF65-F5344CB8AC3E}">
        <p14:creationId xmlns:p14="http://schemas.microsoft.com/office/powerpoint/2010/main" val="1261312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871429-79BA-D055-2B5E-0D3AD6D35AF4}"/>
              </a:ext>
            </a:extLst>
          </p:cNvPr>
          <p:cNvSpPr>
            <a:spLocks noGrp="1"/>
          </p:cNvSpPr>
          <p:nvPr>
            <p:ph type="sldNum" sz="quarter" idx="13"/>
            <p:custDataLst>
              <p:tags r:id="rId2"/>
            </p:custDataLst>
          </p:nvPr>
        </p:nvSpPr>
        <p:spPr/>
        <p:txBody>
          <a:bodyPr/>
          <a:lstStyle/>
          <a:p>
            <a:pPr algn="l"/>
            <a:fld id="{37B4438D-29B8-4FC7-9D64-F44FE400D0A9}" type="slidenum">
              <a:rPr lang="en-GB" smtClean="0"/>
              <a:pPr algn="l"/>
              <a:t>23</a:t>
            </a:fld>
            <a:endParaRPr lang="en-GB" dirty="0"/>
          </a:p>
        </p:txBody>
      </p:sp>
      <p:sp>
        <p:nvSpPr>
          <p:cNvPr id="3" name="Title 2">
            <a:extLst>
              <a:ext uri="{FF2B5EF4-FFF2-40B4-BE49-F238E27FC236}">
                <a16:creationId xmlns:a16="http://schemas.microsoft.com/office/drawing/2014/main" id="{DF2475DC-62D8-AF8A-9526-5248392CC4B6}"/>
              </a:ext>
            </a:extLst>
          </p:cNvPr>
          <p:cNvSpPr>
            <a:spLocks noGrp="1"/>
          </p:cNvSpPr>
          <p:nvPr>
            <p:ph type="title"/>
            <p:custDataLst>
              <p:tags r:id="rId3"/>
            </p:custDataLst>
          </p:nvPr>
        </p:nvSpPr>
        <p:spPr/>
        <p:txBody>
          <a:bodyPr/>
          <a:lstStyle/>
          <a:p>
            <a:r>
              <a:rPr lang="en-GB" dirty="0"/>
              <a:t>The position will vary depending on whether opinions have been delayed</a:t>
            </a:r>
          </a:p>
        </p:txBody>
      </p:sp>
      <p:sp>
        <p:nvSpPr>
          <p:cNvPr id="4" name="Content Placeholder 3">
            <a:extLst>
              <a:ext uri="{FF2B5EF4-FFF2-40B4-BE49-F238E27FC236}">
                <a16:creationId xmlns:a16="http://schemas.microsoft.com/office/drawing/2014/main" id="{3C9B0815-925C-D981-E878-4D0E52F54242}"/>
              </a:ext>
            </a:extLst>
          </p:cNvPr>
          <p:cNvSpPr>
            <a:spLocks noGrp="1"/>
          </p:cNvSpPr>
          <p:nvPr>
            <p:ph sz="quarter" idx="14"/>
            <p:custDataLst>
              <p:tags r:id="rId4"/>
            </p:custDataLst>
          </p:nvPr>
        </p:nvSpPr>
        <p:spPr>
          <a:xfrm>
            <a:off x="468625" y="1549968"/>
            <a:ext cx="8207375" cy="2949575"/>
          </a:xfrm>
        </p:spPr>
        <p:txBody>
          <a:bodyPr/>
          <a:lstStyle/>
          <a:p>
            <a:pPr marL="342900" indent="-342900">
              <a:buFont typeface="Arial" panose="020B0604020202020204" pitchFamily="34" charset="0"/>
              <a:buChar char="•"/>
            </a:pPr>
            <a:r>
              <a:rPr lang="en-GB" dirty="0"/>
              <a:t>Routine audits signed off in 2023</a:t>
            </a:r>
          </a:p>
          <a:p>
            <a:pPr marL="342900" indent="-342900">
              <a:buFont typeface="Arial" panose="020B0604020202020204" pitchFamily="34" charset="0"/>
              <a:buChar char="•"/>
            </a:pPr>
            <a:r>
              <a:rPr lang="en-GB" dirty="0"/>
              <a:t>Small delays – audits signed by March 2024</a:t>
            </a:r>
          </a:p>
          <a:p>
            <a:pPr marL="342900" indent="-342900">
              <a:buFont typeface="Arial" panose="020B0604020202020204" pitchFamily="34" charset="0"/>
              <a:buChar char="•"/>
            </a:pPr>
            <a:r>
              <a:rPr lang="en-GB" dirty="0"/>
              <a:t>More substantial delays</a:t>
            </a:r>
          </a:p>
          <a:p>
            <a:pPr marL="342900" indent="-342900">
              <a:buFont typeface="Arial" panose="020B0604020202020204" pitchFamily="34" charset="0"/>
              <a:buChar char="•"/>
            </a:pPr>
            <a:r>
              <a:rPr lang="en-GB" dirty="0"/>
              <a:t>Multi-annual prior year delays / “problem audits”</a:t>
            </a:r>
          </a:p>
          <a:p>
            <a:endParaRPr lang="en-GB" dirty="0"/>
          </a:p>
        </p:txBody>
      </p:sp>
    </p:spTree>
    <p:custDataLst>
      <p:tags r:id="rId1"/>
    </p:custDataLst>
    <p:extLst>
      <p:ext uri="{BB962C8B-B14F-4D97-AF65-F5344CB8AC3E}">
        <p14:creationId xmlns:p14="http://schemas.microsoft.com/office/powerpoint/2010/main" val="1834981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813109-C283-4D71-8260-D5D8D892B4AF}"/>
              </a:ext>
            </a:extLst>
          </p:cNvPr>
          <p:cNvSpPr/>
          <p:nvPr/>
        </p:nvSpPr>
        <p:spPr>
          <a:xfrm>
            <a:off x="468312" y="1508695"/>
            <a:ext cx="8207375" cy="31871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a:extLst>
              <a:ext uri="{FF2B5EF4-FFF2-40B4-BE49-F238E27FC236}">
                <a16:creationId xmlns:a16="http://schemas.microsoft.com/office/drawing/2014/main" id="{A59089AA-1195-4EBC-A721-7C1F1EAB10A8}"/>
              </a:ext>
            </a:extLst>
          </p:cNvPr>
          <p:cNvSpPr>
            <a:spLocks noGrp="1"/>
          </p:cNvSpPr>
          <p:nvPr>
            <p:ph type="sldNum" sz="quarter" idx="13"/>
            <p:custDataLst>
              <p:tags r:id="rId2"/>
            </p:custDataLst>
          </p:nvPr>
        </p:nvSpPr>
        <p:spPr>
          <a:xfrm>
            <a:off x="468000" y="4849794"/>
            <a:ext cx="162000" cy="93600"/>
          </a:xfrm>
        </p:spPr>
        <p:txBody>
          <a:bodyPr/>
          <a:lstStyle/>
          <a:p>
            <a:fld id="{37B4438D-29B8-4FC7-9D64-F44FE400D0A9}" type="slidenum">
              <a:rPr lang="en-GB" smtClean="0"/>
              <a:pPr/>
              <a:t>24</a:t>
            </a:fld>
            <a:endParaRPr lang="en-GB" dirty="0"/>
          </a:p>
        </p:txBody>
      </p:sp>
      <p:sp>
        <p:nvSpPr>
          <p:cNvPr id="3" name="Title 2">
            <a:extLst>
              <a:ext uri="{FF2B5EF4-FFF2-40B4-BE49-F238E27FC236}">
                <a16:creationId xmlns:a16="http://schemas.microsoft.com/office/drawing/2014/main" id="{541B7F10-907E-41C4-9449-AEDC05745C94}"/>
              </a:ext>
            </a:extLst>
          </p:cNvPr>
          <p:cNvSpPr>
            <a:spLocks noGrp="1"/>
          </p:cNvSpPr>
          <p:nvPr>
            <p:ph type="title"/>
            <p:custDataLst>
              <p:tags r:id="rId3"/>
            </p:custDataLst>
          </p:nvPr>
        </p:nvSpPr>
        <p:spPr>
          <a:xfrm>
            <a:off x="468000" y="395998"/>
            <a:ext cx="8208000" cy="792000"/>
          </a:xfrm>
        </p:spPr>
        <p:txBody>
          <a:bodyPr/>
          <a:lstStyle/>
          <a:p>
            <a:r>
              <a:rPr lang="en-GB" dirty="0"/>
              <a:t>Questions? </a:t>
            </a:r>
            <a:br>
              <a:rPr lang="en-GB" dirty="0"/>
            </a:br>
            <a:br>
              <a:rPr lang="en-GB" dirty="0"/>
            </a:br>
            <a:br>
              <a:rPr lang="en-GB" dirty="0"/>
            </a:br>
            <a:br>
              <a:rPr lang="en-GB" dirty="0"/>
            </a:br>
            <a:br>
              <a:rPr lang="en-GB" dirty="0"/>
            </a:br>
            <a:br>
              <a:rPr lang="en-GB" dirty="0"/>
            </a:br>
            <a:endParaRPr lang="en-GB" dirty="0"/>
          </a:p>
        </p:txBody>
      </p:sp>
      <p:pic>
        <p:nvPicPr>
          <p:cNvPr id="5" name="Picture 4" descr="Icon&#10;&#10;Description automatically generated">
            <a:extLst>
              <a:ext uri="{FF2B5EF4-FFF2-40B4-BE49-F238E27FC236}">
                <a16:creationId xmlns:a16="http://schemas.microsoft.com/office/drawing/2014/main" id="{C4E67A88-D1BC-37A7-D159-7ADF6AF126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3334" y="1933594"/>
            <a:ext cx="2337332" cy="2337332"/>
          </a:xfrm>
          <a:prstGeom prst="rect">
            <a:avLst/>
          </a:prstGeom>
        </p:spPr>
      </p:pic>
    </p:spTree>
    <p:custDataLst>
      <p:tags r:id="rId1"/>
    </p:custDataLst>
    <p:extLst>
      <p:ext uri="{BB962C8B-B14F-4D97-AF65-F5344CB8AC3E}">
        <p14:creationId xmlns:p14="http://schemas.microsoft.com/office/powerpoint/2010/main" val="371039805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9F1493-BA23-51B5-558E-25C5BC291967}"/>
              </a:ext>
            </a:extLst>
          </p:cNvPr>
          <p:cNvSpPr>
            <a:spLocks noGrp="1"/>
          </p:cNvSpPr>
          <p:nvPr>
            <p:ph type="sldNum" sz="quarter" idx="13"/>
            <p:custDataLst>
              <p:tags r:id="rId2"/>
            </p:custDataLst>
          </p:nvPr>
        </p:nvSpPr>
        <p:spPr/>
        <p:txBody>
          <a:bodyPr/>
          <a:lstStyle/>
          <a:p>
            <a:pPr marL="0" marR="0" lvl="0" indent="0" algn="l" defTabSz="311033" rtl="0" eaLnBrk="1" fontAlgn="auto" latinLnBrk="0" hangingPunct="1">
              <a:lnSpc>
                <a:spcPct val="100000"/>
              </a:lnSpc>
              <a:spcBef>
                <a:spcPts val="0"/>
              </a:spcBef>
              <a:spcAft>
                <a:spcPts val="0"/>
              </a:spcAft>
              <a:buClrTx/>
              <a:buSzTx/>
              <a:buFontTx/>
              <a:buNone/>
              <a:tabLst/>
              <a:defRPr/>
            </a:pPr>
            <a:fld id="{37B4438D-29B8-4FC7-9D64-F44FE400D0A9}" type="slidenum">
              <a:rPr kumimoji="0" lang="en-GB" sz="600" b="1" i="0" u="none" strike="noStrike" kern="1200" cap="none" spc="0" normalizeH="0" baseline="0" noProof="0" smtClean="0">
                <a:ln>
                  <a:noFill/>
                </a:ln>
                <a:solidFill>
                  <a:prstClr val="black"/>
                </a:solidFill>
                <a:effectLst/>
                <a:uLnTx/>
                <a:uFillTx/>
                <a:latin typeface="GT Walsheim Pro Light"/>
                <a:ea typeface="+mn-ea"/>
                <a:cs typeface="+mn-cs"/>
              </a:rPr>
              <a:pPr marL="0" marR="0" lvl="0" indent="0" algn="l" defTabSz="311033" rtl="0" eaLnBrk="1" fontAlgn="auto" latinLnBrk="0" hangingPunct="1">
                <a:lnSpc>
                  <a:spcPct val="100000"/>
                </a:lnSpc>
                <a:spcBef>
                  <a:spcPts val="0"/>
                </a:spcBef>
                <a:spcAft>
                  <a:spcPts val="0"/>
                </a:spcAft>
                <a:buClrTx/>
                <a:buSzTx/>
                <a:buFontTx/>
                <a:buNone/>
                <a:tabLst/>
                <a:defRPr/>
              </a:pPr>
              <a:t>25</a:t>
            </a:fld>
            <a:endParaRPr kumimoji="0" lang="en-GB" sz="600" b="1" i="0" u="none" strike="noStrike" kern="1200" cap="none" spc="0" normalizeH="0" baseline="0" noProof="0" dirty="0">
              <a:ln>
                <a:noFill/>
              </a:ln>
              <a:solidFill>
                <a:prstClr val="black"/>
              </a:solidFill>
              <a:effectLst/>
              <a:uLnTx/>
              <a:uFillTx/>
              <a:latin typeface="GT Walsheim Pro Light"/>
              <a:ea typeface="+mn-ea"/>
              <a:cs typeface="+mn-cs"/>
            </a:endParaRPr>
          </a:p>
        </p:txBody>
      </p:sp>
      <p:sp>
        <p:nvSpPr>
          <p:cNvPr id="3" name="Title 2">
            <a:extLst>
              <a:ext uri="{FF2B5EF4-FFF2-40B4-BE49-F238E27FC236}">
                <a16:creationId xmlns:a16="http://schemas.microsoft.com/office/drawing/2014/main" id="{57822517-179D-4000-94D2-98083B81A4FF}"/>
              </a:ext>
            </a:extLst>
          </p:cNvPr>
          <p:cNvSpPr>
            <a:spLocks noGrp="1"/>
          </p:cNvSpPr>
          <p:nvPr>
            <p:ph type="title"/>
            <p:custDataLst>
              <p:tags r:id="rId3"/>
            </p:custDataLst>
          </p:nvPr>
        </p:nvSpPr>
        <p:spPr/>
        <p:txBody>
          <a:bodyPr/>
          <a:lstStyle/>
          <a:p>
            <a:r>
              <a:rPr lang="en-GB" dirty="0"/>
              <a:t>Exploring the reasons for delayed publication of audited local accounts</a:t>
            </a:r>
          </a:p>
        </p:txBody>
      </p:sp>
      <p:sp>
        <p:nvSpPr>
          <p:cNvPr id="5" name="Content Placeholder 4">
            <a:extLst>
              <a:ext uri="{FF2B5EF4-FFF2-40B4-BE49-F238E27FC236}">
                <a16:creationId xmlns:a16="http://schemas.microsoft.com/office/drawing/2014/main" id="{6A1A2FFE-D7AA-5CC8-0FE5-2C7BA085B30F}"/>
              </a:ext>
            </a:extLst>
          </p:cNvPr>
          <p:cNvSpPr>
            <a:spLocks noGrp="1"/>
          </p:cNvSpPr>
          <p:nvPr>
            <p:ph sz="quarter" idx="16"/>
            <p:custDataLst>
              <p:tags r:id="rId4"/>
            </p:custDataLst>
          </p:nvPr>
        </p:nvSpPr>
        <p:spPr>
          <a:xfrm>
            <a:off x="3583982" y="1493999"/>
            <a:ext cx="4861253" cy="2952750"/>
          </a:xfrm>
        </p:spPr>
        <p:txBody>
          <a:bodyPr/>
          <a:lstStyle/>
          <a:p>
            <a:pPr marL="342900" indent="-342900">
              <a:buFont typeface="Arial" panose="020B0604020202020204" pitchFamily="34" charset="0"/>
              <a:buChar char="•"/>
            </a:pPr>
            <a:r>
              <a:rPr lang="en-GB" sz="1600" dirty="0"/>
              <a:t>Report published 6 March 2023: </a:t>
            </a:r>
            <a:r>
              <a:rPr lang="en-GB" sz="1600" dirty="0">
                <a:hlinkClick r:id="rId6"/>
              </a:rPr>
              <a:t>https://www.grantthornton.co.uk/insights/report-key-challenges-in-local-audit-accounting/</a:t>
            </a:r>
            <a:endParaRPr lang="en-GB" sz="1600" dirty="0"/>
          </a:p>
          <a:p>
            <a:pPr marL="342900" indent="-342900">
              <a:buFont typeface="Arial" panose="020B0604020202020204" pitchFamily="34" charset="0"/>
              <a:buChar char="•"/>
            </a:pPr>
            <a:r>
              <a:rPr lang="en-GB" sz="1600" dirty="0"/>
              <a:t>Explores the requirements for publication of draft and audited accounts and considers the reasons for the decline in performance against these requirements over time. </a:t>
            </a:r>
          </a:p>
          <a:p>
            <a:pPr marL="342900" indent="-342900">
              <a:buFont typeface="Arial" panose="020B0604020202020204" pitchFamily="34" charset="0"/>
              <a:buChar char="•"/>
            </a:pPr>
            <a:r>
              <a:rPr lang="en-GB" sz="1600" dirty="0"/>
              <a:t>We make recommendations for various stakeholders, including Audit Committees and auditors, and include a checklist for consideration by management and Audit Committees.</a:t>
            </a:r>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sz="1600" dirty="0"/>
          </a:p>
        </p:txBody>
      </p:sp>
      <p:pic>
        <p:nvPicPr>
          <p:cNvPr id="6" name="Picture 5">
            <a:extLst>
              <a:ext uri="{FF2B5EF4-FFF2-40B4-BE49-F238E27FC236}">
                <a16:creationId xmlns:a16="http://schemas.microsoft.com/office/drawing/2014/main" id="{934834FD-8B3E-701E-64F3-B78DB170899B}"/>
              </a:ext>
            </a:extLst>
          </p:cNvPr>
          <p:cNvPicPr>
            <a:picLocks noChangeAspect="1"/>
          </p:cNvPicPr>
          <p:nvPr/>
        </p:nvPicPr>
        <p:blipFill>
          <a:blip r:embed="rId7"/>
          <a:stretch>
            <a:fillRect/>
          </a:stretch>
        </p:blipFill>
        <p:spPr>
          <a:xfrm>
            <a:off x="549000" y="1397075"/>
            <a:ext cx="2580393" cy="3146599"/>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24451107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33DEC77-A882-46EF-A83F-02B3F40C5C58}"/>
              </a:ext>
            </a:extLst>
          </p:cNvPr>
          <p:cNvGrpSpPr/>
          <p:nvPr/>
        </p:nvGrpSpPr>
        <p:grpSpPr>
          <a:xfrm>
            <a:off x="1605574" y="1078346"/>
            <a:ext cx="6596486" cy="1515173"/>
            <a:chOff x="795410" y="1865266"/>
            <a:chExt cx="9695206" cy="2226929"/>
          </a:xfrm>
        </p:grpSpPr>
        <p:sp>
          <p:nvSpPr>
            <p:cNvPr id="6" name="Title 3">
              <a:extLst>
                <a:ext uri="{FF2B5EF4-FFF2-40B4-BE49-F238E27FC236}">
                  <a16:creationId xmlns:a16="http://schemas.microsoft.com/office/drawing/2014/main" id="{684DE528-0733-4289-B1CD-FB4FAB63C3ED}"/>
                </a:ext>
              </a:extLst>
            </p:cNvPr>
            <p:cNvSpPr txBox="1">
              <a:spLocks/>
            </p:cNvSpPr>
            <p:nvPr>
              <p:custDataLst>
                <p:tags r:id="rId3"/>
              </p:custDataLst>
            </p:nvPr>
          </p:nvSpPr>
          <p:spPr>
            <a:xfrm>
              <a:off x="795410" y="1865266"/>
              <a:ext cx="9695206" cy="312825"/>
            </a:xfrm>
            <a:prstGeom prst="rect">
              <a:avLst/>
            </a:prstGeom>
          </p:spPr>
          <p:txBody>
            <a:bodyPr/>
            <a:lstStyle>
              <a:lvl1pPr algn="l" defTabSz="1266984" rtl="0" eaLnBrk="1" latinLnBrk="0" hangingPunct="1">
                <a:lnSpc>
                  <a:spcPct val="90000"/>
                </a:lnSpc>
                <a:spcBef>
                  <a:spcPct val="0"/>
                </a:spcBef>
                <a:buNone/>
                <a:defRPr sz="3600" b="1" kern="1200">
                  <a:solidFill>
                    <a:schemeClr val="accent1"/>
                  </a:solidFill>
                  <a:latin typeface="+mj-lt"/>
                  <a:ea typeface="+mj-ea"/>
                  <a:cs typeface="+mj-cs"/>
                </a:defRPr>
              </a:lvl1pPr>
            </a:lstStyle>
            <a:p>
              <a:pPr defTabSz="862056">
                <a:defRPr/>
              </a:pPr>
              <a:r>
                <a:rPr lang="en-US" sz="1400" dirty="0">
                  <a:solidFill>
                    <a:schemeClr val="tx2">
                      <a:lumMod val="100000"/>
                    </a:schemeClr>
                  </a:solidFill>
                  <a:latin typeface="Arial"/>
                </a:rPr>
                <a:t>Presenter contact details</a:t>
              </a:r>
            </a:p>
          </p:txBody>
        </p:sp>
        <p:sp>
          <p:nvSpPr>
            <p:cNvPr id="7" name="Text Placeholder 4">
              <a:extLst>
                <a:ext uri="{FF2B5EF4-FFF2-40B4-BE49-F238E27FC236}">
                  <a16:creationId xmlns:a16="http://schemas.microsoft.com/office/drawing/2014/main" id="{4BC68667-DC4A-4878-A73D-D37EEEFAE12D}"/>
                </a:ext>
              </a:extLst>
            </p:cNvPr>
            <p:cNvSpPr txBox="1">
              <a:spLocks/>
            </p:cNvSpPr>
            <p:nvPr>
              <p:custDataLst>
                <p:tags r:id="rId4"/>
              </p:custDataLst>
            </p:nvPr>
          </p:nvSpPr>
          <p:spPr>
            <a:xfrm>
              <a:off x="6144953" y="2569642"/>
              <a:ext cx="4232836" cy="1522553"/>
            </a:xfrm>
            <a:prstGeom prst="rect">
              <a:avLst/>
            </a:prstGeom>
          </p:spPr>
          <p:txBody>
            <a:bodyPr wrap="square">
              <a:spAutoFit/>
            </a:bodyPr>
            <a:lstStyle>
              <a:lvl1pPr marL="0" indent="0" algn="l" defTabSz="1266984" rtl="0" eaLnBrk="1" latinLnBrk="0" hangingPunct="1">
                <a:lnSpc>
                  <a:spcPct val="100000"/>
                </a:lnSpc>
                <a:spcBef>
                  <a:spcPts val="0"/>
                </a:spcBef>
                <a:spcAft>
                  <a:spcPts val="600"/>
                </a:spcAft>
                <a:buFont typeface="Arial" panose="020B0604020202020204" pitchFamily="34" charset="0"/>
                <a:buNone/>
                <a:defRPr sz="2800" b="0" kern="1200">
                  <a:solidFill>
                    <a:schemeClr val="tx1"/>
                  </a:solidFill>
                  <a:latin typeface="+mn-lt"/>
                  <a:ea typeface="+mn-ea"/>
                  <a:cs typeface="+mn-cs"/>
                </a:defRPr>
              </a:lvl1pPr>
              <a:lvl2pPr marL="270000" indent="-270000" algn="l" defTabSz="1266984" rtl="0" eaLnBrk="1" latinLnBrk="0" hangingPunct="1">
                <a:lnSpc>
                  <a:spcPct val="100000"/>
                </a:lnSpc>
                <a:spcBef>
                  <a:spcPts val="0"/>
                </a:spcBef>
                <a:spcAft>
                  <a:spcPts val="600"/>
                </a:spcAft>
                <a:buClrTx/>
                <a:buFont typeface="Arial" panose="020B0604020202020204" pitchFamily="34" charset="0"/>
                <a:buChar char="•"/>
                <a:defRPr sz="2000" b="0" kern="1200">
                  <a:solidFill>
                    <a:schemeClr val="tx1"/>
                  </a:solidFill>
                  <a:latin typeface="+mn-lt"/>
                  <a:ea typeface="+mn-ea"/>
                  <a:cs typeface="+mn-cs"/>
                </a:defRPr>
              </a:lvl2pPr>
              <a:lvl3pPr marL="54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3pPr>
              <a:lvl4pPr marL="81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4pPr>
              <a:lvl5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5pPr>
              <a:lvl6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6pPr>
              <a:lvl7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7pPr>
              <a:lvl8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8pPr>
              <a:lvl9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9pPr>
            </a:lstStyle>
            <a:p>
              <a:pPr>
                <a:lnSpc>
                  <a:spcPts val="1200"/>
                </a:lnSpc>
              </a:pPr>
              <a:endParaRPr lang="en-GB" sz="1400" dirty="0">
                <a:solidFill>
                  <a:prstClr val="black"/>
                </a:solidFill>
                <a:latin typeface="Arial"/>
              </a:endParaRPr>
            </a:p>
            <a:p>
              <a:pPr>
                <a:lnSpc>
                  <a:spcPts val="1200"/>
                </a:lnSpc>
              </a:pPr>
              <a:r>
                <a:rPr lang="en-GB" sz="1400" dirty="0">
                  <a:solidFill>
                    <a:prstClr val="black"/>
                  </a:solidFill>
                  <a:latin typeface="Arial"/>
                </a:rPr>
                <a:t>    </a:t>
              </a:r>
            </a:p>
            <a:p>
              <a:pPr>
                <a:lnSpc>
                  <a:spcPts val="1200"/>
                </a:lnSpc>
              </a:pPr>
              <a:endParaRPr lang="en-GB" sz="1400" dirty="0">
                <a:solidFill>
                  <a:prstClr val="black"/>
                </a:solidFill>
                <a:latin typeface="Arial"/>
              </a:endParaRPr>
            </a:p>
            <a:p>
              <a:pPr defTabSz="862056">
                <a:spcAft>
                  <a:spcPts val="204"/>
                </a:spcAft>
                <a:defRPr/>
              </a:pPr>
              <a:br>
                <a:rPr lang="en-US" sz="816" dirty="0">
                  <a:solidFill>
                    <a:prstClr val="black"/>
                  </a:solidFill>
                  <a:latin typeface="Arial"/>
                </a:rPr>
              </a:br>
              <a:endParaRPr lang="en-US" sz="816" dirty="0">
                <a:solidFill>
                  <a:prstClr val="black"/>
                </a:solidFill>
                <a:latin typeface="Arial"/>
              </a:endParaRPr>
            </a:p>
          </p:txBody>
        </p:sp>
      </p:grpSp>
      <p:sp>
        <p:nvSpPr>
          <p:cNvPr id="4" name="Text Placeholder 4">
            <a:extLst>
              <a:ext uri="{FF2B5EF4-FFF2-40B4-BE49-F238E27FC236}">
                <a16:creationId xmlns:a16="http://schemas.microsoft.com/office/drawing/2014/main" id="{6708FCBD-3A1A-5A29-C619-C8B09EEAF60F}"/>
              </a:ext>
            </a:extLst>
          </p:cNvPr>
          <p:cNvSpPr txBox="1">
            <a:spLocks/>
          </p:cNvSpPr>
          <p:nvPr>
            <p:custDataLst>
              <p:tags r:id="rId2"/>
            </p:custDataLst>
          </p:nvPr>
        </p:nvSpPr>
        <p:spPr>
          <a:xfrm>
            <a:off x="1605574" y="1557594"/>
            <a:ext cx="3413930" cy="1979773"/>
          </a:xfrm>
          <a:prstGeom prst="rect">
            <a:avLst/>
          </a:prstGeom>
        </p:spPr>
        <p:txBody>
          <a:bodyPr wrap="square">
            <a:spAutoFit/>
          </a:bodyPr>
          <a:lstStyle>
            <a:lvl1pPr marL="0" indent="0" algn="l" defTabSz="1266984" rtl="0" eaLnBrk="1" latinLnBrk="0" hangingPunct="1">
              <a:lnSpc>
                <a:spcPct val="100000"/>
              </a:lnSpc>
              <a:spcBef>
                <a:spcPts val="0"/>
              </a:spcBef>
              <a:spcAft>
                <a:spcPts val="600"/>
              </a:spcAft>
              <a:buFont typeface="Arial" panose="020B0604020202020204" pitchFamily="34" charset="0"/>
              <a:buNone/>
              <a:defRPr sz="2800" b="0" kern="1200">
                <a:solidFill>
                  <a:schemeClr val="tx1"/>
                </a:solidFill>
                <a:latin typeface="+mn-lt"/>
                <a:ea typeface="+mn-ea"/>
                <a:cs typeface="+mn-cs"/>
              </a:defRPr>
            </a:lvl1pPr>
            <a:lvl2pPr marL="270000" indent="-270000" algn="l" defTabSz="1266984" rtl="0" eaLnBrk="1" latinLnBrk="0" hangingPunct="1">
              <a:lnSpc>
                <a:spcPct val="100000"/>
              </a:lnSpc>
              <a:spcBef>
                <a:spcPts val="0"/>
              </a:spcBef>
              <a:spcAft>
                <a:spcPts val="600"/>
              </a:spcAft>
              <a:buClrTx/>
              <a:buFont typeface="Arial" panose="020B0604020202020204" pitchFamily="34" charset="0"/>
              <a:buChar char="•"/>
              <a:defRPr sz="2000" b="0" kern="1200">
                <a:solidFill>
                  <a:schemeClr val="tx1"/>
                </a:solidFill>
                <a:latin typeface="+mn-lt"/>
                <a:ea typeface="+mn-ea"/>
                <a:cs typeface="+mn-cs"/>
              </a:defRPr>
            </a:lvl2pPr>
            <a:lvl3pPr marL="54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3pPr>
            <a:lvl4pPr marL="81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4pPr>
            <a:lvl5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5pPr>
            <a:lvl6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6pPr>
            <a:lvl7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7pPr>
            <a:lvl8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8pPr>
            <a:lvl9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9pPr>
          </a:lstStyle>
          <a:p>
            <a:pPr defTabSz="862056">
              <a:spcAft>
                <a:spcPts val="408"/>
              </a:spcAft>
              <a:defRPr/>
            </a:pPr>
            <a:r>
              <a:rPr lang="en-US" sz="1400" dirty="0">
                <a:solidFill>
                  <a:srgbClr val="00B050"/>
                </a:solidFill>
                <a:latin typeface="Arial"/>
              </a:rPr>
              <a:t>Sarah Ironmonger</a:t>
            </a:r>
            <a:br>
              <a:rPr lang="en-US" sz="1400" dirty="0">
                <a:solidFill>
                  <a:srgbClr val="FF7D1E">
                    <a:lumMod val="100000"/>
                  </a:srgbClr>
                </a:solidFill>
                <a:latin typeface="Arial"/>
              </a:rPr>
            </a:br>
            <a:r>
              <a:rPr lang="en-US" sz="1400" dirty="0">
                <a:solidFill>
                  <a:srgbClr val="4F2D7F"/>
                </a:solidFill>
                <a:latin typeface="Arial"/>
              </a:rPr>
              <a:t>Partner, Grant Thornton UK LLP</a:t>
            </a:r>
            <a:r>
              <a:rPr lang="en-US" sz="1400" b="1" dirty="0">
                <a:solidFill>
                  <a:srgbClr val="4F2D7F"/>
                </a:solidFill>
                <a:latin typeface="Arial"/>
              </a:rPr>
              <a:t> </a:t>
            </a:r>
          </a:p>
          <a:p>
            <a:pPr>
              <a:lnSpc>
                <a:spcPts val="1200"/>
              </a:lnSpc>
            </a:pPr>
            <a:r>
              <a:rPr lang="en-US" sz="1400" b="1" dirty="0">
                <a:solidFill>
                  <a:prstClr val="black"/>
                </a:solidFill>
                <a:latin typeface="Arial"/>
              </a:rPr>
              <a:t>T</a:t>
            </a:r>
            <a:r>
              <a:rPr lang="en-US" sz="1400" dirty="0">
                <a:solidFill>
                  <a:prstClr val="black"/>
                </a:solidFill>
                <a:latin typeface="Arial"/>
              </a:rPr>
              <a:t>  07880 456149</a:t>
            </a:r>
            <a:endParaRPr lang="en-GB" sz="1400" dirty="0">
              <a:solidFill>
                <a:prstClr val="black"/>
              </a:solidFill>
              <a:latin typeface="Arial"/>
            </a:endParaRPr>
          </a:p>
          <a:p>
            <a:pPr>
              <a:lnSpc>
                <a:spcPts val="1200"/>
              </a:lnSpc>
            </a:pPr>
            <a:r>
              <a:rPr lang="en-GB" sz="1400" b="1" dirty="0">
                <a:solidFill>
                  <a:prstClr val="black"/>
                </a:solidFill>
                <a:latin typeface="Arial"/>
              </a:rPr>
              <a:t>E</a:t>
            </a:r>
            <a:r>
              <a:rPr lang="en-GB" sz="1400" dirty="0">
                <a:solidFill>
                  <a:prstClr val="black"/>
                </a:solidFill>
                <a:latin typeface="Arial"/>
              </a:rPr>
              <a:t> </a:t>
            </a:r>
            <a:r>
              <a:rPr lang="en-GB" sz="1400" dirty="0">
                <a:solidFill>
                  <a:prstClr val="black"/>
                </a:solidFill>
                <a:latin typeface="Arial"/>
                <a:hlinkClick r:id="rId7"/>
              </a:rPr>
              <a:t>Sarah.L.Ironmonger@uk.gt.com</a:t>
            </a:r>
            <a:endParaRPr lang="en-GB" sz="1400" dirty="0">
              <a:solidFill>
                <a:prstClr val="black"/>
              </a:solidFill>
              <a:latin typeface="Arial"/>
            </a:endParaRPr>
          </a:p>
          <a:p>
            <a:pPr>
              <a:lnSpc>
                <a:spcPts val="1200"/>
              </a:lnSpc>
            </a:pPr>
            <a:endParaRPr lang="en-GB" sz="1400" dirty="0">
              <a:solidFill>
                <a:prstClr val="black"/>
              </a:solidFill>
              <a:latin typeface="Arial"/>
            </a:endParaRPr>
          </a:p>
          <a:p>
            <a:pPr>
              <a:lnSpc>
                <a:spcPts val="1200"/>
              </a:lnSpc>
            </a:pPr>
            <a:r>
              <a:rPr lang="en-GB" sz="1400" dirty="0">
                <a:solidFill>
                  <a:prstClr val="black"/>
                </a:solidFill>
                <a:latin typeface="Arial"/>
              </a:rPr>
              <a:t>   </a:t>
            </a:r>
          </a:p>
          <a:p>
            <a:pPr>
              <a:lnSpc>
                <a:spcPts val="1200"/>
              </a:lnSpc>
            </a:pPr>
            <a:endParaRPr lang="en-GB" sz="1400" dirty="0">
              <a:solidFill>
                <a:prstClr val="black"/>
              </a:solidFill>
              <a:latin typeface="Arial"/>
            </a:endParaRPr>
          </a:p>
          <a:p>
            <a:pPr defTabSz="862056">
              <a:spcAft>
                <a:spcPts val="204"/>
              </a:spcAft>
              <a:defRPr/>
            </a:pPr>
            <a:br>
              <a:rPr lang="en-US" sz="816" dirty="0">
                <a:solidFill>
                  <a:prstClr val="black"/>
                </a:solidFill>
                <a:latin typeface="Arial"/>
              </a:rPr>
            </a:br>
            <a:endParaRPr lang="en-US" sz="816" dirty="0">
              <a:solidFill>
                <a:prstClr val="black"/>
              </a:solidFill>
              <a:latin typeface="Arial"/>
            </a:endParaRPr>
          </a:p>
        </p:txBody>
      </p:sp>
    </p:spTree>
    <p:custDataLst>
      <p:tags r:id="rId1"/>
    </p:custDataLst>
    <p:extLst>
      <p:ext uri="{BB962C8B-B14F-4D97-AF65-F5344CB8AC3E}">
        <p14:creationId xmlns:p14="http://schemas.microsoft.com/office/powerpoint/2010/main" val="34661768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731756-0099-CA38-8BAC-5F066FCE7085}"/>
              </a:ext>
            </a:extLst>
          </p:cNvPr>
          <p:cNvSpPr>
            <a:spLocks noGrp="1"/>
          </p:cNvSpPr>
          <p:nvPr>
            <p:ph type="sldNum" sz="quarter" idx="13"/>
            <p:custDataLst>
              <p:tags r:id="rId2"/>
            </p:custDataLst>
          </p:nvPr>
        </p:nvSpPr>
        <p:spPr>
          <a:xfrm>
            <a:off x="468000" y="4849794"/>
            <a:ext cx="162000" cy="93600"/>
          </a:xfrm>
        </p:spPr>
        <p:txBody>
          <a:bodyPr anchor="t">
            <a:normAutofit/>
          </a:bodyPr>
          <a:lstStyle/>
          <a:p>
            <a:pPr>
              <a:spcAft>
                <a:spcPts val="600"/>
              </a:spcAft>
            </a:pPr>
            <a:fld id="{37B4438D-29B8-4FC7-9D64-F44FE400D0A9}" type="slidenum">
              <a:rPr lang="en-GB" smtClean="0"/>
              <a:pPr>
                <a:spcAft>
                  <a:spcPts val="600"/>
                </a:spcAft>
              </a:pPr>
              <a:t>3</a:t>
            </a:fld>
            <a:endParaRPr lang="en-GB"/>
          </a:p>
        </p:txBody>
      </p:sp>
      <p:sp>
        <p:nvSpPr>
          <p:cNvPr id="3" name="Title 2">
            <a:extLst>
              <a:ext uri="{FF2B5EF4-FFF2-40B4-BE49-F238E27FC236}">
                <a16:creationId xmlns:a16="http://schemas.microsoft.com/office/drawing/2014/main" id="{90403D01-3700-0884-BA45-8ADF0ED6A702}"/>
              </a:ext>
            </a:extLst>
          </p:cNvPr>
          <p:cNvSpPr>
            <a:spLocks noGrp="1"/>
          </p:cNvSpPr>
          <p:nvPr>
            <p:ph type="title"/>
            <p:custDataLst>
              <p:tags r:id="rId3"/>
            </p:custDataLst>
          </p:nvPr>
        </p:nvSpPr>
        <p:spPr>
          <a:xfrm>
            <a:off x="468000" y="395998"/>
            <a:ext cx="8208000" cy="792000"/>
          </a:xfrm>
        </p:spPr>
        <p:txBody>
          <a:bodyPr anchor="t">
            <a:normAutofit/>
          </a:bodyPr>
          <a:lstStyle/>
          <a:p>
            <a:r>
              <a:rPr lang="en-GB" dirty="0"/>
              <a:t>Context</a:t>
            </a:r>
          </a:p>
        </p:txBody>
      </p:sp>
      <p:graphicFrame>
        <p:nvGraphicFramePr>
          <p:cNvPr id="8" name="Content Placeholder 3">
            <a:extLst>
              <a:ext uri="{FF2B5EF4-FFF2-40B4-BE49-F238E27FC236}">
                <a16:creationId xmlns:a16="http://schemas.microsoft.com/office/drawing/2014/main" id="{EEFF3736-E48F-8DA6-4851-6C16EA46AF7D}"/>
              </a:ext>
            </a:extLst>
          </p:cNvPr>
          <p:cNvGraphicFramePr>
            <a:graphicFrameLocks noGrp="1"/>
          </p:cNvGraphicFramePr>
          <p:nvPr>
            <p:ph sz="quarter" idx="14"/>
            <p:custDataLst>
              <p:tags r:id="rId4"/>
            </p:custDataLst>
            <p:extLst>
              <p:ext uri="{D42A27DB-BD31-4B8C-83A1-F6EECF244321}">
                <p14:modId xmlns:p14="http://schemas.microsoft.com/office/powerpoint/2010/main" val="651063127"/>
              </p:ext>
            </p:extLst>
          </p:nvPr>
        </p:nvGraphicFramePr>
        <p:xfrm>
          <a:off x="468313" y="1493838"/>
          <a:ext cx="8207375" cy="29495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15280838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505E44-F14A-9FFC-7517-B701CE0492B0}"/>
              </a:ext>
            </a:extLst>
          </p:cNvPr>
          <p:cNvSpPr>
            <a:spLocks noGrp="1"/>
          </p:cNvSpPr>
          <p:nvPr>
            <p:ph type="sldNum" sz="quarter" idx="13"/>
            <p:custDataLst>
              <p:tags r:id="rId2"/>
            </p:custDataLst>
          </p:nvPr>
        </p:nvSpPr>
        <p:spPr>
          <a:xfrm>
            <a:off x="468000" y="4849794"/>
            <a:ext cx="162000" cy="93600"/>
          </a:xfrm>
        </p:spPr>
        <p:txBody>
          <a:bodyPr anchor="t">
            <a:normAutofit/>
          </a:bodyPr>
          <a:lstStyle/>
          <a:p>
            <a:pPr>
              <a:spcAft>
                <a:spcPts val="600"/>
              </a:spcAft>
            </a:pPr>
            <a:fld id="{37B4438D-29B8-4FC7-9D64-F44FE400D0A9}" type="slidenum">
              <a:rPr lang="en-GB" smtClean="0"/>
              <a:pPr>
                <a:spcAft>
                  <a:spcPts val="600"/>
                </a:spcAft>
              </a:pPr>
              <a:t>4</a:t>
            </a:fld>
            <a:endParaRPr lang="en-GB"/>
          </a:p>
        </p:txBody>
      </p:sp>
      <p:sp>
        <p:nvSpPr>
          <p:cNvPr id="3" name="Title 2">
            <a:extLst>
              <a:ext uri="{FF2B5EF4-FFF2-40B4-BE49-F238E27FC236}">
                <a16:creationId xmlns:a16="http://schemas.microsoft.com/office/drawing/2014/main" id="{E7AADBF2-9995-12DF-C3F8-E76FAB0C53AD}"/>
              </a:ext>
            </a:extLst>
          </p:cNvPr>
          <p:cNvSpPr>
            <a:spLocks noGrp="1"/>
          </p:cNvSpPr>
          <p:nvPr>
            <p:ph type="title"/>
            <p:custDataLst>
              <p:tags r:id="rId3"/>
            </p:custDataLst>
          </p:nvPr>
        </p:nvSpPr>
        <p:spPr>
          <a:xfrm>
            <a:off x="468000" y="395998"/>
            <a:ext cx="8208000" cy="792000"/>
          </a:xfrm>
        </p:spPr>
        <p:txBody>
          <a:bodyPr anchor="t">
            <a:normAutofit/>
          </a:bodyPr>
          <a:lstStyle/>
          <a:p>
            <a:r>
              <a:rPr lang="en-GB" dirty="0"/>
              <a:t>Importance of audited accounts</a:t>
            </a:r>
          </a:p>
        </p:txBody>
      </p:sp>
      <p:graphicFrame>
        <p:nvGraphicFramePr>
          <p:cNvPr id="6" name="Content Placeholder 3">
            <a:extLst>
              <a:ext uri="{FF2B5EF4-FFF2-40B4-BE49-F238E27FC236}">
                <a16:creationId xmlns:a16="http://schemas.microsoft.com/office/drawing/2014/main" id="{5B166255-97A6-4F3D-1E64-3A6C62944F0C}"/>
              </a:ext>
            </a:extLst>
          </p:cNvPr>
          <p:cNvGraphicFramePr>
            <a:graphicFrameLocks noGrp="1"/>
          </p:cNvGraphicFramePr>
          <p:nvPr>
            <p:ph sz="quarter" idx="14"/>
            <p:custDataLst>
              <p:tags r:id="rId4"/>
            </p:custDataLst>
            <p:extLst>
              <p:ext uri="{D42A27DB-BD31-4B8C-83A1-F6EECF244321}">
                <p14:modId xmlns:p14="http://schemas.microsoft.com/office/powerpoint/2010/main" val="1914716667"/>
              </p:ext>
            </p:extLst>
          </p:nvPr>
        </p:nvGraphicFramePr>
        <p:xfrm>
          <a:off x="468313" y="1493838"/>
          <a:ext cx="8207375" cy="29495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157889417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8949DD-E209-8A10-D403-D453BE283ED3}"/>
              </a:ext>
            </a:extLst>
          </p:cNvPr>
          <p:cNvSpPr>
            <a:spLocks noGrp="1"/>
          </p:cNvSpPr>
          <p:nvPr>
            <p:ph type="sldNum" sz="quarter" idx="13"/>
            <p:custDataLst>
              <p:tags r:id="rId2"/>
            </p:custDataLst>
          </p:nvPr>
        </p:nvSpPr>
        <p:spPr/>
        <p:txBody>
          <a:bodyPr/>
          <a:lstStyle/>
          <a:p>
            <a:pPr algn="l"/>
            <a:fld id="{37B4438D-29B8-4FC7-9D64-F44FE400D0A9}" type="slidenum">
              <a:rPr lang="en-GB" smtClean="0"/>
              <a:pPr algn="l"/>
              <a:t>5</a:t>
            </a:fld>
            <a:endParaRPr lang="en-GB" dirty="0"/>
          </a:p>
        </p:txBody>
      </p:sp>
      <p:sp>
        <p:nvSpPr>
          <p:cNvPr id="3" name="Title 2">
            <a:extLst>
              <a:ext uri="{FF2B5EF4-FFF2-40B4-BE49-F238E27FC236}">
                <a16:creationId xmlns:a16="http://schemas.microsoft.com/office/drawing/2014/main" id="{5EE61D25-CBCB-EF55-0E63-226F6FC7D72D}"/>
              </a:ext>
            </a:extLst>
          </p:cNvPr>
          <p:cNvSpPr>
            <a:spLocks noGrp="1"/>
          </p:cNvSpPr>
          <p:nvPr>
            <p:ph type="title"/>
            <p:custDataLst>
              <p:tags r:id="rId3"/>
            </p:custDataLst>
          </p:nvPr>
        </p:nvSpPr>
        <p:spPr/>
        <p:txBody>
          <a:bodyPr/>
          <a:lstStyle/>
          <a:p>
            <a:r>
              <a:rPr lang="en-GB" dirty="0"/>
              <a:t>Performance</a:t>
            </a:r>
          </a:p>
        </p:txBody>
      </p:sp>
      <p:sp>
        <p:nvSpPr>
          <p:cNvPr id="4" name="Content Placeholder 3">
            <a:extLst>
              <a:ext uri="{FF2B5EF4-FFF2-40B4-BE49-F238E27FC236}">
                <a16:creationId xmlns:a16="http://schemas.microsoft.com/office/drawing/2014/main" id="{B3521FFA-38B7-BC36-7602-A2DEDC0A6C0B}"/>
              </a:ext>
            </a:extLst>
          </p:cNvPr>
          <p:cNvSpPr>
            <a:spLocks noGrp="1"/>
          </p:cNvSpPr>
          <p:nvPr>
            <p:ph sz="quarter" idx="14"/>
            <p:custDataLst>
              <p:tags r:id="rId4"/>
            </p:custDataLst>
          </p:nvPr>
        </p:nvSpPr>
        <p:spPr>
          <a:xfrm>
            <a:off x="468000" y="1026312"/>
            <a:ext cx="8208000" cy="1193317"/>
          </a:xfrm>
        </p:spPr>
        <p:txBody>
          <a:bodyPr/>
          <a:lstStyle/>
          <a:p>
            <a:r>
              <a:rPr lang="en-GB" dirty="0"/>
              <a:t>Performance has been steadily declining:</a:t>
            </a:r>
          </a:p>
        </p:txBody>
      </p:sp>
      <p:pic>
        <p:nvPicPr>
          <p:cNvPr id="6" name="Picture 5">
            <a:extLst>
              <a:ext uri="{FF2B5EF4-FFF2-40B4-BE49-F238E27FC236}">
                <a16:creationId xmlns:a16="http://schemas.microsoft.com/office/drawing/2014/main" id="{CC493797-3AFE-DA09-2698-835F0F4C37B3}"/>
              </a:ext>
            </a:extLst>
          </p:cNvPr>
          <p:cNvPicPr>
            <a:picLocks noChangeAspect="1"/>
          </p:cNvPicPr>
          <p:nvPr/>
        </p:nvPicPr>
        <p:blipFill>
          <a:blip r:embed="rId6"/>
          <a:stretch>
            <a:fillRect/>
          </a:stretch>
        </p:blipFill>
        <p:spPr>
          <a:xfrm>
            <a:off x="468000" y="1766004"/>
            <a:ext cx="7908001" cy="2052159"/>
          </a:xfrm>
          <a:prstGeom prst="rect">
            <a:avLst/>
          </a:prstGeom>
        </p:spPr>
      </p:pic>
    </p:spTree>
    <p:custDataLst>
      <p:tags r:id="rId1"/>
    </p:custDataLst>
    <p:extLst>
      <p:ext uri="{BB962C8B-B14F-4D97-AF65-F5344CB8AC3E}">
        <p14:creationId xmlns:p14="http://schemas.microsoft.com/office/powerpoint/2010/main" val="179619211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CB1686C-1D33-BD83-E92F-3A0A9B3E736B}"/>
              </a:ext>
            </a:extLst>
          </p:cNvPr>
          <p:cNvSpPr>
            <a:spLocks noGrp="1"/>
          </p:cNvSpPr>
          <p:nvPr>
            <p:ph type="body" sz="quarter" idx="12"/>
            <p:custDataLst>
              <p:tags r:id="rId2"/>
            </p:custDataLst>
          </p:nvPr>
        </p:nvSpPr>
        <p:spPr>
          <a:xfrm>
            <a:off x="468000" y="1493797"/>
            <a:ext cx="3996000" cy="2952000"/>
          </a:xfrm>
        </p:spPr>
        <p:txBody>
          <a:bodyPr>
            <a:normAutofit/>
          </a:bodyPr>
          <a:lstStyle/>
          <a:p>
            <a:pPr marL="342900" indent="-342900">
              <a:lnSpc>
                <a:spcPct val="90000"/>
              </a:lnSpc>
              <a:buFont typeface="Arial" panose="020B0604020202020204" pitchFamily="34" charset="0"/>
              <a:buChar char="•"/>
            </a:pPr>
            <a:r>
              <a:rPr lang="en-GB" sz="1600" dirty="0"/>
              <a:t>System leadership</a:t>
            </a:r>
          </a:p>
          <a:p>
            <a:pPr marL="342900" indent="-342900">
              <a:lnSpc>
                <a:spcPct val="90000"/>
              </a:lnSpc>
              <a:buFont typeface="Arial" panose="020B0604020202020204" pitchFamily="34" charset="0"/>
              <a:buChar char="•"/>
            </a:pPr>
            <a:r>
              <a:rPr lang="en-GB" sz="1600" dirty="0"/>
              <a:t>Audit quality</a:t>
            </a:r>
          </a:p>
          <a:p>
            <a:pPr marL="342900" indent="-342900">
              <a:lnSpc>
                <a:spcPct val="90000"/>
              </a:lnSpc>
              <a:buFont typeface="Arial" panose="020B0604020202020204" pitchFamily="34" charset="0"/>
              <a:buChar char="•"/>
            </a:pPr>
            <a:r>
              <a:rPr lang="en-GB" sz="1600" dirty="0"/>
              <a:t>Risks in an evolving sector</a:t>
            </a:r>
          </a:p>
          <a:p>
            <a:pPr marL="342900" indent="-342900">
              <a:lnSpc>
                <a:spcPct val="90000"/>
              </a:lnSpc>
              <a:buFont typeface="Arial" panose="020B0604020202020204" pitchFamily="34" charset="0"/>
              <a:buChar char="•"/>
            </a:pPr>
            <a:r>
              <a:rPr lang="en-GB" sz="1600" dirty="0"/>
              <a:t>Complexity of accounts and reporting requirements</a:t>
            </a:r>
          </a:p>
          <a:p>
            <a:pPr marL="342900" indent="-342900">
              <a:lnSpc>
                <a:spcPct val="90000"/>
              </a:lnSpc>
              <a:buFont typeface="Arial" panose="020B0604020202020204" pitchFamily="34" charset="0"/>
              <a:buChar char="•"/>
            </a:pPr>
            <a:r>
              <a:rPr lang="en-GB" sz="1600" dirty="0"/>
              <a:t>Quality of draft accounts</a:t>
            </a:r>
          </a:p>
          <a:p>
            <a:pPr marL="342900" indent="-342900">
              <a:lnSpc>
                <a:spcPct val="90000"/>
              </a:lnSpc>
              <a:buFont typeface="Arial" panose="020B0604020202020204" pitchFamily="34" charset="0"/>
              <a:buChar char="•"/>
            </a:pPr>
            <a:r>
              <a:rPr lang="en-GB" sz="1600" dirty="0"/>
              <a:t>Responding to the audit process</a:t>
            </a:r>
          </a:p>
          <a:p>
            <a:pPr marL="342900" indent="-342900">
              <a:lnSpc>
                <a:spcPct val="90000"/>
              </a:lnSpc>
              <a:buFont typeface="Arial" panose="020B0604020202020204" pitchFamily="34" charset="0"/>
              <a:buChar char="•"/>
            </a:pPr>
            <a:r>
              <a:rPr lang="en-GB" sz="1600" dirty="0"/>
              <a:t>Capacity</a:t>
            </a:r>
          </a:p>
          <a:p>
            <a:pPr marL="342900" indent="-342900">
              <a:lnSpc>
                <a:spcPct val="90000"/>
              </a:lnSpc>
              <a:buFont typeface="Arial" panose="020B0604020202020204" pitchFamily="34" charset="0"/>
              <a:buChar char="•"/>
            </a:pPr>
            <a:r>
              <a:rPr lang="en-GB" sz="1600" dirty="0"/>
              <a:t>Governance</a:t>
            </a:r>
          </a:p>
          <a:p>
            <a:pPr marL="342900" indent="-342900">
              <a:lnSpc>
                <a:spcPct val="90000"/>
              </a:lnSpc>
              <a:buFont typeface="Arial" panose="020B0604020202020204" pitchFamily="34" charset="0"/>
              <a:buChar char="•"/>
            </a:pPr>
            <a:endParaRPr lang="en-GB" sz="1600" dirty="0"/>
          </a:p>
          <a:p>
            <a:pPr marL="342900" indent="-342900">
              <a:lnSpc>
                <a:spcPct val="90000"/>
              </a:lnSpc>
              <a:buFont typeface="Arial" panose="020B0604020202020204" pitchFamily="34" charset="0"/>
              <a:buChar char="•"/>
            </a:pPr>
            <a:endParaRPr lang="en-GB" sz="1600" dirty="0"/>
          </a:p>
          <a:p>
            <a:pPr marL="342900" indent="-342900">
              <a:lnSpc>
                <a:spcPct val="90000"/>
              </a:lnSpc>
              <a:buFont typeface="Arial" panose="020B0604020202020204" pitchFamily="34" charset="0"/>
              <a:buChar char="•"/>
            </a:pPr>
            <a:endParaRPr lang="en-GB" sz="1600" dirty="0"/>
          </a:p>
        </p:txBody>
      </p:sp>
      <p:sp>
        <p:nvSpPr>
          <p:cNvPr id="2" name="Slide Number Placeholder 1">
            <a:extLst>
              <a:ext uri="{FF2B5EF4-FFF2-40B4-BE49-F238E27FC236}">
                <a16:creationId xmlns:a16="http://schemas.microsoft.com/office/drawing/2014/main" id="{7CFEF688-1296-AA72-3170-620D0A614575}"/>
              </a:ext>
            </a:extLst>
          </p:cNvPr>
          <p:cNvSpPr>
            <a:spLocks noGrp="1"/>
          </p:cNvSpPr>
          <p:nvPr>
            <p:ph type="sldNum" sz="quarter" idx="13"/>
            <p:custDataLst>
              <p:tags r:id="rId3"/>
            </p:custDataLst>
          </p:nvPr>
        </p:nvSpPr>
        <p:spPr>
          <a:xfrm>
            <a:off x="468000" y="4849794"/>
            <a:ext cx="162000" cy="93600"/>
          </a:xfrm>
        </p:spPr>
        <p:txBody>
          <a:bodyPr anchor="t">
            <a:normAutofit/>
          </a:bodyPr>
          <a:lstStyle/>
          <a:p>
            <a:pPr>
              <a:spcAft>
                <a:spcPts val="600"/>
              </a:spcAft>
            </a:pPr>
            <a:fld id="{37B4438D-29B8-4FC7-9D64-F44FE400D0A9}" type="slidenum">
              <a:rPr lang="en-GB" smtClean="0"/>
              <a:pPr>
                <a:spcAft>
                  <a:spcPts val="600"/>
                </a:spcAft>
              </a:pPr>
              <a:t>6</a:t>
            </a:fld>
            <a:endParaRPr lang="en-GB"/>
          </a:p>
        </p:txBody>
      </p:sp>
      <p:sp>
        <p:nvSpPr>
          <p:cNvPr id="9" name="Text Placeholder 3">
            <a:extLst>
              <a:ext uri="{FF2B5EF4-FFF2-40B4-BE49-F238E27FC236}">
                <a16:creationId xmlns:a16="http://schemas.microsoft.com/office/drawing/2014/main" id="{92A47F14-2AE5-B809-FD42-48440F7D9B47}"/>
              </a:ext>
            </a:extLst>
          </p:cNvPr>
          <p:cNvSpPr>
            <a:spLocks noGrp="1"/>
          </p:cNvSpPr>
          <p:nvPr>
            <p:ph type="body" sz="quarter" idx="14"/>
            <p:custDataLst>
              <p:tags r:id="rId4"/>
            </p:custDataLst>
          </p:nvPr>
        </p:nvSpPr>
        <p:spPr>
          <a:xfrm>
            <a:off x="4680000" y="1493797"/>
            <a:ext cx="3996000" cy="2952000"/>
          </a:xfrm>
        </p:spPr>
        <p:txBody>
          <a:bodyPr/>
          <a:lstStyle/>
          <a:p>
            <a:r>
              <a:rPr lang="en-GB" sz="1600" dirty="0"/>
              <a:t>There is no single cause for the delays in completing local authority audits, and unfortunately there is no quick solution in a complicated system involving multiple parties. </a:t>
            </a:r>
          </a:p>
          <a:p>
            <a:r>
              <a:rPr lang="en-GB" sz="1600" dirty="0"/>
              <a:t>We consider a variety of factors contributing to delays,  note the measures which have already been taken to support the local audit system and make recommendations for further improvement.</a:t>
            </a:r>
          </a:p>
          <a:p>
            <a:endParaRPr lang="en-US" sz="1600" dirty="0"/>
          </a:p>
        </p:txBody>
      </p:sp>
      <p:sp>
        <p:nvSpPr>
          <p:cNvPr id="3" name="Title 2">
            <a:extLst>
              <a:ext uri="{FF2B5EF4-FFF2-40B4-BE49-F238E27FC236}">
                <a16:creationId xmlns:a16="http://schemas.microsoft.com/office/drawing/2014/main" id="{463FAAD9-5782-0954-AEB3-03E19C4A4E3A}"/>
              </a:ext>
            </a:extLst>
          </p:cNvPr>
          <p:cNvSpPr>
            <a:spLocks noGrp="1"/>
          </p:cNvSpPr>
          <p:nvPr>
            <p:ph type="title"/>
            <p:custDataLst>
              <p:tags r:id="rId5"/>
            </p:custDataLst>
          </p:nvPr>
        </p:nvSpPr>
        <p:spPr>
          <a:xfrm>
            <a:off x="468000" y="395998"/>
            <a:ext cx="8208000" cy="792000"/>
          </a:xfrm>
        </p:spPr>
        <p:txBody>
          <a:bodyPr anchor="t">
            <a:normAutofit/>
          </a:bodyPr>
          <a:lstStyle/>
          <a:p>
            <a:r>
              <a:rPr lang="en-GB" dirty="0"/>
              <a:t>Key issues</a:t>
            </a:r>
          </a:p>
        </p:txBody>
      </p:sp>
    </p:spTree>
    <p:custDataLst>
      <p:tags r:id="rId1"/>
    </p:custDataLst>
    <p:extLst>
      <p:ext uri="{BB962C8B-B14F-4D97-AF65-F5344CB8AC3E}">
        <p14:creationId xmlns:p14="http://schemas.microsoft.com/office/powerpoint/2010/main" val="380703626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0F0569-C946-F438-0761-2E99AF7FAC3B}"/>
              </a:ext>
            </a:extLst>
          </p:cNvPr>
          <p:cNvSpPr>
            <a:spLocks noGrp="1"/>
          </p:cNvSpPr>
          <p:nvPr>
            <p:ph type="sldNum" sz="quarter" idx="13"/>
            <p:custDataLst>
              <p:tags r:id="rId2"/>
            </p:custDataLst>
          </p:nvPr>
        </p:nvSpPr>
        <p:spPr/>
        <p:txBody>
          <a:bodyPr/>
          <a:lstStyle/>
          <a:p>
            <a:pPr algn="l"/>
            <a:fld id="{37B4438D-29B8-4FC7-9D64-F44FE400D0A9}" type="slidenum">
              <a:rPr lang="en-GB" smtClean="0"/>
              <a:pPr algn="l"/>
              <a:t>7</a:t>
            </a:fld>
            <a:endParaRPr lang="en-GB" dirty="0"/>
          </a:p>
        </p:txBody>
      </p:sp>
      <p:sp>
        <p:nvSpPr>
          <p:cNvPr id="3" name="Title 2">
            <a:extLst>
              <a:ext uri="{FF2B5EF4-FFF2-40B4-BE49-F238E27FC236}">
                <a16:creationId xmlns:a16="http://schemas.microsoft.com/office/drawing/2014/main" id="{C33C1914-E8B7-84F3-394E-25448DA27778}"/>
              </a:ext>
            </a:extLst>
          </p:cNvPr>
          <p:cNvSpPr>
            <a:spLocks noGrp="1"/>
          </p:cNvSpPr>
          <p:nvPr>
            <p:ph type="title"/>
            <p:custDataLst>
              <p:tags r:id="rId3"/>
            </p:custDataLst>
          </p:nvPr>
        </p:nvSpPr>
        <p:spPr/>
        <p:txBody>
          <a:bodyPr/>
          <a:lstStyle/>
          <a:p>
            <a:r>
              <a:rPr lang="en-GB" dirty="0"/>
              <a:t>Key issues: system leadership</a:t>
            </a:r>
          </a:p>
        </p:txBody>
      </p:sp>
      <p:sp>
        <p:nvSpPr>
          <p:cNvPr id="4" name="Content Placeholder 3">
            <a:extLst>
              <a:ext uri="{FF2B5EF4-FFF2-40B4-BE49-F238E27FC236}">
                <a16:creationId xmlns:a16="http://schemas.microsoft.com/office/drawing/2014/main" id="{EE78A2BD-F1CE-8507-A785-2C1154D73D60}"/>
              </a:ext>
            </a:extLst>
          </p:cNvPr>
          <p:cNvSpPr>
            <a:spLocks noGrp="1"/>
          </p:cNvSpPr>
          <p:nvPr>
            <p:ph sz="quarter" idx="14"/>
            <p:custDataLst>
              <p:tags r:id="rId4"/>
            </p:custDataLst>
          </p:nvPr>
        </p:nvSpPr>
        <p:spPr>
          <a:xfrm>
            <a:off x="468000" y="1187998"/>
            <a:ext cx="8207375" cy="3406584"/>
          </a:xfrm>
        </p:spPr>
        <p:txBody>
          <a:bodyPr/>
          <a:lstStyle/>
          <a:p>
            <a:pPr marL="342900" indent="-342900">
              <a:buFont typeface="Arial" panose="020B0604020202020204" pitchFamily="34" charset="0"/>
              <a:buChar char="•"/>
            </a:pPr>
            <a:r>
              <a:rPr lang="en-GB" sz="1800" dirty="0"/>
              <a:t>ARGA to be the system leader for local government, with PSAA continuing with the procurement of local government audit.</a:t>
            </a:r>
          </a:p>
          <a:p>
            <a:pPr marL="342900" indent="-342900">
              <a:buFont typeface="Arial" panose="020B0604020202020204" pitchFamily="34" charset="0"/>
              <a:buChar char="•"/>
            </a:pPr>
            <a:r>
              <a:rPr lang="en-GB" sz="1800" dirty="0"/>
              <a:t>The FRC will be the convener for the local authority audit system, when it transforms to become ARGA. </a:t>
            </a:r>
          </a:p>
          <a:p>
            <a:pPr marL="342900" indent="-342900">
              <a:buFont typeface="Arial" panose="020B0604020202020204" pitchFamily="34" charset="0"/>
              <a:buChar char="•"/>
            </a:pPr>
            <a:r>
              <a:rPr lang="en-GB" sz="1800" dirty="0"/>
              <a:t>FRC appointed first system leader in Sept 2022.</a:t>
            </a:r>
          </a:p>
          <a:p>
            <a:pPr marL="342900" indent="-342900">
              <a:buFont typeface="Arial" panose="020B0604020202020204" pitchFamily="34" charset="0"/>
              <a:buChar char="•"/>
            </a:pPr>
            <a:r>
              <a:rPr lang="en-GB" sz="1800" dirty="0"/>
              <a:t>MoU between FRC and DLUHC in March 2023</a:t>
            </a:r>
          </a:p>
          <a:p>
            <a:pPr marL="342900" indent="-342900">
              <a:buFont typeface="Wingdings" panose="05000000000000000000" pitchFamily="2" charset="2"/>
              <a:buChar char="Ø"/>
            </a:pPr>
            <a:r>
              <a:rPr lang="en-GB" sz="1800" dirty="0"/>
              <a:t>ARGA will be responsible for leading response to challenges in the local audit system, the CoAP, for regulating quality and performance, for producing an annual report, chairing a liaison committee and setting audit standards.</a:t>
            </a:r>
          </a:p>
          <a:p>
            <a:pPr marL="342900" indent="-342900">
              <a:buFont typeface="Wingdings" panose="05000000000000000000" pitchFamily="2" charset="2"/>
              <a:buChar char="Ø"/>
            </a:pPr>
            <a:r>
              <a:rPr lang="en-GB" sz="1800" dirty="0"/>
              <a:t>System leader to determine role of local audit.</a:t>
            </a:r>
          </a:p>
          <a:p>
            <a:pPr marL="342900" indent="-342900">
              <a:buFont typeface="Arial" panose="020B0604020202020204" pitchFamily="34" charset="0"/>
              <a:buChar char="•"/>
            </a:pPr>
            <a:endParaRPr lang="en-GB" sz="1800" dirty="0"/>
          </a:p>
        </p:txBody>
      </p:sp>
    </p:spTree>
    <p:custDataLst>
      <p:tags r:id="rId1"/>
    </p:custDataLst>
    <p:extLst>
      <p:ext uri="{BB962C8B-B14F-4D97-AF65-F5344CB8AC3E}">
        <p14:creationId xmlns:p14="http://schemas.microsoft.com/office/powerpoint/2010/main" val="280164281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FF90D3-45A1-3526-3E31-E107EF3B29D5}"/>
              </a:ext>
            </a:extLst>
          </p:cNvPr>
          <p:cNvSpPr>
            <a:spLocks noGrp="1"/>
          </p:cNvSpPr>
          <p:nvPr>
            <p:ph type="sldNum" sz="quarter" idx="13"/>
            <p:custDataLst>
              <p:tags r:id="rId2"/>
            </p:custDataLst>
          </p:nvPr>
        </p:nvSpPr>
        <p:spPr/>
        <p:txBody>
          <a:bodyPr/>
          <a:lstStyle/>
          <a:p>
            <a:pPr algn="l"/>
            <a:fld id="{37B4438D-29B8-4FC7-9D64-F44FE400D0A9}" type="slidenum">
              <a:rPr lang="en-GB" smtClean="0"/>
              <a:pPr algn="l"/>
              <a:t>8</a:t>
            </a:fld>
            <a:endParaRPr lang="en-GB" dirty="0"/>
          </a:p>
        </p:txBody>
      </p:sp>
      <p:sp>
        <p:nvSpPr>
          <p:cNvPr id="3" name="Title 2">
            <a:extLst>
              <a:ext uri="{FF2B5EF4-FFF2-40B4-BE49-F238E27FC236}">
                <a16:creationId xmlns:a16="http://schemas.microsoft.com/office/drawing/2014/main" id="{453AB0C3-D967-42A6-CD87-B38489F8EA37}"/>
              </a:ext>
            </a:extLst>
          </p:cNvPr>
          <p:cNvSpPr>
            <a:spLocks noGrp="1"/>
          </p:cNvSpPr>
          <p:nvPr>
            <p:ph type="title"/>
            <p:custDataLst>
              <p:tags r:id="rId3"/>
            </p:custDataLst>
          </p:nvPr>
        </p:nvSpPr>
        <p:spPr/>
        <p:txBody>
          <a:bodyPr/>
          <a:lstStyle/>
          <a:p>
            <a:r>
              <a:rPr lang="en-GB" dirty="0"/>
              <a:t>Key issues: audit quality (1)</a:t>
            </a:r>
          </a:p>
        </p:txBody>
      </p:sp>
      <p:sp>
        <p:nvSpPr>
          <p:cNvPr id="4" name="Content Placeholder 3">
            <a:extLst>
              <a:ext uri="{FF2B5EF4-FFF2-40B4-BE49-F238E27FC236}">
                <a16:creationId xmlns:a16="http://schemas.microsoft.com/office/drawing/2014/main" id="{AA5719CB-7F6B-134C-5C07-DA99764BCF89}"/>
              </a:ext>
            </a:extLst>
          </p:cNvPr>
          <p:cNvSpPr>
            <a:spLocks noGrp="1"/>
          </p:cNvSpPr>
          <p:nvPr>
            <p:ph sz="quarter" idx="14"/>
            <p:custDataLst>
              <p:tags r:id="rId4"/>
            </p:custDataLst>
          </p:nvPr>
        </p:nvSpPr>
        <p:spPr>
          <a:xfrm>
            <a:off x="392812" y="1117936"/>
            <a:ext cx="8207375" cy="3454999"/>
          </a:xfrm>
        </p:spPr>
        <p:txBody>
          <a:bodyPr/>
          <a:lstStyle/>
          <a:p>
            <a:pPr marL="285750" indent="-285750" algn="l">
              <a:buFont typeface="Arial" panose="020B0604020202020204" pitchFamily="34" charset="0"/>
              <a:buChar char="•"/>
            </a:pPr>
            <a:r>
              <a:rPr lang="en-GB" sz="1600" b="0" i="0" u="none" strike="noStrike" baseline="0" dirty="0">
                <a:latin typeface="GTWalsheimProLight" panose="02000503040000020003" pitchFamily="50" charset="0"/>
              </a:rPr>
              <a:t>October 2020 FRC published its first public report setting out the findings from its inspection of major local audits: 60% of audits reviewed required improvements. Their greatest concern was in respect of property valuations, with auditors needing to strengthen their procedures around the challenge of management. </a:t>
            </a:r>
          </a:p>
          <a:p>
            <a:pPr marL="285750" indent="-285750" algn="l">
              <a:buFont typeface="Arial" panose="020B0604020202020204" pitchFamily="34" charset="0"/>
              <a:buChar char="•"/>
            </a:pPr>
            <a:r>
              <a:rPr lang="en-GB" sz="1600" dirty="0">
                <a:latin typeface="GTWalsheimProLight" panose="02000503040000020003" pitchFamily="50" charset="0"/>
              </a:rPr>
              <a:t>FRC </a:t>
            </a:r>
            <a:r>
              <a:rPr lang="en-GB" sz="1600" b="0" i="0" u="none" strike="noStrike" baseline="0" dirty="0">
                <a:latin typeface="GTWalsheimProLight" panose="02000503040000020003" pitchFamily="50" charset="0"/>
              </a:rPr>
              <a:t>subsequent reports (2021 and 2022)  noted improvements in the quality of audit work. However, they continue to stress the need for improvement in the audit of property.</a:t>
            </a:r>
          </a:p>
          <a:p>
            <a:pPr marL="285750" indent="-285750" algn="l">
              <a:buFont typeface="Arial" panose="020B0604020202020204" pitchFamily="34" charset="0"/>
              <a:buChar char="•"/>
            </a:pPr>
            <a:r>
              <a:rPr lang="en-GB" sz="1600" b="0" i="0" u="none" strike="noStrike" baseline="0" dirty="0">
                <a:latin typeface="GTWalsheimProLight" panose="02000503040000020003" pitchFamily="50" charset="0"/>
              </a:rPr>
              <a:t>Additional audit focus on property valuations has meant auditors are increasingly reliant on receiving information from expert valuers. This has, in some cases, led to management commissioning additional work from their valuers and in some cases led to the replacement of valuers.</a:t>
            </a:r>
            <a:endParaRPr lang="en-GB" sz="1600" dirty="0">
              <a:latin typeface="GTWalsheimProLight" panose="02000503040000020003" pitchFamily="50" charset="0"/>
            </a:endParaRPr>
          </a:p>
          <a:p>
            <a:pPr marL="285750" indent="-285750" algn="l">
              <a:buFont typeface="Arial" panose="020B0604020202020204" pitchFamily="34" charset="0"/>
              <a:buChar char="•"/>
            </a:pPr>
            <a:r>
              <a:rPr lang="en-GB" sz="1600" b="0" i="0" u="none" strike="noStrike" baseline="0" dirty="0">
                <a:latin typeface="GTWalsheimProLight" panose="02000503040000020003" pitchFamily="50" charset="0"/>
              </a:rPr>
              <a:t>Where an auditor has failed to comply with the auditing framework, the FRC can sanction a firm for such breaches. These powers were first used in January 2022.</a:t>
            </a:r>
          </a:p>
        </p:txBody>
      </p:sp>
    </p:spTree>
    <p:custDataLst>
      <p:tags r:id="rId1"/>
    </p:custDataLst>
    <p:extLst>
      <p:ext uri="{BB962C8B-B14F-4D97-AF65-F5344CB8AC3E}">
        <p14:creationId xmlns:p14="http://schemas.microsoft.com/office/powerpoint/2010/main" val="109445015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11E3CEB-8387-4C39-E6EF-E89115A5EBA3}"/>
              </a:ext>
            </a:extLst>
          </p:cNvPr>
          <p:cNvSpPr>
            <a:spLocks noGrp="1"/>
          </p:cNvSpPr>
          <p:nvPr>
            <p:ph type="body" sz="quarter" idx="12"/>
            <p:custDataLst>
              <p:tags r:id="rId2"/>
            </p:custDataLst>
          </p:nvPr>
        </p:nvSpPr>
        <p:spPr>
          <a:xfrm>
            <a:off x="468000" y="1493797"/>
            <a:ext cx="3996000" cy="2952000"/>
          </a:xfrm>
        </p:spPr>
        <p:txBody>
          <a:bodyPr vert="horz" lIns="216000" tIns="144000" rIns="108000" bIns="216000" rtlCol="0">
            <a:noAutofit/>
          </a:bodyPr>
          <a:lstStyle/>
          <a:p>
            <a:pPr marL="342900" indent="-342900">
              <a:lnSpc>
                <a:spcPct val="90000"/>
              </a:lnSpc>
              <a:buFont typeface="Arial" panose="020B0604020202020204" pitchFamily="34" charset="0"/>
              <a:buChar char="•"/>
            </a:pPr>
            <a:r>
              <a:rPr lang="en-GB" sz="1600"/>
              <a:t>FRC’s focus has been successful in improving both the quality of audit and the quality of financial reporting in the sector.</a:t>
            </a:r>
          </a:p>
          <a:p>
            <a:pPr marL="342900" indent="-342900">
              <a:lnSpc>
                <a:spcPct val="90000"/>
              </a:lnSpc>
              <a:buFont typeface="Arial" panose="020B0604020202020204" pitchFamily="34" charset="0"/>
              <a:buChar char="•"/>
            </a:pPr>
            <a:r>
              <a:rPr lang="en-GB" sz="1600"/>
              <a:t>Audit firms are not willing to compromise on audit quality. Firms will defer audit reports where it is not possible to complete work to the required standards by target dates. </a:t>
            </a:r>
          </a:p>
          <a:p>
            <a:pPr marL="342900" indent="-342900">
              <a:lnSpc>
                <a:spcPct val="90000"/>
              </a:lnSpc>
              <a:buFont typeface="Arial" panose="020B0604020202020204" pitchFamily="34" charset="0"/>
              <a:buChar char="•"/>
            </a:pPr>
            <a:r>
              <a:rPr lang="en-GB" sz="1600"/>
              <a:t>This has posed a number of issues for the sector:</a:t>
            </a:r>
          </a:p>
          <a:p>
            <a:pPr marL="342900" indent="-342900">
              <a:lnSpc>
                <a:spcPct val="90000"/>
              </a:lnSpc>
              <a:buFont typeface="Arial" panose="020B0604020202020204" pitchFamily="34" charset="0"/>
              <a:buChar char="•"/>
            </a:pPr>
            <a:endParaRPr lang="en-GB" sz="1600"/>
          </a:p>
        </p:txBody>
      </p:sp>
      <p:sp>
        <p:nvSpPr>
          <p:cNvPr id="2" name="Slide Number Placeholder 1">
            <a:extLst>
              <a:ext uri="{FF2B5EF4-FFF2-40B4-BE49-F238E27FC236}">
                <a16:creationId xmlns:a16="http://schemas.microsoft.com/office/drawing/2014/main" id="{4BFD9DA3-AD9A-DA3F-9FF2-B68385B5058B}"/>
              </a:ext>
            </a:extLst>
          </p:cNvPr>
          <p:cNvSpPr>
            <a:spLocks noGrp="1"/>
          </p:cNvSpPr>
          <p:nvPr>
            <p:ph type="sldNum" sz="quarter" idx="13"/>
            <p:custDataLst>
              <p:tags r:id="rId3"/>
            </p:custDataLst>
          </p:nvPr>
        </p:nvSpPr>
        <p:spPr>
          <a:xfrm>
            <a:off x="468000" y="4849794"/>
            <a:ext cx="162000" cy="93600"/>
          </a:xfrm>
        </p:spPr>
        <p:txBody>
          <a:bodyPr vert="horz" lIns="0" tIns="0" rIns="0" bIns="0" rtlCol="0" anchor="t" anchorCtr="0">
            <a:normAutofit/>
          </a:bodyPr>
          <a:lstStyle/>
          <a:p>
            <a:pPr>
              <a:spcAft>
                <a:spcPts val="600"/>
              </a:spcAft>
            </a:pPr>
            <a:fld id="{37B4438D-29B8-4FC7-9D64-F44FE400D0A9}" type="slidenum">
              <a:rPr lang="en-GB" smtClean="0"/>
              <a:pPr>
                <a:spcAft>
                  <a:spcPts val="600"/>
                </a:spcAft>
              </a:pPr>
              <a:t>9</a:t>
            </a:fld>
            <a:endParaRPr lang="en-GB"/>
          </a:p>
        </p:txBody>
      </p:sp>
      <p:sp>
        <p:nvSpPr>
          <p:cNvPr id="5" name="TextBox 4">
            <a:extLst>
              <a:ext uri="{FF2B5EF4-FFF2-40B4-BE49-F238E27FC236}">
                <a16:creationId xmlns:a16="http://schemas.microsoft.com/office/drawing/2014/main" id="{B6324620-12B3-28A3-BB24-31939B839E48}"/>
              </a:ext>
            </a:extLst>
          </p:cNvPr>
          <p:cNvSpPr txBox="1"/>
          <p:nvPr>
            <p:custDataLst>
              <p:tags r:id="rId4"/>
            </p:custDataLst>
          </p:nvPr>
        </p:nvSpPr>
        <p:spPr>
          <a:xfrm>
            <a:off x="4680000" y="1493797"/>
            <a:ext cx="3996000" cy="2952000"/>
          </a:xfrm>
          <a:prstGeom prst="rect">
            <a:avLst/>
          </a:prstGeom>
        </p:spPr>
        <p:txBody>
          <a:bodyPr vert="horz" lIns="108000" tIns="144000" rIns="216000" bIns="216000" rtlCol="0">
            <a:noAutofit/>
          </a:bodyPr>
          <a:lstStyle/>
          <a:p>
            <a:pPr marL="171450" indent="-171450" defTabSz="1266984">
              <a:lnSpc>
                <a:spcPct val="90000"/>
              </a:lnSpc>
              <a:spcAft>
                <a:spcPts val="600"/>
              </a:spcAft>
              <a:buFont typeface="Arial" panose="020B0604020202020204" pitchFamily="34" charset="0"/>
              <a:buChar char="•"/>
            </a:pPr>
            <a:r>
              <a:rPr lang="en-GB" sz="1000" i="0" dirty="0">
                <a:effectLst/>
              </a:rPr>
              <a:t>The full application of  IFRS and legislation has substantially increased the volume of audit work required.</a:t>
            </a:r>
          </a:p>
          <a:p>
            <a:pPr marL="171450" indent="-171450" defTabSz="1266984">
              <a:lnSpc>
                <a:spcPct val="90000"/>
              </a:lnSpc>
              <a:spcAft>
                <a:spcPts val="600"/>
              </a:spcAft>
              <a:buFont typeface="Arial" panose="020B0604020202020204" pitchFamily="34" charset="0"/>
              <a:buChar char="•"/>
            </a:pPr>
            <a:r>
              <a:rPr lang="en-GB" sz="1000" i="0" dirty="0">
                <a:effectLst/>
              </a:rPr>
              <a:t>The pressure on resource and the significant technical knowledge needed to undertake local government audit has reduced the attractiveness of the sector to audit firms.</a:t>
            </a:r>
          </a:p>
          <a:p>
            <a:pPr marL="171450" indent="-171450" defTabSz="1266984">
              <a:lnSpc>
                <a:spcPct val="90000"/>
              </a:lnSpc>
              <a:spcAft>
                <a:spcPts val="600"/>
              </a:spcAft>
              <a:buFont typeface="Arial" panose="020B0604020202020204" pitchFamily="34" charset="0"/>
              <a:buChar char="•"/>
            </a:pPr>
            <a:r>
              <a:rPr lang="en-GB" sz="1000" dirty="0"/>
              <a:t>T</a:t>
            </a:r>
            <a:r>
              <a:rPr lang="en-GB" sz="1000" i="0" dirty="0">
                <a:effectLst/>
              </a:rPr>
              <a:t>he complexity of audits, high risk commercial ventures and complex accounting arrangements has increased the amount of work needed.</a:t>
            </a:r>
          </a:p>
          <a:p>
            <a:pPr marL="171450" indent="-171450" defTabSz="1266984">
              <a:lnSpc>
                <a:spcPct val="90000"/>
              </a:lnSpc>
              <a:spcAft>
                <a:spcPts val="600"/>
              </a:spcAft>
              <a:buFont typeface="Arial" panose="020B0604020202020204" pitchFamily="34" charset="0"/>
              <a:buChar char="•"/>
            </a:pPr>
            <a:r>
              <a:rPr lang="en-GB" sz="1000" i="0" dirty="0">
                <a:effectLst/>
              </a:rPr>
              <a:t>There remains a limited pool of local audit talent, with many newly qualified local auditors choosing to follow alternative careers.</a:t>
            </a:r>
          </a:p>
          <a:p>
            <a:pPr marL="171450" indent="-171450" defTabSz="1266984">
              <a:lnSpc>
                <a:spcPct val="90000"/>
              </a:lnSpc>
              <a:spcAft>
                <a:spcPts val="600"/>
              </a:spcAft>
              <a:buFont typeface="Arial" panose="020B0604020202020204" pitchFamily="34" charset="0"/>
              <a:buChar char="•"/>
            </a:pPr>
            <a:r>
              <a:rPr lang="en-GB" sz="1000" dirty="0"/>
              <a:t>T</a:t>
            </a:r>
            <a:r>
              <a:rPr lang="en-GB" sz="1000" i="0" dirty="0">
                <a:effectLst/>
              </a:rPr>
              <a:t>here is a lack of consensus between the sector and stakeholders over the focus of financial statement audits. This is particularly prevalent in the audit of property. </a:t>
            </a:r>
          </a:p>
          <a:p>
            <a:pPr marL="171450" indent="-171450" defTabSz="1266984">
              <a:lnSpc>
                <a:spcPct val="90000"/>
              </a:lnSpc>
              <a:spcAft>
                <a:spcPts val="600"/>
              </a:spcAft>
              <a:buFont typeface="Arial" panose="020B0604020202020204" pitchFamily="34" charset="0"/>
              <a:buChar char="•"/>
            </a:pPr>
            <a:r>
              <a:rPr lang="en-GB" sz="1000" i="0" dirty="0">
                <a:effectLst/>
              </a:rPr>
              <a:t>Accounting for infrastructure assets is an example of this impact</a:t>
            </a:r>
            <a:r>
              <a:rPr lang="en-GB" sz="1000" dirty="0"/>
              <a:t>, further delaying some 2020/21 and many 2021/22 audits.</a:t>
            </a:r>
            <a:endParaRPr lang="en-GB" sz="1000" i="0" dirty="0">
              <a:effectLst/>
            </a:endParaRPr>
          </a:p>
          <a:p>
            <a:pPr marL="171450" indent="-171450" defTabSz="1266984">
              <a:lnSpc>
                <a:spcPct val="90000"/>
              </a:lnSpc>
              <a:spcAft>
                <a:spcPts val="600"/>
              </a:spcAft>
              <a:buFont typeface="Arial" panose="020B0604020202020204" pitchFamily="34" charset="0"/>
              <a:buChar char="•"/>
            </a:pPr>
            <a:endParaRPr lang="en-GB" sz="1000" i="0" dirty="0">
              <a:effectLst/>
            </a:endParaRPr>
          </a:p>
        </p:txBody>
      </p:sp>
      <p:sp>
        <p:nvSpPr>
          <p:cNvPr id="3" name="Title 2">
            <a:extLst>
              <a:ext uri="{FF2B5EF4-FFF2-40B4-BE49-F238E27FC236}">
                <a16:creationId xmlns:a16="http://schemas.microsoft.com/office/drawing/2014/main" id="{16387055-1F42-42E6-3ABF-F9AB14F3F583}"/>
              </a:ext>
            </a:extLst>
          </p:cNvPr>
          <p:cNvSpPr>
            <a:spLocks noGrp="1"/>
          </p:cNvSpPr>
          <p:nvPr>
            <p:ph type="title"/>
            <p:custDataLst>
              <p:tags r:id="rId5"/>
            </p:custDataLst>
          </p:nvPr>
        </p:nvSpPr>
        <p:spPr>
          <a:xfrm>
            <a:off x="468000" y="395998"/>
            <a:ext cx="8208000" cy="792000"/>
          </a:xfrm>
        </p:spPr>
        <p:txBody>
          <a:bodyPr vert="horz" lIns="0" tIns="0" rIns="0" bIns="0" rtlCol="0" anchor="t" anchorCtr="0">
            <a:normAutofit/>
          </a:bodyPr>
          <a:lstStyle/>
          <a:p>
            <a:r>
              <a:rPr lang="en-GB" dirty="0"/>
              <a:t>Key issues: audit quality (2)</a:t>
            </a:r>
          </a:p>
        </p:txBody>
      </p:sp>
    </p:spTree>
    <p:custDataLst>
      <p:tags r:id="rId1"/>
    </p:custDataLst>
    <p:extLst>
      <p:ext uri="{BB962C8B-B14F-4D97-AF65-F5344CB8AC3E}">
        <p14:creationId xmlns:p14="http://schemas.microsoft.com/office/powerpoint/2010/main" val="421831819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LANGUAGE" val="English (UK)"/>
  <p:tag name="THEMEOPTION2SELECTED" val="Logo"/>
  <p:tag name="THEMEOPTION1SELECTED" val="Purple-Teal"/>
  <p:tag name="COVERDATE" val="31 January 2022"/>
  <p:tag name="COVERDAY" val="31"/>
  <p:tag name="COVERMONTH" val="January"/>
  <p:tag name="COVERYEAR" val="2022"/>
  <p:tag name="FOOTERCOPYRIGHTTEXT" val="Grant Thornton UK LLP."/>
  <p:tag name="FOOTERCOPYRIGHTYEAR" val="2022"/>
  <p:tag name="FOOTERHIDEPAGENUMBERS" val="False"/>
  <p:tag name="FOOTERHIDELOGO" val="False"/>
  <p:tag name="COVERTITLE" val="Title"/>
  <p:tag name="MSOBJECTISCOVERSUBTITLE" val="False"/>
  <p:tag name="TEMPLATELOADED" val="Presentation Landscape 16x9_Purple-Teal_Logo"/>
  <p:tag name="ADMINPROTECTIONOFF" val="False"/>
</p:tagLst>
</file>

<file path=ppt/tags/tag10.xml><?xml version="1.0" encoding="utf-8"?>
<p:tagLst xmlns:a="http://schemas.openxmlformats.org/drawingml/2006/main" xmlns:r="http://schemas.openxmlformats.org/officeDocument/2006/relationships" xmlns:p="http://schemas.openxmlformats.org/presentationml/2006/main">
  <p:tag name="MS_PLACEHOLDERID" val="PlaceholderID43917.5059722222076072"/>
</p:tagLst>
</file>

<file path=ppt/tags/tag100.xml><?xml version="1.0" encoding="utf-8"?>
<p:tagLst xmlns:a="http://schemas.openxmlformats.org/drawingml/2006/main" xmlns:r="http://schemas.openxmlformats.org/officeDocument/2006/relationships" xmlns:p="http://schemas.openxmlformats.org/presentationml/2006/main">
  <p:tag name="MS_PLACEHOLDERID" val="PlaceholderID43917.5599884259028956"/>
</p:tagLst>
</file>

<file path=ppt/tags/tag101.xml><?xml version="1.0" encoding="utf-8"?>
<p:tagLst xmlns:a="http://schemas.openxmlformats.org/drawingml/2006/main" xmlns:r="http://schemas.openxmlformats.org/officeDocument/2006/relationships" xmlns:p="http://schemas.openxmlformats.org/presentationml/2006/main">
  <p:tag name="MS_PLACEHOLDERID" val="PlaceholderID43917.5599884259030194"/>
</p:tagLst>
</file>

<file path=ppt/tags/tag102.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Lst>
</file>

<file path=ppt/tags/tag103.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Lst>
</file>

<file path=ppt/tags/tag104.xml><?xml version="1.0" encoding="utf-8"?>
<p:tagLst xmlns:a="http://schemas.openxmlformats.org/drawingml/2006/main" xmlns:r="http://schemas.openxmlformats.org/officeDocument/2006/relationships" xmlns:p="http://schemas.openxmlformats.org/presentationml/2006/main">
  <p:tag name="MS_PLACEHOLDERID" val="PlaceholderID43073.5104976852020217"/>
</p:tagLst>
</file>

<file path=ppt/tags/tag105.xml><?xml version="1.0" encoding="utf-8"?>
<p:tagLst xmlns:a="http://schemas.openxmlformats.org/drawingml/2006/main" xmlns:r="http://schemas.openxmlformats.org/officeDocument/2006/relationships" xmlns:p="http://schemas.openxmlformats.org/presentationml/2006/main">
  <p:tag name="MS_PLACEHOLDERID" val="PlaceholderID43073.5104976852077430"/>
</p:tagLst>
</file>

<file path=ppt/tags/tag10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97705"/>
</p:tagLst>
</file>

<file path=ppt/tags/tag107.xml><?xml version="1.0" encoding="utf-8"?>
<p:tagLst xmlns:a="http://schemas.openxmlformats.org/drawingml/2006/main" xmlns:r="http://schemas.openxmlformats.org/officeDocument/2006/relationships" xmlns:p="http://schemas.openxmlformats.org/presentationml/2006/main">
  <p:tag name="MS_PLACEHOLDERID" val="PlaceholderID43073.5104976852079892"/>
</p:tagLst>
</file>

<file path=ppt/tags/tag108.xml><?xml version="1.0" encoding="utf-8"?>
<p:tagLst xmlns:a="http://schemas.openxmlformats.org/drawingml/2006/main" xmlns:r="http://schemas.openxmlformats.org/officeDocument/2006/relationships" xmlns:p="http://schemas.openxmlformats.org/presentationml/2006/main">
  <p:tag name="MS_PLACEHOLDERID" val="PlaceholderID43073.5104976852048047"/>
</p:tagLst>
</file>

<file path=ppt/tags/tag109.xml><?xml version="1.0" encoding="utf-8"?>
<p:tagLst xmlns:a="http://schemas.openxmlformats.org/drawingml/2006/main" xmlns:r="http://schemas.openxmlformats.org/officeDocument/2006/relationships" xmlns:p="http://schemas.openxmlformats.org/presentationml/2006/main">
  <p:tag name="STYLEXMLFILE" val="Default Style List"/>
  <p:tag name="PLACEHOLDERAUTOMATIONTAG" val="TableOfContentsText"/>
  <p:tag name="MS_XMLFILE_REGKEY" val=""/>
  <p:tag name="MS_PLACEHOLDERID" val="PlaceholderID43073.5104976852068185"/>
</p:tagLst>
</file>

<file path=ppt/tags/tag11.xml><?xml version="1.0" encoding="utf-8"?>
<p:tagLst xmlns:a="http://schemas.openxmlformats.org/drawingml/2006/main" xmlns:r="http://schemas.openxmlformats.org/officeDocument/2006/relationships" xmlns:p="http://schemas.openxmlformats.org/presentationml/2006/main">
  <p:tag name="MS_PLACEHOLDERID" val="PlaceholderID43917.5059722222081449"/>
</p:tagLst>
</file>

<file path=ppt/tags/tag11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27710"/>
</p:tagLst>
</file>

<file path=ppt/tags/tag111.xml><?xml version="1.0" encoding="utf-8"?>
<p:tagLst xmlns:a="http://schemas.openxmlformats.org/drawingml/2006/main" xmlns:r="http://schemas.openxmlformats.org/officeDocument/2006/relationships" xmlns:p="http://schemas.openxmlformats.org/presentationml/2006/main">
  <p:tag name="MS_PLACEHOLDERID" val="PlaceholderID43073.5104976852008064"/>
</p:tagLst>
</file>

<file path=ppt/tags/tag112.xml><?xml version="1.0" encoding="utf-8"?>
<p:tagLst xmlns:a="http://schemas.openxmlformats.org/drawingml/2006/main" xmlns:r="http://schemas.openxmlformats.org/officeDocument/2006/relationships" xmlns:p="http://schemas.openxmlformats.org/presentationml/2006/main">
  <p:tag name="MS_PLACEHOLDERID" val="PlaceholderID43073.5104976852033965"/>
</p:tagLst>
</file>

<file path=ppt/tags/tag113.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24126"/>
</p:tagLst>
</file>

<file path=ppt/tags/tag114.xml><?xml version="1.0" encoding="utf-8"?>
<p:tagLst xmlns:a="http://schemas.openxmlformats.org/drawingml/2006/main" xmlns:r="http://schemas.openxmlformats.org/officeDocument/2006/relationships" xmlns:p="http://schemas.openxmlformats.org/presentationml/2006/main">
  <p:tag name="MS_PLACEHOLDERID" val="PlaceholderID43073.5104976852043799"/>
</p:tagLst>
</file>

<file path=ppt/tags/tag115.xml><?xml version="1.0" encoding="utf-8"?>
<p:tagLst xmlns:a="http://schemas.openxmlformats.org/drawingml/2006/main" xmlns:r="http://schemas.openxmlformats.org/officeDocument/2006/relationships" xmlns:p="http://schemas.openxmlformats.org/presentationml/2006/main">
  <p:tag name="MS_PLACEHOLDERID" val="PlaceholderID43073.5104976852033065"/>
</p:tagLst>
</file>

<file path=ppt/tags/tag11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64160"/>
</p:tagLst>
</file>

<file path=ppt/tags/tag11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42940"/>
</p:tagLst>
</file>

<file path=ppt/tags/tag118.xml><?xml version="1.0" encoding="utf-8"?>
<p:tagLst xmlns:a="http://schemas.openxmlformats.org/drawingml/2006/main" xmlns:r="http://schemas.openxmlformats.org/officeDocument/2006/relationships" xmlns:p="http://schemas.openxmlformats.org/presentationml/2006/main">
  <p:tag name="MS_PLACEHOLDERID" val="PlaceholderID43073.5104976852084160"/>
</p:tagLst>
</file>

<file path=ppt/tags/tag119.xml><?xml version="1.0" encoding="utf-8"?>
<p:tagLst xmlns:a="http://schemas.openxmlformats.org/drawingml/2006/main" xmlns:r="http://schemas.openxmlformats.org/officeDocument/2006/relationships" xmlns:p="http://schemas.openxmlformats.org/presentationml/2006/main">
  <p:tag name="MS_PLACEHOLDERID" val="PlaceholderID43073.5104976852046578"/>
</p:tagLst>
</file>

<file path=ppt/tags/tag12.xml><?xml version="1.0" encoding="utf-8"?>
<p:tagLst xmlns:a="http://schemas.openxmlformats.org/drawingml/2006/main" xmlns:r="http://schemas.openxmlformats.org/officeDocument/2006/relationships" xmlns:p="http://schemas.openxmlformats.org/presentationml/2006/main">
  <p:tag name="PICTUREXMLFILE" val="Default Picture Settings"/>
  <p:tag name="PLACEHOLDERAUTOMATIONTAG" val="NoAutomation"/>
  <p:tag name="MS_XMLFILE_REGKEY" val=""/>
  <p:tag name="MS_PLACEHOLDERID" val="PlaceholderID43917.5059722222070903"/>
</p:tagLst>
</file>

<file path=ppt/tags/tag120.xml><?xml version="1.0" encoding="utf-8"?>
<p:tagLst xmlns:a="http://schemas.openxmlformats.org/drawingml/2006/main" xmlns:r="http://schemas.openxmlformats.org/officeDocument/2006/relationships" xmlns:p="http://schemas.openxmlformats.org/presentationml/2006/main">
  <p:tag name="MS_PLACEHOLDERID" val="PlaceholderID43073.5104976852044840"/>
</p:tagLst>
</file>

<file path=ppt/tags/tag12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62254"/>
</p:tagLst>
</file>

<file path=ppt/tags/tag122.xml><?xml version="1.0" encoding="utf-8"?>
<p:tagLst xmlns:a="http://schemas.openxmlformats.org/drawingml/2006/main" xmlns:r="http://schemas.openxmlformats.org/officeDocument/2006/relationships" xmlns:p="http://schemas.openxmlformats.org/presentationml/2006/main">
  <p:tag name="MS_PLACEHOLDERID" val="PlaceholderID43073.5104976852067158"/>
</p:tagLst>
</file>

<file path=ppt/tags/tag12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99754"/>
</p:tagLst>
</file>

<file path=ppt/tags/tag124.xml><?xml version="1.0" encoding="utf-8"?>
<p:tagLst xmlns:a="http://schemas.openxmlformats.org/drawingml/2006/main" xmlns:r="http://schemas.openxmlformats.org/officeDocument/2006/relationships" xmlns:p="http://schemas.openxmlformats.org/presentationml/2006/main">
  <p:tag name="MS_PLACEHOLDERID" val="PlaceholderID43073.5104976852003793"/>
</p:tagLst>
</file>

<file path=ppt/tags/tag125.xml><?xml version="1.0" encoding="utf-8"?>
<p:tagLst xmlns:a="http://schemas.openxmlformats.org/drawingml/2006/main" xmlns:r="http://schemas.openxmlformats.org/officeDocument/2006/relationships" xmlns:p="http://schemas.openxmlformats.org/presentationml/2006/main">
  <p:tag name="MS_PLACEHOLDERID" val="PlaceholderID43073.5104976852054952"/>
</p:tagLst>
</file>

<file path=ppt/tags/tag126.xml><?xml version="1.0" encoding="utf-8"?>
<p:tagLst xmlns:a="http://schemas.openxmlformats.org/drawingml/2006/main" xmlns:r="http://schemas.openxmlformats.org/officeDocument/2006/relationships" xmlns:p="http://schemas.openxmlformats.org/presentationml/2006/main">
  <p:tag name="MS_PLACEHOLDERID" val="PlaceholderID43073.5104976852005399"/>
</p:tagLst>
</file>

<file path=ppt/tags/tag127.xml><?xml version="1.0" encoding="utf-8"?>
<p:tagLst xmlns:a="http://schemas.openxmlformats.org/drawingml/2006/main" xmlns:r="http://schemas.openxmlformats.org/officeDocument/2006/relationships" xmlns:p="http://schemas.openxmlformats.org/presentationml/2006/main">
  <p:tag name="MS_PLACEHOLDERID" val="PlaceholderID43073.5104976852061033"/>
</p:tagLst>
</file>

<file path=ppt/tags/tag12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16952"/>
</p:tagLst>
</file>

<file path=ppt/tags/tag129.xml><?xml version="1.0" encoding="utf-8"?>
<p:tagLst xmlns:a="http://schemas.openxmlformats.org/drawingml/2006/main" xmlns:r="http://schemas.openxmlformats.org/officeDocument/2006/relationships" xmlns:p="http://schemas.openxmlformats.org/presentationml/2006/main">
  <p:tag name="MS_PLACEHOLDERID" val="PlaceholderID43073.5104976852049480"/>
</p:tagLst>
</file>

<file path=ppt/tags/tag13.xml><?xml version="1.0" encoding="utf-8"?>
<p:tagLst xmlns:a="http://schemas.openxmlformats.org/drawingml/2006/main" xmlns:r="http://schemas.openxmlformats.org/officeDocument/2006/relationships" xmlns:p="http://schemas.openxmlformats.org/presentationml/2006/main">
  <p:tag name="MS_PLACEHOLDERID" val="PlaceholderID43917.5059722222004535"/>
</p:tagLst>
</file>

<file path=ppt/tags/tag13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44786"/>
</p:tagLst>
</file>

<file path=ppt/tags/tag131.xml><?xml version="1.0" encoding="utf-8"?>
<p:tagLst xmlns:a="http://schemas.openxmlformats.org/drawingml/2006/main" xmlns:r="http://schemas.openxmlformats.org/officeDocument/2006/relationships" xmlns:p="http://schemas.openxmlformats.org/presentationml/2006/main">
  <p:tag name="MS_PLACEHOLDERID" val="PlaceholderID43073.5104976852098951"/>
</p:tagLst>
</file>

<file path=ppt/tags/tag13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59961"/>
</p:tagLst>
</file>

<file path=ppt/tags/tag133.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75168"/>
</p:tagLst>
</file>

<file path=ppt/tags/tag134.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28587"/>
</p:tagLst>
</file>

<file path=ppt/tags/tag135.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89955"/>
</p:tagLst>
</file>

<file path=ppt/tags/tag136.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84727"/>
</p:tagLst>
</file>

<file path=ppt/tags/tag137.xml><?xml version="1.0" encoding="utf-8"?>
<p:tagLst xmlns:a="http://schemas.openxmlformats.org/drawingml/2006/main" xmlns:r="http://schemas.openxmlformats.org/officeDocument/2006/relationships" xmlns:p="http://schemas.openxmlformats.org/presentationml/2006/main">
  <p:tag name="MS_PLACEHOLDERID" val="PlaceholderID43073.5104976852032533"/>
</p:tagLst>
</file>

<file path=ppt/tags/tag13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86496"/>
</p:tagLst>
</file>

<file path=ppt/tags/tag13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51214"/>
</p:tagLst>
</file>

<file path=ppt/tags/tag14.xml><?xml version="1.0" encoding="utf-8"?>
<p:tagLst xmlns:a="http://schemas.openxmlformats.org/drawingml/2006/main" xmlns:r="http://schemas.openxmlformats.org/officeDocument/2006/relationships" xmlns:p="http://schemas.openxmlformats.org/presentationml/2006/main">
  <p:tag name="MS_PLACEHOLDERID" val="PlaceholderID43917.5059722222041403"/>
</p:tagLst>
</file>

<file path=ppt/tags/tag14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20995"/>
</p:tagLst>
</file>

<file path=ppt/tags/tag14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88599"/>
</p:tagLst>
</file>

<file path=ppt/tags/tag142.xml><?xml version="1.0" encoding="utf-8"?>
<p:tagLst xmlns:a="http://schemas.openxmlformats.org/drawingml/2006/main" xmlns:r="http://schemas.openxmlformats.org/officeDocument/2006/relationships" xmlns:p="http://schemas.openxmlformats.org/presentationml/2006/main">
  <p:tag name="MS_PLACEHOLDERID" val="PlaceholderID43073.5104976852048694"/>
</p:tagLst>
</file>

<file path=ppt/tags/tag14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98432"/>
</p:tagLst>
</file>

<file path=ppt/tags/tag144.xml><?xml version="1.0" encoding="utf-8"?>
<p:tagLst xmlns:a="http://schemas.openxmlformats.org/drawingml/2006/main" xmlns:r="http://schemas.openxmlformats.org/officeDocument/2006/relationships" xmlns:p="http://schemas.openxmlformats.org/presentationml/2006/main">
  <p:tag name="MS_PLACEHOLDERID" val="PlaceholderID43073.5104976852002900"/>
</p:tagLst>
</file>

<file path=ppt/tags/tag14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97204"/>
</p:tagLst>
</file>

<file path=ppt/tags/tag146.xml><?xml version="1.0" encoding="utf-8"?>
<p:tagLst xmlns:a="http://schemas.openxmlformats.org/drawingml/2006/main" xmlns:r="http://schemas.openxmlformats.org/officeDocument/2006/relationships" xmlns:p="http://schemas.openxmlformats.org/presentationml/2006/main">
  <p:tag name="MS_PLACEHOLDERID" val="PlaceholderID43073.5104976852084915"/>
</p:tagLst>
</file>

<file path=ppt/tags/tag147.xml><?xml version="1.0" encoding="utf-8"?>
<p:tagLst xmlns:a="http://schemas.openxmlformats.org/drawingml/2006/main" xmlns:r="http://schemas.openxmlformats.org/officeDocument/2006/relationships" xmlns:p="http://schemas.openxmlformats.org/presentationml/2006/main">
  <p:tag name="MS_PLACEHOLDERID" val="PlaceholderID43073.5104976852028661"/>
</p:tagLst>
</file>

<file path=ppt/tags/tag14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20537"/>
</p:tagLst>
</file>

<file path=ppt/tags/tag149.xml><?xml version="1.0" encoding="utf-8"?>
<p:tagLst xmlns:a="http://schemas.openxmlformats.org/drawingml/2006/main" xmlns:r="http://schemas.openxmlformats.org/officeDocument/2006/relationships" xmlns:p="http://schemas.openxmlformats.org/presentationml/2006/main">
  <p:tag name="MS_PLACEHOLDERID" val="PlaceholderID43073.5104976852044317"/>
</p:tagLst>
</file>

<file path=ppt/tags/tag1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86261"/>
</p:tagLst>
</file>

<file path=ppt/tags/tag150.xml><?xml version="1.0" encoding="utf-8"?>
<p:tagLst xmlns:a="http://schemas.openxmlformats.org/drawingml/2006/main" xmlns:r="http://schemas.openxmlformats.org/officeDocument/2006/relationships" xmlns:p="http://schemas.openxmlformats.org/presentationml/2006/main">
  <p:tag name="MS_PLACEHOLDERID" val="PlaceholderID43073.5104976852068504"/>
</p:tagLst>
</file>

<file path=ppt/tags/tag151.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04976852028114"/>
</p:tagLst>
</file>

<file path=ppt/tags/tag152.xml><?xml version="1.0" encoding="utf-8"?>
<p:tagLst xmlns:a="http://schemas.openxmlformats.org/drawingml/2006/main" xmlns:r="http://schemas.openxmlformats.org/officeDocument/2006/relationships" xmlns:p="http://schemas.openxmlformats.org/presentationml/2006/main">
  <p:tag name="MS_PLACEHOLDERID" val="PlaceholderID43073.5104976852096520"/>
</p:tagLst>
</file>

<file path=ppt/tags/tag153.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04976852018346"/>
</p:tagLst>
</file>

<file path=ppt/tags/tag154.xml><?xml version="1.0" encoding="utf-8"?>
<p:tagLst xmlns:a="http://schemas.openxmlformats.org/drawingml/2006/main" xmlns:r="http://schemas.openxmlformats.org/officeDocument/2006/relationships" xmlns:p="http://schemas.openxmlformats.org/presentationml/2006/main">
  <p:tag name="MS_PLACEHOLDERID" val="PlaceholderID43073.5104976852065483"/>
</p:tagLst>
</file>

<file path=ppt/tags/tag155.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04975"/>
</p:tagLst>
</file>

<file path=ppt/tags/tag156.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04976852087544"/>
</p:tagLst>
</file>

<file path=ppt/tags/tag157.xml><?xml version="1.0" encoding="utf-8"?>
<p:tagLst xmlns:a="http://schemas.openxmlformats.org/drawingml/2006/main" xmlns:r="http://schemas.openxmlformats.org/officeDocument/2006/relationships" xmlns:p="http://schemas.openxmlformats.org/presentationml/2006/main">
  <p:tag name="MS_PLACEHOLDERID" val="PlaceholderID43073.5104976852005456"/>
</p:tagLst>
</file>

<file path=ppt/tags/tag158.xml><?xml version="1.0" encoding="utf-8"?>
<p:tagLst xmlns:a="http://schemas.openxmlformats.org/drawingml/2006/main" xmlns:r="http://schemas.openxmlformats.org/officeDocument/2006/relationships" xmlns:p="http://schemas.openxmlformats.org/presentationml/2006/main">
  <p:tag name="MS_PLACEHOLDERID" val="PlaceholderID43073.5104976852048612"/>
</p:tagLst>
</file>

<file path=ppt/tags/tag159.xml><?xml version="1.0" encoding="utf-8"?>
<p:tagLst xmlns:a="http://schemas.openxmlformats.org/drawingml/2006/main" xmlns:r="http://schemas.openxmlformats.org/officeDocument/2006/relationships" xmlns:p="http://schemas.openxmlformats.org/presentationml/2006/main">
  <p:tag name="MS_PLACEHOLDERID" val="PlaceholderID43073.5104976852047214"/>
</p:tagLst>
</file>

<file path=ppt/tags/tag1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79048"/>
</p:tagLst>
</file>

<file path=ppt/tags/tag160.xml><?xml version="1.0" encoding="utf-8"?>
<p:tagLst xmlns:a="http://schemas.openxmlformats.org/drawingml/2006/main" xmlns:r="http://schemas.openxmlformats.org/officeDocument/2006/relationships" xmlns:p="http://schemas.openxmlformats.org/presentationml/2006/main">
  <p:tag name="MS_PLACEHOLDERID" val="PlaceholderID43073.5104976852010948"/>
</p:tagLst>
</file>

<file path=ppt/tags/tag161.xml><?xml version="1.0" encoding="utf-8"?>
<p:tagLst xmlns:a="http://schemas.openxmlformats.org/drawingml/2006/main" xmlns:r="http://schemas.openxmlformats.org/officeDocument/2006/relationships" xmlns:p="http://schemas.openxmlformats.org/presentationml/2006/main">
  <p:tag name="MS_PLACEHOLDERID" val="PlaceholderID43073.5104976852009876"/>
</p:tagLst>
</file>

<file path=ppt/tags/tag162.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04976852036452"/>
</p:tagLst>
</file>

<file path=ppt/tags/tag163.xml><?xml version="1.0" encoding="utf-8"?>
<p:tagLst xmlns:a="http://schemas.openxmlformats.org/drawingml/2006/main" xmlns:r="http://schemas.openxmlformats.org/officeDocument/2006/relationships" xmlns:p="http://schemas.openxmlformats.org/presentationml/2006/main">
  <p:tag name="MS_PLACEHOLDERID" val="PlaceholderID43073.5104976852005399"/>
</p:tagLst>
</file>

<file path=ppt/tags/tag164.xml><?xml version="1.0" encoding="utf-8"?>
<p:tagLst xmlns:a="http://schemas.openxmlformats.org/drawingml/2006/main" xmlns:r="http://schemas.openxmlformats.org/officeDocument/2006/relationships" xmlns:p="http://schemas.openxmlformats.org/presentationml/2006/main">
  <p:tag name="MS_PLACEHOLDERID" val="PlaceholderID43073.5104976852096281"/>
</p:tagLst>
</file>

<file path=ppt/tags/tag165.xml><?xml version="1.0" encoding="utf-8"?>
<p:tagLst xmlns:a="http://schemas.openxmlformats.org/drawingml/2006/main" xmlns:r="http://schemas.openxmlformats.org/officeDocument/2006/relationships" xmlns:p="http://schemas.openxmlformats.org/presentationml/2006/main">
  <p:tag name="MS_PLACEHOLDERID" val="PlaceholderID43073.5104976852099214"/>
</p:tagLst>
</file>

<file path=ppt/tags/tag166.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073.5104976852057426"/>
</p:tagLst>
</file>

<file path=ppt/tags/tag167.xml><?xml version="1.0" encoding="utf-8"?>
<p:tagLst xmlns:a="http://schemas.openxmlformats.org/drawingml/2006/main" xmlns:r="http://schemas.openxmlformats.org/officeDocument/2006/relationships" xmlns:p="http://schemas.openxmlformats.org/presentationml/2006/main">
  <p:tag name="MS_PLACEHOLDERID" val="PlaceholderID43073.5104976852000507"/>
</p:tagLst>
</file>

<file path=ppt/tags/tag168.xml><?xml version="1.0" encoding="utf-8"?>
<p:tagLst xmlns:a="http://schemas.openxmlformats.org/drawingml/2006/main" xmlns:r="http://schemas.openxmlformats.org/officeDocument/2006/relationships" xmlns:p="http://schemas.openxmlformats.org/presentationml/2006/main">
  <p:tag name="MS_PLACEHOLDERID" val="PlaceholderID43073.5104976852061859"/>
</p:tagLst>
</file>

<file path=ppt/tags/tag169.xml><?xml version="1.0" encoding="utf-8"?>
<p:tagLst xmlns:a="http://schemas.openxmlformats.org/drawingml/2006/main" xmlns:r="http://schemas.openxmlformats.org/officeDocument/2006/relationships" xmlns:p="http://schemas.openxmlformats.org/presentationml/2006/main">
  <p:tag name="MS_PLACEHOLDERID" val="PlaceholderID43073.5104976852074771"/>
</p:tagLst>
</file>

<file path=ppt/tags/tag17.xml><?xml version="1.0" encoding="utf-8"?>
<p:tagLst xmlns:a="http://schemas.openxmlformats.org/drawingml/2006/main" xmlns:r="http://schemas.openxmlformats.org/officeDocument/2006/relationships" xmlns:p="http://schemas.openxmlformats.org/presentationml/2006/main">
  <p:tag name="MS_PLACEHOLDERID" val="PlaceholderID44091.434837963037353"/>
</p:tagLst>
</file>

<file path=ppt/tags/tag170.xml><?xml version="1.0" encoding="utf-8"?>
<p:tagLst xmlns:a="http://schemas.openxmlformats.org/drawingml/2006/main" xmlns:r="http://schemas.openxmlformats.org/officeDocument/2006/relationships" xmlns:p="http://schemas.openxmlformats.org/presentationml/2006/main">
  <p:tag name="MS_PLACEHOLDERID" val="PlaceholderID43073.5104976852038886"/>
</p:tagLst>
</file>

<file path=ppt/tags/tag171.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56740"/>
</p:tagLst>
</file>

<file path=ppt/tags/tag172.xml><?xml version="1.0" encoding="utf-8"?>
<p:tagLst xmlns:a="http://schemas.openxmlformats.org/drawingml/2006/main" xmlns:r="http://schemas.openxmlformats.org/officeDocument/2006/relationships" xmlns:p="http://schemas.openxmlformats.org/presentationml/2006/main">
  <p:tag name="MS_PLACEHOLDERID" val="PlaceholderID43073.5104976852016330"/>
</p:tagLst>
</file>

<file path=ppt/tags/tag17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66850"/>
</p:tagLst>
</file>

<file path=ppt/tags/tag17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21168"/>
</p:tagLst>
</file>

<file path=ppt/tags/tag17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59332"/>
</p:tagLst>
</file>

<file path=ppt/tags/tag17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85238"/>
</p:tagLst>
</file>

<file path=ppt/tags/tag17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55073"/>
</p:tagLst>
</file>

<file path=ppt/tags/tag17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073.5104976852096662"/>
</p:tagLst>
</file>

<file path=ppt/tags/tag179.xml><?xml version="1.0" encoding="utf-8"?>
<p:tagLst xmlns:a="http://schemas.openxmlformats.org/drawingml/2006/main" xmlns:r="http://schemas.openxmlformats.org/officeDocument/2006/relationships" xmlns:p="http://schemas.openxmlformats.org/presentationml/2006/main">
  <p:tag name="MS_PLACEHOLDERID" val="PlaceholderID43073.5104976852037367"/>
</p:tagLst>
</file>

<file path=ppt/tags/tag18.xml><?xml version="1.0" encoding="utf-8"?>
<p:tagLst xmlns:a="http://schemas.openxmlformats.org/drawingml/2006/main" xmlns:r="http://schemas.openxmlformats.org/officeDocument/2006/relationships" xmlns:p="http://schemas.openxmlformats.org/presentationml/2006/main">
  <p:tag name="MS_PLACEHOLDERID" val="PlaceholderID44091.434837963096195"/>
</p:tagLst>
</file>

<file path=ppt/tags/tag180.xml><?xml version="1.0" encoding="utf-8"?>
<p:tagLst xmlns:a="http://schemas.openxmlformats.org/drawingml/2006/main" xmlns:r="http://schemas.openxmlformats.org/officeDocument/2006/relationships" xmlns:p="http://schemas.openxmlformats.org/presentationml/2006/main">
  <p:tag name="MS_PLACEHOLDERID" val="PlaceholderID43073.5104976852062583"/>
</p:tagLst>
</file>

<file path=ppt/tags/tag181.xml><?xml version="1.0" encoding="utf-8"?>
<p:tagLst xmlns:a="http://schemas.openxmlformats.org/drawingml/2006/main" xmlns:r="http://schemas.openxmlformats.org/officeDocument/2006/relationships" xmlns:p="http://schemas.openxmlformats.org/presentationml/2006/main">
  <p:tag name="MS_PLACEHOLDERID" val="PlaceholderID43073.5104976852013687"/>
</p:tagLst>
</file>

<file path=ppt/tags/tag182.xml><?xml version="1.0" encoding="utf-8"?>
<p:tagLst xmlns:a="http://schemas.openxmlformats.org/drawingml/2006/main" xmlns:r="http://schemas.openxmlformats.org/officeDocument/2006/relationships" xmlns:p="http://schemas.openxmlformats.org/presentationml/2006/main">
  <p:tag name="MS_PLACEHOLDERID" val="PlaceholderID43073.5104976852073869"/>
</p:tagLst>
</file>

<file path=ppt/tags/tag183.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073.5104976852071589"/>
</p:tagLst>
</file>

<file path=ppt/tags/tag184.xml><?xml version="1.0" encoding="utf-8"?>
<p:tagLst xmlns:a="http://schemas.openxmlformats.org/drawingml/2006/main" xmlns:r="http://schemas.openxmlformats.org/officeDocument/2006/relationships" xmlns:p="http://schemas.openxmlformats.org/presentationml/2006/main">
  <p:tag name="MS_PLACEHOLDERID" val="PlaceholderID43073.5104976852087385"/>
</p:tagLst>
</file>

<file path=ppt/tags/tag185.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073.5104976852081885"/>
</p:tagLst>
</file>

<file path=ppt/tags/tag186.xml><?xml version="1.0" encoding="utf-8"?>
<p:tagLst xmlns:a="http://schemas.openxmlformats.org/drawingml/2006/main" xmlns:r="http://schemas.openxmlformats.org/officeDocument/2006/relationships" xmlns:p="http://schemas.openxmlformats.org/presentationml/2006/main">
  <p:tag name="MS_PLACEHOLDERID" val="PlaceholderID43073.5104976852066469"/>
</p:tagLst>
</file>

<file path=ppt/tags/tag187.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073.5104976852027212"/>
</p:tagLst>
</file>

<file path=ppt/tags/tag188.xml><?xml version="1.0" encoding="utf-8"?>
<p:tagLst xmlns:a="http://schemas.openxmlformats.org/drawingml/2006/main" xmlns:r="http://schemas.openxmlformats.org/officeDocument/2006/relationships" xmlns:p="http://schemas.openxmlformats.org/presentationml/2006/main">
  <p:tag name="MS_PLACEHOLDERID" val="PlaceholderID43073.5104976852045245"/>
</p:tagLst>
</file>

<file path=ppt/tags/tag189.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073.5104976852059110"/>
</p:tagLst>
</file>

<file path=ppt/tags/tag19.xml><?xml version="1.0" encoding="utf-8"?>
<p:tagLst xmlns:a="http://schemas.openxmlformats.org/drawingml/2006/main" xmlns:r="http://schemas.openxmlformats.org/officeDocument/2006/relationships" xmlns:p="http://schemas.openxmlformats.org/presentationml/2006/main">
  <p:tag name="MS_PLACEHOLDERID" val="PlaceholderID44091.434837963087144"/>
</p:tagLst>
</file>

<file path=ppt/tags/tag190.xml><?xml version="1.0" encoding="utf-8"?>
<p:tagLst xmlns:a="http://schemas.openxmlformats.org/drawingml/2006/main" xmlns:r="http://schemas.openxmlformats.org/officeDocument/2006/relationships" xmlns:p="http://schemas.openxmlformats.org/presentationml/2006/main">
  <p:tag name="MS_PLACEHOLDERID" val="PlaceholderID43073.5104976852007377"/>
</p:tagLst>
</file>

<file path=ppt/tags/tag191.xml><?xml version="1.0" encoding="utf-8"?>
<p:tagLst xmlns:a="http://schemas.openxmlformats.org/drawingml/2006/main" xmlns:r="http://schemas.openxmlformats.org/officeDocument/2006/relationships" xmlns:p="http://schemas.openxmlformats.org/presentationml/2006/main">
  <p:tag name="MS_PLACEHOLDERID" val="PlaceholderID43073.5104976852011740"/>
</p:tagLst>
</file>

<file path=ppt/tags/tag192.xml><?xml version="1.0" encoding="utf-8"?>
<p:tagLst xmlns:a="http://schemas.openxmlformats.org/drawingml/2006/main" xmlns:r="http://schemas.openxmlformats.org/officeDocument/2006/relationships" xmlns:p="http://schemas.openxmlformats.org/presentationml/2006/main">
  <p:tag name="STYLEXMLFILE" val="Cover Contact"/>
  <p:tag name="MS_XMLFILE_REGKEY" val=""/>
  <p:tag name="MS_PLACEHOLDERID" val="PlaceholderID43073.5104976852094910"/>
</p:tagLst>
</file>

<file path=ppt/tags/tag193.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25373"/>
</p:tagLst>
</file>

<file path=ppt/tags/tag194.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073.5104976852087810"/>
</p:tagLst>
</file>

<file path=ppt/tags/tag195.xml><?xml version="1.0" encoding="utf-8"?>
<p:tagLst xmlns:a="http://schemas.openxmlformats.org/drawingml/2006/main" xmlns:r="http://schemas.openxmlformats.org/officeDocument/2006/relationships" xmlns:p="http://schemas.openxmlformats.org/presentationml/2006/main">
  <p:tag name="PLACEHOLDERAUTOMATIONTAG" val="DisclaimerShape"/>
  <p:tag name="MS_XMLFILE_REGKEY" val=""/>
  <p:tag name="MS_PLACEHOLDERID" val="PlaceholderID43073.5104976852057769"/>
</p:tagLst>
</file>

<file path=ppt/tags/tag196.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86565"/>
</p:tagLst>
</file>

<file path=ppt/tags/tag197.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Lst>
</file>

<file path=ppt/tags/tag198.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199.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2.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Lst>
</file>

<file path=ppt/tags/tag2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05623"/>
</p:tagLst>
</file>

<file path=ppt/tags/tag20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57951"/>
</p:tagLst>
</file>

<file path=ppt/tags/tag201.xml><?xml version="1.0" encoding="utf-8"?>
<p:tagLst xmlns:a="http://schemas.openxmlformats.org/drawingml/2006/main" xmlns:r="http://schemas.openxmlformats.org/officeDocument/2006/relationships" xmlns:p="http://schemas.openxmlformats.org/presentationml/2006/main">
  <p:tag name="MS_PLACEHOLDERID" val="PlaceholderID43917.5059722222028956"/>
</p:tagLst>
</file>

<file path=ppt/tags/tag202.xml><?xml version="1.0" encoding="utf-8"?>
<p:tagLst xmlns:a="http://schemas.openxmlformats.org/drawingml/2006/main" xmlns:r="http://schemas.openxmlformats.org/officeDocument/2006/relationships" xmlns:p="http://schemas.openxmlformats.org/presentationml/2006/main">
  <p:tag name="MS_PLACEHOLDERID" val="PlaceholderID43917.5059722222030194"/>
</p:tagLst>
</file>

<file path=ppt/tags/tag203.xml><?xml version="1.0" encoding="utf-8"?>
<p:tagLst xmlns:a="http://schemas.openxmlformats.org/drawingml/2006/main" xmlns:r="http://schemas.openxmlformats.org/officeDocument/2006/relationships" xmlns:p="http://schemas.openxmlformats.org/presentationml/2006/main">
  <p:tag name="STYLEXMLFILE" val="Default Style List"/>
  <p:tag name="PLACEHOLDERAUTOMATIONTAG" val="TableOfContentsText"/>
  <p:tag name="MS_XMLFILE_REGKEY" val=""/>
  <p:tag name="MS_PLACEHOLDERID" val="PlaceholderID43917.5059722222077474"/>
</p:tagLst>
</file>

<file path=ppt/tags/tag20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01401"/>
</p:tagLst>
</file>

<file path=ppt/tags/tag205.xml><?xml version="1.0" encoding="utf-8"?>
<p:tagLst xmlns:a="http://schemas.openxmlformats.org/drawingml/2006/main" xmlns:r="http://schemas.openxmlformats.org/officeDocument/2006/relationships" xmlns:p="http://schemas.openxmlformats.org/presentationml/2006/main">
  <p:tag name="MS_PLACEHOLDERID" val="PlaceholderID43917.5059722222076072"/>
</p:tagLst>
</file>

<file path=ppt/tags/tag206.xml><?xml version="1.0" encoding="utf-8"?>
<p:tagLst xmlns:a="http://schemas.openxmlformats.org/drawingml/2006/main" xmlns:r="http://schemas.openxmlformats.org/officeDocument/2006/relationships" xmlns:p="http://schemas.openxmlformats.org/presentationml/2006/main">
  <p:tag name="MS_PLACEHOLDERID" val="PlaceholderID43917.5059722222081449"/>
</p:tagLst>
</file>

<file path=ppt/tags/tag207.xml><?xml version="1.0" encoding="utf-8"?>
<p:tagLst xmlns:a="http://schemas.openxmlformats.org/drawingml/2006/main" xmlns:r="http://schemas.openxmlformats.org/officeDocument/2006/relationships" xmlns:p="http://schemas.openxmlformats.org/presentationml/2006/main">
  <p:tag name="PICTUREXMLFILE" val="Default Picture Settings"/>
  <p:tag name="PLACEHOLDERAUTOMATIONTAG" val="NoAutomation"/>
  <p:tag name="MS_XMLFILE_REGKEY" val=""/>
  <p:tag name="MS_PLACEHOLDERID" val="PlaceholderID43917.5059722222070903"/>
</p:tagLst>
</file>

<file path=ppt/tags/tag208.xml><?xml version="1.0" encoding="utf-8"?>
<p:tagLst xmlns:a="http://schemas.openxmlformats.org/drawingml/2006/main" xmlns:r="http://schemas.openxmlformats.org/officeDocument/2006/relationships" xmlns:p="http://schemas.openxmlformats.org/presentationml/2006/main">
  <p:tag name="MS_PLACEHOLDERID" val="PlaceholderID43917.5059722222004535"/>
</p:tagLst>
</file>

<file path=ppt/tags/tag209.xml><?xml version="1.0" encoding="utf-8"?>
<p:tagLst xmlns:a="http://schemas.openxmlformats.org/drawingml/2006/main" xmlns:r="http://schemas.openxmlformats.org/officeDocument/2006/relationships" xmlns:p="http://schemas.openxmlformats.org/presentationml/2006/main">
  <p:tag name="MS_PLACEHOLDERID" val="PlaceholderID43917.5059722222041403"/>
</p:tagLst>
</file>

<file path=ppt/tags/tag21.xml><?xml version="1.0" encoding="utf-8"?>
<p:tagLst xmlns:a="http://schemas.openxmlformats.org/drawingml/2006/main" xmlns:r="http://schemas.openxmlformats.org/officeDocument/2006/relationships" xmlns:p="http://schemas.openxmlformats.org/presentationml/2006/main">
  <p:tag name="MS_PLACEHOLDERID" val="PlaceholderID43917.5059722222094955"/>
</p:tagLst>
</file>

<file path=ppt/tags/tag21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86261"/>
</p:tagLst>
</file>

<file path=ppt/tags/tag21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79048"/>
</p:tagLst>
</file>

<file path=ppt/tags/tag212.xml><?xml version="1.0" encoding="utf-8"?>
<p:tagLst xmlns:a="http://schemas.openxmlformats.org/drawingml/2006/main" xmlns:r="http://schemas.openxmlformats.org/officeDocument/2006/relationships" xmlns:p="http://schemas.openxmlformats.org/presentationml/2006/main">
  <p:tag name="MS_PLACEHOLDERID" val="PlaceholderID44091.434837963037353"/>
</p:tagLst>
</file>

<file path=ppt/tags/tag213.xml><?xml version="1.0" encoding="utf-8"?>
<p:tagLst xmlns:a="http://schemas.openxmlformats.org/drawingml/2006/main" xmlns:r="http://schemas.openxmlformats.org/officeDocument/2006/relationships" xmlns:p="http://schemas.openxmlformats.org/presentationml/2006/main">
  <p:tag name="MS_PLACEHOLDERID" val="PlaceholderID44091.434837963096195"/>
</p:tagLst>
</file>

<file path=ppt/tags/tag214.xml><?xml version="1.0" encoding="utf-8"?>
<p:tagLst xmlns:a="http://schemas.openxmlformats.org/drawingml/2006/main" xmlns:r="http://schemas.openxmlformats.org/officeDocument/2006/relationships" xmlns:p="http://schemas.openxmlformats.org/presentationml/2006/main">
  <p:tag name="MS_PLACEHOLDERID" val="PlaceholderID44091.434837963087144"/>
</p:tagLst>
</file>

<file path=ppt/tags/tag21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05623"/>
</p:tagLst>
</file>

<file path=ppt/tags/tag216.xml><?xml version="1.0" encoding="utf-8"?>
<p:tagLst xmlns:a="http://schemas.openxmlformats.org/drawingml/2006/main" xmlns:r="http://schemas.openxmlformats.org/officeDocument/2006/relationships" xmlns:p="http://schemas.openxmlformats.org/presentationml/2006/main">
  <p:tag name="MS_PLACEHOLDERID" val="PlaceholderID43917.5059722222094955"/>
</p:tagLst>
</file>

<file path=ppt/tags/tag21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36401"/>
</p:tagLst>
</file>

<file path=ppt/tags/tag218.xml><?xml version="1.0" encoding="utf-8"?>
<p:tagLst xmlns:a="http://schemas.openxmlformats.org/drawingml/2006/main" xmlns:r="http://schemas.openxmlformats.org/officeDocument/2006/relationships" xmlns:p="http://schemas.openxmlformats.org/presentationml/2006/main">
  <p:tag name="MS_PLACEHOLDERID" val="PlaceholderID43917.5059722222052486"/>
</p:tagLst>
</file>

<file path=ppt/tags/tag219.xml><?xml version="1.0" encoding="utf-8"?>
<p:tagLst xmlns:a="http://schemas.openxmlformats.org/drawingml/2006/main" xmlns:r="http://schemas.openxmlformats.org/officeDocument/2006/relationships" xmlns:p="http://schemas.openxmlformats.org/presentationml/2006/main">
  <p:tag name="MS_PLACEHOLDERID" val="PlaceholderID44091.434837963076711"/>
</p:tagLst>
</file>

<file path=ppt/tags/tag2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36401"/>
</p:tagLst>
</file>

<file path=ppt/tags/tag220.xml><?xml version="1.0" encoding="utf-8"?>
<p:tagLst xmlns:a="http://schemas.openxmlformats.org/drawingml/2006/main" xmlns:r="http://schemas.openxmlformats.org/officeDocument/2006/relationships" xmlns:p="http://schemas.openxmlformats.org/presentationml/2006/main">
  <p:tag name="MS_PLACEHOLDERID" val="PlaceholderID44091.434837963005350"/>
</p:tagLst>
</file>

<file path=ppt/tags/tag221.xml><?xml version="1.0" encoding="utf-8"?>
<p:tagLst xmlns:a="http://schemas.openxmlformats.org/drawingml/2006/main" xmlns:r="http://schemas.openxmlformats.org/officeDocument/2006/relationships" xmlns:p="http://schemas.openxmlformats.org/presentationml/2006/main">
  <p:tag name="MS_PLACEHOLDERID" val="PlaceholderID44091.434837963059245"/>
</p:tagLst>
</file>

<file path=ppt/tags/tag22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46870"/>
</p:tagLst>
</file>

<file path=ppt/tags/tag223.xml><?xml version="1.0" encoding="utf-8"?>
<p:tagLst xmlns:a="http://schemas.openxmlformats.org/drawingml/2006/main" xmlns:r="http://schemas.openxmlformats.org/officeDocument/2006/relationships" xmlns:p="http://schemas.openxmlformats.org/presentationml/2006/main">
  <p:tag name="MS_PLACEHOLDERID" val="PlaceholderID43917.5059722222029816"/>
</p:tagLst>
</file>

<file path=ppt/tags/tag22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2269"/>
</p:tagLst>
</file>

<file path=ppt/tags/tag225.xml><?xml version="1.0" encoding="utf-8"?>
<p:tagLst xmlns:a="http://schemas.openxmlformats.org/drawingml/2006/main" xmlns:r="http://schemas.openxmlformats.org/officeDocument/2006/relationships" xmlns:p="http://schemas.openxmlformats.org/presentationml/2006/main">
  <p:tag name="MS_PLACEHOLDERID" val="PlaceholderID43917.5059722222064782"/>
</p:tagLst>
</file>

<file path=ppt/tags/tag226.xml><?xml version="1.0" encoding="utf-8"?>
<p:tagLst xmlns:a="http://schemas.openxmlformats.org/drawingml/2006/main" xmlns:r="http://schemas.openxmlformats.org/officeDocument/2006/relationships" xmlns:p="http://schemas.openxmlformats.org/presentationml/2006/main">
  <p:tag name="MS_PLACEHOLDERID" val="PlaceholderID43917.5059722222026379"/>
</p:tagLst>
</file>

<file path=ppt/tags/tag227.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27934"/>
</p:tagLst>
</file>

<file path=ppt/tags/tag228.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82980"/>
</p:tagLst>
</file>

<file path=ppt/tags/tag229.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82460"/>
</p:tagLst>
</file>

<file path=ppt/tags/tag23.xml><?xml version="1.0" encoding="utf-8"?>
<p:tagLst xmlns:a="http://schemas.openxmlformats.org/drawingml/2006/main" xmlns:r="http://schemas.openxmlformats.org/officeDocument/2006/relationships" xmlns:p="http://schemas.openxmlformats.org/presentationml/2006/main">
  <p:tag name="MS_PLACEHOLDERID" val="PlaceholderID43917.5059722222052486"/>
</p:tagLst>
</file>

<file path=ppt/tags/tag230.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8916"/>
</p:tagLst>
</file>

<file path=ppt/tags/tag231.xml><?xml version="1.0" encoding="utf-8"?>
<p:tagLst xmlns:a="http://schemas.openxmlformats.org/drawingml/2006/main" xmlns:r="http://schemas.openxmlformats.org/officeDocument/2006/relationships" xmlns:p="http://schemas.openxmlformats.org/presentationml/2006/main">
  <p:tag name="MS_PLACEHOLDERID" val="PlaceholderID43917.5059722222098609"/>
</p:tagLst>
</file>

<file path=ppt/tags/tag23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1096"/>
</p:tagLst>
</file>

<file path=ppt/tags/tag23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2686"/>
</p:tagLst>
</file>

<file path=ppt/tags/tag23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9511"/>
</p:tagLst>
</file>

<file path=ppt/tags/tag23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8000"/>
</p:tagLst>
</file>

<file path=ppt/tags/tag236.xml><?xml version="1.0" encoding="utf-8"?>
<p:tagLst xmlns:a="http://schemas.openxmlformats.org/drawingml/2006/main" xmlns:r="http://schemas.openxmlformats.org/officeDocument/2006/relationships" xmlns:p="http://schemas.openxmlformats.org/presentationml/2006/main">
  <p:tag name="MS_PLACEHOLDERID" val="PlaceholderID43917.5059722222024393"/>
</p:tagLst>
</file>

<file path=ppt/tags/tag23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53387"/>
</p:tagLst>
</file>

<file path=ppt/tags/tag238.xml><?xml version="1.0" encoding="utf-8"?>
<p:tagLst xmlns:a="http://schemas.openxmlformats.org/drawingml/2006/main" xmlns:r="http://schemas.openxmlformats.org/officeDocument/2006/relationships" xmlns:p="http://schemas.openxmlformats.org/presentationml/2006/main">
  <p:tag name="MS_PLACEHOLDERID" val="PlaceholderID43917.5059722222010636"/>
</p:tagLst>
</file>

<file path=ppt/tags/tag23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9941"/>
</p:tagLst>
</file>

<file path=ppt/tags/tag24.xml><?xml version="1.0" encoding="utf-8"?>
<p:tagLst xmlns:a="http://schemas.openxmlformats.org/drawingml/2006/main" xmlns:r="http://schemas.openxmlformats.org/officeDocument/2006/relationships" xmlns:p="http://schemas.openxmlformats.org/presentationml/2006/main">
  <p:tag name="MS_PLACEHOLDERID" val="PlaceholderID44091.434837963076711"/>
</p:tagLst>
</file>

<file path=ppt/tags/tag24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7617"/>
</p:tagLst>
</file>

<file path=ppt/tags/tag241.xml><?xml version="1.0" encoding="utf-8"?>
<p:tagLst xmlns:a="http://schemas.openxmlformats.org/drawingml/2006/main" xmlns:r="http://schemas.openxmlformats.org/officeDocument/2006/relationships" xmlns:p="http://schemas.openxmlformats.org/presentationml/2006/main">
  <p:tag name="MS_PLACEHOLDERID" val="PlaceholderID43917.5059722222001570"/>
</p:tagLst>
</file>

<file path=ppt/tags/tag242.xml><?xml version="1.0" encoding="utf-8"?>
<p:tagLst xmlns:a="http://schemas.openxmlformats.org/drawingml/2006/main" xmlns:r="http://schemas.openxmlformats.org/officeDocument/2006/relationships" xmlns:p="http://schemas.openxmlformats.org/presentationml/2006/main">
  <p:tag name="MS_PLACEHOLDERID" val="PlaceholderID43917.5059722222057518"/>
</p:tagLst>
</file>

<file path=ppt/tags/tag243.xml><?xml version="1.0" encoding="utf-8"?>
<p:tagLst xmlns:a="http://schemas.openxmlformats.org/drawingml/2006/main" xmlns:r="http://schemas.openxmlformats.org/officeDocument/2006/relationships" xmlns:p="http://schemas.openxmlformats.org/presentationml/2006/main">
  <p:tag name="MS_PLACEHOLDERID" val="PlaceholderID43917.5059722222010005"/>
</p:tagLst>
</file>

<file path=ppt/tags/tag244.xml><?xml version="1.0" encoding="utf-8"?>
<p:tagLst xmlns:a="http://schemas.openxmlformats.org/drawingml/2006/main" xmlns:r="http://schemas.openxmlformats.org/officeDocument/2006/relationships" xmlns:p="http://schemas.openxmlformats.org/presentationml/2006/main">
  <p:tag name="MS_PLACEHOLDERID" val="PlaceholderID43917.5059722222010302"/>
</p:tagLst>
</file>

<file path=ppt/tags/tag245.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79888"/>
</p:tagLst>
</file>

<file path=ppt/tags/tag246.xml><?xml version="1.0" encoding="utf-8"?>
<p:tagLst xmlns:a="http://schemas.openxmlformats.org/drawingml/2006/main" xmlns:r="http://schemas.openxmlformats.org/officeDocument/2006/relationships" xmlns:p="http://schemas.openxmlformats.org/presentationml/2006/main">
  <p:tag name="MS_PLACEHOLDERID" val="PlaceholderID43917.5059722222028448"/>
</p:tagLst>
</file>

<file path=ppt/tags/tag247.xml><?xml version="1.0" encoding="utf-8"?>
<p:tagLst xmlns:a="http://schemas.openxmlformats.org/drawingml/2006/main" xmlns:r="http://schemas.openxmlformats.org/officeDocument/2006/relationships" xmlns:p="http://schemas.openxmlformats.org/presentationml/2006/main">
  <p:tag name="MS_PLACEHOLDERID" val="PlaceholderID44091.434837963004564"/>
</p:tagLst>
</file>

<file path=ppt/tags/tag248.xml><?xml version="1.0" encoding="utf-8"?>
<p:tagLst xmlns:a="http://schemas.openxmlformats.org/drawingml/2006/main" xmlns:r="http://schemas.openxmlformats.org/officeDocument/2006/relationships" xmlns:p="http://schemas.openxmlformats.org/presentationml/2006/main">
  <p:tag name="MS_PLACEHOLDERID" val="PlaceholderID43917.5059722222029577"/>
</p:tagLst>
</file>

<file path=ppt/tags/tag249.xml><?xml version="1.0" encoding="utf-8"?>
<p:tagLst xmlns:a="http://schemas.openxmlformats.org/drawingml/2006/main" xmlns:r="http://schemas.openxmlformats.org/officeDocument/2006/relationships" xmlns:p="http://schemas.openxmlformats.org/presentationml/2006/main">
  <p:tag name="MS_PLACEHOLDERID" val="PlaceholderID43917.5059722222038201"/>
</p:tagLst>
</file>

<file path=ppt/tags/tag25.xml><?xml version="1.0" encoding="utf-8"?>
<p:tagLst xmlns:a="http://schemas.openxmlformats.org/drawingml/2006/main" xmlns:r="http://schemas.openxmlformats.org/officeDocument/2006/relationships" xmlns:p="http://schemas.openxmlformats.org/presentationml/2006/main">
  <p:tag name="MS_PLACEHOLDERID" val="PlaceholderID44091.434837963005350"/>
</p:tagLst>
</file>

<file path=ppt/tags/tag250.xml><?xml version="1.0" encoding="utf-8"?>
<p:tagLst xmlns:a="http://schemas.openxmlformats.org/drawingml/2006/main" xmlns:r="http://schemas.openxmlformats.org/officeDocument/2006/relationships" xmlns:p="http://schemas.openxmlformats.org/presentationml/2006/main">
  <p:tag name="MS_PLACEHOLDERID" val="PlaceholderID43917.5059722222030097"/>
</p:tagLst>
</file>

<file path=ppt/tags/tag251.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94857"/>
</p:tagLst>
</file>

<file path=ppt/tags/tag252.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97982"/>
</p:tagLst>
</file>

<file path=ppt/tags/tag253.xml><?xml version="1.0" encoding="utf-8"?>
<p:tagLst xmlns:a="http://schemas.openxmlformats.org/drawingml/2006/main" xmlns:r="http://schemas.openxmlformats.org/officeDocument/2006/relationships" xmlns:p="http://schemas.openxmlformats.org/presentationml/2006/main">
  <p:tag name="MS_PLACEHOLDERID" val="PlaceholderID43917.5059722222040137"/>
</p:tagLst>
</file>

<file path=ppt/tags/tag254.xml><?xml version="1.0" encoding="utf-8"?>
<p:tagLst xmlns:a="http://schemas.openxmlformats.org/drawingml/2006/main" xmlns:r="http://schemas.openxmlformats.org/officeDocument/2006/relationships" xmlns:p="http://schemas.openxmlformats.org/presentationml/2006/main">
  <p:tag name="MS_PLACEHOLDERID" val="PlaceholderID44091.434837963027827"/>
</p:tagLst>
</file>

<file path=ppt/tags/tag255.xml><?xml version="1.0" encoding="utf-8"?>
<p:tagLst xmlns:a="http://schemas.openxmlformats.org/drawingml/2006/main" xmlns:r="http://schemas.openxmlformats.org/officeDocument/2006/relationships" xmlns:p="http://schemas.openxmlformats.org/presentationml/2006/main">
  <p:tag name="MS_PLACEHOLDERID" val="PlaceholderID43917.5059722222016044"/>
</p:tagLst>
</file>

<file path=ppt/tags/tag256.xml><?xml version="1.0" encoding="utf-8"?>
<p:tagLst xmlns:a="http://schemas.openxmlformats.org/drawingml/2006/main" xmlns:r="http://schemas.openxmlformats.org/officeDocument/2006/relationships" xmlns:p="http://schemas.openxmlformats.org/presentationml/2006/main">
  <p:tag name="MS_PLACEHOLDERID" val="PlaceholderID43917.5059722222016282"/>
</p:tagLst>
</file>

<file path=ppt/tags/tag257.xml><?xml version="1.0" encoding="utf-8"?>
<p:tagLst xmlns:a="http://schemas.openxmlformats.org/drawingml/2006/main" xmlns:r="http://schemas.openxmlformats.org/officeDocument/2006/relationships" xmlns:p="http://schemas.openxmlformats.org/presentationml/2006/main">
  <p:tag name="MS_PLACEHOLDERID" val="PlaceholderID43917.5059722222064658"/>
</p:tagLst>
</file>

<file path=ppt/tags/tag258.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41007"/>
</p:tagLst>
</file>

<file path=ppt/tags/tag259.xml><?xml version="1.0" encoding="utf-8"?>
<p:tagLst xmlns:a="http://schemas.openxmlformats.org/drawingml/2006/main" xmlns:r="http://schemas.openxmlformats.org/officeDocument/2006/relationships" xmlns:p="http://schemas.openxmlformats.org/presentationml/2006/main">
  <p:tag name="MS_PLACEHOLDERID" val="PlaceholderID44091.434837963041276"/>
</p:tagLst>
</file>

<file path=ppt/tags/tag26.xml><?xml version="1.0" encoding="utf-8"?>
<p:tagLst xmlns:a="http://schemas.openxmlformats.org/drawingml/2006/main" xmlns:r="http://schemas.openxmlformats.org/officeDocument/2006/relationships" xmlns:p="http://schemas.openxmlformats.org/presentationml/2006/main">
  <p:tag name="MS_PLACEHOLDERID" val="PlaceholderID44091.434837963059245"/>
</p:tagLst>
</file>

<file path=ppt/tags/tag260.xml><?xml version="1.0" encoding="utf-8"?>
<p:tagLst xmlns:a="http://schemas.openxmlformats.org/drawingml/2006/main" xmlns:r="http://schemas.openxmlformats.org/officeDocument/2006/relationships" xmlns:p="http://schemas.openxmlformats.org/presentationml/2006/main">
  <p:tag name="MS_PLACEHOLDERID" val="PlaceholderID43917.5059722222071273"/>
</p:tagLst>
</file>

<file path=ppt/tags/tag261.xml><?xml version="1.0" encoding="utf-8"?>
<p:tagLst xmlns:a="http://schemas.openxmlformats.org/drawingml/2006/main" xmlns:r="http://schemas.openxmlformats.org/officeDocument/2006/relationships" xmlns:p="http://schemas.openxmlformats.org/presentationml/2006/main">
  <p:tag name="MS_PLACEHOLDERID" val="PlaceholderID43917.5059722222032620"/>
</p:tagLst>
</file>

<file path=ppt/tags/tag262.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63317"/>
</p:tagLst>
</file>

<file path=ppt/tags/tag263.xml><?xml version="1.0" encoding="utf-8"?>
<p:tagLst xmlns:a="http://schemas.openxmlformats.org/drawingml/2006/main" xmlns:r="http://schemas.openxmlformats.org/officeDocument/2006/relationships" xmlns:p="http://schemas.openxmlformats.org/presentationml/2006/main">
  <p:tag name="MS_PLACEHOLDERID" val="PlaceholderID43917.5059722222020756"/>
</p:tagLst>
</file>

<file path=ppt/tags/tag264.xml><?xml version="1.0" encoding="utf-8"?>
<p:tagLst xmlns:a="http://schemas.openxmlformats.org/drawingml/2006/main" xmlns:r="http://schemas.openxmlformats.org/officeDocument/2006/relationships" xmlns:p="http://schemas.openxmlformats.org/presentationml/2006/main">
  <p:tag name="MS_PLACEHOLDERID" val="PlaceholderID43917.5059722222018601"/>
</p:tagLst>
</file>

<file path=ppt/tags/tag265.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8335"/>
</p:tagLst>
</file>

<file path=ppt/tags/tag266.xml><?xml version="1.0" encoding="utf-8"?>
<p:tagLst xmlns:a="http://schemas.openxmlformats.org/drawingml/2006/main" xmlns:r="http://schemas.openxmlformats.org/officeDocument/2006/relationships" xmlns:p="http://schemas.openxmlformats.org/presentationml/2006/main">
  <p:tag name="MS_PLACEHOLDERID" val="PlaceholderID43917.5059722222008071"/>
</p:tagLst>
</file>

<file path=ppt/tags/tag26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45797"/>
</p:tagLst>
</file>

<file path=ppt/tags/tag26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0572"/>
</p:tagLst>
</file>

<file path=ppt/tags/tag26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6136"/>
</p:tagLst>
</file>

<file path=ppt/tags/tag2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46870"/>
</p:tagLst>
</file>

<file path=ppt/tags/tag27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78521"/>
</p:tagLst>
</file>

<file path=ppt/tags/tag27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37890"/>
</p:tagLst>
</file>

<file path=ppt/tags/tag27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8966"/>
</p:tagLst>
</file>

<file path=ppt/tags/tag273.xml><?xml version="1.0" encoding="utf-8"?>
<p:tagLst xmlns:a="http://schemas.openxmlformats.org/drawingml/2006/main" xmlns:r="http://schemas.openxmlformats.org/officeDocument/2006/relationships" xmlns:p="http://schemas.openxmlformats.org/presentationml/2006/main">
  <p:tag name="MS_PLACEHOLDERID" val="PlaceholderID43917.5059722222091937"/>
</p:tagLst>
</file>

<file path=ppt/tags/tag274.xml><?xml version="1.0" encoding="utf-8"?>
<p:tagLst xmlns:a="http://schemas.openxmlformats.org/drawingml/2006/main" xmlns:r="http://schemas.openxmlformats.org/officeDocument/2006/relationships" xmlns:p="http://schemas.openxmlformats.org/presentationml/2006/main">
  <p:tag name="MS_PLACEHOLDERID" val="PlaceholderID43917.5059722222063174"/>
</p:tagLst>
</file>

<file path=ppt/tags/tag275.xml><?xml version="1.0" encoding="utf-8"?>
<p:tagLst xmlns:a="http://schemas.openxmlformats.org/drawingml/2006/main" xmlns:r="http://schemas.openxmlformats.org/officeDocument/2006/relationships" xmlns:p="http://schemas.openxmlformats.org/presentationml/2006/main">
  <p:tag name="MS_PLACEHOLDERID" val="PlaceholderID43917.5059722222062764"/>
</p:tagLst>
</file>

<file path=ppt/tags/tag276.xml><?xml version="1.0" encoding="utf-8"?>
<p:tagLst xmlns:a="http://schemas.openxmlformats.org/drawingml/2006/main" xmlns:r="http://schemas.openxmlformats.org/officeDocument/2006/relationships" xmlns:p="http://schemas.openxmlformats.org/presentationml/2006/main">
  <p:tag name="MS_PLACEHOLDERID" val="PlaceholderID43917.5059722222042845"/>
</p:tagLst>
</file>

<file path=ppt/tags/tag277.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917.5059722222009797"/>
</p:tagLst>
</file>

<file path=ppt/tags/tag278.xml><?xml version="1.0" encoding="utf-8"?>
<p:tagLst xmlns:a="http://schemas.openxmlformats.org/drawingml/2006/main" xmlns:r="http://schemas.openxmlformats.org/officeDocument/2006/relationships" xmlns:p="http://schemas.openxmlformats.org/presentationml/2006/main">
  <p:tag name="MS_PLACEHOLDERID" val="PlaceholderID43917.5059722222056104"/>
</p:tagLst>
</file>

<file path=ppt/tags/tag279.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69448"/>
</p:tagLst>
</file>

<file path=ppt/tags/tag28.xml><?xml version="1.0" encoding="utf-8"?>
<p:tagLst xmlns:a="http://schemas.openxmlformats.org/drawingml/2006/main" xmlns:r="http://schemas.openxmlformats.org/officeDocument/2006/relationships" xmlns:p="http://schemas.openxmlformats.org/presentationml/2006/main">
  <p:tag name="MS_PLACEHOLDERID" val="PlaceholderID43917.5059722222029816"/>
</p:tagLst>
</file>

<file path=ppt/tags/tag280.xml><?xml version="1.0" encoding="utf-8"?>
<p:tagLst xmlns:a="http://schemas.openxmlformats.org/drawingml/2006/main" xmlns:r="http://schemas.openxmlformats.org/officeDocument/2006/relationships" xmlns:p="http://schemas.openxmlformats.org/presentationml/2006/main">
  <p:tag name="MS_PLACEHOLDERID" val="PlaceholderID43917.5059722222091371"/>
</p:tagLst>
</file>

<file path=ppt/tags/tag281.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917.5059722222083481"/>
</p:tagLst>
</file>

<file path=ppt/tags/tag282.xml><?xml version="1.0" encoding="utf-8"?>
<p:tagLst xmlns:a="http://schemas.openxmlformats.org/drawingml/2006/main" xmlns:r="http://schemas.openxmlformats.org/officeDocument/2006/relationships" xmlns:p="http://schemas.openxmlformats.org/presentationml/2006/main">
  <p:tag name="MS_PLACEHOLDERID" val="PlaceholderID43917.5059722222002262"/>
</p:tagLst>
</file>

<file path=ppt/tags/tag283.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54336"/>
</p:tagLst>
</file>

<file path=ppt/tags/tag284.xml><?xml version="1.0" encoding="utf-8"?>
<p:tagLst xmlns:a="http://schemas.openxmlformats.org/drawingml/2006/main" xmlns:r="http://schemas.openxmlformats.org/officeDocument/2006/relationships" xmlns:p="http://schemas.openxmlformats.org/presentationml/2006/main">
  <p:tag name="MS_PLACEHOLDERID" val="PlaceholderID43917.5059722222091616"/>
</p:tagLst>
</file>

<file path=ppt/tags/tag285.xml><?xml version="1.0" encoding="utf-8"?>
<p:tagLst xmlns:a="http://schemas.openxmlformats.org/drawingml/2006/main" xmlns:r="http://schemas.openxmlformats.org/officeDocument/2006/relationships" xmlns:p="http://schemas.openxmlformats.org/presentationml/2006/main">
  <p:tag name="MS_PLACEHOLDERID" val="PlaceholderID44091.434837963043026"/>
</p:tagLst>
</file>

<file path=ppt/tags/tag286.xml><?xml version="1.0" encoding="utf-8"?>
<p:tagLst xmlns:a="http://schemas.openxmlformats.org/drawingml/2006/main" xmlns:r="http://schemas.openxmlformats.org/officeDocument/2006/relationships" xmlns:p="http://schemas.openxmlformats.org/presentationml/2006/main">
  <p:tag name="STYLEXMLFILE" val="Cover Contact"/>
  <p:tag name="MS_XMLFILE_REGKEY" val=""/>
  <p:tag name="MS_PLACEHOLDERID" val="PlaceholderID43917.5059722222067794"/>
</p:tagLst>
</file>

<file path=ppt/tags/tag287.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0245"/>
</p:tagLst>
</file>

<file path=ppt/tags/tag288.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51373"/>
</p:tagLst>
</file>

<file path=ppt/tags/tag289.xml><?xml version="1.0" encoding="utf-8"?>
<p:tagLst xmlns:a="http://schemas.openxmlformats.org/drawingml/2006/main" xmlns:r="http://schemas.openxmlformats.org/officeDocument/2006/relationships" xmlns:p="http://schemas.openxmlformats.org/presentationml/2006/main">
  <p:tag name="PLACEHOLDERAUTOMATIONTAG" val="DisclaimerShape"/>
  <p:tag name="MS_XMLFILE_REGKEY" val=""/>
  <p:tag name="MS_PLACEHOLDERID" val="PlaceholderID43917.5059722222046298"/>
</p:tagLst>
</file>

<file path=ppt/tags/tag2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2269"/>
</p:tagLst>
</file>

<file path=ppt/tags/tag290.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35347"/>
</p:tagLst>
</file>

<file path=ppt/tags/tag291.xml><?xml version="1.0" encoding="utf-8"?>
<p:tagLst xmlns:a="http://schemas.openxmlformats.org/drawingml/2006/main" xmlns:r="http://schemas.openxmlformats.org/officeDocument/2006/relationships" xmlns:p="http://schemas.openxmlformats.org/presentationml/2006/main">
  <p:tag name="MS_PLACEHOLDERID" val="PlaceholderID43917.5059722222040483"/>
</p:tagLst>
</file>

<file path=ppt/tags/tag292.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Lst>
</file>

<file path=ppt/tags/tag293.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294.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29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57951"/>
</p:tagLst>
</file>

<file path=ppt/tags/tag296.xml><?xml version="1.0" encoding="utf-8"?>
<p:tagLst xmlns:a="http://schemas.openxmlformats.org/drawingml/2006/main" xmlns:r="http://schemas.openxmlformats.org/officeDocument/2006/relationships" xmlns:p="http://schemas.openxmlformats.org/presentationml/2006/main">
  <p:tag name="MS_PLACEHOLDERID" val="PlaceholderID43917.5059722222028956"/>
</p:tagLst>
</file>

<file path=ppt/tags/tag297.xml><?xml version="1.0" encoding="utf-8"?>
<p:tagLst xmlns:a="http://schemas.openxmlformats.org/drawingml/2006/main" xmlns:r="http://schemas.openxmlformats.org/officeDocument/2006/relationships" xmlns:p="http://schemas.openxmlformats.org/presentationml/2006/main">
  <p:tag name="MS_PLACEHOLDERID" val="PlaceholderID43917.5059722222030194"/>
</p:tagLst>
</file>

<file path=ppt/tags/tag298.xml><?xml version="1.0" encoding="utf-8"?>
<p:tagLst xmlns:a="http://schemas.openxmlformats.org/drawingml/2006/main" xmlns:r="http://schemas.openxmlformats.org/officeDocument/2006/relationships" xmlns:p="http://schemas.openxmlformats.org/presentationml/2006/main">
  <p:tag name="STYLEXMLFILE" val="Default Style List"/>
  <p:tag name="PLACEHOLDERAUTOMATIONTAG" val="TableOfContentsText"/>
  <p:tag name="MS_XMLFILE_REGKEY" val=""/>
  <p:tag name="MS_PLACEHOLDERID" val="PlaceholderID43917.5059722222077474"/>
</p:tagLst>
</file>

<file path=ppt/tags/tag29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01401"/>
</p:tagLst>
</file>

<file path=ppt/tags/tag3.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30.xml><?xml version="1.0" encoding="utf-8"?>
<p:tagLst xmlns:a="http://schemas.openxmlformats.org/drawingml/2006/main" xmlns:r="http://schemas.openxmlformats.org/officeDocument/2006/relationships" xmlns:p="http://schemas.openxmlformats.org/presentationml/2006/main">
  <p:tag name="MS_PLACEHOLDERID" val="PlaceholderID43917.5059722222064782"/>
</p:tagLst>
</file>

<file path=ppt/tags/tag300.xml><?xml version="1.0" encoding="utf-8"?>
<p:tagLst xmlns:a="http://schemas.openxmlformats.org/drawingml/2006/main" xmlns:r="http://schemas.openxmlformats.org/officeDocument/2006/relationships" xmlns:p="http://schemas.openxmlformats.org/presentationml/2006/main">
  <p:tag name="MS_PLACEHOLDERID" val="PlaceholderID43917.5059722222076072"/>
</p:tagLst>
</file>

<file path=ppt/tags/tag301.xml><?xml version="1.0" encoding="utf-8"?>
<p:tagLst xmlns:a="http://schemas.openxmlformats.org/drawingml/2006/main" xmlns:r="http://schemas.openxmlformats.org/officeDocument/2006/relationships" xmlns:p="http://schemas.openxmlformats.org/presentationml/2006/main">
  <p:tag name="MS_PLACEHOLDERID" val="PlaceholderID43917.5059722222081449"/>
</p:tagLst>
</file>

<file path=ppt/tags/tag302.xml><?xml version="1.0" encoding="utf-8"?>
<p:tagLst xmlns:a="http://schemas.openxmlformats.org/drawingml/2006/main" xmlns:r="http://schemas.openxmlformats.org/officeDocument/2006/relationships" xmlns:p="http://schemas.openxmlformats.org/presentationml/2006/main">
  <p:tag name="PICTUREXMLFILE" val="Default Picture Settings"/>
  <p:tag name="PLACEHOLDERAUTOMATIONTAG" val="NoAutomation"/>
  <p:tag name="MS_XMLFILE_REGKEY" val=""/>
  <p:tag name="MS_PLACEHOLDERID" val="PlaceholderID43917.5059722222070903"/>
</p:tagLst>
</file>

<file path=ppt/tags/tag303.xml><?xml version="1.0" encoding="utf-8"?>
<p:tagLst xmlns:a="http://schemas.openxmlformats.org/drawingml/2006/main" xmlns:r="http://schemas.openxmlformats.org/officeDocument/2006/relationships" xmlns:p="http://schemas.openxmlformats.org/presentationml/2006/main">
  <p:tag name="MS_PLACEHOLDERID" val="PlaceholderID43917.5059722222004535"/>
</p:tagLst>
</file>

<file path=ppt/tags/tag304.xml><?xml version="1.0" encoding="utf-8"?>
<p:tagLst xmlns:a="http://schemas.openxmlformats.org/drawingml/2006/main" xmlns:r="http://schemas.openxmlformats.org/officeDocument/2006/relationships" xmlns:p="http://schemas.openxmlformats.org/presentationml/2006/main">
  <p:tag name="MS_PLACEHOLDERID" val="PlaceholderID43917.5059722222041403"/>
</p:tagLst>
</file>

<file path=ppt/tags/tag30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86261"/>
</p:tagLst>
</file>

<file path=ppt/tags/tag30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79048"/>
</p:tagLst>
</file>

<file path=ppt/tags/tag307.xml><?xml version="1.0" encoding="utf-8"?>
<p:tagLst xmlns:a="http://schemas.openxmlformats.org/drawingml/2006/main" xmlns:r="http://schemas.openxmlformats.org/officeDocument/2006/relationships" xmlns:p="http://schemas.openxmlformats.org/presentationml/2006/main">
  <p:tag name="MS_PLACEHOLDERID" val="PlaceholderID44091.434837963037353"/>
</p:tagLst>
</file>

<file path=ppt/tags/tag308.xml><?xml version="1.0" encoding="utf-8"?>
<p:tagLst xmlns:a="http://schemas.openxmlformats.org/drawingml/2006/main" xmlns:r="http://schemas.openxmlformats.org/officeDocument/2006/relationships" xmlns:p="http://schemas.openxmlformats.org/presentationml/2006/main">
  <p:tag name="MS_PLACEHOLDERID" val="PlaceholderID44091.434837963096195"/>
</p:tagLst>
</file>

<file path=ppt/tags/tag309.xml><?xml version="1.0" encoding="utf-8"?>
<p:tagLst xmlns:a="http://schemas.openxmlformats.org/drawingml/2006/main" xmlns:r="http://schemas.openxmlformats.org/officeDocument/2006/relationships" xmlns:p="http://schemas.openxmlformats.org/presentationml/2006/main">
  <p:tag name="MS_PLACEHOLDERID" val="PlaceholderID44091.434837963087144"/>
</p:tagLst>
</file>

<file path=ppt/tags/tag31.xml><?xml version="1.0" encoding="utf-8"?>
<p:tagLst xmlns:a="http://schemas.openxmlformats.org/drawingml/2006/main" xmlns:r="http://schemas.openxmlformats.org/officeDocument/2006/relationships" xmlns:p="http://schemas.openxmlformats.org/presentationml/2006/main">
  <p:tag name="MS_PLACEHOLDERID" val="PlaceholderID43917.5059722222026379"/>
</p:tagLst>
</file>

<file path=ppt/tags/tag31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05623"/>
</p:tagLst>
</file>

<file path=ppt/tags/tag311.xml><?xml version="1.0" encoding="utf-8"?>
<p:tagLst xmlns:a="http://schemas.openxmlformats.org/drawingml/2006/main" xmlns:r="http://schemas.openxmlformats.org/officeDocument/2006/relationships" xmlns:p="http://schemas.openxmlformats.org/presentationml/2006/main">
  <p:tag name="MS_PLACEHOLDERID" val="PlaceholderID43917.5059722222094955"/>
</p:tagLst>
</file>

<file path=ppt/tags/tag31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36401"/>
</p:tagLst>
</file>

<file path=ppt/tags/tag313.xml><?xml version="1.0" encoding="utf-8"?>
<p:tagLst xmlns:a="http://schemas.openxmlformats.org/drawingml/2006/main" xmlns:r="http://schemas.openxmlformats.org/officeDocument/2006/relationships" xmlns:p="http://schemas.openxmlformats.org/presentationml/2006/main">
  <p:tag name="MS_PLACEHOLDERID" val="PlaceholderID43917.5059722222052486"/>
</p:tagLst>
</file>

<file path=ppt/tags/tag314.xml><?xml version="1.0" encoding="utf-8"?>
<p:tagLst xmlns:a="http://schemas.openxmlformats.org/drawingml/2006/main" xmlns:r="http://schemas.openxmlformats.org/officeDocument/2006/relationships" xmlns:p="http://schemas.openxmlformats.org/presentationml/2006/main">
  <p:tag name="MS_PLACEHOLDERID" val="PlaceholderID44091.434837963076711"/>
</p:tagLst>
</file>

<file path=ppt/tags/tag315.xml><?xml version="1.0" encoding="utf-8"?>
<p:tagLst xmlns:a="http://schemas.openxmlformats.org/drawingml/2006/main" xmlns:r="http://schemas.openxmlformats.org/officeDocument/2006/relationships" xmlns:p="http://schemas.openxmlformats.org/presentationml/2006/main">
  <p:tag name="MS_PLACEHOLDERID" val="PlaceholderID44091.434837963005350"/>
</p:tagLst>
</file>

<file path=ppt/tags/tag316.xml><?xml version="1.0" encoding="utf-8"?>
<p:tagLst xmlns:a="http://schemas.openxmlformats.org/drawingml/2006/main" xmlns:r="http://schemas.openxmlformats.org/officeDocument/2006/relationships" xmlns:p="http://schemas.openxmlformats.org/presentationml/2006/main">
  <p:tag name="MS_PLACEHOLDERID" val="PlaceholderID44091.434837963059245"/>
</p:tagLst>
</file>

<file path=ppt/tags/tag31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46870"/>
</p:tagLst>
</file>

<file path=ppt/tags/tag318.xml><?xml version="1.0" encoding="utf-8"?>
<p:tagLst xmlns:a="http://schemas.openxmlformats.org/drawingml/2006/main" xmlns:r="http://schemas.openxmlformats.org/officeDocument/2006/relationships" xmlns:p="http://schemas.openxmlformats.org/presentationml/2006/main">
  <p:tag name="MS_PLACEHOLDERID" val="PlaceholderID43917.5059722222029816"/>
</p:tagLst>
</file>

<file path=ppt/tags/tag31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2269"/>
</p:tagLst>
</file>

<file path=ppt/tags/tag32.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27934"/>
</p:tagLst>
</file>

<file path=ppt/tags/tag320.xml><?xml version="1.0" encoding="utf-8"?>
<p:tagLst xmlns:a="http://schemas.openxmlformats.org/drawingml/2006/main" xmlns:r="http://schemas.openxmlformats.org/officeDocument/2006/relationships" xmlns:p="http://schemas.openxmlformats.org/presentationml/2006/main">
  <p:tag name="MS_PLACEHOLDERID" val="PlaceholderID43917.5059722222064782"/>
</p:tagLst>
</file>

<file path=ppt/tags/tag321.xml><?xml version="1.0" encoding="utf-8"?>
<p:tagLst xmlns:a="http://schemas.openxmlformats.org/drawingml/2006/main" xmlns:r="http://schemas.openxmlformats.org/officeDocument/2006/relationships" xmlns:p="http://schemas.openxmlformats.org/presentationml/2006/main">
  <p:tag name="MS_PLACEHOLDERID" val="PlaceholderID43917.5059722222026379"/>
</p:tagLst>
</file>

<file path=ppt/tags/tag322.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27934"/>
</p:tagLst>
</file>

<file path=ppt/tags/tag323.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82980"/>
</p:tagLst>
</file>

<file path=ppt/tags/tag324.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82460"/>
</p:tagLst>
</file>

<file path=ppt/tags/tag325.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8916"/>
</p:tagLst>
</file>

<file path=ppt/tags/tag326.xml><?xml version="1.0" encoding="utf-8"?>
<p:tagLst xmlns:a="http://schemas.openxmlformats.org/drawingml/2006/main" xmlns:r="http://schemas.openxmlformats.org/officeDocument/2006/relationships" xmlns:p="http://schemas.openxmlformats.org/presentationml/2006/main">
  <p:tag name="MS_PLACEHOLDERID" val="PlaceholderID43917.5059722222098609"/>
</p:tagLst>
</file>

<file path=ppt/tags/tag32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1096"/>
</p:tagLst>
</file>

<file path=ppt/tags/tag32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2686"/>
</p:tagLst>
</file>

<file path=ppt/tags/tag32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9511"/>
</p:tagLst>
</file>

<file path=ppt/tags/tag33.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82980"/>
</p:tagLst>
</file>

<file path=ppt/tags/tag33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8000"/>
</p:tagLst>
</file>

<file path=ppt/tags/tag331.xml><?xml version="1.0" encoding="utf-8"?>
<p:tagLst xmlns:a="http://schemas.openxmlformats.org/drawingml/2006/main" xmlns:r="http://schemas.openxmlformats.org/officeDocument/2006/relationships" xmlns:p="http://schemas.openxmlformats.org/presentationml/2006/main">
  <p:tag name="MS_PLACEHOLDERID" val="PlaceholderID43917.5059722222024393"/>
</p:tagLst>
</file>

<file path=ppt/tags/tag33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53387"/>
</p:tagLst>
</file>

<file path=ppt/tags/tag333.xml><?xml version="1.0" encoding="utf-8"?>
<p:tagLst xmlns:a="http://schemas.openxmlformats.org/drawingml/2006/main" xmlns:r="http://schemas.openxmlformats.org/officeDocument/2006/relationships" xmlns:p="http://schemas.openxmlformats.org/presentationml/2006/main">
  <p:tag name="MS_PLACEHOLDERID" val="PlaceholderID43917.5059722222010636"/>
</p:tagLst>
</file>

<file path=ppt/tags/tag33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9941"/>
</p:tagLst>
</file>

<file path=ppt/tags/tag33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7617"/>
</p:tagLst>
</file>

<file path=ppt/tags/tag336.xml><?xml version="1.0" encoding="utf-8"?>
<p:tagLst xmlns:a="http://schemas.openxmlformats.org/drawingml/2006/main" xmlns:r="http://schemas.openxmlformats.org/officeDocument/2006/relationships" xmlns:p="http://schemas.openxmlformats.org/presentationml/2006/main">
  <p:tag name="MS_PLACEHOLDERID" val="PlaceholderID43917.5059722222001570"/>
</p:tagLst>
</file>

<file path=ppt/tags/tag337.xml><?xml version="1.0" encoding="utf-8"?>
<p:tagLst xmlns:a="http://schemas.openxmlformats.org/drawingml/2006/main" xmlns:r="http://schemas.openxmlformats.org/officeDocument/2006/relationships" xmlns:p="http://schemas.openxmlformats.org/presentationml/2006/main">
  <p:tag name="MS_PLACEHOLDERID" val="PlaceholderID43917.5059722222057518"/>
</p:tagLst>
</file>

<file path=ppt/tags/tag338.xml><?xml version="1.0" encoding="utf-8"?>
<p:tagLst xmlns:a="http://schemas.openxmlformats.org/drawingml/2006/main" xmlns:r="http://schemas.openxmlformats.org/officeDocument/2006/relationships" xmlns:p="http://schemas.openxmlformats.org/presentationml/2006/main">
  <p:tag name="MS_PLACEHOLDERID" val="PlaceholderID43917.5059722222010005"/>
</p:tagLst>
</file>

<file path=ppt/tags/tag339.xml><?xml version="1.0" encoding="utf-8"?>
<p:tagLst xmlns:a="http://schemas.openxmlformats.org/drawingml/2006/main" xmlns:r="http://schemas.openxmlformats.org/officeDocument/2006/relationships" xmlns:p="http://schemas.openxmlformats.org/presentationml/2006/main">
  <p:tag name="MS_PLACEHOLDERID" val="PlaceholderID43917.5059722222010302"/>
</p:tagLst>
</file>

<file path=ppt/tags/tag34.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82460"/>
</p:tagLst>
</file>

<file path=ppt/tags/tag340.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79888"/>
</p:tagLst>
</file>

<file path=ppt/tags/tag341.xml><?xml version="1.0" encoding="utf-8"?>
<p:tagLst xmlns:a="http://schemas.openxmlformats.org/drawingml/2006/main" xmlns:r="http://schemas.openxmlformats.org/officeDocument/2006/relationships" xmlns:p="http://schemas.openxmlformats.org/presentationml/2006/main">
  <p:tag name="MS_PLACEHOLDERID" val="PlaceholderID43917.5059722222028448"/>
</p:tagLst>
</file>

<file path=ppt/tags/tag342.xml><?xml version="1.0" encoding="utf-8"?>
<p:tagLst xmlns:a="http://schemas.openxmlformats.org/drawingml/2006/main" xmlns:r="http://schemas.openxmlformats.org/officeDocument/2006/relationships" xmlns:p="http://schemas.openxmlformats.org/presentationml/2006/main">
  <p:tag name="MS_PLACEHOLDERID" val="PlaceholderID44091.434837963004564"/>
</p:tagLst>
</file>

<file path=ppt/tags/tag343.xml><?xml version="1.0" encoding="utf-8"?>
<p:tagLst xmlns:a="http://schemas.openxmlformats.org/drawingml/2006/main" xmlns:r="http://schemas.openxmlformats.org/officeDocument/2006/relationships" xmlns:p="http://schemas.openxmlformats.org/presentationml/2006/main">
  <p:tag name="MS_PLACEHOLDERID" val="PlaceholderID43917.5059722222029577"/>
</p:tagLst>
</file>

<file path=ppt/tags/tag344.xml><?xml version="1.0" encoding="utf-8"?>
<p:tagLst xmlns:a="http://schemas.openxmlformats.org/drawingml/2006/main" xmlns:r="http://schemas.openxmlformats.org/officeDocument/2006/relationships" xmlns:p="http://schemas.openxmlformats.org/presentationml/2006/main">
  <p:tag name="MS_PLACEHOLDERID" val="PlaceholderID43917.5059722222038201"/>
</p:tagLst>
</file>

<file path=ppt/tags/tag345.xml><?xml version="1.0" encoding="utf-8"?>
<p:tagLst xmlns:a="http://schemas.openxmlformats.org/drawingml/2006/main" xmlns:r="http://schemas.openxmlformats.org/officeDocument/2006/relationships" xmlns:p="http://schemas.openxmlformats.org/presentationml/2006/main">
  <p:tag name="MS_PLACEHOLDERID" val="PlaceholderID43917.5059722222030097"/>
</p:tagLst>
</file>

<file path=ppt/tags/tag346.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94857"/>
</p:tagLst>
</file>

<file path=ppt/tags/tag347.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97982"/>
</p:tagLst>
</file>

<file path=ppt/tags/tag348.xml><?xml version="1.0" encoding="utf-8"?>
<p:tagLst xmlns:a="http://schemas.openxmlformats.org/drawingml/2006/main" xmlns:r="http://schemas.openxmlformats.org/officeDocument/2006/relationships" xmlns:p="http://schemas.openxmlformats.org/presentationml/2006/main">
  <p:tag name="MS_PLACEHOLDERID" val="PlaceholderID43917.5059722222040137"/>
</p:tagLst>
</file>

<file path=ppt/tags/tag349.xml><?xml version="1.0" encoding="utf-8"?>
<p:tagLst xmlns:a="http://schemas.openxmlformats.org/drawingml/2006/main" xmlns:r="http://schemas.openxmlformats.org/officeDocument/2006/relationships" xmlns:p="http://schemas.openxmlformats.org/presentationml/2006/main">
  <p:tag name="MS_PLACEHOLDERID" val="PlaceholderID44091.434837963027827"/>
</p:tagLst>
</file>

<file path=ppt/tags/tag35.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8916"/>
</p:tagLst>
</file>

<file path=ppt/tags/tag350.xml><?xml version="1.0" encoding="utf-8"?>
<p:tagLst xmlns:a="http://schemas.openxmlformats.org/drawingml/2006/main" xmlns:r="http://schemas.openxmlformats.org/officeDocument/2006/relationships" xmlns:p="http://schemas.openxmlformats.org/presentationml/2006/main">
  <p:tag name="MS_PLACEHOLDERID" val="PlaceholderID43917.5059722222016044"/>
</p:tagLst>
</file>

<file path=ppt/tags/tag351.xml><?xml version="1.0" encoding="utf-8"?>
<p:tagLst xmlns:a="http://schemas.openxmlformats.org/drawingml/2006/main" xmlns:r="http://schemas.openxmlformats.org/officeDocument/2006/relationships" xmlns:p="http://schemas.openxmlformats.org/presentationml/2006/main">
  <p:tag name="MS_PLACEHOLDERID" val="PlaceholderID43917.5059722222016282"/>
</p:tagLst>
</file>

<file path=ppt/tags/tag352.xml><?xml version="1.0" encoding="utf-8"?>
<p:tagLst xmlns:a="http://schemas.openxmlformats.org/drawingml/2006/main" xmlns:r="http://schemas.openxmlformats.org/officeDocument/2006/relationships" xmlns:p="http://schemas.openxmlformats.org/presentationml/2006/main">
  <p:tag name="MS_PLACEHOLDERID" val="PlaceholderID43917.5059722222064658"/>
</p:tagLst>
</file>

<file path=ppt/tags/tag353.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41007"/>
</p:tagLst>
</file>

<file path=ppt/tags/tag354.xml><?xml version="1.0" encoding="utf-8"?>
<p:tagLst xmlns:a="http://schemas.openxmlformats.org/drawingml/2006/main" xmlns:r="http://schemas.openxmlformats.org/officeDocument/2006/relationships" xmlns:p="http://schemas.openxmlformats.org/presentationml/2006/main">
  <p:tag name="MS_PLACEHOLDERID" val="PlaceholderID44091.434837963041276"/>
</p:tagLst>
</file>

<file path=ppt/tags/tag355.xml><?xml version="1.0" encoding="utf-8"?>
<p:tagLst xmlns:a="http://schemas.openxmlformats.org/drawingml/2006/main" xmlns:r="http://schemas.openxmlformats.org/officeDocument/2006/relationships" xmlns:p="http://schemas.openxmlformats.org/presentationml/2006/main">
  <p:tag name="MS_PLACEHOLDERID" val="PlaceholderID43917.5059722222071273"/>
</p:tagLst>
</file>

<file path=ppt/tags/tag356.xml><?xml version="1.0" encoding="utf-8"?>
<p:tagLst xmlns:a="http://schemas.openxmlformats.org/drawingml/2006/main" xmlns:r="http://schemas.openxmlformats.org/officeDocument/2006/relationships" xmlns:p="http://schemas.openxmlformats.org/presentationml/2006/main">
  <p:tag name="MS_PLACEHOLDERID" val="PlaceholderID43917.5059722222032620"/>
</p:tagLst>
</file>

<file path=ppt/tags/tag357.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63317"/>
</p:tagLst>
</file>

<file path=ppt/tags/tag358.xml><?xml version="1.0" encoding="utf-8"?>
<p:tagLst xmlns:a="http://schemas.openxmlformats.org/drawingml/2006/main" xmlns:r="http://schemas.openxmlformats.org/officeDocument/2006/relationships" xmlns:p="http://schemas.openxmlformats.org/presentationml/2006/main">
  <p:tag name="MS_PLACEHOLDERID" val="PlaceholderID43917.5059722222020756"/>
</p:tagLst>
</file>

<file path=ppt/tags/tag359.xml><?xml version="1.0" encoding="utf-8"?>
<p:tagLst xmlns:a="http://schemas.openxmlformats.org/drawingml/2006/main" xmlns:r="http://schemas.openxmlformats.org/officeDocument/2006/relationships" xmlns:p="http://schemas.openxmlformats.org/presentationml/2006/main">
  <p:tag name="MS_PLACEHOLDERID" val="PlaceholderID43917.5059722222018601"/>
</p:tagLst>
</file>

<file path=ppt/tags/tag36.xml><?xml version="1.0" encoding="utf-8"?>
<p:tagLst xmlns:a="http://schemas.openxmlformats.org/drawingml/2006/main" xmlns:r="http://schemas.openxmlformats.org/officeDocument/2006/relationships" xmlns:p="http://schemas.openxmlformats.org/presentationml/2006/main">
  <p:tag name="MS_PLACEHOLDERID" val="PlaceholderID43917.5059722222098609"/>
</p:tagLst>
</file>

<file path=ppt/tags/tag360.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8335"/>
</p:tagLst>
</file>

<file path=ppt/tags/tag361.xml><?xml version="1.0" encoding="utf-8"?>
<p:tagLst xmlns:a="http://schemas.openxmlformats.org/drawingml/2006/main" xmlns:r="http://schemas.openxmlformats.org/officeDocument/2006/relationships" xmlns:p="http://schemas.openxmlformats.org/presentationml/2006/main">
  <p:tag name="MS_PLACEHOLDERID" val="PlaceholderID43917.5059722222008071"/>
</p:tagLst>
</file>

<file path=ppt/tags/tag36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45797"/>
</p:tagLst>
</file>

<file path=ppt/tags/tag36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0572"/>
</p:tagLst>
</file>

<file path=ppt/tags/tag36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6136"/>
</p:tagLst>
</file>

<file path=ppt/tags/tag36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78521"/>
</p:tagLst>
</file>

<file path=ppt/tags/tag36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37890"/>
</p:tagLst>
</file>

<file path=ppt/tags/tag36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8966"/>
</p:tagLst>
</file>

<file path=ppt/tags/tag368.xml><?xml version="1.0" encoding="utf-8"?>
<p:tagLst xmlns:a="http://schemas.openxmlformats.org/drawingml/2006/main" xmlns:r="http://schemas.openxmlformats.org/officeDocument/2006/relationships" xmlns:p="http://schemas.openxmlformats.org/presentationml/2006/main">
  <p:tag name="MS_PLACEHOLDERID" val="PlaceholderID43917.5059722222091937"/>
</p:tagLst>
</file>

<file path=ppt/tags/tag369.xml><?xml version="1.0" encoding="utf-8"?>
<p:tagLst xmlns:a="http://schemas.openxmlformats.org/drawingml/2006/main" xmlns:r="http://schemas.openxmlformats.org/officeDocument/2006/relationships" xmlns:p="http://schemas.openxmlformats.org/presentationml/2006/main">
  <p:tag name="MS_PLACEHOLDERID" val="PlaceholderID43917.5059722222063174"/>
</p:tagLst>
</file>

<file path=ppt/tags/tag3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1096"/>
</p:tagLst>
</file>

<file path=ppt/tags/tag370.xml><?xml version="1.0" encoding="utf-8"?>
<p:tagLst xmlns:a="http://schemas.openxmlformats.org/drawingml/2006/main" xmlns:r="http://schemas.openxmlformats.org/officeDocument/2006/relationships" xmlns:p="http://schemas.openxmlformats.org/presentationml/2006/main">
  <p:tag name="MS_PLACEHOLDERID" val="PlaceholderID43917.5059722222062764"/>
</p:tagLst>
</file>

<file path=ppt/tags/tag371.xml><?xml version="1.0" encoding="utf-8"?>
<p:tagLst xmlns:a="http://schemas.openxmlformats.org/drawingml/2006/main" xmlns:r="http://schemas.openxmlformats.org/officeDocument/2006/relationships" xmlns:p="http://schemas.openxmlformats.org/presentationml/2006/main">
  <p:tag name="MS_PLACEHOLDERID" val="PlaceholderID43917.5059722222042845"/>
</p:tagLst>
</file>

<file path=ppt/tags/tag372.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917.5059722222009797"/>
</p:tagLst>
</file>

<file path=ppt/tags/tag373.xml><?xml version="1.0" encoding="utf-8"?>
<p:tagLst xmlns:a="http://schemas.openxmlformats.org/drawingml/2006/main" xmlns:r="http://schemas.openxmlformats.org/officeDocument/2006/relationships" xmlns:p="http://schemas.openxmlformats.org/presentationml/2006/main">
  <p:tag name="MS_PLACEHOLDERID" val="PlaceholderID43917.5059722222056104"/>
</p:tagLst>
</file>

<file path=ppt/tags/tag374.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69448"/>
</p:tagLst>
</file>

<file path=ppt/tags/tag375.xml><?xml version="1.0" encoding="utf-8"?>
<p:tagLst xmlns:a="http://schemas.openxmlformats.org/drawingml/2006/main" xmlns:r="http://schemas.openxmlformats.org/officeDocument/2006/relationships" xmlns:p="http://schemas.openxmlformats.org/presentationml/2006/main">
  <p:tag name="MS_PLACEHOLDERID" val="PlaceholderID43917.5059722222091371"/>
</p:tagLst>
</file>

<file path=ppt/tags/tag376.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917.5059722222083481"/>
</p:tagLst>
</file>

<file path=ppt/tags/tag377.xml><?xml version="1.0" encoding="utf-8"?>
<p:tagLst xmlns:a="http://schemas.openxmlformats.org/drawingml/2006/main" xmlns:r="http://schemas.openxmlformats.org/officeDocument/2006/relationships" xmlns:p="http://schemas.openxmlformats.org/presentationml/2006/main">
  <p:tag name="MS_PLACEHOLDERID" val="PlaceholderID43917.5059722222002262"/>
</p:tagLst>
</file>

<file path=ppt/tags/tag378.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54336"/>
</p:tagLst>
</file>

<file path=ppt/tags/tag379.xml><?xml version="1.0" encoding="utf-8"?>
<p:tagLst xmlns:a="http://schemas.openxmlformats.org/drawingml/2006/main" xmlns:r="http://schemas.openxmlformats.org/officeDocument/2006/relationships" xmlns:p="http://schemas.openxmlformats.org/presentationml/2006/main">
  <p:tag name="MS_PLACEHOLDERID" val="PlaceholderID43917.5059722222091616"/>
</p:tagLst>
</file>

<file path=ppt/tags/tag3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2686"/>
</p:tagLst>
</file>

<file path=ppt/tags/tag380.xml><?xml version="1.0" encoding="utf-8"?>
<p:tagLst xmlns:a="http://schemas.openxmlformats.org/drawingml/2006/main" xmlns:r="http://schemas.openxmlformats.org/officeDocument/2006/relationships" xmlns:p="http://schemas.openxmlformats.org/presentationml/2006/main">
  <p:tag name="MS_PLACEHOLDERID" val="PlaceholderID44091.434837963043026"/>
</p:tagLst>
</file>

<file path=ppt/tags/tag381.xml><?xml version="1.0" encoding="utf-8"?>
<p:tagLst xmlns:a="http://schemas.openxmlformats.org/drawingml/2006/main" xmlns:r="http://schemas.openxmlformats.org/officeDocument/2006/relationships" xmlns:p="http://schemas.openxmlformats.org/presentationml/2006/main">
  <p:tag name="STYLEXMLFILE" val="Cover Contact"/>
  <p:tag name="MS_XMLFILE_REGKEY" val=""/>
  <p:tag name="MS_PLACEHOLDERID" val="PlaceholderID43917.5059722222067794"/>
</p:tagLst>
</file>

<file path=ppt/tags/tag382.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0245"/>
</p:tagLst>
</file>

<file path=ppt/tags/tag383.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51373"/>
</p:tagLst>
</file>

<file path=ppt/tags/tag384.xml><?xml version="1.0" encoding="utf-8"?>
<p:tagLst xmlns:a="http://schemas.openxmlformats.org/drawingml/2006/main" xmlns:r="http://schemas.openxmlformats.org/officeDocument/2006/relationships" xmlns:p="http://schemas.openxmlformats.org/presentationml/2006/main">
  <p:tag name="PLACEHOLDERAUTOMATIONTAG" val="DisclaimerShape"/>
  <p:tag name="MS_XMLFILE_REGKEY" val=""/>
  <p:tag name="MS_PLACEHOLDERID" val="PlaceholderID43917.5059722222046298"/>
</p:tagLst>
</file>

<file path=ppt/tags/tag385.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35347"/>
</p:tagLst>
</file>

<file path=ppt/tags/tag386.xml><?xml version="1.0" encoding="utf-8"?>
<p:tagLst xmlns:a="http://schemas.openxmlformats.org/drawingml/2006/main" xmlns:r="http://schemas.openxmlformats.org/officeDocument/2006/relationships" xmlns:p="http://schemas.openxmlformats.org/presentationml/2006/main">
  <p:tag name="MS_PLACEHOLDERID" val="PlaceholderID43917.5059722222040483"/>
</p:tagLst>
</file>

<file path=ppt/tags/tag387.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Lst>
</file>

<file path=ppt/tags/tag388.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389.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3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9511"/>
</p:tagLst>
</file>

<file path=ppt/tags/tag39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57951"/>
</p:tagLst>
</file>

<file path=ppt/tags/tag391.xml><?xml version="1.0" encoding="utf-8"?>
<p:tagLst xmlns:a="http://schemas.openxmlformats.org/drawingml/2006/main" xmlns:r="http://schemas.openxmlformats.org/officeDocument/2006/relationships" xmlns:p="http://schemas.openxmlformats.org/presentationml/2006/main">
  <p:tag name="MS_PLACEHOLDERID" val="PlaceholderID43917.5059722222028956"/>
</p:tagLst>
</file>

<file path=ppt/tags/tag392.xml><?xml version="1.0" encoding="utf-8"?>
<p:tagLst xmlns:a="http://schemas.openxmlformats.org/drawingml/2006/main" xmlns:r="http://schemas.openxmlformats.org/officeDocument/2006/relationships" xmlns:p="http://schemas.openxmlformats.org/presentationml/2006/main">
  <p:tag name="MS_PLACEHOLDERID" val="PlaceholderID43917.5059722222030194"/>
</p:tagLst>
</file>

<file path=ppt/tags/tag393.xml><?xml version="1.0" encoding="utf-8"?>
<p:tagLst xmlns:a="http://schemas.openxmlformats.org/drawingml/2006/main" xmlns:r="http://schemas.openxmlformats.org/officeDocument/2006/relationships" xmlns:p="http://schemas.openxmlformats.org/presentationml/2006/main">
  <p:tag name="STYLEXMLFILE" val="Default Style List"/>
  <p:tag name="PLACEHOLDERAUTOMATIONTAG" val="TableOfContentsText"/>
  <p:tag name="MS_XMLFILE_REGKEY" val=""/>
  <p:tag name="MS_PLACEHOLDERID" val="PlaceholderID43917.5059722222077474"/>
</p:tagLst>
</file>

<file path=ppt/tags/tag39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01401"/>
</p:tagLst>
</file>

<file path=ppt/tags/tag395.xml><?xml version="1.0" encoding="utf-8"?>
<p:tagLst xmlns:a="http://schemas.openxmlformats.org/drawingml/2006/main" xmlns:r="http://schemas.openxmlformats.org/officeDocument/2006/relationships" xmlns:p="http://schemas.openxmlformats.org/presentationml/2006/main">
  <p:tag name="MS_PLACEHOLDERID" val="PlaceholderID43917.5059722222076072"/>
</p:tagLst>
</file>

<file path=ppt/tags/tag396.xml><?xml version="1.0" encoding="utf-8"?>
<p:tagLst xmlns:a="http://schemas.openxmlformats.org/drawingml/2006/main" xmlns:r="http://schemas.openxmlformats.org/officeDocument/2006/relationships" xmlns:p="http://schemas.openxmlformats.org/presentationml/2006/main">
  <p:tag name="MS_PLACEHOLDERID" val="PlaceholderID43917.5059722222081449"/>
</p:tagLst>
</file>

<file path=ppt/tags/tag397.xml><?xml version="1.0" encoding="utf-8"?>
<p:tagLst xmlns:a="http://schemas.openxmlformats.org/drawingml/2006/main" xmlns:r="http://schemas.openxmlformats.org/officeDocument/2006/relationships" xmlns:p="http://schemas.openxmlformats.org/presentationml/2006/main">
  <p:tag name="PICTUREXMLFILE" val="Default Picture Settings"/>
  <p:tag name="PLACEHOLDERAUTOMATIONTAG" val="NoAutomation"/>
  <p:tag name="MS_XMLFILE_REGKEY" val=""/>
  <p:tag name="MS_PLACEHOLDERID" val="PlaceholderID43917.5059722222070903"/>
</p:tagLst>
</file>

<file path=ppt/tags/tag398.xml><?xml version="1.0" encoding="utf-8"?>
<p:tagLst xmlns:a="http://schemas.openxmlformats.org/drawingml/2006/main" xmlns:r="http://schemas.openxmlformats.org/officeDocument/2006/relationships" xmlns:p="http://schemas.openxmlformats.org/presentationml/2006/main">
  <p:tag name="MS_PLACEHOLDERID" val="PlaceholderID43917.5059722222004535"/>
</p:tagLst>
</file>

<file path=ppt/tags/tag399.xml><?xml version="1.0" encoding="utf-8"?>
<p:tagLst xmlns:a="http://schemas.openxmlformats.org/drawingml/2006/main" xmlns:r="http://schemas.openxmlformats.org/officeDocument/2006/relationships" xmlns:p="http://schemas.openxmlformats.org/presentationml/2006/main">
  <p:tag name="MS_PLACEHOLDERID" val="PlaceholderID43917.5059722222041403"/>
</p:tagLst>
</file>

<file path=ppt/tags/tag4.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4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8000"/>
</p:tagLst>
</file>

<file path=ppt/tags/tag40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86261"/>
</p:tagLst>
</file>

<file path=ppt/tags/tag40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79048"/>
</p:tagLst>
</file>

<file path=ppt/tags/tag402.xml><?xml version="1.0" encoding="utf-8"?>
<p:tagLst xmlns:a="http://schemas.openxmlformats.org/drawingml/2006/main" xmlns:r="http://schemas.openxmlformats.org/officeDocument/2006/relationships" xmlns:p="http://schemas.openxmlformats.org/presentationml/2006/main">
  <p:tag name="MS_PLACEHOLDERID" val="PlaceholderID44091.434837963037353"/>
</p:tagLst>
</file>

<file path=ppt/tags/tag403.xml><?xml version="1.0" encoding="utf-8"?>
<p:tagLst xmlns:a="http://schemas.openxmlformats.org/drawingml/2006/main" xmlns:r="http://schemas.openxmlformats.org/officeDocument/2006/relationships" xmlns:p="http://schemas.openxmlformats.org/presentationml/2006/main">
  <p:tag name="MS_PLACEHOLDERID" val="PlaceholderID44091.434837963096195"/>
</p:tagLst>
</file>

<file path=ppt/tags/tag404.xml><?xml version="1.0" encoding="utf-8"?>
<p:tagLst xmlns:a="http://schemas.openxmlformats.org/drawingml/2006/main" xmlns:r="http://schemas.openxmlformats.org/officeDocument/2006/relationships" xmlns:p="http://schemas.openxmlformats.org/presentationml/2006/main">
  <p:tag name="MS_PLACEHOLDERID" val="PlaceholderID44091.434837963087144"/>
</p:tagLst>
</file>

<file path=ppt/tags/tag40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05623"/>
</p:tagLst>
</file>

<file path=ppt/tags/tag406.xml><?xml version="1.0" encoding="utf-8"?>
<p:tagLst xmlns:a="http://schemas.openxmlformats.org/drawingml/2006/main" xmlns:r="http://schemas.openxmlformats.org/officeDocument/2006/relationships" xmlns:p="http://schemas.openxmlformats.org/presentationml/2006/main">
  <p:tag name="MS_PLACEHOLDERID" val="PlaceholderID43917.5059722222094955"/>
</p:tagLst>
</file>

<file path=ppt/tags/tag40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36401"/>
</p:tagLst>
</file>

<file path=ppt/tags/tag408.xml><?xml version="1.0" encoding="utf-8"?>
<p:tagLst xmlns:a="http://schemas.openxmlformats.org/drawingml/2006/main" xmlns:r="http://schemas.openxmlformats.org/officeDocument/2006/relationships" xmlns:p="http://schemas.openxmlformats.org/presentationml/2006/main">
  <p:tag name="MS_PLACEHOLDERID" val="PlaceholderID43917.5059722222052486"/>
</p:tagLst>
</file>

<file path=ppt/tags/tag409.xml><?xml version="1.0" encoding="utf-8"?>
<p:tagLst xmlns:a="http://schemas.openxmlformats.org/drawingml/2006/main" xmlns:r="http://schemas.openxmlformats.org/officeDocument/2006/relationships" xmlns:p="http://schemas.openxmlformats.org/presentationml/2006/main">
  <p:tag name="MS_PLACEHOLDERID" val="PlaceholderID44091.434837963076711"/>
</p:tagLst>
</file>

<file path=ppt/tags/tag41.xml><?xml version="1.0" encoding="utf-8"?>
<p:tagLst xmlns:a="http://schemas.openxmlformats.org/drawingml/2006/main" xmlns:r="http://schemas.openxmlformats.org/officeDocument/2006/relationships" xmlns:p="http://schemas.openxmlformats.org/presentationml/2006/main">
  <p:tag name="MS_PLACEHOLDERID" val="PlaceholderID43917.5059722222024393"/>
</p:tagLst>
</file>

<file path=ppt/tags/tag410.xml><?xml version="1.0" encoding="utf-8"?>
<p:tagLst xmlns:a="http://schemas.openxmlformats.org/drawingml/2006/main" xmlns:r="http://schemas.openxmlformats.org/officeDocument/2006/relationships" xmlns:p="http://schemas.openxmlformats.org/presentationml/2006/main">
  <p:tag name="MS_PLACEHOLDERID" val="PlaceholderID44091.434837963005350"/>
</p:tagLst>
</file>

<file path=ppt/tags/tag411.xml><?xml version="1.0" encoding="utf-8"?>
<p:tagLst xmlns:a="http://schemas.openxmlformats.org/drawingml/2006/main" xmlns:r="http://schemas.openxmlformats.org/officeDocument/2006/relationships" xmlns:p="http://schemas.openxmlformats.org/presentationml/2006/main">
  <p:tag name="MS_PLACEHOLDERID" val="PlaceholderID44091.434837963059245"/>
</p:tagLst>
</file>

<file path=ppt/tags/tag41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46870"/>
</p:tagLst>
</file>

<file path=ppt/tags/tag413.xml><?xml version="1.0" encoding="utf-8"?>
<p:tagLst xmlns:a="http://schemas.openxmlformats.org/drawingml/2006/main" xmlns:r="http://schemas.openxmlformats.org/officeDocument/2006/relationships" xmlns:p="http://schemas.openxmlformats.org/presentationml/2006/main">
  <p:tag name="MS_PLACEHOLDERID" val="PlaceholderID43917.5059722222029816"/>
</p:tagLst>
</file>

<file path=ppt/tags/tag41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2269"/>
</p:tagLst>
</file>

<file path=ppt/tags/tag415.xml><?xml version="1.0" encoding="utf-8"?>
<p:tagLst xmlns:a="http://schemas.openxmlformats.org/drawingml/2006/main" xmlns:r="http://schemas.openxmlformats.org/officeDocument/2006/relationships" xmlns:p="http://schemas.openxmlformats.org/presentationml/2006/main">
  <p:tag name="MS_PLACEHOLDERID" val="PlaceholderID43917.5059722222064782"/>
</p:tagLst>
</file>

<file path=ppt/tags/tag416.xml><?xml version="1.0" encoding="utf-8"?>
<p:tagLst xmlns:a="http://schemas.openxmlformats.org/drawingml/2006/main" xmlns:r="http://schemas.openxmlformats.org/officeDocument/2006/relationships" xmlns:p="http://schemas.openxmlformats.org/presentationml/2006/main">
  <p:tag name="MS_PLACEHOLDERID" val="PlaceholderID43917.5059722222026379"/>
</p:tagLst>
</file>

<file path=ppt/tags/tag417.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27934"/>
</p:tagLst>
</file>

<file path=ppt/tags/tag418.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82980"/>
</p:tagLst>
</file>

<file path=ppt/tags/tag419.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82460"/>
</p:tagLst>
</file>

<file path=ppt/tags/tag4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53387"/>
</p:tagLst>
</file>

<file path=ppt/tags/tag420.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8916"/>
</p:tagLst>
</file>

<file path=ppt/tags/tag421.xml><?xml version="1.0" encoding="utf-8"?>
<p:tagLst xmlns:a="http://schemas.openxmlformats.org/drawingml/2006/main" xmlns:r="http://schemas.openxmlformats.org/officeDocument/2006/relationships" xmlns:p="http://schemas.openxmlformats.org/presentationml/2006/main">
  <p:tag name="MS_PLACEHOLDERID" val="PlaceholderID43917.5059722222098609"/>
</p:tagLst>
</file>

<file path=ppt/tags/tag42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1096"/>
</p:tagLst>
</file>

<file path=ppt/tags/tag42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2686"/>
</p:tagLst>
</file>

<file path=ppt/tags/tag42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9511"/>
</p:tagLst>
</file>

<file path=ppt/tags/tag42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8000"/>
</p:tagLst>
</file>

<file path=ppt/tags/tag426.xml><?xml version="1.0" encoding="utf-8"?>
<p:tagLst xmlns:a="http://schemas.openxmlformats.org/drawingml/2006/main" xmlns:r="http://schemas.openxmlformats.org/officeDocument/2006/relationships" xmlns:p="http://schemas.openxmlformats.org/presentationml/2006/main">
  <p:tag name="MS_PLACEHOLDERID" val="PlaceholderID43917.5059722222024393"/>
</p:tagLst>
</file>

<file path=ppt/tags/tag42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53387"/>
</p:tagLst>
</file>

<file path=ppt/tags/tag428.xml><?xml version="1.0" encoding="utf-8"?>
<p:tagLst xmlns:a="http://schemas.openxmlformats.org/drawingml/2006/main" xmlns:r="http://schemas.openxmlformats.org/officeDocument/2006/relationships" xmlns:p="http://schemas.openxmlformats.org/presentationml/2006/main">
  <p:tag name="MS_PLACEHOLDERID" val="PlaceholderID43917.5059722222010636"/>
</p:tagLst>
</file>

<file path=ppt/tags/tag42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9941"/>
</p:tagLst>
</file>

<file path=ppt/tags/tag43.xml><?xml version="1.0" encoding="utf-8"?>
<p:tagLst xmlns:a="http://schemas.openxmlformats.org/drawingml/2006/main" xmlns:r="http://schemas.openxmlformats.org/officeDocument/2006/relationships" xmlns:p="http://schemas.openxmlformats.org/presentationml/2006/main">
  <p:tag name="MS_PLACEHOLDERID" val="PlaceholderID43917.5059722222010636"/>
</p:tagLst>
</file>

<file path=ppt/tags/tag43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7617"/>
</p:tagLst>
</file>

<file path=ppt/tags/tag431.xml><?xml version="1.0" encoding="utf-8"?>
<p:tagLst xmlns:a="http://schemas.openxmlformats.org/drawingml/2006/main" xmlns:r="http://schemas.openxmlformats.org/officeDocument/2006/relationships" xmlns:p="http://schemas.openxmlformats.org/presentationml/2006/main">
  <p:tag name="MS_PLACEHOLDERID" val="PlaceholderID43917.5059722222001570"/>
</p:tagLst>
</file>

<file path=ppt/tags/tag432.xml><?xml version="1.0" encoding="utf-8"?>
<p:tagLst xmlns:a="http://schemas.openxmlformats.org/drawingml/2006/main" xmlns:r="http://schemas.openxmlformats.org/officeDocument/2006/relationships" xmlns:p="http://schemas.openxmlformats.org/presentationml/2006/main">
  <p:tag name="MS_PLACEHOLDERID" val="PlaceholderID43917.5059722222057518"/>
</p:tagLst>
</file>

<file path=ppt/tags/tag433.xml><?xml version="1.0" encoding="utf-8"?>
<p:tagLst xmlns:a="http://schemas.openxmlformats.org/drawingml/2006/main" xmlns:r="http://schemas.openxmlformats.org/officeDocument/2006/relationships" xmlns:p="http://schemas.openxmlformats.org/presentationml/2006/main">
  <p:tag name="MS_PLACEHOLDERID" val="PlaceholderID43917.5059722222010005"/>
</p:tagLst>
</file>

<file path=ppt/tags/tag434.xml><?xml version="1.0" encoding="utf-8"?>
<p:tagLst xmlns:a="http://schemas.openxmlformats.org/drawingml/2006/main" xmlns:r="http://schemas.openxmlformats.org/officeDocument/2006/relationships" xmlns:p="http://schemas.openxmlformats.org/presentationml/2006/main">
  <p:tag name="MS_PLACEHOLDERID" val="PlaceholderID43917.5059722222010302"/>
</p:tagLst>
</file>

<file path=ppt/tags/tag435.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79888"/>
</p:tagLst>
</file>

<file path=ppt/tags/tag436.xml><?xml version="1.0" encoding="utf-8"?>
<p:tagLst xmlns:a="http://schemas.openxmlformats.org/drawingml/2006/main" xmlns:r="http://schemas.openxmlformats.org/officeDocument/2006/relationships" xmlns:p="http://schemas.openxmlformats.org/presentationml/2006/main">
  <p:tag name="MS_PLACEHOLDERID" val="PlaceholderID43917.5059722222028448"/>
</p:tagLst>
</file>

<file path=ppt/tags/tag437.xml><?xml version="1.0" encoding="utf-8"?>
<p:tagLst xmlns:a="http://schemas.openxmlformats.org/drawingml/2006/main" xmlns:r="http://schemas.openxmlformats.org/officeDocument/2006/relationships" xmlns:p="http://schemas.openxmlformats.org/presentationml/2006/main">
  <p:tag name="MS_PLACEHOLDERID" val="PlaceholderID44091.434837963004564"/>
</p:tagLst>
</file>

<file path=ppt/tags/tag438.xml><?xml version="1.0" encoding="utf-8"?>
<p:tagLst xmlns:a="http://schemas.openxmlformats.org/drawingml/2006/main" xmlns:r="http://schemas.openxmlformats.org/officeDocument/2006/relationships" xmlns:p="http://schemas.openxmlformats.org/presentationml/2006/main">
  <p:tag name="MS_PLACEHOLDERID" val="PlaceholderID43917.5059722222029577"/>
</p:tagLst>
</file>

<file path=ppt/tags/tag439.xml><?xml version="1.0" encoding="utf-8"?>
<p:tagLst xmlns:a="http://schemas.openxmlformats.org/drawingml/2006/main" xmlns:r="http://schemas.openxmlformats.org/officeDocument/2006/relationships" xmlns:p="http://schemas.openxmlformats.org/presentationml/2006/main">
  <p:tag name="MS_PLACEHOLDERID" val="PlaceholderID43917.5059722222038201"/>
</p:tagLst>
</file>

<file path=ppt/tags/tag4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9941"/>
</p:tagLst>
</file>

<file path=ppt/tags/tag440.xml><?xml version="1.0" encoding="utf-8"?>
<p:tagLst xmlns:a="http://schemas.openxmlformats.org/drawingml/2006/main" xmlns:r="http://schemas.openxmlformats.org/officeDocument/2006/relationships" xmlns:p="http://schemas.openxmlformats.org/presentationml/2006/main">
  <p:tag name="MS_PLACEHOLDERID" val="PlaceholderID43917.5059722222030097"/>
</p:tagLst>
</file>

<file path=ppt/tags/tag441.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94857"/>
</p:tagLst>
</file>

<file path=ppt/tags/tag442.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97982"/>
</p:tagLst>
</file>

<file path=ppt/tags/tag443.xml><?xml version="1.0" encoding="utf-8"?>
<p:tagLst xmlns:a="http://schemas.openxmlformats.org/drawingml/2006/main" xmlns:r="http://schemas.openxmlformats.org/officeDocument/2006/relationships" xmlns:p="http://schemas.openxmlformats.org/presentationml/2006/main">
  <p:tag name="MS_PLACEHOLDERID" val="PlaceholderID43917.5059722222040137"/>
</p:tagLst>
</file>

<file path=ppt/tags/tag444.xml><?xml version="1.0" encoding="utf-8"?>
<p:tagLst xmlns:a="http://schemas.openxmlformats.org/drawingml/2006/main" xmlns:r="http://schemas.openxmlformats.org/officeDocument/2006/relationships" xmlns:p="http://schemas.openxmlformats.org/presentationml/2006/main">
  <p:tag name="MS_PLACEHOLDERID" val="PlaceholderID44091.434837963027827"/>
</p:tagLst>
</file>

<file path=ppt/tags/tag445.xml><?xml version="1.0" encoding="utf-8"?>
<p:tagLst xmlns:a="http://schemas.openxmlformats.org/drawingml/2006/main" xmlns:r="http://schemas.openxmlformats.org/officeDocument/2006/relationships" xmlns:p="http://schemas.openxmlformats.org/presentationml/2006/main">
  <p:tag name="MS_PLACEHOLDERID" val="PlaceholderID43917.5059722222016044"/>
</p:tagLst>
</file>

<file path=ppt/tags/tag446.xml><?xml version="1.0" encoding="utf-8"?>
<p:tagLst xmlns:a="http://schemas.openxmlformats.org/drawingml/2006/main" xmlns:r="http://schemas.openxmlformats.org/officeDocument/2006/relationships" xmlns:p="http://schemas.openxmlformats.org/presentationml/2006/main">
  <p:tag name="MS_PLACEHOLDERID" val="PlaceholderID43917.5059722222016282"/>
</p:tagLst>
</file>

<file path=ppt/tags/tag447.xml><?xml version="1.0" encoding="utf-8"?>
<p:tagLst xmlns:a="http://schemas.openxmlformats.org/drawingml/2006/main" xmlns:r="http://schemas.openxmlformats.org/officeDocument/2006/relationships" xmlns:p="http://schemas.openxmlformats.org/presentationml/2006/main">
  <p:tag name="MS_PLACEHOLDERID" val="PlaceholderID43917.5059722222064658"/>
</p:tagLst>
</file>

<file path=ppt/tags/tag448.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41007"/>
</p:tagLst>
</file>

<file path=ppt/tags/tag449.xml><?xml version="1.0" encoding="utf-8"?>
<p:tagLst xmlns:a="http://schemas.openxmlformats.org/drawingml/2006/main" xmlns:r="http://schemas.openxmlformats.org/officeDocument/2006/relationships" xmlns:p="http://schemas.openxmlformats.org/presentationml/2006/main">
  <p:tag name="MS_PLACEHOLDERID" val="PlaceholderID44091.434837963041276"/>
</p:tagLst>
</file>

<file path=ppt/tags/tag4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7617"/>
</p:tagLst>
</file>

<file path=ppt/tags/tag450.xml><?xml version="1.0" encoding="utf-8"?>
<p:tagLst xmlns:a="http://schemas.openxmlformats.org/drawingml/2006/main" xmlns:r="http://schemas.openxmlformats.org/officeDocument/2006/relationships" xmlns:p="http://schemas.openxmlformats.org/presentationml/2006/main">
  <p:tag name="MS_PLACEHOLDERID" val="PlaceholderID43917.5059722222071273"/>
</p:tagLst>
</file>

<file path=ppt/tags/tag451.xml><?xml version="1.0" encoding="utf-8"?>
<p:tagLst xmlns:a="http://schemas.openxmlformats.org/drawingml/2006/main" xmlns:r="http://schemas.openxmlformats.org/officeDocument/2006/relationships" xmlns:p="http://schemas.openxmlformats.org/presentationml/2006/main">
  <p:tag name="MS_PLACEHOLDERID" val="PlaceholderID43917.5059722222032620"/>
</p:tagLst>
</file>

<file path=ppt/tags/tag452.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63317"/>
</p:tagLst>
</file>

<file path=ppt/tags/tag453.xml><?xml version="1.0" encoding="utf-8"?>
<p:tagLst xmlns:a="http://schemas.openxmlformats.org/drawingml/2006/main" xmlns:r="http://schemas.openxmlformats.org/officeDocument/2006/relationships" xmlns:p="http://schemas.openxmlformats.org/presentationml/2006/main">
  <p:tag name="MS_PLACEHOLDERID" val="PlaceholderID43917.5059722222020756"/>
</p:tagLst>
</file>

<file path=ppt/tags/tag454.xml><?xml version="1.0" encoding="utf-8"?>
<p:tagLst xmlns:a="http://schemas.openxmlformats.org/drawingml/2006/main" xmlns:r="http://schemas.openxmlformats.org/officeDocument/2006/relationships" xmlns:p="http://schemas.openxmlformats.org/presentationml/2006/main">
  <p:tag name="MS_PLACEHOLDERID" val="PlaceholderID43917.5059722222018601"/>
</p:tagLst>
</file>

<file path=ppt/tags/tag455.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8335"/>
</p:tagLst>
</file>

<file path=ppt/tags/tag456.xml><?xml version="1.0" encoding="utf-8"?>
<p:tagLst xmlns:a="http://schemas.openxmlformats.org/drawingml/2006/main" xmlns:r="http://schemas.openxmlformats.org/officeDocument/2006/relationships" xmlns:p="http://schemas.openxmlformats.org/presentationml/2006/main">
  <p:tag name="MS_PLACEHOLDERID" val="PlaceholderID43917.5059722222008071"/>
</p:tagLst>
</file>

<file path=ppt/tags/tag45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45797"/>
</p:tagLst>
</file>

<file path=ppt/tags/tag45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0572"/>
</p:tagLst>
</file>

<file path=ppt/tags/tag45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6136"/>
</p:tagLst>
</file>

<file path=ppt/tags/tag46.xml><?xml version="1.0" encoding="utf-8"?>
<p:tagLst xmlns:a="http://schemas.openxmlformats.org/drawingml/2006/main" xmlns:r="http://schemas.openxmlformats.org/officeDocument/2006/relationships" xmlns:p="http://schemas.openxmlformats.org/presentationml/2006/main">
  <p:tag name="MS_PLACEHOLDERID" val="PlaceholderID43917.5059722222001570"/>
</p:tagLst>
</file>

<file path=ppt/tags/tag46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78521"/>
</p:tagLst>
</file>

<file path=ppt/tags/tag46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37890"/>
</p:tagLst>
</file>

<file path=ppt/tags/tag46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8966"/>
</p:tagLst>
</file>

<file path=ppt/tags/tag463.xml><?xml version="1.0" encoding="utf-8"?>
<p:tagLst xmlns:a="http://schemas.openxmlformats.org/drawingml/2006/main" xmlns:r="http://schemas.openxmlformats.org/officeDocument/2006/relationships" xmlns:p="http://schemas.openxmlformats.org/presentationml/2006/main">
  <p:tag name="MS_PLACEHOLDERID" val="PlaceholderID43917.5059722222091937"/>
</p:tagLst>
</file>

<file path=ppt/tags/tag464.xml><?xml version="1.0" encoding="utf-8"?>
<p:tagLst xmlns:a="http://schemas.openxmlformats.org/drawingml/2006/main" xmlns:r="http://schemas.openxmlformats.org/officeDocument/2006/relationships" xmlns:p="http://schemas.openxmlformats.org/presentationml/2006/main">
  <p:tag name="MS_PLACEHOLDERID" val="PlaceholderID43917.5059722222063174"/>
</p:tagLst>
</file>

<file path=ppt/tags/tag465.xml><?xml version="1.0" encoding="utf-8"?>
<p:tagLst xmlns:a="http://schemas.openxmlformats.org/drawingml/2006/main" xmlns:r="http://schemas.openxmlformats.org/officeDocument/2006/relationships" xmlns:p="http://schemas.openxmlformats.org/presentationml/2006/main">
  <p:tag name="MS_PLACEHOLDERID" val="PlaceholderID43917.5059722222062764"/>
</p:tagLst>
</file>

<file path=ppt/tags/tag466.xml><?xml version="1.0" encoding="utf-8"?>
<p:tagLst xmlns:a="http://schemas.openxmlformats.org/drawingml/2006/main" xmlns:r="http://schemas.openxmlformats.org/officeDocument/2006/relationships" xmlns:p="http://schemas.openxmlformats.org/presentationml/2006/main">
  <p:tag name="MS_PLACEHOLDERID" val="PlaceholderID43917.5059722222042845"/>
</p:tagLst>
</file>

<file path=ppt/tags/tag467.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917.5059722222009797"/>
</p:tagLst>
</file>

<file path=ppt/tags/tag468.xml><?xml version="1.0" encoding="utf-8"?>
<p:tagLst xmlns:a="http://schemas.openxmlformats.org/drawingml/2006/main" xmlns:r="http://schemas.openxmlformats.org/officeDocument/2006/relationships" xmlns:p="http://schemas.openxmlformats.org/presentationml/2006/main">
  <p:tag name="MS_PLACEHOLDERID" val="PlaceholderID43917.5059722222056104"/>
</p:tagLst>
</file>

<file path=ppt/tags/tag469.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69448"/>
</p:tagLst>
</file>

<file path=ppt/tags/tag47.xml><?xml version="1.0" encoding="utf-8"?>
<p:tagLst xmlns:a="http://schemas.openxmlformats.org/drawingml/2006/main" xmlns:r="http://schemas.openxmlformats.org/officeDocument/2006/relationships" xmlns:p="http://schemas.openxmlformats.org/presentationml/2006/main">
  <p:tag name="MS_PLACEHOLDERID" val="PlaceholderID43917.5059722222057518"/>
</p:tagLst>
</file>

<file path=ppt/tags/tag470.xml><?xml version="1.0" encoding="utf-8"?>
<p:tagLst xmlns:a="http://schemas.openxmlformats.org/drawingml/2006/main" xmlns:r="http://schemas.openxmlformats.org/officeDocument/2006/relationships" xmlns:p="http://schemas.openxmlformats.org/presentationml/2006/main">
  <p:tag name="MS_PLACEHOLDERID" val="PlaceholderID43917.5059722222091371"/>
</p:tagLst>
</file>

<file path=ppt/tags/tag471.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917.5059722222083481"/>
</p:tagLst>
</file>

<file path=ppt/tags/tag472.xml><?xml version="1.0" encoding="utf-8"?>
<p:tagLst xmlns:a="http://schemas.openxmlformats.org/drawingml/2006/main" xmlns:r="http://schemas.openxmlformats.org/officeDocument/2006/relationships" xmlns:p="http://schemas.openxmlformats.org/presentationml/2006/main">
  <p:tag name="MS_PLACEHOLDERID" val="PlaceholderID43917.5059722222002262"/>
</p:tagLst>
</file>

<file path=ppt/tags/tag473.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54336"/>
</p:tagLst>
</file>

<file path=ppt/tags/tag474.xml><?xml version="1.0" encoding="utf-8"?>
<p:tagLst xmlns:a="http://schemas.openxmlformats.org/drawingml/2006/main" xmlns:r="http://schemas.openxmlformats.org/officeDocument/2006/relationships" xmlns:p="http://schemas.openxmlformats.org/presentationml/2006/main">
  <p:tag name="MS_PLACEHOLDERID" val="PlaceholderID43917.5059722222091616"/>
</p:tagLst>
</file>

<file path=ppt/tags/tag475.xml><?xml version="1.0" encoding="utf-8"?>
<p:tagLst xmlns:a="http://schemas.openxmlformats.org/drawingml/2006/main" xmlns:r="http://schemas.openxmlformats.org/officeDocument/2006/relationships" xmlns:p="http://schemas.openxmlformats.org/presentationml/2006/main">
  <p:tag name="MS_PLACEHOLDERID" val="PlaceholderID44091.434837963043026"/>
</p:tagLst>
</file>

<file path=ppt/tags/tag476.xml><?xml version="1.0" encoding="utf-8"?>
<p:tagLst xmlns:a="http://schemas.openxmlformats.org/drawingml/2006/main" xmlns:r="http://schemas.openxmlformats.org/officeDocument/2006/relationships" xmlns:p="http://schemas.openxmlformats.org/presentationml/2006/main">
  <p:tag name="STYLEXMLFILE" val="Cover Contact"/>
  <p:tag name="MS_XMLFILE_REGKEY" val=""/>
  <p:tag name="MS_PLACEHOLDERID" val="PlaceholderID43917.5059722222067794"/>
</p:tagLst>
</file>

<file path=ppt/tags/tag477.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0245"/>
</p:tagLst>
</file>

<file path=ppt/tags/tag478.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51373"/>
</p:tagLst>
</file>

<file path=ppt/tags/tag479.xml><?xml version="1.0" encoding="utf-8"?>
<p:tagLst xmlns:a="http://schemas.openxmlformats.org/drawingml/2006/main" xmlns:r="http://schemas.openxmlformats.org/officeDocument/2006/relationships" xmlns:p="http://schemas.openxmlformats.org/presentationml/2006/main">
  <p:tag name="PLACEHOLDERAUTOMATIONTAG" val="DisclaimerShape"/>
  <p:tag name="MS_XMLFILE_REGKEY" val=""/>
  <p:tag name="MS_PLACEHOLDERID" val="PlaceholderID43917.5059722222046298"/>
</p:tagLst>
</file>

<file path=ppt/tags/tag48.xml><?xml version="1.0" encoding="utf-8"?>
<p:tagLst xmlns:a="http://schemas.openxmlformats.org/drawingml/2006/main" xmlns:r="http://schemas.openxmlformats.org/officeDocument/2006/relationships" xmlns:p="http://schemas.openxmlformats.org/presentationml/2006/main">
  <p:tag name="MS_PLACEHOLDERID" val="PlaceholderID43917.5059722222010005"/>
</p:tagLst>
</file>

<file path=ppt/tags/tag480.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35347"/>
</p:tagLst>
</file>

<file path=ppt/tags/tag481.xml><?xml version="1.0" encoding="utf-8"?>
<p:tagLst xmlns:a="http://schemas.openxmlformats.org/drawingml/2006/main" xmlns:r="http://schemas.openxmlformats.org/officeDocument/2006/relationships" xmlns:p="http://schemas.openxmlformats.org/presentationml/2006/main">
  <p:tag name="MS_PLACEHOLDERID" val="PlaceholderID43917.5059722222040483"/>
</p:tagLst>
</file>

<file path=ppt/tags/tag482.xml><?xml version="1.0" encoding="utf-8"?>
<p:tagLst xmlns:a="http://schemas.openxmlformats.org/drawingml/2006/main" xmlns:r="http://schemas.openxmlformats.org/officeDocument/2006/relationships" xmlns:p="http://schemas.openxmlformats.org/presentationml/2006/main">
  <p:tag name="SLIDELAYOUTNAME" val="Title"/>
  <p:tag name="SLIDEAUTOMATIONTYPE" val="Cover"/>
  <p:tag name="AUTOMATIONTAG" val="Title"/>
  <p:tag name="SLIDETOCOUTLINELEVEL" val="0"/>
  <p:tag name="SLIDEPROJECTVERSION" val="6.5.18"/>
  <p:tag name="SLIDEISINMEDIASTERLINGPROJECT" val="True"/>
  <p:tag name="SLIDETITLE" val="Title"/>
</p:tagLst>
</file>

<file path=ppt/tags/tag483.xml><?xml version="1.0" encoding="utf-8"?>
<p:tagLst xmlns:a="http://schemas.openxmlformats.org/drawingml/2006/main" xmlns:r="http://schemas.openxmlformats.org/officeDocument/2006/relationships" xmlns:p="http://schemas.openxmlformats.org/presentationml/2006/main">
  <p:tag name="PLACEHOLDERAUTOMATIONTAG" val="NoAutomation"/>
  <p:tag name="MS_PLACEHOLDERID" val="PlaceholderID43917.5059722222050245"/>
</p:tagLst>
</file>

<file path=ppt/tags/tag484.xml><?xml version="1.0" encoding="utf-8"?>
<p:tagLst xmlns:a="http://schemas.openxmlformats.org/drawingml/2006/main" xmlns:r="http://schemas.openxmlformats.org/officeDocument/2006/relationships" xmlns:p="http://schemas.openxmlformats.org/presentationml/2006/main">
  <p:tag name="STYLEXMLFILE" val="Cover Contact"/>
  <p:tag name="MS_PLACEHOLDERID" val="PlaceholderID43917.5059722222067794"/>
</p:tagLst>
</file>

<file path=ppt/tags/tag485.xml><?xml version="1.0" encoding="utf-8"?>
<p:tagLst xmlns:a="http://schemas.openxmlformats.org/drawingml/2006/main" xmlns:r="http://schemas.openxmlformats.org/officeDocument/2006/relationships" xmlns:p="http://schemas.openxmlformats.org/presentationml/2006/main">
  <p:tag name="SLIDEUNIQUEID" val="Slide44944.351412037053342"/>
  <p:tag name="SLIDELAYOUTNAME" val="Divider – purple"/>
  <p:tag name="SLIDEAUTOMATIONTYPE" val="Standard"/>
  <p:tag name="AUTOMATIONTAG" val="Divider – purple"/>
  <p:tag name="SLIDETOCOUTLINELEVEL" val="1"/>
  <p:tag name="SLIDEPROJECTVERSION" val="6.5.18"/>
  <p:tag name="SLIDEISINMEDIASTERLINGPROJECT" val="True"/>
</p:tagLst>
</file>

<file path=ppt/tags/tag486.xml><?xml version="1.0" encoding="utf-8"?>
<p:tagLst xmlns:a="http://schemas.openxmlformats.org/drawingml/2006/main" xmlns:r="http://schemas.openxmlformats.org/officeDocument/2006/relationships" xmlns:p="http://schemas.openxmlformats.org/presentationml/2006/main">
  <p:tag name="STYLEXMLFILE" val="Divider Styles"/>
  <p:tag name="MS_PLACEHOLDERID" val="PlaceholderID43917.5059722222009797"/>
</p:tagLst>
</file>

<file path=ppt/tags/tag487.xml><?xml version="1.0" encoding="utf-8"?>
<p:tagLst xmlns:a="http://schemas.openxmlformats.org/drawingml/2006/main" xmlns:r="http://schemas.openxmlformats.org/officeDocument/2006/relationships" xmlns:p="http://schemas.openxmlformats.org/presentationml/2006/main">
  <p:tag name="MS_PLACEHOLDERID" val="PlaceholderID43917.5059722222056104"/>
</p:tagLst>
</file>

<file path=ppt/tags/tag488.xml><?xml version="1.0" encoding="utf-8"?>
<p:tagLst xmlns:a="http://schemas.openxmlformats.org/drawingml/2006/main" xmlns:r="http://schemas.openxmlformats.org/officeDocument/2006/relationships" xmlns:p="http://schemas.openxmlformats.org/presentationml/2006/main">
  <p:tag name="SLIDEUNIQUEID" val="Slide44992.3260300926057951"/>
  <p:tag name="SLIDELAYOUTNAME" val="One column"/>
  <p:tag name="SLIDEAUTOMATIONTYPE" val="Standard"/>
  <p:tag name="AUTOMATIONTAG" val="One column"/>
  <p:tag name="SLIDETOCOUTLINELEVEL" val="2"/>
  <p:tag name="SLIDEPROJECTVERSION" val="6.5.18"/>
  <p:tag name="SLIDEISINMEDIASTERLINGPROJECT" val="True"/>
</p:tagLst>
</file>

<file path=ppt/tags/tag489.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49.xml><?xml version="1.0" encoding="utf-8"?>
<p:tagLst xmlns:a="http://schemas.openxmlformats.org/drawingml/2006/main" xmlns:r="http://schemas.openxmlformats.org/officeDocument/2006/relationships" xmlns:p="http://schemas.openxmlformats.org/presentationml/2006/main">
  <p:tag name="MS_PLACEHOLDERID" val="PlaceholderID43917.5059722222010302"/>
</p:tagLst>
</file>

<file path=ppt/tags/tag490.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491.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492.xml><?xml version="1.0" encoding="utf-8"?>
<p:tagLst xmlns:a="http://schemas.openxmlformats.org/drawingml/2006/main" xmlns:r="http://schemas.openxmlformats.org/officeDocument/2006/relationships" xmlns:p="http://schemas.openxmlformats.org/presentationml/2006/main">
  <p:tag name="SLIDEUNIQUEID" val="Slide44992.3363194444076072"/>
  <p:tag name="SLIDELAYOUTNAME" val="One column"/>
  <p:tag name="SLIDEAUTOMATIONTYPE" val="Standard"/>
  <p:tag name="AUTOMATIONTAG" val="One column"/>
  <p:tag name="SLIDETOCOUTLINELEVEL" val="2"/>
  <p:tag name="SLIDEPROJECTVERSION" val="6.5.18"/>
  <p:tag name="SLIDEISINMEDIASTERLINGPROJECT" val="True"/>
</p:tagLst>
</file>

<file path=ppt/tags/tag493.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494.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495.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496.xml><?xml version="1.0" encoding="utf-8"?>
<p:tagLst xmlns:a="http://schemas.openxmlformats.org/drawingml/2006/main" xmlns:r="http://schemas.openxmlformats.org/officeDocument/2006/relationships" xmlns:p="http://schemas.openxmlformats.org/presentationml/2006/main">
  <p:tag name="SLIDEUNIQUEID" val="Slide44992.3442013889070903"/>
  <p:tag name="SLIDELAYOUTNAME" val="One column"/>
  <p:tag name="SLIDEAUTOMATIONTYPE" val="Standard"/>
  <p:tag name="AUTOMATIONTAG" val="One column"/>
  <p:tag name="SLIDETOCOUTLINELEVEL" val="2"/>
  <p:tag name="SLIDEPROJECTVERSION" val="6.5.18"/>
  <p:tag name="SLIDEISINMEDIASTERLINGPROJECT" val="True"/>
</p:tagLst>
</file>

<file path=ppt/tags/tag497.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498.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499.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57951"/>
</p:tagLst>
</file>

<file path=ppt/tags/tag50.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79888"/>
</p:tagLst>
</file>

<file path=ppt/tags/tag500.xml><?xml version="1.0" encoding="utf-8"?>
<p:tagLst xmlns:a="http://schemas.openxmlformats.org/drawingml/2006/main" xmlns:r="http://schemas.openxmlformats.org/officeDocument/2006/relationships" xmlns:p="http://schemas.openxmlformats.org/presentationml/2006/main">
  <p:tag name="SLIDEUNIQUEID" val="Slide44992.3592708333041403"/>
  <p:tag name="SLIDELAYOUTNAME" val="One column"/>
  <p:tag name="SLIDEAUTOMATIONTYPE" val="Standard"/>
  <p:tag name="AUTOMATIONTAG" val="One column"/>
  <p:tag name="SLIDETOCOUTLINELEVEL" val="2"/>
  <p:tag name="SLIDEPROJECTVERSION" val="6.5.18"/>
  <p:tag name="SLIDEISINMEDIASTERLINGPROJECT" val="True"/>
</p:tagLst>
</file>

<file path=ppt/tags/tag501.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05623"/>
</p:tagLst>
</file>

<file path=ppt/tags/tag502.xml><?xml version="1.0" encoding="utf-8"?>
<p:tagLst xmlns:a="http://schemas.openxmlformats.org/drawingml/2006/main" xmlns:r="http://schemas.openxmlformats.org/officeDocument/2006/relationships" xmlns:p="http://schemas.openxmlformats.org/presentationml/2006/main">
  <p:tag name="MS_PLACEHOLDERID" val="PlaceholderID43917.5059722222094955"/>
</p:tagLst>
</file>

<file path=ppt/tags/tag503.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36401"/>
</p:tagLst>
</file>

<file path=ppt/tags/tag504.xml><?xml version="1.0" encoding="utf-8"?>
<p:tagLst xmlns:a="http://schemas.openxmlformats.org/drawingml/2006/main" xmlns:r="http://schemas.openxmlformats.org/officeDocument/2006/relationships" xmlns:p="http://schemas.openxmlformats.org/presentationml/2006/main">
  <p:tag name="MS_PLACEHOLDERID" val="PlaceholderID43917.5059722222052486"/>
</p:tagLst>
</file>

<file path=ppt/tags/tag505.xml><?xml version="1.0" encoding="utf-8"?>
<p:tagLst xmlns:a="http://schemas.openxmlformats.org/drawingml/2006/main" xmlns:r="http://schemas.openxmlformats.org/officeDocument/2006/relationships" xmlns:p="http://schemas.openxmlformats.org/presentationml/2006/main">
  <p:tag name="SLIDEUNIQUEID" val="Slide44992.361712963086261"/>
  <p:tag name="SLIDELAYOUTNAME" val="One column"/>
  <p:tag name="SLIDEAUTOMATIONTYPE" val="Standard"/>
  <p:tag name="AUTOMATIONTAG" val="One column"/>
  <p:tag name="SLIDETOCOUTLINELEVEL" val="2"/>
  <p:tag name="SLIDEPROJECTVERSION" val="6.5.18"/>
  <p:tag name="SLIDEISINMEDIASTERLINGPROJECT" val="True"/>
</p:tagLst>
</file>

<file path=ppt/tags/tag506.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507.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508.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509.xml><?xml version="1.0" encoding="utf-8"?>
<p:tagLst xmlns:a="http://schemas.openxmlformats.org/drawingml/2006/main" xmlns:r="http://schemas.openxmlformats.org/officeDocument/2006/relationships" xmlns:p="http://schemas.openxmlformats.org/presentationml/2006/main">
  <p:tag name="SLIDEUNIQUEID" val="Slide44992.3620138889079048"/>
  <p:tag name="SLIDELAYOUTNAME" val="One column"/>
  <p:tag name="SLIDEAUTOMATIONTYPE" val="Standard"/>
  <p:tag name="AUTOMATIONTAG" val="One column"/>
  <p:tag name="SLIDETOCOUTLINELEVEL" val="2"/>
  <p:tag name="SLIDEPROJECTVERSION" val="6.5.18"/>
  <p:tag name="SLIDEISINMEDIASTERLINGPROJECT" val="True"/>
</p:tagLst>
</file>

<file path=ppt/tags/tag51.xml><?xml version="1.0" encoding="utf-8"?>
<p:tagLst xmlns:a="http://schemas.openxmlformats.org/drawingml/2006/main" xmlns:r="http://schemas.openxmlformats.org/officeDocument/2006/relationships" xmlns:p="http://schemas.openxmlformats.org/presentationml/2006/main">
  <p:tag name="MS_PLACEHOLDERID" val="PlaceholderID43917.5059722222028448"/>
</p:tagLst>
</file>

<file path=ppt/tags/tag510.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511.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512.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513.xml><?xml version="1.0" encoding="utf-8"?>
<p:tagLst xmlns:a="http://schemas.openxmlformats.org/drawingml/2006/main" xmlns:r="http://schemas.openxmlformats.org/officeDocument/2006/relationships" xmlns:p="http://schemas.openxmlformats.org/presentationml/2006/main">
  <p:tag name="SLIDELAYOUTNAME" val="One column"/>
  <p:tag name="SLIDEAUTOMATIONTYPE" val="Standard"/>
  <p:tag name="AUTOMATIONTAG" val="One column"/>
  <p:tag name="SLIDETOCOUTLINELEVEL" val="2"/>
  <p:tag name="SLIDEPROJECTVERSION" val="6.5.18"/>
  <p:tag name="SLIDEISINMEDIASTERLINGPROJECT" val="True"/>
  <p:tag name="SLIDEUNIQUEID" val="Slide44992.4035069444076711"/>
</p:tagLst>
</file>

<file path=ppt/tags/tag514.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515.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516.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517.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518.xml><?xml version="1.0" encoding="utf-8"?>
<p:tagLst xmlns:a="http://schemas.openxmlformats.org/drawingml/2006/main" xmlns:r="http://schemas.openxmlformats.org/officeDocument/2006/relationships" xmlns:p="http://schemas.openxmlformats.org/presentationml/2006/main">
  <p:tag name="SLIDEUNIQUEID" val="Slide44992.3621412037037353"/>
  <p:tag name="SLIDELAYOUTNAME" val="One column"/>
  <p:tag name="SLIDEAUTOMATIONTYPE" val="Standard"/>
  <p:tag name="AUTOMATIONTAG" val="One column"/>
  <p:tag name="SLIDETOCOUTLINELEVEL" val="2"/>
  <p:tag name="SLIDEPROJECTVERSION" val="6.5.18"/>
  <p:tag name="SLIDEISINMEDIASTERLINGPROJECT" val="True"/>
</p:tagLst>
</file>

<file path=ppt/tags/tag519.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52.xml><?xml version="1.0" encoding="utf-8"?>
<p:tagLst xmlns:a="http://schemas.openxmlformats.org/drawingml/2006/main" xmlns:r="http://schemas.openxmlformats.org/officeDocument/2006/relationships" xmlns:p="http://schemas.openxmlformats.org/presentationml/2006/main">
  <p:tag name="MS_PLACEHOLDERID" val="PlaceholderID44091.434837963004564"/>
</p:tagLst>
</file>

<file path=ppt/tags/tag520.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521.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522.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523.xml><?xml version="1.0" encoding="utf-8"?>
<p:tagLst xmlns:a="http://schemas.openxmlformats.org/drawingml/2006/main" xmlns:r="http://schemas.openxmlformats.org/officeDocument/2006/relationships" xmlns:p="http://schemas.openxmlformats.org/presentationml/2006/main">
  <p:tag name="SLIDELAYOUTNAME" val="One column"/>
  <p:tag name="SLIDEAUTOMATIONTYPE" val="Standard"/>
  <p:tag name="AUTOMATIONTAG" val="One column"/>
  <p:tag name="SLIDETOCOUTLINELEVEL" val="2"/>
  <p:tag name="SLIDEPROJECTVERSION" val="6.5.18"/>
  <p:tag name="SLIDEISINMEDIASTERLINGPROJECT" val="True"/>
  <p:tag name="SLIDEUNIQUEID" val="Slide44992.3622800926096195"/>
</p:tagLst>
</file>

<file path=ppt/tags/tag524.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525.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526.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527.xml><?xml version="1.0" encoding="utf-8"?>
<p:tagLst xmlns:a="http://schemas.openxmlformats.org/drawingml/2006/main" xmlns:r="http://schemas.openxmlformats.org/officeDocument/2006/relationships" xmlns:p="http://schemas.openxmlformats.org/presentationml/2006/main">
  <p:tag name="SLIDEUNIQUEID" val="Slide44992.3626157407087144"/>
  <p:tag name="SLIDELAYOUTNAME" val="One column"/>
  <p:tag name="SLIDEAUTOMATIONTYPE" val="Standard"/>
  <p:tag name="AUTOMATIONTAG" val="One column"/>
  <p:tag name="SLIDETOCOUTLINELEVEL" val="2"/>
  <p:tag name="SLIDEPROJECTVERSION" val="6.5.18"/>
  <p:tag name="SLIDEISINMEDIASTERLINGPROJECT" val="True"/>
</p:tagLst>
</file>

<file path=ppt/tags/tag528.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529.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53.xml><?xml version="1.0" encoding="utf-8"?>
<p:tagLst xmlns:a="http://schemas.openxmlformats.org/drawingml/2006/main" xmlns:r="http://schemas.openxmlformats.org/officeDocument/2006/relationships" xmlns:p="http://schemas.openxmlformats.org/presentationml/2006/main">
  <p:tag name="MS_PLACEHOLDERID" val="PlaceholderID43917.5059722222029577"/>
</p:tagLst>
</file>

<file path=ppt/tags/tag530.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531.xml><?xml version="1.0" encoding="utf-8"?>
<p:tagLst xmlns:a="http://schemas.openxmlformats.org/drawingml/2006/main" xmlns:r="http://schemas.openxmlformats.org/officeDocument/2006/relationships" xmlns:p="http://schemas.openxmlformats.org/presentationml/2006/main">
  <p:tag name="SLIDEUNIQUEID" val="Slide44992.3626157407087144"/>
  <p:tag name="SLIDELAYOUTNAME" val="One column"/>
  <p:tag name="SLIDEAUTOMATIONTYPE" val="Standard"/>
  <p:tag name="AUTOMATIONTAG" val="One column"/>
  <p:tag name="SLIDETOCOUTLINELEVEL" val="2"/>
  <p:tag name="SLIDEPROJECTVERSION" val="6.5.18"/>
  <p:tag name="SLIDEISINMEDIASTERLINGPROJECT" val="True"/>
</p:tagLst>
</file>

<file path=ppt/tags/tag532.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533.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534.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535.xml><?xml version="1.0" encoding="utf-8"?>
<p:tagLst xmlns:a="http://schemas.openxmlformats.org/drawingml/2006/main" xmlns:r="http://schemas.openxmlformats.org/officeDocument/2006/relationships" xmlns:p="http://schemas.openxmlformats.org/presentationml/2006/main">
  <p:tag name="SLIDELAYOUTNAME" val="One column"/>
  <p:tag name="SLIDEAUTOMATIONTYPE" val="Standard"/>
  <p:tag name="AUTOMATIONTAG" val="One column"/>
  <p:tag name="SLIDETOCOUTLINELEVEL" val="2"/>
  <p:tag name="SLIDEPROJECTVERSION" val="6.5.18"/>
  <p:tag name="SLIDEISINMEDIASTERLINGPROJECT" val="True"/>
  <p:tag name="SLIDEUNIQUEID" val="Slide44992.3627083333005623"/>
</p:tagLst>
</file>

<file path=ppt/tags/tag536.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537.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538.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539.xml><?xml version="1.0" encoding="utf-8"?>
<p:tagLst xmlns:a="http://schemas.openxmlformats.org/drawingml/2006/main" xmlns:r="http://schemas.openxmlformats.org/officeDocument/2006/relationships" xmlns:p="http://schemas.openxmlformats.org/presentationml/2006/main">
  <p:tag name="SLIDELAYOUTNAME" val="One column"/>
  <p:tag name="SLIDEAUTOMATIONTYPE" val="Standard"/>
  <p:tag name="AUTOMATIONTAG" val="One column"/>
  <p:tag name="SLIDETOCOUTLINELEVEL" val="2"/>
  <p:tag name="SLIDEPROJECTVERSION" val="6.5.18"/>
  <p:tag name="SLIDEISINMEDIASTERLINGPROJECT" val="True"/>
  <p:tag name="SLIDEUNIQUEID" val="Slide44992.3627083333005623"/>
</p:tagLst>
</file>

<file path=ppt/tags/tag54.xml><?xml version="1.0" encoding="utf-8"?>
<p:tagLst xmlns:a="http://schemas.openxmlformats.org/drawingml/2006/main" xmlns:r="http://schemas.openxmlformats.org/officeDocument/2006/relationships" xmlns:p="http://schemas.openxmlformats.org/presentationml/2006/main">
  <p:tag name="MS_PLACEHOLDERID" val="PlaceholderID43917.5059722222038201"/>
</p:tagLst>
</file>

<file path=ppt/tags/tag540.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541.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542.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543.xml><?xml version="1.0" encoding="utf-8"?>
<p:tagLst xmlns:a="http://schemas.openxmlformats.org/drawingml/2006/main" xmlns:r="http://schemas.openxmlformats.org/officeDocument/2006/relationships" xmlns:p="http://schemas.openxmlformats.org/presentationml/2006/main">
  <p:tag name="SLIDELAYOUTNAME" val="One column"/>
  <p:tag name="SLIDEAUTOMATIONTYPE" val="Standard"/>
  <p:tag name="AUTOMATIONTAG" val="One column"/>
  <p:tag name="SLIDETOCOUTLINELEVEL" val="2"/>
  <p:tag name="SLIDEPROJECTVERSION" val="6.5.18"/>
  <p:tag name="SLIDEISINMEDIASTERLINGPROJECT" val="True"/>
  <p:tag name="SLIDEUNIQUEID" val="Slide44992.3628240741094955"/>
</p:tagLst>
</file>

<file path=ppt/tags/tag544.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545.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546.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547.xml><?xml version="1.0" encoding="utf-8"?>
<p:tagLst xmlns:a="http://schemas.openxmlformats.org/drawingml/2006/main" xmlns:r="http://schemas.openxmlformats.org/officeDocument/2006/relationships" xmlns:p="http://schemas.openxmlformats.org/presentationml/2006/main">
  <p:tag name="SLIDELAYOUTNAME" val="One column"/>
  <p:tag name="SLIDEAUTOMATIONTYPE" val="Standard"/>
  <p:tag name="AUTOMATIONTAG" val="One column"/>
  <p:tag name="SLIDETOCOUTLINELEVEL" val="2"/>
  <p:tag name="SLIDEPROJECTVERSION" val="6.5.18"/>
  <p:tag name="SLIDEISINMEDIASTERLINGPROJECT" val="True"/>
  <p:tag name="SLIDEUNIQUEID" val="Slide44992.3628935185036401"/>
</p:tagLst>
</file>

<file path=ppt/tags/tag548.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549.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55.xml><?xml version="1.0" encoding="utf-8"?>
<p:tagLst xmlns:a="http://schemas.openxmlformats.org/drawingml/2006/main" xmlns:r="http://schemas.openxmlformats.org/officeDocument/2006/relationships" xmlns:p="http://schemas.openxmlformats.org/presentationml/2006/main">
  <p:tag name="MS_PLACEHOLDERID" val="PlaceholderID43917.5059722222030097"/>
</p:tagLst>
</file>

<file path=ppt/tags/tag550.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551.xml><?xml version="1.0" encoding="utf-8"?>
<p:tagLst xmlns:a="http://schemas.openxmlformats.org/drawingml/2006/main" xmlns:r="http://schemas.openxmlformats.org/officeDocument/2006/relationships" xmlns:p="http://schemas.openxmlformats.org/presentationml/2006/main">
  <p:tag name="SLIDELAYOUTNAME" val="One column"/>
  <p:tag name="SLIDEAUTOMATIONTYPE" val="Standard"/>
  <p:tag name="AUTOMATIONTAG" val="One column"/>
  <p:tag name="SLIDETOCOUTLINELEVEL" val="2"/>
  <p:tag name="SLIDEPROJECTVERSION" val="6.5.18"/>
  <p:tag name="SLIDEISINMEDIASTERLINGPROJECT" val="True"/>
  <p:tag name="SLIDEUNIQUEID" val="Slide44992.4399652778005350"/>
</p:tagLst>
</file>

<file path=ppt/tags/tag552.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553.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554.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555.xml><?xml version="1.0" encoding="utf-8"?>
<p:tagLst xmlns:a="http://schemas.openxmlformats.org/drawingml/2006/main" xmlns:r="http://schemas.openxmlformats.org/officeDocument/2006/relationships" xmlns:p="http://schemas.openxmlformats.org/presentationml/2006/main">
  <p:tag name="SLIDELAYOUTNAME" val="One column"/>
  <p:tag name="SLIDEAUTOMATIONTYPE" val="Standard"/>
  <p:tag name="AUTOMATIONTAG" val="One column"/>
  <p:tag name="SLIDETOCOUTLINELEVEL" val="2"/>
  <p:tag name="SLIDEPROJECTVERSION" val="6.5.18"/>
  <p:tag name="SLIDEISINMEDIASTERLINGPROJECT" val="True"/>
  <p:tag name="SLIDEUNIQUEID" val="Slide44992.3268055556077474"/>
</p:tagLst>
</file>

<file path=ppt/tags/tag556.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557.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558.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559.xml><?xml version="1.0" encoding="utf-8"?>
<p:tagLst xmlns:a="http://schemas.openxmlformats.org/drawingml/2006/main" xmlns:r="http://schemas.openxmlformats.org/officeDocument/2006/relationships" xmlns:p="http://schemas.openxmlformats.org/presentationml/2006/main">
  <p:tag name="SLIDEUNIQUEID" val="Slide44992.3267361111030194"/>
  <p:tag name="SLIDELAYOUTNAME" val="One column"/>
  <p:tag name="SLIDEAUTOMATIONTYPE" val="Standard"/>
  <p:tag name="AUTOMATIONTAG" val="One column"/>
  <p:tag name="SLIDETOCOUTLINELEVEL" val="2"/>
  <p:tag name="SLIDEPROJECTVERSION" val="6.5.18"/>
  <p:tag name="SLIDEISINMEDIASTERLINGPROJECT" val="True"/>
</p:tagLst>
</file>

<file path=ppt/tags/tag56.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94857"/>
</p:tagLst>
</file>

<file path=ppt/tags/tag560.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561.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562.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563.xml><?xml version="1.0" encoding="utf-8"?>
<p:tagLst xmlns:a="http://schemas.openxmlformats.org/drawingml/2006/main" xmlns:r="http://schemas.openxmlformats.org/officeDocument/2006/relationships" xmlns:p="http://schemas.openxmlformats.org/presentationml/2006/main">
  <p:tag name="SLIDEUNIQUEID" val="Slide44944.351412037053342"/>
  <p:tag name="SLIDELAYOUTNAME" val="Divider – purple"/>
  <p:tag name="SLIDEAUTOMATIONTYPE" val="Standard"/>
  <p:tag name="AUTOMATIONTAG" val="Divider – purple"/>
  <p:tag name="SLIDETOCOUTLINELEVEL" val="1"/>
  <p:tag name="SLIDEPROJECTVERSION" val="6.5.18"/>
  <p:tag name="SLIDEISINMEDIASTERLINGPROJECT" val="True"/>
</p:tagLst>
</file>

<file path=ppt/tags/tag564.xml><?xml version="1.0" encoding="utf-8"?>
<p:tagLst xmlns:a="http://schemas.openxmlformats.org/drawingml/2006/main" xmlns:r="http://schemas.openxmlformats.org/officeDocument/2006/relationships" xmlns:p="http://schemas.openxmlformats.org/presentationml/2006/main">
  <p:tag name="STYLEXMLFILE" val="Divider Styles"/>
  <p:tag name="MS_PLACEHOLDERID" val="PlaceholderID43917.5059722222009797"/>
</p:tagLst>
</file>

<file path=ppt/tags/tag565.xml><?xml version="1.0" encoding="utf-8"?>
<p:tagLst xmlns:a="http://schemas.openxmlformats.org/drawingml/2006/main" xmlns:r="http://schemas.openxmlformats.org/officeDocument/2006/relationships" xmlns:p="http://schemas.openxmlformats.org/presentationml/2006/main">
  <p:tag name="MS_PLACEHOLDERID" val="PlaceholderID43917.5059722222056104"/>
</p:tagLst>
</file>

<file path=ppt/tags/tag566.xml><?xml version="1.0" encoding="utf-8"?>
<p:tagLst xmlns:a="http://schemas.openxmlformats.org/drawingml/2006/main" xmlns:r="http://schemas.openxmlformats.org/officeDocument/2006/relationships" xmlns:p="http://schemas.openxmlformats.org/presentationml/2006/main">
  <p:tag name="SLIDEUNIQUEID" val="Slide44992.3218634259053342"/>
  <p:tag name="SLIDELAYOUTNAME" val="One column"/>
  <p:tag name="SLIDEAUTOMATIONTYPE" val="Standard"/>
  <p:tag name="AUTOMATIONTAG" val="One column"/>
  <p:tag name="SLIDETOCOUTLINELEVEL" val="2"/>
  <p:tag name="SLIDEPROJECTVERSION" val="6.5.18"/>
  <p:tag name="SLIDEISINMEDIASTERLINGPROJECT" val="True"/>
</p:tagLst>
</file>

<file path=ppt/tags/tag567.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568.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569.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57.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97982"/>
</p:tagLst>
</file>

<file path=ppt/tags/tag570.xml><?xml version="1.0" encoding="utf-8"?>
<p:tagLst xmlns:a="http://schemas.openxmlformats.org/drawingml/2006/main" xmlns:r="http://schemas.openxmlformats.org/officeDocument/2006/relationships" xmlns:p="http://schemas.openxmlformats.org/presentationml/2006/main">
  <p:tag name="SLIDEUNIQUEID" val="Slide44992.4662731482070554"/>
  <p:tag name="SLIDELAYOUTNAME" val="One column"/>
  <p:tag name="SLIDEAUTOMATIONTYPE" val="Standard"/>
  <p:tag name="AUTOMATIONTAG" val="One column"/>
  <p:tag name="SLIDETOCOUTLINELEVEL" val="2"/>
  <p:tag name="SLIDEPROJECTVERSION" val="6.5.18"/>
  <p:tag name="SLIDEISINMEDIASTERLINGPROJECT" val="True"/>
</p:tagLst>
</file>

<file path=ppt/tags/tag571.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572.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573.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574.xml><?xml version="1.0" encoding="utf-8"?>
<p:tagLst xmlns:a="http://schemas.openxmlformats.org/drawingml/2006/main" xmlns:r="http://schemas.openxmlformats.org/officeDocument/2006/relationships" xmlns:p="http://schemas.openxmlformats.org/presentationml/2006/main">
  <p:tag name="SLIDEUNIQUEID" val="Slide44592.5038773148029816"/>
  <p:tag name="SLIDELAYOUTNAME" val="One column"/>
  <p:tag name="SLIDEAUTOMATIONTYPE" val="Standard"/>
  <p:tag name="AUTOMATIONTAG" val="One column"/>
  <p:tag name="SLIDETOCOUTLINELEVEL" val="2"/>
  <p:tag name="SLIDEPROJECTVERSION" val="6.5.18"/>
  <p:tag name="SLIDEISINMEDIASTERLINGPROJECT" val="True"/>
</p:tagLst>
</file>

<file path=ppt/tags/tag575.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576.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577.xml><?xml version="1.0" encoding="utf-8"?>
<p:tagLst xmlns:a="http://schemas.openxmlformats.org/drawingml/2006/main" xmlns:r="http://schemas.openxmlformats.org/officeDocument/2006/relationships" xmlns:p="http://schemas.openxmlformats.org/presentationml/2006/main">
  <p:tag name="SLIDEUNIQUEID" val="Slide44992.3174768519070554"/>
  <p:tag name="SLIDELAYOUTNAME" val="Two columns"/>
  <p:tag name="SLIDEAUTOMATIONTYPE" val="Standard"/>
  <p:tag name="AUTOMATIONTAG" val="Two columns"/>
  <p:tag name="SLIDETOCOUTLINELEVEL" val="2"/>
  <p:tag name="SLIDEPROJECTVERSION" val="6.5.18"/>
  <p:tag name="SLIDEISINMEDIASTERLINGPROJECT" val="True"/>
</p:tagLst>
</file>

<file path=ppt/tags/tag578.xml><?xml version="1.0" encoding="utf-8"?>
<p:tagLst xmlns:a="http://schemas.openxmlformats.org/drawingml/2006/main" xmlns:r="http://schemas.openxmlformats.org/officeDocument/2006/relationships" xmlns:p="http://schemas.openxmlformats.org/presentationml/2006/main">
  <p:tag name="MS_PLACEHOLDERID" val="PlaceholderID43917.5059722222004535"/>
</p:tagLst>
</file>

<file path=ppt/tags/tag579.xml><?xml version="1.0" encoding="utf-8"?>
<p:tagLst xmlns:a="http://schemas.openxmlformats.org/drawingml/2006/main" xmlns:r="http://schemas.openxmlformats.org/officeDocument/2006/relationships" xmlns:p="http://schemas.openxmlformats.org/presentationml/2006/main">
  <p:tag name="MS_PLACEHOLDERID" val="PlaceholderID43917.5059722222041403"/>
</p:tagLst>
</file>

<file path=ppt/tags/tag58.xml><?xml version="1.0" encoding="utf-8"?>
<p:tagLst xmlns:a="http://schemas.openxmlformats.org/drawingml/2006/main" xmlns:r="http://schemas.openxmlformats.org/officeDocument/2006/relationships" xmlns:p="http://schemas.openxmlformats.org/presentationml/2006/main">
  <p:tag name="MS_PLACEHOLDERID" val="PlaceholderID43917.5059722222040137"/>
</p:tagLst>
</file>

<file path=ppt/tags/tag580.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79048"/>
</p:tagLst>
</file>

<file path=ppt/tags/tag581.xml><?xml version="1.0" encoding="utf-8"?>
<p:tagLst xmlns:a="http://schemas.openxmlformats.org/drawingml/2006/main" xmlns:r="http://schemas.openxmlformats.org/officeDocument/2006/relationships" xmlns:p="http://schemas.openxmlformats.org/presentationml/2006/main">
  <p:tag name="SLIDELAYOUTNAME" val="Disclaimer"/>
  <p:tag name="SLIDEAUTOMATIONTYPE" val="Disclaimer"/>
  <p:tag name="AUTOMATIONTAG" val="Disclaimer"/>
  <p:tag name="SLIDETOCOUTLINELEVEL" val="0"/>
  <p:tag name="SLIDEPROJECTVERSION" val="6.5.18"/>
  <p:tag name="SLIDEISINMEDIASTERLINGPROJECT" val="True"/>
  <p:tag name="AUTOMATED" val="True"/>
</p:tagLst>
</file>

<file path=ppt/tags/tag582.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583.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584.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59.xml><?xml version="1.0" encoding="utf-8"?>
<p:tagLst xmlns:a="http://schemas.openxmlformats.org/drawingml/2006/main" xmlns:r="http://schemas.openxmlformats.org/officeDocument/2006/relationships" xmlns:p="http://schemas.openxmlformats.org/presentationml/2006/main">
  <p:tag name="MS_PLACEHOLDERID" val="PlaceholderID44091.434837963027827"/>
</p:tagLst>
</file>

<file path=ppt/tags/tag6.xml><?xml version="1.0" encoding="utf-8"?>
<p:tagLst xmlns:a="http://schemas.openxmlformats.org/drawingml/2006/main" xmlns:r="http://schemas.openxmlformats.org/officeDocument/2006/relationships" xmlns:p="http://schemas.openxmlformats.org/presentationml/2006/main">
  <p:tag name="MS_PLACEHOLDERID" val="PlaceholderID43917.5059722222028956"/>
</p:tagLst>
</file>

<file path=ppt/tags/tag60.xml><?xml version="1.0" encoding="utf-8"?>
<p:tagLst xmlns:a="http://schemas.openxmlformats.org/drawingml/2006/main" xmlns:r="http://schemas.openxmlformats.org/officeDocument/2006/relationships" xmlns:p="http://schemas.openxmlformats.org/presentationml/2006/main">
  <p:tag name="MS_PLACEHOLDERID" val="PlaceholderID43917.5059722222016044"/>
</p:tagLst>
</file>

<file path=ppt/tags/tag61.xml><?xml version="1.0" encoding="utf-8"?>
<p:tagLst xmlns:a="http://schemas.openxmlformats.org/drawingml/2006/main" xmlns:r="http://schemas.openxmlformats.org/officeDocument/2006/relationships" xmlns:p="http://schemas.openxmlformats.org/presentationml/2006/main">
  <p:tag name="MS_PLACEHOLDERID" val="PlaceholderID43917.5059722222016282"/>
</p:tagLst>
</file>

<file path=ppt/tags/tag62.xml><?xml version="1.0" encoding="utf-8"?>
<p:tagLst xmlns:a="http://schemas.openxmlformats.org/drawingml/2006/main" xmlns:r="http://schemas.openxmlformats.org/officeDocument/2006/relationships" xmlns:p="http://schemas.openxmlformats.org/presentationml/2006/main">
  <p:tag name="MS_PLACEHOLDERID" val="PlaceholderID43917.5059722222064658"/>
</p:tagLst>
</file>

<file path=ppt/tags/tag63.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41007"/>
</p:tagLst>
</file>

<file path=ppt/tags/tag64.xml><?xml version="1.0" encoding="utf-8"?>
<p:tagLst xmlns:a="http://schemas.openxmlformats.org/drawingml/2006/main" xmlns:r="http://schemas.openxmlformats.org/officeDocument/2006/relationships" xmlns:p="http://schemas.openxmlformats.org/presentationml/2006/main">
  <p:tag name="MS_PLACEHOLDERID" val="PlaceholderID44091.434837963041276"/>
</p:tagLst>
</file>

<file path=ppt/tags/tag65.xml><?xml version="1.0" encoding="utf-8"?>
<p:tagLst xmlns:a="http://schemas.openxmlformats.org/drawingml/2006/main" xmlns:r="http://schemas.openxmlformats.org/officeDocument/2006/relationships" xmlns:p="http://schemas.openxmlformats.org/presentationml/2006/main">
  <p:tag name="MS_PLACEHOLDERID" val="PlaceholderID43917.5059722222071273"/>
</p:tagLst>
</file>

<file path=ppt/tags/tag66.xml><?xml version="1.0" encoding="utf-8"?>
<p:tagLst xmlns:a="http://schemas.openxmlformats.org/drawingml/2006/main" xmlns:r="http://schemas.openxmlformats.org/officeDocument/2006/relationships" xmlns:p="http://schemas.openxmlformats.org/presentationml/2006/main">
  <p:tag name="MS_PLACEHOLDERID" val="PlaceholderID43917.5059722222032620"/>
</p:tagLst>
</file>

<file path=ppt/tags/tag67.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63317"/>
</p:tagLst>
</file>

<file path=ppt/tags/tag68.xml><?xml version="1.0" encoding="utf-8"?>
<p:tagLst xmlns:a="http://schemas.openxmlformats.org/drawingml/2006/main" xmlns:r="http://schemas.openxmlformats.org/officeDocument/2006/relationships" xmlns:p="http://schemas.openxmlformats.org/presentationml/2006/main">
  <p:tag name="MS_PLACEHOLDERID" val="PlaceholderID43917.5059722222020756"/>
</p:tagLst>
</file>

<file path=ppt/tags/tag69.xml><?xml version="1.0" encoding="utf-8"?>
<p:tagLst xmlns:a="http://schemas.openxmlformats.org/drawingml/2006/main" xmlns:r="http://schemas.openxmlformats.org/officeDocument/2006/relationships" xmlns:p="http://schemas.openxmlformats.org/presentationml/2006/main">
  <p:tag name="MS_PLACEHOLDERID" val="PlaceholderID43917.5059722222018601"/>
</p:tagLst>
</file>

<file path=ppt/tags/tag7.xml><?xml version="1.0" encoding="utf-8"?>
<p:tagLst xmlns:a="http://schemas.openxmlformats.org/drawingml/2006/main" xmlns:r="http://schemas.openxmlformats.org/officeDocument/2006/relationships" xmlns:p="http://schemas.openxmlformats.org/presentationml/2006/main">
  <p:tag name="MS_PLACEHOLDERID" val="PlaceholderID43917.5059722222030194"/>
</p:tagLst>
</file>

<file path=ppt/tags/tag70.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8335"/>
</p:tagLst>
</file>

<file path=ppt/tags/tag71.xml><?xml version="1.0" encoding="utf-8"?>
<p:tagLst xmlns:a="http://schemas.openxmlformats.org/drawingml/2006/main" xmlns:r="http://schemas.openxmlformats.org/officeDocument/2006/relationships" xmlns:p="http://schemas.openxmlformats.org/presentationml/2006/main">
  <p:tag name="MS_PLACEHOLDERID" val="PlaceholderID43917.5059722222008071"/>
</p:tagLst>
</file>

<file path=ppt/tags/tag7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45797"/>
</p:tagLst>
</file>

<file path=ppt/tags/tag7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0572"/>
</p:tagLst>
</file>

<file path=ppt/tags/tag7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6136"/>
</p:tagLst>
</file>

<file path=ppt/tags/tag7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78521"/>
</p:tagLst>
</file>

<file path=ppt/tags/tag7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37890"/>
</p:tagLst>
</file>

<file path=ppt/tags/tag7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8966"/>
</p:tagLst>
</file>

<file path=ppt/tags/tag78.xml><?xml version="1.0" encoding="utf-8"?>
<p:tagLst xmlns:a="http://schemas.openxmlformats.org/drawingml/2006/main" xmlns:r="http://schemas.openxmlformats.org/officeDocument/2006/relationships" xmlns:p="http://schemas.openxmlformats.org/presentationml/2006/main">
  <p:tag name="MS_PLACEHOLDERID" val="PlaceholderID43917.5059722222091937"/>
</p:tagLst>
</file>

<file path=ppt/tags/tag79.xml><?xml version="1.0" encoding="utf-8"?>
<p:tagLst xmlns:a="http://schemas.openxmlformats.org/drawingml/2006/main" xmlns:r="http://schemas.openxmlformats.org/officeDocument/2006/relationships" xmlns:p="http://schemas.openxmlformats.org/presentationml/2006/main">
  <p:tag name="MS_PLACEHOLDERID" val="PlaceholderID43917.5059722222063174"/>
</p:tagLst>
</file>

<file path=ppt/tags/tag8.xml><?xml version="1.0" encoding="utf-8"?>
<p:tagLst xmlns:a="http://schemas.openxmlformats.org/drawingml/2006/main" xmlns:r="http://schemas.openxmlformats.org/officeDocument/2006/relationships" xmlns:p="http://schemas.openxmlformats.org/presentationml/2006/main">
  <p:tag name="STYLEXMLFILE" val="Default Style List"/>
  <p:tag name="PLACEHOLDERAUTOMATIONTAG" val="TableOfContentsText"/>
  <p:tag name="MS_XMLFILE_REGKEY" val=""/>
  <p:tag name="MS_PLACEHOLDERID" val="PlaceholderID43917.5059722222077474"/>
</p:tagLst>
</file>

<file path=ppt/tags/tag80.xml><?xml version="1.0" encoding="utf-8"?>
<p:tagLst xmlns:a="http://schemas.openxmlformats.org/drawingml/2006/main" xmlns:r="http://schemas.openxmlformats.org/officeDocument/2006/relationships" xmlns:p="http://schemas.openxmlformats.org/presentationml/2006/main">
  <p:tag name="MS_PLACEHOLDERID" val="PlaceholderID43917.5059722222062764"/>
</p:tagLst>
</file>

<file path=ppt/tags/tag81.xml><?xml version="1.0" encoding="utf-8"?>
<p:tagLst xmlns:a="http://schemas.openxmlformats.org/drawingml/2006/main" xmlns:r="http://schemas.openxmlformats.org/officeDocument/2006/relationships" xmlns:p="http://schemas.openxmlformats.org/presentationml/2006/main">
  <p:tag name="MS_PLACEHOLDERID" val="PlaceholderID43917.5059722222042845"/>
</p:tagLst>
</file>

<file path=ppt/tags/tag82.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917.5059722222009797"/>
</p:tagLst>
</file>

<file path=ppt/tags/tag83.xml><?xml version="1.0" encoding="utf-8"?>
<p:tagLst xmlns:a="http://schemas.openxmlformats.org/drawingml/2006/main" xmlns:r="http://schemas.openxmlformats.org/officeDocument/2006/relationships" xmlns:p="http://schemas.openxmlformats.org/presentationml/2006/main">
  <p:tag name="MS_PLACEHOLDERID" val="PlaceholderID43917.5059722222056104"/>
</p:tagLst>
</file>

<file path=ppt/tags/tag84.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69448"/>
</p:tagLst>
</file>

<file path=ppt/tags/tag85.xml><?xml version="1.0" encoding="utf-8"?>
<p:tagLst xmlns:a="http://schemas.openxmlformats.org/drawingml/2006/main" xmlns:r="http://schemas.openxmlformats.org/officeDocument/2006/relationships" xmlns:p="http://schemas.openxmlformats.org/presentationml/2006/main">
  <p:tag name="MS_PLACEHOLDERID" val="PlaceholderID43917.5059722222091371"/>
</p:tagLst>
</file>

<file path=ppt/tags/tag86.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917.5059722222083481"/>
</p:tagLst>
</file>

<file path=ppt/tags/tag87.xml><?xml version="1.0" encoding="utf-8"?>
<p:tagLst xmlns:a="http://schemas.openxmlformats.org/drawingml/2006/main" xmlns:r="http://schemas.openxmlformats.org/officeDocument/2006/relationships" xmlns:p="http://schemas.openxmlformats.org/presentationml/2006/main">
  <p:tag name="MS_PLACEHOLDERID" val="PlaceholderID43917.5059722222002262"/>
</p:tagLst>
</file>

<file path=ppt/tags/tag88.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54336"/>
</p:tagLst>
</file>

<file path=ppt/tags/tag89.xml><?xml version="1.0" encoding="utf-8"?>
<p:tagLst xmlns:a="http://schemas.openxmlformats.org/drawingml/2006/main" xmlns:r="http://schemas.openxmlformats.org/officeDocument/2006/relationships" xmlns:p="http://schemas.openxmlformats.org/presentationml/2006/main">
  <p:tag name="MS_PLACEHOLDERID" val="PlaceholderID43917.5059722222091616"/>
</p:tagLst>
</file>

<file path=ppt/tags/tag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01401"/>
</p:tagLst>
</file>

<file path=ppt/tags/tag90.xml><?xml version="1.0" encoding="utf-8"?>
<p:tagLst xmlns:a="http://schemas.openxmlformats.org/drawingml/2006/main" xmlns:r="http://schemas.openxmlformats.org/officeDocument/2006/relationships" xmlns:p="http://schemas.openxmlformats.org/presentationml/2006/main">
  <p:tag name="MS_PLACEHOLDERID" val="PlaceholderID44091.434837963043026"/>
</p:tagLst>
</file>

<file path=ppt/tags/tag91.xml><?xml version="1.0" encoding="utf-8"?>
<p:tagLst xmlns:a="http://schemas.openxmlformats.org/drawingml/2006/main" xmlns:r="http://schemas.openxmlformats.org/officeDocument/2006/relationships" xmlns:p="http://schemas.openxmlformats.org/presentationml/2006/main">
  <p:tag name="STYLEXMLFILE" val="Cover Contact"/>
  <p:tag name="MS_XMLFILE_REGKEY" val=""/>
  <p:tag name="MS_PLACEHOLDERID" val="PlaceholderID43917.5059722222067794"/>
</p:tagLst>
</file>

<file path=ppt/tags/tag92.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0245"/>
</p:tagLst>
</file>

<file path=ppt/tags/tag93.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51373"/>
</p:tagLst>
</file>

<file path=ppt/tags/tag94.xml><?xml version="1.0" encoding="utf-8"?>
<p:tagLst xmlns:a="http://schemas.openxmlformats.org/drawingml/2006/main" xmlns:r="http://schemas.openxmlformats.org/officeDocument/2006/relationships" xmlns:p="http://schemas.openxmlformats.org/presentationml/2006/main">
  <p:tag name="PLACEHOLDERAUTOMATIONTAG" val="DisclaimerShape"/>
  <p:tag name="MS_XMLFILE_REGKEY" val=""/>
  <p:tag name="MS_PLACEHOLDERID" val="PlaceholderID43917.5059722222046298"/>
</p:tagLst>
</file>

<file path=ppt/tags/tag95.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35347"/>
</p:tagLst>
</file>

<file path=ppt/tags/tag96.xml><?xml version="1.0" encoding="utf-8"?>
<p:tagLst xmlns:a="http://schemas.openxmlformats.org/drawingml/2006/main" xmlns:r="http://schemas.openxmlformats.org/officeDocument/2006/relationships" xmlns:p="http://schemas.openxmlformats.org/presentationml/2006/main">
  <p:tag name="MS_PLACEHOLDERID" val="PlaceholderID43917.5059722222040483"/>
</p:tagLst>
</file>

<file path=ppt/tags/tag97.xml><?xml version="1.0" encoding="utf-8"?>
<p:tagLst xmlns:a="http://schemas.openxmlformats.org/drawingml/2006/main" xmlns:r="http://schemas.openxmlformats.org/officeDocument/2006/relationships" xmlns:p="http://schemas.openxmlformats.org/presentationml/2006/main">
  <p:tag name="MS_PLACEHOLDERID" val="PlaceholderID43917.5599884259070554"/>
</p:tagLst>
</file>

<file path=ppt/tags/tag9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599884259053342"/>
</p:tagLst>
</file>

<file path=ppt/tags/tag99.xml><?xml version="1.0" encoding="utf-8"?>
<p:tagLst xmlns:a="http://schemas.openxmlformats.org/drawingml/2006/main" xmlns:r="http://schemas.openxmlformats.org/officeDocument/2006/relationships" xmlns:p="http://schemas.openxmlformats.org/presentationml/2006/main">
  <p:tag name="MS_PLACEHOLDERID" val="PlaceholderID43917.5599884259057951"/>
</p:tagLst>
</file>

<file path=ppt/theme/theme1.xml><?xml version="1.0" encoding="utf-8"?>
<a:theme xmlns:a="http://schemas.openxmlformats.org/drawingml/2006/main" name="Presentation Landscape 16x9_Purple-Teal_Logo">
  <a:themeElements>
    <a:clrScheme name="_Purple-Teal">
      <a:dk1>
        <a:sysClr val="windowText" lastClr="000000"/>
      </a:dk1>
      <a:lt1>
        <a:sysClr val="window" lastClr="FFFFFF"/>
      </a:lt1>
      <a:dk2>
        <a:srgbClr val="4F2D7F"/>
      </a:dk2>
      <a:lt2>
        <a:srgbClr val="FFFFFF"/>
      </a:lt2>
      <a:accent1>
        <a:srgbClr val="4F2D7F"/>
      </a:accent1>
      <a:accent2>
        <a:srgbClr val="9581B2"/>
      </a:accent2>
      <a:accent3>
        <a:srgbClr val="00A7B5"/>
      </a:accent3>
      <a:accent4>
        <a:srgbClr val="66CAD3"/>
      </a:accent4>
      <a:accent5>
        <a:srgbClr val="C8BEAF"/>
      </a:accent5>
      <a:accent6>
        <a:srgbClr val="E9E5DF"/>
      </a:accent6>
      <a:hlink>
        <a:srgbClr val="4F2D7F"/>
      </a:hlink>
      <a:folHlink>
        <a:srgbClr val="4F2D7F"/>
      </a:folHlink>
    </a:clrScheme>
    <a:fontScheme name="_NRF">
      <a:majorFont>
        <a:latin typeface="GT Walsheim Pro Bold"/>
        <a:ea typeface=""/>
        <a:cs typeface=""/>
      </a:majorFont>
      <a:minorFont>
        <a:latin typeface="GT Walsheim Pr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600" b="0" i="0" kern="1200" dirty="0" smtClean="0">
            <a:solidFill>
              <a:schemeClr val="tx1"/>
            </a:solidFill>
            <a:effectLst/>
            <a:latin typeface="+mn-lt"/>
            <a:ea typeface="+mn-ea"/>
            <a:cs typeface="+mn-cs"/>
          </a:defRPr>
        </a:defPPr>
      </a:lstStyle>
    </a:txDef>
  </a:objectDefaults>
  <a:extraClrSchemeLst/>
  <a:extLst>
    <a:ext uri="{05A4C25C-085E-4340-85A3-A5531E510DB2}">
      <thm15:themeFamily xmlns:thm15="http://schemas.microsoft.com/office/thememl/2012/main" name="Presentation Landscape 16x9.potx" id="{325CCCB2-582E-4DB5-ABC7-911857F863BB}" vid="{714DE4EE-620D-4279-A393-AC6DC07FFA7C}"/>
    </a:ext>
  </a:extLst>
</a:theme>
</file>

<file path=ppt/theme/theme2.xml><?xml version="1.0" encoding="utf-8"?>
<a:theme xmlns:a="http://schemas.openxmlformats.org/drawingml/2006/main" name="5_Presentation Landscape A4_Purple-Orange_Logo with strapline">
  <a:themeElements>
    <a:clrScheme name="_Purple-Orange">
      <a:dk1>
        <a:sysClr val="windowText" lastClr="000000"/>
      </a:dk1>
      <a:lt1>
        <a:sysClr val="window" lastClr="FFFFFF"/>
      </a:lt1>
      <a:dk2>
        <a:srgbClr val="4F2D7F"/>
      </a:dk2>
      <a:lt2>
        <a:srgbClr val="FFFFFF"/>
      </a:lt2>
      <a:accent1>
        <a:srgbClr val="4F2D7F"/>
      </a:accent1>
      <a:accent2>
        <a:srgbClr val="9581B2"/>
      </a:accent2>
      <a:accent3>
        <a:srgbClr val="FF7D1E"/>
      </a:accent3>
      <a:accent4>
        <a:srgbClr val="FFB178"/>
      </a:accent4>
      <a:accent5>
        <a:srgbClr val="C8BEAF"/>
      </a:accent5>
      <a:accent6>
        <a:srgbClr val="E9E5DF"/>
      </a:accent6>
      <a:hlink>
        <a:srgbClr val="4F2D7F"/>
      </a:hlink>
      <a:folHlink>
        <a:srgbClr val="4F2D7F"/>
      </a:folHlink>
    </a:clrScheme>
    <a:fontScheme name="_Grant_Thornto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600" b="0" i="0" kern="1200" dirty="0" smtClean="0">
            <a:solidFill>
              <a:schemeClr val="tx1"/>
            </a:solidFill>
            <a:effectLst/>
            <a:latin typeface="+mn-lt"/>
            <a:ea typeface="+mn-ea"/>
            <a:cs typeface="+mn-cs"/>
          </a:defRPr>
        </a:defPPr>
      </a:lstStyle>
    </a:txDef>
  </a:objectDefaults>
  <a:extraClrSchemeLst/>
  <a:extLst>
    <a:ext uri="{05A4C25C-085E-4340-85A3-A5531E510DB2}">
      <thm15:themeFamily xmlns:thm15="http://schemas.microsoft.com/office/thememl/2012/main" name="Presentation Landscape A4_Purple-Orange_Logo with strapline" id="{F0AB7ACF-3BF7-4A98-A1F3-FB27F5D8C63D}" vid="{2C69F3A6-937B-4315-89BD-66F42CD8A940}"/>
    </a:ext>
  </a:extLst>
</a:theme>
</file>

<file path=ppt/theme/theme3.xml><?xml version="1.0" encoding="utf-8"?>
<a:theme xmlns:a="http://schemas.openxmlformats.org/drawingml/2006/main" name="3_Presentation Landscape 16x9_Purple-Green_Logo">
  <a:themeElements>
    <a:clrScheme name="_Purple-Green">
      <a:dk1>
        <a:sysClr val="windowText" lastClr="000000"/>
      </a:dk1>
      <a:lt1>
        <a:sysClr val="window" lastClr="FFFFFF"/>
      </a:lt1>
      <a:dk2>
        <a:srgbClr val="4F2D7F"/>
      </a:dk2>
      <a:lt2>
        <a:srgbClr val="FFFFFF"/>
      </a:lt2>
      <a:accent1>
        <a:srgbClr val="4F2D7F"/>
      </a:accent1>
      <a:accent2>
        <a:srgbClr val="9581B2"/>
      </a:accent2>
      <a:accent3>
        <a:srgbClr val="9BD732"/>
      </a:accent3>
      <a:accent4>
        <a:srgbClr val="C3E784"/>
      </a:accent4>
      <a:accent5>
        <a:srgbClr val="C8BEAF"/>
      </a:accent5>
      <a:accent6>
        <a:srgbClr val="E9E5DF"/>
      </a:accent6>
      <a:hlink>
        <a:srgbClr val="4F2D7F"/>
      </a:hlink>
      <a:folHlink>
        <a:srgbClr val="4F2D7F"/>
      </a:folHlink>
    </a:clrScheme>
    <a:fontScheme name="_NRF">
      <a:majorFont>
        <a:latin typeface="GT Walsheim Pro Bold"/>
        <a:ea typeface=""/>
        <a:cs typeface=""/>
      </a:majorFont>
      <a:minorFont>
        <a:latin typeface="GT Walsheim Pr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600" b="0" i="0" kern="1200" dirty="0" smtClean="0">
            <a:solidFill>
              <a:schemeClr val="tx1"/>
            </a:solidFill>
            <a:effectLst/>
            <a:latin typeface="+mn-lt"/>
            <a:ea typeface="+mn-ea"/>
            <a:cs typeface="+mn-cs"/>
          </a:defRPr>
        </a:defPPr>
      </a:lstStyle>
    </a:txDef>
  </a:objectDefaults>
  <a:extraClrSchemeLst/>
  <a:extLst>
    <a:ext uri="{05A4C25C-085E-4340-85A3-A5531E510DB2}">
      <thm15:themeFamily xmlns:thm15="http://schemas.microsoft.com/office/thememl/2012/main" name="Presentation Landscape 16x9.potx" id="{325CCCB2-582E-4DB5-ABC7-911857F863BB}" vid="{714DE4EE-620D-4279-A393-AC6DC07FFA7C}"/>
    </a:ext>
  </a:extLst>
</a:theme>
</file>

<file path=ppt/theme/theme4.xml><?xml version="1.0" encoding="utf-8"?>
<a:theme xmlns:a="http://schemas.openxmlformats.org/drawingml/2006/main" name="Presentation Landscape 16x9_Purple-Green_Logo">
  <a:themeElements>
    <a:clrScheme name="_Purple-Green">
      <a:dk1>
        <a:sysClr val="windowText" lastClr="000000"/>
      </a:dk1>
      <a:lt1>
        <a:sysClr val="window" lastClr="FFFFFF"/>
      </a:lt1>
      <a:dk2>
        <a:srgbClr val="4F2D7F"/>
      </a:dk2>
      <a:lt2>
        <a:srgbClr val="FFFFFF"/>
      </a:lt2>
      <a:accent1>
        <a:srgbClr val="4F2D7F"/>
      </a:accent1>
      <a:accent2>
        <a:srgbClr val="9581B2"/>
      </a:accent2>
      <a:accent3>
        <a:srgbClr val="9BD732"/>
      </a:accent3>
      <a:accent4>
        <a:srgbClr val="C3E784"/>
      </a:accent4>
      <a:accent5>
        <a:srgbClr val="C8BEAF"/>
      </a:accent5>
      <a:accent6>
        <a:srgbClr val="E9E5DF"/>
      </a:accent6>
      <a:hlink>
        <a:srgbClr val="4F2D7F"/>
      </a:hlink>
      <a:folHlink>
        <a:srgbClr val="4F2D7F"/>
      </a:folHlink>
    </a:clrScheme>
    <a:fontScheme name="_NRF">
      <a:majorFont>
        <a:latin typeface="GT Walsheim Pro Bold"/>
        <a:ea typeface=""/>
        <a:cs typeface=""/>
      </a:majorFont>
      <a:minorFont>
        <a:latin typeface="GT Walsheim Pr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600" b="0" i="0" kern="1200" dirty="0" smtClean="0">
            <a:solidFill>
              <a:schemeClr val="tx1"/>
            </a:solidFill>
            <a:effectLst/>
            <a:latin typeface="+mn-lt"/>
            <a:ea typeface="+mn-ea"/>
            <a:cs typeface="+mn-cs"/>
          </a:defRPr>
        </a:defPPr>
      </a:lstStyle>
    </a:txDef>
  </a:objectDefaults>
  <a:extraClrSchemeLst/>
  <a:extLst>
    <a:ext uri="{05A4C25C-085E-4340-85A3-A5531E510DB2}">
      <thm15:themeFamily xmlns:thm15="http://schemas.microsoft.com/office/thememl/2012/main" name="Presentation Landscape 16x9.potx" id="{325CCCB2-582E-4DB5-ABC7-911857F863BB}" vid="{714DE4EE-620D-4279-A393-AC6DC07FFA7C}"/>
    </a:ext>
  </a:extLst>
</a:theme>
</file>

<file path=ppt/theme/theme5.xml><?xml version="1.0" encoding="utf-8"?>
<a:theme xmlns:a="http://schemas.openxmlformats.org/drawingml/2006/main" name="1_Presentation Landscape 16x9_Purple-Green_Logo">
  <a:themeElements>
    <a:clrScheme name="_Purple-Green">
      <a:dk1>
        <a:sysClr val="windowText" lastClr="000000"/>
      </a:dk1>
      <a:lt1>
        <a:sysClr val="window" lastClr="FFFFFF"/>
      </a:lt1>
      <a:dk2>
        <a:srgbClr val="4F2D7F"/>
      </a:dk2>
      <a:lt2>
        <a:srgbClr val="FFFFFF"/>
      </a:lt2>
      <a:accent1>
        <a:srgbClr val="4F2D7F"/>
      </a:accent1>
      <a:accent2>
        <a:srgbClr val="9581B2"/>
      </a:accent2>
      <a:accent3>
        <a:srgbClr val="9BD732"/>
      </a:accent3>
      <a:accent4>
        <a:srgbClr val="C3E784"/>
      </a:accent4>
      <a:accent5>
        <a:srgbClr val="C8BEAF"/>
      </a:accent5>
      <a:accent6>
        <a:srgbClr val="E9E5DF"/>
      </a:accent6>
      <a:hlink>
        <a:srgbClr val="4F2D7F"/>
      </a:hlink>
      <a:folHlink>
        <a:srgbClr val="4F2D7F"/>
      </a:folHlink>
    </a:clrScheme>
    <a:fontScheme name="_NRF">
      <a:majorFont>
        <a:latin typeface="GT Walsheim Pro Bold"/>
        <a:ea typeface=""/>
        <a:cs typeface=""/>
      </a:majorFont>
      <a:minorFont>
        <a:latin typeface="GT Walsheim Pr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600" b="0" i="0" kern="1200" dirty="0" smtClean="0">
            <a:solidFill>
              <a:schemeClr val="tx1"/>
            </a:solidFill>
            <a:effectLst/>
            <a:latin typeface="+mn-lt"/>
            <a:ea typeface="+mn-ea"/>
            <a:cs typeface="+mn-cs"/>
          </a:defRPr>
        </a:defPPr>
      </a:lstStyle>
    </a:txDef>
  </a:objectDefaults>
  <a:extraClrSchemeLst/>
  <a:extLst>
    <a:ext uri="{05A4C25C-085E-4340-85A3-A5531E510DB2}">
      <thm15:themeFamily xmlns:thm15="http://schemas.microsoft.com/office/thememl/2012/main" name="Presentation Landscape 16x9.potx" id="{325CCCB2-582E-4DB5-ABC7-911857F863BB}" vid="{714DE4EE-620D-4279-A393-AC6DC07FFA7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122D1787F05A419B25B905FFFAC453" ma:contentTypeVersion="6" ma:contentTypeDescription="Create a new document." ma:contentTypeScope="" ma:versionID="41fb8f77c7b8cc755abc736dd8486596">
  <xsd:schema xmlns:xsd="http://www.w3.org/2001/XMLSchema" xmlns:xs="http://www.w3.org/2001/XMLSchema" xmlns:p="http://schemas.microsoft.com/office/2006/metadata/properties" xmlns:ns2="2524e325-ce73-40ca-b268-a9ee5f6c1bfa" xmlns:ns3="b01a1d85-1f54-483b-aff2-f6a9e8e94326" targetNamespace="http://schemas.microsoft.com/office/2006/metadata/properties" ma:root="true" ma:fieldsID="d97024b429358a6deb4419d749915f9e" ns2:_="" ns3:_="">
    <xsd:import namespace="2524e325-ce73-40ca-b268-a9ee5f6c1bfa"/>
    <xsd:import namespace="b01a1d85-1f54-483b-aff2-f6a9e8e943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24e325-ce73-40ca-b268-a9ee5f6c1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01a1d85-1f54-483b-aff2-f6a9e8e943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4B220D-1D39-4BDF-A3DE-F318679EA250}">
  <ds:schemaRefs>
    <ds:schemaRef ds:uri="http://schemas.microsoft.com/sharepoint/v3/contenttype/forms"/>
  </ds:schemaRefs>
</ds:datastoreItem>
</file>

<file path=customXml/itemProps2.xml><?xml version="1.0" encoding="utf-8"?>
<ds:datastoreItem xmlns:ds="http://schemas.openxmlformats.org/officeDocument/2006/customXml" ds:itemID="{626916E9-260D-43EC-BBC9-F2A7477311BD}">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b01a1d85-1f54-483b-aff2-f6a9e8e94326"/>
    <ds:schemaRef ds:uri="2524e325-ce73-40ca-b268-a9ee5f6c1bfa"/>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A508E9D-173C-4D82-9ACC-2D96D974FA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24e325-ce73-40ca-b268-a9ee5f6c1bfa"/>
    <ds:schemaRef ds:uri="b01a1d85-1f54-483b-aff2-f6a9e8e943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Landscape 16x9</Template>
  <TotalTime>3350</TotalTime>
  <Words>2781</Words>
  <Application>Microsoft Office PowerPoint</Application>
  <PresentationFormat>On-screen Show (16:9)</PresentationFormat>
  <Paragraphs>199</Paragraphs>
  <Slides>26</Slides>
  <Notes>6</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26</vt:i4>
      </vt:variant>
    </vt:vector>
  </HeadingPairs>
  <TitlesOfParts>
    <vt:vector size="37" baseType="lpstr">
      <vt:lpstr>Arial</vt:lpstr>
      <vt:lpstr>Calibri</vt:lpstr>
      <vt:lpstr>GT Walsheim Pro Bold</vt:lpstr>
      <vt:lpstr>GT Walsheim Pro Light</vt:lpstr>
      <vt:lpstr>GTWalsheimProLight</vt:lpstr>
      <vt:lpstr>Wingdings</vt:lpstr>
      <vt:lpstr>Presentation Landscape 16x9_Purple-Teal_Logo</vt:lpstr>
      <vt:lpstr>5_Presentation Landscape A4_Purple-Orange_Logo with strapline</vt:lpstr>
      <vt:lpstr>3_Presentation Landscape 16x9_Purple-Green_Logo</vt:lpstr>
      <vt:lpstr>Presentation Landscape 16x9_Purple-Green_Logo</vt:lpstr>
      <vt:lpstr>1_Presentation Landscape 16x9_Purple-Green_Logo</vt:lpstr>
      <vt:lpstr>Society of District Council Treasurers    Current Issues and Audit Handover  </vt:lpstr>
      <vt:lpstr>PowerPoint Presentation</vt:lpstr>
      <vt:lpstr>Context</vt:lpstr>
      <vt:lpstr>Importance of audited accounts</vt:lpstr>
      <vt:lpstr>Performance</vt:lpstr>
      <vt:lpstr>Key issues</vt:lpstr>
      <vt:lpstr>Key issues: system leadership</vt:lpstr>
      <vt:lpstr>Key issues: audit quality (1)</vt:lpstr>
      <vt:lpstr>Key issues: audit quality (2)</vt:lpstr>
      <vt:lpstr>Key issues: risks in an evolving sector</vt:lpstr>
      <vt:lpstr>Key issues: complexity of accounts and reporting requirements </vt:lpstr>
      <vt:lpstr>Key issues: quality of draft accounts (1)</vt:lpstr>
      <vt:lpstr>Key issues: quality of draft accounts (2)</vt:lpstr>
      <vt:lpstr>Key issues: responding to the audit process (1)</vt:lpstr>
      <vt:lpstr>Key issues: responding to the audit process (2)</vt:lpstr>
      <vt:lpstr>Key issues: capacity (1)</vt:lpstr>
      <vt:lpstr>Key issues: capacity (2)</vt:lpstr>
      <vt:lpstr>Key issues: governance</vt:lpstr>
      <vt:lpstr>Outstanding issues</vt:lpstr>
      <vt:lpstr>The future</vt:lpstr>
      <vt:lpstr>PowerPoint Presentation</vt:lpstr>
      <vt:lpstr>Audit handover</vt:lpstr>
      <vt:lpstr>The position will vary depending on whether opinions have been delayed</vt:lpstr>
      <vt:lpstr>Questions?       </vt:lpstr>
      <vt:lpstr>Exploring the reasons for delayed publication of audited local accounts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Society of London Treasurers  Lessons from Public Interest Reports and other interventions – Part II</dc:title>
  <dc:creator>Joanne Taylor</dc:creator>
  <cp:lastModifiedBy>Guy Clifton</cp:lastModifiedBy>
  <cp:revision>80</cp:revision>
  <cp:lastPrinted>2023-01-25T09:52:03Z</cp:lastPrinted>
  <dcterms:created xsi:type="dcterms:W3CDTF">2022-01-31T12:02:22Z</dcterms:created>
  <dcterms:modified xsi:type="dcterms:W3CDTF">2023-03-12T07:17:25Z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 Version">
    <vt:lpwstr>2.0.0</vt:lpwstr>
  </property>
  <property fmtid="{D5CDD505-2E9C-101B-9397-08002B2CF9AE}" pid="3" name="MS_ThemeSubFolder">
    <vt:lpwstr>Presentation Landscape 16x9</vt:lpwstr>
  </property>
  <property fmtid="{D5CDD505-2E9C-101B-9397-08002B2CF9AE}" pid="4" name="MS_Mediasterling">
    <vt:bool>true</vt:bool>
  </property>
  <property fmtid="{D5CDD505-2E9C-101B-9397-08002B2CF9AE}" pid="5" name="MS_Version">
    <vt:lpwstr>6.5.6</vt:lpwstr>
  </property>
  <property fmtid="{D5CDD505-2E9C-101B-9397-08002B2CF9AE}" pid="6" name="MS_ClientFolder">
    <vt:lpwstr>Mediasterling</vt:lpwstr>
  </property>
  <property fmtid="{D5CDD505-2E9C-101B-9397-08002B2CF9AE}" pid="7" name="MS_ClientReg">
    <vt:lpwstr>GrantThornton</vt:lpwstr>
  </property>
  <property fmtid="{D5CDD505-2E9C-101B-9397-08002B2CF9AE}" pid="8" name="ContentTypeId">
    <vt:lpwstr>0x01010071122D1787F05A419B25B905FFFAC453</vt:lpwstr>
  </property>
  <property fmtid="{D5CDD505-2E9C-101B-9397-08002B2CF9AE}" pid="9" name="MSIP_Label_785837b0-ed5a-4fd4-94ae-ef361c98d083_Enabled">
    <vt:lpwstr>true</vt:lpwstr>
  </property>
  <property fmtid="{D5CDD505-2E9C-101B-9397-08002B2CF9AE}" pid="10" name="MSIP_Label_785837b0-ed5a-4fd4-94ae-ef361c98d083_SetDate">
    <vt:lpwstr>2023-01-24T14:19:44Z</vt:lpwstr>
  </property>
  <property fmtid="{D5CDD505-2E9C-101B-9397-08002B2CF9AE}" pid="11" name="MSIP_Label_785837b0-ed5a-4fd4-94ae-ef361c98d083_Method">
    <vt:lpwstr>Standard</vt:lpwstr>
  </property>
  <property fmtid="{D5CDD505-2E9C-101B-9397-08002B2CF9AE}" pid="12" name="MSIP_Label_785837b0-ed5a-4fd4-94ae-ef361c98d083_Name">
    <vt:lpwstr>785837b0-ed5a-4fd4-94ae-ef361c98d083</vt:lpwstr>
  </property>
  <property fmtid="{D5CDD505-2E9C-101B-9397-08002B2CF9AE}" pid="13" name="MSIP_Label_785837b0-ed5a-4fd4-94ae-ef361c98d083_SiteId">
    <vt:lpwstr>b723253f-7281-4adc-bc1c-fc9ef3674d78</vt:lpwstr>
  </property>
  <property fmtid="{D5CDD505-2E9C-101B-9397-08002B2CF9AE}" pid="14" name="MSIP_Label_785837b0-ed5a-4fd4-94ae-ef361c98d083_ActionId">
    <vt:lpwstr>8544bbab-a3d8-40db-a7a5-73fd894123d5</vt:lpwstr>
  </property>
  <property fmtid="{D5CDD505-2E9C-101B-9397-08002B2CF9AE}" pid="15" name="MSIP_Label_785837b0-ed5a-4fd4-94ae-ef361c98d083_ContentBits">
    <vt:lpwstr>1</vt:lpwstr>
  </property>
</Properties>
</file>