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  <p:sldMasterId id="2147483850" r:id="rId5"/>
  </p:sldMasterIdLst>
  <p:notesMasterIdLst>
    <p:notesMasterId r:id="rId14"/>
  </p:notesMasterIdLst>
  <p:sldIdLst>
    <p:sldId id="257" r:id="rId6"/>
    <p:sldId id="3350" r:id="rId7"/>
    <p:sldId id="260" r:id="rId8"/>
    <p:sldId id="3343" r:id="rId9"/>
    <p:sldId id="258" r:id="rId10"/>
    <p:sldId id="259" r:id="rId11"/>
    <p:sldId id="3357" r:id="rId12"/>
    <p:sldId id="372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E6C8D-23EF-47A7-97F4-D872E12C0624}" v="90" dt="2023-03-13T06:42:43.62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4" autoAdjust="0"/>
    <p:restoredTop sz="76923" autoAdjust="0"/>
  </p:normalViewPr>
  <p:slideViewPr>
    <p:cSldViewPr snapToGrid="0" showGuides="1">
      <p:cViewPr varScale="1">
        <p:scale>
          <a:sx n="58" d="100"/>
          <a:sy n="58" d="100"/>
        </p:scale>
        <p:origin x="14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5" d="100"/>
          <a:sy n="45" d="100"/>
        </p:scale>
        <p:origin x="2644" y="6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tt, Joanne" userId="6274708b-a320-442a-b120-4e5bf87ddb5c" providerId="ADAL" clId="{3EEE6C8D-23EF-47A7-97F4-D872E12C0624}"/>
    <pc:docChg chg="undo custSel delSld modSld sldOrd">
      <pc:chgData name="Pitt, Joanne" userId="6274708b-a320-442a-b120-4e5bf87ddb5c" providerId="ADAL" clId="{3EEE6C8D-23EF-47A7-97F4-D872E12C0624}" dt="2023-03-13T06:46:51.098" v="802" actId="47"/>
      <pc:docMkLst>
        <pc:docMk/>
      </pc:docMkLst>
      <pc:sldChg chg="modSp mod">
        <pc:chgData name="Pitt, Joanne" userId="6274708b-a320-442a-b120-4e5bf87ddb5c" providerId="ADAL" clId="{3EEE6C8D-23EF-47A7-97F4-D872E12C0624}" dt="2023-03-13T05:58:57.048" v="5" actId="6549"/>
        <pc:sldMkLst>
          <pc:docMk/>
          <pc:sldMk cId="3268019654" sldId="257"/>
        </pc:sldMkLst>
        <pc:spChg chg="mod">
          <ac:chgData name="Pitt, Joanne" userId="6274708b-a320-442a-b120-4e5bf87ddb5c" providerId="ADAL" clId="{3EEE6C8D-23EF-47A7-97F4-D872E12C0624}" dt="2023-03-13T05:58:57.048" v="5" actId="6549"/>
          <ac:spMkLst>
            <pc:docMk/>
            <pc:sldMk cId="3268019654" sldId="257"/>
            <ac:spMk id="8" creationId="{080730F3-8D3E-4894-9F94-00AEAB97D592}"/>
          </ac:spMkLst>
        </pc:spChg>
      </pc:sldChg>
      <pc:sldChg chg="modSp mod ord">
        <pc:chgData name="Pitt, Joanne" userId="6274708b-a320-442a-b120-4e5bf87ddb5c" providerId="ADAL" clId="{3EEE6C8D-23EF-47A7-97F4-D872E12C0624}" dt="2023-03-13T06:13:06.897" v="350" actId="1076"/>
        <pc:sldMkLst>
          <pc:docMk/>
          <pc:sldMk cId="2768552927" sldId="258"/>
        </pc:sldMkLst>
        <pc:spChg chg="mod">
          <ac:chgData name="Pitt, Joanne" userId="6274708b-a320-442a-b120-4e5bf87ddb5c" providerId="ADAL" clId="{3EEE6C8D-23EF-47A7-97F4-D872E12C0624}" dt="2023-03-13T06:12:50.581" v="348" actId="20577"/>
          <ac:spMkLst>
            <pc:docMk/>
            <pc:sldMk cId="2768552927" sldId="258"/>
            <ac:spMk id="7" creationId="{814C6DB2-E584-523B-1F2F-95C2C0C14729}"/>
          </ac:spMkLst>
        </pc:spChg>
        <pc:picChg chg="mod">
          <ac:chgData name="Pitt, Joanne" userId="6274708b-a320-442a-b120-4e5bf87ddb5c" providerId="ADAL" clId="{3EEE6C8D-23EF-47A7-97F4-D872E12C0624}" dt="2023-03-13T06:13:03.664" v="349" actId="1076"/>
          <ac:picMkLst>
            <pc:docMk/>
            <pc:sldMk cId="2768552927" sldId="258"/>
            <ac:picMk id="9" creationId="{48568000-61E1-7647-F4FC-8C14BF9C4368}"/>
          </ac:picMkLst>
        </pc:picChg>
        <pc:picChg chg="mod">
          <ac:chgData name="Pitt, Joanne" userId="6274708b-a320-442a-b120-4e5bf87ddb5c" providerId="ADAL" clId="{3EEE6C8D-23EF-47A7-97F4-D872E12C0624}" dt="2023-03-13T06:13:06.897" v="350" actId="1076"/>
          <ac:picMkLst>
            <pc:docMk/>
            <pc:sldMk cId="2768552927" sldId="258"/>
            <ac:picMk id="10" creationId="{F98A72FC-AA90-8CC4-CCC0-9132B79A82A5}"/>
          </ac:picMkLst>
        </pc:picChg>
      </pc:sldChg>
      <pc:sldChg chg="addSp delSp modSp mod ord modNotesTx">
        <pc:chgData name="Pitt, Joanne" userId="6274708b-a320-442a-b120-4e5bf87ddb5c" providerId="ADAL" clId="{3EEE6C8D-23EF-47A7-97F4-D872E12C0624}" dt="2023-03-13T06:46:48.317" v="801"/>
        <pc:sldMkLst>
          <pc:docMk/>
          <pc:sldMk cId="3756384073" sldId="259"/>
        </pc:sldMkLst>
        <pc:spChg chg="mod">
          <ac:chgData name="Pitt, Joanne" userId="6274708b-a320-442a-b120-4e5bf87ddb5c" providerId="ADAL" clId="{3EEE6C8D-23EF-47A7-97F4-D872E12C0624}" dt="2023-03-13T06:06:36.377" v="113" actId="1076"/>
          <ac:spMkLst>
            <pc:docMk/>
            <pc:sldMk cId="3756384073" sldId="259"/>
            <ac:spMk id="2" creationId="{79C5E730-B9D4-95F5-590C-D6B66FF6EE2E}"/>
          </ac:spMkLst>
        </pc:spChg>
        <pc:spChg chg="del mod">
          <ac:chgData name="Pitt, Joanne" userId="6274708b-a320-442a-b120-4e5bf87ddb5c" providerId="ADAL" clId="{3EEE6C8D-23EF-47A7-97F4-D872E12C0624}" dt="2023-03-13T06:15:00.331" v="440" actId="26606"/>
          <ac:spMkLst>
            <pc:docMk/>
            <pc:sldMk cId="3756384073" sldId="259"/>
            <ac:spMk id="3" creationId="{341B2A0A-D095-7065-E9B8-D8186D17986C}"/>
          </ac:spMkLst>
        </pc:spChg>
        <pc:graphicFrameChg chg="add mod modGraphic">
          <ac:chgData name="Pitt, Joanne" userId="6274708b-a320-442a-b120-4e5bf87ddb5c" providerId="ADAL" clId="{3EEE6C8D-23EF-47A7-97F4-D872E12C0624}" dt="2023-03-13T06:17:39.547" v="460" actId="20577"/>
          <ac:graphicFrameMkLst>
            <pc:docMk/>
            <pc:sldMk cId="3756384073" sldId="259"/>
            <ac:graphicFrameMk id="7" creationId="{435EFF6C-232A-3388-821B-58092A988AA7}"/>
          </ac:graphicFrameMkLst>
        </pc:graphicFrameChg>
      </pc:sldChg>
      <pc:sldChg chg="addSp delSp modSp mod ord setBg">
        <pc:chgData name="Pitt, Joanne" userId="6274708b-a320-442a-b120-4e5bf87ddb5c" providerId="ADAL" clId="{3EEE6C8D-23EF-47A7-97F4-D872E12C0624}" dt="2023-03-13T06:33:30.888" v="729" actId="20577"/>
        <pc:sldMkLst>
          <pc:docMk/>
          <pc:sldMk cId="3156686048" sldId="260"/>
        </pc:sldMkLst>
        <pc:spChg chg="mod">
          <ac:chgData name="Pitt, Joanne" userId="6274708b-a320-442a-b120-4e5bf87ddb5c" providerId="ADAL" clId="{3EEE6C8D-23EF-47A7-97F4-D872E12C0624}" dt="2023-03-13T06:11:08.414" v="321" actId="26606"/>
          <ac:spMkLst>
            <pc:docMk/>
            <pc:sldMk cId="3156686048" sldId="260"/>
            <ac:spMk id="2" creationId="{12A38E8B-6A75-206C-1F5E-F9DCAB75C10A}"/>
          </ac:spMkLst>
        </pc:spChg>
        <pc:spChg chg="add del mod">
          <ac:chgData name="Pitt, Joanne" userId="6274708b-a320-442a-b120-4e5bf87ddb5c" providerId="ADAL" clId="{3EEE6C8D-23EF-47A7-97F4-D872E12C0624}" dt="2023-03-13T06:11:08.414" v="321" actId="26606"/>
          <ac:spMkLst>
            <pc:docMk/>
            <pc:sldMk cId="3156686048" sldId="260"/>
            <ac:spMk id="3" creationId="{27FA08C6-AD67-40FC-A7E4-DFFA4ED2A80E}"/>
          </ac:spMkLst>
        </pc:spChg>
        <pc:spChg chg="mod">
          <ac:chgData name="Pitt, Joanne" userId="6274708b-a320-442a-b120-4e5bf87ddb5c" providerId="ADAL" clId="{3EEE6C8D-23EF-47A7-97F4-D872E12C0624}" dt="2023-03-13T06:11:08.414" v="321" actId="26606"/>
          <ac:spMkLst>
            <pc:docMk/>
            <pc:sldMk cId="3156686048" sldId="260"/>
            <ac:spMk id="4" creationId="{A9EA5C4E-97FC-B138-44A1-93DD0422D0D5}"/>
          </ac:spMkLst>
        </pc:spChg>
        <pc:spChg chg="mod">
          <ac:chgData name="Pitt, Joanne" userId="6274708b-a320-442a-b120-4e5bf87ddb5c" providerId="ADAL" clId="{3EEE6C8D-23EF-47A7-97F4-D872E12C0624}" dt="2023-03-13T06:11:08.414" v="321" actId="26606"/>
          <ac:spMkLst>
            <pc:docMk/>
            <pc:sldMk cId="3156686048" sldId="260"/>
            <ac:spMk id="5" creationId="{A7038AB3-4C0D-EF0C-696B-AA58F8D9E5A5}"/>
          </ac:spMkLst>
        </pc:spChg>
        <pc:spChg chg="add del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9" creationId="{80516254-1D9F-4F3A-9870-3A3280BE2BFE}"/>
          </ac:spMkLst>
        </pc:spChg>
        <pc:spChg chg="add del">
          <ac:chgData name="Pitt, Joanne" userId="6274708b-a320-442a-b120-4e5bf87ddb5c" providerId="ADAL" clId="{3EEE6C8D-23EF-47A7-97F4-D872E12C0624}" dt="2023-03-13T06:11:06.281" v="318" actId="26606"/>
          <ac:spMkLst>
            <pc:docMk/>
            <pc:sldMk cId="3156686048" sldId="260"/>
            <ac:spMk id="10" creationId="{80516254-1D9F-4F3A-9870-3A3280BE2BFE}"/>
          </ac:spMkLst>
        </pc:spChg>
        <pc:spChg chg="add del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11" creationId="{FC14672B-27A5-4CDA-ABAF-5E4CF4B41C23}"/>
          </ac:spMkLst>
        </pc:spChg>
        <pc:spChg chg="add del">
          <ac:chgData name="Pitt, Joanne" userId="6274708b-a320-442a-b120-4e5bf87ddb5c" providerId="ADAL" clId="{3EEE6C8D-23EF-47A7-97F4-D872E12C0624}" dt="2023-03-13T06:11:06.281" v="318" actId="26606"/>
          <ac:spMkLst>
            <pc:docMk/>
            <pc:sldMk cId="3156686048" sldId="260"/>
            <ac:spMk id="12" creationId="{FC14672B-27A5-4CDA-ABAF-5E4CF4B41C23}"/>
          </ac:spMkLst>
        </pc:spChg>
        <pc:spChg chg="add mod">
          <ac:chgData name="Pitt, Joanne" userId="6274708b-a320-442a-b120-4e5bf87ddb5c" providerId="ADAL" clId="{3EEE6C8D-23EF-47A7-97F4-D872E12C0624}" dt="2023-03-13T06:33:30.888" v="729" actId="20577"/>
          <ac:spMkLst>
            <pc:docMk/>
            <pc:sldMk cId="3156686048" sldId="260"/>
            <ac:spMk id="15" creationId="{27FA08C6-AD67-40FC-A7E4-DFFA4ED2A80E}"/>
          </ac:spMkLst>
        </pc:spChg>
        <pc:spChg chg="add del">
          <ac:chgData name="Pitt, Joanne" userId="6274708b-a320-442a-b120-4e5bf87ddb5c" providerId="ADAL" clId="{3EEE6C8D-23EF-47A7-97F4-D872E12C0624}" dt="2023-03-13T06:11:06.281" v="318" actId="26606"/>
          <ac:spMkLst>
            <pc:docMk/>
            <pc:sldMk cId="3156686048" sldId="260"/>
            <ac:spMk id="16" creationId="{9A206779-5C74-4555-94BC-5845C92EC3A8}"/>
          </ac:spMkLst>
        </pc:spChg>
        <pc:spChg chg="add del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17" creationId="{9A206779-5C74-4555-94BC-5845C92EC3A8}"/>
          </ac:spMkLst>
        </pc:spChg>
        <pc:spChg chg="add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22" creationId="{80516254-1D9F-4F3A-9870-3A3280BE2BFE}"/>
          </ac:spMkLst>
        </pc:spChg>
        <pc:spChg chg="add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24" creationId="{FC14672B-27A5-4CDA-ABAF-5E4CF4B41C23}"/>
          </ac:spMkLst>
        </pc:spChg>
        <pc:spChg chg="add">
          <ac:chgData name="Pitt, Joanne" userId="6274708b-a320-442a-b120-4e5bf87ddb5c" providerId="ADAL" clId="{3EEE6C8D-23EF-47A7-97F4-D872E12C0624}" dt="2023-03-13T06:11:21.847" v="323" actId="26606"/>
          <ac:spMkLst>
            <pc:docMk/>
            <pc:sldMk cId="3156686048" sldId="260"/>
            <ac:spMk id="28" creationId="{9A206779-5C74-4555-94BC-5845C92EC3A8}"/>
          </ac:spMkLst>
        </pc:spChg>
        <pc:graphicFrameChg chg="add del">
          <ac:chgData name="Pitt, Joanne" userId="6274708b-a320-442a-b120-4e5bf87ddb5c" providerId="ADAL" clId="{3EEE6C8D-23EF-47A7-97F4-D872E12C0624}" dt="2023-03-13T06:11:08.381" v="320" actId="26606"/>
          <ac:graphicFrameMkLst>
            <pc:docMk/>
            <pc:sldMk cId="3156686048" sldId="260"/>
            <ac:graphicFrameMk id="7" creationId="{3B1438D6-46FF-8E11-5FF6-69989E75AC93}"/>
          </ac:graphicFrameMkLst>
        </pc:graphicFrameChg>
        <pc:cxnChg chg="add del">
          <ac:chgData name="Pitt, Joanne" userId="6274708b-a320-442a-b120-4e5bf87ddb5c" providerId="ADAL" clId="{3EEE6C8D-23EF-47A7-97F4-D872E12C0624}" dt="2023-03-13T06:11:21.847" v="323" actId="26606"/>
          <ac:cxnSpMkLst>
            <pc:docMk/>
            <pc:sldMk cId="3156686048" sldId="260"/>
            <ac:cxnSpMk id="13" creationId="{8D89589C-2C90-4407-A995-05EC3DD7AB14}"/>
          </ac:cxnSpMkLst>
        </pc:cxnChg>
        <pc:cxnChg chg="add del">
          <ac:chgData name="Pitt, Joanne" userId="6274708b-a320-442a-b120-4e5bf87ddb5c" providerId="ADAL" clId="{3EEE6C8D-23EF-47A7-97F4-D872E12C0624}" dt="2023-03-13T06:11:06.281" v="318" actId="26606"/>
          <ac:cxnSpMkLst>
            <pc:docMk/>
            <pc:sldMk cId="3156686048" sldId="260"/>
            <ac:cxnSpMk id="14" creationId="{8D89589C-2C90-4407-A995-05EC3DD7AB14}"/>
          </ac:cxnSpMkLst>
        </pc:cxnChg>
        <pc:cxnChg chg="add">
          <ac:chgData name="Pitt, Joanne" userId="6274708b-a320-442a-b120-4e5bf87ddb5c" providerId="ADAL" clId="{3EEE6C8D-23EF-47A7-97F4-D872E12C0624}" dt="2023-03-13T06:11:21.847" v="323" actId="26606"/>
          <ac:cxnSpMkLst>
            <pc:docMk/>
            <pc:sldMk cId="3156686048" sldId="260"/>
            <ac:cxnSpMk id="26" creationId="{8D89589C-2C90-4407-A995-05EC3DD7AB14}"/>
          </ac:cxnSpMkLst>
        </pc:cxnChg>
      </pc:sldChg>
      <pc:sldChg chg="addSp delSp modSp mod">
        <pc:chgData name="Pitt, Joanne" userId="6274708b-a320-442a-b120-4e5bf87ddb5c" providerId="ADAL" clId="{3EEE6C8D-23EF-47A7-97F4-D872E12C0624}" dt="2023-03-13T06:42:55.476" v="792" actId="14100"/>
        <pc:sldMkLst>
          <pc:docMk/>
          <pc:sldMk cId="239488013" sldId="372"/>
        </pc:sldMkLst>
        <pc:spChg chg="mod">
          <ac:chgData name="Pitt, Joanne" userId="6274708b-a320-442a-b120-4e5bf87ddb5c" providerId="ADAL" clId="{3EEE6C8D-23EF-47A7-97F4-D872E12C0624}" dt="2023-03-13T06:42:55.476" v="792" actId="14100"/>
          <ac:spMkLst>
            <pc:docMk/>
            <pc:sldMk cId="239488013" sldId="372"/>
            <ac:spMk id="2" creationId="{B3E82BE8-A0C8-4F96-8C16-E4C537EDD50E}"/>
          </ac:spMkLst>
        </pc:spChg>
        <pc:picChg chg="del mod">
          <ac:chgData name="Pitt, Joanne" userId="6274708b-a320-442a-b120-4e5bf87ddb5c" providerId="ADAL" clId="{3EEE6C8D-23EF-47A7-97F4-D872E12C0624}" dt="2023-03-13T06:41:25.612" v="781" actId="478"/>
          <ac:picMkLst>
            <pc:docMk/>
            <pc:sldMk cId="239488013" sldId="372"/>
            <ac:picMk id="3" creationId="{6920F894-78A9-4B89-9A40-7F968B8811CB}"/>
          </ac:picMkLst>
        </pc:picChg>
        <pc:picChg chg="mod">
          <ac:chgData name="Pitt, Joanne" userId="6274708b-a320-442a-b120-4e5bf87ddb5c" providerId="ADAL" clId="{3EEE6C8D-23EF-47A7-97F4-D872E12C0624}" dt="2023-03-13T06:41:19.204" v="778" actId="1076"/>
          <ac:picMkLst>
            <pc:docMk/>
            <pc:sldMk cId="239488013" sldId="372"/>
            <ac:picMk id="4" creationId="{54832211-1647-484F-A407-1FD8F2EAF6C5}"/>
          </ac:picMkLst>
        </pc:picChg>
        <pc:picChg chg="mod">
          <ac:chgData name="Pitt, Joanne" userId="6274708b-a320-442a-b120-4e5bf87ddb5c" providerId="ADAL" clId="{3EEE6C8D-23EF-47A7-97F4-D872E12C0624}" dt="2023-03-13T06:42:34.114" v="787" actId="1076"/>
          <ac:picMkLst>
            <pc:docMk/>
            <pc:sldMk cId="239488013" sldId="372"/>
            <ac:picMk id="6" creationId="{35E6887A-6CD7-803B-1A7F-60431CB15435}"/>
          </ac:picMkLst>
        </pc:picChg>
        <pc:picChg chg="del">
          <ac:chgData name="Pitt, Joanne" userId="6274708b-a320-442a-b120-4e5bf87ddb5c" providerId="ADAL" clId="{3EEE6C8D-23EF-47A7-97F4-D872E12C0624}" dt="2023-03-13T06:38:44.653" v="751" actId="478"/>
          <ac:picMkLst>
            <pc:docMk/>
            <pc:sldMk cId="239488013" sldId="372"/>
            <ac:picMk id="40" creationId="{40B8276E-3CFA-41C7-BC3B-921812FF0350}"/>
          </ac:picMkLst>
        </pc:picChg>
        <pc:picChg chg="add mod">
          <ac:chgData name="Pitt, Joanne" userId="6274708b-a320-442a-b120-4e5bf87ddb5c" providerId="ADAL" clId="{3EEE6C8D-23EF-47A7-97F4-D872E12C0624}" dt="2023-03-13T06:42:36.771" v="788" actId="1076"/>
          <ac:picMkLst>
            <pc:docMk/>
            <pc:sldMk cId="239488013" sldId="372"/>
            <ac:picMk id="1026" creationId="{77FECC62-DB51-FC38-D5E0-DE077477C122}"/>
          </ac:picMkLst>
        </pc:picChg>
        <pc:picChg chg="add mod">
          <ac:chgData name="Pitt, Joanne" userId="6274708b-a320-442a-b120-4e5bf87ddb5c" providerId="ADAL" clId="{3EEE6C8D-23EF-47A7-97F4-D872E12C0624}" dt="2023-03-13T06:42:43.619" v="791" actId="1076"/>
          <ac:picMkLst>
            <pc:docMk/>
            <pc:sldMk cId="239488013" sldId="372"/>
            <ac:picMk id="1028" creationId="{F79FC539-9CCF-29C0-48E1-6C09EAFE6703}"/>
          </ac:picMkLst>
        </pc:picChg>
      </pc:sldChg>
      <pc:sldChg chg="addSp modSp mod ord">
        <pc:chgData name="Pitt, Joanne" userId="6274708b-a320-442a-b120-4e5bf87ddb5c" providerId="ADAL" clId="{3EEE6C8D-23EF-47A7-97F4-D872E12C0624}" dt="2023-03-13T06:04:18.914" v="108" actId="947"/>
        <pc:sldMkLst>
          <pc:docMk/>
          <pc:sldMk cId="2060105579" sldId="3343"/>
        </pc:sldMkLst>
        <pc:spChg chg="mod">
          <ac:chgData name="Pitt, Joanne" userId="6274708b-a320-442a-b120-4e5bf87ddb5c" providerId="ADAL" clId="{3EEE6C8D-23EF-47A7-97F4-D872E12C0624}" dt="2023-03-13T06:03:42.514" v="106" actId="1076"/>
          <ac:spMkLst>
            <pc:docMk/>
            <pc:sldMk cId="2060105579" sldId="3343"/>
            <ac:spMk id="2" creationId="{4FF96A6B-DB5D-4DAB-980C-89CF8E5F10AA}"/>
          </ac:spMkLst>
        </pc:spChg>
        <pc:spChg chg="add mod">
          <ac:chgData name="Pitt, Joanne" userId="6274708b-a320-442a-b120-4e5bf87ddb5c" providerId="ADAL" clId="{3EEE6C8D-23EF-47A7-97F4-D872E12C0624}" dt="2023-03-13T06:04:18.914" v="108" actId="947"/>
          <ac:spMkLst>
            <pc:docMk/>
            <pc:sldMk cId="2060105579" sldId="3343"/>
            <ac:spMk id="3" creationId="{D9E95D4C-F7C3-8708-3732-76CC1C6C8189}"/>
          </ac:spMkLst>
        </pc:spChg>
        <pc:graphicFrameChg chg="mod">
          <ac:chgData name="Pitt, Joanne" userId="6274708b-a320-442a-b120-4e5bf87ddb5c" providerId="ADAL" clId="{3EEE6C8D-23EF-47A7-97F4-D872E12C0624}" dt="2023-03-13T06:03:46.377" v="107" actId="1076"/>
          <ac:graphicFrameMkLst>
            <pc:docMk/>
            <pc:sldMk cId="2060105579" sldId="3343"/>
            <ac:graphicFrameMk id="5" creationId="{A59A435D-4E4C-4AFA-A146-8B64DB8CF1C2}"/>
          </ac:graphicFrameMkLst>
        </pc:graphicFrameChg>
      </pc:sldChg>
      <pc:sldChg chg="modSp mod">
        <pc:chgData name="Pitt, Joanne" userId="6274708b-a320-442a-b120-4e5bf87ddb5c" providerId="ADAL" clId="{3EEE6C8D-23EF-47A7-97F4-D872E12C0624}" dt="2023-03-13T06:37:55.314" v="733" actId="12"/>
        <pc:sldMkLst>
          <pc:docMk/>
          <pc:sldMk cId="3296162664" sldId="3357"/>
        </pc:sldMkLst>
        <pc:spChg chg="mod">
          <ac:chgData name="Pitt, Joanne" userId="6274708b-a320-442a-b120-4e5bf87ddb5c" providerId="ADAL" clId="{3EEE6C8D-23EF-47A7-97F4-D872E12C0624}" dt="2023-03-13T06:19:20.897" v="490" actId="1076"/>
          <ac:spMkLst>
            <pc:docMk/>
            <pc:sldMk cId="3296162664" sldId="3357"/>
            <ac:spMk id="2" creationId="{8A18C87B-C124-2C77-3073-D002C0825B85}"/>
          </ac:spMkLst>
        </pc:spChg>
        <pc:spChg chg="mod">
          <ac:chgData name="Pitt, Joanne" userId="6274708b-a320-442a-b120-4e5bf87ddb5c" providerId="ADAL" clId="{3EEE6C8D-23EF-47A7-97F4-D872E12C0624}" dt="2023-03-13T06:37:55.314" v="733" actId="12"/>
          <ac:spMkLst>
            <pc:docMk/>
            <pc:sldMk cId="3296162664" sldId="3357"/>
            <ac:spMk id="3" creationId="{E91684CA-CFB2-6147-7632-0E900185182E}"/>
          </ac:spMkLst>
        </pc:spChg>
        <pc:picChg chg="mod">
          <ac:chgData name="Pitt, Joanne" userId="6274708b-a320-442a-b120-4e5bf87ddb5c" providerId="ADAL" clId="{3EEE6C8D-23EF-47A7-97F4-D872E12C0624}" dt="2023-03-13T06:19:46.779" v="493" actId="1076"/>
          <ac:picMkLst>
            <pc:docMk/>
            <pc:sldMk cId="3296162664" sldId="3357"/>
            <ac:picMk id="5" creationId="{CE41EFCC-685B-FFB3-53A6-D26052D6DF92}"/>
          </ac:picMkLst>
        </pc:picChg>
      </pc:sldChg>
      <pc:sldChg chg="modSp del mod ord">
        <pc:chgData name="Pitt, Joanne" userId="6274708b-a320-442a-b120-4e5bf87ddb5c" providerId="ADAL" clId="{3EEE6C8D-23EF-47A7-97F4-D872E12C0624}" dt="2023-03-13T06:46:51.098" v="802" actId="47"/>
        <pc:sldMkLst>
          <pc:docMk/>
          <pc:sldMk cId="1678285815" sldId="3360"/>
        </pc:sldMkLst>
        <pc:spChg chg="mod">
          <ac:chgData name="Pitt, Joanne" userId="6274708b-a320-442a-b120-4e5bf87ddb5c" providerId="ADAL" clId="{3EEE6C8D-23EF-47A7-97F4-D872E12C0624}" dt="2023-03-13T06:46:32.998" v="794" actId="21"/>
          <ac:spMkLst>
            <pc:docMk/>
            <pc:sldMk cId="1678285815" sldId="3360"/>
            <ac:spMk id="3" creationId="{939E90C0-58D0-2391-52CD-B85094C0DC2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7126D-A60F-4D4E-99FA-F3A9D27641F5}" type="doc">
      <dgm:prSet loTypeId="urn:microsoft.com/office/officeart/2005/8/layout/hList6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7397A283-E3E0-46E4-9E81-285C8763C36D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Technical  </a:t>
          </a:r>
        </a:p>
      </dgm:t>
    </dgm:pt>
    <dgm:pt modelId="{870861B9-A7AF-42E8-B7F7-0BFE05E34921}" type="parTrans" cxnId="{D7DB64C5-64D7-4AA9-ADC1-4CC8776F35E3}">
      <dgm:prSet/>
      <dgm:spPr/>
      <dgm:t>
        <a:bodyPr/>
        <a:lstStyle/>
        <a:p>
          <a:endParaRPr lang="en-GB"/>
        </a:p>
      </dgm:t>
    </dgm:pt>
    <dgm:pt modelId="{2E5B0BB8-0D51-4761-A4A5-5CF7AB9156E4}" type="sibTrans" cxnId="{D7DB64C5-64D7-4AA9-ADC1-4CC8776F35E3}">
      <dgm:prSet/>
      <dgm:spPr/>
      <dgm:t>
        <a:bodyPr/>
        <a:lstStyle/>
        <a:p>
          <a:endParaRPr lang="en-GB"/>
        </a:p>
      </dgm:t>
    </dgm:pt>
    <dgm:pt modelId="{69654498-56AD-4656-824A-C1C00B3B7029}">
      <dgm:prSet/>
      <dgm:spPr/>
      <dgm:t>
        <a:bodyPr/>
        <a:lstStyle/>
        <a:p>
          <a:r>
            <a:rPr lang="en-US" dirty="0"/>
            <a:t>Stewardship </a:t>
          </a:r>
          <a:endParaRPr lang="en-GB" dirty="0"/>
        </a:p>
      </dgm:t>
    </dgm:pt>
    <dgm:pt modelId="{128F4A44-1BCE-43BD-A5C3-EED73BD086A2}" type="parTrans" cxnId="{AF51A50F-8095-49D1-974A-C294D39CC0F4}">
      <dgm:prSet/>
      <dgm:spPr/>
      <dgm:t>
        <a:bodyPr/>
        <a:lstStyle/>
        <a:p>
          <a:endParaRPr lang="en-GB"/>
        </a:p>
      </dgm:t>
    </dgm:pt>
    <dgm:pt modelId="{AE5473C5-207F-4B78-BC3E-69304AC0070C}" type="sibTrans" cxnId="{AF51A50F-8095-49D1-974A-C294D39CC0F4}">
      <dgm:prSet/>
      <dgm:spPr/>
      <dgm:t>
        <a:bodyPr/>
        <a:lstStyle/>
        <a:p>
          <a:endParaRPr lang="en-GB"/>
        </a:p>
      </dgm:t>
    </dgm:pt>
    <dgm:pt modelId="{5C9EE5A8-448C-4F83-8CF7-FFDB7CF0036D}">
      <dgm:prSet/>
      <dgm:spPr/>
      <dgm:t>
        <a:bodyPr/>
        <a:lstStyle/>
        <a:p>
          <a:r>
            <a:rPr lang="en-US" dirty="0"/>
            <a:t>Innovator </a:t>
          </a:r>
          <a:endParaRPr lang="en-GB" dirty="0"/>
        </a:p>
      </dgm:t>
    </dgm:pt>
    <dgm:pt modelId="{9CC61A8A-AF2F-4D8C-8ADD-75D6109484CB}" type="parTrans" cxnId="{D508F9C1-A4A2-47FB-A76B-0F68624E8B71}">
      <dgm:prSet/>
      <dgm:spPr/>
      <dgm:t>
        <a:bodyPr/>
        <a:lstStyle/>
        <a:p>
          <a:endParaRPr lang="en-GB"/>
        </a:p>
      </dgm:t>
    </dgm:pt>
    <dgm:pt modelId="{EF355F5F-819E-4E9F-95E7-8C557B86CC96}" type="sibTrans" cxnId="{D508F9C1-A4A2-47FB-A76B-0F68624E8B71}">
      <dgm:prSet/>
      <dgm:spPr/>
      <dgm:t>
        <a:bodyPr/>
        <a:lstStyle/>
        <a:p>
          <a:endParaRPr lang="en-GB"/>
        </a:p>
      </dgm:t>
    </dgm:pt>
    <dgm:pt modelId="{FAA0F552-61FC-4AF8-A652-C2A6966300F0}">
      <dgm:prSet/>
      <dgm:spPr/>
      <dgm:t>
        <a:bodyPr/>
        <a:lstStyle/>
        <a:p>
          <a:r>
            <a:rPr lang="en-GB" dirty="0"/>
            <a:t>Strategist </a:t>
          </a:r>
        </a:p>
      </dgm:t>
    </dgm:pt>
    <dgm:pt modelId="{44C6A9C3-5A71-4C32-B6F3-1C8C4493AEAD}" type="parTrans" cxnId="{F655B36D-8F88-4991-B4F5-D936D57E338E}">
      <dgm:prSet/>
      <dgm:spPr/>
      <dgm:t>
        <a:bodyPr/>
        <a:lstStyle/>
        <a:p>
          <a:endParaRPr lang="en-GB"/>
        </a:p>
      </dgm:t>
    </dgm:pt>
    <dgm:pt modelId="{885979EE-B14D-467B-908F-4EE7C821DA8B}" type="sibTrans" cxnId="{F655B36D-8F88-4991-B4F5-D936D57E338E}">
      <dgm:prSet/>
      <dgm:spPr/>
      <dgm:t>
        <a:bodyPr/>
        <a:lstStyle/>
        <a:p>
          <a:endParaRPr lang="en-GB"/>
        </a:p>
      </dgm:t>
    </dgm:pt>
    <dgm:pt modelId="{DA827B36-A695-47B9-B26C-3D44C6DB641D}" type="pres">
      <dgm:prSet presAssocID="{34A7126D-A60F-4D4E-99FA-F3A9D27641F5}" presName="Name0" presStyleCnt="0">
        <dgm:presLayoutVars>
          <dgm:dir/>
          <dgm:resizeHandles val="exact"/>
        </dgm:presLayoutVars>
      </dgm:prSet>
      <dgm:spPr/>
    </dgm:pt>
    <dgm:pt modelId="{6C380C6F-89F5-4E3C-9B57-5DED2E3BB33B}" type="pres">
      <dgm:prSet presAssocID="{7397A283-E3E0-46E4-9E81-285C8763C36D}" presName="node" presStyleLbl="node1" presStyleIdx="0" presStyleCnt="4">
        <dgm:presLayoutVars>
          <dgm:bulletEnabled val="1"/>
        </dgm:presLayoutVars>
      </dgm:prSet>
      <dgm:spPr/>
    </dgm:pt>
    <dgm:pt modelId="{528E4A83-B337-40E2-8691-413A47AD1A36}" type="pres">
      <dgm:prSet presAssocID="{2E5B0BB8-0D51-4761-A4A5-5CF7AB9156E4}" presName="sibTrans" presStyleCnt="0"/>
      <dgm:spPr/>
    </dgm:pt>
    <dgm:pt modelId="{9AD98BE3-CA46-44B0-94BE-6FD7D694BF1B}" type="pres">
      <dgm:prSet presAssocID="{69654498-56AD-4656-824A-C1C00B3B7029}" presName="node" presStyleLbl="node1" presStyleIdx="1" presStyleCnt="4">
        <dgm:presLayoutVars>
          <dgm:bulletEnabled val="1"/>
        </dgm:presLayoutVars>
      </dgm:prSet>
      <dgm:spPr/>
    </dgm:pt>
    <dgm:pt modelId="{C96409BD-CE6C-4937-AEC3-CDECD613F798}" type="pres">
      <dgm:prSet presAssocID="{AE5473C5-207F-4B78-BC3E-69304AC0070C}" presName="sibTrans" presStyleCnt="0"/>
      <dgm:spPr/>
    </dgm:pt>
    <dgm:pt modelId="{167D7B48-8E3C-4D9D-8507-08DFADDAD11A}" type="pres">
      <dgm:prSet presAssocID="{5C9EE5A8-448C-4F83-8CF7-FFDB7CF0036D}" presName="node" presStyleLbl="node1" presStyleIdx="2" presStyleCnt="4">
        <dgm:presLayoutVars>
          <dgm:bulletEnabled val="1"/>
        </dgm:presLayoutVars>
      </dgm:prSet>
      <dgm:spPr/>
    </dgm:pt>
    <dgm:pt modelId="{CB045F84-A0C6-4F90-A00C-96B87B16B345}" type="pres">
      <dgm:prSet presAssocID="{EF355F5F-819E-4E9F-95E7-8C557B86CC96}" presName="sibTrans" presStyleCnt="0"/>
      <dgm:spPr/>
    </dgm:pt>
    <dgm:pt modelId="{94DD4B53-B18C-4B45-890E-B34447BC296C}" type="pres">
      <dgm:prSet presAssocID="{FAA0F552-61FC-4AF8-A652-C2A6966300F0}" presName="node" presStyleLbl="node1" presStyleIdx="3" presStyleCnt="4" custLinFactNeighborX="0">
        <dgm:presLayoutVars>
          <dgm:bulletEnabled val="1"/>
        </dgm:presLayoutVars>
      </dgm:prSet>
      <dgm:spPr/>
    </dgm:pt>
  </dgm:ptLst>
  <dgm:cxnLst>
    <dgm:cxn modelId="{9CF51E02-424C-431B-A434-3242CBCF93BE}" type="presOf" srcId="{5C9EE5A8-448C-4F83-8CF7-FFDB7CF0036D}" destId="{167D7B48-8E3C-4D9D-8507-08DFADDAD11A}" srcOrd="0" destOrd="0" presId="urn:microsoft.com/office/officeart/2005/8/layout/hList6"/>
    <dgm:cxn modelId="{AF51A50F-8095-49D1-974A-C294D39CC0F4}" srcId="{34A7126D-A60F-4D4E-99FA-F3A9D27641F5}" destId="{69654498-56AD-4656-824A-C1C00B3B7029}" srcOrd="1" destOrd="0" parTransId="{128F4A44-1BCE-43BD-A5C3-EED73BD086A2}" sibTransId="{AE5473C5-207F-4B78-BC3E-69304AC0070C}"/>
    <dgm:cxn modelId="{951F2533-872E-4A69-8B53-69F6F5279129}" type="presOf" srcId="{34A7126D-A60F-4D4E-99FA-F3A9D27641F5}" destId="{DA827B36-A695-47B9-B26C-3D44C6DB641D}" srcOrd="0" destOrd="0" presId="urn:microsoft.com/office/officeart/2005/8/layout/hList6"/>
    <dgm:cxn modelId="{1C76E640-96A8-4A89-9B5F-2CB6D5926A2C}" type="presOf" srcId="{7397A283-E3E0-46E4-9E81-285C8763C36D}" destId="{6C380C6F-89F5-4E3C-9B57-5DED2E3BB33B}" srcOrd="0" destOrd="0" presId="urn:microsoft.com/office/officeart/2005/8/layout/hList6"/>
    <dgm:cxn modelId="{EFEDA343-B358-40CC-9857-2A5F5E73985B}" type="presOf" srcId="{FAA0F552-61FC-4AF8-A652-C2A6966300F0}" destId="{94DD4B53-B18C-4B45-890E-B34447BC296C}" srcOrd="0" destOrd="0" presId="urn:microsoft.com/office/officeart/2005/8/layout/hList6"/>
    <dgm:cxn modelId="{8324D46B-D732-4776-B6EB-1E51F2442A10}" type="presOf" srcId="{69654498-56AD-4656-824A-C1C00B3B7029}" destId="{9AD98BE3-CA46-44B0-94BE-6FD7D694BF1B}" srcOrd="0" destOrd="0" presId="urn:microsoft.com/office/officeart/2005/8/layout/hList6"/>
    <dgm:cxn modelId="{F655B36D-8F88-4991-B4F5-D936D57E338E}" srcId="{34A7126D-A60F-4D4E-99FA-F3A9D27641F5}" destId="{FAA0F552-61FC-4AF8-A652-C2A6966300F0}" srcOrd="3" destOrd="0" parTransId="{44C6A9C3-5A71-4C32-B6F3-1C8C4493AEAD}" sibTransId="{885979EE-B14D-467B-908F-4EE7C821DA8B}"/>
    <dgm:cxn modelId="{D508F9C1-A4A2-47FB-A76B-0F68624E8B71}" srcId="{34A7126D-A60F-4D4E-99FA-F3A9D27641F5}" destId="{5C9EE5A8-448C-4F83-8CF7-FFDB7CF0036D}" srcOrd="2" destOrd="0" parTransId="{9CC61A8A-AF2F-4D8C-8ADD-75D6109484CB}" sibTransId="{EF355F5F-819E-4E9F-95E7-8C557B86CC96}"/>
    <dgm:cxn modelId="{D7DB64C5-64D7-4AA9-ADC1-4CC8776F35E3}" srcId="{34A7126D-A60F-4D4E-99FA-F3A9D27641F5}" destId="{7397A283-E3E0-46E4-9E81-285C8763C36D}" srcOrd="0" destOrd="0" parTransId="{870861B9-A7AF-42E8-B7F7-0BFE05E34921}" sibTransId="{2E5B0BB8-0D51-4761-A4A5-5CF7AB9156E4}"/>
    <dgm:cxn modelId="{25382834-AD86-492B-9752-0C730EB96A32}" type="presParOf" srcId="{DA827B36-A695-47B9-B26C-3D44C6DB641D}" destId="{6C380C6F-89F5-4E3C-9B57-5DED2E3BB33B}" srcOrd="0" destOrd="0" presId="urn:microsoft.com/office/officeart/2005/8/layout/hList6"/>
    <dgm:cxn modelId="{62B68EE4-544B-41C4-AD6B-9D2648673A5C}" type="presParOf" srcId="{DA827B36-A695-47B9-B26C-3D44C6DB641D}" destId="{528E4A83-B337-40E2-8691-413A47AD1A36}" srcOrd="1" destOrd="0" presId="urn:microsoft.com/office/officeart/2005/8/layout/hList6"/>
    <dgm:cxn modelId="{30B161E0-8B2D-452C-9417-599066C6AF26}" type="presParOf" srcId="{DA827B36-A695-47B9-B26C-3D44C6DB641D}" destId="{9AD98BE3-CA46-44B0-94BE-6FD7D694BF1B}" srcOrd="2" destOrd="0" presId="urn:microsoft.com/office/officeart/2005/8/layout/hList6"/>
    <dgm:cxn modelId="{98CA9537-A570-45B4-AD59-92F261E57CAD}" type="presParOf" srcId="{DA827B36-A695-47B9-B26C-3D44C6DB641D}" destId="{C96409BD-CE6C-4937-AEC3-CDECD613F798}" srcOrd="3" destOrd="0" presId="urn:microsoft.com/office/officeart/2005/8/layout/hList6"/>
    <dgm:cxn modelId="{0FEB23B1-B197-4A7E-8A59-F83E83FB9623}" type="presParOf" srcId="{DA827B36-A695-47B9-B26C-3D44C6DB641D}" destId="{167D7B48-8E3C-4D9D-8507-08DFADDAD11A}" srcOrd="4" destOrd="0" presId="urn:microsoft.com/office/officeart/2005/8/layout/hList6"/>
    <dgm:cxn modelId="{5E60D5FD-75D0-426E-9826-DD4EA5A31F1B}" type="presParOf" srcId="{DA827B36-A695-47B9-B26C-3D44C6DB641D}" destId="{CB045F84-A0C6-4F90-A00C-96B87B16B345}" srcOrd="5" destOrd="0" presId="urn:microsoft.com/office/officeart/2005/8/layout/hList6"/>
    <dgm:cxn modelId="{8054312F-0E8E-425D-B50F-FA6A1B06BFC6}" type="presParOf" srcId="{DA827B36-A695-47B9-B26C-3D44C6DB641D}" destId="{94DD4B53-B18C-4B45-890E-B34447BC296C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26F041-E8BF-4F17-B262-465BC5FF359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6A9C5B-498A-4BF2-AF3F-6A51683736F6}">
      <dgm:prSet/>
      <dgm:spPr/>
      <dgm:t>
        <a:bodyPr/>
        <a:lstStyle/>
        <a:p>
          <a:r>
            <a:rPr lang="en-US" dirty="0"/>
            <a:t> allow new and established CFOs to gain insight into their role and to improve their practice;</a:t>
          </a:r>
        </a:p>
      </dgm:t>
    </dgm:pt>
    <dgm:pt modelId="{AFE67AA6-5FBC-4DCE-B272-5BD7C5C82BA1}" type="parTrans" cxnId="{90935A2F-F00C-461F-838C-9D9E8910D6ED}">
      <dgm:prSet/>
      <dgm:spPr/>
      <dgm:t>
        <a:bodyPr/>
        <a:lstStyle/>
        <a:p>
          <a:endParaRPr lang="en-US"/>
        </a:p>
      </dgm:t>
    </dgm:pt>
    <dgm:pt modelId="{F31397D8-4E1A-4FA1-AD38-417D583BC732}" type="sibTrans" cxnId="{90935A2F-F00C-461F-838C-9D9E8910D6ED}">
      <dgm:prSet/>
      <dgm:spPr/>
      <dgm:t>
        <a:bodyPr/>
        <a:lstStyle/>
        <a:p>
          <a:endParaRPr lang="en-US"/>
        </a:p>
      </dgm:t>
    </dgm:pt>
    <dgm:pt modelId="{02455EED-D791-4E61-A787-FF18DE408116}">
      <dgm:prSet/>
      <dgm:spPr/>
      <dgm:t>
        <a:bodyPr/>
        <a:lstStyle/>
        <a:p>
          <a:r>
            <a:rPr lang="en-US" dirty="0"/>
            <a:t> help aspiring CFOs to better understand the skills, competencies and attributes required;</a:t>
          </a:r>
        </a:p>
      </dgm:t>
    </dgm:pt>
    <dgm:pt modelId="{1A656DF3-C223-4CC7-9BC5-C03981709258}" type="parTrans" cxnId="{4A8B758A-41E5-4F25-9A75-47A769FFE36E}">
      <dgm:prSet/>
      <dgm:spPr/>
      <dgm:t>
        <a:bodyPr/>
        <a:lstStyle/>
        <a:p>
          <a:endParaRPr lang="en-US"/>
        </a:p>
      </dgm:t>
    </dgm:pt>
    <dgm:pt modelId="{E99303D4-8F4A-45DC-ADB4-FD7E1D5FC7E8}" type="sibTrans" cxnId="{4A8B758A-41E5-4F25-9A75-47A769FFE36E}">
      <dgm:prSet/>
      <dgm:spPr/>
      <dgm:t>
        <a:bodyPr/>
        <a:lstStyle/>
        <a:p>
          <a:endParaRPr lang="en-US"/>
        </a:p>
      </dgm:t>
    </dgm:pt>
    <dgm:pt modelId="{F4994044-0CAC-4599-A2A8-E4205B4C110A}">
      <dgm:prSet/>
      <dgm:spPr/>
      <dgm:t>
        <a:bodyPr/>
        <a:lstStyle/>
        <a:p>
          <a:r>
            <a:rPr lang="en-US" dirty="0"/>
            <a:t> assist public service </a:t>
          </a:r>
          <a:r>
            <a:rPr lang="en-US" dirty="0" err="1"/>
            <a:t>organisations</a:t>
          </a:r>
          <a:r>
            <a:rPr lang="en-US" dirty="0"/>
            <a:t> in understanding what they should expect from their CFO and how they can create an environment in which the CFO can create maximum value;</a:t>
          </a:r>
        </a:p>
      </dgm:t>
    </dgm:pt>
    <dgm:pt modelId="{F706A954-0DCE-4674-A1F6-578BAC3346ED}" type="parTrans" cxnId="{7A2981AD-25DB-4FEB-B673-41EDC12853A1}">
      <dgm:prSet/>
      <dgm:spPr/>
      <dgm:t>
        <a:bodyPr/>
        <a:lstStyle/>
        <a:p>
          <a:endParaRPr lang="en-US"/>
        </a:p>
      </dgm:t>
    </dgm:pt>
    <dgm:pt modelId="{27F9F4F0-8741-444E-9B10-63B409D7E8E9}" type="sibTrans" cxnId="{7A2981AD-25DB-4FEB-B673-41EDC12853A1}">
      <dgm:prSet/>
      <dgm:spPr/>
      <dgm:t>
        <a:bodyPr/>
        <a:lstStyle/>
        <a:p>
          <a:endParaRPr lang="en-US"/>
        </a:p>
      </dgm:t>
    </dgm:pt>
    <dgm:pt modelId="{32EA39D3-4788-49F1-B0C1-165AE892A6E7}">
      <dgm:prSet/>
      <dgm:spPr/>
      <dgm:t>
        <a:bodyPr/>
        <a:lstStyle/>
        <a:p>
          <a:r>
            <a:rPr lang="en-US" dirty="0"/>
            <a:t>provide regulators, funders, auditors, taxpayers and other stakeholders with assurance as to the professional standing and integrity of CFOs in public service </a:t>
          </a:r>
          <a:r>
            <a:rPr lang="en-US" dirty="0" err="1"/>
            <a:t>organisations</a:t>
          </a:r>
          <a:r>
            <a:rPr lang="en-US" dirty="0"/>
            <a:t>; </a:t>
          </a:r>
        </a:p>
      </dgm:t>
    </dgm:pt>
    <dgm:pt modelId="{4DA262A9-8D19-4A6F-9C77-6496C91CDA0F}" type="parTrans" cxnId="{252A0610-BB49-4885-A14F-910380EEEEEF}">
      <dgm:prSet/>
      <dgm:spPr/>
      <dgm:t>
        <a:bodyPr/>
        <a:lstStyle/>
        <a:p>
          <a:endParaRPr lang="en-US"/>
        </a:p>
      </dgm:t>
    </dgm:pt>
    <dgm:pt modelId="{2CA20BB2-F88F-4F3C-AF13-BE76E76813DB}" type="sibTrans" cxnId="{252A0610-BB49-4885-A14F-910380EEEEEF}">
      <dgm:prSet/>
      <dgm:spPr/>
      <dgm:t>
        <a:bodyPr/>
        <a:lstStyle/>
        <a:p>
          <a:endParaRPr lang="en-US"/>
        </a:p>
      </dgm:t>
    </dgm:pt>
    <dgm:pt modelId="{8515C73B-EFD1-49A4-AA12-6997E35993F6}">
      <dgm:prSet/>
      <dgm:spPr/>
      <dgm:t>
        <a:bodyPr/>
        <a:lstStyle/>
        <a:p>
          <a:r>
            <a:rPr lang="en-US" dirty="0"/>
            <a:t>help to promote the role of CFO in public service </a:t>
          </a:r>
          <a:r>
            <a:rPr lang="en-US" dirty="0" err="1"/>
            <a:t>organisations</a:t>
          </a:r>
          <a:r>
            <a:rPr lang="en-US" dirty="0"/>
            <a:t> as an attractive career choice for high-</a:t>
          </a:r>
          <a:r>
            <a:rPr lang="en-US" dirty="0" err="1"/>
            <a:t>calibre</a:t>
          </a:r>
          <a:r>
            <a:rPr lang="en-US" dirty="0"/>
            <a:t> finance professionals.</a:t>
          </a:r>
        </a:p>
      </dgm:t>
    </dgm:pt>
    <dgm:pt modelId="{19291801-3C0F-4170-8320-8916DA1DAECE}" type="parTrans" cxnId="{721B504B-8A9C-4374-B73A-153F4A3C23E1}">
      <dgm:prSet/>
      <dgm:spPr/>
      <dgm:t>
        <a:bodyPr/>
        <a:lstStyle/>
        <a:p>
          <a:endParaRPr lang="en-US"/>
        </a:p>
      </dgm:t>
    </dgm:pt>
    <dgm:pt modelId="{10D2CCDD-BA9E-4562-93F9-37333C201179}" type="sibTrans" cxnId="{721B504B-8A9C-4374-B73A-153F4A3C23E1}">
      <dgm:prSet/>
      <dgm:spPr/>
      <dgm:t>
        <a:bodyPr/>
        <a:lstStyle/>
        <a:p>
          <a:endParaRPr lang="en-US"/>
        </a:p>
      </dgm:t>
    </dgm:pt>
    <dgm:pt modelId="{8C76E3DD-5D7A-45C0-A012-A8B381ECAEA3}" type="pres">
      <dgm:prSet presAssocID="{F726F041-E8BF-4F17-B262-465BC5FF359C}" presName="diagram" presStyleCnt="0">
        <dgm:presLayoutVars>
          <dgm:dir/>
          <dgm:resizeHandles val="exact"/>
        </dgm:presLayoutVars>
      </dgm:prSet>
      <dgm:spPr/>
    </dgm:pt>
    <dgm:pt modelId="{FDF5CCA5-1B32-4908-B8BB-E2B95FD97CAD}" type="pres">
      <dgm:prSet presAssocID="{796A9C5B-498A-4BF2-AF3F-6A51683736F6}" presName="node" presStyleLbl="node1" presStyleIdx="0" presStyleCnt="5">
        <dgm:presLayoutVars>
          <dgm:bulletEnabled val="1"/>
        </dgm:presLayoutVars>
      </dgm:prSet>
      <dgm:spPr/>
    </dgm:pt>
    <dgm:pt modelId="{7A08ECA0-0303-410F-BB1A-C356F297E2D4}" type="pres">
      <dgm:prSet presAssocID="{F31397D8-4E1A-4FA1-AD38-417D583BC732}" presName="sibTrans" presStyleCnt="0"/>
      <dgm:spPr/>
    </dgm:pt>
    <dgm:pt modelId="{93CEBDBF-0CA6-40F5-9DC4-B649AC1B37E6}" type="pres">
      <dgm:prSet presAssocID="{02455EED-D791-4E61-A787-FF18DE408116}" presName="node" presStyleLbl="node1" presStyleIdx="1" presStyleCnt="5">
        <dgm:presLayoutVars>
          <dgm:bulletEnabled val="1"/>
        </dgm:presLayoutVars>
      </dgm:prSet>
      <dgm:spPr/>
    </dgm:pt>
    <dgm:pt modelId="{0A9E992B-893A-49D6-A6E0-F1197193AEAD}" type="pres">
      <dgm:prSet presAssocID="{E99303D4-8F4A-45DC-ADB4-FD7E1D5FC7E8}" presName="sibTrans" presStyleCnt="0"/>
      <dgm:spPr/>
    </dgm:pt>
    <dgm:pt modelId="{DA70D097-30C4-4028-8909-99320366281D}" type="pres">
      <dgm:prSet presAssocID="{F4994044-0CAC-4599-A2A8-E4205B4C110A}" presName="node" presStyleLbl="node1" presStyleIdx="2" presStyleCnt="5">
        <dgm:presLayoutVars>
          <dgm:bulletEnabled val="1"/>
        </dgm:presLayoutVars>
      </dgm:prSet>
      <dgm:spPr/>
    </dgm:pt>
    <dgm:pt modelId="{520E9ABF-DE9B-49F8-A85A-F53EE1288B0B}" type="pres">
      <dgm:prSet presAssocID="{27F9F4F0-8741-444E-9B10-63B409D7E8E9}" presName="sibTrans" presStyleCnt="0"/>
      <dgm:spPr/>
    </dgm:pt>
    <dgm:pt modelId="{E441F9FA-49F3-45F1-BCEA-27043B73C3CE}" type="pres">
      <dgm:prSet presAssocID="{32EA39D3-4788-49F1-B0C1-165AE892A6E7}" presName="node" presStyleLbl="node1" presStyleIdx="3" presStyleCnt="5">
        <dgm:presLayoutVars>
          <dgm:bulletEnabled val="1"/>
        </dgm:presLayoutVars>
      </dgm:prSet>
      <dgm:spPr/>
    </dgm:pt>
    <dgm:pt modelId="{ADF4E20D-1BA1-4677-9588-77265B21DBF0}" type="pres">
      <dgm:prSet presAssocID="{2CA20BB2-F88F-4F3C-AF13-BE76E76813DB}" presName="sibTrans" presStyleCnt="0"/>
      <dgm:spPr/>
    </dgm:pt>
    <dgm:pt modelId="{26A8105B-4407-4DBF-9567-2728743302ED}" type="pres">
      <dgm:prSet presAssocID="{8515C73B-EFD1-49A4-AA12-6997E35993F6}" presName="node" presStyleLbl="node1" presStyleIdx="4" presStyleCnt="5">
        <dgm:presLayoutVars>
          <dgm:bulletEnabled val="1"/>
        </dgm:presLayoutVars>
      </dgm:prSet>
      <dgm:spPr/>
    </dgm:pt>
  </dgm:ptLst>
  <dgm:cxnLst>
    <dgm:cxn modelId="{F9291605-18F9-451F-A020-B6225B2BA925}" type="presOf" srcId="{F726F041-E8BF-4F17-B262-465BC5FF359C}" destId="{8C76E3DD-5D7A-45C0-A012-A8B381ECAEA3}" srcOrd="0" destOrd="0" presId="urn:microsoft.com/office/officeart/2005/8/layout/default"/>
    <dgm:cxn modelId="{252A0610-BB49-4885-A14F-910380EEEEEF}" srcId="{F726F041-E8BF-4F17-B262-465BC5FF359C}" destId="{32EA39D3-4788-49F1-B0C1-165AE892A6E7}" srcOrd="3" destOrd="0" parTransId="{4DA262A9-8D19-4A6F-9C77-6496C91CDA0F}" sibTransId="{2CA20BB2-F88F-4F3C-AF13-BE76E76813DB}"/>
    <dgm:cxn modelId="{B9DD371D-7BA3-4659-B9BE-350567723716}" type="presOf" srcId="{32EA39D3-4788-49F1-B0C1-165AE892A6E7}" destId="{E441F9FA-49F3-45F1-BCEA-27043B73C3CE}" srcOrd="0" destOrd="0" presId="urn:microsoft.com/office/officeart/2005/8/layout/default"/>
    <dgm:cxn modelId="{90935A2F-F00C-461F-838C-9D9E8910D6ED}" srcId="{F726F041-E8BF-4F17-B262-465BC5FF359C}" destId="{796A9C5B-498A-4BF2-AF3F-6A51683736F6}" srcOrd="0" destOrd="0" parTransId="{AFE67AA6-5FBC-4DCE-B272-5BD7C5C82BA1}" sibTransId="{F31397D8-4E1A-4FA1-AD38-417D583BC732}"/>
    <dgm:cxn modelId="{721B504B-8A9C-4374-B73A-153F4A3C23E1}" srcId="{F726F041-E8BF-4F17-B262-465BC5FF359C}" destId="{8515C73B-EFD1-49A4-AA12-6997E35993F6}" srcOrd="4" destOrd="0" parTransId="{19291801-3C0F-4170-8320-8916DA1DAECE}" sibTransId="{10D2CCDD-BA9E-4562-93F9-37333C201179}"/>
    <dgm:cxn modelId="{3AF76A7E-DA65-4DE9-A115-B41D62AABA38}" type="presOf" srcId="{02455EED-D791-4E61-A787-FF18DE408116}" destId="{93CEBDBF-0CA6-40F5-9DC4-B649AC1B37E6}" srcOrd="0" destOrd="0" presId="urn:microsoft.com/office/officeart/2005/8/layout/default"/>
    <dgm:cxn modelId="{33013481-86BF-4F4B-8169-0FD0E300FEBB}" type="presOf" srcId="{F4994044-0CAC-4599-A2A8-E4205B4C110A}" destId="{DA70D097-30C4-4028-8909-99320366281D}" srcOrd="0" destOrd="0" presId="urn:microsoft.com/office/officeart/2005/8/layout/default"/>
    <dgm:cxn modelId="{4A8B758A-41E5-4F25-9A75-47A769FFE36E}" srcId="{F726F041-E8BF-4F17-B262-465BC5FF359C}" destId="{02455EED-D791-4E61-A787-FF18DE408116}" srcOrd="1" destOrd="0" parTransId="{1A656DF3-C223-4CC7-9BC5-C03981709258}" sibTransId="{E99303D4-8F4A-45DC-ADB4-FD7E1D5FC7E8}"/>
    <dgm:cxn modelId="{7A2981AD-25DB-4FEB-B673-41EDC12853A1}" srcId="{F726F041-E8BF-4F17-B262-465BC5FF359C}" destId="{F4994044-0CAC-4599-A2A8-E4205B4C110A}" srcOrd="2" destOrd="0" parTransId="{F706A954-0DCE-4674-A1F6-578BAC3346ED}" sibTransId="{27F9F4F0-8741-444E-9B10-63B409D7E8E9}"/>
    <dgm:cxn modelId="{FB1DCCC7-636E-400D-9DE5-4A2BCBF7D3FA}" type="presOf" srcId="{8515C73B-EFD1-49A4-AA12-6997E35993F6}" destId="{26A8105B-4407-4DBF-9567-2728743302ED}" srcOrd="0" destOrd="0" presId="urn:microsoft.com/office/officeart/2005/8/layout/default"/>
    <dgm:cxn modelId="{149ACAE4-B8FB-42F4-84F9-66F0C281BA6D}" type="presOf" srcId="{796A9C5B-498A-4BF2-AF3F-6A51683736F6}" destId="{FDF5CCA5-1B32-4908-B8BB-E2B95FD97CAD}" srcOrd="0" destOrd="0" presId="urn:microsoft.com/office/officeart/2005/8/layout/default"/>
    <dgm:cxn modelId="{4DDF8B33-14EF-40AE-A6BE-A382BC10D95F}" type="presParOf" srcId="{8C76E3DD-5D7A-45C0-A012-A8B381ECAEA3}" destId="{FDF5CCA5-1B32-4908-B8BB-E2B95FD97CAD}" srcOrd="0" destOrd="0" presId="urn:microsoft.com/office/officeart/2005/8/layout/default"/>
    <dgm:cxn modelId="{4FF1F86E-1540-4A5E-8D81-FF9E13CC7297}" type="presParOf" srcId="{8C76E3DD-5D7A-45C0-A012-A8B381ECAEA3}" destId="{7A08ECA0-0303-410F-BB1A-C356F297E2D4}" srcOrd="1" destOrd="0" presId="urn:microsoft.com/office/officeart/2005/8/layout/default"/>
    <dgm:cxn modelId="{6217C260-6937-46E7-854D-884F59539634}" type="presParOf" srcId="{8C76E3DD-5D7A-45C0-A012-A8B381ECAEA3}" destId="{93CEBDBF-0CA6-40F5-9DC4-B649AC1B37E6}" srcOrd="2" destOrd="0" presId="urn:microsoft.com/office/officeart/2005/8/layout/default"/>
    <dgm:cxn modelId="{DBB17E6A-5BBC-4948-BD0F-6951907D4514}" type="presParOf" srcId="{8C76E3DD-5D7A-45C0-A012-A8B381ECAEA3}" destId="{0A9E992B-893A-49D6-A6E0-F1197193AEAD}" srcOrd="3" destOrd="0" presId="urn:microsoft.com/office/officeart/2005/8/layout/default"/>
    <dgm:cxn modelId="{F3BAA3E8-C560-48F8-876F-11AC499676DD}" type="presParOf" srcId="{8C76E3DD-5D7A-45C0-A012-A8B381ECAEA3}" destId="{DA70D097-30C4-4028-8909-99320366281D}" srcOrd="4" destOrd="0" presId="urn:microsoft.com/office/officeart/2005/8/layout/default"/>
    <dgm:cxn modelId="{17C00C7A-C463-4C75-BE8E-F4311F84DB01}" type="presParOf" srcId="{8C76E3DD-5D7A-45C0-A012-A8B381ECAEA3}" destId="{520E9ABF-DE9B-49F8-A85A-F53EE1288B0B}" srcOrd="5" destOrd="0" presId="urn:microsoft.com/office/officeart/2005/8/layout/default"/>
    <dgm:cxn modelId="{357CFD2D-7E88-4113-AD9F-7E514F04F0BE}" type="presParOf" srcId="{8C76E3DD-5D7A-45C0-A012-A8B381ECAEA3}" destId="{E441F9FA-49F3-45F1-BCEA-27043B73C3CE}" srcOrd="6" destOrd="0" presId="urn:microsoft.com/office/officeart/2005/8/layout/default"/>
    <dgm:cxn modelId="{91E69544-EC50-4971-8073-0BE536D11ECD}" type="presParOf" srcId="{8C76E3DD-5D7A-45C0-A012-A8B381ECAEA3}" destId="{ADF4E20D-1BA1-4677-9588-77265B21DBF0}" srcOrd="7" destOrd="0" presId="urn:microsoft.com/office/officeart/2005/8/layout/default"/>
    <dgm:cxn modelId="{B9237E89-BE56-446A-B416-67814FAA62EA}" type="presParOf" srcId="{8C76E3DD-5D7A-45C0-A012-A8B381ECAEA3}" destId="{26A8105B-4407-4DBF-9567-2728743302E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80C6F-89F5-4E3C-9B57-5DED2E3BB33B}">
      <dsp:nvSpPr>
        <dsp:cNvPr id="0" name=""/>
        <dsp:cNvSpPr/>
      </dsp:nvSpPr>
      <dsp:spPr>
        <a:xfrm rot="16200000">
          <a:off x="-47387" y="50024"/>
          <a:ext cx="2687535" cy="25874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9182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>
              <a:solidFill>
                <a:schemeClr val="bg1"/>
              </a:solidFill>
            </a:rPr>
            <a:t>Technical  </a:t>
          </a:r>
        </a:p>
      </dsp:txBody>
      <dsp:txXfrm rot="5400000">
        <a:off x="2638" y="537506"/>
        <a:ext cx="2587486" cy="1612521"/>
      </dsp:txXfrm>
    </dsp:sp>
    <dsp:sp modelId="{9AD98BE3-CA46-44B0-94BE-6FD7D694BF1B}">
      <dsp:nvSpPr>
        <dsp:cNvPr id="0" name=""/>
        <dsp:cNvSpPr/>
      </dsp:nvSpPr>
      <dsp:spPr>
        <a:xfrm rot="16200000">
          <a:off x="2734160" y="50024"/>
          <a:ext cx="2687535" cy="25874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9182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Stewardship </a:t>
          </a:r>
          <a:endParaRPr lang="en-GB" sz="3100" kern="1200" dirty="0"/>
        </a:p>
      </dsp:txBody>
      <dsp:txXfrm rot="5400000">
        <a:off x="2784185" y="537506"/>
        <a:ext cx="2587486" cy="1612521"/>
      </dsp:txXfrm>
    </dsp:sp>
    <dsp:sp modelId="{167D7B48-8E3C-4D9D-8507-08DFADDAD11A}">
      <dsp:nvSpPr>
        <dsp:cNvPr id="0" name=""/>
        <dsp:cNvSpPr/>
      </dsp:nvSpPr>
      <dsp:spPr>
        <a:xfrm rot="16200000">
          <a:off x="5515708" y="50024"/>
          <a:ext cx="2687535" cy="25874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9182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Innovator </a:t>
          </a:r>
          <a:endParaRPr lang="en-GB" sz="3100" kern="1200" dirty="0"/>
        </a:p>
      </dsp:txBody>
      <dsp:txXfrm rot="5400000">
        <a:off x="5565733" y="537506"/>
        <a:ext cx="2587486" cy="1612521"/>
      </dsp:txXfrm>
    </dsp:sp>
    <dsp:sp modelId="{94DD4B53-B18C-4B45-890E-B34447BC296C}">
      <dsp:nvSpPr>
        <dsp:cNvPr id="0" name=""/>
        <dsp:cNvSpPr/>
      </dsp:nvSpPr>
      <dsp:spPr>
        <a:xfrm rot="16200000">
          <a:off x="8297256" y="50024"/>
          <a:ext cx="2687535" cy="25874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9182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Strategist </a:t>
          </a:r>
        </a:p>
      </dsp:txBody>
      <dsp:txXfrm rot="5400000">
        <a:off x="8347281" y="537506"/>
        <a:ext cx="2587486" cy="1612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5CCA5-1B32-4908-B8BB-E2B95FD97CAD}">
      <dsp:nvSpPr>
        <dsp:cNvPr id="0" name=""/>
        <dsp:cNvSpPr/>
      </dsp:nvSpPr>
      <dsp:spPr>
        <a:xfrm>
          <a:off x="212390" y="2300"/>
          <a:ext cx="3265498" cy="195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allow new and established CFOs to gain insight into their role and to improve their practice;</a:t>
          </a:r>
        </a:p>
      </dsp:txBody>
      <dsp:txXfrm>
        <a:off x="212390" y="2300"/>
        <a:ext cx="3265498" cy="1959298"/>
      </dsp:txXfrm>
    </dsp:sp>
    <dsp:sp modelId="{93CEBDBF-0CA6-40F5-9DC4-B649AC1B37E6}">
      <dsp:nvSpPr>
        <dsp:cNvPr id="0" name=""/>
        <dsp:cNvSpPr/>
      </dsp:nvSpPr>
      <dsp:spPr>
        <a:xfrm>
          <a:off x="3804437" y="2300"/>
          <a:ext cx="3265498" cy="195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help aspiring CFOs to better understand the skills, competencies and attributes required;</a:t>
          </a:r>
        </a:p>
      </dsp:txBody>
      <dsp:txXfrm>
        <a:off x="3804437" y="2300"/>
        <a:ext cx="3265498" cy="1959298"/>
      </dsp:txXfrm>
    </dsp:sp>
    <dsp:sp modelId="{DA70D097-30C4-4028-8909-99320366281D}">
      <dsp:nvSpPr>
        <dsp:cNvPr id="0" name=""/>
        <dsp:cNvSpPr/>
      </dsp:nvSpPr>
      <dsp:spPr>
        <a:xfrm>
          <a:off x="7396485" y="2300"/>
          <a:ext cx="3265498" cy="195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assist public service </a:t>
          </a:r>
          <a:r>
            <a:rPr lang="en-US" sz="1800" kern="1200" dirty="0" err="1"/>
            <a:t>organisations</a:t>
          </a:r>
          <a:r>
            <a:rPr lang="en-US" sz="1800" kern="1200" dirty="0"/>
            <a:t> in understanding what they should expect from their CFO and how they can create an environment in which the CFO can create maximum value;</a:t>
          </a:r>
        </a:p>
      </dsp:txBody>
      <dsp:txXfrm>
        <a:off x="7396485" y="2300"/>
        <a:ext cx="3265498" cy="1959298"/>
      </dsp:txXfrm>
    </dsp:sp>
    <dsp:sp modelId="{E441F9FA-49F3-45F1-BCEA-27043B73C3CE}">
      <dsp:nvSpPr>
        <dsp:cNvPr id="0" name=""/>
        <dsp:cNvSpPr/>
      </dsp:nvSpPr>
      <dsp:spPr>
        <a:xfrm>
          <a:off x="2008414" y="2288148"/>
          <a:ext cx="3265498" cy="195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provide regulators, funders, auditors, taxpayers and other stakeholders with assurance as to the professional standing and integrity of CFOs in public service </a:t>
          </a:r>
          <a:r>
            <a:rPr lang="en-US" sz="1800" kern="1200" dirty="0" err="1"/>
            <a:t>organisations</a:t>
          </a:r>
          <a:r>
            <a:rPr lang="en-US" sz="1800" kern="1200" dirty="0"/>
            <a:t>; </a:t>
          </a:r>
        </a:p>
      </dsp:txBody>
      <dsp:txXfrm>
        <a:off x="2008414" y="2288148"/>
        <a:ext cx="3265498" cy="1959298"/>
      </dsp:txXfrm>
    </dsp:sp>
    <dsp:sp modelId="{26A8105B-4407-4DBF-9567-2728743302ED}">
      <dsp:nvSpPr>
        <dsp:cNvPr id="0" name=""/>
        <dsp:cNvSpPr/>
      </dsp:nvSpPr>
      <dsp:spPr>
        <a:xfrm>
          <a:off x="5600461" y="2288148"/>
          <a:ext cx="3265498" cy="1959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help to promote the role of CFO in public service </a:t>
          </a:r>
          <a:r>
            <a:rPr lang="en-US" sz="1800" kern="1200" dirty="0" err="1"/>
            <a:t>organisations</a:t>
          </a:r>
          <a:r>
            <a:rPr lang="en-US" sz="1800" kern="1200" dirty="0"/>
            <a:t> as an attractive career choice for high-</a:t>
          </a:r>
          <a:r>
            <a:rPr lang="en-US" sz="1800" kern="1200" dirty="0" err="1"/>
            <a:t>calibre</a:t>
          </a:r>
          <a:r>
            <a:rPr lang="en-US" sz="1800" kern="1200" dirty="0"/>
            <a:t> finance professionals.</a:t>
          </a:r>
        </a:p>
      </dsp:txBody>
      <dsp:txXfrm>
        <a:off x="5600461" y="2288148"/>
        <a:ext cx="3265498" cy="1959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ED44C-DE34-4BD8-975E-37E50BF3F4BA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FBB53-BC34-43C7-B84B-18DCD91C7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7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790F7-C6E0-44D8-BCB7-2F370503889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96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Broader appeal and be part of the strategy to promote the role and the profession </a:t>
            </a:r>
          </a:p>
          <a:p>
            <a:endParaRPr lang="en-US" dirty="0"/>
          </a:p>
          <a:p>
            <a:r>
              <a:rPr lang="en-US" dirty="0"/>
              <a:t>A Grant Thornton Report September 2022</a:t>
            </a:r>
          </a:p>
          <a:p>
            <a:endParaRPr lang="en-US" dirty="0"/>
          </a:p>
          <a:p>
            <a:r>
              <a:rPr lang="en-US" dirty="0"/>
              <a:t>It is not clear from where the next generation of s151 officers will </a:t>
            </a:r>
          </a:p>
          <a:p>
            <a:r>
              <a:rPr lang="en-US" dirty="0"/>
              <a:t>be found. Councils are increasingly looking to recruit s151s from </a:t>
            </a:r>
          </a:p>
          <a:p>
            <a:r>
              <a:rPr lang="en-US" dirty="0"/>
              <a:t>outside their </a:t>
            </a:r>
            <a:r>
              <a:rPr lang="en-US" dirty="0" err="1"/>
              <a:t>organisation</a:t>
            </a:r>
            <a:r>
              <a:rPr lang="en-US" dirty="0"/>
              <a:t>, as they have not invested in developing </a:t>
            </a:r>
          </a:p>
          <a:p>
            <a:r>
              <a:rPr lang="en-US" dirty="0"/>
              <a:t>the next cohort of senior finance specialists. </a:t>
            </a:r>
          </a:p>
          <a:p>
            <a:endParaRPr lang="en-US" dirty="0"/>
          </a:p>
          <a:p>
            <a:r>
              <a:rPr lang="en-US" dirty="0"/>
              <a:t>This means councils are all looking to the same </a:t>
            </a:r>
          </a:p>
          <a:p>
            <a:r>
              <a:rPr lang="en-US" dirty="0"/>
              <a:t>external pool which cannot meet the demands for future s.151s.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FBB53-BC34-43C7-B84B-18DCD91C7B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85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EFBB53-BC34-43C7-B84B-18DCD91C7BE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03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189F6EE-53B6-42EC-967C-4C5AC84FBCC0}"/>
              </a:ext>
            </a:extLst>
          </p:cNvPr>
          <p:cNvSpPr/>
          <p:nvPr userDrawn="1"/>
        </p:nvSpPr>
        <p:spPr>
          <a:xfrm>
            <a:off x="0" y="0"/>
            <a:ext cx="12192000" cy="6857940"/>
          </a:xfrm>
          <a:prstGeom prst="rect">
            <a:avLst/>
          </a:prstGeom>
          <a:solidFill>
            <a:srgbClr val="5A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0"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00F3B09C-9886-4D53-A132-150AC7EED976}"/>
              </a:ext>
            </a:extLst>
          </p:cNvPr>
          <p:cNvSpPr/>
          <p:nvPr userDrawn="1"/>
        </p:nvSpPr>
        <p:spPr>
          <a:xfrm>
            <a:off x="2213921" y="1737166"/>
            <a:ext cx="7119781" cy="5120544"/>
          </a:xfrm>
          <a:custGeom>
            <a:avLst/>
            <a:gdLst/>
            <a:ahLst/>
            <a:cxnLst/>
            <a:rect l="l" t="t" r="r" b="b"/>
            <a:pathLst>
              <a:path w="11741150" h="8444230">
                <a:moveTo>
                  <a:pt x="8478129" y="0"/>
                </a:moveTo>
                <a:lnTo>
                  <a:pt x="0" y="0"/>
                </a:lnTo>
                <a:lnTo>
                  <a:pt x="3262298" y="8443816"/>
                </a:lnTo>
                <a:lnTo>
                  <a:pt x="11740689" y="8443816"/>
                </a:lnTo>
                <a:lnTo>
                  <a:pt x="8478129" y="0"/>
                </a:lnTo>
                <a:close/>
              </a:path>
            </a:pathLst>
          </a:custGeom>
          <a:solidFill>
            <a:srgbClr val="312C62"/>
          </a:solidFill>
        </p:spPr>
        <p:txBody>
          <a:bodyPr wrap="square" lIns="0" tIns="0" rIns="0" bIns="0" rtlCol="0"/>
          <a:lstStyle/>
          <a:p>
            <a:endParaRPr baseline="0">
              <a:solidFill>
                <a:srgbClr val="002060"/>
              </a:solidFill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C5EF8DD7-1931-4376-B653-6CB6B76BAD2E}"/>
              </a:ext>
            </a:extLst>
          </p:cNvPr>
          <p:cNvSpPr/>
          <p:nvPr userDrawn="1"/>
        </p:nvSpPr>
        <p:spPr>
          <a:xfrm>
            <a:off x="654674" y="634954"/>
            <a:ext cx="1328461" cy="504045"/>
          </a:xfrm>
          <a:custGeom>
            <a:avLst/>
            <a:gdLst/>
            <a:ahLst/>
            <a:cxnLst/>
            <a:rect l="l" t="t" r="r" b="b"/>
            <a:pathLst>
              <a:path w="2190750" h="831214">
                <a:moveTo>
                  <a:pt x="532955" y="144754"/>
                </a:moveTo>
                <a:lnTo>
                  <a:pt x="505421" y="104444"/>
                </a:lnTo>
                <a:lnTo>
                  <a:pt x="471055" y="69532"/>
                </a:lnTo>
                <a:lnTo>
                  <a:pt x="430745" y="40894"/>
                </a:lnTo>
                <a:lnTo>
                  <a:pt x="385381" y="19367"/>
                </a:lnTo>
                <a:lnTo>
                  <a:pt x="335851" y="5829"/>
                </a:lnTo>
                <a:lnTo>
                  <a:pt x="283070" y="1117"/>
                </a:lnTo>
                <a:lnTo>
                  <a:pt x="232181" y="5486"/>
                </a:lnTo>
                <a:lnTo>
                  <a:pt x="184289" y="18059"/>
                </a:lnTo>
                <a:lnTo>
                  <a:pt x="140195" y="38100"/>
                </a:lnTo>
                <a:lnTo>
                  <a:pt x="100685" y="64820"/>
                </a:lnTo>
                <a:lnTo>
                  <a:pt x="66573" y="97459"/>
                </a:lnTo>
                <a:lnTo>
                  <a:pt x="38646" y="135255"/>
                </a:lnTo>
                <a:lnTo>
                  <a:pt x="17716" y="177457"/>
                </a:lnTo>
                <a:lnTo>
                  <a:pt x="4559" y="223278"/>
                </a:lnTo>
                <a:lnTo>
                  <a:pt x="0" y="271957"/>
                </a:lnTo>
                <a:lnTo>
                  <a:pt x="4559" y="320649"/>
                </a:lnTo>
                <a:lnTo>
                  <a:pt x="17716" y="366483"/>
                </a:lnTo>
                <a:lnTo>
                  <a:pt x="38646" y="408698"/>
                </a:lnTo>
                <a:lnTo>
                  <a:pt x="66573" y="446506"/>
                </a:lnTo>
                <a:lnTo>
                  <a:pt x="100685" y="479158"/>
                </a:lnTo>
                <a:lnTo>
                  <a:pt x="140195" y="505891"/>
                </a:lnTo>
                <a:lnTo>
                  <a:pt x="184289" y="525932"/>
                </a:lnTo>
                <a:lnTo>
                  <a:pt x="232181" y="538518"/>
                </a:lnTo>
                <a:lnTo>
                  <a:pt x="283070" y="542886"/>
                </a:lnTo>
                <a:lnTo>
                  <a:pt x="334302" y="538454"/>
                </a:lnTo>
                <a:lnTo>
                  <a:pt x="382498" y="525665"/>
                </a:lnTo>
                <a:lnTo>
                  <a:pt x="426834" y="505333"/>
                </a:lnTo>
                <a:lnTo>
                  <a:pt x="466496" y="478205"/>
                </a:lnTo>
                <a:lnTo>
                  <a:pt x="500659" y="445109"/>
                </a:lnTo>
                <a:lnTo>
                  <a:pt x="528510" y="406793"/>
                </a:lnTo>
                <a:lnTo>
                  <a:pt x="438569" y="356501"/>
                </a:lnTo>
                <a:lnTo>
                  <a:pt x="410654" y="391896"/>
                </a:lnTo>
                <a:lnTo>
                  <a:pt x="374269" y="419290"/>
                </a:lnTo>
                <a:lnTo>
                  <a:pt x="331152" y="436981"/>
                </a:lnTo>
                <a:lnTo>
                  <a:pt x="283070" y="443255"/>
                </a:lnTo>
                <a:lnTo>
                  <a:pt x="235470" y="437134"/>
                </a:lnTo>
                <a:lnTo>
                  <a:pt x="192709" y="419874"/>
                </a:lnTo>
                <a:lnTo>
                  <a:pt x="156489" y="393090"/>
                </a:lnTo>
                <a:lnTo>
                  <a:pt x="128511" y="358419"/>
                </a:lnTo>
                <a:lnTo>
                  <a:pt x="110477" y="317500"/>
                </a:lnTo>
                <a:lnTo>
                  <a:pt x="104089" y="271957"/>
                </a:lnTo>
                <a:lnTo>
                  <a:pt x="110477" y="226441"/>
                </a:lnTo>
                <a:lnTo>
                  <a:pt x="128511" y="185521"/>
                </a:lnTo>
                <a:lnTo>
                  <a:pt x="156489" y="150863"/>
                </a:lnTo>
                <a:lnTo>
                  <a:pt x="192709" y="124079"/>
                </a:lnTo>
                <a:lnTo>
                  <a:pt x="235470" y="106819"/>
                </a:lnTo>
                <a:lnTo>
                  <a:pt x="283070" y="100698"/>
                </a:lnTo>
                <a:lnTo>
                  <a:pt x="332193" y="107238"/>
                </a:lnTo>
                <a:lnTo>
                  <a:pt x="376097" y="125653"/>
                </a:lnTo>
                <a:lnTo>
                  <a:pt x="412889" y="154139"/>
                </a:lnTo>
                <a:lnTo>
                  <a:pt x="440690" y="190868"/>
                </a:lnTo>
                <a:lnTo>
                  <a:pt x="532955" y="144754"/>
                </a:lnTo>
                <a:close/>
              </a:path>
              <a:path w="2190750" h="831214">
                <a:moveTo>
                  <a:pt x="678294" y="9321"/>
                </a:moveTo>
                <a:lnTo>
                  <a:pt x="577380" y="9321"/>
                </a:lnTo>
                <a:lnTo>
                  <a:pt x="577380" y="533336"/>
                </a:lnTo>
                <a:lnTo>
                  <a:pt x="678294" y="533336"/>
                </a:lnTo>
                <a:lnTo>
                  <a:pt x="678294" y="9321"/>
                </a:lnTo>
                <a:close/>
              </a:path>
              <a:path w="2190750" h="831214">
                <a:moveTo>
                  <a:pt x="1105827" y="172135"/>
                </a:moveTo>
                <a:lnTo>
                  <a:pt x="1102880" y="138023"/>
                </a:lnTo>
                <a:lnTo>
                  <a:pt x="1093825" y="106654"/>
                </a:lnTo>
                <a:lnTo>
                  <a:pt x="1088986" y="97790"/>
                </a:lnTo>
                <a:lnTo>
                  <a:pt x="1078534" y="78638"/>
                </a:lnTo>
                <a:lnTo>
                  <a:pt x="1056868" y="54597"/>
                </a:lnTo>
                <a:lnTo>
                  <a:pt x="1029055" y="35229"/>
                </a:lnTo>
                <a:lnTo>
                  <a:pt x="1007389" y="26123"/>
                </a:lnTo>
                <a:lnTo>
                  <a:pt x="1007389" y="172135"/>
                </a:lnTo>
                <a:lnTo>
                  <a:pt x="1006424" y="184988"/>
                </a:lnTo>
                <a:lnTo>
                  <a:pt x="988872" y="221386"/>
                </a:lnTo>
                <a:lnTo>
                  <a:pt x="938098" y="244475"/>
                </a:lnTo>
                <a:lnTo>
                  <a:pt x="910234" y="246430"/>
                </a:lnTo>
                <a:lnTo>
                  <a:pt x="846340" y="246430"/>
                </a:lnTo>
                <a:lnTo>
                  <a:pt x="846340" y="97790"/>
                </a:lnTo>
                <a:lnTo>
                  <a:pt x="910234" y="97942"/>
                </a:lnTo>
                <a:lnTo>
                  <a:pt x="959993" y="105232"/>
                </a:lnTo>
                <a:lnTo>
                  <a:pt x="997559" y="134150"/>
                </a:lnTo>
                <a:lnTo>
                  <a:pt x="1007389" y="172135"/>
                </a:lnTo>
                <a:lnTo>
                  <a:pt x="1007389" y="26123"/>
                </a:lnTo>
                <a:lnTo>
                  <a:pt x="995299" y="21031"/>
                </a:lnTo>
                <a:lnTo>
                  <a:pt x="955662" y="12293"/>
                </a:lnTo>
                <a:lnTo>
                  <a:pt x="910234" y="9321"/>
                </a:lnTo>
                <a:lnTo>
                  <a:pt x="747915" y="9321"/>
                </a:lnTo>
                <a:lnTo>
                  <a:pt x="747915" y="533336"/>
                </a:lnTo>
                <a:lnTo>
                  <a:pt x="846340" y="533336"/>
                </a:lnTo>
                <a:lnTo>
                  <a:pt x="846340" y="334949"/>
                </a:lnTo>
                <a:lnTo>
                  <a:pt x="910234" y="334949"/>
                </a:lnTo>
                <a:lnTo>
                  <a:pt x="955662" y="331965"/>
                </a:lnTo>
                <a:lnTo>
                  <a:pt x="995299" y="323227"/>
                </a:lnTo>
                <a:lnTo>
                  <a:pt x="1056868" y="289712"/>
                </a:lnTo>
                <a:lnTo>
                  <a:pt x="1089037" y="246430"/>
                </a:lnTo>
                <a:lnTo>
                  <a:pt x="1093825" y="237655"/>
                </a:lnTo>
                <a:lnTo>
                  <a:pt x="1102880" y="206248"/>
                </a:lnTo>
                <a:lnTo>
                  <a:pt x="1105827" y="172135"/>
                </a:lnTo>
                <a:close/>
              </a:path>
              <a:path w="2190750" h="831214">
                <a:moveTo>
                  <a:pt x="1500822" y="9321"/>
                </a:moveTo>
                <a:lnTo>
                  <a:pt x="1137627" y="9321"/>
                </a:lnTo>
                <a:lnTo>
                  <a:pt x="1137627" y="533336"/>
                </a:lnTo>
                <a:lnTo>
                  <a:pt x="1236116" y="533336"/>
                </a:lnTo>
                <a:lnTo>
                  <a:pt x="1236116" y="315937"/>
                </a:lnTo>
                <a:lnTo>
                  <a:pt x="1382064" y="315937"/>
                </a:lnTo>
                <a:lnTo>
                  <a:pt x="1417066" y="227482"/>
                </a:lnTo>
                <a:lnTo>
                  <a:pt x="1236116" y="227482"/>
                </a:lnTo>
                <a:lnTo>
                  <a:pt x="1236116" y="97942"/>
                </a:lnTo>
                <a:lnTo>
                  <a:pt x="1465821" y="97942"/>
                </a:lnTo>
                <a:lnTo>
                  <a:pt x="1500822" y="9321"/>
                </a:lnTo>
                <a:close/>
              </a:path>
              <a:path w="2190750" h="831214">
                <a:moveTo>
                  <a:pt x="1859546" y="533336"/>
                </a:moveTo>
                <a:lnTo>
                  <a:pt x="1808302" y="403631"/>
                </a:lnTo>
                <a:lnTo>
                  <a:pt x="1773555" y="315671"/>
                </a:lnTo>
                <a:lnTo>
                  <a:pt x="1707095" y="147485"/>
                </a:lnTo>
                <a:lnTo>
                  <a:pt x="1673466" y="62395"/>
                </a:lnTo>
                <a:lnTo>
                  <a:pt x="1673466" y="315671"/>
                </a:lnTo>
                <a:lnTo>
                  <a:pt x="1547596" y="315671"/>
                </a:lnTo>
                <a:lnTo>
                  <a:pt x="1610652" y="147485"/>
                </a:lnTo>
                <a:lnTo>
                  <a:pt x="1673466" y="315671"/>
                </a:lnTo>
                <a:lnTo>
                  <a:pt x="1673466" y="62395"/>
                </a:lnTo>
                <a:lnTo>
                  <a:pt x="1652536" y="9423"/>
                </a:lnTo>
                <a:lnTo>
                  <a:pt x="1568691" y="9423"/>
                </a:lnTo>
                <a:lnTo>
                  <a:pt x="1361554" y="533336"/>
                </a:lnTo>
                <a:lnTo>
                  <a:pt x="1465922" y="533336"/>
                </a:lnTo>
                <a:lnTo>
                  <a:pt x="1514576" y="403631"/>
                </a:lnTo>
                <a:lnTo>
                  <a:pt x="1706219" y="403631"/>
                </a:lnTo>
                <a:lnTo>
                  <a:pt x="1754555" y="533336"/>
                </a:lnTo>
                <a:lnTo>
                  <a:pt x="1859546" y="533336"/>
                </a:lnTo>
                <a:close/>
              </a:path>
              <a:path w="2190750" h="831214">
                <a:moveTo>
                  <a:pt x="2190699" y="830986"/>
                </a:moveTo>
                <a:lnTo>
                  <a:pt x="1869617" y="0"/>
                </a:lnTo>
                <a:lnTo>
                  <a:pt x="1837232" y="0"/>
                </a:lnTo>
                <a:lnTo>
                  <a:pt x="2158301" y="830986"/>
                </a:lnTo>
                <a:lnTo>
                  <a:pt x="2190699" y="8309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aseline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58970" y="1299214"/>
            <a:ext cx="10874218" cy="2955918"/>
          </a:xfrm>
        </p:spPr>
        <p:txBody>
          <a:bodyPr lIns="0" tIns="0" rIns="0" bIns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35424" y="4670246"/>
            <a:ext cx="7779791" cy="914400"/>
          </a:xfr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658813" y="6356350"/>
            <a:ext cx="2743200" cy="365125"/>
          </a:xfrm>
        </p:spPr>
        <p:txBody>
          <a:bodyPr/>
          <a:lstStyle/>
          <a:p>
            <a:fld id="{9EC93B09-54BC-427A-8E56-16E55393F5E5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2865E8E-653A-41DC-B818-BEFAC5539999}"/>
              </a:ext>
            </a:extLst>
          </p:cNvPr>
          <p:cNvSpPr txBox="1"/>
          <p:nvPr userDrawn="1"/>
        </p:nvSpPr>
        <p:spPr>
          <a:xfrm>
            <a:off x="635424" y="5881535"/>
            <a:ext cx="2125838" cy="343991"/>
          </a:xfrm>
          <a:prstGeom prst="rect">
            <a:avLst/>
          </a:prstGeom>
        </p:spPr>
        <p:txBody>
          <a:bodyPr vert="horz" wrap="square" lIns="0" tIns="7797" rIns="0" bIns="0" rtlCol="0">
            <a:spAutoFit/>
          </a:bodyPr>
          <a:lstStyle/>
          <a:p>
            <a:pPr marL="5776" marR="2310">
              <a:spcBef>
                <a:spcPts val="61"/>
              </a:spcBef>
            </a:pP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Chartered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Institute </a:t>
            </a: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100" b="1" spc="-9" dirty="0">
                <a:solidFill>
                  <a:srgbClr val="FFFFFF"/>
                </a:solidFill>
                <a:latin typeface="Arial"/>
                <a:cs typeface="Arial"/>
              </a:rPr>
              <a:t>Public Finance </a:t>
            </a:r>
            <a:r>
              <a:rPr sz="1100" b="1" spc="9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100" b="1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Accountancy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518631" y="635635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65D3D6F-47A6-4753-9A18-7AD6189F95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7650" y="2525455"/>
            <a:ext cx="10936701" cy="1679724"/>
          </a:xfrm>
        </p:spPr>
        <p:txBody>
          <a:bodyPr/>
          <a:lstStyle>
            <a:lvl1pPr>
              <a:defRPr>
                <a:solidFill>
                  <a:srgbClr val="312C62"/>
                </a:solidFill>
              </a:defRPr>
            </a:lvl1pPr>
            <a:lvl2pPr>
              <a:defRPr sz="2183" baseline="0">
                <a:solidFill>
                  <a:srgbClr val="312C62"/>
                </a:solidFill>
              </a:defRPr>
            </a:lvl2pPr>
            <a:lvl3pPr>
              <a:defRPr sz="2183" baseline="0">
                <a:solidFill>
                  <a:srgbClr val="312C62"/>
                </a:solidFill>
              </a:defRPr>
            </a:lvl3pPr>
            <a:lvl4pPr>
              <a:defRPr sz="2183" baseline="0">
                <a:solidFill>
                  <a:srgbClr val="312C62"/>
                </a:solidFill>
              </a:defRPr>
            </a:lvl4pPr>
            <a:lvl5pPr>
              <a:defRPr sz="2183" baseline="0">
                <a:solidFill>
                  <a:srgbClr val="312C6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4411-FFA1-447B-B8A9-4145FC5BED7E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6BB6A93F-1586-47B2-B515-9835EC62B89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A1C6EBD2-03CE-4D38-857F-A8598B40A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564120"/>
          </a:xfrm>
        </p:spPr>
        <p:txBody>
          <a:bodyPr lIns="0" tIns="0" rIns="0" bIns="0"/>
          <a:lstStyle>
            <a:lvl1pPr>
              <a:defRPr sz="3578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91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550600"/>
          </a:xfrm>
        </p:spPr>
        <p:txBody>
          <a:bodyPr lIns="0" tIns="0" rIns="0" bIns="0"/>
          <a:lstStyle>
            <a:lvl1pPr>
              <a:defRPr sz="3578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299" y="2551053"/>
            <a:ext cx="10937403" cy="335945"/>
          </a:xfrm>
        </p:spPr>
        <p:txBody>
          <a:bodyPr lIns="0" tIns="0" rIns="0" bIns="0"/>
          <a:lstStyle>
            <a:lvl1pPr>
              <a:defRPr b="0" i="0">
                <a:solidFill>
                  <a:srgbClr val="312C62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FC0F-660A-4CB7-A9BA-E719DC26FDAC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7153936D-52E6-4D30-B577-790F3F5C34C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</p:spTree>
    <p:extLst>
      <p:ext uri="{BB962C8B-B14F-4D97-AF65-F5344CB8AC3E}">
        <p14:creationId xmlns:p14="http://schemas.microsoft.com/office/powerpoint/2010/main" val="1144803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3CA78-A256-4C9C-A506-2702F2C7B5CC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7F651765-6ECB-4139-933A-A28F299E22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951DF338-BF93-4268-9462-88423F7B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56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78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EF99EB3-8ABF-4B01-A41D-87132CD27A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8613" y="2643468"/>
            <a:ext cx="5283039" cy="33592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5CC71B5-7BAD-4AA8-B233-408191EB5FF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80349" y="2643468"/>
            <a:ext cx="5283039" cy="33592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805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3CA78-A256-4C9C-A506-2702F2C7B5CC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7F651765-6ECB-4139-933A-A28F299E22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951DF338-BF93-4268-9462-88423F7B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56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78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518B3-86BF-4E0F-8996-4814263E244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13" y="2209309"/>
            <a:ext cx="3516571" cy="1779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EC4D9-7C35-45C3-8C55-D40BB8EC5EC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15528" y="2209308"/>
            <a:ext cx="3516572" cy="1779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4B9CC8C-306B-4B9A-A8E1-C1B6D39E483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02446" y="2209309"/>
            <a:ext cx="3516571" cy="1779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4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550600"/>
          </a:xfrm>
        </p:spPr>
        <p:txBody>
          <a:bodyPr lIns="0" tIns="0" rIns="0" bIns="0"/>
          <a:lstStyle>
            <a:lvl1pPr>
              <a:defRPr sz="3578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4842-5404-4ABC-A89E-609B9F339BCF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05DA99F3-539E-41B8-A19F-F5E463397CC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</p:spTree>
    <p:extLst>
      <p:ext uri="{BB962C8B-B14F-4D97-AF65-F5344CB8AC3E}">
        <p14:creationId xmlns:p14="http://schemas.microsoft.com/office/powerpoint/2010/main" val="374299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5B522-FBBA-41F5-A6D2-57FF32238C1E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FE1DBE01-4061-46DF-8CDA-D2098A9B19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</p:spTree>
    <p:extLst>
      <p:ext uri="{BB962C8B-B14F-4D97-AF65-F5344CB8AC3E}">
        <p14:creationId xmlns:p14="http://schemas.microsoft.com/office/powerpoint/2010/main" val="1810362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143001"/>
            <a:ext cx="2743200" cy="1398069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3451" y="1143000"/>
            <a:ext cx="8039737" cy="492443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7" indent="0">
              <a:buNone/>
              <a:defRPr sz="2800"/>
            </a:lvl2pPr>
            <a:lvl3pPr marL="914413" indent="0">
              <a:buNone/>
              <a:defRPr sz="2400"/>
            </a:lvl3pPr>
            <a:lvl4pPr marL="1371620" indent="0">
              <a:buNone/>
              <a:defRPr sz="2000"/>
            </a:lvl4pPr>
            <a:lvl5pPr marL="1828826" indent="0">
              <a:buNone/>
              <a:defRPr sz="2000"/>
            </a:lvl5pPr>
            <a:lvl6pPr marL="2286033" indent="0">
              <a:buNone/>
              <a:defRPr sz="2000"/>
            </a:lvl6pPr>
            <a:lvl7pPr marL="2743239" indent="0">
              <a:buNone/>
              <a:defRPr sz="2000"/>
            </a:lvl7pPr>
            <a:lvl8pPr marL="3200446" indent="0">
              <a:buNone/>
              <a:defRPr sz="2000"/>
            </a:lvl8pPr>
            <a:lvl9pPr marL="3657652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9AA-B5C0-4D67-97AD-913E4B235FCF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2" y="6356351"/>
            <a:ext cx="5911517" cy="2769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178808" y="6545914"/>
            <a:ext cx="722334" cy="17421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0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 anchor="t" anchorCtr="0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6858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736B-70A7-40E0-964C-B00B3553E3E2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rgbClr val="333333"/>
                </a:solidFill>
                <a:latin typeface="Verdana"/>
              </a:rPr>
              <a:t>Copyright © CIPFA 2022 protected under UK and international law</a:t>
            </a:r>
            <a:endParaRPr lang="en-GB" sz="110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271016"/>
            <a:ext cx="10874375" cy="3282696"/>
          </a:xfrm>
        </p:spPr>
        <p:txBody>
          <a:bodyPr lIns="0" tIns="0" rIns="0" bIns="0" anchor="b">
            <a:normAutofit/>
          </a:bodyPr>
          <a:lstStyle>
            <a:lvl1pPr>
              <a:defRPr sz="5900" b="0" spc="-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4672584"/>
            <a:ext cx="7315200" cy="9144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00AE-3518-49D4-9154-CAD3467194CC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2589193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4338" y="2589194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ED1E-A31E-43D2-A843-8E4992BEDE8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2" y="2838816"/>
            <a:ext cx="527035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12" y="3715350"/>
            <a:ext cx="5270350" cy="22389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838" y="2833365"/>
            <a:ext cx="527035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838" y="3715352"/>
            <a:ext cx="5270350" cy="22389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999E-A613-4C8C-BFEF-CCCC4F7920E4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29CA-1A98-4714-A1AD-FFB900660C05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1F85-F3B5-4D0D-BADF-90EF5C774F20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232034"/>
            <a:ext cx="2743200" cy="1232033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4E7B-A6B6-455F-84B3-64869DA26BB4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143000"/>
            <a:ext cx="2743200" cy="1398069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3451" y="1142999"/>
            <a:ext cx="8039737" cy="4955371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A90C-466A-4F46-ABB6-162038CAF028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B5D2C421-AB7F-49ED-9CB6-3DF774F9C88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852" y="233437"/>
            <a:ext cx="1117600" cy="510477"/>
          </a:xfrm>
          <a:prstGeom prst="rect">
            <a:avLst/>
          </a:prstGeom>
        </p:spPr>
      </p:pic>
      <p:sp>
        <p:nvSpPr>
          <p:cNvPr id="13" name="bg object 21">
            <a:extLst>
              <a:ext uri="{FF2B5EF4-FFF2-40B4-BE49-F238E27FC236}">
                <a16:creationId xmlns:a16="http://schemas.microsoft.com/office/drawing/2014/main" id="{EC190276-4D5E-4D0E-89CE-0C29F78C27FB}"/>
              </a:ext>
            </a:extLst>
          </p:cNvPr>
          <p:cNvSpPr/>
          <p:nvPr userDrawn="1"/>
        </p:nvSpPr>
        <p:spPr>
          <a:xfrm>
            <a:off x="1654785" y="911940"/>
            <a:ext cx="5471689" cy="5946060"/>
          </a:xfrm>
          <a:custGeom>
            <a:avLst/>
            <a:gdLst/>
            <a:ahLst/>
            <a:cxnLst/>
            <a:rect l="l" t="t" r="r" b="b"/>
            <a:pathLst>
              <a:path w="8525510" h="9265285">
                <a:moveTo>
                  <a:pt x="4949765" y="0"/>
                </a:moveTo>
                <a:lnTo>
                  <a:pt x="0" y="0"/>
                </a:lnTo>
                <a:lnTo>
                  <a:pt x="3575163" y="9265026"/>
                </a:lnTo>
                <a:lnTo>
                  <a:pt x="8525164" y="9265026"/>
                </a:lnTo>
                <a:lnTo>
                  <a:pt x="4949765" y="0"/>
                </a:lnTo>
                <a:close/>
              </a:path>
            </a:pathLst>
          </a:custGeom>
          <a:solidFill>
            <a:srgbClr val="EEF7F5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" name="Rectangle 6"/>
          <p:cNvSpPr/>
          <p:nvPr userDrawn="1"/>
        </p:nvSpPr>
        <p:spPr>
          <a:xfrm>
            <a:off x="1" y="758952"/>
            <a:ext cx="3443590" cy="53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58812" y="1446336"/>
            <a:ext cx="10874375" cy="101892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58812" y="2633288"/>
            <a:ext cx="10874374" cy="35868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588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FF64AF-3D81-47ED-9D31-599498D77006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045125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4000"/>
        </a:lnSpc>
        <a:spcBef>
          <a:spcPts val="0"/>
        </a:spcBef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1494" y="634955"/>
            <a:ext cx="154037" cy="361961"/>
          </a:xfrm>
          <a:custGeom>
            <a:avLst/>
            <a:gdLst/>
            <a:ahLst/>
            <a:cxnLst/>
            <a:rect l="l" t="t" r="r" b="b"/>
            <a:pathLst>
              <a:path w="254000" h="596900">
                <a:moveTo>
                  <a:pt x="23255" y="0"/>
                </a:moveTo>
                <a:lnTo>
                  <a:pt x="0" y="0"/>
                </a:lnTo>
                <a:lnTo>
                  <a:pt x="230506" y="596620"/>
                </a:lnTo>
                <a:lnTo>
                  <a:pt x="253782" y="596620"/>
                </a:lnTo>
                <a:lnTo>
                  <a:pt x="23255" y="0"/>
                </a:lnTo>
                <a:close/>
              </a:path>
            </a:pathLst>
          </a:custGeom>
          <a:solidFill>
            <a:srgbClr val="C7C4C3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17" name="bg object 17"/>
          <p:cNvSpPr/>
          <p:nvPr/>
        </p:nvSpPr>
        <p:spPr>
          <a:xfrm>
            <a:off x="892944" y="639014"/>
            <a:ext cx="44286" cy="228343"/>
          </a:xfrm>
          <a:custGeom>
            <a:avLst/>
            <a:gdLst/>
            <a:ahLst/>
            <a:cxnLst/>
            <a:rect l="l" t="t" r="r" b="b"/>
            <a:pathLst>
              <a:path w="73025" h="376555">
                <a:moveTo>
                  <a:pt x="72458" y="0"/>
                </a:moveTo>
                <a:lnTo>
                  <a:pt x="0" y="0"/>
                </a:lnTo>
                <a:lnTo>
                  <a:pt x="0" y="376229"/>
                </a:lnTo>
                <a:lnTo>
                  <a:pt x="72458" y="376229"/>
                </a:lnTo>
                <a:lnTo>
                  <a:pt x="72458" y="0"/>
                </a:lnTo>
                <a:close/>
              </a:path>
            </a:pathLst>
          </a:custGeom>
          <a:solidFill>
            <a:srgbClr val="C7C4C3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18" name="bg object 18"/>
          <p:cNvSpPr/>
          <p:nvPr/>
        </p:nvSpPr>
        <p:spPr>
          <a:xfrm>
            <a:off x="967201" y="639008"/>
            <a:ext cx="155962" cy="228343"/>
          </a:xfrm>
          <a:custGeom>
            <a:avLst/>
            <a:gdLst/>
            <a:ahLst/>
            <a:cxnLst/>
            <a:rect l="l" t="t" r="r" b="b"/>
            <a:pathLst>
              <a:path w="257175" h="376555">
                <a:moveTo>
                  <a:pt x="116540" y="0"/>
                </a:moveTo>
                <a:lnTo>
                  <a:pt x="0" y="0"/>
                </a:lnTo>
                <a:lnTo>
                  <a:pt x="0" y="376229"/>
                </a:lnTo>
                <a:lnTo>
                  <a:pt x="70668" y="376229"/>
                </a:lnTo>
                <a:lnTo>
                  <a:pt x="70668" y="233804"/>
                </a:lnTo>
                <a:lnTo>
                  <a:pt x="116540" y="233804"/>
                </a:lnTo>
                <a:lnTo>
                  <a:pt x="177612" y="225384"/>
                </a:lnTo>
                <a:lnTo>
                  <a:pt x="221815" y="201313"/>
                </a:lnTo>
                <a:lnTo>
                  <a:pt x="244917" y="170246"/>
                </a:lnTo>
                <a:lnTo>
                  <a:pt x="70668" y="170246"/>
                </a:lnTo>
                <a:lnTo>
                  <a:pt x="70668" y="63516"/>
                </a:lnTo>
                <a:lnTo>
                  <a:pt x="244878" y="63516"/>
                </a:lnTo>
                <a:lnTo>
                  <a:pt x="237376" y="49775"/>
                </a:lnTo>
                <a:lnTo>
                  <a:pt x="221815" y="32512"/>
                </a:lnTo>
                <a:lnTo>
                  <a:pt x="201852" y="18606"/>
                </a:lnTo>
                <a:lnTo>
                  <a:pt x="177612" y="8410"/>
                </a:lnTo>
                <a:lnTo>
                  <a:pt x="149154" y="2138"/>
                </a:lnTo>
                <a:lnTo>
                  <a:pt x="116540" y="0"/>
                </a:lnTo>
                <a:close/>
              </a:path>
              <a:path w="257175" h="376555">
                <a:moveTo>
                  <a:pt x="244878" y="63516"/>
                </a:moveTo>
                <a:lnTo>
                  <a:pt x="70668" y="63516"/>
                </a:lnTo>
                <a:lnTo>
                  <a:pt x="116540" y="63631"/>
                </a:lnTo>
                <a:lnTo>
                  <a:pt x="136550" y="65033"/>
                </a:lnTo>
                <a:lnTo>
                  <a:pt x="172999" y="81557"/>
                </a:lnTo>
                <a:lnTo>
                  <a:pt x="186297" y="116896"/>
                </a:lnTo>
                <a:lnTo>
                  <a:pt x="185605" y="126125"/>
                </a:lnTo>
                <a:lnTo>
                  <a:pt x="164228" y="159295"/>
                </a:lnTo>
                <a:lnTo>
                  <a:pt x="116540" y="170246"/>
                </a:lnTo>
                <a:lnTo>
                  <a:pt x="244917" y="170246"/>
                </a:lnTo>
                <a:lnTo>
                  <a:pt x="248358" y="163938"/>
                </a:lnTo>
                <a:lnTo>
                  <a:pt x="254857" y="141394"/>
                </a:lnTo>
                <a:lnTo>
                  <a:pt x="256965" y="116896"/>
                </a:lnTo>
                <a:lnTo>
                  <a:pt x="254857" y="92412"/>
                </a:lnTo>
                <a:lnTo>
                  <a:pt x="248358" y="69890"/>
                </a:lnTo>
                <a:lnTo>
                  <a:pt x="244878" y="63516"/>
                </a:lnTo>
                <a:close/>
              </a:path>
            </a:pathLst>
          </a:custGeom>
          <a:solidFill>
            <a:srgbClr val="C7C4C3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19" name="bg object 19"/>
          <p:cNvSpPr/>
          <p:nvPr/>
        </p:nvSpPr>
        <p:spPr>
          <a:xfrm>
            <a:off x="1136883" y="639019"/>
            <a:ext cx="314620" cy="228343"/>
          </a:xfrm>
          <a:custGeom>
            <a:avLst/>
            <a:gdLst/>
            <a:ahLst/>
            <a:cxnLst/>
            <a:rect l="l" t="t" r="r" b="b"/>
            <a:pathLst>
              <a:path w="518794" h="376555">
                <a:moveTo>
                  <a:pt x="260769" y="0"/>
                </a:moveTo>
                <a:lnTo>
                  <a:pt x="0" y="0"/>
                </a:lnTo>
                <a:lnTo>
                  <a:pt x="0" y="376224"/>
                </a:lnTo>
                <a:lnTo>
                  <a:pt x="70700" y="376224"/>
                </a:lnTo>
                <a:lnTo>
                  <a:pt x="70700" y="220141"/>
                </a:lnTo>
                <a:lnTo>
                  <a:pt x="175501" y="220141"/>
                </a:lnTo>
                <a:lnTo>
                  <a:pt x="200621" y="156629"/>
                </a:lnTo>
                <a:lnTo>
                  <a:pt x="70700" y="156629"/>
                </a:lnTo>
                <a:lnTo>
                  <a:pt x="70700" y="63627"/>
                </a:lnTo>
                <a:lnTo>
                  <a:pt x="235635" y="63627"/>
                </a:lnTo>
                <a:lnTo>
                  <a:pt x="260769" y="0"/>
                </a:lnTo>
                <a:close/>
              </a:path>
              <a:path w="518794" h="376555">
                <a:moveTo>
                  <a:pt x="518299" y="376224"/>
                </a:moveTo>
                <a:lnTo>
                  <a:pt x="481507" y="283095"/>
                </a:lnTo>
                <a:lnTo>
                  <a:pt x="456565" y="219964"/>
                </a:lnTo>
                <a:lnTo>
                  <a:pt x="408851" y="99199"/>
                </a:lnTo>
                <a:lnTo>
                  <a:pt x="384695" y="38074"/>
                </a:lnTo>
                <a:lnTo>
                  <a:pt x="384695" y="219964"/>
                </a:lnTo>
                <a:lnTo>
                  <a:pt x="294322" y="219964"/>
                </a:lnTo>
                <a:lnTo>
                  <a:pt x="339610" y="99199"/>
                </a:lnTo>
                <a:lnTo>
                  <a:pt x="384695" y="219964"/>
                </a:lnTo>
                <a:lnTo>
                  <a:pt x="384695" y="38074"/>
                </a:lnTo>
                <a:lnTo>
                  <a:pt x="369684" y="76"/>
                </a:lnTo>
                <a:lnTo>
                  <a:pt x="309473" y="76"/>
                </a:lnTo>
                <a:lnTo>
                  <a:pt x="160769" y="376224"/>
                </a:lnTo>
                <a:lnTo>
                  <a:pt x="235699" y="376224"/>
                </a:lnTo>
                <a:lnTo>
                  <a:pt x="270624" y="283095"/>
                </a:lnTo>
                <a:lnTo>
                  <a:pt x="408228" y="283095"/>
                </a:lnTo>
                <a:lnTo>
                  <a:pt x="442925" y="376224"/>
                </a:lnTo>
                <a:lnTo>
                  <a:pt x="518299" y="376224"/>
                </a:lnTo>
                <a:close/>
              </a:path>
            </a:pathLst>
          </a:custGeom>
          <a:solidFill>
            <a:srgbClr val="C7C4C3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20" name="bg object 20"/>
          <p:cNvSpPr/>
          <p:nvPr/>
        </p:nvSpPr>
        <p:spPr>
          <a:xfrm>
            <a:off x="641554" y="635438"/>
            <a:ext cx="232210" cy="236045"/>
          </a:xfrm>
          <a:custGeom>
            <a:avLst/>
            <a:gdLst/>
            <a:ahLst/>
            <a:cxnLst/>
            <a:rect l="l" t="t" r="r" b="b"/>
            <a:pathLst>
              <a:path w="382905" h="389255">
                <a:moveTo>
                  <a:pt x="203229" y="0"/>
                </a:moveTo>
                <a:lnTo>
                  <a:pt x="156628" y="5135"/>
                </a:lnTo>
                <a:lnTo>
                  <a:pt x="113851" y="19765"/>
                </a:lnTo>
                <a:lnTo>
                  <a:pt x="76116" y="42721"/>
                </a:lnTo>
                <a:lnTo>
                  <a:pt x="44644" y="72837"/>
                </a:lnTo>
                <a:lnTo>
                  <a:pt x="20655" y="108944"/>
                </a:lnTo>
                <a:lnTo>
                  <a:pt x="5367" y="149876"/>
                </a:lnTo>
                <a:lnTo>
                  <a:pt x="0" y="194465"/>
                </a:lnTo>
                <a:lnTo>
                  <a:pt x="5367" y="239063"/>
                </a:lnTo>
                <a:lnTo>
                  <a:pt x="20655" y="280005"/>
                </a:lnTo>
                <a:lnTo>
                  <a:pt x="44644" y="316122"/>
                </a:lnTo>
                <a:lnTo>
                  <a:pt x="76116" y="346246"/>
                </a:lnTo>
                <a:lnTo>
                  <a:pt x="113851" y="369210"/>
                </a:lnTo>
                <a:lnTo>
                  <a:pt x="156628" y="383845"/>
                </a:lnTo>
                <a:lnTo>
                  <a:pt x="203229" y="388982"/>
                </a:lnTo>
                <a:lnTo>
                  <a:pt x="257628" y="381924"/>
                </a:lnTo>
                <a:lnTo>
                  <a:pt x="306451" y="362016"/>
                </a:lnTo>
                <a:lnTo>
                  <a:pt x="347719" y="331163"/>
                </a:lnTo>
                <a:lnTo>
                  <a:pt x="379454" y="291268"/>
                </a:lnTo>
                <a:lnTo>
                  <a:pt x="314869" y="255154"/>
                </a:lnTo>
                <a:lnTo>
                  <a:pt x="294836" y="280564"/>
                </a:lnTo>
                <a:lnTo>
                  <a:pt x="268713" y="300235"/>
                </a:lnTo>
                <a:lnTo>
                  <a:pt x="237758" y="312938"/>
                </a:lnTo>
                <a:lnTo>
                  <a:pt x="203229" y="317445"/>
                </a:lnTo>
                <a:lnTo>
                  <a:pt x="153201" y="307783"/>
                </a:lnTo>
                <a:lnTo>
                  <a:pt x="112357" y="281431"/>
                </a:lnTo>
                <a:lnTo>
                  <a:pt x="84825" y="242341"/>
                </a:lnTo>
                <a:lnTo>
                  <a:pt x="74730" y="194465"/>
                </a:lnTo>
                <a:lnTo>
                  <a:pt x="84825" y="146604"/>
                </a:lnTo>
                <a:lnTo>
                  <a:pt x="112357" y="107516"/>
                </a:lnTo>
                <a:lnTo>
                  <a:pt x="153201" y="81160"/>
                </a:lnTo>
                <a:lnTo>
                  <a:pt x="203229" y="71495"/>
                </a:lnTo>
                <a:lnTo>
                  <a:pt x="238506" y="76194"/>
                </a:lnTo>
                <a:lnTo>
                  <a:pt x="270027" y="89421"/>
                </a:lnTo>
                <a:lnTo>
                  <a:pt x="296441" y="109873"/>
                </a:lnTo>
                <a:lnTo>
                  <a:pt x="316398" y="136247"/>
                </a:lnTo>
                <a:lnTo>
                  <a:pt x="382637" y="103138"/>
                </a:lnTo>
                <a:lnTo>
                  <a:pt x="351115" y="61136"/>
                </a:lnTo>
                <a:lnTo>
                  <a:pt x="309260" y="28559"/>
                </a:lnTo>
                <a:lnTo>
                  <a:pt x="259241" y="7486"/>
                </a:lnTo>
                <a:lnTo>
                  <a:pt x="203229" y="0"/>
                </a:lnTo>
                <a:close/>
              </a:path>
            </a:pathLst>
          </a:custGeom>
          <a:solidFill>
            <a:srgbClr val="C7C4C3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21" name="bg object 21"/>
          <p:cNvSpPr/>
          <p:nvPr/>
        </p:nvSpPr>
        <p:spPr>
          <a:xfrm>
            <a:off x="1645298" y="1239198"/>
            <a:ext cx="5170240" cy="5618477"/>
          </a:xfrm>
          <a:custGeom>
            <a:avLst/>
            <a:gdLst/>
            <a:ahLst/>
            <a:cxnLst/>
            <a:rect l="l" t="t" r="r" b="b"/>
            <a:pathLst>
              <a:path w="8525510" h="9265285">
                <a:moveTo>
                  <a:pt x="4949765" y="0"/>
                </a:moveTo>
                <a:lnTo>
                  <a:pt x="0" y="0"/>
                </a:lnTo>
                <a:lnTo>
                  <a:pt x="3575163" y="9265026"/>
                </a:lnTo>
                <a:lnTo>
                  <a:pt x="8525164" y="9265026"/>
                </a:lnTo>
                <a:lnTo>
                  <a:pt x="4949765" y="0"/>
                </a:lnTo>
                <a:close/>
              </a:path>
            </a:pathLst>
          </a:custGeom>
          <a:solidFill>
            <a:srgbClr val="EEF7F5"/>
          </a:solidFill>
        </p:spPr>
        <p:txBody>
          <a:bodyPr wrap="square" lIns="0" tIns="0" rIns="0" bIns="0" rtlCol="0"/>
          <a:lstStyle/>
          <a:p>
            <a:endParaRPr sz="1092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8498" y="1468297"/>
            <a:ext cx="6208832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5A4B9A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299" y="2540327"/>
            <a:ext cx="10937403" cy="335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E97BB-DF26-4812-9643-3E98A7D46D40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78808" y="6545914"/>
            <a:ext cx="722334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698" b="0" i="0" baseline="-25000">
                <a:solidFill>
                  <a:srgbClr val="958B87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052"/>
              </a:lnSpc>
            </a:pPr>
            <a:fld id="{81D60167-4931-47E6-BA6A-407CBD079E47}" type="slidenum">
              <a:rPr lang="en-GB" spc="9" smtClean="0"/>
              <a:pPr marL="23104">
                <a:lnSpc>
                  <a:spcPts val="1052"/>
                </a:lnSpc>
              </a:pPr>
              <a:t>‹#›</a:t>
            </a:fld>
            <a:endParaRPr lang="en-GB" spc="9" dirty="0"/>
          </a:p>
        </p:txBody>
      </p:sp>
    </p:spTree>
    <p:extLst>
      <p:ext uri="{BB962C8B-B14F-4D97-AF65-F5344CB8AC3E}">
        <p14:creationId xmlns:p14="http://schemas.microsoft.com/office/powerpoint/2010/main" val="233060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 sz="2183" baseline="0">
          <a:solidFill>
            <a:srgbClr val="312C62"/>
          </a:solidFill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80730F3-8D3E-4894-9F94-00AEAB97D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876" y="1172776"/>
            <a:ext cx="10874218" cy="295591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Role of the CFO in the Public Sector</a:t>
            </a:r>
            <a:br>
              <a:rPr lang="en-US" dirty="0"/>
            </a:br>
            <a:r>
              <a:rPr lang="en-US" dirty="0"/>
              <a:t>-  </a:t>
            </a:r>
            <a:r>
              <a:rPr lang="en-US" sz="4400" dirty="0"/>
              <a:t>Enabling and  aspiring</a:t>
            </a:r>
            <a:endParaRPr lang="en-GB" sz="4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70A13-A8D3-4ABD-AFC4-4B54F019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Copyright © CIPFA 2022 protected under UK and international law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A2BFB8-C964-6304-7317-4B7E4DC9C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86" y="4596902"/>
            <a:ext cx="4828450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01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AE529-E822-FFAA-BF6A-63811BFD2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191" y="1177869"/>
            <a:ext cx="6208832" cy="564115"/>
          </a:xfrm>
        </p:spPr>
        <p:txBody>
          <a:bodyPr/>
          <a:lstStyle/>
          <a:p>
            <a:r>
              <a:rPr lang="en-GB" dirty="0"/>
              <a:t>Role of the CFO Publications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DA2235-12EE-3B1E-E546-60484479D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243" y="1995835"/>
            <a:ext cx="2886790" cy="40853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EC1E5C-652A-C4EA-602D-50A2B166F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985" y="2237489"/>
            <a:ext cx="2534802" cy="34088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8B5D55-88A3-2F73-F23A-C57CEFF8AD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0610" y="1741984"/>
            <a:ext cx="2534802" cy="36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92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38E8B-6A75-206C-1F5E-F9DCAB75C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Right Time 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7FA08C6-AD67-40FC-A7E4-DFFA4ED2A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world of the public finance leader is increasingly complex.</a:t>
            </a:r>
          </a:p>
          <a:p>
            <a:pPr>
              <a:spcAft>
                <a:spcPts val="600"/>
              </a:spcAft>
            </a:pPr>
            <a:r>
              <a:rPr lang="en-US" dirty="0"/>
              <a:t>Need fully functioning finance team with the right skills and the right workforce strategy </a:t>
            </a:r>
          </a:p>
          <a:p>
            <a:pPr>
              <a:spcAft>
                <a:spcPts val="600"/>
              </a:spcAft>
            </a:pPr>
            <a:r>
              <a:rPr lang="en-US" dirty="0"/>
              <a:t>Strengthen the importance for some of the skills of the CFO that are essential for the public sector 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demonstrating value for money, 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proper stewardship of taxpayers’ funds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independent and objective analysis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strong financial management </a:t>
            </a:r>
          </a:p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A5C4E-97FC-B138-44A1-93DD0422D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Verdana"/>
              </a:rPr>
              <a:t>Copyright © CIPFA 2022 protected under UK and international law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38AB3-4C0D-EF0C-696B-AA58F8D9E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8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6A6B-DB5D-4DAB-980C-89CF8E5F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298" y="1344118"/>
            <a:ext cx="10616488" cy="550571"/>
          </a:xfrm>
        </p:spPr>
        <p:txBody>
          <a:bodyPr/>
          <a:lstStyle/>
          <a:p>
            <a:r>
              <a:rPr lang="en-GB" dirty="0"/>
              <a:t>Roles of the CFO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59A435D-4E4C-4AFA-A146-8B64DB8CF1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3597442"/>
              </p:ext>
            </p:extLst>
          </p:nvPr>
        </p:nvGraphicFramePr>
        <p:xfrm>
          <a:off x="627298" y="2298419"/>
          <a:ext cx="10937404" cy="2687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D9E95D4C-F7C3-8708-3732-76CC1C6C8189}"/>
              </a:ext>
            </a:extLst>
          </p:cNvPr>
          <p:cNvSpPr/>
          <p:nvPr/>
        </p:nvSpPr>
        <p:spPr>
          <a:xfrm>
            <a:off x="1058487" y="5389685"/>
            <a:ext cx="9343505" cy="10872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Professiona</a:t>
            </a:r>
            <a:r>
              <a:rPr lang="en-US" dirty="0"/>
              <a:t>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0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4C6DB2-E584-523B-1F2F-95C2C0C1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2" y="796269"/>
            <a:ext cx="10874375" cy="1018927"/>
          </a:xfrm>
        </p:spPr>
        <p:txBody>
          <a:bodyPr/>
          <a:lstStyle/>
          <a:p>
            <a:r>
              <a:rPr lang="en-US" dirty="0"/>
              <a:t>Publication approach </a:t>
            </a:r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8568000-61E1-7647-F4FC-8C14BF9C43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741" y="1969978"/>
            <a:ext cx="6567053" cy="42708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BD291-ECB4-53CA-21C7-C08089BC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  <a:latin typeface="Verdana"/>
              </a:rPr>
              <a:t>Copyright © CIPFA 2022 protected under UK and international law</a:t>
            </a:r>
            <a:endParaRPr lang="en-GB" sz="110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DA967-CA1B-B07C-AE19-66BA69B7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8A72FC-AA90-8CC4-CCC0-9132B79A8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141" y="1930719"/>
            <a:ext cx="5069969" cy="369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5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5E730-B9D4-95F5-590C-D6B66FF6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2" y="972683"/>
            <a:ext cx="10874375" cy="1018927"/>
          </a:xfrm>
        </p:spPr>
        <p:txBody>
          <a:bodyPr/>
          <a:lstStyle/>
          <a:p>
            <a:r>
              <a:rPr lang="en-US" dirty="0"/>
              <a:t>Broader Appeal </a:t>
            </a:r>
            <a:endParaRPr lang="en-GB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35EFF6C-232A-3388-821B-58092A988A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866284"/>
              </p:ext>
            </p:extLst>
          </p:nvPr>
        </p:nvGraphicFramePr>
        <p:xfrm>
          <a:off x="525808" y="1635569"/>
          <a:ext cx="10874374" cy="4249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E9E51-4791-4AB8-A66A-C82F355D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  <a:latin typeface="Verdana"/>
              </a:rPr>
              <a:t>Copyright © CIPFA 2022 protected under UK and international law</a:t>
            </a:r>
            <a:endParaRPr lang="en-GB" sz="110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FD745-6107-DF63-346B-ED290C9E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8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C87B-C124-2C77-3073-D002C082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98" y="1239842"/>
            <a:ext cx="6208832" cy="550600"/>
          </a:xfrm>
        </p:spPr>
        <p:txBody>
          <a:bodyPr/>
          <a:lstStyle/>
          <a:p>
            <a:r>
              <a:rPr lang="en-GB" dirty="0"/>
              <a:t>Pathways to Inspire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684CA-CFB2-6147-7632-0E9001851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257" y="2028041"/>
            <a:ext cx="10937404" cy="2787623"/>
          </a:xfrm>
        </p:spPr>
        <p:txBody>
          <a:bodyPr/>
          <a:lstStyle/>
          <a:p>
            <a:pPr marL="346558" indent="-346558">
              <a:buFont typeface="Arial" panose="020B0604020202020204" pitchFamily="34" charset="0"/>
              <a:buChar char="•"/>
            </a:pPr>
            <a:r>
              <a:rPr lang="en-GB" dirty="0"/>
              <a:t>Opportunities of the role </a:t>
            </a:r>
          </a:p>
          <a:p>
            <a:pPr marL="346558" indent="-346558">
              <a:buFont typeface="Arial" panose="020B0604020202020204" pitchFamily="34" charset="0"/>
              <a:buChar char="•"/>
            </a:pPr>
            <a:endParaRPr lang="en-GB" dirty="0"/>
          </a:p>
          <a:p>
            <a:pPr marL="346558" indent="-346558">
              <a:buFont typeface="Arial" panose="020B0604020202020204" pitchFamily="34" charset="0"/>
              <a:buChar char="•"/>
            </a:pPr>
            <a:r>
              <a:rPr lang="en-GB" dirty="0"/>
              <a:t>Understanding what it involves </a:t>
            </a:r>
          </a:p>
          <a:p>
            <a:r>
              <a:rPr lang="en-GB" dirty="0"/>
              <a:t> </a:t>
            </a:r>
          </a:p>
          <a:p>
            <a:pPr marL="623804" lvl="1" indent="-346558">
              <a:buFont typeface="Arial" panose="020B0604020202020204" pitchFamily="34" charset="0"/>
              <a:buChar char="•"/>
            </a:pPr>
            <a:r>
              <a:rPr lang="en-GB" dirty="0"/>
              <a:t>Managing the grey </a:t>
            </a:r>
          </a:p>
          <a:p>
            <a:pPr marL="623804" lvl="1" indent="-346558">
              <a:buFont typeface="Arial" panose="020B0604020202020204" pitchFamily="34" charset="0"/>
              <a:buChar char="•"/>
            </a:pPr>
            <a:r>
              <a:rPr lang="en-GB" dirty="0"/>
              <a:t>Establishing culture </a:t>
            </a:r>
          </a:p>
          <a:p>
            <a:pPr marL="623804" lvl="1" indent="-346558">
              <a:buFont typeface="Arial" panose="020B0604020202020204" pitchFamily="34" charset="0"/>
              <a:buChar char="•"/>
            </a:pPr>
            <a:r>
              <a:rPr lang="en-GB" dirty="0"/>
              <a:t>Leadership behaviours</a:t>
            </a:r>
          </a:p>
          <a:p>
            <a:pPr marL="623804" lvl="1" indent="-346558">
              <a:buFont typeface="Arial" panose="020B0604020202020204" pitchFamily="34" charset="0"/>
              <a:buChar char="•"/>
            </a:pPr>
            <a:r>
              <a:rPr lang="en-GB" dirty="0"/>
              <a:t>Influencing colleagues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41EFCC-685B-FFB3-53A6-D26052D6D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084" y="1768272"/>
            <a:ext cx="2351142" cy="33214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648FA8-2C72-D3E6-0D62-CFBD32482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267" y="3063757"/>
            <a:ext cx="1988223" cy="28087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307E88F-99E1-02EF-CA31-6D82B9595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1054" y="4763125"/>
            <a:ext cx="3638883" cy="18194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E956DA-64BE-001E-1A6C-764310FF2F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8959" y="3835665"/>
            <a:ext cx="1836742" cy="257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6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2BE8-A0C8-4F96-8C16-E4C537ED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543" y="1097280"/>
            <a:ext cx="8877992" cy="856999"/>
          </a:xfrm>
        </p:spPr>
        <p:txBody>
          <a:bodyPr/>
          <a:lstStyle/>
          <a:p>
            <a:r>
              <a:rPr lang="en-US" dirty="0"/>
              <a:t> CIPFA strengthening debate in the public sector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832211-1647-484F-A407-1FD8F2EAF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083" y="2224159"/>
            <a:ext cx="2812954" cy="39741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E6887A-6CD7-803B-1A7F-60431CB15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918" y="3979720"/>
            <a:ext cx="3472459" cy="2326548"/>
          </a:xfrm>
          <a:prstGeom prst="rect">
            <a:avLst/>
          </a:prstGeom>
        </p:spPr>
      </p:pic>
      <p:pic>
        <p:nvPicPr>
          <p:cNvPr id="1026" name="Picture 2" descr="Institute for Government - The pandemic has created huge backlogs in  elective care, criminal court cases, children's social care and school  learning. Performance Tracker 2021, published with CIPFA, warns that  failing to">
            <a:extLst>
              <a:ext uri="{FF2B5EF4-FFF2-40B4-BE49-F238E27FC236}">
                <a16:creationId xmlns:a16="http://schemas.microsoft.com/office/drawing/2014/main" id="{77FECC62-DB51-FC38-D5E0-DE077477C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40" y="2890299"/>
            <a:ext cx="4492494" cy="251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vesting in regional equality: lessons from four cities">
            <a:extLst>
              <a:ext uri="{FF2B5EF4-FFF2-40B4-BE49-F238E27FC236}">
                <a16:creationId xmlns:a16="http://schemas.microsoft.com/office/drawing/2014/main" id="{F79FC539-9CCF-29C0-48E1-6C09EAFE6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02" y="4541891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8801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IPFA colours">
      <a:dk1>
        <a:sysClr val="windowText" lastClr="000000"/>
      </a:dk1>
      <a:lt1>
        <a:sysClr val="window" lastClr="FFFFFF"/>
      </a:lt1>
      <a:dk2>
        <a:srgbClr val="312C62"/>
      </a:dk2>
      <a:lt2>
        <a:srgbClr val="C7C4C3"/>
      </a:lt2>
      <a:accent1>
        <a:srgbClr val="5A4B9A"/>
      </a:accent1>
      <a:accent2>
        <a:srgbClr val="EA5042"/>
      </a:accent2>
      <a:accent3>
        <a:srgbClr val="958B87"/>
      </a:accent3>
      <a:accent4>
        <a:srgbClr val="F8AF61"/>
      </a:accent4>
      <a:accent5>
        <a:srgbClr val="83C0EA"/>
      </a:accent5>
      <a:accent6>
        <a:srgbClr val="00958D"/>
      </a:accent6>
      <a:hlink>
        <a:srgbClr val="5A4B9A"/>
      </a:hlink>
      <a:folHlink>
        <a:srgbClr val="5A4B9A"/>
      </a:folHlink>
    </a:clrScheme>
    <a:fontScheme name="Georgia+Aria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9B9B1"/>
      </a:accent1>
      <a:accent2>
        <a:srgbClr val="C0504D"/>
      </a:accent2>
      <a:accent3>
        <a:srgbClr val="9BBB59"/>
      </a:accent3>
      <a:accent4>
        <a:srgbClr val="5A4B9A"/>
      </a:accent4>
      <a:accent5>
        <a:srgbClr val="4BACC6"/>
      </a:accent5>
      <a:accent6>
        <a:srgbClr val="F79646"/>
      </a:accent6>
      <a:hlink>
        <a:srgbClr val="312C62"/>
      </a:hlink>
      <a:folHlink>
        <a:srgbClr val="800080"/>
      </a:folHlink>
    </a:clrScheme>
    <a:fontScheme name="Georgia+Aria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A21A02E651F647935CB2D889E0B63E" ma:contentTypeVersion="8" ma:contentTypeDescription="Create a new document." ma:contentTypeScope="" ma:versionID="c2fa2f85add0f4398906c20d67cd84a9">
  <xsd:schema xmlns:xsd="http://www.w3.org/2001/XMLSchema" xmlns:xs="http://www.w3.org/2001/XMLSchema" xmlns:p="http://schemas.microsoft.com/office/2006/metadata/properties" xmlns:ns2="b5a3d198-9ffa-40a1-bc05-35f56a3907c4" xmlns:ns3="6044f189-fe35-468e-8ac2-d8de40f9676c" targetNamespace="http://schemas.microsoft.com/office/2006/metadata/properties" ma:root="true" ma:fieldsID="4d61aef440b7d934fafdf2e5641de7e5" ns2:_="" ns3:_="">
    <xsd:import namespace="b5a3d198-9ffa-40a1-bc05-35f56a3907c4"/>
    <xsd:import namespace="6044f189-fe35-468e-8ac2-d8de40f967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3d198-9ffa-40a1-bc05-35f56a390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4f189-fe35-468e-8ac2-d8de40f9676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D4F6D6-83C9-4512-82CE-9C3F2D19760B}">
  <ds:schemaRefs>
    <ds:schemaRef ds:uri="b5a3d198-9ffa-40a1-bc05-35f56a3907c4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044f189-fe35-468e-8ac2-d8de40f9676c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E0B966-63F2-42F0-8E63-511E2F2D3B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a3d198-9ffa-40a1-bc05-35f56a3907c4"/>
    <ds:schemaRef ds:uri="6044f189-fe35-468e-8ac2-d8de40f967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09DAA-2440-4AA7-9108-3F0A276515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Widescreen</PresentationFormat>
  <Paragraphs>56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Verdana</vt:lpstr>
      <vt:lpstr>Wingdings 2</vt:lpstr>
      <vt:lpstr>Frame</vt:lpstr>
      <vt:lpstr>Office Theme</vt:lpstr>
      <vt:lpstr>    The Role of the CFO in the Public Sector -  Enabling and  aspiring</vt:lpstr>
      <vt:lpstr>Role of the CFO Publications </vt:lpstr>
      <vt:lpstr>Right Time </vt:lpstr>
      <vt:lpstr>Roles of the CFO </vt:lpstr>
      <vt:lpstr>Publication approach </vt:lpstr>
      <vt:lpstr>Broader Appeal </vt:lpstr>
      <vt:lpstr>Pathways to Inspire </vt:lpstr>
      <vt:lpstr> CIPFA strengthening debate in the public sector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Ayers, Andrew</dc:creator>
  <cp:lastModifiedBy>Pitt, Joanne</cp:lastModifiedBy>
  <cp:revision>32</cp:revision>
  <dcterms:created xsi:type="dcterms:W3CDTF">2020-11-23T16:35:28Z</dcterms:created>
  <dcterms:modified xsi:type="dcterms:W3CDTF">2023-03-13T06:46:51Z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0x01010066A21A02E651F647935CB2D889E0B63E</vt:lpwstr>
  </property>
</Properties>
</file>