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4.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8" r:id="rId2"/>
    <p:sldMasterId id="2147483705" r:id="rId3"/>
    <p:sldMasterId id="2147483891" r:id="rId4"/>
    <p:sldMasterId id="2147483914" r:id="rId5"/>
  </p:sldMasterIdLst>
  <p:notesMasterIdLst>
    <p:notesMasterId r:id="rId38"/>
  </p:notesMasterIdLst>
  <p:sldIdLst>
    <p:sldId id="257" r:id="rId6"/>
    <p:sldId id="3346" r:id="rId7"/>
    <p:sldId id="3347" r:id="rId8"/>
    <p:sldId id="4396" r:id="rId9"/>
    <p:sldId id="4299" r:id="rId10"/>
    <p:sldId id="4404" r:id="rId11"/>
    <p:sldId id="4405" r:id="rId12"/>
    <p:sldId id="4403" r:id="rId13"/>
    <p:sldId id="4398" r:id="rId14"/>
    <p:sldId id="4402" r:id="rId15"/>
    <p:sldId id="896" r:id="rId16"/>
    <p:sldId id="4312" r:id="rId17"/>
    <p:sldId id="4303" r:id="rId18"/>
    <p:sldId id="268" r:id="rId19"/>
    <p:sldId id="330" r:id="rId20"/>
    <p:sldId id="352" r:id="rId21"/>
    <p:sldId id="356" r:id="rId22"/>
    <p:sldId id="370" r:id="rId23"/>
    <p:sldId id="334" r:id="rId24"/>
    <p:sldId id="259" r:id="rId25"/>
    <p:sldId id="266" r:id="rId26"/>
    <p:sldId id="359" r:id="rId27"/>
    <p:sldId id="367" r:id="rId28"/>
    <p:sldId id="371" r:id="rId29"/>
    <p:sldId id="373" r:id="rId30"/>
    <p:sldId id="374" r:id="rId31"/>
    <p:sldId id="375" r:id="rId32"/>
    <p:sldId id="3344" r:id="rId33"/>
    <p:sldId id="3341" r:id="rId34"/>
    <p:sldId id="372" r:id="rId35"/>
    <p:sldId id="3349" r:id="rId36"/>
    <p:sldId id="334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96"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23D74C-2223-46C5-AB75-DF4A4F6280A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9D55314-14E2-4DEF-A2A0-1F48AB2C9264}">
      <dgm:prSet/>
      <dgm:spPr/>
      <dgm:t>
        <a:bodyPr/>
        <a:lstStyle/>
        <a:p>
          <a:r>
            <a:rPr lang="en-US" dirty="0"/>
            <a:t>Balance </a:t>
          </a:r>
        </a:p>
        <a:p>
          <a:r>
            <a:rPr lang="en-US" dirty="0"/>
            <a:t>Freedom to deliver vs sufficient oversight </a:t>
          </a:r>
        </a:p>
      </dgm:t>
    </dgm:pt>
    <dgm:pt modelId="{996DC27A-C6D4-4A55-BA7D-DE4FB0251AC5}" type="parTrans" cxnId="{F50D5843-56C0-43DA-9AB5-703C4A1F7659}">
      <dgm:prSet/>
      <dgm:spPr/>
      <dgm:t>
        <a:bodyPr/>
        <a:lstStyle/>
        <a:p>
          <a:endParaRPr lang="en-US"/>
        </a:p>
      </dgm:t>
    </dgm:pt>
    <dgm:pt modelId="{6E584773-B69B-4E1A-96AE-104604134182}" type="sibTrans" cxnId="{F50D5843-56C0-43DA-9AB5-703C4A1F7659}">
      <dgm:prSet/>
      <dgm:spPr/>
      <dgm:t>
        <a:bodyPr/>
        <a:lstStyle/>
        <a:p>
          <a:endParaRPr lang="en-US"/>
        </a:p>
      </dgm:t>
    </dgm:pt>
    <dgm:pt modelId="{EC3E83F7-04B5-44E4-BB4C-EB7BC1B31BFE}">
      <dgm:prSet/>
      <dgm:spPr/>
      <dgm:t>
        <a:bodyPr/>
        <a:lstStyle/>
        <a:p>
          <a:r>
            <a:rPr lang="en-US" dirty="0"/>
            <a:t>Relationships </a:t>
          </a:r>
        </a:p>
        <a:p>
          <a:r>
            <a:rPr lang="en-US" dirty="0"/>
            <a:t>Channels of communication and conversation </a:t>
          </a:r>
        </a:p>
      </dgm:t>
    </dgm:pt>
    <dgm:pt modelId="{085B43C1-A703-4E06-89B7-1B5D73CB806C}" type="parTrans" cxnId="{B89BD779-4D8D-445E-8D4C-20BCFBC5330B}">
      <dgm:prSet/>
      <dgm:spPr/>
      <dgm:t>
        <a:bodyPr/>
        <a:lstStyle/>
        <a:p>
          <a:endParaRPr lang="en-US"/>
        </a:p>
      </dgm:t>
    </dgm:pt>
    <dgm:pt modelId="{55EA2A7A-F100-47C6-8E0C-C61904B514ED}" type="sibTrans" cxnId="{B89BD779-4D8D-445E-8D4C-20BCFBC5330B}">
      <dgm:prSet/>
      <dgm:spPr/>
      <dgm:t>
        <a:bodyPr/>
        <a:lstStyle/>
        <a:p>
          <a:endParaRPr lang="en-US"/>
        </a:p>
      </dgm:t>
    </dgm:pt>
    <dgm:pt modelId="{72F601B2-80B8-4D39-AF4D-37DD7D5E9500}">
      <dgm:prSet/>
      <dgm:spPr/>
      <dgm:t>
        <a:bodyPr/>
        <a:lstStyle/>
        <a:p>
          <a:r>
            <a:rPr lang="en-US" dirty="0"/>
            <a:t>Right delivery model</a:t>
          </a:r>
        </a:p>
        <a:p>
          <a:r>
            <a:rPr lang="en-US" dirty="0"/>
            <a:t>Look at everything else first before you decide </a:t>
          </a:r>
        </a:p>
      </dgm:t>
    </dgm:pt>
    <dgm:pt modelId="{F9570F9E-9A21-4AB3-8DC7-371E82FBEC8D}" type="parTrans" cxnId="{87E17AFE-2659-43D8-A6D6-143081E723F2}">
      <dgm:prSet/>
      <dgm:spPr/>
      <dgm:t>
        <a:bodyPr/>
        <a:lstStyle/>
        <a:p>
          <a:endParaRPr lang="en-US"/>
        </a:p>
      </dgm:t>
    </dgm:pt>
    <dgm:pt modelId="{661E23D4-EF52-4BDD-A124-F92EF9CA7786}" type="sibTrans" cxnId="{87E17AFE-2659-43D8-A6D6-143081E723F2}">
      <dgm:prSet/>
      <dgm:spPr/>
      <dgm:t>
        <a:bodyPr/>
        <a:lstStyle/>
        <a:p>
          <a:endParaRPr lang="en-US"/>
        </a:p>
      </dgm:t>
    </dgm:pt>
    <dgm:pt modelId="{55608234-0A97-48E1-A80D-C434A337B2A7}">
      <dgm:prSet/>
      <dgm:spPr/>
      <dgm:t>
        <a:bodyPr/>
        <a:lstStyle/>
        <a:p>
          <a:r>
            <a:rPr lang="en-US" dirty="0"/>
            <a:t>Consultation </a:t>
          </a:r>
        </a:p>
        <a:p>
          <a:r>
            <a:rPr lang="en-US" dirty="0"/>
            <a:t>Bring people with you - get them involved </a:t>
          </a:r>
        </a:p>
      </dgm:t>
    </dgm:pt>
    <dgm:pt modelId="{0510B7C7-67A7-4189-A261-BE42B877E486}" type="parTrans" cxnId="{69C388BD-AEC8-4556-80E4-82EF71364515}">
      <dgm:prSet/>
      <dgm:spPr/>
      <dgm:t>
        <a:bodyPr/>
        <a:lstStyle/>
        <a:p>
          <a:endParaRPr lang="en-US"/>
        </a:p>
      </dgm:t>
    </dgm:pt>
    <dgm:pt modelId="{23F1698A-DEC8-4F69-990F-5EB9B771F487}" type="sibTrans" cxnId="{69C388BD-AEC8-4556-80E4-82EF71364515}">
      <dgm:prSet/>
      <dgm:spPr/>
      <dgm:t>
        <a:bodyPr/>
        <a:lstStyle/>
        <a:p>
          <a:endParaRPr lang="en-US"/>
        </a:p>
      </dgm:t>
    </dgm:pt>
    <dgm:pt modelId="{82E2A33C-49CC-4A00-BACF-024D1CB4713F}">
      <dgm:prSet/>
      <dgm:spPr/>
      <dgm:t>
        <a:bodyPr/>
        <a:lstStyle/>
        <a:p>
          <a:r>
            <a:rPr lang="en-US" dirty="0"/>
            <a:t>Expertise and advice </a:t>
          </a:r>
        </a:p>
        <a:p>
          <a:r>
            <a:rPr lang="en-US" dirty="0"/>
            <a:t>You can’t know everything  - you will need support </a:t>
          </a:r>
        </a:p>
      </dgm:t>
    </dgm:pt>
    <dgm:pt modelId="{37D41A02-CB22-4BCE-B9BA-CB518B749B7F}" type="parTrans" cxnId="{42CCF74D-7967-4E25-85F8-54494E926C0B}">
      <dgm:prSet/>
      <dgm:spPr/>
      <dgm:t>
        <a:bodyPr/>
        <a:lstStyle/>
        <a:p>
          <a:endParaRPr lang="en-US"/>
        </a:p>
      </dgm:t>
    </dgm:pt>
    <dgm:pt modelId="{C391FCBD-EA96-413A-91CD-22A2561336EA}" type="sibTrans" cxnId="{42CCF74D-7967-4E25-85F8-54494E926C0B}">
      <dgm:prSet/>
      <dgm:spPr/>
      <dgm:t>
        <a:bodyPr/>
        <a:lstStyle/>
        <a:p>
          <a:endParaRPr lang="en-US"/>
        </a:p>
      </dgm:t>
    </dgm:pt>
    <dgm:pt modelId="{3C5C433E-446F-4F0B-BA14-A85591C57F1C}">
      <dgm:prSet/>
      <dgm:spPr/>
      <dgm:t>
        <a:bodyPr/>
        <a:lstStyle/>
        <a:p>
          <a:r>
            <a:rPr lang="en-US" dirty="0"/>
            <a:t>Roles and responsibilities </a:t>
          </a:r>
        </a:p>
        <a:p>
          <a:r>
            <a:rPr lang="en-US" dirty="0"/>
            <a:t>Be clear on your legal obligations </a:t>
          </a:r>
        </a:p>
      </dgm:t>
    </dgm:pt>
    <dgm:pt modelId="{7EABFBD3-7EED-484F-9BC3-1B78FDA76CD5}" type="parTrans" cxnId="{A1B09B40-4D18-46D0-8058-38167A6D0443}">
      <dgm:prSet/>
      <dgm:spPr/>
      <dgm:t>
        <a:bodyPr/>
        <a:lstStyle/>
        <a:p>
          <a:endParaRPr lang="en-US"/>
        </a:p>
      </dgm:t>
    </dgm:pt>
    <dgm:pt modelId="{DE87BB32-E595-4388-9832-57EBAAFF2440}" type="sibTrans" cxnId="{A1B09B40-4D18-46D0-8058-38167A6D0443}">
      <dgm:prSet/>
      <dgm:spPr/>
      <dgm:t>
        <a:bodyPr/>
        <a:lstStyle/>
        <a:p>
          <a:endParaRPr lang="en-US"/>
        </a:p>
      </dgm:t>
    </dgm:pt>
    <dgm:pt modelId="{CD5857E9-6C32-426A-AD03-4DD7DAF24B41}" type="pres">
      <dgm:prSet presAssocID="{C923D74C-2223-46C5-AB75-DF4A4F6280AE}" presName="diagram" presStyleCnt="0">
        <dgm:presLayoutVars>
          <dgm:dir/>
          <dgm:resizeHandles val="exact"/>
        </dgm:presLayoutVars>
      </dgm:prSet>
      <dgm:spPr/>
    </dgm:pt>
    <dgm:pt modelId="{92A36446-461E-444D-B5C3-395B2CFB1FF9}" type="pres">
      <dgm:prSet presAssocID="{59D55314-14E2-4DEF-A2A0-1F48AB2C9264}" presName="node" presStyleLbl="node1" presStyleIdx="0" presStyleCnt="6">
        <dgm:presLayoutVars>
          <dgm:bulletEnabled val="1"/>
        </dgm:presLayoutVars>
      </dgm:prSet>
      <dgm:spPr/>
    </dgm:pt>
    <dgm:pt modelId="{27C1C808-1FDF-4B60-AA7F-638AADCAB720}" type="pres">
      <dgm:prSet presAssocID="{6E584773-B69B-4E1A-96AE-104604134182}" presName="sibTrans" presStyleCnt="0"/>
      <dgm:spPr/>
    </dgm:pt>
    <dgm:pt modelId="{F8C3F386-B415-4DCE-9CEF-1F8804176254}" type="pres">
      <dgm:prSet presAssocID="{EC3E83F7-04B5-44E4-BB4C-EB7BC1B31BFE}" presName="node" presStyleLbl="node1" presStyleIdx="1" presStyleCnt="6">
        <dgm:presLayoutVars>
          <dgm:bulletEnabled val="1"/>
        </dgm:presLayoutVars>
      </dgm:prSet>
      <dgm:spPr/>
    </dgm:pt>
    <dgm:pt modelId="{8ABB8A06-0F3E-45AF-8109-499320B5D9D8}" type="pres">
      <dgm:prSet presAssocID="{55EA2A7A-F100-47C6-8E0C-C61904B514ED}" presName="sibTrans" presStyleCnt="0"/>
      <dgm:spPr/>
    </dgm:pt>
    <dgm:pt modelId="{33FE9C60-8A46-4C77-A553-2FD949B9C0AA}" type="pres">
      <dgm:prSet presAssocID="{72F601B2-80B8-4D39-AF4D-37DD7D5E9500}" presName="node" presStyleLbl="node1" presStyleIdx="2" presStyleCnt="6">
        <dgm:presLayoutVars>
          <dgm:bulletEnabled val="1"/>
        </dgm:presLayoutVars>
      </dgm:prSet>
      <dgm:spPr/>
    </dgm:pt>
    <dgm:pt modelId="{1785B5BC-CCBA-49B1-8A17-32E4CE0EDFFB}" type="pres">
      <dgm:prSet presAssocID="{661E23D4-EF52-4BDD-A124-F92EF9CA7786}" presName="sibTrans" presStyleCnt="0"/>
      <dgm:spPr/>
    </dgm:pt>
    <dgm:pt modelId="{C51CB1DF-CA6A-4065-8AE8-0D6A8CB57728}" type="pres">
      <dgm:prSet presAssocID="{55608234-0A97-48E1-A80D-C434A337B2A7}" presName="node" presStyleLbl="node1" presStyleIdx="3" presStyleCnt="6">
        <dgm:presLayoutVars>
          <dgm:bulletEnabled val="1"/>
        </dgm:presLayoutVars>
      </dgm:prSet>
      <dgm:spPr/>
    </dgm:pt>
    <dgm:pt modelId="{BC0AF828-9735-4132-96BF-D05397BFECB1}" type="pres">
      <dgm:prSet presAssocID="{23F1698A-DEC8-4F69-990F-5EB9B771F487}" presName="sibTrans" presStyleCnt="0"/>
      <dgm:spPr/>
    </dgm:pt>
    <dgm:pt modelId="{A636AC4C-F6C9-4842-82C5-BDE45EDB35C6}" type="pres">
      <dgm:prSet presAssocID="{82E2A33C-49CC-4A00-BACF-024D1CB4713F}" presName="node" presStyleLbl="node1" presStyleIdx="4" presStyleCnt="6">
        <dgm:presLayoutVars>
          <dgm:bulletEnabled val="1"/>
        </dgm:presLayoutVars>
      </dgm:prSet>
      <dgm:spPr/>
    </dgm:pt>
    <dgm:pt modelId="{2026881A-5FB7-42DD-9589-4399C20AA5F4}" type="pres">
      <dgm:prSet presAssocID="{C391FCBD-EA96-413A-91CD-22A2561336EA}" presName="sibTrans" presStyleCnt="0"/>
      <dgm:spPr/>
    </dgm:pt>
    <dgm:pt modelId="{025E6D2F-048F-4ED1-A6EC-390D62528363}" type="pres">
      <dgm:prSet presAssocID="{3C5C433E-446F-4F0B-BA14-A85591C57F1C}" presName="node" presStyleLbl="node1" presStyleIdx="5" presStyleCnt="6">
        <dgm:presLayoutVars>
          <dgm:bulletEnabled val="1"/>
        </dgm:presLayoutVars>
      </dgm:prSet>
      <dgm:spPr/>
    </dgm:pt>
  </dgm:ptLst>
  <dgm:cxnLst>
    <dgm:cxn modelId="{4C76FB02-529C-40E4-84CF-CD8DB24C0474}" type="presOf" srcId="{EC3E83F7-04B5-44E4-BB4C-EB7BC1B31BFE}" destId="{F8C3F386-B415-4DCE-9CEF-1F8804176254}" srcOrd="0" destOrd="0" presId="urn:microsoft.com/office/officeart/2005/8/layout/default"/>
    <dgm:cxn modelId="{9A825B2A-9AE4-4DF6-BCC2-6CAEFA7F51A4}" type="presOf" srcId="{C923D74C-2223-46C5-AB75-DF4A4F6280AE}" destId="{CD5857E9-6C32-426A-AD03-4DD7DAF24B41}" srcOrd="0" destOrd="0" presId="urn:microsoft.com/office/officeart/2005/8/layout/default"/>
    <dgm:cxn modelId="{0F0FC52F-728A-4C1F-AD37-17B7E0902E45}" type="presOf" srcId="{72F601B2-80B8-4D39-AF4D-37DD7D5E9500}" destId="{33FE9C60-8A46-4C77-A553-2FD949B9C0AA}" srcOrd="0" destOrd="0" presId="urn:microsoft.com/office/officeart/2005/8/layout/default"/>
    <dgm:cxn modelId="{A1B09B40-4D18-46D0-8058-38167A6D0443}" srcId="{C923D74C-2223-46C5-AB75-DF4A4F6280AE}" destId="{3C5C433E-446F-4F0B-BA14-A85591C57F1C}" srcOrd="5" destOrd="0" parTransId="{7EABFBD3-7EED-484F-9BC3-1B78FDA76CD5}" sibTransId="{DE87BB32-E595-4388-9832-57EBAAFF2440}"/>
    <dgm:cxn modelId="{F50D5843-56C0-43DA-9AB5-703C4A1F7659}" srcId="{C923D74C-2223-46C5-AB75-DF4A4F6280AE}" destId="{59D55314-14E2-4DEF-A2A0-1F48AB2C9264}" srcOrd="0" destOrd="0" parTransId="{996DC27A-C6D4-4A55-BA7D-DE4FB0251AC5}" sibTransId="{6E584773-B69B-4E1A-96AE-104604134182}"/>
    <dgm:cxn modelId="{42CCF74D-7967-4E25-85F8-54494E926C0B}" srcId="{C923D74C-2223-46C5-AB75-DF4A4F6280AE}" destId="{82E2A33C-49CC-4A00-BACF-024D1CB4713F}" srcOrd="4" destOrd="0" parTransId="{37D41A02-CB22-4BCE-B9BA-CB518B749B7F}" sibTransId="{C391FCBD-EA96-413A-91CD-22A2561336EA}"/>
    <dgm:cxn modelId="{B89BD779-4D8D-445E-8D4C-20BCFBC5330B}" srcId="{C923D74C-2223-46C5-AB75-DF4A4F6280AE}" destId="{EC3E83F7-04B5-44E4-BB4C-EB7BC1B31BFE}" srcOrd="1" destOrd="0" parTransId="{085B43C1-A703-4E06-89B7-1B5D73CB806C}" sibTransId="{55EA2A7A-F100-47C6-8E0C-C61904B514ED}"/>
    <dgm:cxn modelId="{EEB74391-00EA-4D0E-B796-320846AE701A}" type="presOf" srcId="{59D55314-14E2-4DEF-A2A0-1F48AB2C9264}" destId="{92A36446-461E-444D-B5C3-395B2CFB1FF9}" srcOrd="0" destOrd="0" presId="urn:microsoft.com/office/officeart/2005/8/layout/default"/>
    <dgm:cxn modelId="{692C9BA9-68D3-4EBF-B6C2-5DA1D88C73E5}" type="presOf" srcId="{55608234-0A97-48E1-A80D-C434A337B2A7}" destId="{C51CB1DF-CA6A-4065-8AE8-0D6A8CB57728}" srcOrd="0" destOrd="0" presId="urn:microsoft.com/office/officeart/2005/8/layout/default"/>
    <dgm:cxn modelId="{69C388BD-AEC8-4556-80E4-82EF71364515}" srcId="{C923D74C-2223-46C5-AB75-DF4A4F6280AE}" destId="{55608234-0A97-48E1-A80D-C434A337B2A7}" srcOrd="3" destOrd="0" parTransId="{0510B7C7-67A7-4189-A261-BE42B877E486}" sibTransId="{23F1698A-DEC8-4F69-990F-5EB9B771F487}"/>
    <dgm:cxn modelId="{75DBA8BD-8520-490C-A276-097D338233D5}" type="presOf" srcId="{3C5C433E-446F-4F0B-BA14-A85591C57F1C}" destId="{025E6D2F-048F-4ED1-A6EC-390D62528363}" srcOrd="0" destOrd="0" presId="urn:microsoft.com/office/officeart/2005/8/layout/default"/>
    <dgm:cxn modelId="{44B6EEC1-760C-47BD-BB63-2CB4CE22EF33}" type="presOf" srcId="{82E2A33C-49CC-4A00-BACF-024D1CB4713F}" destId="{A636AC4C-F6C9-4842-82C5-BDE45EDB35C6}" srcOrd="0" destOrd="0" presId="urn:microsoft.com/office/officeart/2005/8/layout/default"/>
    <dgm:cxn modelId="{87E17AFE-2659-43D8-A6D6-143081E723F2}" srcId="{C923D74C-2223-46C5-AB75-DF4A4F6280AE}" destId="{72F601B2-80B8-4D39-AF4D-37DD7D5E9500}" srcOrd="2" destOrd="0" parTransId="{F9570F9E-9A21-4AB3-8DC7-371E82FBEC8D}" sibTransId="{661E23D4-EF52-4BDD-A124-F92EF9CA7786}"/>
    <dgm:cxn modelId="{A8D86E71-5863-4E5D-8C96-8E4A55836DB4}" type="presParOf" srcId="{CD5857E9-6C32-426A-AD03-4DD7DAF24B41}" destId="{92A36446-461E-444D-B5C3-395B2CFB1FF9}" srcOrd="0" destOrd="0" presId="urn:microsoft.com/office/officeart/2005/8/layout/default"/>
    <dgm:cxn modelId="{C295E30F-9472-4A22-89FF-96716F355FC9}" type="presParOf" srcId="{CD5857E9-6C32-426A-AD03-4DD7DAF24B41}" destId="{27C1C808-1FDF-4B60-AA7F-638AADCAB720}" srcOrd="1" destOrd="0" presId="urn:microsoft.com/office/officeart/2005/8/layout/default"/>
    <dgm:cxn modelId="{BAAA087D-723A-4C74-AB79-328061ACDC3E}" type="presParOf" srcId="{CD5857E9-6C32-426A-AD03-4DD7DAF24B41}" destId="{F8C3F386-B415-4DCE-9CEF-1F8804176254}" srcOrd="2" destOrd="0" presId="urn:microsoft.com/office/officeart/2005/8/layout/default"/>
    <dgm:cxn modelId="{8DE219CE-CE4F-4F6F-808E-722D590D3126}" type="presParOf" srcId="{CD5857E9-6C32-426A-AD03-4DD7DAF24B41}" destId="{8ABB8A06-0F3E-45AF-8109-499320B5D9D8}" srcOrd="3" destOrd="0" presId="urn:microsoft.com/office/officeart/2005/8/layout/default"/>
    <dgm:cxn modelId="{31E1B4F5-EAB6-4B5B-A53D-CFA7ADD67E5F}" type="presParOf" srcId="{CD5857E9-6C32-426A-AD03-4DD7DAF24B41}" destId="{33FE9C60-8A46-4C77-A553-2FD949B9C0AA}" srcOrd="4" destOrd="0" presId="urn:microsoft.com/office/officeart/2005/8/layout/default"/>
    <dgm:cxn modelId="{1039938C-6237-4AC4-8661-5D6A8233BCC2}" type="presParOf" srcId="{CD5857E9-6C32-426A-AD03-4DD7DAF24B41}" destId="{1785B5BC-CCBA-49B1-8A17-32E4CE0EDFFB}" srcOrd="5" destOrd="0" presId="urn:microsoft.com/office/officeart/2005/8/layout/default"/>
    <dgm:cxn modelId="{0569BE71-ACDD-4DB2-9F6D-DF5A8E8BE500}" type="presParOf" srcId="{CD5857E9-6C32-426A-AD03-4DD7DAF24B41}" destId="{C51CB1DF-CA6A-4065-8AE8-0D6A8CB57728}" srcOrd="6" destOrd="0" presId="urn:microsoft.com/office/officeart/2005/8/layout/default"/>
    <dgm:cxn modelId="{100C2CA5-A31F-45A4-B576-1745BF049A36}" type="presParOf" srcId="{CD5857E9-6C32-426A-AD03-4DD7DAF24B41}" destId="{BC0AF828-9735-4132-96BF-D05397BFECB1}" srcOrd="7" destOrd="0" presId="urn:microsoft.com/office/officeart/2005/8/layout/default"/>
    <dgm:cxn modelId="{9744CF5C-3608-42E9-84F7-27E3D41869FB}" type="presParOf" srcId="{CD5857E9-6C32-426A-AD03-4DD7DAF24B41}" destId="{A636AC4C-F6C9-4842-82C5-BDE45EDB35C6}" srcOrd="8" destOrd="0" presId="urn:microsoft.com/office/officeart/2005/8/layout/default"/>
    <dgm:cxn modelId="{1DF41AB7-DA95-43A6-9866-5A5B09970DD7}" type="presParOf" srcId="{CD5857E9-6C32-426A-AD03-4DD7DAF24B41}" destId="{2026881A-5FB7-42DD-9589-4399C20AA5F4}" srcOrd="9" destOrd="0" presId="urn:microsoft.com/office/officeart/2005/8/layout/default"/>
    <dgm:cxn modelId="{D212A293-E938-4D33-AEFE-03AB19DCD3D2}" type="presParOf" srcId="{CD5857E9-6C32-426A-AD03-4DD7DAF24B41}" destId="{025E6D2F-048F-4ED1-A6EC-390D6252836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36446-461E-444D-B5C3-395B2CFB1FF9}">
      <dsp:nvSpPr>
        <dsp:cNvPr id="0" name=""/>
        <dsp:cNvSpPr/>
      </dsp:nvSpPr>
      <dsp:spPr>
        <a:xfrm>
          <a:off x="1195697" y="473"/>
          <a:ext cx="2462614" cy="147756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Balance </a:t>
          </a:r>
        </a:p>
        <a:p>
          <a:pPr marL="0" lvl="0" indent="0" algn="ctr" defTabSz="844550">
            <a:lnSpc>
              <a:spcPct val="90000"/>
            </a:lnSpc>
            <a:spcBef>
              <a:spcPct val="0"/>
            </a:spcBef>
            <a:spcAft>
              <a:spcPct val="35000"/>
            </a:spcAft>
            <a:buNone/>
          </a:pPr>
          <a:r>
            <a:rPr lang="en-US" sz="1900" kern="1200" dirty="0"/>
            <a:t>Freedom to deliver vs sufficient oversight </a:t>
          </a:r>
        </a:p>
      </dsp:txBody>
      <dsp:txXfrm>
        <a:off x="1195697" y="473"/>
        <a:ext cx="2462614" cy="1477568"/>
      </dsp:txXfrm>
    </dsp:sp>
    <dsp:sp modelId="{F8C3F386-B415-4DCE-9CEF-1F8804176254}">
      <dsp:nvSpPr>
        <dsp:cNvPr id="0" name=""/>
        <dsp:cNvSpPr/>
      </dsp:nvSpPr>
      <dsp:spPr>
        <a:xfrm>
          <a:off x="3904572" y="473"/>
          <a:ext cx="2462614" cy="147756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Relationships </a:t>
          </a:r>
        </a:p>
        <a:p>
          <a:pPr marL="0" lvl="0" indent="0" algn="ctr" defTabSz="844550">
            <a:lnSpc>
              <a:spcPct val="90000"/>
            </a:lnSpc>
            <a:spcBef>
              <a:spcPct val="0"/>
            </a:spcBef>
            <a:spcAft>
              <a:spcPct val="35000"/>
            </a:spcAft>
            <a:buNone/>
          </a:pPr>
          <a:r>
            <a:rPr lang="en-US" sz="1900" kern="1200" dirty="0"/>
            <a:t>Channels of communication and conversation </a:t>
          </a:r>
        </a:p>
      </dsp:txBody>
      <dsp:txXfrm>
        <a:off x="3904572" y="473"/>
        <a:ext cx="2462614" cy="1477568"/>
      </dsp:txXfrm>
    </dsp:sp>
    <dsp:sp modelId="{33FE9C60-8A46-4C77-A553-2FD949B9C0AA}">
      <dsp:nvSpPr>
        <dsp:cNvPr id="0" name=""/>
        <dsp:cNvSpPr/>
      </dsp:nvSpPr>
      <dsp:spPr>
        <a:xfrm>
          <a:off x="6613448" y="473"/>
          <a:ext cx="2462614" cy="147756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Right delivery model</a:t>
          </a:r>
        </a:p>
        <a:p>
          <a:pPr marL="0" lvl="0" indent="0" algn="ctr" defTabSz="844550">
            <a:lnSpc>
              <a:spcPct val="90000"/>
            </a:lnSpc>
            <a:spcBef>
              <a:spcPct val="0"/>
            </a:spcBef>
            <a:spcAft>
              <a:spcPct val="35000"/>
            </a:spcAft>
            <a:buNone/>
          </a:pPr>
          <a:r>
            <a:rPr lang="en-US" sz="1900" kern="1200" dirty="0"/>
            <a:t>Look at everything else first before you decide </a:t>
          </a:r>
        </a:p>
      </dsp:txBody>
      <dsp:txXfrm>
        <a:off x="6613448" y="473"/>
        <a:ext cx="2462614" cy="1477568"/>
      </dsp:txXfrm>
    </dsp:sp>
    <dsp:sp modelId="{C51CB1DF-CA6A-4065-8AE8-0D6A8CB57728}">
      <dsp:nvSpPr>
        <dsp:cNvPr id="0" name=""/>
        <dsp:cNvSpPr/>
      </dsp:nvSpPr>
      <dsp:spPr>
        <a:xfrm>
          <a:off x="1195697" y="1724303"/>
          <a:ext cx="2462614" cy="147756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Consultation </a:t>
          </a:r>
        </a:p>
        <a:p>
          <a:pPr marL="0" lvl="0" indent="0" algn="ctr" defTabSz="844550">
            <a:lnSpc>
              <a:spcPct val="90000"/>
            </a:lnSpc>
            <a:spcBef>
              <a:spcPct val="0"/>
            </a:spcBef>
            <a:spcAft>
              <a:spcPct val="35000"/>
            </a:spcAft>
            <a:buNone/>
          </a:pPr>
          <a:r>
            <a:rPr lang="en-US" sz="1900" kern="1200" dirty="0"/>
            <a:t>Bring people with you - get them involved </a:t>
          </a:r>
        </a:p>
      </dsp:txBody>
      <dsp:txXfrm>
        <a:off x="1195697" y="1724303"/>
        <a:ext cx="2462614" cy="1477568"/>
      </dsp:txXfrm>
    </dsp:sp>
    <dsp:sp modelId="{A636AC4C-F6C9-4842-82C5-BDE45EDB35C6}">
      <dsp:nvSpPr>
        <dsp:cNvPr id="0" name=""/>
        <dsp:cNvSpPr/>
      </dsp:nvSpPr>
      <dsp:spPr>
        <a:xfrm>
          <a:off x="3904572" y="1724303"/>
          <a:ext cx="2462614" cy="147756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Expertise and advice </a:t>
          </a:r>
        </a:p>
        <a:p>
          <a:pPr marL="0" lvl="0" indent="0" algn="ctr" defTabSz="844550">
            <a:lnSpc>
              <a:spcPct val="90000"/>
            </a:lnSpc>
            <a:spcBef>
              <a:spcPct val="0"/>
            </a:spcBef>
            <a:spcAft>
              <a:spcPct val="35000"/>
            </a:spcAft>
            <a:buNone/>
          </a:pPr>
          <a:r>
            <a:rPr lang="en-US" sz="1900" kern="1200" dirty="0"/>
            <a:t>You can’t know everything  - you will need support </a:t>
          </a:r>
        </a:p>
      </dsp:txBody>
      <dsp:txXfrm>
        <a:off x="3904572" y="1724303"/>
        <a:ext cx="2462614" cy="1477568"/>
      </dsp:txXfrm>
    </dsp:sp>
    <dsp:sp modelId="{025E6D2F-048F-4ED1-A6EC-390D62528363}">
      <dsp:nvSpPr>
        <dsp:cNvPr id="0" name=""/>
        <dsp:cNvSpPr/>
      </dsp:nvSpPr>
      <dsp:spPr>
        <a:xfrm>
          <a:off x="6613448" y="1724303"/>
          <a:ext cx="2462614" cy="147756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Roles and responsibilities </a:t>
          </a:r>
        </a:p>
        <a:p>
          <a:pPr marL="0" lvl="0" indent="0" algn="ctr" defTabSz="844550">
            <a:lnSpc>
              <a:spcPct val="90000"/>
            </a:lnSpc>
            <a:spcBef>
              <a:spcPct val="0"/>
            </a:spcBef>
            <a:spcAft>
              <a:spcPct val="35000"/>
            </a:spcAft>
            <a:buNone/>
          </a:pPr>
          <a:r>
            <a:rPr lang="en-US" sz="1900" kern="1200" dirty="0"/>
            <a:t>Be clear on your legal obligations </a:t>
          </a:r>
        </a:p>
      </dsp:txBody>
      <dsp:txXfrm>
        <a:off x="6613448" y="1724303"/>
        <a:ext cx="2462614" cy="14775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54C5E-CC84-47C0-B793-EAB758533E8E}" type="datetimeFigureOut">
              <a:rPr lang="en-GB" smtClean="0"/>
              <a:t>15/07/2022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29A01-889D-45DE-B528-277557C5DCA6}" type="slidenum">
              <a:rPr lang="en-GB" smtClean="0"/>
              <a:t>‹#›</a:t>
            </a:fld>
            <a:endParaRPr lang="en-GB"/>
          </a:p>
        </p:txBody>
      </p:sp>
    </p:spTree>
    <p:extLst>
      <p:ext uri="{BB962C8B-B14F-4D97-AF65-F5344CB8AC3E}">
        <p14:creationId xmlns:p14="http://schemas.microsoft.com/office/powerpoint/2010/main" val="818066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a:t>
            </a:r>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326665-C340-6844-9323-EA9570231C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55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EFBB53-BC34-43C7-B84B-18DCD91C7B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654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EFBB53-BC34-43C7-B84B-18DCD91C7B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3943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EFBB53-BC34-43C7-B84B-18DCD91C7B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688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EFBB53-BC34-43C7-B84B-18DCD91C7B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444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EFBB53-BC34-43C7-B84B-18DCD91C7B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948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EFBB53-BC34-43C7-B84B-18DCD91C7B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21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EFBB53-BC34-43C7-B84B-18DCD91C7B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970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EFBB53-BC34-43C7-B84B-18DCD91C7B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1644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EFBB53-BC34-43C7-B84B-18DCD91C7B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033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9606-0DC4-4F78-AAC6-1F29554C8014}"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452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the relationship between the Council and the Companies that it set up.</a:t>
            </a:r>
          </a:p>
          <a:p>
            <a:r>
              <a:rPr lang="en-GB" dirty="0"/>
              <a:t>It is important to </a:t>
            </a:r>
            <a:r>
              <a:rPr lang="en-GB" b="1" dirty="0"/>
              <a:t>choose the right delivery model </a:t>
            </a:r>
            <a:r>
              <a:rPr lang="en-GB" dirty="0"/>
              <a:t>to achieve what the Council’s aims and objective actually are.</a:t>
            </a:r>
          </a:p>
          <a:p>
            <a:endParaRPr lang="en-GB" dirty="0"/>
          </a:p>
          <a:p>
            <a:r>
              <a:rPr lang="en-GB" dirty="0"/>
              <a:t>The Council formed the four companies for different projects: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JV company which was the </a:t>
            </a:r>
            <a:r>
              <a:rPr lang="en-GB" b="1" dirty="0"/>
              <a:t>regeneration </a:t>
            </a:r>
            <a:r>
              <a:rPr lang="en-GB" dirty="0"/>
              <a:t>of the former prison site - </a:t>
            </a:r>
            <a:r>
              <a:rPr lang="en-GB" sz="1800" b="1" dirty="0">
                <a:effectLst/>
                <a:latin typeface="Calibri" panose="020F0502020204030204" pitchFamily="34" charset="0"/>
                <a:ea typeface="Calibri" panose="020F0502020204030204" pitchFamily="34" charset="0"/>
              </a:rPr>
              <a:t>Central Northallerton Development Company Ltd</a:t>
            </a:r>
          </a:p>
          <a:p>
            <a:pPr marL="0" indent="0">
              <a:buNone/>
            </a:pPr>
            <a:r>
              <a:rPr lang="en-GB" dirty="0"/>
              <a:t>The JV partner brought </a:t>
            </a:r>
            <a:r>
              <a:rPr lang="en-GB" b="1" dirty="0"/>
              <a:t>expertise from the developer and skills </a:t>
            </a:r>
            <a:r>
              <a:rPr lang="en-GB" dirty="0"/>
              <a:t>that the council didn’t have – they closely monitored the contractors whilst on site and also did the private sector accounts</a:t>
            </a:r>
          </a:p>
          <a:p>
            <a:pPr marL="0" indent="0">
              <a:buNone/>
            </a:pPr>
            <a:r>
              <a:rPr lang="en-GB" dirty="0"/>
              <a:t>The Council ensured that the historic grade II listed buildings were developed- </a:t>
            </a:r>
            <a:r>
              <a:rPr lang="en-GB" b="1" dirty="0"/>
              <a:t>the council kept control of the outcome</a:t>
            </a:r>
          </a:p>
          <a:p>
            <a:pPr marL="0" indent="0">
              <a:buNone/>
            </a:pPr>
            <a:endParaRPr lang="en-GB" b="1" dirty="0"/>
          </a:p>
          <a:p>
            <a:pPr marL="0" indent="0">
              <a:buNone/>
            </a:pPr>
            <a:r>
              <a:rPr lang="en-GB" b="1" dirty="0"/>
              <a:t>2. The holding company and Property Company – Hambleton district Holdings Ltd and Hambleton property Ltd</a:t>
            </a:r>
          </a:p>
          <a:p>
            <a:pPr marL="0" indent="0">
              <a:buNone/>
            </a:pPr>
            <a:r>
              <a:rPr lang="en-GB" dirty="0"/>
              <a:t>Were created to invest in property to generate income to support the Councils financial  position due to the continued decrease in funding from Government</a:t>
            </a:r>
          </a:p>
          <a:p>
            <a:pPr marL="0" indent="0">
              <a:buNone/>
            </a:pPr>
            <a:r>
              <a:rPr lang="en-GB" dirty="0"/>
              <a:t>The holding company was created so that if further Ltd companies were required by the Council then potentially costs and income to be netted against each other to </a:t>
            </a:r>
            <a:r>
              <a:rPr lang="en-GB" dirty="0" err="1"/>
              <a:t>redce</a:t>
            </a:r>
            <a:r>
              <a:rPr lang="en-GB" dirty="0"/>
              <a:t> the cost of the tax implication.</a:t>
            </a:r>
          </a:p>
          <a:p>
            <a:pPr marL="0" indent="0">
              <a:buNone/>
            </a:pPr>
            <a:endParaRPr lang="en-GB" dirty="0"/>
          </a:p>
          <a:p>
            <a:pPr marL="0" indent="0">
              <a:buNone/>
            </a:pPr>
            <a:r>
              <a:rPr lang="en-GB" dirty="0"/>
              <a:t>3. Crematorium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crematorium company was set up as a Limited Liability Partnership  </a:t>
            </a:r>
            <a:r>
              <a:rPr lang="en-GB" sz="1200" b="1" dirty="0">
                <a:effectLst/>
                <a:latin typeface="Calibri" panose="020F0502020204030204" pitchFamily="34" charset="0"/>
                <a:ea typeface="Calibri" panose="020F0502020204030204" pitchFamily="34" charset="0"/>
              </a:rPr>
              <a:t>took Tax advice in relation to VAT for this operating model and the partial exemption requirements  on exempt supplies.  This resulted in the building of the crematorium in the council , leasing the building and operating it through the Limited Liability Partnership.  Advice was taken from tax advisers (PWC)</a:t>
            </a:r>
          </a:p>
          <a:p>
            <a:pPr marL="0" indent="0">
              <a:buNone/>
            </a:pPr>
            <a:endParaRPr lang="en-GB" dirty="0"/>
          </a:p>
        </p:txBody>
      </p:sp>
    </p:spTree>
    <p:extLst>
      <p:ext uri="{BB962C8B-B14F-4D97-AF65-F5344CB8AC3E}">
        <p14:creationId xmlns:p14="http://schemas.microsoft.com/office/powerpoint/2010/main" val="130059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Prison Site</a:t>
            </a:r>
          </a:p>
        </p:txBody>
      </p:sp>
    </p:spTree>
    <p:extLst>
      <p:ext uri="{BB962C8B-B14F-4D97-AF65-F5344CB8AC3E}">
        <p14:creationId xmlns:p14="http://schemas.microsoft.com/office/powerpoint/2010/main" val="620828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Crematorium Site</a:t>
            </a:r>
          </a:p>
        </p:txBody>
      </p:sp>
    </p:spTree>
    <p:extLst>
      <p:ext uri="{BB962C8B-B14F-4D97-AF65-F5344CB8AC3E}">
        <p14:creationId xmlns:p14="http://schemas.microsoft.com/office/powerpoint/2010/main" val="48067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mj-lt"/>
              <a:buNone/>
            </a:pPr>
            <a:r>
              <a:rPr lang="en-GB" sz="1800" b="1" dirty="0">
                <a:effectLst/>
                <a:latin typeface="Calibri" panose="020F0502020204030204" pitchFamily="34" charset="0"/>
                <a:ea typeface="Times New Roman" panose="02020603050405020304" pitchFamily="18" charset="0"/>
              </a:rPr>
              <a:t>How District Councils relationships with companies can work</a:t>
            </a:r>
          </a:p>
          <a:p>
            <a:pPr marL="285750" lvl="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Make sure you know why you are forming it – can you do it in house – what is the </a:t>
            </a:r>
            <a:r>
              <a:rPr lang="en-GB" sz="1800" b="1" dirty="0">
                <a:effectLst/>
                <a:latin typeface="Calibri" panose="020F0502020204030204" pitchFamily="34" charset="0"/>
                <a:ea typeface="Calibri" panose="020F0502020204030204" pitchFamily="34" charset="0"/>
              </a:rPr>
              <a:t>purpose</a:t>
            </a:r>
            <a:r>
              <a:rPr lang="en-GB" sz="1800" dirty="0">
                <a:effectLst/>
                <a:latin typeface="Calibri" panose="020F0502020204030204" pitchFamily="34" charset="0"/>
                <a:ea typeface="Calibri" panose="020F0502020204030204" pitchFamily="34" charset="0"/>
              </a:rPr>
              <a:t> – does it fit within regulations and legislation</a:t>
            </a:r>
          </a:p>
          <a:p>
            <a:pPr marL="0" lvl="0" indent="0">
              <a:buFont typeface="Arial" panose="020B0604020202020204" pitchFamily="34" charset="0"/>
              <a:buNone/>
            </a:pPr>
            <a:r>
              <a:rPr lang="en-GB" sz="1800" dirty="0">
                <a:effectLst/>
                <a:latin typeface="Calibri" panose="020F0502020204030204" pitchFamily="34" charset="0"/>
                <a:ea typeface="Calibri" panose="020F0502020204030204" pitchFamily="34" charset="0"/>
              </a:rPr>
              <a:t>	- Localism Act 2011 and s1-4 are useful to consider, along with MRP</a:t>
            </a:r>
          </a:p>
          <a:p>
            <a:pPr marL="285750" lvl="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Make sure you understand the</a:t>
            </a:r>
            <a:r>
              <a:rPr lang="en-GB" sz="1800" b="1" dirty="0">
                <a:effectLst/>
                <a:latin typeface="Calibri" panose="020F0502020204030204" pitchFamily="34" charset="0"/>
                <a:ea typeface="Calibri" panose="020F0502020204030204" pitchFamily="34" charset="0"/>
              </a:rPr>
              <a:t> costs </a:t>
            </a:r>
            <a:r>
              <a:rPr lang="en-GB" sz="1800" dirty="0">
                <a:effectLst/>
                <a:latin typeface="Calibri" panose="020F0502020204030204" pitchFamily="34" charset="0"/>
                <a:ea typeface="Calibri" panose="020F0502020204030204" pitchFamily="34" charset="0"/>
              </a:rPr>
              <a:t> (LATER in challenges) and the </a:t>
            </a:r>
            <a:r>
              <a:rPr lang="en-GB" sz="1800" b="1" dirty="0">
                <a:effectLst/>
                <a:latin typeface="Calibri" panose="020F0502020204030204" pitchFamily="34" charset="0"/>
                <a:ea typeface="Calibri" panose="020F0502020204030204" pitchFamily="34" charset="0"/>
              </a:rPr>
              <a:t>efficiencies</a:t>
            </a:r>
            <a:r>
              <a:rPr lang="en-GB" sz="1800" dirty="0">
                <a:effectLst/>
                <a:latin typeface="Calibri" panose="020F0502020204030204" pitchFamily="34" charset="0"/>
                <a:ea typeface="Calibri" panose="020F0502020204030204" pitchFamily="34" charset="0"/>
              </a:rPr>
              <a:t> that can be obtained from not being developed in the council – great example is the crematorium as described so didn’t get caught in partial exemption limits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b="1" dirty="0"/>
              <a:t>Scrutiny</a:t>
            </a:r>
            <a:r>
              <a:rPr lang="en-US" sz="1200" dirty="0"/>
              <a:t> and transparency are really important……………….Made sure the </a:t>
            </a:r>
            <a:r>
              <a:rPr lang="en-US" sz="1200" b="1" dirty="0"/>
              <a:t>Council’s Auditors </a:t>
            </a:r>
            <a:r>
              <a:rPr lang="en-US" sz="1200" dirty="0"/>
              <a:t>understood what the Council's plans were, we passed them sight of financial models so they could understand before year end.  Made sure Members were engaged - </a:t>
            </a:r>
            <a:r>
              <a:rPr lang="en-US" sz="1200" b="1" dirty="0"/>
              <a:t>Quarterly capital and treasury management </a:t>
            </a:r>
            <a:r>
              <a:rPr lang="en-US" sz="1200" dirty="0"/>
              <a:t>reports updated Members as to the position of all the four companies so they had information available in the public domain and could ask for scrutiny sessions if required.  </a:t>
            </a:r>
            <a:r>
              <a:rPr lang="en-US" sz="1200" b="1" dirty="0"/>
              <a:t>Reports were written on individual projects </a:t>
            </a:r>
            <a:r>
              <a:rPr lang="en-US" sz="1200" dirty="0"/>
              <a:t>e.g. for the Property Investment Company explain why in September 2019 the Council believed that it was in line with the Prudential code, but also gave alternative views which is in the public domain – </a:t>
            </a:r>
            <a:r>
              <a:rPr lang="en-US" sz="1200" dirty="0" err="1"/>
              <a:t>thais</a:t>
            </a:r>
            <a:r>
              <a:rPr lang="en-US" sz="1200" dirty="0"/>
              <a:t> was at a time when there were mixed views as to if commercial investment should occur and outside of the borough.  Quarter explained that for example for the property company it was on in line with the prudential code but the reports showed that there was alternative views</a:t>
            </a: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9606-0DC4-4F78-AAC6-1F29554C8014}"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0124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r>
              <a:rPr lang="en-GB" sz="1800" b="1" dirty="0">
                <a:effectLst/>
                <a:latin typeface="Calibri" panose="020F0502020204030204" pitchFamily="34" charset="0"/>
                <a:ea typeface="Calibri" panose="020F0502020204030204" pitchFamily="34" charset="0"/>
              </a:rPr>
              <a:t>Understanding you costs leads on to what went well:</a:t>
            </a:r>
          </a:p>
          <a:p>
            <a:pPr marL="457200"/>
            <a:endParaRPr lang="en-GB" sz="1800" b="1" dirty="0">
              <a:effectLst/>
              <a:latin typeface="Calibri" panose="020F0502020204030204" pitchFamily="34" charset="0"/>
              <a:ea typeface="Calibri" panose="020F0502020204030204" pitchFamily="34" charset="0"/>
            </a:endParaRPr>
          </a:p>
          <a:p>
            <a:pPr marL="457200"/>
            <a:r>
              <a:rPr lang="en-GB" sz="1800" b="1" dirty="0">
                <a:effectLst/>
                <a:latin typeface="Calibri" panose="020F0502020204030204" pitchFamily="34" charset="0"/>
                <a:ea typeface="Calibri" panose="020F0502020204030204" pitchFamily="34" charset="0"/>
              </a:rPr>
              <a:t>Building of the finance model </a:t>
            </a:r>
            <a:r>
              <a:rPr lang="en-GB" sz="1800" dirty="0">
                <a:effectLst/>
                <a:latin typeface="Calibri" panose="020F0502020204030204" pitchFamily="34" charset="0"/>
                <a:ea typeface="Calibri" panose="020F0502020204030204" pitchFamily="34" charset="0"/>
              </a:rPr>
              <a:t>– Completed this for all three scenarios to understand that projects were affordable / sustainable and prudent.</a:t>
            </a:r>
          </a:p>
          <a:p>
            <a:pPr marL="457200"/>
            <a:r>
              <a:rPr lang="en-GB" sz="1800" dirty="0">
                <a:effectLst/>
                <a:latin typeface="Calibri" panose="020F0502020204030204" pitchFamily="34" charset="0"/>
                <a:ea typeface="Calibri" panose="020F0502020204030204" pitchFamily="34" charset="0"/>
              </a:rPr>
              <a:t>For the JV prison site –</a:t>
            </a:r>
          </a:p>
          <a:p>
            <a:pPr marL="457200"/>
            <a:r>
              <a:rPr lang="en-GB" sz="1800" dirty="0">
                <a:effectLst/>
                <a:latin typeface="Calibri" panose="020F0502020204030204" pitchFamily="34" charset="0"/>
                <a:ea typeface="Calibri" panose="020F0502020204030204" pitchFamily="34" charset="0"/>
              </a:rPr>
              <a:t>For all three we created cashflow models for the Prison site JV over 50 years to ensure that the income received would repay the interest and MRP on an annual basis</a:t>
            </a:r>
          </a:p>
          <a:p>
            <a:pPr marL="457200"/>
            <a:r>
              <a:rPr lang="en-GB" sz="1800" dirty="0">
                <a:effectLst/>
                <a:latin typeface="Calibri" panose="020F0502020204030204" pitchFamily="34" charset="0"/>
                <a:ea typeface="Calibri" panose="020F0502020204030204" pitchFamily="34" charset="0"/>
              </a:rPr>
              <a:t>	For the crematorium – created a cashflow model to see borrowing repaid over the shortest time period as a result of income form cremations and also over the life of the asset – out to 40 years.</a:t>
            </a:r>
          </a:p>
          <a:p>
            <a:pPr marL="457200"/>
            <a:r>
              <a:rPr lang="en-GB" sz="1800" dirty="0">
                <a:effectLst/>
                <a:latin typeface="Calibri" panose="020F0502020204030204" pitchFamily="34" charset="0"/>
                <a:ea typeface="Calibri" panose="020F0502020204030204" pitchFamily="34" charset="0"/>
              </a:rPr>
              <a:t>For the property over a 10 year life for the modelling that capital receipts would be received at the end of the 10 years to repay the borrowing (of which I will revert to this when speaking of challenges)</a:t>
            </a:r>
          </a:p>
          <a:p>
            <a:pPr marL="457200"/>
            <a:r>
              <a:rPr lang="en-GB" sz="1800" dirty="0">
                <a:effectLst/>
                <a:latin typeface="Calibri" panose="020F0502020204030204" pitchFamily="34" charset="0"/>
                <a:ea typeface="Calibri" panose="020F0502020204030204" pitchFamily="34" charset="0"/>
              </a:rPr>
              <a:t>Also modelled up the final accounts position for the operation of the crematorium and implications around VAT for SLA agreements and modelled the accounting treatment for the property company for the Property company under FRS102, the holding any and for the council – also consider the Group Account position.</a:t>
            </a:r>
            <a:endParaRPr lang="en-GB" sz="1800" b="1" dirty="0">
              <a:effectLst/>
              <a:latin typeface="Calibri" panose="020F0502020204030204" pitchFamily="34" charset="0"/>
              <a:ea typeface="Calibri" panose="020F0502020204030204" pitchFamily="34" charset="0"/>
            </a:endParaRPr>
          </a:p>
          <a:p>
            <a:pPr marL="457200"/>
            <a:endParaRPr lang="en-GB" sz="1800" b="1" dirty="0">
              <a:effectLst/>
              <a:latin typeface="Calibri" panose="020F0502020204030204" pitchFamily="34" charset="0"/>
              <a:ea typeface="Calibri" panose="020F050202020403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rPr>
              <a:t>Understanding regulations </a:t>
            </a:r>
            <a:r>
              <a:rPr lang="en-GB" sz="1800" dirty="0">
                <a:effectLst/>
                <a:latin typeface="Calibri" panose="020F0502020204030204" pitchFamily="34" charset="0"/>
                <a:ea typeface="Calibri" panose="020F0502020204030204" pitchFamily="34" charset="0"/>
              </a:rPr>
              <a:t>– Localism Act 2011 ss1-4, private companies - commercial interest rates, to charge on loans between the Council and the companies, understand State Aid / Subsidy Control, the MRP regulations and the ability to borrow from the PWLB (which I’ll revert to in Challenges) accounting treatment, transfer of land s123 LG Act 1972</a:t>
            </a:r>
          </a:p>
          <a:p>
            <a:pPr marL="45720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 level of </a:t>
            </a:r>
            <a:r>
              <a:rPr lang="en-GB" sz="1800" b="1" dirty="0">
                <a:effectLst/>
                <a:latin typeface="Calibri" panose="020F0502020204030204" pitchFamily="34" charset="0"/>
                <a:ea typeface="Calibri" panose="020F0502020204030204" pitchFamily="34" charset="0"/>
              </a:rPr>
              <a:t>MRP</a:t>
            </a:r>
            <a:r>
              <a:rPr lang="en-GB" sz="1800" dirty="0">
                <a:effectLst/>
                <a:latin typeface="Calibri" panose="020F0502020204030204" pitchFamily="34" charset="0"/>
                <a:ea typeface="Calibri" panose="020F0502020204030204" pitchFamily="34" charset="0"/>
              </a:rPr>
              <a:t> to charge in the Councils accounts how is the loan to be returned, form capital receipts?</a:t>
            </a:r>
          </a:p>
          <a:p>
            <a:pPr marL="45720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rPr>
              <a:t>VERY Topical at the moment with the DLUHC consultation on MRP finished last week </a:t>
            </a:r>
            <a:r>
              <a:rPr lang="en-GB" sz="1800" dirty="0">
                <a:effectLst/>
                <a:latin typeface="Calibri" panose="020F0502020204030204" pitchFamily="34" charset="0"/>
                <a:ea typeface="Calibri" panose="020F0502020204030204" pitchFamily="34" charset="0"/>
              </a:rPr>
              <a:t>-  Implication of the new consultation for DLUHC – looks like current relationship are ok, for a specific purpose – housing regeneration. Focusing on commercial need to charge MRP.</a:t>
            </a:r>
          </a:p>
          <a:p>
            <a:pPr marL="457200"/>
            <a:endParaRPr lang="en-GB" sz="1800" b="1" dirty="0">
              <a:effectLst/>
              <a:latin typeface="Calibri" panose="020F0502020204030204" pitchFamily="34" charset="0"/>
              <a:ea typeface="Calibri" panose="020F0502020204030204" pitchFamily="34" charset="0"/>
            </a:endParaRPr>
          </a:p>
          <a:p>
            <a:pPr marL="457200"/>
            <a:r>
              <a:rPr lang="en-GB" sz="1800" b="1" dirty="0">
                <a:effectLst/>
                <a:latin typeface="Calibri" panose="020F0502020204030204" pitchFamily="34" charset="0"/>
                <a:ea typeface="Calibri" panose="020F0502020204030204" pitchFamily="34" charset="0"/>
              </a:rPr>
              <a:t>Governance Arrangements –</a:t>
            </a:r>
            <a:r>
              <a:rPr lang="en-GB" sz="1800" b="0" dirty="0">
                <a:solidFill>
                  <a:srgbClr val="FF0000"/>
                </a:solidFill>
                <a:effectLst/>
                <a:latin typeface="Calibri" panose="020F0502020204030204" pitchFamily="34" charset="0"/>
                <a:ea typeface="Calibri" panose="020F0502020204030204" pitchFamily="34" charset="0"/>
              </a:rPr>
              <a:t>control and oversight from the Council – define roles and responsibilities – enables people to be held to account. </a:t>
            </a:r>
          </a:p>
          <a:p>
            <a:pPr marL="457200"/>
            <a:r>
              <a:rPr lang="en-GB" sz="1800" b="0" dirty="0">
                <a:solidFill>
                  <a:srgbClr val="FF0000"/>
                </a:solidFill>
                <a:effectLst/>
                <a:latin typeface="Calibri" panose="020F0502020204030204" pitchFamily="34" charset="0"/>
                <a:ea typeface="Calibri" panose="020F0502020204030204" pitchFamily="34" charset="0"/>
              </a:rPr>
              <a:t> </a:t>
            </a:r>
            <a:r>
              <a:rPr lang="en-GB" sz="1800" b="1" dirty="0">
                <a:solidFill>
                  <a:srgbClr val="FF0000"/>
                </a:solidFill>
                <a:effectLst/>
                <a:latin typeface="Calibri" panose="020F0502020204030204" pitchFamily="34" charset="0"/>
                <a:ea typeface="Calibri" panose="020F0502020204030204" pitchFamily="34" charset="0"/>
              </a:rPr>
              <a:t>The JV company </a:t>
            </a:r>
            <a:r>
              <a:rPr lang="en-GB" sz="1800" b="0" dirty="0">
                <a:solidFill>
                  <a:srgbClr val="FF0000"/>
                </a:solidFill>
                <a:effectLst/>
                <a:latin typeface="Calibri" panose="020F0502020204030204" pitchFamily="34" charset="0"/>
                <a:ea typeface="Calibri" panose="020F0502020204030204" pitchFamily="34" charset="0"/>
              </a:rPr>
              <a:t>had clear reporting guidelines, e.g. The Leader could not sit on the company hence the Deputy Leader did and the the Deputy Chief Exec made decision with the Leader at Council , rather than the chief exec who was on the board.</a:t>
            </a:r>
          </a:p>
          <a:p>
            <a:pPr marL="457200"/>
            <a:r>
              <a:rPr lang="en-GB" sz="1800" b="0" dirty="0">
                <a:solidFill>
                  <a:srgbClr val="FF0000"/>
                </a:solidFill>
                <a:effectLst/>
                <a:latin typeface="Calibri" panose="020F0502020204030204" pitchFamily="34" charset="0"/>
                <a:ea typeface="Calibri" panose="020F0502020204030204" pitchFamily="34" charset="0"/>
              </a:rPr>
              <a:t>The operation of the crem again had segregation of duties with different officers and Members sitting on the LLP and the holding company.</a:t>
            </a:r>
          </a:p>
          <a:p>
            <a:pPr marL="457200"/>
            <a:r>
              <a:rPr lang="en-GB" sz="1800" b="0" dirty="0">
                <a:solidFill>
                  <a:srgbClr val="FF0000"/>
                </a:solidFill>
                <a:effectLst/>
                <a:latin typeface="Calibri" panose="020F0502020204030204" pitchFamily="34" charset="0"/>
                <a:ea typeface="Calibri" panose="020F0502020204030204" pitchFamily="34" charset="0"/>
              </a:rPr>
              <a:t>All had and knew what they could authorise at what levels.</a:t>
            </a:r>
          </a:p>
          <a:p>
            <a:pPr marL="457200"/>
            <a:endParaRPr lang="en-GB" sz="1800" b="1" dirty="0">
              <a:effectLst/>
              <a:latin typeface="Calibri" panose="020F0502020204030204" pitchFamily="34" charset="0"/>
              <a:ea typeface="Calibri" panose="020F0502020204030204" pitchFamily="34" charset="0"/>
            </a:endParaRPr>
          </a:p>
          <a:p>
            <a:pPr marL="457200"/>
            <a:r>
              <a:rPr lang="en-GB" sz="1800" b="1" dirty="0">
                <a:effectLst/>
                <a:latin typeface="Calibri" panose="020F0502020204030204" pitchFamily="34" charset="0"/>
                <a:ea typeface="Calibri" panose="020F0502020204030204" pitchFamily="34" charset="0"/>
              </a:rPr>
              <a:t>Transparency / Reporting </a:t>
            </a:r>
            <a:r>
              <a:rPr lang="en-GB" sz="1800" dirty="0">
                <a:effectLst/>
                <a:latin typeface="Calibri" panose="020F0502020204030204" pitchFamily="34" charset="0"/>
                <a:ea typeface="Calibri" panose="020F0502020204030204" pitchFamily="34" charset="0"/>
              </a:rPr>
              <a:t>– (i) </a:t>
            </a:r>
            <a:r>
              <a:rPr lang="en-GB" sz="1800" b="1" dirty="0">
                <a:effectLst/>
                <a:latin typeface="Calibri" panose="020F0502020204030204" pitchFamily="34" charset="0"/>
                <a:ea typeface="Calibri" panose="020F0502020204030204" pitchFamily="34" charset="0"/>
              </a:rPr>
              <a:t>for the prison site </a:t>
            </a:r>
            <a:r>
              <a:rPr lang="en-GB" sz="1800" dirty="0">
                <a:effectLst/>
                <a:latin typeface="Calibri" panose="020F0502020204030204" pitchFamily="34" charset="0"/>
                <a:ea typeface="Calibri" panose="020F0502020204030204" pitchFamily="34" charset="0"/>
              </a:rPr>
              <a:t>-</a:t>
            </a:r>
          </a:p>
          <a:p>
            <a:pPr marL="457200"/>
            <a:r>
              <a:rPr lang="en-GB" sz="1800" dirty="0">
                <a:effectLst/>
                <a:latin typeface="Calibri" panose="020F0502020204030204" pitchFamily="34" charset="0"/>
                <a:ea typeface="Calibri" panose="020F0502020204030204" pitchFamily="34" charset="0"/>
              </a:rPr>
              <a:t>Transparency – code of ethics – financial reporting / narrative scrutiny / audit – run things by your auditors</a:t>
            </a:r>
          </a:p>
          <a:p>
            <a:pPr marL="0" indent="0">
              <a:buFont typeface="Arial" panose="020B0604020202020204" pitchFamily="34" charset="0"/>
              <a:buNone/>
            </a:pPr>
            <a:r>
              <a:rPr lang="en-GB" sz="1800" b="1" baseline="0" dirty="0"/>
              <a:t>Talked</a:t>
            </a:r>
            <a:r>
              <a:rPr lang="en-GB" sz="1800" baseline="0" dirty="0"/>
              <a:t> about Transparency and reporting on the previous slide in relation to clear information for </a:t>
            </a:r>
            <a:r>
              <a:rPr lang="en-GB" sz="1800" baseline="0" dirty="0" err="1"/>
              <a:t>scutiny</a:t>
            </a:r>
            <a:endParaRPr lang="en-GB" sz="1800" dirty="0">
              <a:effectLst/>
              <a:latin typeface="Calibri" panose="020F0502020204030204" pitchFamily="34" charset="0"/>
              <a:ea typeface="Calibri" panose="020F0502020204030204" pitchFamily="34" charset="0"/>
            </a:endParaRPr>
          </a:p>
          <a:p>
            <a:pPr marL="457200"/>
            <a:endParaRPr lang="en-GB" sz="1800" b="1" dirty="0">
              <a:effectLst/>
              <a:latin typeface="Calibri" panose="020F0502020204030204" pitchFamily="34" charset="0"/>
              <a:ea typeface="Calibri" panose="020F0502020204030204" pitchFamily="34" charset="0"/>
            </a:endParaRPr>
          </a:p>
          <a:p>
            <a:pPr marL="457200"/>
            <a:r>
              <a:rPr lang="en-GB" sz="1800" b="1" dirty="0">
                <a:effectLst/>
                <a:latin typeface="Calibri" panose="020F0502020204030204" pitchFamily="34" charset="0"/>
                <a:ea typeface="Calibri" panose="020F0502020204030204" pitchFamily="34" charset="0"/>
              </a:rPr>
              <a:t>Communication – (i) </a:t>
            </a:r>
            <a:r>
              <a:rPr lang="en-GB" sz="1800" b="0" dirty="0">
                <a:effectLst/>
                <a:latin typeface="Calibri" panose="020F0502020204030204" pitchFamily="34" charset="0"/>
                <a:ea typeface="Calibri" panose="020F0502020204030204" pitchFamily="34" charset="0"/>
              </a:rPr>
              <a:t>all tendering process went into the public domain in line with the council’s procurement regulations.</a:t>
            </a:r>
          </a:p>
          <a:p>
            <a:pPr marL="457200"/>
            <a:r>
              <a:rPr lang="en-GB" sz="1800" b="0" dirty="0">
                <a:effectLst/>
                <a:latin typeface="Calibri" panose="020F0502020204030204" pitchFamily="34" charset="0"/>
                <a:ea typeface="Calibri" panose="020F0502020204030204" pitchFamily="34" charset="0"/>
              </a:rPr>
              <a:t>(ii) Excellent communication between Finance / legal and the project manager for the crematorium as well as the prison site development</a:t>
            </a:r>
          </a:p>
          <a:p>
            <a:pPr marL="457200"/>
            <a:r>
              <a:rPr lang="en-GB" sz="1800" b="0" dirty="0">
                <a:effectLst/>
                <a:latin typeface="Calibri" panose="020F0502020204030204" pitchFamily="34" charset="0"/>
                <a:ea typeface="Calibri" panose="020F0502020204030204" pitchFamily="34" charset="0"/>
              </a:rPr>
              <a:t>(iii) Good external relationships developed –with contractors, developers, stakeholders – regular flyers, news letter , consultation session on the crem site and prison site, 4 months tour of the prison site by volunteers and archaeology opportunity</a:t>
            </a:r>
          </a:p>
          <a:p>
            <a:pPr marL="457200"/>
            <a:r>
              <a:rPr lang="en-GB" sz="1800" dirty="0">
                <a:effectLst/>
                <a:latin typeface="Calibri" panose="020F0502020204030204" pitchFamily="34" charset="0"/>
                <a:ea typeface="Calibri" panose="020F0502020204030204" pitchFamily="34" charset="0"/>
              </a:rPr>
              <a:t> </a:t>
            </a:r>
          </a:p>
          <a:p>
            <a:pPr marL="457200"/>
            <a:r>
              <a:rPr lang="en-GB" sz="1800" b="1" baseline="0" dirty="0"/>
              <a:t>External advice </a:t>
            </a:r>
            <a:r>
              <a:rPr lang="en-GB" sz="1800" baseline="0" dirty="0"/>
              <a:t>– Taken different types of advice for specific purposes e.g. legal – Localism Act 2011 S1-4 the power to form the companies</a:t>
            </a:r>
          </a:p>
          <a:p>
            <a:pPr marL="457200"/>
            <a:r>
              <a:rPr lang="en-GB" sz="1800" dirty="0">
                <a:effectLst/>
                <a:latin typeface="Calibri" panose="020F0502020204030204" pitchFamily="34" charset="0"/>
                <a:ea typeface="Calibri" panose="020F0502020204030204" pitchFamily="34" charset="0"/>
              </a:rPr>
              <a:t>for </a:t>
            </a:r>
            <a:r>
              <a:rPr lang="en-GB" sz="1800" b="1" dirty="0">
                <a:effectLst/>
                <a:latin typeface="Calibri" panose="020F0502020204030204" pitchFamily="34" charset="0"/>
                <a:ea typeface="Calibri" panose="020F0502020204030204" pitchFamily="34" charset="0"/>
              </a:rPr>
              <a:t>the prison site </a:t>
            </a:r>
            <a:r>
              <a:rPr lang="en-GB" sz="1800" dirty="0">
                <a:effectLst/>
                <a:latin typeface="Calibri" panose="020F0502020204030204" pitchFamily="34" charset="0"/>
                <a:ea typeface="Calibri" panose="020F0502020204030204" pitchFamily="34" charset="0"/>
              </a:rPr>
              <a:t>- Took advice at the outset of the project for legal set up – they supported us in the tendering and competitive dialogue process.</a:t>
            </a:r>
          </a:p>
          <a:p>
            <a:pPr marL="457200"/>
            <a:r>
              <a:rPr lang="en-GB" sz="1800" baseline="0" dirty="0"/>
              <a:t>development, </a:t>
            </a:r>
          </a:p>
          <a:p>
            <a:pPr marL="457200"/>
            <a:r>
              <a:rPr lang="en-GB" sz="1800" baseline="0" dirty="0"/>
              <a:t>Treasury management advisors –</a:t>
            </a:r>
            <a:r>
              <a:rPr lang="en-GB" sz="1800" b="1" baseline="0" dirty="0"/>
              <a:t> Link </a:t>
            </a:r>
            <a:r>
              <a:rPr lang="en-GB" sz="1800" baseline="0" dirty="0"/>
              <a:t>– to have discussions around </a:t>
            </a:r>
            <a:r>
              <a:rPr lang="en-GB" sz="1800" b="1" baseline="0" dirty="0"/>
              <a:t>ACCOUNTING TREATMENT</a:t>
            </a:r>
            <a:r>
              <a:rPr lang="en-GB" sz="1800" baseline="0" dirty="0"/>
              <a:t>. Specifically for the JV company and the  transfer of the land where no money exchanged hands, deferred capital receipts</a:t>
            </a:r>
          </a:p>
          <a:p>
            <a:pPr marL="457200"/>
            <a:r>
              <a:rPr lang="en-GB" sz="1800" b="1" baseline="0" dirty="0"/>
              <a:t>Property Company </a:t>
            </a:r>
            <a:r>
              <a:rPr lang="en-GB" sz="1800" baseline="0" dirty="0"/>
              <a:t>we took – tax advice and for the c</a:t>
            </a:r>
            <a:r>
              <a:rPr lang="en-GB" sz="1800" b="1" baseline="0" dirty="0"/>
              <a:t>rematorium</a:t>
            </a:r>
            <a:r>
              <a:rPr lang="en-GB" sz="1800" baseline="0" dirty="0"/>
              <a:t> took VAT advice (VAT as already explained and also corporation tax advice for the property company) – also used the relationship wit the councils.   </a:t>
            </a:r>
          </a:p>
          <a:p>
            <a:pPr marL="457200"/>
            <a:r>
              <a:rPr lang="en-GB" sz="1800" baseline="0" dirty="0"/>
              <a:t> </a:t>
            </a:r>
            <a:endParaRPr lang="en-GB" sz="1800" kern="0" dirty="0">
              <a:solidFill>
                <a:srgbClr val="FF0000"/>
              </a:solidFill>
            </a:endParaRPr>
          </a:p>
          <a:p>
            <a:pPr marL="457200"/>
            <a:r>
              <a:rPr lang="en-GB" sz="1800" b="1" dirty="0">
                <a:effectLst/>
                <a:latin typeface="Calibri" panose="020F0502020204030204" pitchFamily="34" charset="0"/>
                <a:ea typeface="Calibri" panose="020F0502020204030204" pitchFamily="34" charset="0"/>
              </a:rPr>
              <a:t>Monitoring costs </a:t>
            </a:r>
            <a:r>
              <a:rPr lang="en-GB" sz="1800" dirty="0">
                <a:effectLst/>
                <a:latin typeface="Calibri" panose="020F0502020204030204" pitchFamily="34" charset="0"/>
                <a:ea typeface="Calibri" panose="020F0502020204030204" pitchFamily="34" charset="0"/>
              </a:rPr>
              <a:t>– Treadmills quantity surveyor close working relationships with the council and </a:t>
            </a:r>
          </a:p>
          <a:p>
            <a:pPr marL="457200"/>
            <a:r>
              <a:rPr lang="en-GB" sz="1800" dirty="0">
                <a:effectLst/>
                <a:latin typeface="Calibri" panose="020F0502020204030204" pitchFamily="34" charset="0"/>
                <a:ea typeface="Calibri" panose="020F0502020204030204" pitchFamily="34" charset="0"/>
              </a:rPr>
              <a:t>The accounts were prepared by </a:t>
            </a:r>
            <a:r>
              <a:rPr lang="en-GB" sz="1800" dirty="0" err="1">
                <a:effectLst/>
                <a:latin typeface="Calibri" panose="020F0502020204030204" pitchFamily="34" charset="0"/>
                <a:ea typeface="Calibri" panose="020F0502020204030204" pitchFamily="34" charset="0"/>
              </a:rPr>
              <a:t>Wykeland</a:t>
            </a:r>
            <a:r>
              <a:rPr lang="en-GB" sz="1800" dirty="0">
                <a:effectLst/>
                <a:latin typeface="Calibri" panose="020F0502020204030204" pitchFamily="34" charset="0"/>
                <a:ea typeface="Calibri" panose="020F0502020204030204" pitchFamily="34" charset="0"/>
              </a:rPr>
              <a:t>, the developer partner, but there was the ned </a:t>
            </a:r>
            <a:r>
              <a:rPr lang="en-GB" sz="1800" dirty="0" err="1">
                <a:effectLst/>
                <a:latin typeface="Calibri" panose="020F0502020204030204" pitchFamily="34" charset="0"/>
                <a:ea typeface="Calibri" panose="020F0502020204030204" pitchFamily="34" charset="0"/>
              </a:rPr>
              <a:t>fr</a:t>
            </a:r>
            <a:r>
              <a:rPr lang="en-GB" sz="1800" dirty="0">
                <a:effectLst/>
                <a:latin typeface="Calibri" panose="020F0502020204030204" pitchFamily="34" charset="0"/>
                <a:ea typeface="Calibri" panose="020F0502020204030204" pitchFamily="34" charset="0"/>
              </a:rPr>
              <a:t> close monitoring.  External funding and borrowing supported the project from the Council’s capital programme and therefore the refection in the council’s </a:t>
            </a:r>
            <a:r>
              <a:rPr lang="en-GB" sz="1800" dirty="0" err="1">
                <a:effectLst/>
                <a:latin typeface="Calibri" panose="020F0502020204030204" pitchFamily="34" charset="0"/>
                <a:ea typeface="Calibri" panose="020F0502020204030204" pitchFamily="34" charset="0"/>
              </a:rPr>
              <a:t>acounts</a:t>
            </a:r>
            <a:r>
              <a:rPr lang="en-GB" sz="1800" dirty="0">
                <a:effectLst/>
                <a:latin typeface="Calibri" panose="020F0502020204030204" pitchFamily="34" charset="0"/>
                <a:ea typeface="Calibri" panose="020F0502020204030204" pitchFamily="34" charset="0"/>
              </a:rPr>
              <a:t> had to agree / match with JV accounts.</a:t>
            </a:r>
          </a:p>
          <a:p>
            <a:pPr marL="457200"/>
            <a:r>
              <a:rPr lang="en-GB" sz="1800" dirty="0">
                <a:effectLst/>
                <a:latin typeface="Calibri" panose="020F0502020204030204" pitchFamily="34" charset="0"/>
                <a:ea typeface="Calibri" panose="020F0502020204030204" pitchFamily="34" charset="0"/>
              </a:rPr>
              <a:t>Close working relationships between Finance at HDC and Finance at </a:t>
            </a:r>
            <a:r>
              <a:rPr lang="en-GB" sz="1800" dirty="0" err="1">
                <a:effectLst/>
                <a:latin typeface="Calibri" panose="020F0502020204030204" pitchFamily="34" charset="0"/>
                <a:ea typeface="Calibri" panose="020F0502020204030204" pitchFamily="34" charset="0"/>
              </a:rPr>
              <a:t>Wykeland</a:t>
            </a:r>
            <a:r>
              <a:rPr lang="en-GB" sz="1800" dirty="0">
                <a:effectLst/>
                <a:latin typeface="Calibri" panose="020F0502020204030204" pitchFamily="34" charset="0"/>
                <a:ea typeface="Calibri" panose="020F0502020204030204" pitchFamily="34" charset="0"/>
              </a:rPr>
              <a:t> over came the difficulties and we worked well as a team</a:t>
            </a:r>
          </a:p>
          <a:p>
            <a:pPr marL="457200"/>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20819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0" indent="-400050">
              <a:buAutoNum type="romanLcParenBoth"/>
            </a:pPr>
            <a:r>
              <a:rPr lang="en-GB" sz="1800" b="0" u="sng" dirty="0">
                <a:effectLst/>
                <a:latin typeface="Calibri" panose="020F0502020204030204" pitchFamily="34" charset="0"/>
                <a:ea typeface="Calibri" panose="020F0502020204030204" pitchFamily="34" charset="0"/>
              </a:rPr>
              <a:t>Increasing  costs of the project </a:t>
            </a:r>
            <a:r>
              <a:rPr lang="en-GB" sz="1800" dirty="0">
                <a:effectLst/>
                <a:latin typeface="Calibri" panose="020F0502020204030204" pitchFamily="34" charset="0"/>
                <a:ea typeface="Calibri" panose="020F0502020204030204" pitchFamily="34" charset="0"/>
              </a:rPr>
              <a:t>– </a:t>
            </a:r>
          </a:p>
          <a:p>
            <a:pPr marL="742950" indent="-285750">
              <a:buFontTx/>
              <a:buChar char="-"/>
            </a:pPr>
            <a:r>
              <a:rPr lang="en-GB" sz="1800" b="1" dirty="0">
                <a:effectLst/>
                <a:latin typeface="Calibri" panose="020F0502020204030204" pitchFamily="34" charset="0"/>
                <a:ea typeface="Calibri" panose="020F0502020204030204" pitchFamily="34" charset="0"/>
              </a:rPr>
              <a:t>Hidden costs / competitive dialogue process </a:t>
            </a:r>
            <a:r>
              <a:rPr lang="en-GB" sz="1800" dirty="0">
                <a:effectLst/>
                <a:latin typeface="Calibri" panose="020F0502020204030204" pitchFamily="34" charset="0"/>
                <a:ea typeface="Calibri" panose="020F0502020204030204" pitchFamily="34" charset="0"/>
              </a:rPr>
              <a:t>– took a over a year / increase in legal fees. BUT the developer paid half those fees.</a:t>
            </a:r>
          </a:p>
          <a:p>
            <a:pPr marL="742950" indent="-285750">
              <a:buFontTx/>
              <a:buChar char="-"/>
            </a:pPr>
            <a:r>
              <a:rPr lang="en-GB" sz="1800" b="1" dirty="0">
                <a:effectLst/>
                <a:latin typeface="Calibri" panose="020F0502020204030204" pitchFamily="34" charset="0"/>
                <a:ea typeface="Calibri" panose="020F0502020204030204" pitchFamily="34" charset="0"/>
              </a:rPr>
              <a:t>Income form the site </a:t>
            </a:r>
            <a:r>
              <a:rPr lang="en-GB" sz="1800" dirty="0">
                <a:effectLst/>
                <a:latin typeface="Calibri" panose="020F0502020204030204" pitchFamily="34" charset="0"/>
                <a:ea typeface="Calibri" panose="020F0502020204030204" pitchFamily="34" charset="0"/>
              </a:rPr>
              <a:t>covers the borrowing and MRP costs and results in a small surplus.</a:t>
            </a:r>
          </a:p>
          <a:p>
            <a:pPr marL="742950" indent="-285750">
              <a:buFontTx/>
              <a:buChar char="-"/>
            </a:pPr>
            <a:r>
              <a:rPr lang="en-GB" sz="1800" dirty="0">
                <a:effectLst/>
                <a:latin typeface="Calibri" panose="020F0502020204030204" pitchFamily="34" charset="0"/>
                <a:ea typeface="Calibri" panose="020F0502020204030204" pitchFamily="34" charset="0"/>
              </a:rPr>
              <a:t>No longer proceed -  (Did have a reserve approved by members for development by member for The property company had incurred set up cost when in March 2020 the PWLB brought out eh consultation that suggested that if borrowing occurred for a commercial purpose then further borrowing form the PWLB for council services would not be possible.  </a:t>
            </a:r>
          </a:p>
          <a:p>
            <a:pPr marL="742950" indent="-285750">
              <a:buFontTx/>
              <a:buChar char="-"/>
            </a:pPr>
            <a:r>
              <a:rPr lang="en-GB" sz="1800" dirty="0">
                <a:effectLst/>
                <a:latin typeface="Calibri" panose="020F0502020204030204" pitchFamily="34" charset="0"/>
                <a:ea typeface="Calibri" panose="020F0502020204030204" pitchFamily="34" charset="0"/>
              </a:rPr>
              <a:t>The </a:t>
            </a:r>
            <a:r>
              <a:rPr lang="en-GB" sz="1800" b="1" dirty="0">
                <a:effectLst/>
                <a:latin typeface="Calibri" panose="020F0502020204030204" pitchFamily="34" charset="0"/>
                <a:ea typeface="Calibri" panose="020F0502020204030204" pitchFamily="34" charset="0"/>
              </a:rPr>
              <a:t>property company did not continue </a:t>
            </a:r>
            <a:r>
              <a:rPr lang="en-GB" sz="1800" dirty="0">
                <a:effectLst/>
                <a:latin typeface="Calibri" panose="020F0502020204030204" pitchFamily="34" charset="0"/>
                <a:ea typeface="Calibri" panose="020F0502020204030204" pitchFamily="34" charset="0"/>
              </a:rPr>
              <a:t>– communication was key with those contracts that were held, and also with members.  The report describes in September 2020 that it was no longer viable due to market conditions due to covid along with Consultation from PWLB.</a:t>
            </a:r>
          </a:p>
          <a:p>
            <a:pPr marL="742950" indent="-285750">
              <a:buFontTx/>
              <a:buChar char="-"/>
            </a:pPr>
            <a:endParaRPr lang="en-GB" sz="1800" dirty="0">
              <a:effectLst/>
              <a:latin typeface="Calibri" panose="020F0502020204030204" pitchFamily="34" charset="0"/>
              <a:ea typeface="Calibri" panose="020F0502020204030204" pitchFamily="34" charset="0"/>
            </a:endParaRPr>
          </a:p>
          <a:p>
            <a:pPr marL="457200" indent="0">
              <a:buNone/>
            </a:pPr>
            <a:r>
              <a:rPr lang="en-GB" sz="1800" dirty="0">
                <a:effectLst/>
                <a:latin typeface="Calibri" panose="020F0502020204030204" pitchFamily="34" charset="0"/>
                <a:ea typeface="Calibri" panose="020F0502020204030204" pitchFamily="34" charset="0"/>
              </a:rPr>
              <a:t>Good communication with members and the working relationship between Members, Officers and the developer </a:t>
            </a:r>
          </a:p>
          <a:p>
            <a:pPr marL="457200" indent="0">
              <a:buNone/>
            </a:pPr>
            <a:endParaRPr lang="en-GB" sz="1800" dirty="0">
              <a:effectLst/>
              <a:latin typeface="Calibri" panose="020F0502020204030204" pitchFamily="34" charset="0"/>
              <a:ea typeface="Calibri" panose="020F0502020204030204" pitchFamily="34" charset="0"/>
            </a:endParaRPr>
          </a:p>
          <a:p>
            <a:pPr marL="457200"/>
            <a:r>
              <a:rPr lang="en-GB" sz="1800" dirty="0">
                <a:effectLst/>
                <a:latin typeface="Calibri" panose="020F0502020204030204" pitchFamily="34" charset="0"/>
                <a:ea typeface="Calibri" panose="020F0502020204030204" pitchFamily="34" charset="0"/>
              </a:rPr>
              <a:t>(ii) </a:t>
            </a:r>
            <a:r>
              <a:rPr lang="en-GB" sz="1800" u="sng" dirty="0">
                <a:effectLst/>
                <a:latin typeface="Calibri" panose="020F0502020204030204" pitchFamily="34" charset="0"/>
                <a:ea typeface="Calibri" panose="020F0502020204030204" pitchFamily="34" charset="0"/>
              </a:rPr>
              <a:t>appointing the right contractor </a:t>
            </a:r>
            <a:r>
              <a:rPr lang="en-GB" sz="1800" dirty="0">
                <a:effectLst/>
                <a:latin typeface="Calibri" panose="020F0502020204030204" pitchFamily="34" charset="0"/>
                <a:ea typeface="Calibri" panose="020F0502020204030204" pitchFamily="34" charset="0"/>
              </a:rPr>
              <a:t>/ Investment Manager / developer - - </a:t>
            </a:r>
          </a:p>
          <a:p>
            <a:pPr marL="457200"/>
            <a:r>
              <a:rPr lang="en-GB" sz="1800" b="1" dirty="0">
                <a:effectLst/>
                <a:latin typeface="Calibri" panose="020F0502020204030204" pitchFamily="34" charset="0"/>
                <a:ea typeface="Calibri" panose="020F0502020204030204" pitchFamily="34" charset="0"/>
              </a:rPr>
              <a:t>unforeseen costs </a:t>
            </a:r>
            <a:r>
              <a:rPr lang="en-GB" sz="1800" dirty="0">
                <a:effectLst/>
                <a:latin typeface="Calibri" panose="020F0502020204030204" pitchFamily="34" charset="0"/>
                <a:ea typeface="Calibri" panose="020F0502020204030204" pitchFamily="34" charset="0"/>
              </a:rPr>
              <a:t>– </a:t>
            </a:r>
            <a:r>
              <a:rPr lang="en-GB" sz="1800" b="1" dirty="0">
                <a:effectLst/>
                <a:latin typeface="Calibri" panose="020F0502020204030204" pitchFamily="34" charset="0"/>
                <a:ea typeface="Calibri" panose="020F0502020204030204" pitchFamily="34" charset="0"/>
              </a:rPr>
              <a:t>CREMATORIUM</a:t>
            </a:r>
            <a:r>
              <a:rPr lang="en-GB" sz="1800" dirty="0">
                <a:effectLst/>
                <a:latin typeface="Calibri" panose="020F0502020204030204" pitchFamily="34" charset="0"/>
                <a:ea typeface="Calibri" panose="020F0502020204030204" pitchFamily="34" charset="0"/>
              </a:rPr>
              <a:t> - waterlogged site -  who picks up the cost Council or the contractor – negotiation – council legal contracts in a strong position</a:t>
            </a:r>
          </a:p>
          <a:p>
            <a:pPr marL="457200"/>
            <a:r>
              <a:rPr lang="en-GB" sz="1800" dirty="0">
                <a:effectLst/>
                <a:latin typeface="Calibri" panose="020F0502020204030204" pitchFamily="34" charset="0"/>
                <a:ea typeface="Calibri" panose="020F0502020204030204" pitchFamily="34" charset="0"/>
              </a:rPr>
              <a:t>Good relationship with the contractor – regular weekly meetings on </a:t>
            </a:r>
            <a:r>
              <a:rPr lang="en-GB" sz="1800" dirty="0" err="1">
                <a:effectLst/>
                <a:latin typeface="Calibri" panose="020F0502020204030204" pitchFamily="34" charset="0"/>
                <a:ea typeface="Calibri" panose="020F0502020204030204" pitchFamily="34" charset="0"/>
              </a:rPr>
              <a:t>iste</a:t>
            </a:r>
            <a:r>
              <a:rPr lang="en-GB" sz="1800" dirty="0">
                <a:effectLst/>
                <a:latin typeface="Calibri" panose="020F0502020204030204" pitchFamily="34" charset="0"/>
                <a:ea typeface="Calibri" panose="020F0502020204030204" pitchFamily="34" charset="0"/>
              </a:rPr>
              <a:t> – employed external support on the unforeseen costs – waterlogged site (DD done sufficiently) who picks up the cost Council or the contractor – negotiation – council legal contracts in a strong positional crem build – this relationship was invaluable</a:t>
            </a:r>
          </a:p>
          <a:p>
            <a:pPr marL="457200"/>
            <a:r>
              <a:rPr lang="en-GB" sz="1800" dirty="0">
                <a:effectLst/>
                <a:latin typeface="Calibri" panose="020F0502020204030204" pitchFamily="34" charset="0"/>
                <a:ea typeface="Calibri" panose="020F0502020204030204" pitchFamily="34" charset="0"/>
              </a:rPr>
              <a:t>, good support network – and with Wilmot Dixon</a:t>
            </a:r>
          </a:p>
          <a:p>
            <a:pPr marL="457200"/>
            <a:endParaRPr lang="en-GB" sz="1800" dirty="0">
              <a:effectLst/>
              <a:latin typeface="Calibri" panose="020F0502020204030204" pitchFamily="34" charset="0"/>
              <a:ea typeface="Calibri" panose="020F050202020403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(iii</a:t>
            </a:r>
            <a:r>
              <a:rPr lang="en-GB" sz="1800" u="sng" dirty="0">
                <a:effectLst/>
                <a:latin typeface="Calibri" panose="020F0502020204030204" pitchFamily="34" charset="0"/>
                <a:ea typeface="Calibri" panose="020F0502020204030204" pitchFamily="34" charset="0"/>
              </a:rPr>
              <a:t>) due diligence </a:t>
            </a:r>
            <a:r>
              <a:rPr lang="en-GB" sz="1800" dirty="0">
                <a:effectLst/>
                <a:latin typeface="Calibri" panose="020F0502020204030204" pitchFamily="34" charset="0"/>
                <a:ea typeface="Calibri" panose="020F0502020204030204" pitchFamily="34" charset="0"/>
              </a:rPr>
              <a:t>– Prison site – </a:t>
            </a:r>
            <a:r>
              <a:rPr lang="en-GB" sz="1800" b="1" dirty="0">
                <a:effectLst/>
                <a:latin typeface="Calibri" panose="020F0502020204030204" pitchFamily="34" charset="0"/>
                <a:ea typeface="Calibri" panose="020F0502020204030204" pitchFamily="34" charset="0"/>
              </a:rPr>
              <a:t>appointing the contractor </a:t>
            </a:r>
            <a:r>
              <a:rPr lang="en-GB" sz="1800" dirty="0">
                <a:effectLst/>
                <a:latin typeface="Calibri" panose="020F0502020204030204" pitchFamily="34" charset="0"/>
                <a:ea typeface="Calibri" panose="020F0502020204030204" pitchFamily="34" charset="0"/>
              </a:rPr>
              <a:t>- Press cutting – HH – appointed Moody’s a local developer for phase 1, Phase 2 and an alternative for phase 3 but due to Covid liquidations, so retendered and only a few weeks that held up the development – went with Moodys – Press article</a:t>
            </a:r>
          </a:p>
          <a:p>
            <a:pPr marL="457200"/>
            <a:endParaRPr lang="en-GB" sz="1800" dirty="0">
              <a:effectLst/>
              <a:latin typeface="Calibri" panose="020F0502020204030204" pitchFamily="34" charset="0"/>
              <a:ea typeface="Calibri" panose="020F050202020403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lang="en-GB" sz="1800" u="sng" dirty="0">
                <a:effectLst/>
                <a:latin typeface="Calibri" panose="020F0502020204030204" pitchFamily="34" charset="0"/>
                <a:ea typeface="Calibri" panose="020F0502020204030204" pitchFamily="34" charset="0"/>
              </a:rPr>
              <a:t>(iv) Meetings and who should attend </a:t>
            </a:r>
            <a:r>
              <a:rPr lang="en-GB" sz="1800" u="none" dirty="0">
                <a:effectLst/>
                <a:latin typeface="Calibri" panose="020F0502020204030204" pitchFamily="34" charset="0"/>
                <a:ea typeface="Calibri" panose="020F0502020204030204" pitchFamily="34" charset="0"/>
              </a:rPr>
              <a:t>– Although the governance structure were set up, for </a:t>
            </a:r>
            <a:r>
              <a:rPr lang="en-GB" sz="1800" u="none" dirty="0" err="1">
                <a:effectLst/>
                <a:latin typeface="Calibri" panose="020F0502020204030204" pitchFamily="34" charset="0"/>
                <a:ea typeface="Calibri" panose="020F0502020204030204" pitchFamily="34" charset="0"/>
              </a:rPr>
              <a:t>te</a:t>
            </a:r>
            <a:r>
              <a:rPr lang="en-GB" sz="1800" u="none" dirty="0">
                <a:effectLst/>
                <a:latin typeface="Calibri" panose="020F0502020204030204" pitchFamily="34" charset="0"/>
                <a:ea typeface="Calibri" panose="020F0502020204030204" pitchFamily="34" charset="0"/>
              </a:rPr>
              <a:t> JV company in the first few months the board 2 form the developer and chief exec / deputy leader form the Council – decisions were being made that were nit passed down and across </a:t>
            </a:r>
            <a:r>
              <a:rPr lang="en-GB" sz="1800" u="none" dirty="0" err="1">
                <a:effectLst/>
                <a:latin typeface="Calibri" panose="020F0502020204030204" pitchFamily="34" charset="0"/>
                <a:ea typeface="Calibri" panose="020F0502020204030204" pitchFamily="34" charset="0"/>
              </a:rPr>
              <a:t>ot</a:t>
            </a:r>
            <a:r>
              <a:rPr lang="en-GB" sz="1800" u="none" dirty="0">
                <a:effectLst/>
                <a:latin typeface="Calibri" panose="020F0502020204030204" pitchFamily="34" charset="0"/>
                <a:ea typeface="Calibri" panose="020F0502020204030204" pitchFamily="34" charset="0"/>
              </a:rPr>
              <a:t> the developer form officer</a:t>
            </a:r>
            <a:r>
              <a:rPr lang="en-GB" sz="1800" b="1" u="none" dirty="0">
                <a:effectLst/>
                <a:latin typeface="Calibri" panose="020F0502020204030204" pitchFamily="34" charset="0"/>
                <a:ea typeface="Calibri" panose="020F0502020204030204" pitchFamily="34" charset="0"/>
              </a:rPr>
              <a:t>.  The solution was increased communication and the </a:t>
            </a:r>
            <a:r>
              <a:rPr lang="en-GB" sz="1800" b="1" u="none" dirty="0" err="1">
                <a:effectLst/>
                <a:latin typeface="Calibri" panose="020F0502020204030204" pitchFamily="34" charset="0"/>
                <a:ea typeface="Calibri" panose="020F0502020204030204" pitchFamily="34" charset="0"/>
              </a:rPr>
              <a:t>dveleopr</a:t>
            </a:r>
            <a:r>
              <a:rPr lang="en-GB" sz="1800" b="1" u="none" dirty="0">
                <a:effectLst/>
                <a:latin typeface="Calibri" panose="020F0502020204030204" pitchFamily="34" charset="0"/>
                <a:ea typeface="Calibri" panose="020F0502020204030204" pitchFamily="34" charset="0"/>
              </a:rPr>
              <a:t> was invited to the council operational </a:t>
            </a:r>
            <a:r>
              <a:rPr lang="en-GB" sz="1800" b="1" u="none" dirty="0" err="1">
                <a:effectLst/>
                <a:latin typeface="Calibri" panose="020F0502020204030204" pitchFamily="34" charset="0"/>
                <a:ea typeface="Calibri" panose="020F0502020204030204" pitchFamily="34" charset="0"/>
              </a:rPr>
              <a:t>meetigs</a:t>
            </a:r>
            <a:r>
              <a:rPr lang="en-GB" sz="1800" b="1" u="none" dirty="0">
                <a:effectLst/>
                <a:latin typeface="Calibri" panose="020F0502020204030204" pitchFamily="34" charset="0"/>
                <a:ea typeface="Calibri" panose="020F0502020204030204" pitchFamily="34" charset="0"/>
              </a:rPr>
              <a:t> – this improved the position</a:t>
            </a:r>
          </a:p>
          <a:p>
            <a:pPr marL="457200"/>
            <a:endParaRPr lang="en-GB" sz="1800" dirty="0">
              <a:effectLst/>
              <a:latin typeface="Calibri" panose="020F0502020204030204" pitchFamily="34" charset="0"/>
              <a:ea typeface="Calibri" panose="020F0502020204030204" pitchFamily="34" charset="0"/>
            </a:endParaRPr>
          </a:p>
          <a:p>
            <a:pPr marL="457200"/>
            <a:r>
              <a:rPr lang="en-GB" sz="1800" dirty="0">
                <a:effectLst/>
                <a:latin typeface="Calibri" panose="020F0502020204030204" pitchFamily="34" charset="0"/>
                <a:ea typeface="Calibri" panose="020F0502020204030204" pitchFamily="34" charset="0"/>
              </a:rPr>
              <a:t>(v) – Volume of Work –(A)  General increased in work load an covid, it was difficult to ensure on top of everything all </a:t>
            </a:r>
            <a:r>
              <a:rPr lang="en-GB" sz="1800" dirty="0" err="1">
                <a:effectLst/>
                <a:latin typeface="Calibri" panose="020F0502020204030204" pitchFamily="34" charset="0"/>
                <a:ea typeface="Calibri" panose="020F0502020204030204" pitchFamily="34" charset="0"/>
              </a:rPr>
              <a:t>teh</a:t>
            </a:r>
            <a:r>
              <a:rPr lang="en-GB" sz="1800" dirty="0">
                <a:effectLst/>
                <a:latin typeface="Calibri" panose="020F0502020204030204" pitchFamily="34" charset="0"/>
                <a:ea typeface="Calibri" panose="020F0502020204030204" pitchFamily="34" charset="0"/>
              </a:rPr>
              <a:t> time – </a:t>
            </a:r>
            <a:r>
              <a:rPr lang="en-GB" sz="1800" b="1" dirty="0">
                <a:effectLst/>
                <a:latin typeface="Calibri" panose="020F0502020204030204" pitchFamily="34" charset="0"/>
                <a:ea typeface="Calibri" panose="020F0502020204030204" pitchFamily="34" charset="0"/>
              </a:rPr>
              <a:t>report in </a:t>
            </a:r>
            <a:r>
              <a:rPr lang="en-GB" sz="1800" b="1" dirty="0" err="1">
                <a:effectLst/>
                <a:latin typeface="Calibri" panose="020F0502020204030204" pitchFamily="34" charset="0"/>
                <a:ea typeface="Calibri" panose="020F0502020204030204" pitchFamily="34" charset="0"/>
              </a:rPr>
              <a:t>quaryrely</a:t>
            </a:r>
            <a:r>
              <a:rPr lang="en-GB" sz="1800" b="1" dirty="0">
                <a:effectLst/>
                <a:latin typeface="Calibri" panose="020F0502020204030204" pitchFamily="34" charset="0"/>
                <a:ea typeface="Calibri" panose="020F0502020204030204" pitchFamily="34" charset="0"/>
              </a:rPr>
              <a:t> bases helped to ensure we were</a:t>
            </a:r>
          </a:p>
          <a:p>
            <a:pPr marL="457200"/>
            <a:r>
              <a:rPr lang="en-GB" sz="1800" dirty="0">
                <a:effectLst/>
                <a:latin typeface="Calibri" panose="020F0502020204030204" pitchFamily="34" charset="0"/>
                <a:ea typeface="Calibri" panose="020F0502020204030204" pitchFamily="34" charset="0"/>
              </a:rPr>
              <a:t>(B)Difficulty employing the crematorium </a:t>
            </a:r>
            <a:r>
              <a:rPr lang="en-GB" sz="1800" dirty="0" err="1">
                <a:effectLst/>
                <a:latin typeface="Calibri" panose="020F0502020204030204" pitchFamily="34" charset="0"/>
                <a:ea typeface="Calibri" panose="020F0502020204030204" pitchFamily="34" charset="0"/>
              </a:rPr>
              <a:t>mamager</a:t>
            </a:r>
            <a:r>
              <a:rPr lang="en-GB" sz="1800" dirty="0">
                <a:effectLst/>
                <a:latin typeface="Calibri" panose="020F0502020204030204" pitchFamily="34" charset="0"/>
                <a:ea typeface="Calibri" panose="020F0502020204030204" pitchFamily="34" charset="0"/>
              </a:rPr>
              <a:t> and </a:t>
            </a:r>
            <a:r>
              <a:rPr lang="en-GB" sz="1800" dirty="0" err="1">
                <a:effectLst/>
                <a:latin typeface="Calibri" panose="020F0502020204030204" pitchFamily="34" charset="0"/>
                <a:ea typeface="Calibri" panose="020F0502020204030204" pitchFamily="34" charset="0"/>
              </a:rPr>
              <a:t>assitsnace</a:t>
            </a:r>
            <a:r>
              <a:rPr lang="en-GB" sz="1800" dirty="0">
                <a:effectLst/>
                <a:latin typeface="Calibri" panose="020F0502020204030204" pitchFamily="34" charset="0"/>
                <a:ea typeface="Calibri" panose="020F0502020204030204" pitchFamily="34" charset="0"/>
              </a:rPr>
              <a:t> – put pressure on time takes to recruit – </a:t>
            </a:r>
            <a:r>
              <a:rPr lang="en-GB" sz="1800" b="1" dirty="0">
                <a:effectLst/>
                <a:latin typeface="Calibri" panose="020F0502020204030204" pitchFamily="34" charset="0"/>
                <a:ea typeface="Calibri" panose="020F0502020204030204" pitchFamily="34" charset="0"/>
              </a:rPr>
              <a:t>spread </a:t>
            </a:r>
            <a:r>
              <a:rPr lang="en-GB" sz="1800" b="1" dirty="0" err="1">
                <a:effectLst/>
                <a:latin typeface="Calibri" panose="020F0502020204030204" pitchFamily="34" charset="0"/>
                <a:ea typeface="Calibri" panose="020F0502020204030204" pitchFamily="34" charset="0"/>
              </a:rPr>
              <a:t>reesponsibilities</a:t>
            </a:r>
            <a:r>
              <a:rPr lang="en-GB" sz="1800" b="1" dirty="0">
                <a:effectLst/>
                <a:latin typeface="Calibri" panose="020F0502020204030204" pitchFamily="34" charset="0"/>
                <a:ea typeface="Calibri" panose="020F0502020204030204" pitchFamily="34" charset="0"/>
              </a:rPr>
              <a:t> wider round the Council and employed facilities manger and trained them up – Crematorium open in March 2022 – recent quote from the Project manger an commercial Head </a:t>
            </a:r>
            <a:r>
              <a:rPr lang="en-GB" sz="1800" b="1" dirty="0" err="1">
                <a:effectLst/>
                <a:latin typeface="Calibri" panose="020F0502020204030204" pitchFamily="34" charset="0"/>
                <a:ea typeface="Calibri" panose="020F0502020204030204" pitchFamily="34" charset="0"/>
              </a:rPr>
              <a:t>fo</a:t>
            </a:r>
            <a:r>
              <a:rPr lang="en-GB" sz="1800" b="1" dirty="0">
                <a:effectLst/>
                <a:latin typeface="Calibri" panose="020F0502020204030204" pitchFamily="34" charset="0"/>
                <a:ea typeface="Calibri" panose="020F0502020204030204" pitchFamily="34" charset="0"/>
              </a:rPr>
              <a:t> </a:t>
            </a:r>
            <a:r>
              <a:rPr lang="en-GB" sz="1800" b="1" dirty="0" err="1">
                <a:effectLst/>
                <a:latin typeface="Calibri" panose="020F0502020204030204" pitchFamily="34" charset="0"/>
                <a:ea typeface="Calibri" panose="020F0502020204030204" pitchFamily="34" charset="0"/>
              </a:rPr>
              <a:t>Drvice</a:t>
            </a:r>
            <a:r>
              <a:rPr lang="en-GB" sz="1800" b="1" dirty="0">
                <a:effectLst/>
                <a:latin typeface="Calibri" panose="020F0502020204030204" pitchFamily="34" charset="0"/>
                <a:ea typeface="Calibri" panose="020F0502020204030204" pitchFamily="34" charset="0"/>
              </a:rPr>
              <a:t> ‘super proud’</a:t>
            </a:r>
          </a:p>
          <a:p>
            <a:pPr marL="457200"/>
            <a:r>
              <a:rPr lang="en-GB" sz="1800" b="1" dirty="0">
                <a:effectLst/>
                <a:latin typeface="Calibri" panose="020F0502020204030204" pitchFamily="34" charset="0"/>
                <a:ea typeface="Calibri" panose="020F0502020204030204" pitchFamily="34" charset="0"/>
              </a:rPr>
              <a:t>(c) </a:t>
            </a:r>
          </a:p>
          <a:p>
            <a:pPr marL="457200"/>
            <a:endParaRPr lang="en-GB" sz="1800" b="1" dirty="0">
              <a:effectLst/>
              <a:latin typeface="Calibri" panose="020F0502020204030204" pitchFamily="34" charset="0"/>
              <a:ea typeface="Calibri" panose="020F0502020204030204" pitchFamily="34" charset="0"/>
            </a:endParaRPr>
          </a:p>
          <a:p>
            <a:pPr marL="457200"/>
            <a:endParaRPr lang="en-GB" sz="18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62743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mj-lt"/>
              <a:buNone/>
            </a:pPr>
            <a:r>
              <a:rPr lang="en-GB" sz="1800" b="1" dirty="0">
                <a:solidFill>
                  <a:srgbClr val="FF0000"/>
                </a:solidFill>
                <a:effectLst/>
                <a:latin typeface="Calibri" panose="020F0502020204030204" pitchFamily="34" charset="0"/>
                <a:ea typeface="Times New Roman" panose="02020603050405020304" pitchFamily="18" charset="0"/>
              </a:rPr>
              <a:t>Learning</a:t>
            </a:r>
            <a:r>
              <a:rPr lang="en-GB" sz="1800" dirty="0">
                <a:solidFill>
                  <a:srgbClr val="FF0000"/>
                </a:solidFill>
                <a:effectLst/>
                <a:latin typeface="Calibri" panose="020F0502020204030204" pitchFamily="34" charset="0"/>
                <a:ea typeface="Calibri" panose="020F0502020204030204" pitchFamily="34" charset="0"/>
              </a:rPr>
              <a:t>         (i) </a:t>
            </a:r>
            <a:r>
              <a:rPr lang="en-GB" sz="1800" b="1" u="sng" dirty="0">
                <a:solidFill>
                  <a:srgbClr val="FF0000"/>
                </a:solidFill>
                <a:effectLst/>
                <a:latin typeface="Calibri" panose="020F0502020204030204" pitchFamily="34" charset="0"/>
                <a:ea typeface="Calibri" panose="020F0502020204030204" pitchFamily="34" charset="0"/>
              </a:rPr>
              <a:t>Purpose / structure </a:t>
            </a:r>
            <a:r>
              <a:rPr lang="en-GB" sz="1800" dirty="0">
                <a:solidFill>
                  <a:srgbClr val="FF0000"/>
                </a:solidFill>
                <a:effectLst/>
                <a:latin typeface="Calibri" panose="020F0502020204030204" pitchFamily="34" charset="0"/>
                <a:ea typeface="Calibri" panose="020F0502020204030204" pitchFamily="34" charset="0"/>
              </a:rPr>
              <a:t>– know why you want a company – it achieves the objectives- use the </a:t>
            </a:r>
            <a:r>
              <a:rPr lang="en-GB" sz="1800" b="1" dirty="0">
                <a:solidFill>
                  <a:srgbClr val="FF0000"/>
                </a:solidFill>
                <a:effectLst/>
                <a:latin typeface="Calibri" panose="020F0502020204030204" pitchFamily="34" charset="0"/>
                <a:ea typeface="Calibri" panose="020F0502020204030204" pitchFamily="34" charset="0"/>
              </a:rPr>
              <a:t>right delivery models </a:t>
            </a:r>
            <a:r>
              <a:rPr lang="en-GB" sz="1800" dirty="0">
                <a:solidFill>
                  <a:srgbClr val="FF0000"/>
                </a:solidFill>
                <a:effectLst/>
                <a:latin typeface="Calibri" panose="020F0502020204030204" pitchFamily="34" charset="0"/>
                <a:ea typeface="Calibri" panose="020F0502020204030204" pitchFamily="34" charset="0"/>
              </a:rPr>
              <a:t>which provide the </a:t>
            </a:r>
            <a:r>
              <a:rPr lang="en-GB" sz="1800" b="1" dirty="0">
                <a:solidFill>
                  <a:srgbClr val="FF0000"/>
                </a:solidFill>
                <a:effectLst/>
                <a:latin typeface="Calibri" panose="020F0502020204030204" pitchFamily="34" charset="0"/>
                <a:ea typeface="Calibri" panose="020F0502020204030204" pitchFamily="34" charset="0"/>
              </a:rPr>
              <a:t>right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FF0000"/>
                </a:solidFill>
                <a:effectLst/>
                <a:latin typeface="Calibri" panose="020F0502020204030204" pitchFamily="34" charset="0"/>
                <a:ea typeface="Calibri" panose="020F0502020204030204" pitchFamily="34" charset="0"/>
              </a:rPr>
              <a:t>		</a:t>
            </a:r>
            <a:endParaRPr lang="en-GB" sz="1800" dirty="0">
              <a:solidFill>
                <a:srgbClr val="FF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effectLst/>
                <a:latin typeface="Calibri" panose="020F0502020204030204" pitchFamily="34" charset="0"/>
                <a:ea typeface="Calibri" panose="020F0502020204030204" pitchFamily="34" charset="0"/>
              </a:rPr>
              <a:t>	(ii) </a:t>
            </a:r>
            <a:r>
              <a:rPr lang="en-GB" sz="1800" u="sng" dirty="0">
                <a:solidFill>
                  <a:srgbClr val="FF0000"/>
                </a:solidFill>
                <a:effectLst/>
                <a:latin typeface="Calibri" panose="020F0502020204030204" pitchFamily="34" charset="0"/>
                <a:ea typeface="Calibri" panose="020F0502020204030204" pitchFamily="34" charset="0"/>
              </a:rPr>
              <a:t>Communication is key </a:t>
            </a:r>
            <a:r>
              <a:rPr lang="en-GB" sz="1800" dirty="0">
                <a:solidFill>
                  <a:srgbClr val="FF0000"/>
                </a:solidFill>
                <a:effectLst/>
                <a:latin typeface="Calibri" panose="020F0502020204030204" pitchFamily="34" charset="0"/>
                <a:ea typeface="Calibri" panose="020F0502020204030204" pitchFamily="34" charset="0"/>
              </a:rPr>
              <a:t>–</a:t>
            </a:r>
            <a:r>
              <a:rPr lang="en-GB" sz="1800" b="1" dirty="0">
                <a:solidFill>
                  <a:srgbClr val="FF0000"/>
                </a:solidFill>
                <a:effectLst/>
                <a:latin typeface="Calibri" panose="020F0502020204030204" pitchFamily="34" charset="0"/>
                <a:ea typeface="Calibri" panose="020F0502020204030204" pitchFamily="34" charset="0"/>
              </a:rPr>
              <a:t>–– internal </a:t>
            </a:r>
            <a:r>
              <a:rPr lang="en-GB" sz="1800" b="0" dirty="0">
                <a:solidFill>
                  <a:srgbClr val="FF0000"/>
                </a:solidFill>
                <a:effectLst/>
                <a:latin typeface="Calibri" panose="020F0502020204030204" pitchFamily="34" charset="0"/>
                <a:ea typeface="Calibri" panose="020F0502020204030204" pitchFamily="34" charset="0"/>
              </a:rPr>
              <a:t>at all levels– individually, project management teams, management team services, Members, Council</a:t>
            </a:r>
            <a:r>
              <a:rPr lang="en-GB" sz="1800" b="1" dirty="0">
                <a:solidFill>
                  <a:srgbClr val="FF0000"/>
                </a:solidFill>
                <a:effectLst/>
                <a:latin typeface="Calibri" panose="020F0502020204030204" pitchFamily="34" charset="0"/>
                <a:ea typeface="Calibri" panose="020F0502020204030204" pitchFamily="34" charset="0"/>
              </a:rPr>
              <a:t>,</a:t>
            </a:r>
          </a:p>
          <a:p>
            <a:r>
              <a:rPr lang="en-GB" sz="1800" b="1" dirty="0">
                <a:solidFill>
                  <a:srgbClr val="FF0000"/>
                </a:solidFill>
                <a:effectLst/>
                <a:latin typeface="Calibri" panose="020F0502020204030204" pitchFamily="34" charset="0"/>
                <a:ea typeface="Calibri" panose="020F0502020204030204" pitchFamily="34" charset="0"/>
              </a:rPr>
              <a:t> 	External – </a:t>
            </a:r>
            <a:r>
              <a:rPr lang="en-GB" sz="1800" b="0" dirty="0">
                <a:solidFill>
                  <a:srgbClr val="FF0000"/>
                </a:solidFill>
                <a:effectLst/>
                <a:latin typeface="Calibri" panose="020F0502020204030204" pitchFamily="34" charset="0"/>
                <a:ea typeface="Calibri" panose="020F0502020204030204" pitchFamily="34" charset="0"/>
              </a:rPr>
              <a:t>developers / contractors / external advice </a:t>
            </a:r>
            <a:r>
              <a:rPr lang="en-GB" sz="1800" b="1" dirty="0">
                <a:solidFill>
                  <a:srgbClr val="FF0000"/>
                </a:solidFill>
                <a:effectLst/>
                <a:latin typeface="Calibri" panose="020F0502020204030204" pitchFamily="34" charset="0"/>
                <a:ea typeface="Calibri" panose="020F0502020204030204" pitchFamily="34" charset="0"/>
              </a:rPr>
              <a:t>AS WELL AS </a:t>
            </a:r>
            <a:r>
              <a:rPr lang="en-GB" sz="1800" b="0" dirty="0">
                <a:solidFill>
                  <a:srgbClr val="FF0000"/>
                </a:solidFill>
                <a:effectLst/>
                <a:latin typeface="Calibri" panose="020F0502020204030204" pitchFamily="34" charset="0"/>
                <a:ea typeface="Calibri" panose="020F0502020204030204" pitchFamily="34" charset="0"/>
              </a:rPr>
              <a:t>external stakeholder </a:t>
            </a:r>
            <a:r>
              <a:rPr lang="en-GB" sz="1800" b="1" dirty="0">
                <a:solidFill>
                  <a:srgbClr val="FF0000"/>
                </a:solidFill>
                <a:effectLst/>
                <a:latin typeface="Calibri" panose="020F0502020204030204" pitchFamily="34" charset="0"/>
                <a:ea typeface="Calibri" panose="020F0502020204030204" pitchFamily="34" charset="0"/>
              </a:rPr>
              <a:t>s- </a:t>
            </a:r>
            <a:r>
              <a:rPr lang="en-GB" sz="1800" b="0" dirty="0">
                <a:solidFill>
                  <a:srgbClr val="FF0000"/>
                </a:solidFill>
                <a:effectLst/>
                <a:latin typeface="Calibri" panose="020F0502020204030204" pitchFamily="34" charset="0"/>
                <a:ea typeface="Calibri" panose="020F0502020204030204" pitchFamily="34" charset="0"/>
              </a:rPr>
              <a:t>users of the site /locals that it impacts / partners- 	ensure there is </a:t>
            </a:r>
            <a:r>
              <a:rPr lang="en-GB" sz="1800" b="1" dirty="0">
                <a:solidFill>
                  <a:srgbClr val="FF0000"/>
                </a:solidFill>
                <a:effectLst/>
                <a:latin typeface="Calibri" panose="020F0502020204030204" pitchFamily="34" charset="0"/>
                <a:ea typeface="Calibri" panose="020F0502020204030204" pitchFamily="34" charset="0"/>
              </a:rPr>
              <a:t>engagement</a:t>
            </a:r>
            <a:r>
              <a:rPr lang="en-GB" sz="1800" b="0" dirty="0">
                <a:solidFill>
                  <a:srgbClr val="FF0000"/>
                </a:solidFill>
                <a:effectLst/>
                <a:latin typeface="Calibri" panose="020F0502020204030204" pitchFamily="34" charset="0"/>
                <a:ea typeface="Calibri" panose="020F0502020204030204" pitchFamily="34" charset="0"/>
              </a:rPr>
              <a:t> </a:t>
            </a:r>
            <a:r>
              <a:rPr lang="en-GB" sz="1800" b="1" dirty="0">
                <a:solidFill>
                  <a:srgbClr val="FF0000"/>
                </a:solidFill>
                <a:effectLst/>
                <a:latin typeface="Calibri" panose="020F0502020204030204" pitchFamily="34" charset="0"/>
                <a:ea typeface="Calibri" panose="020F0502020204030204" pitchFamily="34" charset="0"/>
              </a:rPr>
              <a:t>	</a:t>
            </a:r>
          </a:p>
          <a:p>
            <a:pPr indent="457200"/>
            <a:endParaRPr lang="en-GB" sz="1800" dirty="0">
              <a:solidFill>
                <a:srgbClr val="FF0000"/>
              </a:solidFill>
              <a:effectLst/>
              <a:latin typeface="Calibri" panose="020F0502020204030204" pitchFamily="34" charset="0"/>
              <a:ea typeface="Calibri" panose="020F0502020204030204" pitchFamily="34" charset="0"/>
            </a:endParaRPr>
          </a:p>
          <a:p>
            <a:pPr marL="400050" indent="-400050">
              <a:buAutoNum type="romanLcParenBoth" startAt="3"/>
            </a:pPr>
            <a:r>
              <a:rPr lang="en-GB" sz="1800" b="0" u="sng" dirty="0">
                <a:solidFill>
                  <a:srgbClr val="FF0000"/>
                </a:solidFill>
                <a:effectLst/>
                <a:latin typeface="Calibri" panose="020F0502020204030204" pitchFamily="34" charset="0"/>
                <a:ea typeface="Calibri" panose="020F0502020204030204" pitchFamily="34" charset="0"/>
              </a:rPr>
              <a:t>Governance arrangements </a:t>
            </a:r>
            <a:r>
              <a:rPr lang="en-GB" sz="1800" b="0" dirty="0">
                <a:solidFill>
                  <a:srgbClr val="FF0000"/>
                </a:solidFill>
                <a:effectLst/>
                <a:latin typeface="Calibri" panose="020F0502020204030204" pitchFamily="34" charset="0"/>
                <a:ea typeface="Calibri" panose="020F0502020204030204" pitchFamily="34" charset="0"/>
              </a:rPr>
              <a:t>– good GA make all the difference with efficient control and operation, oversight from the Council – define roles and responsibilities – enables people to be held to account, this along with Due diligence (do your research up front of partners / contractors / developers be aware of what the company you are creating is engaging with) and Monitoring – continually be aware of the financial position and other indicators to know your business is going in the right direction to be successful , transparent and in the public domain and FINALLY</a:t>
            </a:r>
          </a:p>
          <a:p>
            <a:pPr indent="457200"/>
            <a:endParaRPr lang="en-GB" sz="1800" dirty="0">
              <a:effectLst/>
              <a:latin typeface="Calibri" panose="020F0502020204030204" pitchFamily="34" charset="0"/>
              <a:ea typeface="Calibri" panose="020F0502020204030204" pitchFamily="34" charset="0"/>
            </a:endParaRPr>
          </a:p>
          <a:p>
            <a:pPr indent="457200"/>
            <a:endParaRPr lang="en-GB" sz="1800" dirty="0">
              <a:effectLst/>
              <a:latin typeface="Calibri" panose="020F0502020204030204" pitchFamily="34" charset="0"/>
              <a:ea typeface="Calibri" panose="020F0502020204030204" pitchFamily="34" charset="0"/>
            </a:endParaRPr>
          </a:p>
          <a:p>
            <a:pPr indent="457200"/>
            <a:endParaRPr lang="en-GB" sz="1800" dirty="0">
              <a:effectLst/>
              <a:latin typeface="Calibri" panose="020F0502020204030204" pitchFamily="34" charset="0"/>
              <a:ea typeface="Calibri" panose="020F0502020204030204" pitchFamily="34" charset="0"/>
            </a:endParaRPr>
          </a:p>
          <a:p>
            <a:pPr indent="457200"/>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9606-0DC4-4F78-AAC6-1F29554C8014}"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2508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slideMaster" Target="../slideMasters/slideMaster3.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tags" Target="../tags/tag102.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tags" Target="../tags/tag101.xml"/><Relationship Id="rId5" Type="http://schemas.openxmlformats.org/officeDocument/2006/relationships/tags" Target="../tags/tag95.xml"/><Relationship Id="rId10" Type="http://schemas.openxmlformats.org/officeDocument/2006/relationships/tags" Target="../tags/tag100.xml"/><Relationship Id="rId4" Type="http://schemas.openxmlformats.org/officeDocument/2006/relationships/tags" Target="../tags/tag94.xml"/><Relationship Id="rId9" Type="http://schemas.openxmlformats.org/officeDocument/2006/relationships/tags" Target="../tags/tag99.xml"/></Relationships>
</file>

<file path=ppt/slideLayouts/_rels/slideLayout104.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slideMaster" Target="../slideMasters/slideMaster3.xml"/><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tags" Target="../tags/tag114.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5" Type="http://schemas.openxmlformats.org/officeDocument/2006/relationships/tags" Target="../tags/tag107.xml"/><Relationship Id="rId10" Type="http://schemas.openxmlformats.org/officeDocument/2006/relationships/tags" Target="../tags/tag112.xml"/><Relationship Id="rId4" Type="http://schemas.openxmlformats.org/officeDocument/2006/relationships/tags" Target="../tags/tag106.xml"/><Relationship Id="rId9" Type="http://schemas.openxmlformats.org/officeDocument/2006/relationships/tags" Target="../tags/tag111.xml"/></Relationships>
</file>

<file path=ppt/slideLayouts/_rels/slideLayout105.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tags" Target="../tags/tag127.xml"/><Relationship Id="rId18" Type="http://schemas.openxmlformats.org/officeDocument/2006/relationships/tags" Target="../tags/tag132.xm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tags" Target="../tags/tag126.xml"/><Relationship Id="rId17" Type="http://schemas.openxmlformats.org/officeDocument/2006/relationships/tags" Target="../tags/tag131.xml"/><Relationship Id="rId2" Type="http://schemas.openxmlformats.org/officeDocument/2006/relationships/tags" Target="../tags/tag116.xml"/><Relationship Id="rId16" Type="http://schemas.openxmlformats.org/officeDocument/2006/relationships/tags" Target="../tags/tag130.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tags" Target="../tags/tag125.xml"/><Relationship Id="rId5" Type="http://schemas.openxmlformats.org/officeDocument/2006/relationships/tags" Target="../tags/tag119.xml"/><Relationship Id="rId15" Type="http://schemas.openxmlformats.org/officeDocument/2006/relationships/tags" Target="../tags/tag129.xml"/><Relationship Id="rId10" Type="http://schemas.openxmlformats.org/officeDocument/2006/relationships/tags" Target="../tags/tag124.xml"/><Relationship Id="rId19" Type="http://schemas.openxmlformats.org/officeDocument/2006/relationships/slideMaster" Target="../slideMasters/slideMaster3.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tags" Target="../tags/tag128.xml"/></Relationships>
</file>

<file path=ppt/slideLayouts/_rels/slideLayout106.xml.rels><?xml version="1.0" encoding="UTF-8" standalone="yes"?>
<Relationships xmlns="http://schemas.openxmlformats.org/package/2006/relationships"><Relationship Id="rId8" Type="http://schemas.openxmlformats.org/officeDocument/2006/relationships/tags" Target="../tags/tag140.xml"/><Relationship Id="rId13" Type="http://schemas.openxmlformats.org/officeDocument/2006/relationships/tags" Target="../tags/tag145.xml"/><Relationship Id="rId18" Type="http://schemas.openxmlformats.org/officeDocument/2006/relationships/tags" Target="../tags/tag150.xml"/><Relationship Id="rId3" Type="http://schemas.openxmlformats.org/officeDocument/2006/relationships/tags" Target="../tags/tag135.xml"/><Relationship Id="rId7" Type="http://schemas.openxmlformats.org/officeDocument/2006/relationships/tags" Target="../tags/tag139.xml"/><Relationship Id="rId12" Type="http://schemas.openxmlformats.org/officeDocument/2006/relationships/tags" Target="../tags/tag144.xml"/><Relationship Id="rId17" Type="http://schemas.openxmlformats.org/officeDocument/2006/relationships/tags" Target="../tags/tag149.xml"/><Relationship Id="rId2" Type="http://schemas.openxmlformats.org/officeDocument/2006/relationships/tags" Target="../tags/tag134.xml"/><Relationship Id="rId16" Type="http://schemas.openxmlformats.org/officeDocument/2006/relationships/tags" Target="../tags/tag148.xml"/><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tags" Target="../tags/tag143.xml"/><Relationship Id="rId5" Type="http://schemas.openxmlformats.org/officeDocument/2006/relationships/tags" Target="../tags/tag137.xml"/><Relationship Id="rId15" Type="http://schemas.openxmlformats.org/officeDocument/2006/relationships/tags" Target="../tags/tag147.xml"/><Relationship Id="rId10" Type="http://schemas.openxmlformats.org/officeDocument/2006/relationships/tags" Target="../tags/tag142.xml"/><Relationship Id="rId19" Type="http://schemas.openxmlformats.org/officeDocument/2006/relationships/slideMaster" Target="../slideMasters/slideMaster3.xml"/><Relationship Id="rId4" Type="http://schemas.openxmlformats.org/officeDocument/2006/relationships/tags" Target="../tags/tag136.xml"/><Relationship Id="rId9" Type="http://schemas.openxmlformats.org/officeDocument/2006/relationships/tags" Target="../tags/tag141.xml"/><Relationship Id="rId14" Type="http://schemas.openxmlformats.org/officeDocument/2006/relationships/tags" Target="../tags/tag146.xml"/></Relationships>
</file>

<file path=ppt/slideLayouts/_rels/slideLayout107.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slideMaster" Target="../slideMasters/slideMaster3.xml"/><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tags" Target="../tags/tag162.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5" Type="http://schemas.openxmlformats.org/officeDocument/2006/relationships/tags" Target="../tags/tag155.xml"/><Relationship Id="rId10" Type="http://schemas.openxmlformats.org/officeDocument/2006/relationships/tags" Target="../tags/tag160.xml"/><Relationship Id="rId4" Type="http://schemas.openxmlformats.org/officeDocument/2006/relationships/tags" Target="../tags/tag154.xml"/><Relationship Id="rId9" Type="http://schemas.openxmlformats.org/officeDocument/2006/relationships/tags" Target="../tags/tag159.xml"/></Relationships>
</file>

<file path=ppt/slideLayouts/_rels/slideLayout108.xml.rels><?xml version="1.0" encoding="UTF-8" standalone="yes"?>
<Relationships xmlns="http://schemas.openxmlformats.org/package/2006/relationships"><Relationship Id="rId8" Type="http://schemas.openxmlformats.org/officeDocument/2006/relationships/tags" Target="../tags/tag170.xml"/><Relationship Id="rId13" Type="http://schemas.openxmlformats.org/officeDocument/2006/relationships/slideMaster" Target="../slideMasters/slideMaster3.xml"/><Relationship Id="rId3" Type="http://schemas.openxmlformats.org/officeDocument/2006/relationships/tags" Target="../tags/tag165.xml"/><Relationship Id="rId7" Type="http://schemas.openxmlformats.org/officeDocument/2006/relationships/tags" Target="../tags/tag169.xml"/><Relationship Id="rId12" Type="http://schemas.openxmlformats.org/officeDocument/2006/relationships/tags" Target="../tags/tag174.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11" Type="http://schemas.openxmlformats.org/officeDocument/2006/relationships/tags" Target="../tags/tag173.xml"/><Relationship Id="rId5" Type="http://schemas.openxmlformats.org/officeDocument/2006/relationships/tags" Target="../tags/tag167.xml"/><Relationship Id="rId10" Type="http://schemas.openxmlformats.org/officeDocument/2006/relationships/tags" Target="../tags/tag172.xml"/><Relationship Id="rId4" Type="http://schemas.openxmlformats.org/officeDocument/2006/relationships/tags" Target="../tags/tag166.xml"/><Relationship Id="rId9" Type="http://schemas.openxmlformats.org/officeDocument/2006/relationships/tags" Target="../tags/tag171.xml"/></Relationships>
</file>

<file path=ppt/slideLayouts/_rels/slideLayout109.xml.rels><?xml version="1.0" encoding="UTF-8" standalone="yes"?>
<Relationships xmlns="http://schemas.openxmlformats.org/package/2006/relationships"><Relationship Id="rId8" Type="http://schemas.openxmlformats.org/officeDocument/2006/relationships/tags" Target="../tags/tag182.xml"/><Relationship Id="rId13" Type="http://schemas.openxmlformats.org/officeDocument/2006/relationships/slideMaster" Target="../slideMasters/slideMaster3.xml"/><Relationship Id="rId3" Type="http://schemas.openxmlformats.org/officeDocument/2006/relationships/tags" Target="../tags/tag177.xml"/><Relationship Id="rId7" Type="http://schemas.openxmlformats.org/officeDocument/2006/relationships/tags" Target="../tags/tag181.xml"/><Relationship Id="rId12" Type="http://schemas.openxmlformats.org/officeDocument/2006/relationships/tags" Target="../tags/tag186.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11" Type="http://schemas.openxmlformats.org/officeDocument/2006/relationships/tags" Target="../tags/tag185.xml"/><Relationship Id="rId5" Type="http://schemas.openxmlformats.org/officeDocument/2006/relationships/tags" Target="../tags/tag179.xml"/><Relationship Id="rId10" Type="http://schemas.openxmlformats.org/officeDocument/2006/relationships/tags" Target="../tags/tag184.xml"/><Relationship Id="rId4" Type="http://schemas.openxmlformats.org/officeDocument/2006/relationships/tags" Target="../tags/tag178.xml"/><Relationship Id="rId9" Type="http://schemas.openxmlformats.org/officeDocument/2006/relationships/tags" Target="../tags/tag18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8" Type="http://schemas.openxmlformats.org/officeDocument/2006/relationships/tags" Target="../tags/tag194.xml"/><Relationship Id="rId13" Type="http://schemas.openxmlformats.org/officeDocument/2006/relationships/slideMaster" Target="../slideMasters/slideMaster3.xml"/><Relationship Id="rId3" Type="http://schemas.openxmlformats.org/officeDocument/2006/relationships/tags" Target="../tags/tag189.xml"/><Relationship Id="rId7" Type="http://schemas.openxmlformats.org/officeDocument/2006/relationships/tags" Target="../tags/tag193.xml"/><Relationship Id="rId12" Type="http://schemas.openxmlformats.org/officeDocument/2006/relationships/tags" Target="../tags/tag198.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tags" Target="../tags/tag197.xml"/><Relationship Id="rId5" Type="http://schemas.openxmlformats.org/officeDocument/2006/relationships/tags" Target="../tags/tag191.xml"/><Relationship Id="rId10" Type="http://schemas.openxmlformats.org/officeDocument/2006/relationships/tags" Target="../tags/tag196.xml"/><Relationship Id="rId4" Type="http://schemas.openxmlformats.org/officeDocument/2006/relationships/tags" Target="../tags/tag190.xml"/><Relationship Id="rId9" Type="http://schemas.openxmlformats.org/officeDocument/2006/relationships/tags" Target="../tags/tag195.xml"/></Relationships>
</file>

<file path=ppt/slideLayouts/_rels/slideLayout111.xml.rels><?xml version="1.0" encoding="UTF-8" standalone="yes"?>
<Relationships xmlns="http://schemas.openxmlformats.org/package/2006/relationships"><Relationship Id="rId8" Type="http://schemas.openxmlformats.org/officeDocument/2006/relationships/tags" Target="../tags/tag206.xml"/><Relationship Id="rId13" Type="http://schemas.openxmlformats.org/officeDocument/2006/relationships/slideMaster" Target="../slideMasters/slideMaster3.xml"/><Relationship Id="rId3" Type="http://schemas.openxmlformats.org/officeDocument/2006/relationships/tags" Target="../tags/tag201.xml"/><Relationship Id="rId7" Type="http://schemas.openxmlformats.org/officeDocument/2006/relationships/tags" Target="../tags/tag205.xml"/><Relationship Id="rId12" Type="http://schemas.openxmlformats.org/officeDocument/2006/relationships/tags" Target="../tags/tag210.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tags" Target="../tags/tag204.xml"/><Relationship Id="rId11" Type="http://schemas.openxmlformats.org/officeDocument/2006/relationships/tags" Target="../tags/tag209.xml"/><Relationship Id="rId5" Type="http://schemas.openxmlformats.org/officeDocument/2006/relationships/tags" Target="../tags/tag203.xml"/><Relationship Id="rId10" Type="http://schemas.openxmlformats.org/officeDocument/2006/relationships/tags" Target="../tags/tag208.xml"/><Relationship Id="rId4" Type="http://schemas.openxmlformats.org/officeDocument/2006/relationships/tags" Target="../tags/tag202.xml"/><Relationship Id="rId9" Type="http://schemas.openxmlformats.org/officeDocument/2006/relationships/tags" Target="../tags/tag207.xml"/></Relationships>
</file>

<file path=ppt/slideLayouts/_rels/slideLayout112.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slideMaster" Target="../slideMasters/slideMaster3.xml"/><Relationship Id="rId3" Type="http://schemas.openxmlformats.org/officeDocument/2006/relationships/tags" Target="../tags/tag213.xml"/><Relationship Id="rId7" Type="http://schemas.openxmlformats.org/officeDocument/2006/relationships/tags" Target="../tags/tag217.xml"/><Relationship Id="rId12" Type="http://schemas.openxmlformats.org/officeDocument/2006/relationships/tags" Target="../tags/tag222.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5" Type="http://schemas.openxmlformats.org/officeDocument/2006/relationships/tags" Target="../tags/tag215.xml"/><Relationship Id="rId10" Type="http://schemas.openxmlformats.org/officeDocument/2006/relationships/tags" Target="../tags/tag220.xml"/><Relationship Id="rId4" Type="http://schemas.openxmlformats.org/officeDocument/2006/relationships/tags" Target="../tags/tag214.xml"/><Relationship Id="rId9" Type="http://schemas.openxmlformats.org/officeDocument/2006/relationships/tags" Target="../tags/tag219.xml"/></Relationships>
</file>

<file path=ppt/slideLayouts/_rels/slideLayout113.xml.rels><?xml version="1.0" encoding="UTF-8" standalone="yes"?>
<Relationships xmlns="http://schemas.openxmlformats.org/package/2006/relationships"><Relationship Id="rId8" Type="http://schemas.openxmlformats.org/officeDocument/2006/relationships/tags" Target="../tags/tag230.xml"/><Relationship Id="rId13" Type="http://schemas.openxmlformats.org/officeDocument/2006/relationships/tags" Target="../tags/tag235.xml"/><Relationship Id="rId3" Type="http://schemas.openxmlformats.org/officeDocument/2006/relationships/tags" Target="../tags/tag225.xml"/><Relationship Id="rId7" Type="http://schemas.openxmlformats.org/officeDocument/2006/relationships/tags" Target="../tags/tag229.xml"/><Relationship Id="rId12" Type="http://schemas.openxmlformats.org/officeDocument/2006/relationships/tags" Target="../tags/tag234.xml"/><Relationship Id="rId17" Type="http://schemas.openxmlformats.org/officeDocument/2006/relationships/slideMaster" Target="../slideMasters/slideMaster3.xml"/><Relationship Id="rId2" Type="http://schemas.openxmlformats.org/officeDocument/2006/relationships/tags" Target="../tags/tag224.xml"/><Relationship Id="rId16" Type="http://schemas.openxmlformats.org/officeDocument/2006/relationships/tags" Target="../tags/tag238.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tags" Target="../tags/tag233.xml"/><Relationship Id="rId5" Type="http://schemas.openxmlformats.org/officeDocument/2006/relationships/tags" Target="../tags/tag227.xml"/><Relationship Id="rId15" Type="http://schemas.openxmlformats.org/officeDocument/2006/relationships/tags" Target="../tags/tag237.xml"/><Relationship Id="rId10" Type="http://schemas.openxmlformats.org/officeDocument/2006/relationships/tags" Target="../tags/tag232.xml"/><Relationship Id="rId4" Type="http://schemas.openxmlformats.org/officeDocument/2006/relationships/tags" Target="../tags/tag226.xml"/><Relationship Id="rId9" Type="http://schemas.openxmlformats.org/officeDocument/2006/relationships/tags" Target="../tags/tag231.xml"/><Relationship Id="rId14" Type="http://schemas.openxmlformats.org/officeDocument/2006/relationships/tags" Target="../tags/tag236.xml"/></Relationships>
</file>

<file path=ppt/slideLayouts/_rels/slideLayout114.xml.rels><?xml version="1.0" encoding="UTF-8" standalone="yes"?>
<Relationships xmlns="http://schemas.openxmlformats.org/package/2006/relationships"><Relationship Id="rId8" Type="http://schemas.openxmlformats.org/officeDocument/2006/relationships/tags" Target="../tags/tag246.xml"/><Relationship Id="rId13" Type="http://schemas.openxmlformats.org/officeDocument/2006/relationships/tags" Target="../tags/tag251.xml"/><Relationship Id="rId3" Type="http://schemas.openxmlformats.org/officeDocument/2006/relationships/tags" Target="../tags/tag241.xml"/><Relationship Id="rId7" Type="http://schemas.openxmlformats.org/officeDocument/2006/relationships/tags" Target="../tags/tag245.xml"/><Relationship Id="rId12" Type="http://schemas.openxmlformats.org/officeDocument/2006/relationships/tags" Target="../tags/tag250.xml"/><Relationship Id="rId17" Type="http://schemas.openxmlformats.org/officeDocument/2006/relationships/slideMaster" Target="../slideMasters/slideMaster3.xml"/><Relationship Id="rId2" Type="http://schemas.openxmlformats.org/officeDocument/2006/relationships/tags" Target="../tags/tag240.xml"/><Relationship Id="rId16" Type="http://schemas.openxmlformats.org/officeDocument/2006/relationships/tags" Target="../tags/tag254.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tags" Target="../tags/tag249.xml"/><Relationship Id="rId5" Type="http://schemas.openxmlformats.org/officeDocument/2006/relationships/tags" Target="../tags/tag243.xml"/><Relationship Id="rId15" Type="http://schemas.openxmlformats.org/officeDocument/2006/relationships/tags" Target="../tags/tag253.xml"/><Relationship Id="rId10" Type="http://schemas.openxmlformats.org/officeDocument/2006/relationships/tags" Target="../tags/tag248.xml"/><Relationship Id="rId4" Type="http://schemas.openxmlformats.org/officeDocument/2006/relationships/tags" Target="../tags/tag242.xml"/><Relationship Id="rId9" Type="http://schemas.openxmlformats.org/officeDocument/2006/relationships/tags" Target="../tags/tag247.xml"/><Relationship Id="rId14" Type="http://schemas.openxmlformats.org/officeDocument/2006/relationships/tags" Target="../tags/tag252.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6.xml"/><Relationship Id="rId1" Type="http://schemas.openxmlformats.org/officeDocument/2006/relationships/tags" Target="../tags/tag255.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8.xml"/><Relationship Id="rId1" Type="http://schemas.openxmlformats.org/officeDocument/2006/relationships/tags" Target="../tags/tag257.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0.xml"/><Relationship Id="rId1" Type="http://schemas.openxmlformats.org/officeDocument/2006/relationships/tags" Target="../tags/tag259.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2.xml"/><Relationship Id="rId1" Type="http://schemas.openxmlformats.org/officeDocument/2006/relationships/tags" Target="../tags/tag261.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265.xml"/><Relationship Id="rId7" Type="http://schemas.openxmlformats.org/officeDocument/2006/relationships/slideMaster" Target="../slideMasters/slideMaster3.xml"/><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271.xml"/><Relationship Id="rId7" Type="http://schemas.openxmlformats.org/officeDocument/2006/relationships/slideMaster" Target="../slideMasters/slideMaster3.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s>
</file>

<file path=ppt/slideLayouts/_rels/slideLayout121.xml.rels><?xml version="1.0" encoding="UTF-8" standalone="yes"?>
<Relationships xmlns="http://schemas.openxmlformats.org/package/2006/relationships"><Relationship Id="rId8" Type="http://schemas.openxmlformats.org/officeDocument/2006/relationships/tags" Target="../tags/tag282.xml"/><Relationship Id="rId3" Type="http://schemas.openxmlformats.org/officeDocument/2006/relationships/tags" Target="../tags/tag277.xml"/><Relationship Id="rId7" Type="http://schemas.openxmlformats.org/officeDocument/2006/relationships/tags" Target="../tags/tag281.xml"/><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tags" Target="../tags/tag280.xml"/><Relationship Id="rId5" Type="http://schemas.openxmlformats.org/officeDocument/2006/relationships/tags" Target="../tags/tag279.xml"/><Relationship Id="rId4" Type="http://schemas.openxmlformats.org/officeDocument/2006/relationships/tags" Target="../tags/tag278.xml"/><Relationship Id="rId9"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8" Type="http://schemas.openxmlformats.org/officeDocument/2006/relationships/tags" Target="../tags/tag290.xml"/><Relationship Id="rId3" Type="http://schemas.openxmlformats.org/officeDocument/2006/relationships/tags" Target="../tags/tag285.xml"/><Relationship Id="rId7" Type="http://schemas.openxmlformats.org/officeDocument/2006/relationships/tags" Target="../tags/tag289.xml"/><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tags" Target="../tags/tag286.xml"/><Relationship Id="rId9"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8" Type="http://schemas.openxmlformats.org/officeDocument/2006/relationships/tags" Target="../tags/tag298.xml"/><Relationship Id="rId3" Type="http://schemas.openxmlformats.org/officeDocument/2006/relationships/tags" Target="../tags/tag293.xml"/><Relationship Id="rId7" Type="http://schemas.openxmlformats.org/officeDocument/2006/relationships/tags" Target="../tags/tag297.xml"/><Relationship Id="rId2" Type="http://schemas.openxmlformats.org/officeDocument/2006/relationships/tags" Target="../tags/tag292.xml"/><Relationship Id="rId1" Type="http://schemas.openxmlformats.org/officeDocument/2006/relationships/tags" Target="../tags/tag291.xml"/><Relationship Id="rId6" Type="http://schemas.openxmlformats.org/officeDocument/2006/relationships/tags" Target="../tags/tag296.xml"/><Relationship Id="rId5" Type="http://schemas.openxmlformats.org/officeDocument/2006/relationships/tags" Target="../tags/tag295.xml"/><Relationship Id="rId4" Type="http://schemas.openxmlformats.org/officeDocument/2006/relationships/tags" Target="../tags/tag294.xml"/><Relationship Id="rId9"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8" Type="http://schemas.openxmlformats.org/officeDocument/2006/relationships/tags" Target="../tags/tag306.xml"/><Relationship Id="rId3" Type="http://schemas.openxmlformats.org/officeDocument/2006/relationships/tags" Target="../tags/tag301.xml"/><Relationship Id="rId7" Type="http://schemas.openxmlformats.org/officeDocument/2006/relationships/tags" Target="../tags/tag305.xml"/><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9"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8" Type="http://schemas.openxmlformats.org/officeDocument/2006/relationships/tags" Target="../tags/tag314.xml"/><Relationship Id="rId13" Type="http://schemas.openxmlformats.org/officeDocument/2006/relationships/tags" Target="../tags/tag319.xml"/><Relationship Id="rId18" Type="http://schemas.openxmlformats.org/officeDocument/2006/relationships/tags" Target="../tags/tag324.xml"/><Relationship Id="rId3" Type="http://schemas.openxmlformats.org/officeDocument/2006/relationships/tags" Target="../tags/tag309.xml"/><Relationship Id="rId7" Type="http://schemas.openxmlformats.org/officeDocument/2006/relationships/tags" Target="../tags/tag313.xml"/><Relationship Id="rId12" Type="http://schemas.openxmlformats.org/officeDocument/2006/relationships/tags" Target="../tags/tag318.xml"/><Relationship Id="rId17" Type="http://schemas.openxmlformats.org/officeDocument/2006/relationships/tags" Target="../tags/tag323.xml"/><Relationship Id="rId2" Type="http://schemas.openxmlformats.org/officeDocument/2006/relationships/tags" Target="../tags/tag308.xml"/><Relationship Id="rId16" Type="http://schemas.openxmlformats.org/officeDocument/2006/relationships/tags" Target="../tags/tag322.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tags" Target="../tags/tag317.xml"/><Relationship Id="rId5" Type="http://schemas.openxmlformats.org/officeDocument/2006/relationships/tags" Target="../tags/tag311.xml"/><Relationship Id="rId15" Type="http://schemas.openxmlformats.org/officeDocument/2006/relationships/tags" Target="../tags/tag321.xml"/><Relationship Id="rId10" Type="http://schemas.openxmlformats.org/officeDocument/2006/relationships/tags" Target="../tags/tag316.xml"/><Relationship Id="rId19" Type="http://schemas.openxmlformats.org/officeDocument/2006/relationships/slideMaster" Target="../slideMasters/slideMaster3.xml"/><Relationship Id="rId4" Type="http://schemas.openxmlformats.org/officeDocument/2006/relationships/tags" Target="../tags/tag310.xml"/><Relationship Id="rId9" Type="http://schemas.openxmlformats.org/officeDocument/2006/relationships/tags" Target="../tags/tag315.xml"/><Relationship Id="rId14" Type="http://schemas.openxmlformats.org/officeDocument/2006/relationships/tags" Target="../tags/tag320.xml"/></Relationships>
</file>

<file path=ppt/slideLayouts/_rels/slideLayout126.xml.rels><?xml version="1.0" encoding="UTF-8" standalone="yes"?>
<Relationships xmlns="http://schemas.openxmlformats.org/package/2006/relationships"><Relationship Id="rId8" Type="http://schemas.openxmlformats.org/officeDocument/2006/relationships/tags" Target="../tags/tag332.xml"/><Relationship Id="rId13" Type="http://schemas.openxmlformats.org/officeDocument/2006/relationships/tags" Target="../tags/tag337.xml"/><Relationship Id="rId18" Type="http://schemas.openxmlformats.org/officeDocument/2006/relationships/tags" Target="../tags/tag342.xml"/><Relationship Id="rId3" Type="http://schemas.openxmlformats.org/officeDocument/2006/relationships/tags" Target="../tags/tag327.xml"/><Relationship Id="rId7" Type="http://schemas.openxmlformats.org/officeDocument/2006/relationships/tags" Target="../tags/tag331.xml"/><Relationship Id="rId12" Type="http://schemas.openxmlformats.org/officeDocument/2006/relationships/tags" Target="../tags/tag336.xml"/><Relationship Id="rId17" Type="http://schemas.openxmlformats.org/officeDocument/2006/relationships/tags" Target="../tags/tag341.xml"/><Relationship Id="rId2" Type="http://schemas.openxmlformats.org/officeDocument/2006/relationships/tags" Target="../tags/tag326.xml"/><Relationship Id="rId16" Type="http://schemas.openxmlformats.org/officeDocument/2006/relationships/tags" Target="../tags/tag340.xml"/><Relationship Id="rId1" Type="http://schemas.openxmlformats.org/officeDocument/2006/relationships/tags" Target="../tags/tag325.xml"/><Relationship Id="rId6" Type="http://schemas.openxmlformats.org/officeDocument/2006/relationships/tags" Target="../tags/tag330.xml"/><Relationship Id="rId11" Type="http://schemas.openxmlformats.org/officeDocument/2006/relationships/tags" Target="../tags/tag335.xml"/><Relationship Id="rId5" Type="http://schemas.openxmlformats.org/officeDocument/2006/relationships/tags" Target="../tags/tag329.xml"/><Relationship Id="rId15" Type="http://schemas.openxmlformats.org/officeDocument/2006/relationships/tags" Target="../tags/tag339.xml"/><Relationship Id="rId10" Type="http://schemas.openxmlformats.org/officeDocument/2006/relationships/tags" Target="../tags/tag334.xml"/><Relationship Id="rId19" Type="http://schemas.openxmlformats.org/officeDocument/2006/relationships/slideMaster" Target="../slideMasters/slideMaster3.xml"/><Relationship Id="rId4" Type="http://schemas.openxmlformats.org/officeDocument/2006/relationships/tags" Target="../tags/tag328.xml"/><Relationship Id="rId9" Type="http://schemas.openxmlformats.org/officeDocument/2006/relationships/tags" Target="../tags/tag333.xml"/><Relationship Id="rId14" Type="http://schemas.openxmlformats.org/officeDocument/2006/relationships/tags" Target="../tags/tag33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34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34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34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346.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347.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34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349.xml"/><Relationship Id="rId4" Type="http://schemas.openxmlformats.org/officeDocument/2006/relationships/image" Target="../media/image4.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350.xml"/><Relationship Id="rId4" Type="http://schemas.openxmlformats.org/officeDocument/2006/relationships/image" Target="../media/image4.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35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352.xml"/><Relationship Id="rId4" Type="http://schemas.openxmlformats.org/officeDocument/2006/relationships/image" Target="../media/image4.pn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353.xml"/><Relationship Id="rId4" Type="http://schemas.openxmlformats.org/officeDocument/2006/relationships/image" Target="../media/image4.pn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8" Type="http://schemas.openxmlformats.org/officeDocument/2006/relationships/tags" Target="../tags/tag361.xml"/><Relationship Id="rId13" Type="http://schemas.openxmlformats.org/officeDocument/2006/relationships/tags" Target="../tags/tag366.xml"/><Relationship Id="rId18" Type="http://schemas.openxmlformats.org/officeDocument/2006/relationships/tags" Target="../tags/tag371.xml"/><Relationship Id="rId3" Type="http://schemas.openxmlformats.org/officeDocument/2006/relationships/tags" Target="../tags/tag356.xml"/><Relationship Id="rId21" Type="http://schemas.openxmlformats.org/officeDocument/2006/relationships/slideMaster" Target="../slideMasters/slideMaster3.xml"/><Relationship Id="rId7" Type="http://schemas.openxmlformats.org/officeDocument/2006/relationships/tags" Target="../tags/tag360.xml"/><Relationship Id="rId12" Type="http://schemas.openxmlformats.org/officeDocument/2006/relationships/tags" Target="../tags/tag365.xml"/><Relationship Id="rId17" Type="http://schemas.openxmlformats.org/officeDocument/2006/relationships/tags" Target="../tags/tag370.xml"/><Relationship Id="rId2" Type="http://schemas.openxmlformats.org/officeDocument/2006/relationships/tags" Target="../tags/tag355.xml"/><Relationship Id="rId16" Type="http://schemas.openxmlformats.org/officeDocument/2006/relationships/tags" Target="../tags/tag369.xml"/><Relationship Id="rId20" Type="http://schemas.openxmlformats.org/officeDocument/2006/relationships/tags" Target="../tags/tag373.xml"/><Relationship Id="rId1" Type="http://schemas.openxmlformats.org/officeDocument/2006/relationships/tags" Target="../tags/tag354.xml"/><Relationship Id="rId6" Type="http://schemas.openxmlformats.org/officeDocument/2006/relationships/tags" Target="../tags/tag359.xml"/><Relationship Id="rId11" Type="http://schemas.openxmlformats.org/officeDocument/2006/relationships/tags" Target="../tags/tag364.xml"/><Relationship Id="rId5" Type="http://schemas.openxmlformats.org/officeDocument/2006/relationships/tags" Target="../tags/tag358.xml"/><Relationship Id="rId15" Type="http://schemas.openxmlformats.org/officeDocument/2006/relationships/tags" Target="../tags/tag368.xml"/><Relationship Id="rId10" Type="http://schemas.openxmlformats.org/officeDocument/2006/relationships/tags" Target="../tags/tag363.xml"/><Relationship Id="rId19" Type="http://schemas.openxmlformats.org/officeDocument/2006/relationships/tags" Target="../tags/tag372.xml"/><Relationship Id="rId4" Type="http://schemas.openxmlformats.org/officeDocument/2006/relationships/tags" Target="../tags/tag357.xml"/><Relationship Id="rId9" Type="http://schemas.openxmlformats.org/officeDocument/2006/relationships/tags" Target="../tags/tag362.xml"/><Relationship Id="rId14" Type="http://schemas.openxmlformats.org/officeDocument/2006/relationships/tags" Target="../tags/tag367.xml"/></Relationships>
</file>

<file path=ppt/slideLayouts/_rels/slideLayout186.xml.rels><?xml version="1.0" encoding="UTF-8" standalone="yes"?>
<Relationships xmlns="http://schemas.openxmlformats.org/package/2006/relationships"><Relationship Id="rId8" Type="http://schemas.openxmlformats.org/officeDocument/2006/relationships/tags" Target="../tags/tag381.xml"/><Relationship Id="rId13" Type="http://schemas.openxmlformats.org/officeDocument/2006/relationships/tags" Target="../tags/tag386.xml"/><Relationship Id="rId18" Type="http://schemas.openxmlformats.org/officeDocument/2006/relationships/tags" Target="../tags/tag391.xml"/><Relationship Id="rId3" Type="http://schemas.openxmlformats.org/officeDocument/2006/relationships/tags" Target="../tags/tag376.xml"/><Relationship Id="rId21" Type="http://schemas.openxmlformats.org/officeDocument/2006/relationships/slideMaster" Target="../slideMasters/slideMaster3.xml"/><Relationship Id="rId7" Type="http://schemas.openxmlformats.org/officeDocument/2006/relationships/tags" Target="../tags/tag380.xml"/><Relationship Id="rId12" Type="http://schemas.openxmlformats.org/officeDocument/2006/relationships/tags" Target="../tags/tag385.xml"/><Relationship Id="rId17" Type="http://schemas.openxmlformats.org/officeDocument/2006/relationships/tags" Target="../tags/tag390.xml"/><Relationship Id="rId2" Type="http://schemas.openxmlformats.org/officeDocument/2006/relationships/tags" Target="../tags/tag375.xml"/><Relationship Id="rId16" Type="http://schemas.openxmlformats.org/officeDocument/2006/relationships/tags" Target="../tags/tag389.xml"/><Relationship Id="rId20" Type="http://schemas.openxmlformats.org/officeDocument/2006/relationships/tags" Target="../tags/tag393.xml"/><Relationship Id="rId1" Type="http://schemas.openxmlformats.org/officeDocument/2006/relationships/tags" Target="../tags/tag374.xml"/><Relationship Id="rId6" Type="http://schemas.openxmlformats.org/officeDocument/2006/relationships/tags" Target="../tags/tag379.xml"/><Relationship Id="rId11" Type="http://schemas.openxmlformats.org/officeDocument/2006/relationships/tags" Target="../tags/tag384.xml"/><Relationship Id="rId5" Type="http://schemas.openxmlformats.org/officeDocument/2006/relationships/tags" Target="../tags/tag378.xml"/><Relationship Id="rId15" Type="http://schemas.openxmlformats.org/officeDocument/2006/relationships/tags" Target="../tags/tag388.xml"/><Relationship Id="rId10" Type="http://schemas.openxmlformats.org/officeDocument/2006/relationships/tags" Target="../tags/tag383.xml"/><Relationship Id="rId19" Type="http://schemas.openxmlformats.org/officeDocument/2006/relationships/tags" Target="../tags/tag392.xml"/><Relationship Id="rId4" Type="http://schemas.openxmlformats.org/officeDocument/2006/relationships/tags" Target="../tags/tag377.xml"/><Relationship Id="rId9" Type="http://schemas.openxmlformats.org/officeDocument/2006/relationships/tags" Target="../tags/tag382.xml"/><Relationship Id="rId14" Type="http://schemas.openxmlformats.org/officeDocument/2006/relationships/tags" Target="../tags/tag387.xml"/></Relationships>
</file>

<file path=ppt/slideLayouts/_rels/slideLayout187.xml.rels><?xml version="1.0" encoding="UTF-8" standalone="yes"?>
<Relationships xmlns="http://schemas.openxmlformats.org/package/2006/relationships"><Relationship Id="rId8" Type="http://schemas.openxmlformats.org/officeDocument/2006/relationships/tags" Target="../tags/tag401.xml"/><Relationship Id="rId3" Type="http://schemas.openxmlformats.org/officeDocument/2006/relationships/tags" Target="../tags/tag396.xml"/><Relationship Id="rId7" Type="http://schemas.openxmlformats.org/officeDocument/2006/relationships/tags" Target="../tags/tag400.xml"/><Relationship Id="rId2" Type="http://schemas.openxmlformats.org/officeDocument/2006/relationships/tags" Target="../tags/tag395.xml"/><Relationship Id="rId1" Type="http://schemas.openxmlformats.org/officeDocument/2006/relationships/tags" Target="../tags/tag394.xml"/><Relationship Id="rId6" Type="http://schemas.openxmlformats.org/officeDocument/2006/relationships/tags" Target="../tags/tag399.xml"/><Relationship Id="rId5" Type="http://schemas.openxmlformats.org/officeDocument/2006/relationships/tags" Target="../tags/tag398.xml"/><Relationship Id="rId10" Type="http://schemas.openxmlformats.org/officeDocument/2006/relationships/slideMaster" Target="../slideMasters/slideMaster3.xml"/><Relationship Id="rId4" Type="http://schemas.openxmlformats.org/officeDocument/2006/relationships/tags" Target="../tags/tag397.xml"/><Relationship Id="rId9" Type="http://schemas.openxmlformats.org/officeDocument/2006/relationships/tags" Target="../tags/tag402.xml"/></Relationships>
</file>

<file path=ppt/slideLayouts/_rels/slideLayout188.xml.rels><?xml version="1.0" encoding="UTF-8" standalone="yes"?>
<Relationships xmlns="http://schemas.openxmlformats.org/package/2006/relationships"><Relationship Id="rId8" Type="http://schemas.openxmlformats.org/officeDocument/2006/relationships/tags" Target="../tags/tag410.xml"/><Relationship Id="rId3" Type="http://schemas.openxmlformats.org/officeDocument/2006/relationships/tags" Target="../tags/tag405.xml"/><Relationship Id="rId7" Type="http://schemas.openxmlformats.org/officeDocument/2006/relationships/tags" Target="../tags/tag409.xml"/><Relationship Id="rId2" Type="http://schemas.openxmlformats.org/officeDocument/2006/relationships/tags" Target="../tags/tag404.xml"/><Relationship Id="rId1" Type="http://schemas.openxmlformats.org/officeDocument/2006/relationships/tags" Target="../tags/tag403.xml"/><Relationship Id="rId6" Type="http://schemas.openxmlformats.org/officeDocument/2006/relationships/tags" Target="../tags/tag408.xml"/><Relationship Id="rId5" Type="http://schemas.openxmlformats.org/officeDocument/2006/relationships/tags" Target="../tags/tag407.xml"/><Relationship Id="rId10" Type="http://schemas.openxmlformats.org/officeDocument/2006/relationships/slideMaster" Target="../slideMasters/slideMaster3.xml"/><Relationship Id="rId4" Type="http://schemas.openxmlformats.org/officeDocument/2006/relationships/tags" Target="../tags/tag406.xml"/><Relationship Id="rId9" Type="http://schemas.openxmlformats.org/officeDocument/2006/relationships/tags" Target="../tags/tag411.xml"/></Relationships>
</file>

<file path=ppt/slideLayouts/_rels/slideLayout189.xml.rels><?xml version="1.0" encoding="UTF-8" standalone="yes"?>
<Relationships xmlns="http://schemas.openxmlformats.org/package/2006/relationships"><Relationship Id="rId8" Type="http://schemas.openxmlformats.org/officeDocument/2006/relationships/tags" Target="../tags/tag419.xml"/><Relationship Id="rId3" Type="http://schemas.openxmlformats.org/officeDocument/2006/relationships/tags" Target="../tags/tag414.xml"/><Relationship Id="rId7" Type="http://schemas.openxmlformats.org/officeDocument/2006/relationships/tags" Target="../tags/tag418.xml"/><Relationship Id="rId2" Type="http://schemas.openxmlformats.org/officeDocument/2006/relationships/tags" Target="../tags/tag413.xml"/><Relationship Id="rId1" Type="http://schemas.openxmlformats.org/officeDocument/2006/relationships/tags" Target="../tags/tag412.xml"/><Relationship Id="rId6" Type="http://schemas.openxmlformats.org/officeDocument/2006/relationships/tags" Target="../tags/tag417.xml"/><Relationship Id="rId5" Type="http://schemas.openxmlformats.org/officeDocument/2006/relationships/tags" Target="../tags/tag416.xml"/><Relationship Id="rId10" Type="http://schemas.openxmlformats.org/officeDocument/2006/relationships/slideMaster" Target="../slideMasters/slideMaster3.xml"/><Relationship Id="rId4" Type="http://schemas.openxmlformats.org/officeDocument/2006/relationships/tags" Target="../tags/tag415.xml"/><Relationship Id="rId9" Type="http://schemas.openxmlformats.org/officeDocument/2006/relationships/tags" Target="../tags/tag42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8" Type="http://schemas.openxmlformats.org/officeDocument/2006/relationships/tags" Target="../tags/tag428.xml"/><Relationship Id="rId3" Type="http://schemas.openxmlformats.org/officeDocument/2006/relationships/tags" Target="../tags/tag423.xml"/><Relationship Id="rId7" Type="http://schemas.openxmlformats.org/officeDocument/2006/relationships/tags" Target="../tags/tag427.xml"/><Relationship Id="rId2" Type="http://schemas.openxmlformats.org/officeDocument/2006/relationships/tags" Target="../tags/tag422.xml"/><Relationship Id="rId1" Type="http://schemas.openxmlformats.org/officeDocument/2006/relationships/tags" Target="../tags/tag421.xml"/><Relationship Id="rId6" Type="http://schemas.openxmlformats.org/officeDocument/2006/relationships/tags" Target="../tags/tag426.xml"/><Relationship Id="rId5" Type="http://schemas.openxmlformats.org/officeDocument/2006/relationships/tags" Target="../tags/tag425.xml"/><Relationship Id="rId10" Type="http://schemas.openxmlformats.org/officeDocument/2006/relationships/slideMaster" Target="../slideMasters/slideMaster3.xml"/><Relationship Id="rId4" Type="http://schemas.openxmlformats.org/officeDocument/2006/relationships/tags" Target="../tags/tag424.xml"/><Relationship Id="rId9" Type="http://schemas.openxmlformats.org/officeDocument/2006/relationships/tags" Target="../tags/tag429.xml"/></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31.xml"/><Relationship Id="rId1" Type="http://schemas.openxmlformats.org/officeDocument/2006/relationships/tags" Target="../tags/tag430.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32.xml"/></Relationships>
</file>

<file path=ppt/slideLayouts/_rels/slideLayout19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33.xml"/></Relationships>
</file>

<file path=ppt/slideLayouts/_rels/slideLayout19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34.xml"/></Relationships>
</file>

<file path=ppt/slideLayouts/_rels/slideLayout19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35.xml"/></Relationships>
</file>

<file path=ppt/slideLayouts/_rels/slideLayout19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36.xml"/></Relationships>
</file>

<file path=ppt/slideLayouts/_rels/slideLayout19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37.xml"/></Relationships>
</file>

<file path=ppt/slideLayouts/_rels/slideLayout19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38.xml"/></Relationships>
</file>

<file path=ppt/slideLayouts/_rels/slideLayout19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3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442.xml"/><Relationship Id="rId7" Type="http://schemas.openxmlformats.org/officeDocument/2006/relationships/tags" Target="../tags/tag446.xml"/><Relationship Id="rId2" Type="http://schemas.openxmlformats.org/officeDocument/2006/relationships/tags" Target="../tags/tag441.xml"/><Relationship Id="rId1" Type="http://schemas.openxmlformats.org/officeDocument/2006/relationships/tags" Target="../tags/tag440.xml"/><Relationship Id="rId6" Type="http://schemas.openxmlformats.org/officeDocument/2006/relationships/tags" Target="../tags/tag445.xml"/><Relationship Id="rId11" Type="http://schemas.openxmlformats.org/officeDocument/2006/relationships/image" Target="../media/image4.png"/><Relationship Id="rId5" Type="http://schemas.openxmlformats.org/officeDocument/2006/relationships/tags" Target="../tags/tag444.xml"/><Relationship Id="rId10" Type="http://schemas.openxmlformats.org/officeDocument/2006/relationships/image" Target="../media/image3.png"/><Relationship Id="rId4" Type="http://schemas.openxmlformats.org/officeDocument/2006/relationships/tags" Target="../tags/tag443.xml"/><Relationship Id="rId9" Type="http://schemas.openxmlformats.org/officeDocument/2006/relationships/image" Target="../media/image5.png"/></Relationships>
</file>

<file path=ppt/slideLayouts/_rels/slideLayout20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49.xml"/><Relationship Id="rId7" Type="http://schemas.openxmlformats.org/officeDocument/2006/relationships/slideMaster" Target="../slideMasters/slideMaster3.xml"/><Relationship Id="rId2" Type="http://schemas.openxmlformats.org/officeDocument/2006/relationships/tags" Target="../tags/tag448.xml"/><Relationship Id="rId1" Type="http://schemas.openxmlformats.org/officeDocument/2006/relationships/tags" Target="../tags/tag447.xml"/><Relationship Id="rId6" Type="http://schemas.openxmlformats.org/officeDocument/2006/relationships/tags" Target="../tags/tag452.xml"/><Relationship Id="rId5" Type="http://schemas.openxmlformats.org/officeDocument/2006/relationships/tags" Target="../tags/tag451.xml"/><Relationship Id="rId10" Type="http://schemas.openxmlformats.org/officeDocument/2006/relationships/image" Target="../media/image4.png"/><Relationship Id="rId4" Type="http://schemas.openxmlformats.org/officeDocument/2006/relationships/tags" Target="../tags/tag450.xml"/><Relationship Id="rId9" Type="http://schemas.openxmlformats.org/officeDocument/2006/relationships/image" Target="../media/image3.png"/></Relationships>
</file>

<file path=ppt/slideLayouts/_rels/slideLayout202.xml.rels><?xml version="1.0" encoding="UTF-8" standalone="yes"?>
<Relationships xmlns="http://schemas.openxmlformats.org/package/2006/relationships"><Relationship Id="rId8" Type="http://schemas.openxmlformats.org/officeDocument/2006/relationships/tags" Target="../tags/tag460.xml"/><Relationship Id="rId3" Type="http://schemas.openxmlformats.org/officeDocument/2006/relationships/tags" Target="../tags/tag455.xml"/><Relationship Id="rId7" Type="http://schemas.openxmlformats.org/officeDocument/2006/relationships/tags" Target="../tags/tag459.xml"/><Relationship Id="rId12" Type="http://schemas.openxmlformats.org/officeDocument/2006/relationships/image" Target="../media/image4.png"/><Relationship Id="rId2" Type="http://schemas.openxmlformats.org/officeDocument/2006/relationships/tags" Target="../tags/tag454.xml"/><Relationship Id="rId1" Type="http://schemas.openxmlformats.org/officeDocument/2006/relationships/tags" Target="../tags/tag453.xml"/><Relationship Id="rId6" Type="http://schemas.openxmlformats.org/officeDocument/2006/relationships/tags" Target="../tags/tag458.xml"/><Relationship Id="rId11" Type="http://schemas.openxmlformats.org/officeDocument/2006/relationships/image" Target="../media/image3.png"/><Relationship Id="rId5" Type="http://schemas.openxmlformats.org/officeDocument/2006/relationships/tags" Target="../tags/tag457.xml"/><Relationship Id="rId10" Type="http://schemas.openxmlformats.org/officeDocument/2006/relationships/image" Target="../media/image6.png"/><Relationship Id="rId4" Type="http://schemas.openxmlformats.org/officeDocument/2006/relationships/tags" Target="../tags/tag456.xml"/><Relationship Id="rId9"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63.xml"/><Relationship Id="rId7" Type="http://schemas.openxmlformats.org/officeDocument/2006/relationships/slideMaster" Target="../slideMasters/slideMaster3.xml"/><Relationship Id="rId2" Type="http://schemas.openxmlformats.org/officeDocument/2006/relationships/tags" Target="../tags/tag462.xml"/><Relationship Id="rId1" Type="http://schemas.openxmlformats.org/officeDocument/2006/relationships/tags" Target="../tags/tag461.xml"/><Relationship Id="rId6" Type="http://schemas.openxmlformats.org/officeDocument/2006/relationships/tags" Target="../tags/tag466.xml"/><Relationship Id="rId5" Type="http://schemas.openxmlformats.org/officeDocument/2006/relationships/tags" Target="../tags/tag465.xml"/><Relationship Id="rId10" Type="http://schemas.openxmlformats.org/officeDocument/2006/relationships/image" Target="../media/image4.png"/><Relationship Id="rId4" Type="http://schemas.openxmlformats.org/officeDocument/2006/relationships/tags" Target="../tags/tag464.xml"/><Relationship Id="rId9" Type="http://schemas.openxmlformats.org/officeDocument/2006/relationships/image" Target="../media/image3.png"/></Relationships>
</file>

<file path=ppt/slideLayouts/_rels/slideLayout204.xml.rels><?xml version="1.0" encoding="UTF-8" standalone="yes"?>
<Relationships xmlns="http://schemas.openxmlformats.org/package/2006/relationships"><Relationship Id="rId8" Type="http://schemas.openxmlformats.org/officeDocument/2006/relationships/tags" Target="../tags/tag474.xml"/><Relationship Id="rId3" Type="http://schemas.openxmlformats.org/officeDocument/2006/relationships/tags" Target="../tags/tag469.xml"/><Relationship Id="rId7" Type="http://schemas.openxmlformats.org/officeDocument/2006/relationships/tags" Target="../tags/tag473.xml"/><Relationship Id="rId2" Type="http://schemas.openxmlformats.org/officeDocument/2006/relationships/tags" Target="../tags/tag468.xml"/><Relationship Id="rId1" Type="http://schemas.openxmlformats.org/officeDocument/2006/relationships/tags" Target="../tags/tag467.xml"/><Relationship Id="rId6" Type="http://schemas.openxmlformats.org/officeDocument/2006/relationships/tags" Target="../tags/tag472.xml"/><Relationship Id="rId11" Type="http://schemas.openxmlformats.org/officeDocument/2006/relationships/image" Target="../media/image4.png"/><Relationship Id="rId5" Type="http://schemas.openxmlformats.org/officeDocument/2006/relationships/tags" Target="../tags/tag471.xml"/><Relationship Id="rId10" Type="http://schemas.openxmlformats.org/officeDocument/2006/relationships/image" Target="../media/image3.png"/><Relationship Id="rId4" Type="http://schemas.openxmlformats.org/officeDocument/2006/relationships/tags" Target="../tags/tag470.xml"/><Relationship Id="rId9"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77.xml"/><Relationship Id="rId7" Type="http://schemas.openxmlformats.org/officeDocument/2006/relationships/slideMaster" Target="../slideMasters/slideMaster3.xml"/><Relationship Id="rId2" Type="http://schemas.openxmlformats.org/officeDocument/2006/relationships/tags" Target="../tags/tag476.xml"/><Relationship Id="rId1" Type="http://schemas.openxmlformats.org/officeDocument/2006/relationships/tags" Target="../tags/tag475.xml"/><Relationship Id="rId6" Type="http://schemas.openxmlformats.org/officeDocument/2006/relationships/tags" Target="../tags/tag480.xml"/><Relationship Id="rId5" Type="http://schemas.openxmlformats.org/officeDocument/2006/relationships/tags" Target="../tags/tag479.xml"/><Relationship Id="rId4" Type="http://schemas.openxmlformats.org/officeDocument/2006/relationships/tags" Target="../tags/tag478.xml"/><Relationship Id="rId9" Type="http://schemas.openxmlformats.org/officeDocument/2006/relationships/image" Target="../media/image4.png"/></Relationships>
</file>

<file path=ppt/slideLayouts/_rels/slideLayout206.xml.rels><?xml version="1.0" encoding="UTF-8" standalone="yes"?>
<Relationships xmlns="http://schemas.openxmlformats.org/package/2006/relationships"><Relationship Id="rId8" Type="http://schemas.openxmlformats.org/officeDocument/2006/relationships/tags" Target="../tags/tag488.xml"/><Relationship Id="rId3" Type="http://schemas.openxmlformats.org/officeDocument/2006/relationships/tags" Target="../tags/tag483.xml"/><Relationship Id="rId7" Type="http://schemas.openxmlformats.org/officeDocument/2006/relationships/tags" Target="../tags/tag487.xml"/><Relationship Id="rId2" Type="http://schemas.openxmlformats.org/officeDocument/2006/relationships/tags" Target="../tags/tag482.xml"/><Relationship Id="rId1" Type="http://schemas.openxmlformats.org/officeDocument/2006/relationships/tags" Target="../tags/tag481.xml"/><Relationship Id="rId6" Type="http://schemas.openxmlformats.org/officeDocument/2006/relationships/tags" Target="../tags/tag486.xml"/><Relationship Id="rId11" Type="http://schemas.openxmlformats.org/officeDocument/2006/relationships/image" Target="../media/image4.png"/><Relationship Id="rId5" Type="http://schemas.openxmlformats.org/officeDocument/2006/relationships/tags" Target="../tags/tag485.xml"/><Relationship Id="rId10" Type="http://schemas.openxmlformats.org/officeDocument/2006/relationships/image" Target="../media/image3.png"/><Relationship Id="rId4" Type="http://schemas.openxmlformats.org/officeDocument/2006/relationships/tags" Target="../tags/tag484.xml"/><Relationship Id="rId9"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91.xml"/><Relationship Id="rId7" Type="http://schemas.openxmlformats.org/officeDocument/2006/relationships/slideMaster" Target="../slideMasters/slideMaster3.xml"/><Relationship Id="rId2" Type="http://schemas.openxmlformats.org/officeDocument/2006/relationships/tags" Target="../tags/tag490.xml"/><Relationship Id="rId1" Type="http://schemas.openxmlformats.org/officeDocument/2006/relationships/tags" Target="../tags/tag489.xml"/><Relationship Id="rId6" Type="http://schemas.openxmlformats.org/officeDocument/2006/relationships/tags" Target="../tags/tag494.xml"/><Relationship Id="rId5" Type="http://schemas.openxmlformats.org/officeDocument/2006/relationships/tags" Target="../tags/tag493.xml"/><Relationship Id="rId4" Type="http://schemas.openxmlformats.org/officeDocument/2006/relationships/tags" Target="../tags/tag492.xml"/><Relationship Id="rId9" Type="http://schemas.openxmlformats.org/officeDocument/2006/relationships/image" Target="../media/image4.png"/></Relationships>
</file>

<file path=ppt/slideLayouts/_rels/slideLayout208.xml.rels><?xml version="1.0" encoding="UTF-8" standalone="yes"?>
<Relationships xmlns="http://schemas.openxmlformats.org/package/2006/relationships"><Relationship Id="rId8" Type="http://schemas.openxmlformats.org/officeDocument/2006/relationships/tags" Target="../tags/tag502.xml"/><Relationship Id="rId3" Type="http://schemas.openxmlformats.org/officeDocument/2006/relationships/tags" Target="../tags/tag497.xml"/><Relationship Id="rId7" Type="http://schemas.openxmlformats.org/officeDocument/2006/relationships/tags" Target="../tags/tag501.xml"/><Relationship Id="rId2" Type="http://schemas.openxmlformats.org/officeDocument/2006/relationships/tags" Target="../tags/tag496.xml"/><Relationship Id="rId1" Type="http://schemas.openxmlformats.org/officeDocument/2006/relationships/tags" Target="../tags/tag495.xml"/><Relationship Id="rId6" Type="http://schemas.openxmlformats.org/officeDocument/2006/relationships/tags" Target="../tags/tag500.xml"/><Relationship Id="rId11" Type="http://schemas.openxmlformats.org/officeDocument/2006/relationships/image" Target="../media/image4.png"/><Relationship Id="rId5" Type="http://schemas.openxmlformats.org/officeDocument/2006/relationships/tags" Target="../tags/tag499.xml"/><Relationship Id="rId10" Type="http://schemas.openxmlformats.org/officeDocument/2006/relationships/image" Target="../media/image3.png"/><Relationship Id="rId4" Type="http://schemas.openxmlformats.org/officeDocument/2006/relationships/tags" Target="../tags/tag498.xml"/><Relationship Id="rId9"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05.xml"/><Relationship Id="rId7" Type="http://schemas.openxmlformats.org/officeDocument/2006/relationships/slideMaster" Target="../slideMasters/slideMaster3.xml"/><Relationship Id="rId2" Type="http://schemas.openxmlformats.org/officeDocument/2006/relationships/tags" Target="../tags/tag504.xml"/><Relationship Id="rId1" Type="http://schemas.openxmlformats.org/officeDocument/2006/relationships/tags" Target="../tags/tag503.xml"/><Relationship Id="rId6" Type="http://schemas.openxmlformats.org/officeDocument/2006/relationships/tags" Target="../tags/tag508.xml"/><Relationship Id="rId5" Type="http://schemas.openxmlformats.org/officeDocument/2006/relationships/tags" Target="../tags/tag507.xml"/><Relationship Id="rId4" Type="http://schemas.openxmlformats.org/officeDocument/2006/relationships/tags" Target="../tags/tag506.xml"/><Relationship Id="rId9"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8" Type="http://schemas.openxmlformats.org/officeDocument/2006/relationships/tags" Target="../tags/tag516.xml"/><Relationship Id="rId3" Type="http://schemas.openxmlformats.org/officeDocument/2006/relationships/tags" Target="../tags/tag511.xml"/><Relationship Id="rId7" Type="http://schemas.openxmlformats.org/officeDocument/2006/relationships/tags" Target="../tags/tag515.xml"/><Relationship Id="rId2" Type="http://schemas.openxmlformats.org/officeDocument/2006/relationships/tags" Target="../tags/tag510.xml"/><Relationship Id="rId1" Type="http://schemas.openxmlformats.org/officeDocument/2006/relationships/tags" Target="../tags/tag509.xml"/><Relationship Id="rId6" Type="http://schemas.openxmlformats.org/officeDocument/2006/relationships/tags" Target="../tags/tag514.xml"/><Relationship Id="rId11" Type="http://schemas.openxmlformats.org/officeDocument/2006/relationships/image" Target="../media/image4.png"/><Relationship Id="rId5" Type="http://schemas.openxmlformats.org/officeDocument/2006/relationships/tags" Target="../tags/tag513.xml"/><Relationship Id="rId10" Type="http://schemas.openxmlformats.org/officeDocument/2006/relationships/image" Target="../media/image3.png"/><Relationship Id="rId4" Type="http://schemas.openxmlformats.org/officeDocument/2006/relationships/tags" Target="../tags/tag512.xml"/><Relationship Id="rId9"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19.xml"/><Relationship Id="rId7" Type="http://schemas.openxmlformats.org/officeDocument/2006/relationships/slideMaster" Target="../slideMasters/slideMaster3.xml"/><Relationship Id="rId2" Type="http://schemas.openxmlformats.org/officeDocument/2006/relationships/tags" Target="../tags/tag518.xml"/><Relationship Id="rId1" Type="http://schemas.openxmlformats.org/officeDocument/2006/relationships/tags" Target="../tags/tag517.xml"/><Relationship Id="rId6" Type="http://schemas.openxmlformats.org/officeDocument/2006/relationships/tags" Target="../tags/tag522.xml"/><Relationship Id="rId5" Type="http://schemas.openxmlformats.org/officeDocument/2006/relationships/tags" Target="../tags/tag521.xml"/><Relationship Id="rId4" Type="http://schemas.openxmlformats.org/officeDocument/2006/relationships/tags" Target="../tags/tag520.xml"/><Relationship Id="rId9" Type="http://schemas.openxmlformats.org/officeDocument/2006/relationships/image" Target="../media/image4.pn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3.svg"/></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9.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89F6EE-53B6-42EC-967C-4C5AC84FBCC0}"/>
              </a:ext>
            </a:extLst>
          </p:cNvPr>
          <p:cNvSpPr/>
          <p:nvPr userDrawn="1"/>
        </p:nvSpPr>
        <p:spPr>
          <a:xfrm>
            <a:off x="0" y="0"/>
            <a:ext cx="12192000" cy="6857940"/>
          </a:xfrm>
          <a:prstGeom prst="rect">
            <a:avLst/>
          </a:prstGeom>
          <a:solidFill>
            <a:srgbClr val="5A4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0" dirty="0"/>
          </a:p>
        </p:txBody>
      </p:sp>
      <p:sp>
        <p:nvSpPr>
          <p:cNvPr id="13" name="object 7">
            <a:extLst>
              <a:ext uri="{FF2B5EF4-FFF2-40B4-BE49-F238E27FC236}">
                <a16:creationId xmlns:a16="http://schemas.microsoft.com/office/drawing/2014/main" id="{00F3B09C-9886-4D53-A132-150AC7EED976}"/>
              </a:ext>
            </a:extLst>
          </p:cNvPr>
          <p:cNvSpPr/>
          <p:nvPr userDrawn="1"/>
        </p:nvSpPr>
        <p:spPr>
          <a:xfrm>
            <a:off x="2213921" y="1737166"/>
            <a:ext cx="7119781" cy="5120544"/>
          </a:xfrm>
          <a:custGeom>
            <a:avLst/>
            <a:gdLst/>
            <a:ahLst/>
            <a:cxnLst/>
            <a:rect l="l" t="t" r="r" b="b"/>
            <a:pathLst>
              <a:path w="11741150" h="8444230">
                <a:moveTo>
                  <a:pt x="8478129" y="0"/>
                </a:moveTo>
                <a:lnTo>
                  <a:pt x="0" y="0"/>
                </a:lnTo>
                <a:lnTo>
                  <a:pt x="3262298" y="8443816"/>
                </a:lnTo>
                <a:lnTo>
                  <a:pt x="11740689" y="8443816"/>
                </a:lnTo>
                <a:lnTo>
                  <a:pt x="8478129" y="0"/>
                </a:lnTo>
                <a:close/>
              </a:path>
            </a:pathLst>
          </a:custGeom>
          <a:solidFill>
            <a:srgbClr val="312C62"/>
          </a:solidFill>
        </p:spPr>
        <p:txBody>
          <a:bodyPr wrap="square" lIns="0" tIns="0" rIns="0" bIns="0" rtlCol="0"/>
          <a:lstStyle/>
          <a:p>
            <a:endParaRPr baseline="0" dirty="0">
              <a:solidFill>
                <a:srgbClr val="002060"/>
              </a:solidFill>
            </a:endParaRPr>
          </a:p>
        </p:txBody>
      </p:sp>
      <p:sp>
        <p:nvSpPr>
          <p:cNvPr id="14" name="object 11">
            <a:extLst>
              <a:ext uri="{FF2B5EF4-FFF2-40B4-BE49-F238E27FC236}">
                <a16:creationId xmlns:a16="http://schemas.microsoft.com/office/drawing/2014/main" id="{C5EF8DD7-1931-4376-B653-6CB6B76BAD2E}"/>
              </a:ext>
            </a:extLst>
          </p:cNvPr>
          <p:cNvSpPr/>
          <p:nvPr userDrawn="1"/>
        </p:nvSpPr>
        <p:spPr>
          <a:xfrm>
            <a:off x="654674" y="634954"/>
            <a:ext cx="1328461" cy="504045"/>
          </a:xfrm>
          <a:custGeom>
            <a:avLst/>
            <a:gdLst/>
            <a:ahLst/>
            <a:cxnLst/>
            <a:rect l="l" t="t" r="r" b="b"/>
            <a:pathLst>
              <a:path w="2190750" h="831214">
                <a:moveTo>
                  <a:pt x="532955" y="144754"/>
                </a:moveTo>
                <a:lnTo>
                  <a:pt x="505421" y="104444"/>
                </a:lnTo>
                <a:lnTo>
                  <a:pt x="471055" y="69532"/>
                </a:lnTo>
                <a:lnTo>
                  <a:pt x="430745" y="40894"/>
                </a:lnTo>
                <a:lnTo>
                  <a:pt x="385381" y="19367"/>
                </a:lnTo>
                <a:lnTo>
                  <a:pt x="335851" y="5829"/>
                </a:lnTo>
                <a:lnTo>
                  <a:pt x="283070" y="1117"/>
                </a:lnTo>
                <a:lnTo>
                  <a:pt x="232181" y="5486"/>
                </a:lnTo>
                <a:lnTo>
                  <a:pt x="184289" y="18059"/>
                </a:lnTo>
                <a:lnTo>
                  <a:pt x="140195" y="38100"/>
                </a:lnTo>
                <a:lnTo>
                  <a:pt x="100685" y="64820"/>
                </a:lnTo>
                <a:lnTo>
                  <a:pt x="66573" y="97459"/>
                </a:lnTo>
                <a:lnTo>
                  <a:pt x="38646" y="135255"/>
                </a:lnTo>
                <a:lnTo>
                  <a:pt x="17716" y="177457"/>
                </a:lnTo>
                <a:lnTo>
                  <a:pt x="4559" y="223278"/>
                </a:lnTo>
                <a:lnTo>
                  <a:pt x="0" y="271957"/>
                </a:lnTo>
                <a:lnTo>
                  <a:pt x="4559" y="320649"/>
                </a:lnTo>
                <a:lnTo>
                  <a:pt x="17716" y="366483"/>
                </a:lnTo>
                <a:lnTo>
                  <a:pt x="38646" y="408698"/>
                </a:lnTo>
                <a:lnTo>
                  <a:pt x="66573" y="446506"/>
                </a:lnTo>
                <a:lnTo>
                  <a:pt x="100685" y="479158"/>
                </a:lnTo>
                <a:lnTo>
                  <a:pt x="140195" y="505891"/>
                </a:lnTo>
                <a:lnTo>
                  <a:pt x="184289" y="525932"/>
                </a:lnTo>
                <a:lnTo>
                  <a:pt x="232181" y="538518"/>
                </a:lnTo>
                <a:lnTo>
                  <a:pt x="283070" y="542886"/>
                </a:lnTo>
                <a:lnTo>
                  <a:pt x="334302" y="538454"/>
                </a:lnTo>
                <a:lnTo>
                  <a:pt x="382498" y="525665"/>
                </a:lnTo>
                <a:lnTo>
                  <a:pt x="426834" y="505333"/>
                </a:lnTo>
                <a:lnTo>
                  <a:pt x="466496" y="478205"/>
                </a:lnTo>
                <a:lnTo>
                  <a:pt x="500659" y="445109"/>
                </a:lnTo>
                <a:lnTo>
                  <a:pt x="528510" y="406793"/>
                </a:lnTo>
                <a:lnTo>
                  <a:pt x="438569" y="356501"/>
                </a:lnTo>
                <a:lnTo>
                  <a:pt x="410654" y="391896"/>
                </a:lnTo>
                <a:lnTo>
                  <a:pt x="374269" y="419290"/>
                </a:lnTo>
                <a:lnTo>
                  <a:pt x="331152" y="436981"/>
                </a:lnTo>
                <a:lnTo>
                  <a:pt x="283070" y="443255"/>
                </a:lnTo>
                <a:lnTo>
                  <a:pt x="235470" y="437134"/>
                </a:lnTo>
                <a:lnTo>
                  <a:pt x="192709" y="419874"/>
                </a:lnTo>
                <a:lnTo>
                  <a:pt x="156489" y="393090"/>
                </a:lnTo>
                <a:lnTo>
                  <a:pt x="128511" y="358419"/>
                </a:lnTo>
                <a:lnTo>
                  <a:pt x="110477" y="317500"/>
                </a:lnTo>
                <a:lnTo>
                  <a:pt x="104089" y="271957"/>
                </a:lnTo>
                <a:lnTo>
                  <a:pt x="110477" y="226441"/>
                </a:lnTo>
                <a:lnTo>
                  <a:pt x="128511" y="185521"/>
                </a:lnTo>
                <a:lnTo>
                  <a:pt x="156489" y="150863"/>
                </a:lnTo>
                <a:lnTo>
                  <a:pt x="192709" y="124079"/>
                </a:lnTo>
                <a:lnTo>
                  <a:pt x="235470" y="106819"/>
                </a:lnTo>
                <a:lnTo>
                  <a:pt x="283070" y="100698"/>
                </a:lnTo>
                <a:lnTo>
                  <a:pt x="332193" y="107238"/>
                </a:lnTo>
                <a:lnTo>
                  <a:pt x="376097" y="125653"/>
                </a:lnTo>
                <a:lnTo>
                  <a:pt x="412889" y="154139"/>
                </a:lnTo>
                <a:lnTo>
                  <a:pt x="440690" y="190868"/>
                </a:lnTo>
                <a:lnTo>
                  <a:pt x="532955" y="144754"/>
                </a:lnTo>
                <a:close/>
              </a:path>
              <a:path w="2190750" h="831214">
                <a:moveTo>
                  <a:pt x="678294" y="9321"/>
                </a:moveTo>
                <a:lnTo>
                  <a:pt x="577380" y="9321"/>
                </a:lnTo>
                <a:lnTo>
                  <a:pt x="577380" y="533336"/>
                </a:lnTo>
                <a:lnTo>
                  <a:pt x="678294" y="533336"/>
                </a:lnTo>
                <a:lnTo>
                  <a:pt x="678294" y="9321"/>
                </a:lnTo>
                <a:close/>
              </a:path>
              <a:path w="2190750" h="831214">
                <a:moveTo>
                  <a:pt x="1105827" y="172135"/>
                </a:moveTo>
                <a:lnTo>
                  <a:pt x="1102880" y="138023"/>
                </a:lnTo>
                <a:lnTo>
                  <a:pt x="1093825" y="106654"/>
                </a:lnTo>
                <a:lnTo>
                  <a:pt x="1088986" y="97790"/>
                </a:lnTo>
                <a:lnTo>
                  <a:pt x="1078534" y="78638"/>
                </a:lnTo>
                <a:lnTo>
                  <a:pt x="1056868" y="54597"/>
                </a:lnTo>
                <a:lnTo>
                  <a:pt x="1029055" y="35229"/>
                </a:lnTo>
                <a:lnTo>
                  <a:pt x="1007389" y="26123"/>
                </a:lnTo>
                <a:lnTo>
                  <a:pt x="1007389" y="172135"/>
                </a:lnTo>
                <a:lnTo>
                  <a:pt x="1006424" y="184988"/>
                </a:lnTo>
                <a:lnTo>
                  <a:pt x="988872" y="221386"/>
                </a:lnTo>
                <a:lnTo>
                  <a:pt x="938098" y="244475"/>
                </a:lnTo>
                <a:lnTo>
                  <a:pt x="910234" y="246430"/>
                </a:lnTo>
                <a:lnTo>
                  <a:pt x="846340" y="246430"/>
                </a:lnTo>
                <a:lnTo>
                  <a:pt x="846340" y="97790"/>
                </a:lnTo>
                <a:lnTo>
                  <a:pt x="910234" y="97942"/>
                </a:lnTo>
                <a:lnTo>
                  <a:pt x="959993" y="105232"/>
                </a:lnTo>
                <a:lnTo>
                  <a:pt x="997559" y="134150"/>
                </a:lnTo>
                <a:lnTo>
                  <a:pt x="1007389" y="172135"/>
                </a:lnTo>
                <a:lnTo>
                  <a:pt x="1007389" y="26123"/>
                </a:lnTo>
                <a:lnTo>
                  <a:pt x="995299" y="21031"/>
                </a:lnTo>
                <a:lnTo>
                  <a:pt x="955662" y="12293"/>
                </a:lnTo>
                <a:lnTo>
                  <a:pt x="910234" y="9321"/>
                </a:lnTo>
                <a:lnTo>
                  <a:pt x="747915" y="9321"/>
                </a:lnTo>
                <a:lnTo>
                  <a:pt x="747915" y="533336"/>
                </a:lnTo>
                <a:lnTo>
                  <a:pt x="846340" y="533336"/>
                </a:lnTo>
                <a:lnTo>
                  <a:pt x="846340" y="334949"/>
                </a:lnTo>
                <a:lnTo>
                  <a:pt x="910234" y="334949"/>
                </a:lnTo>
                <a:lnTo>
                  <a:pt x="955662" y="331965"/>
                </a:lnTo>
                <a:lnTo>
                  <a:pt x="995299" y="323227"/>
                </a:lnTo>
                <a:lnTo>
                  <a:pt x="1056868" y="289712"/>
                </a:lnTo>
                <a:lnTo>
                  <a:pt x="1089037" y="246430"/>
                </a:lnTo>
                <a:lnTo>
                  <a:pt x="1093825" y="237655"/>
                </a:lnTo>
                <a:lnTo>
                  <a:pt x="1102880" y="206248"/>
                </a:lnTo>
                <a:lnTo>
                  <a:pt x="1105827" y="172135"/>
                </a:lnTo>
                <a:close/>
              </a:path>
              <a:path w="2190750" h="831214">
                <a:moveTo>
                  <a:pt x="1500822" y="9321"/>
                </a:moveTo>
                <a:lnTo>
                  <a:pt x="1137627" y="9321"/>
                </a:lnTo>
                <a:lnTo>
                  <a:pt x="1137627" y="533336"/>
                </a:lnTo>
                <a:lnTo>
                  <a:pt x="1236116" y="533336"/>
                </a:lnTo>
                <a:lnTo>
                  <a:pt x="1236116" y="315937"/>
                </a:lnTo>
                <a:lnTo>
                  <a:pt x="1382064" y="315937"/>
                </a:lnTo>
                <a:lnTo>
                  <a:pt x="1417066" y="227482"/>
                </a:lnTo>
                <a:lnTo>
                  <a:pt x="1236116" y="227482"/>
                </a:lnTo>
                <a:lnTo>
                  <a:pt x="1236116" y="97942"/>
                </a:lnTo>
                <a:lnTo>
                  <a:pt x="1465821" y="97942"/>
                </a:lnTo>
                <a:lnTo>
                  <a:pt x="1500822" y="9321"/>
                </a:lnTo>
                <a:close/>
              </a:path>
              <a:path w="2190750" h="831214">
                <a:moveTo>
                  <a:pt x="1859546" y="533336"/>
                </a:moveTo>
                <a:lnTo>
                  <a:pt x="1808302" y="403631"/>
                </a:lnTo>
                <a:lnTo>
                  <a:pt x="1773555" y="315671"/>
                </a:lnTo>
                <a:lnTo>
                  <a:pt x="1707095" y="147485"/>
                </a:lnTo>
                <a:lnTo>
                  <a:pt x="1673466" y="62395"/>
                </a:lnTo>
                <a:lnTo>
                  <a:pt x="1673466" y="315671"/>
                </a:lnTo>
                <a:lnTo>
                  <a:pt x="1547596" y="315671"/>
                </a:lnTo>
                <a:lnTo>
                  <a:pt x="1610652" y="147485"/>
                </a:lnTo>
                <a:lnTo>
                  <a:pt x="1673466" y="315671"/>
                </a:lnTo>
                <a:lnTo>
                  <a:pt x="1673466" y="62395"/>
                </a:lnTo>
                <a:lnTo>
                  <a:pt x="1652536" y="9423"/>
                </a:lnTo>
                <a:lnTo>
                  <a:pt x="1568691" y="9423"/>
                </a:lnTo>
                <a:lnTo>
                  <a:pt x="1361554" y="533336"/>
                </a:lnTo>
                <a:lnTo>
                  <a:pt x="1465922" y="533336"/>
                </a:lnTo>
                <a:lnTo>
                  <a:pt x="1514576" y="403631"/>
                </a:lnTo>
                <a:lnTo>
                  <a:pt x="1706219" y="403631"/>
                </a:lnTo>
                <a:lnTo>
                  <a:pt x="1754555" y="533336"/>
                </a:lnTo>
                <a:lnTo>
                  <a:pt x="1859546" y="533336"/>
                </a:lnTo>
                <a:close/>
              </a:path>
              <a:path w="2190750" h="831214">
                <a:moveTo>
                  <a:pt x="2190699" y="830986"/>
                </a:moveTo>
                <a:lnTo>
                  <a:pt x="1869617" y="0"/>
                </a:lnTo>
                <a:lnTo>
                  <a:pt x="1837232" y="0"/>
                </a:lnTo>
                <a:lnTo>
                  <a:pt x="2158301" y="830986"/>
                </a:lnTo>
                <a:lnTo>
                  <a:pt x="2190699" y="830986"/>
                </a:lnTo>
                <a:close/>
              </a:path>
            </a:pathLst>
          </a:custGeom>
          <a:solidFill>
            <a:srgbClr val="FFFFFF"/>
          </a:solidFill>
        </p:spPr>
        <p:txBody>
          <a:bodyPr wrap="square" lIns="0" tIns="0" rIns="0" bIns="0" rtlCol="0"/>
          <a:lstStyle/>
          <a:p>
            <a:endParaRPr baseline="0" dirty="0"/>
          </a:p>
        </p:txBody>
      </p:sp>
      <p:sp>
        <p:nvSpPr>
          <p:cNvPr id="2" name="Title 1"/>
          <p:cNvSpPr>
            <a:spLocks noGrp="1"/>
          </p:cNvSpPr>
          <p:nvPr userDrawn="1">
            <p:ph type="ctrTitle"/>
          </p:nvPr>
        </p:nvSpPr>
        <p:spPr>
          <a:xfrm>
            <a:off x="658970" y="1299214"/>
            <a:ext cx="10874218" cy="2955918"/>
          </a:xfrm>
        </p:spPr>
        <p:txBody>
          <a:bodyPr lIns="0" tIns="0" rIns="0" bIns="0" anchor="b">
            <a:normAutofit/>
          </a:bodyPr>
          <a:lstStyle>
            <a:lvl1pPr algn="l">
              <a:defRPr sz="5900" spc="-100" baseline="0">
                <a:solidFill>
                  <a:srgbClr val="FFFFFF"/>
                </a:solidFill>
              </a:defRPr>
            </a:lvl1pPr>
          </a:lstStyle>
          <a:p>
            <a:r>
              <a:rPr lang="en-US" dirty="0"/>
              <a:t>Click to edit Master title style</a:t>
            </a:r>
          </a:p>
        </p:txBody>
      </p:sp>
      <p:sp>
        <p:nvSpPr>
          <p:cNvPr id="3" name="Subtitle 2"/>
          <p:cNvSpPr>
            <a:spLocks noGrp="1"/>
          </p:cNvSpPr>
          <p:nvPr userDrawn="1">
            <p:ph type="subTitle" idx="1"/>
          </p:nvPr>
        </p:nvSpPr>
        <p:spPr>
          <a:xfrm>
            <a:off x="635424" y="4670246"/>
            <a:ext cx="7779791" cy="914400"/>
          </a:xfrm>
        </p:spPr>
        <p:txBody>
          <a:bodyPr lIns="0" tIns="0" rIns="0" bIns="0" anchor="t">
            <a:normAutofit/>
          </a:bodyPr>
          <a:lstStyle>
            <a:lvl1pPr marL="0" indent="0" algn="l">
              <a:buNone/>
              <a:defRPr sz="2200" cap="none" spc="0" baseline="0">
                <a:solidFill>
                  <a:schemeClr val="bg1"/>
                </a:solidFill>
                <a:latin typeface="+mj-lt"/>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userDrawn="1">
            <p:ph type="dt" sz="half" idx="10"/>
          </p:nvPr>
        </p:nvSpPr>
        <p:spPr>
          <a:xfrm>
            <a:off x="658813" y="6356350"/>
            <a:ext cx="2743200" cy="365125"/>
          </a:xfrm>
        </p:spPr>
        <p:txBody>
          <a:bodyPr/>
          <a:lstStyle/>
          <a:p>
            <a:fld id="{1621D089-71FB-46F7-AF90-6B3420FA20E1}" type="datetime1">
              <a:rPr lang="en-US" smtClean="0"/>
              <a:t>7/15/2022</a:t>
            </a:fld>
            <a:endParaRPr lang="en-US" dirty="0"/>
          </a:p>
        </p:txBody>
      </p:sp>
      <p:sp>
        <p:nvSpPr>
          <p:cNvPr id="5" name="Footer Placeholder 4"/>
          <p:cNvSpPr>
            <a:spLocks noGrp="1"/>
          </p:cNvSpPr>
          <p:nvPr userDrawn="1">
            <p:ph type="ftr" sz="quarter" idx="11"/>
          </p:nvPr>
        </p:nvSpPr>
        <p:spPr/>
        <p:txBody>
          <a:bodyPr/>
          <a:lstStyle>
            <a:lvl1pPr>
              <a:defRPr>
                <a:solidFill>
                  <a:schemeClr val="bg1"/>
                </a:solidFill>
              </a:defRPr>
            </a:lvl1pPr>
          </a:lstStyle>
          <a:p>
            <a:r>
              <a:rPr lang="en-GB" dirty="0"/>
              <a:t>Copyright © CIPFA 2020 protected under UK and international law</a:t>
            </a:r>
            <a:endParaRPr lang="en-US" dirty="0"/>
          </a:p>
        </p:txBody>
      </p:sp>
      <p:sp>
        <p:nvSpPr>
          <p:cNvPr id="17" name="object 12">
            <a:extLst>
              <a:ext uri="{FF2B5EF4-FFF2-40B4-BE49-F238E27FC236}">
                <a16:creationId xmlns:a16="http://schemas.microsoft.com/office/drawing/2014/main" id="{D2865E8E-653A-41DC-B818-BEFAC5539999}"/>
              </a:ext>
            </a:extLst>
          </p:cNvPr>
          <p:cNvSpPr txBox="1"/>
          <p:nvPr userDrawn="1"/>
        </p:nvSpPr>
        <p:spPr>
          <a:xfrm>
            <a:off x="635424" y="5881535"/>
            <a:ext cx="2125838" cy="343991"/>
          </a:xfrm>
          <a:prstGeom prst="rect">
            <a:avLst/>
          </a:prstGeom>
        </p:spPr>
        <p:txBody>
          <a:bodyPr vert="horz" wrap="square" lIns="0" tIns="7797" rIns="0" bIns="0" rtlCol="0">
            <a:spAutoFit/>
          </a:bodyPr>
          <a:lstStyle/>
          <a:p>
            <a:pPr marL="5776" marR="2310">
              <a:spcBef>
                <a:spcPts val="61"/>
              </a:spcBef>
            </a:pPr>
            <a:r>
              <a:rPr sz="1100" b="1" spc="-2" dirty="0">
                <a:solidFill>
                  <a:srgbClr val="FFFFFF"/>
                </a:solidFill>
                <a:latin typeface="Arial"/>
                <a:cs typeface="Arial"/>
              </a:rPr>
              <a:t>The </a:t>
            </a:r>
            <a:r>
              <a:rPr sz="1100" b="1" spc="-5" dirty="0">
                <a:solidFill>
                  <a:srgbClr val="FFFFFF"/>
                </a:solidFill>
                <a:latin typeface="Arial"/>
                <a:cs typeface="Arial"/>
              </a:rPr>
              <a:t>Chartered </a:t>
            </a:r>
            <a:r>
              <a:rPr sz="1100" b="1" spc="-7" dirty="0">
                <a:solidFill>
                  <a:srgbClr val="FFFFFF"/>
                </a:solidFill>
                <a:latin typeface="Arial"/>
                <a:cs typeface="Arial"/>
              </a:rPr>
              <a:t>Institute </a:t>
            </a:r>
            <a:r>
              <a:rPr sz="1100" b="1" spc="-2" dirty="0">
                <a:solidFill>
                  <a:srgbClr val="FFFFFF"/>
                </a:solidFill>
                <a:latin typeface="Arial"/>
                <a:cs typeface="Arial"/>
              </a:rPr>
              <a:t>of  </a:t>
            </a:r>
            <a:r>
              <a:rPr sz="1100" b="1" spc="-9" dirty="0">
                <a:solidFill>
                  <a:srgbClr val="FFFFFF"/>
                </a:solidFill>
                <a:latin typeface="Arial"/>
                <a:cs typeface="Arial"/>
              </a:rPr>
              <a:t>Public Finance </a:t>
            </a:r>
            <a:r>
              <a:rPr sz="1100" b="1" spc="9" dirty="0">
                <a:solidFill>
                  <a:srgbClr val="FFFFFF"/>
                </a:solidFill>
                <a:latin typeface="Arial"/>
                <a:cs typeface="Arial"/>
              </a:rPr>
              <a:t>&amp;</a:t>
            </a:r>
            <a:r>
              <a:rPr sz="1100" b="1" spc="-66" dirty="0">
                <a:solidFill>
                  <a:srgbClr val="FFFFFF"/>
                </a:solidFill>
                <a:latin typeface="Arial"/>
                <a:cs typeface="Arial"/>
              </a:rPr>
              <a:t> </a:t>
            </a:r>
            <a:r>
              <a:rPr sz="1100" b="1" spc="-7" dirty="0">
                <a:solidFill>
                  <a:srgbClr val="FFFFFF"/>
                </a:solidFill>
                <a:latin typeface="Arial"/>
                <a:cs typeface="Arial"/>
              </a:rPr>
              <a:t>Accountancy</a:t>
            </a:r>
            <a:endParaRPr sz="1100" dirty="0">
              <a:latin typeface="Arial"/>
              <a:cs typeface="Arial"/>
            </a:endParaRPr>
          </a:p>
        </p:txBody>
      </p:sp>
      <p:sp>
        <p:nvSpPr>
          <p:cNvPr id="6" name="Slide Number Placeholder 5"/>
          <p:cNvSpPr>
            <a:spLocks noGrp="1"/>
          </p:cNvSpPr>
          <p:nvPr userDrawn="1">
            <p:ph type="sldNum" sz="quarter" idx="12"/>
          </p:nvPr>
        </p:nvSpPr>
        <p:spPr>
          <a:xfrm>
            <a:off x="10518631" y="6356350"/>
            <a:ext cx="1530927" cy="365125"/>
          </a:xfr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85510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1787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Tan">
    <p:bg>
      <p:bgPr>
        <a:solidFill>
          <a:srgbClr val="EAE8E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61E96728-2E2B-4F7B-9C1B-B9AF8C571752}"/>
              </a:ext>
            </a:extLst>
          </p:cNvPr>
          <p:cNvSpPr>
            <a:spLocks noGrp="1"/>
          </p:cNvSpPr>
          <p:nvPr>
            <p:ph type="title"/>
          </p:nvPr>
        </p:nvSpPr>
        <p:spPr>
          <a:xfrm>
            <a:off x="1645200" y="395288"/>
            <a:ext cx="8172000" cy="846137"/>
          </a:xfrm>
          <a:prstGeom prst="rect">
            <a:avLst/>
          </a:prstGeom>
        </p:spPr>
        <p:txBody>
          <a:bodyPr vert="horz" lIns="0" tIns="0" rIns="0" bIns="0" rtlCol="0" anchor="t">
            <a:noAutofit/>
          </a:bodyPr>
          <a:lstStyle/>
          <a:p>
            <a:r>
              <a:rPr lang="en-US"/>
              <a:t>Click to edit Master title style</a:t>
            </a:r>
            <a:endParaRPr lang="en-GB" dirty="0"/>
          </a:p>
        </p:txBody>
      </p:sp>
    </p:spTree>
    <p:extLst>
      <p:ext uri="{BB962C8B-B14F-4D97-AF65-F5344CB8AC3E}">
        <p14:creationId xmlns:p14="http://schemas.microsoft.com/office/powerpoint/2010/main" val="38941833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3439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Tan">
    <p:bg>
      <p:bgPr>
        <a:solidFill>
          <a:srgbClr val="EAE8E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5080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ree Propert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5" name="Picture Placeholder 4">
            <a:extLst>
              <a:ext uri="{FF2B5EF4-FFF2-40B4-BE49-F238E27FC236}">
                <a16:creationId xmlns:a16="http://schemas.microsoft.com/office/drawing/2014/main" id="{76D6AEBC-2761-490E-A402-89B8EE8961D9}"/>
              </a:ext>
            </a:extLst>
          </p:cNvPr>
          <p:cNvSpPr>
            <a:spLocks noGrp="1"/>
          </p:cNvSpPr>
          <p:nvPr>
            <p:ph type="pic" sz="quarter" idx="10"/>
            <p:custDataLst>
              <p:tags r:id="rId1"/>
            </p:custDataLst>
          </p:nvPr>
        </p:nvSpPr>
        <p:spPr>
          <a:xfrm>
            <a:off x="1646238" y="1779729"/>
            <a:ext cx="2900362" cy="1576387"/>
          </a:xfrm>
        </p:spPr>
        <p:txBody>
          <a:bodyPr/>
          <a:lstStyle>
            <a:lvl1pPr marL="0" indent="0" algn="ctr">
              <a:buNone/>
              <a:defRPr/>
            </a:lvl1pPr>
          </a:lstStyle>
          <a:p>
            <a:r>
              <a:rPr lang="en-US"/>
              <a:t>Click icon to add picture</a:t>
            </a:r>
            <a:endParaRPr lang="en-GB" dirty="0"/>
          </a:p>
        </p:txBody>
      </p:sp>
      <p:sp>
        <p:nvSpPr>
          <p:cNvPr id="7" name="Text Placeholder 6">
            <a:extLst>
              <a:ext uri="{FF2B5EF4-FFF2-40B4-BE49-F238E27FC236}">
                <a16:creationId xmlns:a16="http://schemas.microsoft.com/office/drawing/2014/main" id="{32EC53A6-1317-4283-B38F-A8BD396A5A4F}"/>
              </a:ext>
            </a:extLst>
          </p:cNvPr>
          <p:cNvSpPr>
            <a:spLocks noGrp="1"/>
          </p:cNvSpPr>
          <p:nvPr>
            <p:ph type="body" sz="quarter" idx="11" hasCustomPrompt="1"/>
            <p:custDataLst>
              <p:tags r:id="rId2"/>
            </p:custDataLst>
          </p:nvPr>
        </p:nvSpPr>
        <p:spPr>
          <a:xfrm>
            <a:off x="1646238" y="3536610"/>
            <a:ext cx="2900362"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11" name="Text Placeholder 6">
            <a:extLst>
              <a:ext uri="{FF2B5EF4-FFF2-40B4-BE49-F238E27FC236}">
                <a16:creationId xmlns:a16="http://schemas.microsoft.com/office/drawing/2014/main" id="{0C7F2415-7957-461C-87E9-CEAE06664718}"/>
              </a:ext>
            </a:extLst>
          </p:cNvPr>
          <p:cNvSpPr>
            <a:spLocks noGrp="1"/>
          </p:cNvSpPr>
          <p:nvPr>
            <p:ph type="body" sz="quarter" idx="16"/>
            <p:custDataLst>
              <p:tags r:id="rId3"/>
            </p:custDataLst>
          </p:nvPr>
        </p:nvSpPr>
        <p:spPr>
          <a:xfrm>
            <a:off x="1646238" y="4373564"/>
            <a:ext cx="2900362" cy="1555750"/>
          </a:xfrm>
        </p:spPr>
        <p:txBody>
          <a:bodyPr/>
          <a:lstStyle>
            <a:lvl1pPr marL="0" indent="0">
              <a:lnSpc>
                <a:spcPct val="110000"/>
              </a:lnSpc>
              <a:spcBef>
                <a:spcPts val="0"/>
              </a:spcBef>
              <a:spcAft>
                <a:spcPts val="600"/>
              </a:spcAft>
              <a:buFont typeface="Arial" panose="020B0604020202020204" pitchFamily="34" charset="0"/>
              <a:buNone/>
              <a:defRPr sz="10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14" name="Text Placeholder 6">
            <a:extLst>
              <a:ext uri="{FF2B5EF4-FFF2-40B4-BE49-F238E27FC236}">
                <a16:creationId xmlns:a16="http://schemas.microsoft.com/office/drawing/2014/main" id="{90D1A49F-3019-4A05-B1A5-926BD2200445}"/>
              </a:ext>
            </a:extLst>
          </p:cNvPr>
          <p:cNvSpPr>
            <a:spLocks noGrp="1"/>
          </p:cNvSpPr>
          <p:nvPr>
            <p:ph type="body" sz="quarter" idx="17" hasCustomPrompt="1"/>
            <p:custDataLst>
              <p:tags r:id="rId4"/>
            </p:custDataLst>
          </p:nvPr>
        </p:nvSpPr>
        <p:spPr>
          <a:xfrm>
            <a:off x="1646238" y="4023391"/>
            <a:ext cx="2900362" cy="190658"/>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15" name="Picture Placeholder 4">
            <a:extLst>
              <a:ext uri="{FF2B5EF4-FFF2-40B4-BE49-F238E27FC236}">
                <a16:creationId xmlns:a16="http://schemas.microsoft.com/office/drawing/2014/main" id="{888D9628-5DC4-435F-9022-6E33DAC25E1F}"/>
              </a:ext>
            </a:extLst>
          </p:cNvPr>
          <p:cNvSpPr>
            <a:spLocks noGrp="1"/>
          </p:cNvSpPr>
          <p:nvPr>
            <p:ph type="pic" sz="quarter" idx="18"/>
            <p:custDataLst>
              <p:tags r:id="rId5"/>
            </p:custDataLst>
          </p:nvPr>
        </p:nvSpPr>
        <p:spPr>
          <a:xfrm>
            <a:off x="7839206" y="1779729"/>
            <a:ext cx="2700337" cy="1576387"/>
          </a:xfrm>
        </p:spPr>
        <p:txBody>
          <a:bodyPr/>
          <a:lstStyle>
            <a:lvl1pPr marL="0" indent="0" algn="ctr">
              <a:buNone/>
              <a:defRPr/>
            </a:lvl1pPr>
          </a:lstStyle>
          <a:p>
            <a:r>
              <a:rPr lang="en-US"/>
              <a:t>Click icon to add picture</a:t>
            </a:r>
            <a:endParaRPr lang="en-GB" dirty="0"/>
          </a:p>
        </p:txBody>
      </p:sp>
      <p:sp>
        <p:nvSpPr>
          <p:cNvPr id="16" name="Text Placeholder 6">
            <a:extLst>
              <a:ext uri="{FF2B5EF4-FFF2-40B4-BE49-F238E27FC236}">
                <a16:creationId xmlns:a16="http://schemas.microsoft.com/office/drawing/2014/main" id="{76C7A2CF-E033-45FB-99E8-5A362908B2DD}"/>
              </a:ext>
            </a:extLst>
          </p:cNvPr>
          <p:cNvSpPr>
            <a:spLocks noGrp="1"/>
          </p:cNvSpPr>
          <p:nvPr>
            <p:ph type="body" sz="quarter" idx="19" hasCustomPrompt="1"/>
            <p:custDataLst>
              <p:tags r:id="rId6"/>
            </p:custDataLst>
          </p:nvPr>
        </p:nvSpPr>
        <p:spPr>
          <a:xfrm>
            <a:off x="7845938" y="3536610"/>
            <a:ext cx="2693605"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17" name="Text Placeholder 6">
            <a:extLst>
              <a:ext uri="{FF2B5EF4-FFF2-40B4-BE49-F238E27FC236}">
                <a16:creationId xmlns:a16="http://schemas.microsoft.com/office/drawing/2014/main" id="{E66DB000-3400-43DD-A06A-8274C6C37384}"/>
              </a:ext>
            </a:extLst>
          </p:cNvPr>
          <p:cNvSpPr>
            <a:spLocks noGrp="1"/>
          </p:cNvSpPr>
          <p:nvPr>
            <p:ph type="body" sz="quarter" idx="20"/>
            <p:custDataLst>
              <p:tags r:id="rId7"/>
            </p:custDataLst>
          </p:nvPr>
        </p:nvSpPr>
        <p:spPr>
          <a:xfrm>
            <a:off x="7845938" y="4373564"/>
            <a:ext cx="2701925" cy="1555750"/>
          </a:xfrm>
        </p:spPr>
        <p:txBody>
          <a:bodyPr/>
          <a:lstStyle>
            <a:lvl1pPr marL="0" indent="0">
              <a:lnSpc>
                <a:spcPct val="110000"/>
              </a:lnSpc>
              <a:spcBef>
                <a:spcPts val="0"/>
              </a:spcBef>
              <a:spcAft>
                <a:spcPts val="600"/>
              </a:spcAft>
              <a:buFont typeface="Arial" panose="020B0604020202020204" pitchFamily="34" charset="0"/>
              <a:buNone/>
              <a:defRPr sz="10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18" name="Text Placeholder 6">
            <a:extLst>
              <a:ext uri="{FF2B5EF4-FFF2-40B4-BE49-F238E27FC236}">
                <a16:creationId xmlns:a16="http://schemas.microsoft.com/office/drawing/2014/main" id="{A2DD7CBE-640C-4322-B750-245E8D2F2523}"/>
              </a:ext>
            </a:extLst>
          </p:cNvPr>
          <p:cNvSpPr>
            <a:spLocks noGrp="1"/>
          </p:cNvSpPr>
          <p:nvPr>
            <p:ph type="body" sz="quarter" idx="21" hasCustomPrompt="1"/>
            <p:custDataLst>
              <p:tags r:id="rId8"/>
            </p:custDataLst>
          </p:nvPr>
        </p:nvSpPr>
        <p:spPr>
          <a:xfrm>
            <a:off x="7845938" y="4023391"/>
            <a:ext cx="2693605" cy="190658"/>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19" name="Picture Placeholder 4">
            <a:extLst>
              <a:ext uri="{FF2B5EF4-FFF2-40B4-BE49-F238E27FC236}">
                <a16:creationId xmlns:a16="http://schemas.microsoft.com/office/drawing/2014/main" id="{ED26A5BC-678C-48C1-A693-CE8D51D7B7FD}"/>
              </a:ext>
            </a:extLst>
          </p:cNvPr>
          <p:cNvSpPr>
            <a:spLocks noGrp="1"/>
          </p:cNvSpPr>
          <p:nvPr>
            <p:ph type="pic" sz="quarter" idx="22"/>
            <p:custDataLst>
              <p:tags r:id="rId9"/>
            </p:custDataLst>
          </p:nvPr>
        </p:nvSpPr>
        <p:spPr>
          <a:xfrm>
            <a:off x="4842735" y="1779729"/>
            <a:ext cx="2700337" cy="1576387"/>
          </a:xfrm>
        </p:spPr>
        <p:txBody>
          <a:bodyPr/>
          <a:lstStyle>
            <a:lvl1pPr marL="0" indent="0" algn="ctr">
              <a:buNone/>
              <a:defRPr/>
            </a:lvl1pPr>
          </a:lstStyle>
          <a:p>
            <a:r>
              <a:rPr lang="en-US"/>
              <a:t>Click icon to add picture</a:t>
            </a:r>
            <a:endParaRPr lang="en-GB" dirty="0"/>
          </a:p>
        </p:txBody>
      </p:sp>
      <p:sp>
        <p:nvSpPr>
          <p:cNvPr id="20" name="Text Placeholder 6">
            <a:extLst>
              <a:ext uri="{FF2B5EF4-FFF2-40B4-BE49-F238E27FC236}">
                <a16:creationId xmlns:a16="http://schemas.microsoft.com/office/drawing/2014/main" id="{60DAE1FD-E21A-4D1D-A3C8-43846FC352F1}"/>
              </a:ext>
            </a:extLst>
          </p:cNvPr>
          <p:cNvSpPr>
            <a:spLocks noGrp="1"/>
          </p:cNvSpPr>
          <p:nvPr>
            <p:ph type="body" sz="quarter" idx="23" hasCustomPrompt="1"/>
            <p:custDataLst>
              <p:tags r:id="rId10"/>
            </p:custDataLst>
          </p:nvPr>
        </p:nvSpPr>
        <p:spPr>
          <a:xfrm>
            <a:off x="4846101" y="3536610"/>
            <a:ext cx="2700337"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21" name="Text Placeholder 6">
            <a:extLst>
              <a:ext uri="{FF2B5EF4-FFF2-40B4-BE49-F238E27FC236}">
                <a16:creationId xmlns:a16="http://schemas.microsoft.com/office/drawing/2014/main" id="{395B3D95-9640-4E6B-BCB1-46E92E1F8D62}"/>
              </a:ext>
            </a:extLst>
          </p:cNvPr>
          <p:cNvSpPr>
            <a:spLocks noGrp="1"/>
          </p:cNvSpPr>
          <p:nvPr>
            <p:ph type="body" sz="quarter" idx="24"/>
            <p:custDataLst>
              <p:tags r:id="rId11"/>
            </p:custDataLst>
          </p:nvPr>
        </p:nvSpPr>
        <p:spPr>
          <a:xfrm>
            <a:off x="4846101" y="4387189"/>
            <a:ext cx="2700337" cy="1555750"/>
          </a:xfrm>
        </p:spPr>
        <p:txBody>
          <a:bodyPr/>
          <a:lstStyle>
            <a:lvl1pPr marL="0" indent="0">
              <a:lnSpc>
                <a:spcPct val="110000"/>
              </a:lnSpc>
              <a:spcBef>
                <a:spcPts val="0"/>
              </a:spcBef>
              <a:spcAft>
                <a:spcPts val="600"/>
              </a:spcAft>
              <a:buFont typeface="Arial" panose="020B0604020202020204" pitchFamily="34" charset="0"/>
              <a:buNone/>
              <a:defRPr sz="10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22" name="Text Placeholder 6">
            <a:extLst>
              <a:ext uri="{FF2B5EF4-FFF2-40B4-BE49-F238E27FC236}">
                <a16:creationId xmlns:a16="http://schemas.microsoft.com/office/drawing/2014/main" id="{81533E15-043F-4BCC-8ACE-4022D8D12C2A}"/>
              </a:ext>
            </a:extLst>
          </p:cNvPr>
          <p:cNvSpPr>
            <a:spLocks noGrp="1"/>
          </p:cNvSpPr>
          <p:nvPr>
            <p:ph type="body" sz="quarter" idx="25" hasCustomPrompt="1"/>
            <p:custDataLst>
              <p:tags r:id="rId12"/>
            </p:custDataLst>
          </p:nvPr>
        </p:nvSpPr>
        <p:spPr>
          <a:xfrm>
            <a:off x="4846101" y="4034192"/>
            <a:ext cx="2700337" cy="182680"/>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Tree>
    <p:extLst>
      <p:ext uri="{BB962C8B-B14F-4D97-AF65-F5344CB8AC3E}">
        <p14:creationId xmlns:p14="http://schemas.microsoft.com/office/powerpoint/2010/main" val="21686789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Properties Tan">
    <p:bg>
      <p:bgPr>
        <a:solidFill>
          <a:srgbClr val="EAE8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5" name="Picture Placeholder 4">
            <a:extLst>
              <a:ext uri="{FF2B5EF4-FFF2-40B4-BE49-F238E27FC236}">
                <a16:creationId xmlns:a16="http://schemas.microsoft.com/office/drawing/2014/main" id="{76D6AEBC-2761-490E-A402-89B8EE8961D9}"/>
              </a:ext>
            </a:extLst>
          </p:cNvPr>
          <p:cNvSpPr>
            <a:spLocks noGrp="1"/>
          </p:cNvSpPr>
          <p:nvPr>
            <p:ph type="pic" sz="quarter" idx="10"/>
            <p:custDataLst>
              <p:tags r:id="rId1"/>
            </p:custDataLst>
          </p:nvPr>
        </p:nvSpPr>
        <p:spPr>
          <a:xfrm>
            <a:off x="1646238" y="1779729"/>
            <a:ext cx="2900362" cy="1576387"/>
          </a:xfrm>
        </p:spPr>
        <p:txBody>
          <a:bodyPr/>
          <a:lstStyle>
            <a:lvl1pPr marL="0" indent="0" algn="ctr">
              <a:buNone/>
              <a:defRPr/>
            </a:lvl1pPr>
          </a:lstStyle>
          <a:p>
            <a:r>
              <a:rPr lang="en-US"/>
              <a:t>Click icon to add picture</a:t>
            </a:r>
            <a:endParaRPr lang="en-GB" dirty="0"/>
          </a:p>
        </p:txBody>
      </p:sp>
      <p:sp>
        <p:nvSpPr>
          <p:cNvPr id="7" name="Text Placeholder 6">
            <a:extLst>
              <a:ext uri="{FF2B5EF4-FFF2-40B4-BE49-F238E27FC236}">
                <a16:creationId xmlns:a16="http://schemas.microsoft.com/office/drawing/2014/main" id="{32EC53A6-1317-4283-B38F-A8BD396A5A4F}"/>
              </a:ext>
            </a:extLst>
          </p:cNvPr>
          <p:cNvSpPr>
            <a:spLocks noGrp="1"/>
          </p:cNvSpPr>
          <p:nvPr>
            <p:ph type="body" sz="quarter" idx="11" hasCustomPrompt="1"/>
            <p:custDataLst>
              <p:tags r:id="rId2"/>
            </p:custDataLst>
          </p:nvPr>
        </p:nvSpPr>
        <p:spPr>
          <a:xfrm>
            <a:off x="1646238" y="3536610"/>
            <a:ext cx="2900362"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11" name="Text Placeholder 6">
            <a:extLst>
              <a:ext uri="{FF2B5EF4-FFF2-40B4-BE49-F238E27FC236}">
                <a16:creationId xmlns:a16="http://schemas.microsoft.com/office/drawing/2014/main" id="{0C7F2415-7957-461C-87E9-CEAE06664718}"/>
              </a:ext>
            </a:extLst>
          </p:cNvPr>
          <p:cNvSpPr>
            <a:spLocks noGrp="1"/>
          </p:cNvSpPr>
          <p:nvPr>
            <p:ph type="body" sz="quarter" idx="16"/>
            <p:custDataLst>
              <p:tags r:id="rId3"/>
            </p:custDataLst>
          </p:nvPr>
        </p:nvSpPr>
        <p:spPr>
          <a:xfrm>
            <a:off x="1646238" y="4373564"/>
            <a:ext cx="2900362" cy="1555750"/>
          </a:xfrm>
        </p:spPr>
        <p:txBody>
          <a:bodyPr/>
          <a:lstStyle>
            <a:lvl1pPr marL="0" indent="0">
              <a:lnSpc>
                <a:spcPct val="110000"/>
              </a:lnSpc>
              <a:spcBef>
                <a:spcPts val="0"/>
              </a:spcBef>
              <a:spcAft>
                <a:spcPts val="600"/>
              </a:spcAft>
              <a:buFont typeface="Arial" panose="020B0604020202020204" pitchFamily="34" charset="0"/>
              <a:buNone/>
              <a:defRPr sz="10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14" name="Text Placeholder 6">
            <a:extLst>
              <a:ext uri="{FF2B5EF4-FFF2-40B4-BE49-F238E27FC236}">
                <a16:creationId xmlns:a16="http://schemas.microsoft.com/office/drawing/2014/main" id="{90D1A49F-3019-4A05-B1A5-926BD2200445}"/>
              </a:ext>
            </a:extLst>
          </p:cNvPr>
          <p:cNvSpPr>
            <a:spLocks noGrp="1"/>
          </p:cNvSpPr>
          <p:nvPr>
            <p:ph type="body" sz="quarter" idx="17" hasCustomPrompt="1"/>
            <p:custDataLst>
              <p:tags r:id="rId4"/>
            </p:custDataLst>
          </p:nvPr>
        </p:nvSpPr>
        <p:spPr>
          <a:xfrm>
            <a:off x="1646238" y="4023391"/>
            <a:ext cx="2900362" cy="190658"/>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15" name="Picture Placeholder 4">
            <a:extLst>
              <a:ext uri="{FF2B5EF4-FFF2-40B4-BE49-F238E27FC236}">
                <a16:creationId xmlns:a16="http://schemas.microsoft.com/office/drawing/2014/main" id="{888D9628-5DC4-435F-9022-6E33DAC25E1F}"/>
              </a:ext>
            </a:extLst>
          </p:cNvPr>
          <p:cNvSpPr>
            <a:spLocks noGrp="1"/>
          </p:cNvSpPr>
          <p:nvPr>
            <p:ph type="pic" sz="quarter" idx="18"/>
            <p:custDataLst>
              <p:tags r:id="rId5"/>
            </p:custDataLst>
          </p:nvPr>
        </p:nvSpPr>
        <p:spPr>
          <a:xfrm>
            <a:off x="7839206" y="1779729"/>
            <a:ext cx="2700337" cy="1576387"/>
          </a:xfrm>
        </p:spPr>
        <p:txBody>
          <a:bodyPr/>
          <a:lstStyle>
            <a:lvl1pPr marL="0" indent="0" algn="ctr">
              <a:buNone/>
              <a:defRPr/>
            </a:lvl1pPr>
          </a:lstStyle>
          <a:p>
            <a:r>
              <a:rPr lang="en-US"/>
              <a:t>Click icon to add picture</a:t>
            </a:r>
            <a:endParaRPr lang="en-GB" dirty="0"/>
          </a:p>
        </p:txBody>
      </p:sp>
      <p:sp>
        <p:nvSpPr>
          <p:cNvPr id="16" name="Text Placeholder 6">
            <a:extLst>
              <a:ext uri="{FF2B5EF4-FFF2-40B4-BE49-F238E27FC236}">
                <a16:creationId xmlns:a16="http://schemas.microsoft.com/office/drawing/2014/main" id="{76C7A2CF-E033-45FB-99E8-5A362908B2DD}"/>
              </a:ext>
            </a:extLst>
          </p:cNvPr>
          <p:cNvSpPr>
            <a:spLocks noGrp="1"/>
          </p:cNvSpPr>
          <p:nvPr>
            <p:ph type="body" sz="quarter" idx="19" hasCustomPrompt="1"/>
            <p:custDataLst>
              <p:tags r:id="rId6"/>
            </p:custDataLst>
          </p:nvPr>
        </p:nvSpPr>
        <p:spPr>
          <a:xfrm>
            <a:off x="7845938" y="3536610"/>
            <a:ext cx="2693605"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17" name="Text Placeholder 6">
            <a:extLst>
              <a:ext uri="{FF2B5EF4-FFF2-40B4-BE49-F238E27FC236}">
                <a16:creationId xmlns:a16="http://schemas.microsoft.com/office/drawing/2014/main" id="{E66DB000-3400-43DD-A06A-8274C6C37384}"/>
              </a:ext>
            </a:extLst>
          </p:cNvPr>
          <p:cNvSpPr>
            <a:spLocks noGrp="1"/>
          </p:cNvSpPr>
          <p:nvPr>
            <p:ph type="body" sz="quarter" idx="20"/>
            <p:custDataLst>
              <p:tags r:id="rId7"/>
            </p:custDataLst>
          </p:nvPr>
        </p:nvSpPr>
        <p:spPr>
          <a:xfrm>
            <a:off x="7845938" y="4373564"/>
            <a:ext cx="2701925" cy="1555750"/>
          </a:xfrm>
        </p:spPr>
        <p:txBody>
          <a:bodyPr/>
          <a:lstStyle>
            <a:lvl1pPr marL="0" indent="0">
              <a:lnSpc>
                <a:spcPct val="110000"/>
              </a:lnSpc>
              <a:spcBef>
                <a:spcPts val="0"/>
              </a:spcBef>
              <a:spcAft>
                <a:spcPts val="600"/>
              </a:spcAft>
              <a:buFont typeface="Arial" panose="020B0604020202020204" pitchFamily="34" charset="0"/>
              <a:buNone/>
              <a:defRPr sz="10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18" name="Text Placeholder 6">
            <a:extLst>
              <a:ext uri="{FF2B5EF4-FFF2-40B4-BE49-F238E27FC236}">
                <a16:creationId xmlns:a16="http://schemas.microsoft.com/office/drawing/2014/main" id="{A2DD7CBE-640C-4322-B750-245E8D2F2523}"/>
              </a:ext>
            </a:extLst>
          </p:cNvPr>
          <p:cNvSpPr>
            <a:spLocks noGrp="1"/>
          </p:cNvSpPr>
          <p:nvPr>
            <p:ph type="body" sz="quarter" idx="21" hasCustomPrompt="1"/>
            <p:custDataLst>
              <p:tags r:id="rId8"/>
            </p:custDataLst>
          </p:nvPr>
        </p:nvSpPr>
        <p:spPr>
          <a:xfrm>
            <a:off x="7845938" y="4023391"/>
            <a:ext cx="2693605" cy="190658"/>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19" name="Picture Placeholder 4">
            <a:extLst>
              <a:ext uri="{FF2B5EF4-FFF2-40B4-BE49-F238E27FC236}">
                <a16:creationId xmlns:a16="http://schemas.microsoft.com/office/drawing/2014/main" id="{ED26A5BC-678C-48C1-A693-CE8D51D7B7FD}"/>
              </a:ext>
            </a:extLst>
          </p:cNvPr>
          <p:cNvSpPr>
            <a:spLocks noGrp="1"/>
          </p:cNvSpPr>
          <p:nvPr>
            <p:ph type="pic" sz="quarter" idx="22"/>
            <p:custDataLst>
              <p:tags r:id="rId9"/>
            </p:custDataLst>
          </p:nvPr>
        </p:nvSpPr>
        <p:spPr>
          <a:xfrm>
            <a:off x="4842735" y="1779729"/>
            <a:ext cx="2700337" cy="1576387"/>
          </a:xfrm>
        </p:spPr>
        <p:txBody>
          <a:bodyPr/>
          <a:lstStyle>
            <a:lvl1pPr marL="0" indent="0" algn="ctr">
              <a:buNone/>
              <a:defRPr/>
            </a:lvl1pPr>
          </a:lstStyle>
          <a:p>
            <a:r>
              <a:rPr lang="en-US"/>
              <a:t>Click icon to add picture</a:t>
            </a:r>
            <a:endParaRPr lang="en-GB" dirty="0"/>
          </a:p>
        </p:txBody>
      </p:sp>
      <p:sp>
        <p:nvSpPr>
          <p:cNvPr id="20" name="Text Placeholder 6">
            <a:extLst>
              <a:ext uri="{FF2B5EF4-FFF2-40B4-BE49-F238E27FC236}">
                <a16:creationId xmlns:a16="http://schemas.microsoft.com/office/drawing/2014/main" id="{60DAE1FD-E21A-4D1D-A3C8-43846FC352F1}"/>
              </a:ext>
            </a:extLst>
          </p:cNvPr>
          <p:cNvSpPr>
            <a:spLocks noGrp="1"/>
          </p:cNvSpPr>
          <p:nvPr>
            <p:ph type="body" sz="quarter" idx="23" hasCustomPrompt="1"/>
            <p:custDataLst>
              <p:tags r:id="rId10"/>
            </p:custDataLst>
          </p:nvPr>
        </p:nvSpPr>
        <p:spPr>
          <a:xfrm>
            <a:off x="4846101" y="3536610"/>
            <a:ext cx="2700337"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21" name="Text Placeholder 6">
            <a:extLst>
              <a:ext uri="{FF2B5EF4-FFF2-40B4-BE49-F238E27FC236}">
                <a16:creationId xmlns:a16="http://schemas.microsoft.com/office/drawing/2014/main" id="{395B3D95-9640-4E6B-BCB1-46E92E1F8D62}"/>
              </a:ext>
            </a:extLst>
          </p:cNvPr>
          <p:cNvSpPr>
            <a:spLocks noGrp="1"/>
          </p:cNvSpPr>
          <p:nvPr>
            <p:ph type="body" sz="quarter" idx="24"/>
            <p:custDataLst>
              <p:tags r:id="rId11"/>
            </p:custDataLst>
          </p:nvPr>
        </p:nvSpPr>
        <p:spPr>
          <a:xfrm>
            <a:off x="4846101" y="4387189"/>
            <a:ext cx="2700337" cy="1555750"/>
          </a:xfrm>
        </p:spPr>
        <p:txBody>
          <a:bodyPr/>
          <a:lstStyle>
            <a:lvl1pPr marL="0" indent="0">
              <a:lnSpc>
                <a:spcPct val="110000"/>
              </a:lnSpc>
              <a:spcBef>
                <a:spcPts val="0"/>
              </a:spcBef>
              <a:spcAft>
                <a:spcPts val="600"/>
              </a:spcAft>
              <a:buFont typeface="Arial" panose="020B0604020202020204" pitchFamily="34" charset="0"/>
              <a:buNone/>
              <a:defRPr sz="10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22" name="Text Placeholder 6">
            <a:extLst>
              <a:ext uri="{FF2B5EF4-FFF2-40B4-BE49-F238E27FC236}">
                <a16:creationId xmlns:a16="http://schemas.microsoft.com/office/drawing/2014/main" id="{81533E15-043F-4BCC-8ACE-4022D8D12C2A}"/>
              </a:ext>
            </a:extLst>
          </p:cNvPr>
          <p:cNvSpPr>
            <a:spLocks noGrp="1"/>
          </p:cNvSpPr>
          <p:nvPr>
            <p:ph type="body" sz="quarter" idx="25" hasCustomPrompt="1"/>
            <p:custDataLst>
              <p:tags r:id="rId12"/>
            </p:custDataLst>
          </p:nvPr>
        </p:nvSpPr>
        <p:spPr>
          <a:xfrm>
            <a:off x="4846101" y="4034192"/>
            <a:ext cx="2700337" cy="182680"/>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Tree>
    <p:extLst>
      <p:ext uri="{BB962C8B-B14F-4D97-AF65-F5344CB8AC3E}">
        <p14:creationId xmlns:p14="http://schemas.microsoft.com/office/powerpoint/2010/main" val="39594522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ix Properties Two Ro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5" name="Picture Placeholder 4">
            <a:extLst>
              <a:ext uri="{FF2B5EF4-FFF2-40B4-BE49-F238E27FC236}">
                <a16:creationId xmlns:a16="http://schemas.microsoft.com/office/drawing/2014/main" id="{76D6AEBC-2761-490E-A402-89B8EE8961D9}"/>
              </a:ext>
            </a:extLst>
          </p:cNvPr>
          <p:cNvSpPr>
            <a:spLocks noGrp="1"/>
          </p:cNvSpPr>
          <p:nvPr>
            <p:ph type="pic" sz="quarter" idx="10"/>
            <p:custDataLst>
              <p:tags r:id="rId1"/>
            </p:custDataLst>
          </p:nvPr>
        </p:nvSpPr>
        <p:spPr>
          <a:xfrm>
            <a:off x="1646237" y="1780104"/>
            <a:ext cx="2174875" cy="1290990"/>
          </a:xfrm>
        </p:spPr>
        <p:txBody>
          <a:bodyPr/>
          <a:lstStyle>
            <a:lvl1pPr marL="0" indent="0" algn="ctr">
              <a:buNone/>
              <a:defRPr/>
            </a:lvl1pPr>
          </a:lstStyle>
          <a:p>
            <a:r>
              <a:rPr lang="en-US"/>
              <a:t>Click icon to add picture</a:t>
            </a:r>
            <a:endParaRPr lang="en-GB" dirty="0"/>
          </a:p>
        </p:txBody>
      </p:sp>
      <p:sp>
        <p:nvSpPr>
          <p:cNvPr id="7" name="Text Placeholder 6">
            <a:extLst>
              <a:ext uri="{FF2B5EF4-FFF2-40B4-BE49-F238E27FC236}">
                <a16:creationId xmlns:a16="http://schemas.microsoft.com/office/drawing/2014/main" id="{32EC53A6-1317-4283-B38F-A8BD396A5A4F}"/>
              </a:ext>
            </a:extLst>
          </p:cNvPr>
          <p:cNvSpPr>
            <a:spLocks noGrp="1"/>
          </p:cNvSpPr>
          <p:nvPr>
            <p:ph type="body" sz="quarter" idx="11" hasCustomPrompt="1"/>
            <p:custDataLst>
              <p:tags r:id="rId2"/>
            </p:custDataLst>
          </p:nvPr>
        </p:nvSpPr>
        <p:spPr>
          <a:xfrm>
            <a:off x="1646238" y="3164052"/>
            <a:ext cx="2174874" cy="327266"/>
          </a:xfrm>
        </p:spPr>
        <p:txBody>
          <a:bodyPr/>
          <a:lstStyle>
            <a:lvl1pPr marL="0" indent="0">
              <a:lnSpc>
                <a:spcPct val="90000"/>
              </a:lnSpc>
              <a:spcBef>
                <a:spcPts val="0"/>
              </a:spcBef>
              <a:spcAft>
                <a:spcPts val="0"/>
              </a:spcAft>
              <a:buFont typeface="Arial" panose="020B0604020202020204" pitchFamily="34" charset="0"/>
              <a:buNone/>
              <a:defRPr sz="105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05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14" name="Text Placeholder 6">
            <a:extLst>
              <a:ext uri="{FF2B5EF4-FFF2-40B4-BE49-F238E27FC236}">
                <a16:creationId xmlns:a16="http://schemas.microsoft.com/office/drawing/2014/main" id="{90D1A49F-3019-4A05-B1A5-926BD2200445}"/>
              </a:ext>
            </a:extLst>
          </p:cNvPr>
          <p:cNvSpPr>
            <a:spLocks noGrp="1"/>
          </p:cNvSpPr>
          <p:nvPr>
            <p:ph type="body" sz="quarter" idx="17" hasCustomPrompt="1"/>
            <p:custDataLst>
              <p:tags r:id="rId3"/>
            </p:custDataLst>
          </p:nvPr>
        </p:nvSpPr>
        <p:spPr>
          <a:xfrm>
            <a:off x="1646238" y="3596849"/>
            <a:ext cx="2174874" cy="157120"/>
          </a:xfrm>
        </p:spPr>
        <p:txBody>
          <a:bodyPr vert="horz" lIns="0" tIns="0" rIns="0" bIns="0" rtlCol="0">
            <a:noAutofit/>
          </a:bodyPr>
          <a:lstStyle>
            <a:lvl1pPr marL="0" indent="0">
              <a:buNone/>
              <a:defRPr lang="en-US" sz="105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15" name="Picture Placeholder 4">
            <a:extLst>
              <a:ext uri="{FF2B5EF4-FFF2-40B4-BE49-F238E27FC236}">
                <a16:creationId xmlns:a16="http://schemas.microsoft.com/office/drawing/2014/main" id="{888D9628-5DC4-435F-9022-6E33DAC25E1F}"/>
              </a:ext>
            </a:extLst>
          </p:cNvPr>
          <p:cNvSpPr>
            <a:spLocks noGrp="1"/>
          </p:cNvSpPr>
          <p:nvPr>
            <p:ph type="pic" sz="quarter" idx="18"/>
            <p:custDataLst>
              <p:tags r:id="rId4"/>
            </p:custDataLst>
          </p:nvPr>
        </p:nvSpPr>
        <p:spPr>
          <a:xfrm>
            <a:off x="7637081" y="1780104"/>
            <a:ext cx="2174875" cy="1290990"/>
          </a:xfrm>
        </p:spPr>
        <p:txBody>
          <a:bodyPr/>
          <a:lstStyle>
            <a:lvl1pPr marL="0" indent="0" algn="ctr">
              <a:buNone/>
              <a:defRPr/>
            </a:lvl1pPr>
          </a:lstStyle>
          <a:p>
            <a:r>
              <a:rPr lang="en-US"/>
              <a:t>Click icon to add picture</a:t>
            </a:r>
            <a:endParaRPr lang="en-GB" dirty="0"/>
          </a:p>
        </p:txBody>
      </p:sp>
      <p:sp>
        <p:nvSpPr>
          <p:cNvPr id="16" name="Text Placeholder 6">
            <a:extLst>
              <a:ext uri="{FF2B5EF4-FFF2-40B4-BE49-F238E27FC236}">
                <a16:creationId xmlns:a16="http://schemas.microsoft.com/office/drawing/2014/main" id="{76C7A2CF-E033-45FB-99E8-5A362908B2DD}"/>
              </a:ext>
            </a:extLst>
          </p:cNvPr>
          <p:cNvSpPr>
            <a:spLocks noGrp="1"/>
          </p:cNvSpPr>
          <p:nvPr>
            <p:ph type="body" sz="quarter" idx="19" hasCustomPrompt="1"/>
            <p:custDataLst>
              <p:tags r:id="rId5"/>
            </p:custDataLst>
          </p:nvPr>
        </p:nvSpPr>
        <p:spPr>
          <a:xfrm>
            <a:off x="7643814" y="3164052"/>
            <a:ext cx="2168142" cy="327266"/>
          </a:xfrm>
        </p:spPr>
        <p:txBody>
          <a:bodyPr/>
          <a:lstStyle>
            <a:lvl1pPr marL="0" indent="0">
              <a:lnSpc>
                <a:spcPct val="90000"/>
              </a:lnSpc>
              <a:spcBef>
                <a:spcPts val="0"/>
              </a:spcBef>
              <a:spcAft>
                <a:spcPts val="0"/>
              </a:spcAft>
              <a:buFont typeface="Arial" panose="020B0604020202020204" pitchFamily="34" charset="0"/>
              <a:buNone/>
              <a:defRPr sz="105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05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18" name="Text Placeholder 6">
            <a:extLst>
              <a:ext uri="{FF2B5EF4-FFF2-40B4-BE49-F238E27FC236}">
                <a16:creationId xmlns:a16="http://schemas.microsoft.com/office/drawing/2014/main" id="{A2DD7CBE-640C-4322-B750-245E8D2F2523}"/>
              </a:ext>
            </a:extLst>
          </p:cNvPr>
          <p:cNvSpPr>
            <a:spLocks noGrp="1"/>
          </p:cNvSpPr>
          <p:nvPr>
            <p:ph type="body" sz="quarter" idx="21" hasCustomPrompt="1"/>
            <p:custDataLst>
              <p:tags r:id="rId6"/>
            </p:custDataLst>
          </p:nvPr>
        </p:nvSpPr>
        <p:spPr>
          <a:xfrm>
            <a:off x="7643814" y="3596849"/>
            <a:ext cx="2168142" cy="157120"/>
          </a:xfrm>
        </p:spPr>
        <p:txBody>
          <a:bodyPr vert="horz" lIns="0" tIns="0" rIns="0" bIns="0" rtlCol="0">
            <a:noAutofit/>
          </a:bodyPr>
          <a:lstStyle>
            <a:lvl1pPr marL="0" indent="0">
              <a:buNone/>
              <a:defRPr lang="en-US" sz="105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19" name="Picture Placeholder 4">
            <a:extLst>
              <a:ext uri="{FF2B5EF4-FFF2-40B4-BE49-F238E27FC236}">
                <a16:creationId xmlns:a16="http://schemas.microsoft.com/office/drawing/2014/main" id="{ED26A5BC-678C-48C1-A693-CE8D51D7B7FD}"/>
              </a:ext>
            </a:extLst>
          </p:cNvPr>
          <p:cNvSpPr>
            <a:spLocks noGrp="1"/>
          </p:cNvSpPr>
          <p:nvPr>
            <p:ph type="pic" sz="quarter" idx="22"/>
            <p:custDataLst>
              <p:tags r:id="rId7"/>
            </p:custDataLst>
          </p:nvPr>
        </p:nvSpPr>
        <p:spPr>
          <a:xfrm>
            <a:off x="4641659" y="1780104"/>
            <a:ext cx="2174875" cy="1290990"/>
          </a:xfrm>
        </p:spPr>
        <p:txBody>
          <a:bodyPr/>
          <a:lstStyle>
            <a:lvl1pPr marL="0" indent="0" algn="ctr">
              <a:buNone/>
              <a:defRPr/>
            </a:lvl1pPr>
          </a:lstStyle>
          <a:p>
            <a:r>
              <a:rPr lang="en-US"/>
              <a:t>Click icon to add picture</a:t>
            </a:r>
            <a:endParaRPr lang="en-GB" dirty="0"/>
          </a:p>
        </p:txBody>
      </p:sp>
      <p:sp>
        <p:nvSpPr>
          <p:cNvPr id="20" name="Text Placeholder 6">
            <a:extLst>
              <a:ext uri="{FF2B5EF4-FFF2-40B4-BE49-F238E27FC236}">
                <a16:creationId xmlns:a16="http://schemas.microsoft.com/office/drawing/2014/main" id="{60DAE1FD-E21A-4D1D-A3C8-43846FC352F1}"/>
              </a:ext>
            </a:extLst>
          </p:cNvPr>
          <p:cNvSpPr>
            <a:spLocks noGrp="1"/>
          </p:cNvSpPr>
          <p:nvPr>
            <p:ph type="body" sz="quarter" idx="23" hasCustomPrompt="1"/>
            <p:custDataLst>
              <p:tags r:id="rId8"/>
            </p:custDataLst>
          </p:nvPr>
        </p:nvSpPr>
        <p:spPr>
          <a:xfrm>
            <a:off x="4645819" y="3164052"/>
            <a:ext cx="2173287" cy="327266"/>
          </a:xfrm>
        </p:spPr>
        <p:txBody>
          <a:bodyPr/>
          <a:lstStyle>
            <a:lvl1pPr marL="0" indent="0">
              <a:lnSpc>
                <a:spcPct val="90000"/>
              </a:lnSpc>
              <a:spcBef>
                <a:spcPts val="0"/>
              </a:spcBef>
              <a:spcAft>
                <a:spcPts val="0"/>
              </a:spcAft>
              <a:buFont typeface="Arial" panose="020B0604020202020204" pitchFamily="34" charset="0"/>
              <a:buNone/>
              <a:defRPr sz="105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05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22" name="Text Placeholder 6">
            <a:extLst>
              <a:ext uri="{FF2B5EF4-FFF2-40B4-BE49-F238E27FC236}">
                <a16:creationId xmlns:a16="http://schemas.microsoft.com/office/drawing/2014/main" id="{81533E15-043F-4BCC-8ACE-4022D8D12C2A}"/>
              </a:ext>
            </a:extLst>
          </p:cNvPr>
          <p:cNvSpPr>
            <a:spLocks noGrp="1"/>
          </p:cNvSpPr>
          <p:nvPr>
            <p:ph type="body" sz="quarter" idx="25" hasCustomPrompt="1"/>
            <p:custDataLst>
              <p:tags r:id="rId9"/>
            </p:custDataLst>
          </p:nvPr>
        </p:nvSpPr>
        <p:spPr>
          <a:xfrm>
            <a:off x="4645819" y="3596849"/>
            <a:ext cx="2173287" cy="150545"/>
          </a:xfrm>
        </p:spPr>
        <p:txBody>
          <a:bodyPr vert="horz" lIns="0" tIns="0" rIns="0" bIns="0" rtlCol="0">
            <a:noAutofit/>
          </a:bodyPr>
          <a:lstStyle>
            <a:lvl1pPr marL="0" indent="0">
              <a:buNone/>
              <a:defRPr lang="en-US" sz="105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32" name="Picture Placeholder 4">
            <a:extLst>
              <a:ext uri="{FF2B5EF4-FFF2-40B4-BE49-F238E27FC236}">
                <a16:creationId xmlns:a16="http://schemas.microsoft.com/office/drawing/2014/main" id="{2F086E8C-536F-4B94-B836-5B1F800EA398}"/>
              </a:ext>
            </a:extLst>
          </p:cNvPr>
          <p:cNvSpPr>
            <a:spLocks noGrp="1"/>
          </p:cNvSpPr>
          <p:nvPr>
            <p:ph type="pic" sz="quarter" idx="26"/>
            <p:custDataLst>
              <p:tags r:id="rId10"/>
            </p:custDataLst>
          </p:nvPr>
        </p:nvSpPr>
        <p:spPr>
          <a:xfrm>
            <a:off x="1646237" y="3971926"/>
            <a:ext cx="2174875" cy="1290990"/>
          </a:xfrm>
        </p:spPr>
        <p:txBody>
          <a:bodyPr/>
          <a:lstStyle>
            <a:lvl1pPr marL="0" indent="0" algn="ctr">
              <a:buNone/>
              <a:defRPr/>
            </a:lvl1pPr>
          </a:lstStyle>
          <a:p>
            <a:r>
              <a:rPr lang="en-US"/>
              <a:t>Click icon to add picture</a:t>
            </a:r>
            <a:endParaRPr lang="en-GB" dirty="0"/>
          </a:p>
        </p:txBody>
      </p:sp>
      <p:sp>
        <p:nvSpPr>
          <p:cNvPr id="33" name="Text Placeholder 6">
            <a:extLst>
              <a:ext uri="{FF2B5EF4-FFF2-40B4-BE49-F238E27FC236}">
                <a16:creationId xmlns:a16="http://schemas.microsoft.com/office/drawing/2014/main" id="{42F1E9B9-E726-4877-8576-9CA4E7D83D8C}"/>
              </a:ext>
            </a:extLst>
          </p:cNvPr>
          <p:cNvSpPr>
            <a:spLocks noGrp="1"/>
          </p:cNvSpPr>
          <p:nvPr>
            <p:ph type="body" sz="quarter" idx="27" hasCustomPrompt="1"/>
            <p:custDataLst>
              <p:tags r:id="rId11"/>
            </p:custDataLst>
          </p:nvPr>
        </p:nvSpPr>
        <p:spPr>
          <a:xfrm>
            <a:off x="1646238" y="5355874"/>
            <a:ext cx="2174874" cy="327266"/>
          </a:xfrm>
        </p:spPr>
        <p:txBody>
          <a:bodyPr/>
          <a:lstStyle>
            <a:lvl1pPr marL="0" indent="0">
              <a:lnSpc>
                <a:spcPct val="90000"/>
              </a:lnSpc>
              <a:spcBef>
                <a:spcPts val="0"/>
              </a:spcBef>
              <a:spcAft>
                <a:spcPts val="0"/>
              </a:spcAft>
              <a:buFont typeface="Arial" panose="020B0604020202020204" pitchFamily="34" charset="0"/>
              <a:buNone/>
              <a:defRPr sz="105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05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34" name="Text Placeholder 6">
            <a:extLst>
              <a:ext uri="{FF2B5EF4-FFF2-40B4-BE49-F238E27FC236}">
                <a16:creationId xmlns:a16="http://schemas.microsoft.com/office/drawing/2014/main" id="{22B5095B-62E1-48FA-8FB8-61083222039E}"/>
              </a:ext>
            </a:extLst>
          </p:cNvPr>
          <p:cNvSpPr>
            <a:spLocks noGrp="1"/>
          </p:cNvSpPr>
          <p:nvPr>
            <p:ph type="body" sz="quarter" idx="28" hasCustomPrompt="1"/>
            <p:custDataLst>
              <p:tags r:id="rId12"/>
            </p:custDataLst>
          </p:nvPr>
        </p:nvSpPr>
        <p:spPr>
          <a:xfrm>
            <a:off x="1646238" y="5788671"/>
            <a:ext cx="2174874" cy="157120"/>
          </a:xfrm>
        </p:spPr>
        <p:txBody>
          <a:bodyPr vert="horz" lIns="0" tIns="0" rIns="0" bIns="0" rtlCol="0">
            <a:noAutofit/>
          </a:bodyPr>
          <a:lstStyle>
            <a:lvl1pPr marL="0" indent="0">
              <a:buNone/>
              <a:defRPr lang="en-US" sz="105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35" name="Picture Placeholder 4">
            <a:extLst>
              <a:ext uri="{FF2B5EF4-FFF2-40B4-BE49-F238E27FC236}">
                <a16:creationId xmlns:a16="http://schemas.microsoft.com/office/drawing/2014/main" id="{CB50993F-0351-41D4-8FC8-2B4C89F27FBD}"/>
              </a:ext>
            </a:extLst>
          </p:cNvPr>
          <p:cNvSpPr>
            <a:spLocks noGrp="1"/>
          </p:cNvSpPr>
          <p:nvPr>
            <p:ph type="pic" sz="quarter" idx="29"/>
            <p:custDataLst>
              <p:tags r:id="rId13"/>
            </p:custDataLst>
          </p:nvPr>
        </p:nvSpPr>
        <p:spPr>
          <a:xfrm>
            <a:off x="7637081" y="3971926"/>
            <a:ext cx="2174875" cy="1290990"/>
          </a:xfrm>
        </p:spPr>
        <p:txBody>
          <a:bodyPr/>
          <a:lstStyle>
            <a:lvl1pPr marL="0" indent="0" algn="ctr">
              <a:buNone/>
              <a:defRPr/>
            </a:lvl1pPr>
          </a:lstStyle>
          <a:p>
            <a:r>
              <a:rPr lang="en-US"/>
              <a:t>Click icon to add picture</a:t>
            </a:r>
            <a:endParaRPr lang="en-GB" dirty="0"/>
          </a:p>
        </p:txBody>
      </p:sp>
      <p:sp>
        <p:nvSpPr>
          <p:cNvPr id="36" name="Text Placeholder 6">
            <a:extLst>
              <a:ext uri="{FF2B5EF4-FFF2-40B4-BE49-F238E27FC236}">
                <a16:creationId xmlns:a16="http://schemas.microsoft.com/office/drawing/2014/main" id="{B8C9515B-A74D-42A8-988C-F21ABDA5F27E}"/>
              </a:ext>
            </a:extLst>
          </p:cNvPr>
          <p:cNvSpPr>
            <a:spLocks noGrp="1"/>
          </p:cNvSpPr>
          <p:nvPr>
            <p:ph type="body" sz="quarter" idx="30" hasCustomPrompt="1"/>
            <p:custDataLst>
              <p:tags r:id="rId14"/>
            </p:custDataLst>
          </p:nvPr>
        </p:nvSpPr>
        <p:spPr>
          <a:xfrm>
            <a:off x="7643814" y="5355874"/>
            <a:ext cx="2168142" cy="327266"/>
          </a:xfrm>
        </p:spPr>
        <p:txBody>
          <a:bodyPr/>
          <a:lstStyle>
            <a:lvl1pPr marL="0" indent="0">
              <a:lnSpc>
                <a:spcPct val="90000"/>
              </a:lnSpc>
              <a:spcBef>
                <a:spcPts val="0"/>
              </a:spcBef>
              <a:spcAft>
                <a:spcPts val="0"/>
              </a:spcAft>
              <a:buFont typeface="Arial" panose="020B0604020202020204" pitchFamily="34" charset="0"/>
              <a:buNone/>
              <a:defRPr sz="105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05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37" name="Text Placeholder 6">
            <a:extLst>
              <a:ext uri="{FF2B5EF4-FFF2-40B4-BE49-F238E27FC236}">
                <a16:creationId xmlns:a16="http://schemas.microsoft.com/office/drawing/2014/main" id="{9C40D4AB-A441-4145-B9E3-D08F87BFE3BF}"/>
              </a:ext>
            </a:extLst>
          </p:cNvPr>
          <p:cNvSpPr>
            <a:spLocks noGrp="1"/>
          </p:cNvSpPr>
          <p:nvPr>
            <p:ph type="body" sz="quarter" idx="31" hasCustomPrompt="1"/>
            <p:custDataLst>
              <p:tags r:id="rId15"/>
            </p:custDataLst>
          </p:nvPr>
        </p:nvSpPr>
        <p:spPr>
          <a:xfrm>
            <a:off x="7643814" y="5788671"/>
            <a:ext cx="2168142" cy="157120"/>
          </a:xfrm>
        </p:spPr>
        <p:txBody>
          <a:bodyPr vert="horz" lIns="0" tIns="0" rIns="0" bIns="0" rtlCol="0">
            <a:noAutofit/>
          </a:bodyPr>
          <a:lstStyle>
            <a:lvl1pPr marL="0" indent="0">
              <a:buNone/>
              <a:defRPr lang="en-US" sz="105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38" name="Picture Placeholder 4">
            <a:extLst>
              <a:ext uri="{FF2B5EF4-FFF2-40B4-BE49-F238E27FC236}">
                <a16:creationId xmlns:a16="http://schemas.microsoft.com/office/drawing/2014/main" id="{DF311857-3182-4E1A-ACD8-368D4A6EF4BD}"/>
              </a:ext>
            </a:extLst>
          </p:cNvPr>
          <p:cNvSpPr>
            <a:spLocks noGrp="1"/>
          </p:cNvSpPr>
          <p:nvPr>
            <p:ph type="pic" sz="quarter" idx="32"/>
            <p:custDataLst>
              <p:tags r:id="rId16"/>
            </p:custDataLst>
          </p:nvPr>
        </p:nvSpPr>
        <p:spPr>
          <a:xfrm>
            <a:off x="4641659" y="3971926"/>
            <a:ext cx="2174875" cy="1290990"/>
          </a:xfrm>
        </p:spPr>
        <p:txBody>
          <a:bodyPr/>
          <a:lstStyle>
            <a:lvl1pPr marL="0" indent="0" algn="ctr">
              <a:buNone/>
              <a:defRPr/>
            </a:lvl1pPr>
          </a:lstStyle>
          <a:p>
            <a:r>
              <a:rPr lang="en-US"/>
              <a:t>Click icon to add picture</a:t>
            </a:r>
            <a:endParaRPr lang="en-GB" dirty="0"/>
          </a:p>
        </p:txBody>
      </p:sp>
      <p:sp>
        <p:nvSpPr>
          <p:cNvPr id="39" name="Text Placeholder 6">
            <a:extLst>
              <a:ext uri="{FF2B5EF4-FFF2-40B4-BE49-F238E27FC236}">
                <a16:creationId xmlns:a16="http://schemas.microsoft.com/office/drawing/2014/main" id="{30AE639D-E693-49EA-89F9-D24AC6842BFC}"/>
              </a:ext>
            </a:extLst>
          </p:cNvPr>
          <p:cNvSpPr>
            <a:spLocks noGrp="1"/>
          </p:cNvSpPr>
          <p:nvPr>
            <p:ph type="body" sz="quarter" idx="33" hasCustomPrompt="1"/>
            <p:custDataLst>
              <p:tags r:id="rId17"/>
            </p:custDataLst>
          </p:nvPr>
        </p:nvSpPr>
        <p:spPr>
          <a:xfrm>
            <a:off x="4645819" y="5355874"/>
            <a:ext cx="2173287" cy="327266"/>
          </a:xfrm>
        </p:spPr>
        <p:txBody>
          <a:bodyPr/>
          <a:lstStyle>
            <a:lvl1pPr marL="0" indent="0">
              <a:lnSpc>
                <a:spcPct val="90000"/>
              </a:lnSpc>
              <a:spcBef>
                <a:spcPts val="0"/>
              </a:spcBef>
              <a:spcAft>
                <a:spcPts val="0"/>
              </a:spcAft>
              <a:buFont typeface="Arial" panose="020B0604020202020204" pitchFamily="34" charset="0"/>
              <a:buNone/>
              <a:defRPr sz="105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05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40" name="Text Placeholder 6">
            <a:extLst>
              <a:ext uri="{FF2B5EF4-FFF2-40B4-BE49-F238E27FC236}">
                <a16:creationId xmlns:a16="http://schemas.microsoft.com/office/drawing/2014/main" id="{24EEF7D7-2096-48EE-B516-553F1601B28F}"/>
              </a:ext>
            </a:extLst>
          </p:cNvPr>
          <p:cNvSpPr>
            <a:spLocks noGrp="1"/>
          </p:cNvSpPr>
          <p:nvPr>
            <p:ph type="body" sz="quarter" idx="34" hasCustomPrompt="1"/>
            <p:custDataLst>
              <p:tags r:id="rId18"/>
            </p:custDataLst>
          </p:nvPr>
        </p:nvSpPr>
        <p:spPr>
          <a:xfrm>
            <a:off x="4645819" y="5788671"/>
            <a:ext cx="2173287" cy="150545"/>
          </a:xfrm>
        </p:spPr>
        <p:txBody>
          <a:bodyPr vert="horz" lIns="0" tIns="0" rIns="0" bIns="0" rtlCol="0">
            <a:noAutofit/>
          </a:bodyPr>
          <a:lstStyle>
            <a:lvl1pPr marL="0" indent="0">
              <a:buNone/>
              <a:defRPr lang="en-US" sz="105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Tree>
    <p:extLst>
      <p:ext uri="{BB962C8B-B14F-4D97-AF65-F5344CB8AC3E}">
        <p14:creationId xmlns:p14="http://schemas.microsoft.com/office/powerpoint/2010/main" val="4676448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x Properties Two Rows Tan">
    <p:bg>
      <p:bgPr>
        <a:solidFill>
          <a:srgbClr val="EAE8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5" name="Picture Placeholder 4">
            <a:extLst>
              <a:ext uri="{FF2B5EF4-FFF2-40B4-BE49-F238E27FC236}">
                <a16:creationId xmlns:a16="http://schemas.microsoft.com/office/drawing/2014/main" id="{76D6AEBC-2761-490E-A402-89B8EE8961D9}"/>
              </a:ext>
            </a:extLst>
          </p:cNvPr>
          <p:cNvSpPr>
            <a:spLocks noGrp="1"/>
          </p:cNvSpPr>
          <p:nvPr>
            <p:ph type="pic" sz="quarter" idx="10"/>
            <p:custDataLst>
              <p:tags r:id="rId1"/>
            </p:custDataLst>
          </p:nvPr>
        </p:nvSpPr>
        <p:spPr>
          <a:xfrm>
            <a:off x="1646237" y="1780104"/>
            <a:ext cx="2174875" cy="1290990"/>
          </a:xfrm>
        </p:spPr>
        <p:txBody>
          <a:bodyPr/>
          <a:lstStyle>
            <a:lvl1pPr marL="0" indent="0" algn="ctr">
              <a:buNone/>
              <a:defRPr/>
            </a:lvl1pPr>
          </a:lstStyle>
          <a:p>
            <a:r>
              <a:rPr lang="en-US"/>
              <a:t>Click icon to add picture</a:t>
            </a:r>
            <a:endParaRPr lang="en-GB" dirty="0"/>
          </a:p>
        </p:txBody>
      </p:sp>
      <p:sp>
        <p:nvSpPr>
          <p:cNvPr id="7" name="Text Placeholder 6">
            <a:extLst>
              <a:ext uri="{FF2B5EF4-FFF2-40B4-BE49-F238E27FC236}">
                <a16:creationId xmlns:a16="http://schemas.microsoft.com/office/drawing/2014/main" id="{32EC53A6-1317-4283-B38F-A8BD396A5A4F}"/>
              </a:ext>
            </a:extLst>
          </p:cNvPr>
          <p:cNvSpPr>
            <a:spLocks noGrp="1"/>
          </p:cNvSpPr>
          <p:nvPr>
            <p:ph type="body" sz="quarter" idx="11" hasCustomPrompt="1"/>
            <p:custDataLst>
              <p:tags r:id="rId2"/>
            </p:custDataLst>
          </p:nvPr>
        </p:nvSpPr>
        <p:spPr>
          <a:xfrm>
            <a:off x="1646238" y="3164052"/>
            <a:ext cx="2174874" cy="327266"/>
          </a:xfrm>
        </p:spPr>
        <p:txBody>
          <a:bodyPr/>
          <a:lstStyle>
            <a:lvl1pPr marL="0" indent="0">
              <a:lnSpc>
                <a:spcPct val="90000"/>
              </a:lnSpc>
              <a:spcBef>
                <a:spcPts val="0"/>
              </a:spcBef>
              <a:spcAft>
                <a:spcPts val="0"/>
              </a:spcAft>
              <a:buFont typeface="Arial" panose="020B0604020202020204" pitchFamily="34" charset="0"/>
              <a:buNone/>
              <a:defRPr sz="105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05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14" name="Text Placeholder 6">
            <a:extLst>
              <a:ext uri="{FF2B5EF4-FFF2-40B4-BE49-F238E27FC236}">
                <a16:creationId xmlns:a16="http://schemas.microsoft.com/office/drawing/2014/main" id="{90D1A49F-3019-4A05-B1A5-926BD2200445}"/>
              </a:ext>
            </a:extLst>
          </p:cNvPr>
          <p:cNvSpPr>
            <a:spLocks noGrp="1"/>
          </p:cNvSpPr>
          <p:nvPr>
            <p:ph type="body" sz="quarter" idx="17" hasCustomPrompt="1"/>
            <p:custDataLst>
              <p:tags r:id="rId3"/>
            </p:custDataLst>
          </p:nvPr>
        </p:nvSpPr>
        <p:spPr>
          <a:xfrm>
            <a:off x="1646238" y="3596849"/>
            <a:ext cx="2174874" cy="157120"/>
          </a:xfrm>
        </p:spPr>
        <p:txBody>
          <a:bodyPr vert="horz" lIns="0" tIns="0" rIns="0" bIns="0" rtlCol="0">
            <a:noAutofit/>
          </a:bodyPr>
          <a:lstStyle>
            <a:lvl1pPr marL="0" indent="0">
              <a:buNone/>
              <a:defRPr lang="en-US" sz="105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15" name="Picture Placeholder 4">
            <a:extLst>
              <a:ext uri="{FF2B5EF4-FFF2-40B4-BE49-F238E27FC236}">
                <a16:creationId xmlns:a16="http://schemas.microsoft.com/office/drawing/2014/main" id="{888D9628-5DC4-435F-9022-6E33DAC25E1F}"/>
              </a:ext>
            </a:extLst>
          </p:cNvPr>
          <p:cNvSpPr>
            <a:spLocks noGrp="1"/>
          </p:cNvSpPr>
          <p:nvPr>
            <p:ph type="pic" sz="quarter" idx="18"/>
            <p:custDataLst>
              <p:tags r:id="rId4"/>
            </p:custDataLst>
          </p:nvPr>
        </p:nvSpPr>
        <p:spPr>
          <a:xfrm>
            <a:off x="7637081" y="1780104"/>
            <a:ext cx="2174875" cy="1290990"/>
          </a:xfrm>
        </p:spPr>
        <p:txBody>
          <a:bodyPr/>
          <a:lstStyle>
            <a:lvl1pPr marL="0" indent="0" algn="ctr">
              <a:buNone/>
              <a:defRPr/>
            </a:lvl1pPr>
          </a:lstStyle>
          <a:p>
            <a:r>
              <a:rPr lang="en-US"/>
              <a:t>Click icon to add picture</a:t>
            </a:r>
            <a:endParaRPr lang="en-GB" dirty="0"/>
          </a:p>
        </p:txBody>
      </p:sp>
      <p:sp>
        <p:nvSpPr>
          <p:cNvPr id="16" name="Text Placeholder 6">
            <a:extLst>
              <a:ext uri="{FF2B5EF4-FFF2-40B4-BE49-F238E27FC236}">
                <a16:creationId xmlns:a16="http://schemas.microsoft.com/office/drawing/2014/main" id="{76C7A2CF-E033-45FB-99E8-5A362908B2DD}"/>
              </a:ext>
            </a:extLst>
          </p:cNvPr>
          <p:cNvSpPr>
            <a:spLocks noGrp="1"/>
          </p:cNvSpPr>
          <p:nvPr>
            <p:ph type="body" sz="quarter" idx="19" hasCustomPrompt="1"/>
            <p:custDataLst>
              <p:tags r:id="rId5"/>
            </p:custDataLst>
          </p:nvPr>
        </p:nvSpPr>
        <p:spPr>
          <a:xfrm>
            <a:off x="7643814" y="3164052"/>
            <a:ext cx="2168142" cy="327266"/>
          </a:xfrm>
        </p:spPr>
        <p:txBody>
          <a:bodyPr/>
          <a:lstStyle>
            <a:lvl1pPr marL="0" indent="0">
              <a:lnSpc>
                <a:spcPct val="90000"/>
              </a:lnSpc>
              <a:spcBef>
                <a:spcPts val="0"/>
              </a:spcBef>
              <a:spcAft>
                <a:spcPts val="0"/>
              </a:spcAft>
              <a:buFont typeface="Arial" panose="020B0604020202020204" pitchFamily="34" charset="0"/>
              <a:buNone/>
              <a:defRPr sz="105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05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18" name="Text Placeholder 6">
            <a:extLst>
              <a:ext uri="{FF2B5EF4-FFF2-40B4-BE49-F238E27FC236}">
                <a16:creationId xmlns:a16="http://schemas.microsoft.com/office/drawing/2014/main" id="{A2DD7CBE-640C-4322-B750-245E8D2F2523}"/>
              </a:ext>
            </a:extLst>
          </p:cNvPr>
          <p:cNvSpPr>
            <a:spLocks noGrp="1"/>
          </p:cNvSpPr>
          <p:nvPr>
            <p:ph type="body" sz="quarter" idx="21" hasCustomPrompt="1"/>
            <p:custDataLst>
              <p:tags r:id="rId6"/>
            </p:custDataLst>
          </p:nvPr>
        </p:nvSpPr>
        <p:spPr>
          <a:xfrm>
            <a:off x="7643814" y="3596849"/>
            <a:ext cx="2168142" cy="157120"/>
          </a:xfrm>
        </p:spPr>
        <p:txBody>
          <a:bodyPr vert="horz" lIns="0" tIns="0" rIns="0" bIns="0" rtlCol="0">
            <a:noAutofit/>
          </a:bodyPr>
          <a:lstStyle>
            <a:lvl1pPr marL="0" indent="0">
              <a:buNone/>
              <a:defRPr lang="en-US" sz="105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19" name="Picture Placeholder 4">
            <a:extLst>
              <a:ext uri="{FF2B5EF4-FFF2-40B4-BE49-F238E27FC236}">
                <a16:creationId xmlns:a16="http://schemas.microsoft.com/office/drawing/2014/main" id="{ED26A5BC-678C-48C1-A693-CE8D51D7B7FD}"/>
              </a:ext>
            </a:extLst>
          </p:cNvPr>
          <p:cNvSpPr>
            <a:spLocks noGrp="1"/>
          </p:cNvSpPr>
          <p:nvPr>
            <p:ph type="pic" sz="quarter" idx="22"/>
            <p:custDataLst>
              <p:tags r:id="rId7"/>
            </p:custDataLst>
          </p:nvPr>
        </p:nvSpPr>
        <p:spPr>
          <a:xfrm>
            <a:off x="4641659" y="1780104"/>
            <a:ext cx="2174875" cy="1290990"/>
          </a:xfrm>
        </p:spPr>
        <p:txBody>
          <a:bodyPr/>
          <a:lstStyle>
            <a:lvl1pPr marL="0" indent="0" algn="ctr">
              <a:buNone/>
              <a:defRPr/>
            </a:lvl1pPr>
          </a:lstStyle>
          <a:p>
            <a:r>
              <a:rPr lang="en-US"/>
              <a:t>Click icon to add picture</a:t>
            </a:r>
            <a:endParaRPr lang="en-GB" dirty="0"/>
          </a:p>
        </p:txBody>
      </p:sp>
      <p:sp>
        <p:nvSpPr>
          <p:cNvPr id="20" name="Text Placeholder 6">
            <a:extLst>
              <a:ext uri="{FF2B5EF4-FFF2-40B4-BE49-F238E27FC236}">
                <a16:creationId xmlns:a16="http://schemas.microsoft.com/office/drawing/2014/main" id="{60DAE1FD-E21A-4D1D-A3C8-43846FC352F1}"/>
              </a:ext>
            </a:extLst>
          </p:cNvPr>
          <p:cNvSpPr>
            <a:spLocks noGrp="1"/>
          </p:cNvSpPr>
          <p:nvPr>
            <p:ph type="body" sz="quarter" idx="23" hasCustomPrompt="1"/>
            <p:custDataLst>
              <p:tags r:id="rId8"/>
            </p:custDataLst>
          </p:nvPr>
        </p:nvSpPr>
        <p:spPr>
          <a:xfrm>
            <a:off x="4645819" y="3164052"/>
            <a:ext cx="2173287" cy="327266"/>
          </a:xfrm>
        </p:spPr>
        <p:txBody>
          <a:bodyPr/>
          <a:lstStyle>
            <a:lvl1pPr marL="0" indent="0">
              <a:lnSpc>
                <a:spcPct val="90000"/>
              </a:lnSpc>
              <a:spcBef>
                <a:spcPts val="0"/>
              </a:spcBef>
              <a:spcAft>
                <a:spcPts val="0"/>
              </a:spcAft>
              <a:buFont typeface="Arial" panose="020B0604020202020204" pitchFamily="34" charset="0"/>
              <a:buNone/>
              <a:defRPr sz="105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05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22" name="Text Placeholder 6">
            <a:extLst>
              <a:ext uri="{FF2B5EF4-FFF2-40B4-BE49-F238E27FC236}">
                <a16:creationId xmlns:a16="http://schemas.microsoft.com/office/drawing/2014/main" id="{81533E15-043F-4BCC-8ACE-4022D8D12C2A}"/>
              </a:ext>
            </a:extLst>
          </p:cNvPr>
          <p:cNvSpPr>
            <a:spLocks noGrp="1"/>
          </p:cNvSpPr>
          <p:nvPr>
            <p:ph type="body" sz="quarter" idx="25" hasCustomPrompt="1"/>
            <p:custDataLst>
              <p:tags r:id="rId9"/>
            </p:custDataLst>
          </p:nvPr>
        </p:nvSpPr>
        <p:spPr>
          <a:xfrm>
            <a:off x="4645819" y="3596849"/>
            <a:ext cx="2173287" cy="150545"/>
          </a:xfrm>
        </p:spPr>
        <p:txBody>
          <a:bodyPr vert="horz" lIns="0" tIns="0" rIns="0" bIns="0" rtlCol="0">
            <a:noAutofit/>
          </a:bodyPr>
          <a:lstStyle>
            <a:lvl1pPr marL="0" indent="0">
              <a:buNone/>
              <a:defRPr lang="en-US" sz="105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32" name="Picture Placeholder 4">
            <a:extLst>
              <a:ext uri="{FF2B5EF4-FFF2-40B4-BE49-F238E27FC236}">
                <a16:creationId xmlns:a16="http://schemas.microsoft.com/office/drawing/2014/main" id="{2F086E8C-536F-4B94-B836-5B1F800EA398}"/>
              </a:ext>
            </a:extLst>
          </p:cNvPr>
          <p:cNvSpPr>
            <a:spLocks noGrp="1"/>
          </p:cNvSpPr>
          <p:nvPr>
            <p:ph type="pic" sz="quarter" idx="26"/>
            <p:custDataLst>
              <p:tags r:id="rId10"/>
            </p:custDataLst>
          </p:nvPr>
        </p:nvSpPr>
        <p:spPr>
          <a:xfrm>
            <a:off x="1646237" y="3971926"/>
            <a:ext cx="2174875" cy="1290990"/>
          </a:xfrm>
        </p:spPr>
        <p:txBody>
          <a:bodyPr/>
          <a:lstStyle>
            <a:lvl1pPr marL="0" indent="0" algn="ctr">
              <a:buNone/>
              <a:defRPr/>
            </a:lvl1pPr>
          </a:lstStyle>
          <a:p>
            <a:r>
              <a:rPr lang="en-US"/>
              <a:t>Click icon to add picture</a:t>
            </a:r>
            <a:endParaRPr lang="en-GB" dirty="0"/>
          </a:p>
        </p:txBody>
      </p:sp>
      <p:sp>
        <p:nvSpPr>
          <p:cNvPr id="33" name="Text Placeholder 6">
            <a:extLst>
              <a:ext uri="{FF2B5EF4-FFF2-40B4-BE49-F238E27FC236}">
                <a16:creationId xmlns:a16="http://schemas.microsoft.com/office/drawing/2014/main" id="{42F1E9B9-E726-4877-8576-9CA4E7D83D8C}"/>
              </a:ext>
            </a:extLst>
          </p:cNvPr>
          <p:cNvSpPr>
            <a:spLocks noGrp="1"/>
          </p:cNvSpPr>
          <p:nvPr>
            <p:ph type="body" sz="quarter" idx="27" hasCustomPrompt="1"/>
            <p:custDataLst>
              <p:tags r:id="rId11"/>
            </p:custDataLst>
          </p:nvPr>
        </p:nvSpPr>
        <p:spPr>
          <a:xfrm>
            <a:off x="1646238" y="5355874"/>
            <a:ext cx="2174874" cy="327266"/>
          </a:xfrm>
        </p:spPr>
        <p:txBody>
          <a:bodyPr/>
          <a:lstStyle>
            <a:lvl1pPr marL="0" indent="0">
              <a:lnSpc>
                <a:spcPct val="90000"/>
              </a:lnSpc>
              <a:spcBef>
                <a:spcPts val="0"/>
              </a:spcBef>
              <a:spcAft>
                <a:spcPts val="0"/>
              </a:spcAft>
              <a:buFont typeface="Arial" panose="020B0604020202020204" pitchFamily="34" charset="0"/>
              <a:buNone/>
              <a:defRPr sz="105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05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34" name="Text Placeholder 6">
            <a:extLst>
              <a:ext uri="{FF2B5EF4-FFF2-40B4-BE49-F238E27FC236}">
                <a16:creationId xmlns:a16="http://schemas.microsoft.com/office/drawing/2014/main" id="{22B5095B-62E1-48FA-8FB8-61083222039E}"/>
              </a:ext>
            </a:extLst>
          </p:cNvPr>
          <p:cNvSpPr>
            <a:spLocks noGrp="1"/>
          </p:cNvSpPr>
          <p:nvPr>
            <p:ph type="body" sz="quarter" idx="28" hasCustomPrompt="1"/>
            <p:custDataLst>
              <p:tags r:id="rId12"/>
            </p:custDataLst>
          </p:nvPr>
        </p:nvSpPr>
        <p:spPr>
          <a:xfrm>
            <a:off x="1646238" y="5788671"/>
            <a:ext cx="2174874" cy="157120"/>
          </a:xfrm>
        </p:spPr>
        <p:txBody>
          <a:bodyPr vert="horz" lIns="0" tIns="0" rIns="0" bIns="0" rtlCol="0">
            <a:noAutofit/>
          </a:bodyPr>
          <a:lstStyle>
            <a:lvl1pPr marL="0" indent="0">
              <a:buNone/>
              <a:defRPr lang="en-US" sz="105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35" name="Picture Placeholder 4">
            <a:extLst>
              <a:ext uri="{FF2B5EF4-FFF2-40B4-BE49-F238E27FC236}">
                <a16:creationId xmlns:a16="http://schemas.microsoft.com/office/drawing/2014/main" id="{CB50993F-0351-41D4-8FC8-2B4C89F27FBD}"/>
              </a:ext>
            </a:extLst>
          </p:cNvPr>
          <p:cNvSpPr>
            <a:spLocks noGrp="1"/>
          </p:cNvSpPr>
          <p:nvPr>
            <p:ph type="pic" sz="quarter" idx="29"/>
            <p:custDataLst>
              <p:tags r:id="rId13"/>
            </p:custDataLst>
          </p:nvPr>
        </p:nvSpPr>
        <p:spPr>
          <a:xfrm>
            <a:off x="7637081" y="3971926"/>
            <a:ext cx="2174875" cy="1290990"/>
          </a:xfrm>
        </p:spPr>
        <p:txBody>
          <a:bodyPr/>
          <a:lstStyle>
            <a:lvl1pPr marL="0" indent="0" algn="ctr">
              <a:buNone/>
              <a:defRPr/>
            </a:lvl1pPr>
          </a:lstStyle>
          <a:p>
            <a:r>
              <a:rPr lang="en-US"/>
              <a:t>Click icon to add picture</a:t>
            </a:r>
            <a:endParaRPr lang="en-GB" dirty="0"/>
          </a:p>
        </p:txBody>
      </p:sp>
      <p:sp>
        <p:nvSpPr>
          <p:cNvPr id="36" name="Text Placeholder 6">
            <a:extLst>
              <a:ext uri="{FF2B5EF4-FFF2-40B4-BE49-F238E27FC236}">
                <a16:creationId xmlns:a16="http://schemas.microsoft.com/office/drawing/2014/main" id="{B8C9515B-A74D-42A8-988C-F21ABDA5F27E}"/>
              </a:ext>
            </a:extLst>
          </p:cNvPr>
          <p:cNvSpPr>
            <a:spLocks noGrp="1"/>
          </p:cNvSpPr>
          <p:nvPr>
            <p:ph type="body" sz="quarter" idx="30" hasCustomPrompt="1"/>
            <p:custDataLst>
              <p:tags r:id="rId14"/>
            </p:custDataLst>
          </p:nvPr>
        </p:nvSpPr>
        <p:spPr>
          <a:xfrm>
            <a:off x="7643814" y="5355874"/>
            <a:ext cx="2168142" cy="327266"/>
          </a:xfrm>
        </p:spPr>
        <p:txBody>
          <a:bodyPr/>
          <a:lstStyle>
            <a:lvl1pPr marL="0" indent="0">
              <a:lnSpc>
                <a:spcPct val="90000"/>
              </a:lnSpc>
              <a:spcBef>
                <a:spcPts val="0"/>
              </a:spcBef>
              <a:spcAft>
                <a:spcPts val="0"/>
              </a:spcAft>
              <a:buFont typeface="Arial" panose="020B0604020202020204" pitchFamily="34" charset="0"/>
              <a:buNone/>
              <a:defRPr sz="105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05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37" name="Text Placeholder 6">
            <a:extLst>
              <a:ext uri="{FF2B5EF4-FFF2-40B4-BE49-F238E27FC236}">
                <a16:creationId xmlns:a16="http://schemas.microsoft.com/office/drawing/2014/main" id="{9C40D4AB-A441-4145-B9E3-D08F87BFE3BF}"/>
              </a:ext>
            </a:extLst>
          </p:cNvPr>
          <p:cNvSpPr>
            <a:spLocks noGrp="1"/>
          </p:cNvSpPr>
          <p:nvPr>
            <p:ph type="body" sz="quarter" idx="31" hasCustomPrompt="1"/>
            <p:custDataLst>
              <p:tags r:id="rId15"/>
            </p:custDataLst>
          </p:nvPr>
        </p:nvSpPr>
        <p:spPr>
          <a:xfrm>
            <a:off x="7643814" y="5788671"/>
            <a:ext cx="2168142" cy="157120"/>
          </a:xfrm>
        </p:spPr>
        <p:txBody>
          <a:bodyPr vert="horz" lIns="0" tIns="0" rIns="0" bIns="0" rtlCol="0">
            <a:noAutofit/>
          </a:bodyPr>
          <a:lstStyle>
            <a:lvl1pPr marL="0" indent="0">
              <a:buNone/>
              <a:defRPr lang="en-US" sz="105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38" name="Picture Placeholder 4">
            <a:extLst>
              <a:ext uri="{FF2B5EF4-FFF2-40B4-BE49-F238E27FC236}">
                <a16:creationId xmlns:a16="http://schemas.microsoft.com/office/drawing/2014/main" id="{DF311857-3182-4E1A-ACD8-368D4A6EF4BD}"/>
              </a:ext>
            </a:extLst>
          </p:cNvPr>
          <p:cNvSpPr>
            <a:spLocks noGrp="1"/>
          </p:cNvSpPr>
          <p:nvPr>
            <p:ph type="pic" sz="quarter" idx="32"/>
            <p:custDataLst>
              <p:tags r:id="rId16"/>
            </p:custDataLst>
          </p:nvPr>
        </p:nvSpPr>
        <p:spPr>
          <a:xfrm>
            <a:off x="4641659" y="3971926"/>
            <a:ext cx="2174875" cy="1290990"/>
          </a:xfrm>
        </p:spPr>
        <p:txBody>
          <a:bodyPr/>
          <a:lstStyle>
            <a:lvl1pPr marL="0" indent="0" algn="ctr">
              <a:buNone/>
              <a:defRPr/>
            </a:lvl1pPr>
          </a:lstStyle>
          <a:p>
            <a:r>
              <a:rPr lang="en-US"/>
              <a:t>Click icon to add picture</a:t>
            </a:r>
            <a:endParaRPr lang="en-GB" dirty="0"/>
          </a:p>
        </p:txBody>
      </p:sp>
      <p:sp>
        <p:nvSpPr>
          <p:cNvPr id="39" name="Text Placeholder 6">
            <a:extLst>
              <a:ext uri="{FF2B5EF4-FFF2-40B4-BE49-F238E27FC236}">
                <a16:creationId xmlns:a16="http://schemas.microsoft.com/office/drawing/2014/main" id="{30AE639D-E693-49EA-89F9-D24AC6842BFC}"/>
              </a:ext>
            </a:extLst>
          </p:cNvPr>
          <p:cNvSpPr>
            <a:spLocks noGrp="1"/>
          </p:cNvSpPr>
          <p:nvPr>
            <p:ph type="body" sz="quarter" idx="33" hasCustomPrompt="1"/>
            <p:custDataLst>
              <p:tags r:id="rId17"/>
            </p:custDataLst>
          </p:nvPr>
        </p:nvSpPr>
        <p:spPr>
          <a:xfrm>
            <a:off x="4645819" y="5355874"/>
            <a:ext cx="2173287" cy="327266"/>
          </a:xfrm>
        </p:spPr>
        <p:txBody>
          <a:bodyPr/>
          <a:lstStyle>
            <a:lvl1pPr marL="0" indent="0">
              <a:lnSpc>
                <a:spcPct val="90000"/>
              </a:lnSpc>
              <a:spcBef>
                <a:spcPts val="0"/>
              </a:spcBef>
              <a:spcAft>
                <a:spcPts val="0"/>
              </a:spcAft>
              <a:buFont typeface="Arial" panose="020B0604020202020204" pitchFamily="34" charset="0"/>
              <a:buNone/>
              <a:defRPr sz="105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05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40" name="Text Placeholder 6">
            <a:extLst>
              <a:ext uri="{FF2B5EF4-FFF2-40B4-BE49-F238E27FC236}">
                <a16:creationId xmlns:a16="http://schemas.microsoft.com/office/drawing/2014/main" id="{24EEF7D7-2096-48EE-B516-553F1601B28F}"/>
              </a:ext>
            </a:extLst>
          </p:cNvPr>
          <p:cNvSpPr>
            <a:spLocks noGrp="1"/>
          </p:cNvSpPr>
          <p:nvPr>
            <p:ph type="body" sz="quarter" idx="34" hasCustomPrompt="1"/>
            <p:custDataLst>
              <p:tags r:id="rId18"/>
            </p:custDataLst>
          </p:nvPr>
        </p:nvSpPr>
        <p:spPr>
          <a:xfrm>
            <a:off x="4645819" y="5788671"/>
            <a:ext cx="2173287" cy="150545"/>
          </a:xfrm>
        </p:spPr>
        <p:txBody>
          <a:bodyPr vert="horz" lIns="0" tIns="0" rIns="0" bIns="0" rtlCol="0">
            <a:noAutofit/>
          </a:bodyPr>
          <a:lstStyle>
            <a:lvl1pPr marL="0" indent="0">
              <a:buNone/>
              <a:defRPr lang="en-US" sz="105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Tree>
    <p:extLst>
      <p:ext uri="{BB962C8B-B14F-4D97-AF65-F5344CB8AC3E}">
        <p14:creationId xmlns:p14="http://schemas.microsoft.com/office/powerpoint/2010/main" val="39165026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and Three Propert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6" name="Picture Placeholder 4">
            <a:extLst>
              <a:ext uri="{FF2B5EF4-FFF2-40B4-BE49-F238E27FC236}">
                <a16:creationId xmlns:a16="http://schemas.microsoft.com/office/drawing/2014/main" id="{4E7EB632-DF38-439B-AF8A-95DDE3E6A860}"/>
              </a:ext>
            </a:extLst>
          </p:cNvPr>
          <p:cNvSpPr>
            <a:spLocks noGrp="1"/>
          </p:cNvSpPr>
          <p:nvPr>
            <p:ph type="pic" sz="quarter" idx="12"/>
            <p:custDataLst>
              <p:tags r:id="rId1"/>
            </p:custDataLst>
          </p:nvPr>
        </p:nvSpPr>
        <p:spPr>
          <a:xfrm>
            <a:off x="5468938" y="1773239"/>
            <a:ext cx="1976438" cy="2600324"/>
          </a:xfrm>
        </p:spPr>
        <p:txBody>
          <a:bodyPr/>
          <a:lstStyle>
            <a:lvl1pPr marL="0" indent="0" algn="ctr">
              <a:buNone/>
              <a:defRPr/>
            </a:lvl1pPr>
          </a:lstStyle>
          <a:p>
            <a:r>
              <a:rPr lang="en-US"/>
              <a:t>Click icon to add picture</a:t>
            </a:r>
            <a:endParaRPr lang="en-GB" dirty="0"/>
          </a:p>
        </p:txBody>
      </p:sp>
      <p:sp>
        <p:nvSpPr>
          <p:cNvPr id="8" name="Picture Placeholder 4">
            <a:extLst>
              <a:ext uri="{FF2B5EF4-FFF2-40B4-BE49-F238E27FC236}">
                <a16:creationId xmlns:a16="http://schemas.microsoft.com/office/drawing/2014/main" id="{4CA5B1B5-34A9-4ABA-B873-F0DD969A84A0}"/>
              </a:ext>
            </a:extLst>
          </p:cNvPr>
          <p:cNvSpPr>
            <a:spLocks noGrp="1"/>
          </p:cNvSpPr>
          <p:nvPr>
            <p:ph type="pic" sz="quarter" idx="13"/>
            <p:custDataLst>
              <p:tags r:id="rId2"/>
            </p:custDataLst>
          </p:nvPr>
        </p:nvSpPr>
        <p:spPr>
          <a:xfrm>
            <a:off x="7643813" y="1773239"/>
            <a:ext cx="1976438" cy="2600324"/>
          </a:xfrm>
        </p:spPr>
        <p:txBody>
          <a:bodyPr/>
          <a:lstStyle>
            <a:lvl1pPr marL="0" indent="0" algn="ctr">
              <a:buNone/>
              <a:defRPr/>
            </a:lvl1pPr>
          </a:lstStyle>
          <a:p>
            <a:r>
              <a:rPr lang="en-US"/>
              <a:t>Click icon to add picture</a:t>
            </a:r>
            <a:endParaRPr lang="en-GB" dirty="0"/>
          </a:p>
        </p:txBody>
      </p:sp>
      <p:sp>
        <p:nvSpPr>
          <p:cNvPr id="4" name="Text Placeholder 3">
            <a:extLst>
              <a:ext uri="{FF2B5EF4-FFF2-40B4-BE49-F238E27FC236}">
                <a16:creationId xmlns:a16="http://schemas.microsoft.com/office/drawing/2014/main" id="{C5228DCC-89F9-4508-B887-631C4809D927}"/>
              </a:ext>
            </a:extLst>
          </p:cNvPr>
          <p:cNvSpPr>
            <a:spLocks noGrp="1"/>
          </p:cNvSpPr>
          <p:nvPr>
            <p:ph type="body" sz="quarter" idx="16" hasCustomPrompt="1"/>
          </p:nvPr>
        </p:nvSpPr>
        <p:spPr>
          <a:xfrm>
            <a:off x="1646238" y="1773238"/>
            <a:ext cx="3402012" cy="4176712"/>
          </a:xfrm>
        </p:spPr>
        <p:txBody>
          <a:bodyPr/>
          <a:lstStyle>
            <a:lvl1pPr>
              <a:lnSpc>
                <a:spcPct val="110000"/>
              </a:lnSpc>
              <a:spcBef>
                <a:spcPts val="0"/>
              </a:spcBef>
              <a:spcAft>
                <a:spcPts val="600"/>
              </a:spcAft>
              <a:defRPr/>
            </a:lvl1pPr>
            <a:lvl2pPr>
              <a:lnSpc>
                <a:spcPct val="110000"/>
              </a:lnSpc>
              <a:spcBef>
                <a:spcPts val="0"/>
              </a:spcBef>
              <a:spcAft>
                <a:spcPts val="600"/>
              </a:spcAft>
              <a:defRPr/>
            </a:lvl2pPr>
            <a:lvl3pPr>
              <a:lnSpc>
                <a:spcPct val="110000"/>
              </a:lnSpc>
              <a:spcBef>
                <a:spcPts val="0"/>
              </a:spcBef>
              <a:spcAft>
                <a:spcPts val="600"/>
              </a:spcAft>
              <a:defRPr/>
            </a:lvl3pPr>
            <a:lvl4pPr>
              <a:lnSpc>
                <a:spcPct val="110000"/>
              </a:lnSpc>
              <a:spcBef>
                <a:spcPts val="0"/>
              </a:spcBef>
              <a:spcAft>
                <a:spcPts val="600"/>
              </a:spcAft>
              <a:defRPr/>
            </a:lvl4pPr>
            <a:lvl5pPr>
              <a:lnSpc>
                <a:spcPct val="110000"/>
              </a:lnSpc>
              <a:spcBef>
                <a:spcPts val="0"/>
              </a:spcBef>
              <a:spcAft>
                <a:spcPts val="600"/>
              </a:spcAf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
        <p:nvSpPr>
          <p:cNvPr id="12" name="Text Placeholder 6">
            <a:extLst>
              <a:ext uri="{FF2B5EF4-FFF2-40B4-BE49-F238E27FC236}">
                <a16:creationId xmlns:a16="http://schemas.microsoft.com/office/drawing/2014/main" id="{4BAB4CED-3646-439C-84E5-739EA0478B46}"/>
              </a:ext>
            </a:extLst>
          </p:cNvPr>
          <p:cNvSpPr>
            <a:spLocks noGrp="1"/>
          </p:cNvSpPr>
          <p:nvPr>
            <p:ph type="body" sz="quarter" idx="23" hasCustomPrompt="1"/>
            <p:custDataLst>
              <p:tags r:id="rId3"/>
            </p:custDataLst>
          </p:nvPr>
        </p:nvSpPr>
        <p:spPr>
          <a:xfrm>
            <a:off x="5468938" y="4577535"/>
            <a:ext cx="1976438"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13" name="Text Placeholder 6">
            <a:extLst>
              <a:ext uri="{FF2B5EF4-FFF2-40B4-BE49-F238E27FC236}">
                <a16:creationId xmlns:a16="http://schemas.microsoft.com/office/drawing/2014/main" id="{7702175A-384A-4C56-A97A-9095EE6D4315}"/>
              </a:ext>
            </a:extLst>
          </p:cNvPr>
          <p:cNvSpPr>
            <a:spLocks noGrp="1"/>
          </p:cNvSpPr>
          <p:nvPr>
            <p:ph type="body" sz="quarter" idx="24"/>
            <p:custDataLst>
              <p:tags r:id="rId4"/>
            </p:custDataLst>
          </p:nvPr>
        </p:nvSpPr>
        <p:spPr>
          <a:xfrm>
            <a:off x="5468938" y="5416551"/>
            <a:ext cx="1976438" cy="533400"/>
          </a:xfrm>
        </p:spPr>
        <p:txBody>
          <a:bodyPr/>
          <a:lstStyle>
            <a:lvl1pPr marL="0" indent="0">
              <a:lnSpc>
                <a:spcPct val="110000"/>
              </a:lnSpc>
              <a:spcBef>
                <a:spcPts val="0"/>
              </a:spcBef>
              <a:spcAft>
                <a:spcPts val="600"/>
              </a:spcAft>
              <a:buFont typeface="Arial" panose="020B0604020202020204" pitchFamily="34" charset="0"/>
              <a:buNone/>
              <a:defRPr sz="9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14" name="Text Placeholder 6">
            <a:extLst>
              <a:ext uri="{FF2B5EF4-FFF2-40B4-BE49-F238E27FC236}">
                <a16:creationId xmlns:a16="http://schemas.microsoft.com/office/drawing/2014/main" id="{E105EE10-877D-4F3B-B96F-5BB3F8C4DBEF}"/>
              </a:ext>
            </a:extLst>
          </p:cNvPr>
          <p:cNvSpPr>
            <a:spLocks noGrp="1"/>
          </p:cNvSpPr>
          <p:nvPr>
            <p:ph type="body" sz="quarter" idx="25" hasCustomPrompt="1"/>
            <p:custDataLst>
              <p:tags r:id="rId5"/>
            </p:custDataLst>
          </p:nvPr>
        </p:nvSpPr>
        <p:spPr>
          <a:xfrm>
            <a:off x="5468938" y="5004690"/>
            <a:ext cx="1976438" cy="311971"/>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15" name="Text Placeholder 6">
            <a:extLst>
              <a:ext uri="{FF2B5EF4-FFF2-40B4-BE49-F238E27FC236}">
                <a16:creationId xmlns:a16="http://schemas.microsoft.com/office/drawing/2014/main" id="{DD73C54A-3394-4B5D-8200-C9ECA2BECB0F}"/>
              </a:ext>
            </a:extLst>
          </p:cNvPr>
          <p:cNvSpPr>
            <a:spLocks noGrp="1"/>
          </p:cNvSpPr>
          <p:nvPr>
            <p:ph type="body" sz="quarter" idx="26" hasCustomPrompt="1"/>
            <p:custDataLst>
              <p:tags r:id="rId6"/>
            </p:custDataLst>
          </p:nvPr>
        </p:nvSpPr>
        <p:spPr>
          <a:xfrm>
            <a:off x="7651896" y="4577535"/>
            <a:ext cx="1976438"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16" name="Text Placeholder 6">
            <a:extLst>
              <a:ext uri="{FF2B5EF4-FFF2-40B4-BE49-F238E27FC236}">
                <a16:creationId xmlns:a16="http://schemas.microsoft.com/office/drawing/2014/main" id="{787123CE-8C85-4A95-9F9D-61CEC321797F}"/>
              </a:ext>
            </a:extLst>
          </p:cNvPr>
          <p:cNvSpPr>
            <a:spLocks noGrp="1"/>
          </p:cNvSpPr>
          <p:nvPr>
            <p:ph type="body" sz="quarter" idx="27"/>
            <p:custDataLst>
              <p:tags r:id="rId7"/>
            </p:custDataLst>
          </p:nvPr>
        </p:nvSpPr>
        <p:spPr>
          <a:xfrm>
            <a:off x="7651896" y="5416551"/>
            <a:ext cx="1976438" cy="533400"/>
          </a:xfrm>
        </p:spPr>
        <p:txBody>
          <a:bodyPr/>
          <a:lstStyle>
            <a:lvl1pPr marL="0" indent="0">
              <a:lnSpc>
                <a:spcPct val="110000"/>
              </a:lnSpc>
              <a:spcBef>
                <a:spcPts val="0"/>
              </a:spcBef>
              <a:spcAft>
                <a:spcPts val="600"/>
              </a:spcAft>
              <a:buFont typeface="Arial" panose="020B0604020202020204" pitchFamily="34" charset="0"/>
              <a:buNone/>
              <a:defRPr sz="9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17" name="Text Placeholder 6">
            <a:extLst>
              <a:ext uri="{FF2B5EF4-FFF2-40B4-BE49-F238E27FC236}">
                <a16:creationId xmlns:a16="http://schemas.microsoft.com/office/drawing/2014/main" id="{78E7AEF8-D9DA-4E67-8758-F926F6AA170A}"/>
              </a:ext>
            </a:extLst>
          </p:cNvPr>
          <p:cNvSpPr>
            <a:spLocks noGrp="1"/>
          </p:cNvSpPr>
          <p:nvPr>
            <p:ph type="body" sz="quarter" idx="28" hasCustomPrompt="1"/>
            <p:custDataLst>
              <p:tags r:id="rId8"/>
            </p:custDataLst>
          </p:nvPr>
        </p:nvSpPr>
        <p:spPr>
          <a:xfrm>
            <a:off x="7651896" y="5004690"/>
            <a:ext cx="1976438" cy="311971"/>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18" name="Picture Placeholder 4">
            <a:extLst>
              <a:ext uri="{FF2B5EF4-FFF2-40B4-BE49-F238E27FC236}">
                <a16:creationId xmlns:a16="http://schemas.microsoft.com/office/drawing/2014/main" id="{BCD4E90A-5F01-44FA-92E6-6EED1AA409A6}"/>
              </a:ext>
            </a:extLst>
          </p:cNvPr>
          <p:cNvSpPr>
            <a:spLocks noGrp="1"/>
          </p:cNvSpPr>
          <p:nvPr>
            <p:ph type="pic" sz="quarter" idx="29"/>
            <p:custDataLst>
              <p:tags r:id="rId9"/>
            </p:custDataLst>
          </p:nvPr>
        </p:nvSpPr>
        <p:spPr>
          <a:xfrm>
            <a:off x="9822568" y="1773239"/>
            <a:ext cx="1976438" cy="2600324"/>
          </a:xfrm>
        </p:spPr>
        <p:txBody>
          <a:bodyPr/>
          <a:lstStyle>
            <a:lvl1pPr marL="0" indent="0" algn="ctr">
              <a:buNone/>
              <a:defRPr/>
            </a:lvl1pPr>
          </a:lstStyle>
          <a:p>
            <a:r>
              <a:rPr lang="en-US"/>
              <a:t>Click icon to add picture</a:t>
            </a:r>
            <a:endParaRPr lang="en-GB" dirty="0"/>
          </a:p>
        </p:txBody>
      </p:sp>
      <p:sp>
        <p:nvSpPr>
          <p:cNvPr id="19" name="Text Placeholder 6">
            <a:extLst>
              <a:ext uri="{FF2B5EF4-FFF2-40B4-BE49-F238E27FC236}">
                <a16:creationId xmlns:a16="http://schemas.microsoft.com/office/drawing/2014/main" id="{B28C6D81-E0B2-45B5-9971-E1764D649A0A}"/>
              </a:ext>
            </a:extLst>
          </p:cNvPr>
          <p:cNvSpPr>
            <a:spLocks noGrp="1"/>
          </p:cNvSpPr>
          <p:nvPr>
            <p:ph type="body" sz="quarter" idx="30" hasCustomPrompt="1"/>
            <p:custDataLst>
              <p:tags r:id="rId10"/>
            </p:custDataLst>
          </p:nvPr>
        </p:nvSpPr>
        <p:spPr>
          <a:xfrm>
            <a:off x="9830651" y="4577535"/>
            <a:ext cx="1976438"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20" name="Text Placeholder 6">
            <a:extLst>
              <a:ext uri="{FF2B5EF4-FFF2-40B4-BE49-F238E27FC236}">
                <a16:creationId xmlns:a16="http://schemas.microsoft.com/office/drawing/2014/main" id="{C4FB798E-48C3-49AF-B9A5-B8813A5B9210}"/>
              </a:ext>
            </a:extLst>
          </p:cNvPr>
          <p:cNvSpPr>
            <a:spLocks noGrp="1"/>
          </p:cNvSpPr>
          <p:nvPr>
            <p:ph type="body" sz="quarter" idx="31"/>
            <p:custDataLst>
              <p:tags r:id="rId11"/>
            </p:custDataLst>
          </p:nvPr>
        </p:nvSpPr>
        <p:spPr>
          <a:xfrm>
            <a:off x="9830651" y="5416551"/>
            <a:ext cx="1976438" cy="533400"/>
          </a:xfrm>
        </p:spPr>
        <p:txBody>
          <a:bodyPr/>
          <a:lstStyle>
            <a:lvl1pPr marL="0" indent="0">
              <a:lnSpc>
                <a:spcPct val="110000"/>
              </a:lnSpc>
              <a:spcBef>
                <a:spcPts val="0"/>
              </a:spcBef>
              <a:spcAft>
                <a:spcPts val="600"/>
              </a:spcAft>
              <a:buFont typeface="Arial" panose="020B0604020202020204" pitchFamily="34" charset="0"/>
              <a:buNone/>
              <a:defRPr sz="9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21" name="Text Placeholder 6">
            <a:extLst>
              <a:ext uri="{FF2B5EF4-FFF2-40B4-BE49-F238E27FC236}">
                <a16:creationId xmlns:a16="http://schemas.microsoft.com/office/drawing/2014/main" id="{5899F8BE-9E53-46C8-B79D-C1F0FF2F04C7}"/>
              </a:ext>
            </a:extLst>
          </p:cNvPr>
          <p:cNvSpPr>
            <a:spLocks noGrp="1"/>
          </p:cNvSpPr>
          <p:nvPr>
            <p:ph type="body" sz="quarter" idx="32" hasCustomPrompt="1"/>
            <p:custDataLst>
              <p:tags r:id="rId12"/>
            </p:custDataLst>
          </p:nvPr>
        </p:nvSpPr>
        <p:spPr>
          <a:xfrm>
            <a:off x="9830651" y="5004690"/>
            <a:ext cx="1976438" cy="311971"/>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	</a:t>
            </a:r>
          </a:p>
        </p:txBody>
      </p:sp>
    </p:spTree>
    <p:extLst>
      <p:ext uri="{BB962C8B-B14F-4D97-AF65-F5344CB8AC3E}">
        <p14:creationId xmlns:p14="http://schemas.microsoft.com/office/powerpoint/2010/main" val="19543577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and Three Properties Tan">
    <p:bg>
      <p:bgPr>
        <a:solidFill>
          <a:srgbClr val="EAE8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6" name="Picture Placeholder 4">
            <a:extLst>
              <a:ext uri="{FF2B5EF4-FFF2-40B4-BE49-F238E27FC236}">
                <a16:creationId xmlns:a16="http://schemas.microsoft.com/office/drawing/2014/main" id="{4E7EB632-DF38-439B-AF8A-95DDE3E6A860}"/>
              </a:ext>
            </a:extLst>
          </p:cNvPr>
          <p:cNvSpPr>
            <a:spLocks noGrp="1"/>
          </p:cNvSpPr>
          <p:nvPr>
            <p:ph type="pic" sz="quarter" idx="12"/>
            <p:custDataLst>
              <p:tags r:id="rId1"/>
            </p:custDataLst>
          </p:nvPr>
        </p:nvSpPr>
        <p:spPr>
          <a:xfrm>
            <a:off x="5468938" y="1773239"/>
            <a:ext cx="1976438" cy="2600324"/>
          </a:xfrm>
        </p:spPr>
        <p:txBody>
          <a:bodyPr/>
          <a:lstStyle>
            <a:lvl1pPr marL="0" indent="0" algn="ctr">
              <a:buNone/>
              <a:defRPr/>
            </a:lvl1pPr>
          </a:lstStyle>
          <a:p>
            <a:r>
              <a:rPr lang="en-US"/>
              <a:t>Click icon to add picture</a:t>
            </a:r>
            <a:endParaRPr lang="en-GB" dirty="0"/>
          </a:p>
        </p:txBody>
      </p:sp>
      <p:sp>
        <p:nvSpPr>
          <p:cNvPr id="8" name="Picture Placeholder 4">
            <a:extLst>
              <a:ext uri="{FF2B5EF4-FFF2-40B4-BE49-F238E27FC236}">
                <a16:creationId xmlns:a16="http://schemas.microsoft.com/office/drawing/2014/main" id="{4CA5B1B5-34A9-4ABA-B873-F0DD969A84A0}"/>
              </a:ext>
            </a:extLst>
          </p:cNvPr>
          <p:cNvSpPr>
            <a:spLocks noGrp="1"/>
          </p:cNvSpPr>
          <p:nvPr>
            <p:ph type="pic" sz="quarter" idx="13"/>
            <p:custDataLst>
              <p:tags r:id="rId2"/>
            </p:custDataLst>
          </p:nvPr>
        </p:nvSpPr>
        <p:spPr>
          <a:xfrm>
            <a:off x="7643813" y="1773239"/>
            <a:ext cx="1976438" cy="2600324"/>
          </a:xfrm>
        </p:spPr>
        <p:txBody>
          <a:bodyPr/>
          <a:lstStyle>
            <a:lvl1pPr marL="0" indent="0" algn="ctr">
              <a:buNone/>
              <a:defRPr/>
            </a:lvl1pPr>
          </a:lstStyle>
          <a:p>
            <a:r>
              <a:rPr lang="en-US"/>
              <a:t>Click icon to add picture</a:t>
            </a:r>
            <a:endParaRPr lang="en-GB" dirty="0"/>
          </a:p>
        </p:txBody>
      </p:sp>
      <p:sp>
        <p:nvSpPr>
          <p:cNvPr id="4" name="Text Placeholder 3">
            <a:extLst>
              <a:ext uri="{FF2B5EF4-FFF2-40B4-BE49-F238E27FC236}">
                <a16:creationId xmlns:a16="http://schemas.microsoft.com/office/drawing/2014/main" id="{C5228DCC-89F9-4508-B887-631C4809D927}"/>
              </a:ext>
            </a:extLst>
          </p:cNvPr>
          <p:cNvSpPr>
            <a:spLocks noGrp="1"/>
          </p:cNvSpPr>
          <p:nvPr>
            <p:ph type="body" sz="quarter" idx="16" hasCustomPrompt="1"/>
          </p:nvPr>
        </p:nvSpPr>
        <p:spPr>
          <a:xfrm>
            <a:off x="1646238" y="1773238"/>
            <a:ext cx="3402012" cy="4176712"/>
          </a:xfrm>
        </p:spPr>
        <p:txBody>
          <a:bodyPr/>
          <a:lstStyle>
            <a:lvl1pPr>
              <a:lnSpc>
                <a:spcPct val="110000"/>
              </a:lnSpc>
              <a:spcBef>
                <a:spcPts val="0"/>
              </a:spcBef>
              <a:spcAft>
                <a:spcPts val="600"/>
              </a:spcAft>
              <a:defRPr/>
            </a:lvl1pPr>
            <a:lvl2pPr>
              <a:lnSpc>
                <a:spcPct val="110000"/>
              </a:lnSpc>
              <a:spcBef>
                <a:spcPts val="0"/>
              </a:spcBef>
              <a:spcAft>
                <a:spcPts val="600"/>
              </a:spcAft>
              <a:defRPr/>
            </a:lvl2pPr>
            <a:lvl3pPr>
              <a:lnSpc>
                <a:spcPct val="110000"/>
              </a:lnSpc>
              <a:spcBef>
                <a:spcPts val="0"/>
              </a:spcBef>
              <a:spcAft>
                <a:spcPts val="600"/>
              </a:spcAft>
              <a:defRPr/>
            </a:lvl3pPr>
            <a:lvl4pPr>
              <a:lnSpc>
                <a:spcPct val="110000"/>
              </a:lnSpc>
              <a:spcBef>
                <a:spcPts val="0"/>
              </a:spcBef>
              <a:spcAft>
                <a:spcPts val="600"/>
              </a:spcAft>
              <a:defRPr/>
            </a:lvl4pPr>
            <a:lvl5pPr>
              <a:lnSpc>
                <a:spcPct val="110000"/>
              </a:lnSpc>
              <a:spcBef>
                <a:spcPts val="0"/>
              </a:spcBef>
              <a:spcAft>
                <a:spcPts val="600"/>
              </a:spcAf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
        <p:nvSpPr>
          <p:cNvPr id="12" name="Text Placeholder 6">
            <a:extLst>
              <a:ext uri="{FF2B5EF4-FFF2-40B4-BE49-F238E27FC236}">
                <a16:creationId xmlns:a16="http://schemas.microsoft.com/office/drawing/2014/main" id="{4BAB4CED-3646-439C-84E5-739EA0478B46}"/>
              </a:ext>
            </a:extLst>
          </p:cNvPr>
          <p:cNvSpPr>
            <a:spLocks noGrp="1"/>
          </p:cNvSpPr>
          <p:nvPr>
            <p:ph type="body" sz="quarter" idx="23" hasCustomPrompt="1"/>
            <p:custDataLst>
              <p:tags r:id="rId3"/>
            </p:custDataLst>
          </p:nvPr>
        </p:nvSpPr>
        <p:spPr>
          <a:xfrm>
            <a:off x="5468938" y="4577535"/>
            <a:ext cx="1976438"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13" name="Text Placeholder 6">
            <a:extLst>
              <a:ext uri="{FF2B5EF4-FFF2-40B4-BE49-F238E27FC236}">
                <a16:creationId xmlns:a16="http://schemas.microsoft.com/office/drawing/2014/main" id="{7702175A-384A-4C56-A97A-9095EE6D4315}"/>
              </a:ext>
            </a:extLst>
          </p:cNvPr>
          <p:cNvSpPr>
            <a:spLocks noGrp="1"/>
          </p:cNvSpPr>
          <p:nvPr>
            <p:ph type="body" sz="quarter" idx="24"/>
            <p:custDataLst>
              <p:tags r:id="rId4"/>
            </p:custDataLst>
          </p:nvPr>
        </p:nvSpPr>
        <p:spPr>
          <a:xfrm>
            <a:off x="5468938" y="5416551"/>
            <a:ext cx="1976438" cy="533400"/>
          </a:xfrm>
        </p:spPr>
        <p:txBody>
          <a:bodyPr/>
          <a:lstStyle>
            <a:lvl1pPr marL="0" indent="0">
              <a:lnSpc>
                <a:spcPct val="110000"/>
              </a:lnSpc>
              <a:spcBef>
                <a:spcPts val="0"/>
              </a:spcBef>
              <a:spcAft>
                <a:spcPts val="600"/>
              </a:spcAft>
              <a:buFont typeface="Arial" panose="020B0604020202020204" pitchFamily="34" charset="0"/>
              <a:buNone/>
              <a:defRPr sz="9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14" name="Text Placeholder 6">
            <a:extLst>
              <a:ext uri="{FF2B5EF4-FFF2-40B4-BE49-F238E27FC236}">
                <a16:creationId xmlns:a16="http://schemas.microsoft.com/office/drawing/2014/main" id="{E105EE10-877D-4F3B-B96F-5BB3F8C4DBEF}"/>
              </a:ext>
            </a:extLst>
          </p:cNvPr>
          <p:cNvSpPr>
            <a:spLocks noGrp="1"/>
          </p:cNvSpPr>
          <p:nvPr>
            <p:ph type="body" sz="quarter" idx="25" hasCustomPrompt="1"/>
            <p:custDataLst>
              <p:tags r:id="rId5"/>
            </p:custDataLst>
          </p:nvPr>
        </p:nvSpPr>
        <p:spPr>
          <a:xfrm>
            <a:off x="5468938" y="5004690"/>
            <a:ext cx="1976438" cy="311971"/>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15" name="Text Placeholder 6">
            <a:extLst>
              <a:ext uri="{FF2B5EF4-FFF2-40B4-BE49-F238E27FC236}">
                <a16:creationId xmlns:a16="http://schemas.microsoft.com/office/drawing/2014/main" id="{DD73C54A-3394-4B5D-8200-C9ECA2BECB0F}"/>
              </a:ext>
            </a:extLst>
          </p:cNvPr>
          <p:cNvSpPr>
            <a:spLocks noGrp="1"/>
          </p:cNvSpPr>
          <p:nvPr>
            <p:ph type="body" sz="quarter" idx="26" hasCustomPrompt="1"/>
            <p:custDataLst>
              <p:tags r:id="rId6"/>
            </p:custDataLst>
          </p:nvPr>
        </p:nvSpPr>
        <p:spPr>
          <a:xfrm>
            <a:off x="7651896" y="4577535"/>
            <a:ext cx="1976438"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16" name="Text Placeholder 6">
            <a:extLst>
              <a:ext uri="{FF2B5EF4-FFF2-40B4-BE49-F238E27FC236}">
                <a16:creationId xmlns:a16="http://schemas.microsoft.com/office/drawing/2014/main" id="{787123CE-8C85-4A95-9F9D-61CEC321797F}"/>
              </a:ext>
            </a:extLst>
          </p:cNvPr>
          <p:cNvSpPr>
            <a:spLocks noGrp="1"/>
          </p:cNvSpPr>
          <p:nvPr>
            <p:ph type="body" sz="quarter" idx="27"/>
            <p:custDataLst>
              <p:tags r:id="rId7"/>
            </p:custDataLst>
          </p:nvPr>
        </p:nvSpPr>
        <p:spPr>
          <a:xfrm>
            <a:off x="7651896" y="5416551"/>
            <a:ext cx="1976438" cy="533400"/>
          </a:xfrm>
        </p:spPr>
        <p:txBody>
          <a:bodyPr/>
          <a:lstStyle>
            <a:lvl1pPr marL="0" indent="0">
              <a:lnSpc>
                <a:spcPct val="110000"/>
              </a:lnSpc>
              <a:spcBef>
                <a:spcPts val="0"/>
              </a:spcBef>
              <a:spcAft>
                <a:spcPts val="600"/>
              </a:spcAft>
              <a:buFont typeface="Arial" panose="020B0604020202020204" pitchFamily="34" charset="0"/>
              <a:buNone/>
              <a:defRPr sz="9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17" name="Text Placeholder 6">
            <a:extLst>
              <a:ext uri="{FF2B5EF4-FFF2-40B4-BE49-F238E27FC236}">
                <a16:creationId xmlns:a16="http://schemas.microsoft.com/office/drawing/2014/main" id="{78E7AEF8-D9DA-4E67-8758-F926F6AA170A}"/>
              </a:ext>
            </a:extLst>
          </p:cNvPr>
          <p:cNvSpPr>
            <a:spLocks noGrp="1"/>
          </p:cNvSpPr>
          <p:nvPr>
            <p:ph type="body" sz="quarter" idx="28" hasCustomPrompt="1"/>
            <p:custDataLst>
              <p:tags r:id="rId8"/>
            </p:custDataLst>
          </p:nvPr>
        </p:nvSpPr>
        <p:spPr>
          <a:xfrm>
            <a:off x="7651896" y="5004690"/>
            <a:ext cx="1976438" cy="311971"/>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18" name="Picture Placeholder 4">
            <a:extLst>
              <a:ext uri="{FF2B5EF4-FFF2-40B4-BE49-F238E27FC236}">
                <a16:creationId xmlns:a16="http://schemas.microsoft.com/office/drawing/2014/main" id="{BCD4E90A-5F01-44FA-92E6-6EED1AA409A6}"/>
              </a:ext>
            </a:extLst>
          </p:cNvPr>
          <p:cNvSpPr>
            <a:spLocks noGrp="1"/>
          </p:cNvSpPr>
          <p:nvPr>
            <p:ph type="pic" sz="quarter" idx="29"/>
            <p:custDataLst>
              <p:tags r:id="rId9"/>
            </p:custDataLst>
          </p:nvPr>
        </p:nvSpPr>
        <p:spPr>
          <a:xfrm>
            <a:off x="9822568" y="1773239"/>
            <a:ext cx="1976438" cy="2600324"/>
          </a:xfrm>
        </p:spPr>
        <p:txBody>
          <a:bodyPr/>
          <a:lstStyle>
            <a:lvl1pPr marL="0" indent="0" algn="ctr">
              <a:buNone/>
              <a:defRPr/>
            </a:lvl1pPr>
          </a:lstStyle>
          <a:p>
            <a:r>
              <a:rPr lang="en-US"/>
              <a:t>Click icon to add picture</a:t>
            </a:r>
            <a:endParaRPr lang="en-GB" dirty="0"/>
          </a:p>
        </p:txBody>
      </p:sp>
      <p:sp>
        <p:nvSpPr>
          <p:cNvPr id="19" name="Text Placeholder 6">
            <a:extLst>
              <a:ext uri="{FF2B5EF4-FFF2-40B4-BE49-F238E27FC236}">
                <a16:creationId xmlns:a16="http://schemas.microsoft.com/office/drawing/2014/main" id="{B28C6D81-E0B2-45B5-9971-E1764D649A0A}"/>
              </a:ext>
            </a:extLst>
          </p:cNvPr>
          <p:cNvSpPr>
            <a:spLocks noGrp="1"/>
          </p:cNvSpPr>
          <p:nvPr>
            <p:ph type="body" sz="quarter" idx="30" hasCustomPrompt="1"/>
            <p:custDataLst>
              <p:tags r:id="rId10"/>
            </p:custDataLst>
          </p:nvPr>
        </p:nvSpPr>
        <p:spPr>
          <a:xfrm>
            <a:off x="9830651" y="4577535"/>
            <a:ext cx="1976438"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20" name="Text Placeholder 6">
            <a:extLst>
              <a:ext uri="{FF2B5EF4-FFF2-40B4-BE49-F238E27FC236}">
                <a16:creationId xmlns:a16="http://schemas.microsoft.com/office/drawing/2014/main" id="{C4FB798E-48C3-49AF-B9A5-B8813A5B9210}"/>
              </a:ext>
            </a:extLst>
          </p:cNvPr>
          <p:cNvSpPr>
            <a:spLocks noGrp="1"/>
          </p:cNvSpPr>
          <p:nvPr>
            <p:ph type="body" sz="quarter" idx="31"/>
            <p:custDataLst>
              <p:tags r:id="rId11"/>
            </p:custDataLst>
          </p:nvPr>
        </p:nvSpPr>
        <p:spPr>
          <a:xfrm>
            <a:off x="9830651" y="5416551"/>
            <a:ext cx="1976438" cy="533400"/>
          </a:xfrm>
        </p:spPr>
        <p:txBody>
          <a:bodyPr/>
          <a:lstStyle>
            <a:lvl1pPr marL="0" indent="0">
              <a:lnSpc>
                <a:spcPct val="110000"/>
              </a:lnSpc>
              <a:spcBef>
                <a:spcPts val="0"/>
              </a:spcBef>
              <a:spcAft>
                <a:spcPts val="600"/>
              </a:spcAft>
              <a:buFont typeface="Arial" panose="020B0604020202020204" pitchFamily="34" charset="0"/>
              <a:buNone/>
              <a:defRPr sz="9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21" name="Text Placeholder 6">
            <a:extLst>
              <a:ext uri="{FF2B5EF4-FFF2-40B4-BE49-F238E27FC236}">
                <a16:creationId xmlns:a16="http://schemas.microsoft.com/office/drawing/2014/main" id="{5899F8BE-9E53-46C8-B79D-C1F0FF2F04C7}"/>
              </a:ext>
            </a:extLst>
          </p:cNvPr>
          <p:cNvSpPr>
            <a:spLocks noGrp="1"/>
          </p:cNvSpPr>
          <p:nvPr>
            <p:ph type="body" sz="quarter" idx="32" hasCustomPrompt="1"/>
            <p:custDataLst>
              <p:tags r:id="rId12"/>
            </p:custDataLst>
          </p:nvPr>
        </p:nvSpPr>
        <p:spPr>
          <a:xfrm>
            <a:off x="9830651" y="5004690"/>
            <a:ext cx="1976438" cy="311971"/>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	</a:t>
            </a:r>
          </a:p>
        </p:txBody>
      </p:sp>
    </p:spTree>
    <p:extLst>
      <p:ext uri="{BB962C8B-B14F-4D97-AF65-F5344CB8AC3E}">
        <p14:creationId xmlns:p14="http://schemas.microsoft.com/office/powerpoint/2010/main" val="2242032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Properties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6" name="Picture Placeholder 4">
            <a:extLst>
              <a:ext uri="{FF2B5EF4-FFF2-40B4-BE49-F238E27FC236}">
                <a16:creationId xmlns:a16="http://schemas.microsoft.com/office/drawing/2014/main" id="{4E7EB632-DF38-439B-AF8A-95DDE3E6A860}"/>
              </a:ext>
            </a:extLst>
          </p:cNvPr>
          <p:cNvSpPr>
            <a:spLocks noGrp="1"/>
          </p:cNvSpPr>
          <p:nvPr>
            <p:ph type="pic" sz="quarter" idx="12"/>
            <p:custDataLst>
              <p:tags r:id="rId1"/>
            </p:custDataLst>
          </p:nvPr>
        </p:nvSpPr>
        <p:spPr>
          <a:xfrm>
            <a:off x="1649804" y="1784527"/>
            <a:ext cx="2085470" cy="2483977"/>
          </a:xfrm>
        </p:spPr>
        <p:txBody>
          <a:bodyPr/>
          <a:lstStyle>
            <a:lvl1pPr marL="0" indent="0" algn="ctr">
              <a:buNone/>
              <a:defRPr/>
            </a:lvl1pPr>
          </a:lstStyle>
          <a:p>
            <a:r>
              <a:rPr lang="en-US"/>
              <a:t>Click icon to add picture</a:t>
            </a:r>
            <a:endParaRPr lang="en-GB" dirty="0"/>
          </a:p>
        </p:txBody>
      </p:sp>
      <p:sp>
        <p:nvSpPr>
          <p:cNvPr id="8" name="Picture Placeholder 4">
            <a:extLst>
              <a:ext uri="{FF2B5EF4-FFF2-40B4-BE49-F238E27FC236}">
                <a16:creationId xmlns:a16="http://schemas.microsoft.com/office/drawing/2014/main" id="{4CA5B1B5-34A9-4ABA-B873-F0DD969A84A0}"/>
              </a:ext>
            </a:extLst>
          </p:cNvPr>
          <p:cNvSpPr>
            <a:spLocks noGrp="1"/>
          </p:cNvSpPr>
          <p:nvPr>
            <p:ph type="pic" sz="quarter" idx="13"/>
            <p:custDataLst>
              <p:tags r:id="rId2"/>
            </p:custDataLst>
          </p:nvPr>
        </p:nvSpPr>
        <p:spPr>
          <a:xfrm>
            <a:off x="3954198" y="1784527"/>
            <a:ext cx="2085470" cy="2483977"/>
          </a:xfrm>
        </p:spPr>
        <p:txBody>
          <a:bodyPr/>
          <a:lstStyle>
            <a:lvl1pPr marL="0" indent="0" algn="ctr">
              <a:buNone/>
              <a:defRPr/>
            </a:lvl1pPr>
          </a:lstStyle>
          <a:p>
            <a:r>
              <a:rPr lang="en-US"/>
              <a:t>Click icon to add picture</a:t>
            </a:r>
            <a:endParaRPr lang="en-GB" dirty="0"/>
          </a:p>
        </p:txBody>
      </p:sp>
      <p:sp>
        <p:nvSpPr>
          <p:cNvPr id="4" name="Text Placeholder 3">
            <a:extLst>
              <a:ext uri="{FF2B5EF4-FFF2-40B4-BE49-F238E27FC236}">
                <a16:creationId xmlns:a16="http://schemas.microsoft.com/office/drawing/2014/main" id="{C5228DCC-89F9-4508-B887-631C4809D927}"/>
              </a:ext>
            </a:extLst>
          </p:cNvPr>
          <p:cNvSpPr>
            <a:spLocks noGrp="1"/>
          </p:cNvSpPr>
          <p:nvPr>
            <p:ph type="body" sz="quarter" idx="16"/>
          </p:nvPr>
        </p:nvSpPr>
        <p:spPr>
          <a:xfrm>
            <a:off x="8896350" y="1773238"/>
            <a:ext cx="2898774" cy="4176711"/>
          </a:xfrm>
        </p:spPr>
        <p:txBody>
          <a:bodyPr/>
          <a:lstStyle>
            <a:lvl1pPr>
              <a:lnSpc>
                <a:spcPct val="110000"/>
              </a:lnSpc>
              <a:spcBef>
                <a:spcPts val="0"/>
              </a:spcBef>
              <a:spcAft>
                <a:spcPts val="600"/>
              </a:spcAft>
              <a:defRPr/>
            </a:lvl1pPr>
            <a:lvl2pPr>
              <a:lnSpc>
                <a:spcPct val="110000"/>
              </a:lnSpc>
              <a:spcBef>
                <a:spcPts val="0"/>
              </a:spcBef>
              <a:spcAft>
                <a:spcPts val="600"/>
              </a:spcAft>
              <a:defRPr/>
            </a:lvl2pPr>
            <a:lvl3pPr>
              <a:lnSpc>
                <a:spcPct val="110000"/>
              </a:lnSpc>
              <a:spcBef>
                <a:spcPts val="0"/>
              </a:spcBef>
              <a:spcAft>
                <a:spcPts val="600"/>
              </a:spcAft>
              <a:defRPr/>
            </a:lvl3pPr>
            <a:lvl4pPr>
              <a:lnSpc>
                <a:spcPct val="110000"/>
              </a:lnSpc>
              <a:spcBef>
                <a:spcPts val="0"/>
              </a:spcBef>
              <a:spcAft>
                <a:spcPts val="600"/>
              </a:spcAft>
              <a:defRPr/>
            </a:lvl4pPr>
            <a:lvl5pPr>
              <a:lnSpc>
                <a:spcPct val="110000"/>
              </a:lnSpc>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4">
            <a:extLst>
              <a:ext uri="{FF2B5EF4-FFF2-40B4-BE49-F238E27FC236}">
                <a16:creationId xmlns:a16="http://schemas.microsoft.com/office/drawing/2014/main" id="{AB56B556-1131-456F-B2D2-DCA3B4153F49}"/>
              </a:ext>
            </a:extLst>
          </p:cNvPr>
          <p:cNvSpPr>
            <a:spLocks noGrp="1"/>
          </p:cNvSpPr>
          <p:nvPr>
            <p:ph type="pic" sz="quarter" idx="17"/>
            <p:custDataLst>
              <p:tags r:id="rId3"/>
            </p:custDataLst>
          </p:nvPr>
        </p:nvSpPr>
        <p:spPr>
          <a:xfrm>
            <a:off x="6258592" y="1784527"/>
            <a:ext cx="2085470" cy="2483977"/>
          </a:xfrm>
        </p:spPr>
        <p:txBody>
          <a:bodyPr/>
          <a:lstStyle>
            <a:lvl1pPr marL="0" indent="0" algn="ctr">
              <a:buNone/>
              <a:defRPr/>
            </a:lvl1pPr>
          </a:lstStyle>
          <a:p>
            <a:r>
              <a:rPr lang="en-US"/>
              <a:t>Click icon to add picture</a:t>
            </a:r>
            <a:endParaRPr lang="en-GB" dirty="0"/>
          </a:p>
        </p:txBody>
      </p:sp>
      <p:sp>
        <p:nvSpPr>
          <p:cNvPr id="17" name="Text Placeholder 6">
            <a:extLst>
              <a:ext uri="{FF2B5EF4-FFF2-40B4-BE49-F238E27FC236}">
                <a16:creationId xmlns:a16="http://schemas.microsoft.com/office/drawing/2014/main" id="{4BAB4CED-3646-439C-84E5-739EA0478B46}"/>
              </a:ext>
            </a:extLst>
          </p:cNvPr>
          <p:cNvSpPr>
            <a:spLocks noGrp="1"/>
          </p:cNvSpPr>
          <p:nvPr>
            <p:ph type="body" sz="quarter" idx="23" hasCustomPrompt="1"/>
            <p:custDataLst>
              <p:tags r:id="rId4"/>
            </p:custDataLst>
          </p:nvPr>
        </p:nvSpPr>
        <p:spPr>
          <a:xfrm>
            <a:off x="3954198" y="4373563"/>
            <a:ext cx="2084400"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18" name="Text Placeholder 6">
            <a:extLst>
              <a:ext uri="{FF2B5EF4-FFF2-40B4-BE49-F238E27FC236}">
                <a16:creationId xmlns:a16="http://schemas.microsoft.com/office/drawing/2014/main" id="{7702175A-384A-4C56-A97A-9095EE6D4315}"/>
              </a:ext>
            </a:extLst>
          </p:cNvPr>
          <p:cNvSpPr>
            <a:spLocks noGrp="1"/>
          </p:cNvSpPr>
          <p:nvPr>
            <p:ph type="body" sz="quarter" idx="24"/>
            <p:custDataLst>
              <p:tags r:id="rId5"/>
            </p:custDataLst>
          </p:nvPr>
        </p:nvSpPr>
        <p:spPr>
          <a:xfrm>
            <a:off x="3954198" y="5212578"/>
            <a:ext cx="2084400" cy="710059"/>
          </a:xfrm>
        </p:spPr>
        <p:txBody>
          <a:bodyPr/>
          <a:lstStyle>
            <a:lvl1pPr marL="0" indent="0">
              <a:lnSpc>
                <a:spcPct val="110000"/>
              </a:lnSpc>
              <a:spcBef>
                <a:spcPts val="0"/>
              </a:spcBef>
              <a:spcAft>
                <a:spcPts val="600"/>
              </a:spcAft>
              <a:buFont typeface="Arial" panose="020B0604020202020204" pitchFamily="34" charset="0"/>
              <a:buNone/>
              <a:defRPr sz="10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19" name="Text Placeholder 6">
            <a:extLst>
              <a:ext uri="{FF2B5EF4-FFF2-40B4-BE49-F238E27FC236}">
                <a16:creationId xmlns:a16="http://schemas.microsoft.com/office/drawing/2014/main" id="{E105EE10-877D-4F3B-B96F-5BB3F8C4DBEF}"/>
              </a:ext>
            </a:extLst>
          </p:cNvPr>
          <p:cNvSpPr>
            <a:spLocks noGrp="1"/>
          </p:cNvSpPr>
          <p:nvPr>
            <p:ph type="body" sz="quarter" idx="25" hasCustomPrompt="1"/>
            <p:custDataLst>
              <p:tags r:id="rId6"/>
            </p:custDataLst>
          </p:nvPr>
        </p:nvSpPr>
        <p:spPr>
          <a:xfrm>
            <a:off x="3954198" y="4800718"/>
            <a:ext cx="2084400" cy="311971"/>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20" name="Text Placeholder 6">
            <a:extLst>
              <a:ext uri="{FF2B5EF4-FFF2-40B4-BE49-F238E27FC236}">
                <a16:creationId xmlns:a16="http://schemas.microsoft.com/office/drawing/2014/main" id="{DD73C54A-3394-4B5D-8200-C9ECA2BECB0F}"/>
              </a:ext>
            </a:extLst>
          </p:cNvPr>
          <p:cNvSpPr>
            <a:spLocks noGrp="1"/>
          </p:cNvSpPr>
          <p:nvPr>
            <p:ph type="body" sz="quarter" idx="26" hasCustomPrompt="1"/>
            <p:custDataLst>
              <p:tags r:id="rId7"/>
            </p:custDataLst>
          </p:nvPr>
        </p:nvSpPr>
        <p:spPr>
          <a:xfrm>
            <a:off x="6258592" y="4373563"/>
            <a:ext cx="2084400"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21" name="Text Placeholder 6">
            <a:extLst>
              <a:ext uri="{FF2B5EF4-FFF2-40B4-BE49-F238E27FC236}">
                <a16:creationId xmlns:a16="http://schemas.microsoft.com/office/drawing/2014/main" id="{787123CE-8C85-4A95-9F9D-61CEC321797F}"/>
              </a:ext>
            </a:extLst>
          </p:cNvPr>
          <p:cNvSpPr>
            <a:spLocks noGrp="1"/>
          </p:cNvSpPr>
          <p:nvPr>
            <p:ph type="body" sz="quarter" idx="27"/>
            <p:custDataLst>
              <p:tags r:id="rId8"/>
            </p:custDataLst>
          </p:nvPr>
        </p:nvSpPr>
        <p:spPr>
          <a:xfrm>
            <a:off x="6258592" y="5212578"/>
            <a:ext cx="2084400" cy="710059"/>
          </a:xfrm>
        </p:spPr>
        <p:txBody>
          <a:bodyPr/>
          <a:lstStyle>
            <a:lvl1pPr marL="0" indent="0">
              <a:lnSpc>
                <a:spcPct val="110000"/>
              </a:lnSpc>
              <a:spcBef>
                <a:spcPts val="0"/>
              </a:spcBef>
              <a:spcAft>
                <a:spcPts val="600"/>
              </a:spcAft>
              <a:buFont typeface="Arial" panose="020B0604020202020204" pitchFamily="34" charset="0"/>
              <a:buNone/>
              <a:defRPr sz="10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22" name="Text Placeholder 6">
            <a:extLst>
              <a:ext uri="{FF2B5EF4-FFF2-40B4-BE49-F238E27FC236}">
                <a16:creationId xmlns:a16="http://schemas.microsoft.com/office/drawing/2014/main" id="{78E7AEF8-D9DA-4E67-8758-F926F6AA170A}"/>
              </a:ext>
            </a:extLst>
          </p:cNvPr>
          <p:cNvSpPr>
            <a:spLocks noGrp="1"/>
          </p:cNvSpPr>
          <p:nvPr>
            <p:ph type="body" sz="quarter" idx="28" hasCustomPrompt="1"/>
            <p:custDataLst>
              <p:tags r:id="rId9"/>
            </p:custDataLst>
          </p:nvPr>
        </p:nvSpPr>
        <p:spPr>
          <a:xfrm>
            <a:off x="6258592" y="4800718"/>
            <a:ext cx="2084400" cy="311971"/>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23" name="Text Placeholder 6">
            <a:extLst>
              <a:ext uri="{FF2B5EF4-FFF2-40B4-BE49-F238E27FC236}">
                <a16:creationId xmlns:a16="http://schemas.microsoft.com/office/drawing/2014/main" id="{77A316E4-6B5E-4C9D-89D8-96AD1DF1414E}"/>
              </a:ext>
            </a:extLst>
          </p:cNvPr>
          <p:cNvSpPr>
            <a:spLocks noGrp="1"/>
          </p:cNvSpPr>
          <p:nvPr>
            <p:ph type="body" sz="quarter" idx="34" hasCustomPrompt="1"/>
            <p:custDataLst>
              <p:tags r:id="rId10"/>
            </p:custDataLst>
          </p:nvPr>
        </p:nvSpPr>
        <p:spPr>
          <a:xfrm>
            <a:off x="1664582" y="4373563"/>
            <a:ext cx="2084400"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24" name="Text Placeholder 6">
            <a:extLst>
              <a:ext uri="{FF2B5EF4-FFF2-40B4-BE49-F238E27FC236}">
                <a16:creationId xmlns:a16="http://schemas.microsoft.com/office/drawing/2014/main" id="{EFD975C0-FAEF-4205-9BE6-84E870D6CF8E}"/>
              </a:ext>
            </a:extLst>
          </p:cNvPr>
          <p:cNvSpPr>
            <a:spLocks noGrp="1"/>
          </p:cNvSpPr>
          <p:nvPr>
            <p:ph type="body" sz="quarter" idx="35"/>
            <p:custDataLst>
              <p:tags r:id="rId11"/>
            </p:custDataLst>
          </p:nvPr>
        </p:nvSpPr>
        <p:spPr>
          <a:xfrm>
            <a:off x="1664582" y="5212578"/>
            <a:ext cx="2084400" cy="710059"/>
          </a:xfrm>
        </p:spPr>
        <p:txBody>
          <a:bodyPr/>
          <a:lstStyle>
            <a:lvl1pPr marL="0" indent="0">
              <a:lnSpc>
                <a:spcPct val="110000"/>
              </a:lnSpc>
              <a:spcBef>
                <a:spcPts val="0"/>
              </a:spcBef>
              <a:spcAft>
                <a:spcPts val="600"/>
              </a:spcAft>
              <a:buFont typeface="Arial" panose="020B0604020202020204" pitchFamily="34" charset="0"/>
              <a:buNone/>
              <a:defRPr sz="10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25" name="Text Placeholder 6">
            <a:extLst>
              <a:ext uri="{FF2B5EF4-FFF2-40B4-BE49-F238E27FC236}">
                <a16:creationId xmlns:a16="http://schemas.microsoft.com/office/drawing/2014/main" id="{DD0E0F2D-9D03-463A-BD28-18771FC7CBA6}"/>
              </a:ext>
            </a:extLst>
          </p:cNvPr>
          <p:cNvSpPr>
            <a:spLocks noGrp="1"/>
          </p:cNvSpPr>
          <p:nvPr>
            <p:ph type="body" sz="quarter" idx="36" hasCustomPrompt="1"/>
            <p:custDataLst>
              <p:tags r:id="rId12"/>
            </p:custDataLst>
          </p:nvPr>
        </p:nvSpPr>
        <p:spPr>
          <a:xfrm>
            <a:off x="1664582" y="4800718"/>
            <a:ext cx="2084400" cy="311971"/>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Tree>
    <p:extLst>
      <p:ext uri="{BB962C8B-B14F-4D97-AF65-F5344CB8AC3E}">
        <p14:creationId xmlns:p14="http://schemas.microsoft.com/office/powerpoint/2010/main" val="4235008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1AE061-C087-455D-AD30-E43C18B3E368}"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A96D5-4C28-4018-A80C-D73B51A2F1B9}" type="slidenum">
              <a:rPr lang="en-GB" smtClean="0"/>
              <a:t>‹#›</a:t>
            </a:fld>
            <a:endParaRPr lang="en-GB"/>
          </a:p>
        </p:txBody>
      </p:sp>
    </p:spTree>
    <p:extLst>
      <p:ext uri="{BB962C8B-B14F-4D97-AF65-F5344CB8AC3E}">
        <p14:creationId xmlns:p14="http://schemas.microsoft.com/office/powerpoint/2010/main" val="17194413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Properties and Text Tan">
    <p:bg>
      <p:bgPr>
        <a:solidFill>
          <a:srgbClr val="EAE8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6" name="Picture Placeholder 4">
            <a:extLst>
              <a:ext uri="{FF2B5EF4-FFF2-40B4-BE49-F238E27FC236}">
                <a16:creationId xmlns:a16="http://schemas.microsoft.com/office/drawing/2014/main" id="{4E7EB632-DF38-439B-AF8A-95DDE3E6A860}"/>
              </a:ext>
            </a:extLst>
          </p:cNvPr>
          <p:cNvSpPr>
            <a:spLocks noGrp="1"/>
          </p:cNvSpPr>
          <p:nvPr>
            <p:ph type="pic" sz="quarter" idx="12"/>
            <p:custDataLst>
              <p:tags r:id="rId1"/>
            </p:custDataLst>
          </p:nvPr>
        </p:nvSpPr>
        <p:spPr>
          <a:xfrm>
            <a:off x="1649804" y="1784527"/>
            <a:ext cx="2085470" cy="2483977"/>
          </a:xfrm>
        </p:spPr>
        <p:txBody>
          <a:bodyPr/>
          <a:lstStyle>
            <a:lvl1pPr marL="0" indent="0" algn="ctr">
              <a:buNone/>
              <a:defRPr/>
            </a:lvl1pPr>
          </a:lstStyle>
          <a:p>
            <a:r>
              <a:rPr lang="en-US"/>
              <a:t>Click icon to add picture</a:t>
            </a:r>
            <a:endParaRPr lang="en-GB" dirty="0"/>
          </a:p>
        </p:txBody>
      </p:sp>
      <p:sp>
        <p:nvSpPr>
          <p:cNvPr id="8" name="Picture Placeholder 4">
            <a:extLst>
              <a:ext uri="{FF2B5EF4-FFF2-40B4-BE49-F238E27FC236}">
                <a16:creationId xmlns:a16="http://schemas.microsoft.com/office/drawing/2014/main" id="{4CA5B1B5-34A9-4ABA-B873-F0DD969A84A0}"/>
              </a:ext>
            </a:extLst>
          </p:cNvPr>
          <p:cNvSpPr>
            <a:spLocks noGrp="1"/>
          </p:cNvSpPr>
          <p:nvPr>
            <p:ph type="pic" sz="quarter" idx="13"/>
            <p:custDataLst>
              <p:tags r:id="rId2"/>
            </p:custDataLst>
          </p:nvPr>
        </p:nvSpPr>
        <p:spPr>
          <a:xfrm>
            <a:off x="3954198" y="1784527"/>
            <a:ext cx="2085470" cy="2483977"/>
          </a:xfrm>
        </p:spPr>
        <p:txBody>
          <a:bodyPr/>
          <a:lstStyle>
            <a:lvl1pPr marL="0" indent="0" algn="ctr">
              <a:buNone/>
              <a:defRPr/>
            </a:lvl1pPr>
          </a:lstStyle>
          <a:p>
            <a:r>
              <a:rPr lang="en-US"/>
              <a:t>Click icon to add picture</a:t>
            </a:r>
            <a:endParaRPr lang="en-GB" dirty="0"/>
          </a:p>
        </p:txBody>
      </p:sp>
      <p:sp>
        <p:nvSpPr>
          <p:cNvPr id="4" name="Text Placeholder 3">
            <a:extLst>
              <a:ext uri="{FF2B5EF4-FFF2-40B4-BE49-F238E27FC236}">
                <a16:creationId xmlns:a16="http://schemas.microsoft.com/office/drawing/2014/main" id="{C5228DCC-89F9-4508-B887-631C4809D927}"/>
              </a:ext>
            </a:extLst>
          </p:cNvPr>
          <p:cNvSpPr>
            <a:spLocks noGrp="1"/>
          </p:cNvSpPr>
          <p:nvPr>
            <p:ph type="body" sz="quarter" idx="16"/>
          </p:nvPr>
        </p:nvSpPr>
        <p:spPr>
          <a:xfrm>
            <a:off x="8896350" y="1773238"/>
            <a:ext cx="2898774" cy="4176711"/>
          </a:xfrm>
        </p:spPr>
        <p:txBody>
          <a:bodyPr/>
          <a:lstStyle>
            <a:lvl1pPr>
              <a:lnSpc>
                <a:spcPct val="110000"/>
              </a:lnSpc>
              <a:spcBef>
                <a:spcPts val="0"/>
              </a:spcBef>
              <a:spcAft>
                <a:spcPts val="600"/>
              </a:spcAft>
              <a:defRPr/>
            </a:lvl1pPr>
            <a:lvl2pPr>
              <a:lnSpc>
                <a:spcPct val="110000"/>
              </a:lnSpc>
              <a:spcBef>
                <a:spcPts val="0"/>
              </a:spcBef>
              <a:spcAft>
                <a:spcPts val="600"/>
              </a:spcAft>
              <a:defRPr/>
            </a:lvl2pPr>
            <a:lvl3pPr>
              <a:lnSpc>
                <a:spcPct val="110000"/>
              </a:lnSpc>
              <a:spcBef>
                <a:spcPts val="0"/>
              </a:spcBef>
              <a:spcAft>
                <a:spcPts val="600"/>
              </a:spcAft>
              <a:defRPr/>
            </a:lvl3pPr>
            <a:lvl4pPr>
              <a:lnSpc>
                <a:spcPct val="110000"/>
              </a:lnSpc>
              <a:spcBef>
                <a:spcPts val="0"/>
              </a:spcBef>
              <a:spcAft>
                <a:spcPts val="600"/>
              </a:spcAft>
              <a:defRPr/>
            </a:lvl4pPr>
            <a:lvl5pPr>
              <a:lnSpc>
                <a:spcPct val="110000"/>
              </a:lnSpc>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4">
            <a:extLst>
              <a:ext uri="{FF2B5EF4-FFF2-40B4-BE49-F238E27FC236}">
                <a16:creationId xmlns:a16="http://schemas.microsoft.com/office/drawing/2014/main" id="{AB56B556-1131-456F-B2D2-DCA3B4153F49}"/>
              </a:ext>
            </a:extLst>
          </p:cNvPr>
          <p:cNvSpPr>
            <a:spLocks noGrp="1"/>
          </p:cNvSpPr>
          <p:nvPr>
            <p:ph type="pic" sz="quarter" idx="17"/>
            <p:custDataLst>
              <p:tags r:id="rId3"/>
            </p:custDataLst>
          </p:nvPr>
        </p:nvSpPr>
        <p:spPr>
          <a:xfrm>
            <a:off x="6258592" y="1784527"/>
            <a:ext cx="2085470" cy="2483977"/>
          </a:xfrm>
        </p:spPr>
        <p:txBody>
          <a:bodyPr/>
          <a:lstStyle>
            <a:lvl1pPr marL="0" indent="0" algn="ctr">
              <a:buNone/>
              <a:defRPr/>
            </a:lvl1pPr>
          </a:lstStyle>
          <a:p>
            <a:r>
              <a:rPr lang="en-US"/>
              <a:t>Click icon to add picture</a:t>
            </a:r>
            <a:endParaRPr lang="en-GB" dirty="0"/>
          </a:p>
        </p:txBody>
      </p:sp>
      <p:sp>
        <p:nvSpPr>
          <p:cNvPr id="17" name="Text Placeholder 6">
            <a:extLst>
              <a:ext uri="{FF2B5EF4-FFF2-40B4-BE49-F238E27FC236}">
                <a16:creationId xmlns:a16="http://schemas.microsoft.com/office/drawing/2014/main" id="{4BAB4CED-3646-439C-84E5-739EA0478B46}"/>
              </a:ext>
            </a:extLst>
          </p:cNvPr>
          <p:cNvSpPr>
            <a:spLocks noGrp="1"/>
          </p:cNvSpPr>
          <p:nvPr>
            <p:ph type="body" sz="quarter" idx="23" hasCustomPrompt="1"/>
            <p:custDataLst>
              <p:tags r:id="rId4"/>
            </p:custDataLst>
          </p:nvPr>
        </p:nvSpPr>
        <p:spPr>
          <a:xfrm>
            <a:off x="3954198" y="4373563"/>
            <a:ext cx="2084400"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18" name="Text Placeholder 6">
            <a:extLst>
              <a:ext uri="{FF2B5EF4-FFF2-40B4-BE49-F238E27FC236}">
                <a16:creationId xmlns:a16="http://schemas.microsoft.com/office/drawing/2014/main" id="{7702175A-384A-4C56-A97A-9095EE6D4315}"/>
              </a:ext>
            </a:extLst>
          </p:cNvPr>
          <p:cNvSpPr>
            <a:spLocks noGrp="1"/>
          </p:cNvSpPr>
          <p:nvPr>
            <p:ph type="body" sz="quarter" idx="24"/>
            <p:custDataLst>
              <p:tags r:id="rId5"/>
            </p:custDataLst>
          </p:nvPr>
        </p:nvSpPr>
        <p:spPr>
          <a:xfrm>
            <a:off x="3954198" y="5212578"/>
            <a:ext cx="2084400" cy="710059"/>
          </a:xfrm>
        </p:spPr>
        <p:txBody>
          <a:bodyPr/>
          <a:lstStyle>
            <a:lvl1pPr marL="0" indent="0">
              <a:lnSpc>
                <a:spcPct val="110000"/>
              </a:lnSpc>
              <a:spcBef>
                <a:spcPts val="0"/>
              </a:spcBef>
              <a:spcAft>
                <a:spcPts val="600"/>
              </a:spcAft>
              <a:buFont typeface="Arial" panose="020B0604020202020204" pitchFamily="34" charset="0"/>
              <a:buNone/>
              <a:defRPr sz="10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19" name="Text Placeholder 6">
            <a:extLst>
              <a:ext uri="{FF2B5EF4-FFF2-40B4-BE49-F238E27FC236}">
                <a16:creationId xmlns:a16="http://schemas.microsoft.com/office/drawing/2014/main" id="{E105EE10-877D-4F3B-B96F-5BB3F8C4DBEF}"/>
              </a:ext>
            </a:extLst>
          </p:cNvPr>
          <p:cNvSpPr>
            <a:spLocks noGrp="1"/>
          </p:cNvSpPr>
          <p:nvPr>
            <p:ph type="body" sz="quarter" idx="25" hasCustomPrompt="1"/>
            <p:custDataLst>
              <p:tags r:id="rId6"/>
            </p:custDataLst>
          </p:nvPr>
        </p:nvSpPr>
        <p:spPr>
          <a:xfrm>
            <a:off x="3954198" y="4800718"/>
            <a:ext cx="2084400" cy="311971"/>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20" name="Text Placeholder 6">
            <a:extLst>
              <a:ext uri="{FF2B5EF4-FFF2-40B4-BE49-F238E27FC236}">
                <a16:creationId xmlns:a16="http://schemas.microsoft.com/office/drawing/2014/main" id="{DD73C54A-3394-4B5D-8200-C9ECA2BECB0F}"/>
              </a:ext>
            </a:extLst>
          </p:cNvPr>
          <p:cNvSpPr>
            <a:spLocks noGrp="1"/>
          </p:cNvSpPr>
          <p:nvPr>
            <p:ph type="body" sz="quarter" idx="26" hasCustomPrompt="1"/>
            <p:custDataLst>
              <p:tags r:id="rId7"/>
            </p:custDataLst>
          </p:nvPr>
        </p:nvSpPr>
        <p:spPr>
          <a:xfrm>
            <a:off x="6258592" y="4373563"/>
            <a:ext cx="2084400"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21" name="Text Placeholder 6">
            <a:extLst>
              <a:ext uri="{FF2B5EF4-FFF2-40B4-BE49-F238E27FC236}">
                <a16:creationId xmlns:a16="http://schemas.microsoft.com/office/drawing/2014/main" id="{787123CE-8C85-4A95-9F9D-61CEC321797F}"/>
              </a:ext>
            </a:extLst>
          </p:cNvPr>
          <p:cNvSpPr>
            <a:spLocks noGrp="1"/>
          </p:cNvSpPr>
          <p:nvPr>
            <p:ph type="body" sz="quarter" idx="27"/>
            <p:custDataLst>
              <p:tags r:id="rId8"/>
            </p:custDataLst>
          </p:nvPr>
        </p:nvSpPr>
        <p:spPr>
          <a:xfrm>
            <a:off x="6258592" y="5212578"/>
            <a:ext cx="2084400" cy="710059"/>
          </a:xfrm>
        </p:spPr>
        <p:txBody>
          <a:bodyPr/>
          <a:lstStyle>
            <a:lvl1pPr marL="0" indent="0">
              <a:lnSpc>
                <a:spcPct val="110000"/>
              </a:lnSpc>
              <a:spcBef>
                <a:spcPts val="0"/>
              </a:spcBef>
              <a:spcAft>
                <a:spcPts val="600"/>
              </a:spcAft>
              <a:buFont typeface="Arial" panose="020B0604020202020204" pitchFamily="34" charset="0"/>
              <a:buNone/>
              <a:defRPr sz="10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22" name="Text Placeholder 6">
            <a:extLst>
              <a:ext uri="{FF2B5EF4-FFF2-40B4-BE49-F238E27FC236}">
                <a16:creationId xmlns:a16="http://schemas.microsoft.com/office/drawing/2014/main" id="{78E7AEF8-D9DA-4E67-8758-F926F6AA170A}"/>
              </a:ext>
            </a:extLst>
          </p:cNvPr>
          <p:cNvSpPr>
            <a:spLocks noGrp="1"/>
          </p:cNvSpPr>
          <p:nvPr>
            <p:ph type="body" sz="quarter" idx="28" hasCustomPrompt="1"/>
            <p:custDataLst>
              <p:tags r:id="rId9"/>
            </p:custDataLst>
          </p:nvPr>
        </p:nvSpPr>
        <p:spPr>
          <a:xfrm>
            <a:off x="6258592" y="4800718"/>
            <a:ext cx="2084400" cy="311971"/>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23" name="Text Placeholder 6">
            <a:extLst>
              <a:ext uri="{FF2B5EF4-FFF2-40B4-BE49-F238E27FC236}">
                <a16:creationId xmlns:a16="http://schemas.microsoft.com/office/drawing/2014/main" id="{77A316E4-6B5E-4C9D-89D8-96AD1DF1414E}"/>
              </a:ext>
            </a:extLst>
          </p:cNvPr>
          <p:cNvSpPr>
            <a:spLocks noGrp="1"/>
          </p:cNvSpPr>
          <p:nvPr>
            <p:ph type="body" sz="quarter" idx="34" hasCustomPrompt="1"/>
            <p:custDataLst>
              <p:tags r:id="rId10"/>
            </p:custDataLst>
          </p:nvPr>
        </p:nvSpPr>
        <p:spPr>
          <a:xfrm>
            <a:off x="1664582" y="4373563"/>
            <a:ext cx="2084400"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24" name="Text Placeholder 6">
            <a:extLst>
              <a:ext uri="{FF2B5EF4-FFF2-40B4-BE49-F238E27FC236}">
                <a16:creationId xmlns:a16="http://schemas.microsoft.com/office/drawing/2014/main" id="{EFD975C0-FAEF-4205-9BE6-84E870D6CF8E}"/>
              </a:ext>
            </a:extLst>
          </p:cNvPr>
          <p:cNvSpPr>
            <a:spLocks noGrp="1"/>
          </p:cNvSpPr>
          <p:nvPr>
            <p:ph type="body" sz="quarter" idx="35"/>
            <p:custDataLst>
              <p:tags r:id="rId11"/>
            </p:custDataLst>
          </p:nvPr>
        </p:nvSpPr>
        <p:spPr>
          <a:xfrm>
            <a:off x="1664582" y="5212578"/>
            <a:ext cx="2084400" cy="710059"/>
          </a:xfrm>
        </p:spPr>
        <p:txBody>
          <a:bodyPr/>
          <a:lstStyle>
            <a:lvl1pPr marL="0" indent="0">
              <a:lnSpc>
                <a:spcPct val="110000"/>
              </a:lnSpc>
              <a:spcBef>
                <a:spcPts val="0"/>
              </a:spcBef>
              <a:spcAft>
                <a:spcPts val="600"/>
              </a:spcAft>
              <a:buFont typeface="Arial" panose="020B0604020202020204" pitchFamily="34" charset="0"/>
              <a:buNone/>
              <a:defRPr sz="10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25" name="Text Placeholder 6">
            <a:extLst>
              <a:ext uri="{FF2B5EF4-FFF2-40B4-BE49-F238E27FC236}">
                <a16:creationId xmlns:a16="http://schemas.microsoft.com/office/drawing/2014/main" id="{DD0E0F2D-9D03-463A-BD28-18771FC7CBA6}"/>
              </a:ext>
            </a:extLst>
          </p:cNvPr>
          <p:cNvSpPr>
            <a:spLocks noGrp="1"/>
          </p:cNvSpPr>
          <p:nvPr>
            <p:ph type="body" sz="quarter" idx="36" hasCustomPrompt="1"/>
            <p:custDataLst>
              <p:tags r:id="rId12"/>
            </p:custDataLst>
          </p:nvPr>
        </p:nvSpPr>
        <p:spPr>
          <a:xfrm>
            <a:off x="1664582" y="4800718"/>
            <a:ext cx="2084400" cy="311971"/>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Tree>
    <p:extLst>
      <p:ext uri="{BB962C8B-B14F-4D97-AF65-F5344CB8AC3E}">
        <p14:creationId xmlns:p14="http://schemas.microsoft.com/office/powerpoint/2010/main" val="3085458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xt and Four Propert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C5228DCC-89F9-4508-B887-631C4809D927}"/>
              </a:ext>
            </a:extLst>
          </p:cNvPr>
          <p:cNvSpPr>
            <a:spLocks noGrp="1"/>
          </p:cNvSpPr>
          <p:nvPr>
            <p:ph type="body" sz="quarter" idx="16" hasCustomPrompt="1"/>
          </p:nvPr>
        </p:nvSpPr>
        <p:spPr>
          <a:xfrm>
            <a:off x="1646246" y="1773239"/>
            <a:ext cx="3960000" cy="4176712"/>
          </a:xfrm>
        </p:spPr>
        <p:txBody>
          <a:bodyPr/>
          <a:lstStyle>
            <a:lvl1pPr>
              <a:lnSpc>
                <a:spcPct val="110000"/>
              </a:lnSpc>
              <a:spcBef>
                <a:spcPts val="0"/>
              </a:spcBef>
              <a:spcAft>
                <a:spcPts val="600"/>
              </a:spcAft>
              <a:defRPr/>
            </a:lvl1pPr>
            <a:lvl2pPr>
              <a:lnSpc>
                <a:spcPct val="110000"/>
              </a:lnSpc>
              <a:spcBef>
                <a:spcPts val="0"/>
              </a:spcBef>
              <a:spcAft>
                <a:spcPts val="600"/>
              </a:spcAft>
              <a:defRPr/>
            </a:lvl2pPr>
            <a:lvl3pPr>
              <a:lnSpc>
                <a:spcPct val="110000"/>
              </a:lnSpc>
              <a:spcBef>
                <a:spcPts val="0"/>
              </a:spcBef>
              <a:spcAft>
                <a:spcPts val="600"/>
              </a:spcAft>
              <a:defRPr/>
            </a:lvl3pPr>
            <a:lvl4pPr>
              <a:lnSpc>
                <a:spcPct val="110000"/>
              </a:lnSpc>
              <a:spcBef>
                <a:spcPts val="0"/>
              </a:spcBef>
              <a:spcAft>
                <a:spcPts val="600"/>
              </a:spcAft>
              <a:defRPr/>
            </a:lvl4pPr>
            <a:lvl5pPr>
              <a:lnSpc>
                <a:spcPct val="110000"/>
              </a:lnSpc>
              <a:spcBef>
                <a:spcPts val="0"/>
              </a:spcBef>
              <a:spcAft>
                <a:spcPts val="600"/>
              </a:spcAf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
        <p:nvSpPr>
          <p:cNvPr id="12" name="Picture Placeholder 4">
            <a:extLst>
              <a:ext uri="{FF2B5EF4-FFF2-40B4-BE49-F238E27FC236}">
                <a16:creationId xmlns:a16="http://schemas.microsoft.com/office/drawing/2014/main" id="{20B688DD-0C0A-47C3-B152-2B09A64707BA}"/>
              </a:ext>
            </a:extLst>
          </p:cNvPr>
          <p:cNvSpPr>
            <a:spLocks noGrp="1"/>
          </p:cNvSpPr>
          <p:nvPr>
            <p:ph type="pic" sz="quarter" idx="18"/>
            <p:custDataLst>
              <p:tags r:id="rId1"/>
            </p:custDataLst>
          </p:nvPr>
        </p:nvSpPr>
        <p:spPr>
          <a:xfrm>
            <a:off x="6000044" y="1773239"/>
            <a:ext cx="2701925" cy="1549259"/>
          </a:xfrm>
        </p:spPr>
        <p:txBody>
          <a:bodyPr/>
          <a:lstStyle>
            <a:lvl1pPr marL="0" indent="0" algn="ctr">
              <a:buNone/>
              <a:defRPr/>
            </a:lvl1pPr>
          </a:lstStyle>
          <a:p>
            <a:r>
              <a:rPr lang="en-US"/>
              <a:t>Click icon to add picture</a:t>
            </a:r>
            <a:endParaRPr lang="en-GB" dirty="0"/>
          </a:p>
        </p:txBody>
      </p:sp>
      <p:sp>
        <p:nvSpPr>
          <p:cNvPr id="21" name="Text Placeholder 6">
            <a:extLst>
              <a:ext uri="{FF2B5EF4-FFF2-40B4-BE49-F238E27FC236}">
                <a16:creationId xmlns:a16="http://schemas.microsoft.com/office/drawing/2014/main" id="{9789FECF-9A92-400E-A8F5-D27AA4B54D7F}"/>
              </a:ext>
            </a:extLst>
          </p:cNvPr>
          <p:cNvSpPr>
            <a:spLocks noGrp="1"/>
          </p:cNvSpPr>
          <p:nvPr>
            <p:ph type="body" sz="quarter" idx="19" hasCustomPrompt="1"/>
            <p:custDataLst>
              <p:tags r:id="rId2"/>
            </p:custDataLst>
          </p:nvPr>
        </p:nvSpPr>
        <p:spPr>
          <a:xfrm>
            <a:off x="6000044" y="3431231"/>
            <a:ext cx="2701925" cy="288113"/>
          </a:xfrm>
        </p:spPr>
        <p:txBody>
          <a:bodyPr/>
          <a:lstStyle>
            <a:lvl1pPr marL="0" indent="0">
              <a:lnSpc>
                <a:spcPct val="90000"/>
              </a:lnSpc>
              <a:spcBef>
                <a:spcPts val="0"/>
              </a:spcBef>
              <a:spcAft>
                <a:spcPts val="0"/>
              </a:spcAft>
              <a:buFont typeface="Arial" panose="020B0604020202020204" pitchFamily="34" charset="0"/>
              <a:buNone/>
              <a:defRPr sz="10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05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p:txBody>
      </p:sp>
      <p:sp>
        <p:nvSpPr>
          <p:cNvPr id="23" name="Text Placeholder 6">
            <a:extLst>
              <a:ext uri="{FF2B5EF4-FFF2-40B4-BE49-F238E27FC236}">
                <a16:creationId xmlns:a16="http://schemas.microsoft.com/office/drawing/2014/main" id="{1ACE65CE-2D66-4EFA-8862-787CA9142A11}"/>
              </a:ext>
            </a:extLst>
          </p:cNvPr>
          <p:cNvSpPr>
            <a:spLocks noGrp="1"/>
          </p:cNvSpPr>
          <p:nvPr>
            <p:ph type="body" sz="quarter" idx="21" hasCustomPrompt="1"/>
            <p:custDataLst>
              <p:tags r:id="rId3"/>
            </p:custDataLst>
          </p:nvPr>
        </p:nvSpPr>
        <p:spPr>
          <a:xfrm>
            <a:off x="6000044" y="3740991"/>
            <a:ext cx="2701925" cy="176792"/>
          </a:xfrm>
        </p:spPr>
        <p:txBody>
          <a:bodyPr vert="horz" lIns="0" tIns="0" rIns="0" bIns="0" rtlCol="0">
            <a:noAutofit/>
          </a:bodyPr>
          <a:lstStyle>
            <a:lvl1pPr marL="0" indent="0">
              <a:buNone/>
              <a:defRPr lang="en-US" sz="105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28" name="Picture Placeholder 4">
            <a:extLst>
              <a:ext uri="{FF2B5EF4-FFF2-40B4-BE49-F238E27FC236}">
                <a16:creationId xmlns:a16="http://schemas.microsoft.com/office/drawing/2014/main" id="{36B0C254-D60B-46E6-84DE-807607E9E1D1}"/>
              </a:ext>
            </a:extLst>
          </p:cNvPr>
          <p:cNvSpPr>
            <a:spLocks noGrp="1"/>
          </p:cNvSpPr>
          <p:nvPr>
            <p:ph type="pic" sz="quarter" idx="22"/>
            <p:custDataLst>
              <p:tags r:id="rId4"/>
            </p:custDataLst>
          </p:nvPr>
        </p:nvSpPr>
        <p:spPr>
          <a:xfrm>
            <a:off x="6000044" y="4053451"/>
            <a:ext cx="2701925" cy="1549259"/>
          </a:xfrm>
        </p:spPr>
        <p:txBody>
          <a:bodyPr/>
          <a:lstStyle>
            <a:lvl1pPr marL="0" indent="0" algn="ctr">
              <a:buNone/>
              <a:defRPr/>
            </a:lvl1pPr>
          </a:lstStyle>
          <a:p>
            <a:r>
              <a:rPr lang="en-US"/>
              <a:t>Click icon to add picture</a:t>
            </a:r>
            <a:endParaRPr lang="en-GB" dirty="0"/>
          </a:p>
        </p:txBody>
      </p:sp>
      <p:sp>
        <p:nvSpPr>
          <p:cNvPr id="29" name="Text Placeholder 6">
            <a:extLst>
              <a:ext uri="{FF2B5EF4-FFF2-40B4-BE49-F238E27FC236}">
                <a16:creationId xmlns:a16="http://schemas.microsoft.com/office/drawing/2014/main" id="{90B500FD-AC79-41EA-AE04-3B314ABC0B85}"/>
              </a:ext>
            </a:extLst>
          </p:cNvPr>
          <p:cNvSpPr>
            <a:spLocks noGrp="1"/>
          </p:cNvSpPr>
          <p:nvPr>
            <p:ph type="body" sz="quarter" idx="23" hasCustomPrompt="1"/>
            <p:custDataLst>
              <p:tags r:id="rId5"/>
            </p:custDataLst>
          </p:nvPr>
        </p:nvSpPr>
        <p:spPr>
          <a:xfrm>
            <a:off x="6000044" y="5711443"/>
            <a:ext cx="2701925" cy="288113"/>
          </a:xfrm>
        </p:spPr>
        <p:txBody>
          <a:bodyPr/>
          <a:lstStyle>
            <a:lvl1pPr marL="0" indent="0">
              <a:lnSpc>
                <a:spcPct val="90000"/>
              </a:lnSpc>
              <a:spcBef>
                <a:spcPts val="0"/>
              </a:spcBef>
              <a:spcAft>
                <a:spcPts val="0"/>
              </a:spcAft>
              <a:buFont typeface="Arial" panose="020B0604020202020204" pitchFamily="34" charset="0"/>
              <a:buNone/>
              <a:defRPr sz="10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05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p:txBody>
      </p:sp>
      <p:sp>
        <p:nvSpPr>
          <p:cNvPr id="30" name="Text Placeholder 6">
            <a:extLst>
              <a:ext uri="{FF2B5EF4-FFF2-40B4-BE49-F238E27FC236}">
                <a16:creationId xmlns:a16="http://schemas.microsoft.com/office/drawing/2014/main" id="{C70AFCF7-2547-43C0-8EB8-B67AC95D3EE3}"/>
              </a:ext>
            </a:extLst>
          </p:cNvPr>
          <p:cNvSpPr>
            <a:spLocks noGrp="1"/>
          </p:cNvSpPr>
          <p:nvPr>
            <p:ph type="body" sz="quarter" idx="24" hasCustomPrompt="1"/>
            <p:custDataLst>
              <p:tags r:id="rId6"/>
            </p:custDataLst>
          </p:nvPr>
        </p:nvSpPr>
        <p:spPr>
          <a:xfrm>
            <a:off x="6000044" y="6021203"/>
            <a:ext cx="2701925" cy="176792"/>
          </a:xfrm>
        </p:spPr>
        <p:txBody>
          <a:bodyPr vert="horz" lIns="0" tIns="0" rIns="0" bIns="0" rtlCol="0">
            <a:noAutofit/>
          </a:bodyPr>
          <a:lstStyle>
            <a:lvl1pPr marL="0" indent="0">
              <a:buNone/>
              <a:defRPr lang="en-US" sz="105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37" name="Picture Placeholder 4">
            <a:extLst>
              <a:ext uri="{FF2B5EF4-FFF2-40B4-BE49-F238E27FC236}">
                <a16:creationId xmlns:a16="http://schemas.microsoft.com/office/drawing/2014/main" id="{319F3529-C601-4046-84F7-E2A91E284C03}"/>
              </a:ext>
            </a:extLst>
          </p:cNvPr>
          <p:cNvSpPr>
            <a:spLocks noGrp="1"/>
          </p:cNvSpPr>
          <p:nvPr>
            <p:ph type="pic" sz="quarter" idx="25"/>
            <p:custDataLst>
              <p:tags r:id="rId7"/>
            </p:custDataLst>
          </p:nvPr>
        </p:nvSpPr>
        <p:spPr>
          <a:xfrm>
            <a:off x="9093200" y="1773239"/>
            <a:ext cx="2701925" cy="1549259"/>
          </a:xfrm>
        </p:spPr>
        <p:txBody>
          <a:bodyPr/>
          <a:lstStyle>
            <a:lvl1pPr marL="0" indent="0" algn="ctr">
              <a:buNone/>
              <a:defRPr/>
            </a:lvl1pPr>
          </a:lstStyle>
          <a:p>
            <a:r>
              <a:rPr lang="en-US"/>
              <a:t>Click icon to add picture</a:t>
            </a:r>
            <a:endParaRPr lang="en-GB" dirty="0"/>
          </a:p>
        </p:txBody>
      </p:sp>
      <p:sp>
        <p:nvSpPr>
          <p:cNvPr id="38" name="Text Placeholder 6">
            <a:extLst>
              <a:ext uri="{FF2B5EF4-FFF2-40B4-BE49-F238E27FC236}">
                <a16:creationId xmlns:a16="http://schemas.microsoft.com/office/drawing/2014/main" id="{3D33430C-1666-4DAD-B215-005DADE40CF1}"/>
              </a:ext>
            </a:extLst>
          </p:cNvPr>
          <p:cNvSpPr>
            <a:spLocks noGrp="1"/>
          </p:cNvSpPr>
          <p:nvPr>
            <p:ph type="body" sz="quarter" idx="26" hasCustomPrompt="1"/>
            <p:custDataLst>
              <p:tags r:id="rId8"/>
            </p:custDataLst>
          </p:nvPr>
        </p:nvSpPr>
        <p:spPr>
          <a:xfrm>
            <a:off x="9093200" y="3431231"/>
            <a:ext cx="2701925" cy="288113"/>
          </a:xfrm>
        </p:spPr>
        <p:txBody>
          <a:bodyPr/>
          <a:lstStyle>
            <a:lvl1pPr marL="0" indent="0">
              <a:lnSpc>
                <a:spcPct val="90000"/>
              </a:lnSpc>
              <a:spcBef>
                <a:spcPts val="0"/>
              </a:spcBef>
              <a:spcAft>
                <a:spcPts val="0"/>
              </a:spcAft>
              <a:buFont typeface="Arial" panose="020B0604020202020204" pitchFamily="34" charset="0"/>
              <a:buNone/>
              <a:defRPr sz="10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05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p:txBody>
      </p:sp>
      <p:sp>
        <p:nvSpPr>
          <p:cNvPr id="39" name="Text Placeholder 6">
            <a:extLst>
              <a:ext uri="{FF2B5EF4-FFF2-40B4-BE49-F238E27FC236}">
                <a16:creationId xmlns:a16="http://schemas.microsoft.com/office/drawing/2014/main" id="{9853B683-922D-4C30-8A7D-35424696A18F}"/>
              </a:ext>
            </a:extLst>
          </p:cNvPr>
          <p:cNvSpPr>
            <a:spLocks noGrp="1"/>
          </p:cNvSpPr>
          <p:nvPr>
            <p:ph type="body" sz="quarter" idx="27" hasCustomPrompt="1"/>
            <p:custDataLst>
              <p:tags r:id="rId9"/>
            </p:custDataLst>
          </p:nvPr>
        </p:nvSpPr>
        <p:spPr>
          <a:xfrm>
            <a:off x="9093200" y="3740991"/>
            <a:ext cx="2701925" cy="176792"/>
          </a:xfrm>
        </p:spPr>
        <p:txBody>
          <a:bodyPr vert="horz" lIns="0" tIns="0" rIns="0" bIns="0" rtlCol="0">
            <a:noAutofit/>
          </a:bodyPr>
          <a:lstStyle>
            <a:lvl1pPr marL="0" indent="0">
              <a:buNone/>
              <a:defRPr lang="en-US" sz="105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40" name="Picture Placeholder 4">
            <a:extLst>
              <a:ext uri="{FF2B5EF4-FFF2-40B4-BE49-F238E27FC236}">
                <a16:creationId xmlns:a16="http://schemas.microsoft.com/office/drawing/2014/main" id="{88C32361-A3AA-4704-A1EB-DA009551AE70}"/>
              </a:ext>
            </a:extLst>
          </p:cNvPr>
          <p:cNvSpPr>
            <a:spLocks noGrp="1"/>
          </p:cNvSpPr>
          <p:nvPr>
            <p:ph type="pic" sz="quarter" idx="28"/>
            <p:custDataLst>
              <p:tags r:id="rId10"/>
            </p:custDataLst>
          </p:nvPr>
        </p:nvSpPr>
        <p:spPr>
          <a:xfrm>
            <a:off x="9093200" y="4053451"/>
            <a:ext cx="2701925" cy="1549259"/>
          </a:xfrm>
        </p:spPr>
        <p:txBody>
          <a:bodyPr/>
          <a:lstStyle>
            <a:lvl1pPr marL="0" indent="0" algn="ctr">
              <a:buNone/>
              <a:defRPr/>
            </a:lvl1pPr>
          </a:lstStyle>
          <a:p>
            <a:r>
              <a:rPr lang="en-US"/>
              <a:t>Click icon to add picture</a:t>
            </a:r>
            <a:endParaRPr lang="en-GB" dirty="0"/>
          </a:p>
        </p:txBody>
      </p:sp>
      <p:sp>
        <p:nvSpPr>
          <p:cNvPr id="41" name="Text Placeholder 6">
            <a:extLst>
              <a:ext uri="{FF2B5EF4-FFF2-40B4-BE49-F238E27FC236}">
                <a16:creationId xmlns:a16="http://schemas.microsoft.com/office/drawing/2014/main" id="{3E3063EA-41B7-4DE0-BBDB-0E61F556B20E}"/>
              </a:ext>
            </a:extLst>
          </p:cNvPr>
          <p:cNvSpPr>
            <a:spLocks noGrp="1"/>
          </p:cNvSpPr>
          <p:nvPr>
            <p:ph type="body" sz="quarter" idx="29" hasCustomPrompt="1"/>
            <p:custDataLst>
              <p:tags r:id="rId11"/>
            </p:custDataLst>
          </p:nvPr>
        </p:nvSpPr>
        <p:spPr>
          <a:xfrm>
            <a:off x="9093200" y="5711443"/>
            <a:ext cx="2701925" cy="288113"/>
          </a:xfrm>
        </p:spPr>
        <p:txBody>
          <a:bodyPr/>
          <a:lstStyle>
            <a:lvl1pPr marL="0" indent="0">
              <a:lnSpc>
                <a:spcPct val="90000"/>
              </a:lnSpc>
              <a:spcBef>
                <a:spcPts val="0"/>
              </a:spcBef>
              <a:spcAft>
                <a:spcPts val="0"/>
              </a:spcAft>
              <a:buFont typeface="Arial" panose="020B0604020202020204" pitchFamily="34" charset="0"/>
              <a:buNone/>
              <a:defRPr sz="10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05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p:txBody>
      </p:sp>
      <p:sp>
        <p:nvSpPr>
          <p:cNvPr id="42" name="Text Placeholder 6">
            <a:extLst>
              <a:ext uri="{FF2B5EF4-FFF2-40B4-BE49-F238E27FC236}">
                <a16:creationId xmlns:a16="http://schemas.microsoft.com/office/drawing/2014/main" id="{EE1B69A7-85D1-47F0-9C19-5E0ADE33F911}"/>
              </a:ext>
            </a:extLst>
          </p:cNvPr>
          <p:cNvSpPr>
            <a:spLocks noGrp="1"/>
          </p:cNvSpPr>
          <p:nvPr>
            <p:ph type="body" sz="quarter" idx="30" hasCustomPrompt="1"/>
            <p:custDataLst>
              <p:tags r:id="rId12"/>
            </p:custDataLst>
          </p:nvPr>
        </p:nvSpPr>
        <p:spPr>
          <a:xfrm>
            <a:off x="9093200" y="6021203"/>
            <a:ext cx="2701925" cy="176792"/>
          </a:xfrm>
        </p:spPr>
        <p:txBody>
          <a:bodyPr vert="horz" lIns="0" tIns="0" rIns="0" bIns="0" rtlCol="0">
            <a:noAutofit/>
          </a:bodyPr>
          <a:lstStyle>
            <a:lvl1pPr marL="0" indent="0">
              <a:buNone/>
              <a:defRPr lang="en-US" sz="105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Tree>
    <p:extLst>
      <p:ext uri="{BB962C8B-B14F-4D97-AF65-F5344CB8AC3E}">
        <p14:creationId xmlns:p14="http://schemas.microsoft.com/office/powerpoint/2010/main" val="28330388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ext and Four Properties Tan">
    <p:bg>
      <p:bgPr>
        <a:solidFill>
          <a:srgbClr val="EAE8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C5228DCC-89F9-4508-B887-631C4809D927}"/>
              </a:ext>
            </a:extLst>
          </p:cNvPr>
          <p:cNvSpPr>
            <a:spLocks noGrp="1"/>
          </p:cNvSpPr>
          <p:nvPr>
            <p:ph type="body" sz="quarter" idx="16" hasCustomPrompt="1"/>
          </p:nvPr>
        </p:nvSpPr>
        <p:spPr>
          <a:xfrm>
            <a:off x="1646246" y="1773239"/>
            <a:ext cx="3960000" cy="4176712"/>
          </a:xfrm>
        </p:spPr>
        <p:txBody>
          <a:bodyPr/>
          <a:lstStyle>
            <a:lvl1pPr>
              <a:lnSpc>
                <a:spcPct val="110000"/>
              </a:lnSpc>
              <a:spcBef>
                <a:spcPts val="0"/>
              </a:spcBef>
              <a:spcAft>
                <a:spcPts val="600"/>
              </a:spcAft>
              <a:defRPr/>
            </a:lvl1pPr>
            <a:lvl2pPr>
              <a:lnSpc>
                <a:spcPct val="110000"/>
              </a:lnSpc>
              <a:spcBef>
                <a:spcPts val="0"/>
              </a:spcBef>
              <a:spcAft>
                <a:spcPts val="600"/>
              </a:spcAft>
              <a:defRPr/>
            </a:lvl2pPr>
            <a:lvl3pPr>
              <a:lnSpc>
                <a:spcPct val="110000"/>
              </a:lnSpc>
              <a:spcBef>
                <a:spcPts val="0"/>
              </a:spcBef>
              <a:spcAft>
                <a:spcPts val="600"/>
              </a:spcAft>
              <a:defRPr/>
            </a:lvl3pPr>
            <a:lvl4pPr>
              <a:lnSpc>
                <a:spcPct val="110000"/>
              </a:lnSpc>
              <a:spcBef>
                <a:spcPts val="0"/>
              </a:spcBef>
              <a:spcAft>
                <a:spcPts val="600"/>
              </a:spcAft>
              <a:defRPr/>
            </a:lvl4pPr>
            <a:lvl5pPr>
              <a:lnSpc>
                <a:spcPct val="110000"/>
              </a:lnSpc>
              <a:spcBef>
                <a:spcPts val="0"/>
              </a:spcBef>
              <a:spcAft>
                <a:spcPts val="600"/>
              </a:spcAf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
        <p:nvSpPr>
          <p:cNvPr id="12" name="Picture Placeholder 4">
            <a:extLst>
              <a:ext uri="{FF2B5EF4-FFF2-40B4-BE49-F238E27FC236}">
                <a16:creationId xmlns:a16="http://schemas.microsoft.com/office/drawing/2014/main" id="{20B688DD-0C0A-47C3-B152-2B09A64707BA}"/>
              </a:ext>
            </a:extLst>
          </p:cNvPr>
          <p:cNvSpPr>
            <a:spLocks noGrp="1"/>
          </p:cNvSpPr>
          <p:nvPr>
            <p:ph type="pic" sz="quarter" idx="18"/>
            <p:custDataLst>
              <p:tags r:id="rId1"/>
            </p:custDataLst>
          </p:nvPr>
        </p:nvSpPr>
        <p:spPr>
          <a:xfrm>
            <a:off x="6000044" y="1773239"/>
            <a:ext cx="2701925" cy="1549259"/>
          </a:xfrm>
        </p:spPr>
        <p:txBody>
          <a:bodyPr/>
          <a:lstStyle>
            <a:lvl1pPr marL="0" indent="0" algn="ctr">
              <a:buNone/>
              <a:defRPr/>
            </a:lvl1pPr>
          </a:lstStyle>
          <a:p>
            <a:r>
              <a:rPr lang="en-US"/>
              <a:t>Click icon to add picture</a:t>
            </a:r>
            <a:endParaRPr lang="en-GB" dirty="0"/>
          </a:p>
        </p:txBody>
      </p:sp>
      <p:sp>
        <p:nvSpPr>
          <p:cNvPr id="21" name="Text Placeholder 6">
            <a:extLst>
              <a:ext uri="{FF2B5EF4-FFF2-40B4-BE49-F238E27FC236}">
                <a16:creationId xmlns:a16="http://schemas.microsoft.com/office/drawing/2014/main" id="{9789FECF-9A92-400E-A8F5-D27AA4B54D7F}"/>
              </a:ext>
            </a:extLst>
          </p:cNvPr>
          <p:cNvSpPr>
            <a:spLocks noGrp="1"/>
          </p:cNvSpPr>
          <p:nvPr>
            <p:ph type="body" sz="quarter" idx="19" hasCustomPrompt="1"/>
            <p:custDataLst>
              <p:tags r:id="rId2"/>
            </p:custDataLst>
          </p:nvPr>
        </p:nvSpPr>
        <p:spPr>
          <a:xfrm>
            <a:off x="6000044" y="3431231"/>
            <a:ext cx="2701925" cy="288113"/>
          </a:xfrm>
        </p:spPr>
        <p:txBody>
          <a:bodyPr/>
          <a:lstStyle>
            <a:lvl1pPr marL="0" indent="0">
              <a:lnSpc>
                <a:spcPct val="90000"/>
              </a:lnSpc>
              <a:spcBef>
                <a:spcPts val="0"/>
              </a:spcBef>
              <a:spcAft>
                <a:spcPts val="0"/>
              </a:spcAft>
              <a:buFont typeface="Arial" panose="020B0604020202020204" pitchFamily="34" charset="0"/>
              <a:buNone/>
              <a:defRPr sz="10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05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p:txBody>
      </p:sp>
      <p:sp>
        <p:nvSpPr>
          <p:cNvPr id="23" name="Text Placeholder 6">
            <a:extLst>
              <a:ext uri="{FF2B5EF4-FFF2-40B4-BE49-F238E27FC236}">
                <a16:creationId xmlns:a16="http://schemas.microsoft.com/office/drawing/2014/main" id="{1ACE65CE-2D66-4EFA-8862-787CA9142A11}"/>
              </a:ext>
            </a:extLst>
          </p:cNvPr>
          <p:cNvSpPr>
            <a:spLocks noGrp="1"/>
          </p:cNvSpPr>
          <p:nvPr>
            <p:ph type="body" sz="quarter" idx="21" hasCustomPrompt="1"/>
            <p:custDataLst>
              <p:tags r:id="rId3"/>
            </p:custDataLst>
          </p:nvPr>
        </p:nvSpPr>
        <p:spPr>
          <a:xfrm>
            <a:off x="6000044" y="3740991"/>
            <a:ext cx="2701925" cy="176792"/>
          </a:xfrm>
        </p:spPr>
        <p:txBody>
          <a:bodyPr vert="horz" lIns="0" tIns="0" rIns="0" bIns="0" rtlCol="0">
            <a:noAutofit/>
          </a:bodyPr>
          <a:lstStyle>
            <a:lvl1pPr marL="0" indent="0">
              <a:buNone/>
              <a:defRPr lang="en-US" sz="105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28" name="Picture Placeholder 4">
            <a:extLst>
              <a:ext uri="{FF2B5EF4-FFF2-40B4-BE49-F238E27FC236}">
                <a16:creationId xmlns:a16="http://schemas.microsoft.com/office/drawing/2014/main" id="{36B0C254-D60B-46E6-84DE-807607E9E1D1}"/>
              </a:ext>
            </a:extLst>
          </p:cNvPr>
          <p:cNvSpPr>
            <a:spLocks noGrp="1"/>
          </p:cNvSpPr>
          <p:nvPr>
            <p:ph type="pic" sz="quarter" idx="22"/>
            <p:custDataLst>
              <p:tags r:id="rId4"/>
            </p:custDataLst>
          </p:nvPr>
        </p:nvSpPr>
        <p:spPr>
          <a:xfrm>
            <a:off x="6000044" y="4053451"/>
            <a:ext cx="2701925" cy="1549259"/>
          </a:xfrm>
        </p:spPr>
        <p:txBody>
          <a:bodyPr/>
          <a:lstStyle>
            <a:lvl1pPr marL="0" indent="0" algn="ctr">
              <a:buNone/>
              <a:defRPr/>
            </a:lvl1pPr>
          </a:lstStyle>
          <a:p>
            <a:r>
              <a:rPr lang="en-US"/>
              <a:t>Click icon to add picture</a:t>
            </a:r>
            <a:endParaRPr lang="en-GB" dirty="0"/>
          </a:p>
        </p:txBody>
      </p:sp>
      <p:sp>
        <p:nvSpPr>
          <p:cNvPr id="29" name="Text Placeholder 6">
            <a:extLst>
              <a:ext uri="{FF2B5EF4-FFF2-40B4-BE49-F238E27FC236}">
                <a16:creationId xmlns:a16="http://schemas.microsoft.com/office/drawing/2014/main" id="{90B500FD-AC79-41EA-AE04-3B314ABC0B85}"/>
              </a:ext>
            </a:extLst>
          </p:cNvPr>
          <p:cNvSpPr>
            <a:spLocks noGrp="1"/>
          </p:cNvSpPr>
          <p:nvPr>
            <p:ph type="body" sz="quarter" idx="23" hasCustomPrompt="1"/>
            <p:custDataLst>
              <p:tags r:id="rId5"/>
            </p:custDataLst>
          </p:nvPr>
        </p:nvSpPr>
        <p:spPr>
          <a:xfrm>
            <a:off x="6000044" y="5711443"/>
            <a:ext cx="2701925" cy="288113"/>
          </a:xfrm>
        </p:spPr>
        <p:txBody>
          <a:bodyPr/>
          <a:lstStyle>
            <a:lvl1pPr marL="0" indent="0">
              <a:lnSpc>
                <a:spcPct val="90000"/>
              </a:lnSpc>
              <a:spcBef>
                <a:spcPts val="0"/>
              </a:spcBef>
              <a:spcAft>
                <a:spcPts val="0"/>
              </a:spcAft>
              <a:buFont typeface="Arial" panose="020B0604020202020204" pitchFamily="34" charset="0"/>
              <a:buNone/>
              <a:defRPr sz="10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05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p:txBody>
      </p:sp>
      <p:sp>
        <p:nvSpPr>
          <p:cNvPr id="30" name="Text Placeholder 6">
            <a:extLst>
              <a:ext uri="{FF2B5EF4-FFF2-40B4-BE49-F238E27FC236}">
                <a16:creationId xmlns:a16="http://schemas.microsoft.com/office/drawing/2014/main" id="{C70AFCF7-2547-43C0-8EB8-B67AC95D3EE3}"/>
              </a:ext>
            </a:extLst>
          </p:cNvPr>
          <p:cNvSpPr>
            <a:spLocks noGrp="1"/>
          </p:cNvSpPr>
          <p:nvPr>
            <p:ph type="body" sz="quarter" idx="24" hasCustomPrompt="1"/>
            <p:custDataLst>
              <p:tags r:id="rId6"/>
            </p:custDataLst>
          </p:nvPr>
        </p:nvSpPr>
        <p:spPr>
          <a:xfrm>
            <a:off x="6000044" y="6021203"/>
            <a:ext cx="2701925" cy="176792"/>
          </a:xfrm>
        </p:spPr>
        <p:txBody>
          <a:bodyPr vert="horz" lIns="0" tIns="0" rIns="0" bIns="0" rtlCol="0">
            <a:noAutofit/>
          </a:bodyPr>
          <a:lstStyle>
            <a:lvl1pPr marL="0" indent="0">
              <a:buNone/>
              <a:defRPr lang="en-US" sz="105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37" name="Picture Placeholder 4">
            <a:extLst>
              <a:ext uri="{FF2B5EF4-FFF2-40B4-BE49-F238E27FC236}">
                <a16:creationId xmlns:a16="http://schemas.microsoft.com/office/drawing/2014/main" id="{319F3529-C601-4046-84F7-E2A91E284C03}"/>
              </a:ext>
            </a:extLst>
          </p:cNvPr>
          <p:cNvSpPr>
            <a:spLocks noGrp="1"/>
          </p:cNvSpPr>
          <p:nvPr>
            <p:ph type="pic" sz="quarter" idx="25"/>
            <p:custDataLst>
              <p:tags r:id="rId7"/>
            </p:custDataLst>
          </p:nvPr>
        </p:nvSpPr>
        <p:spPr>
          <a:xfrm>
            <a:off x="9093200" y="1773239"/>
            <a:ext cx="2701925" cy="1549259"/>
          </a:xfrm>
        </p:spPr>
        <p:txBody>
          <a:bodyPr/>
          <a:lstStyle>
            <a:lvl1pPr marL="0" indent="0" algn="ctr">
              <a:buNone/>
              <a:defRPr/>
            </a:lvl1pPr>
          </a:lstStyle>
          <a:p>
            <a:r>
              <a:rPr lang="en-US"/>
              <a:t>Click icon to add picture</a:t>
            </a:r>
            <a:endParaRPr lang="en-GB" dirty="0"/>
          </a:p>
        </p:txBody>
      </p:sp>
      <p:sp>
        <p:nvSpPr>
          <p:cNvPr id="38" name="Text Placeholder 6">
            <a:extLst>
              <a:ext uri="{FF2B5EF4-FFF2-40B4-BE49-F238E27FC236}">
                <a16:creationId xmlns:a16="http://schemas.microsoft.com/office/drawing/2014/main" id="{3D33430C-1666-4DAD-B215-005DADE40CF1}"/>
              </a:ext>
            </a:extLst>
          </p:cNvPr>
          <p:cNvSpPr>
            <a:spLocks noGrp="1"/>
          </p:cNvSpPr>
          <p:nvPr>
            <p:ph type="body" sz="quarter" idx="26" hasCustomPrompt="1"/>
            <p:custDataLst>
              <p:tags r:id="rId8"/>
            </p:custDataLst>
          </p:nvPr>
        </p:nvSpPr>
        <p:spPr>
          <a:xfrm>
            <a:off x="9093200" y="3431231"/>
            <a:ext cx="2701925" cy="288113"/>
          </a:xfrm>
        </p:spPr>
        <p:txBody>
          <a:bodyPr/>
          <a:lstStyle>
            <a:lvl1pPr marL="0" indent="0">
              <a:lnSpc>
                <a:spcPct val="90000"/>
              </a:lnSpc>
              <a:spcBef>
                <a:spcPts val="0"/>
              </a:spcBef>
              <a:spcAft>
                <a:spcPts val="0"/>
              </a:spcAft>
              <a:buFont typeface="Arial" panose="020B0604020202020204" pitchFamily="34" charset="0"/>
              <a:buNone/>
              <a:defRPr sz="10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05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p:txBody>
      </p:sp>
      <p:sp>
        <p:nvSpPr>
          <p:cNvPr id="39" name="Text Placeholder 6">
            <a:extLst>
              <a:ext uri="{FF2B5EF4-FFF2-40B4-BE49-F238E27FC236}">
                <a16:creationId xmlns:a16="http://schemas.microsoft.com/office/drawing/2014/main" id="{9853B683-922D-4C30-8A7D-35424696A18F}"/>
              </a:ext>
            </a:extLst>
          </p:cNvPr>
          <p:cNvSpPr>
            <a:spLocks noGrp="1"/>
          </p:cNvSpPr>
          <p:nvPr>
            <p:ph type="body" sz="quarter" idx="27" hasCustomPrompt="1"/>
            <p:custDataLst>
              <p:tags r:id="rId9"/>
            </p:custDataLst>
          </p:nvPr>
        </p:nvSpPr>
        <p:spPr>
          <a:xfrm>
            <a:off x="9093200" y="3740991"/>
            <a:ext cx="2701925" cy="176792"/>
          </a:xfrm>
        </p:spPr>
        <p:txBody>
          <a:bodyPr vert="horz" lIns="0" tIns="0" rIns="0" bIns="0" rtlCol="0">
            <a:noAutofit/>
          </a:bodyPr>
          <a:lstStyle>
            <a:lvl1pPr marL="0" indent="0">
              <a:buNone/>
              <a:defRPr lang="en-US" sz="105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40" name="Picture Placeholder 4">
            <a:extLst>
              <a:ext uri="{FF2B5EF4-FFF2-40B4-BE49-F238E27FC236}">
                <a16:creationId xmlns:a16="http://schemas.microsoft.com/office/drawing/2014/main" id="{88C32361-A3AA-4704-A1EB-DA009551AE70}"/>
              </a:ext>
            </a:extLst>
          </p:cNvPr>
          <p:cNvSpPr>
            <a:spLocks noGrp="1"/>
          </p:cNvSpPr>
          <p:nvPr>
            <p:ph type="pic" sz="quarter" idx="28"/>
            <p:custDataLst>
              <p:tags r:id="rId10"/>
            </p:custDataLst>
          </p:nvPr>
        </p:nvSpPr>
        <p:spPr>
          <a:xfrm>
            <a:off x="9093200" y="4053451"/>
            <a:ext cx="2701925" cy="1549259"/>
          </a:xfrm>
        </p:spPr>
        <p:txBody>
          <a:bodyPr/>
          <a:lstStyle>
            <a:lvl1pPr marL="0" indent="0" algn="ctr">
              <a:buNone/>
              <a:defRPr/>
            </a:lvl1pPr>
          </a:lstStyle>
          <a:p>
            <a:r>
              <a:rPr lang="en-US"/>
              <a:t>Click icon to add picture</a:t>
            </a:r>
            <a:endParaRPr lang="en-GB" dirty="0"/>
          </a:p>
        </p:txBody>
      </p:sp>
      <p:sp>
        <p:nvSpPr>
          <p:cNvPr id="41" name="Text Placeholder 6">
            <a:extLst>
              <a:ext uri="{FF2B5EF4-FFF2-40B4-BE49-F238E27FC236}">
                <a16:creationId xmlns:a16="http://schemas.microsoft.com/office/drawing/2014/main" id="{3E3063EA-41B7-4DE0-BBDB-0E61F556B20E}"/>
              </a:ext>
            </a:extLst>
          </p:cNvPr>
          <p:cNvSpPr>
            <a:spLocks noGrp="1"/>
          </p:cNvSpPr>
          <p:nvPr>
            <p:ph type="body" sz="quarter" idx="29" hasCustomPrompt="1"/>
            <p:custDataLst>
              <p:tags r:id="rId11"/>
            </p:custDataLst>
          </p:nvPr>
        </p:nvSpPr>
        <p:spPr>
          <a:xfrm>
            <a:off x="9093200" y="5711443"/>
            <a:ext cx="2701925" cy="288113"/>
          </a:xfrm>
        </p:spPr>
        <p:txBody>
          <a:bodyPr/>
          <a:lstStyle>
            <a:lvl1pPr marL="0" indent="0">
              <a:lnSpc>
                <a:spcPct val="90000"/>
              </a:lnSpc>
              <a:spcBef>
                <a:spcPts val="0"/>
              </a:spcBef>
              <a:spcAft>
                <a:spcPts val="0"/>
              </a:spcAft>
              <a:buFont typeface="Arial" panose="020B0604020202020204" pitchFamily="34" charset="0"/>
              <a:buNone/>
              <a:defRPr sz="10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05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p:txBody>
      </p:sp>
      <p:sp>
        <p:nvSpPr>
          <p:cNvPr id="42" name="Text Placeholder 6">
            <a:extLst>
              <a:ext uri="{FF2B5EF4-FFF2-40B4-BE49-F238E27FC236}">
                <a16:creationId xmlns:a16="http://schemas.microsoft.com/office/drawing/2014/main" id="{EE1B69A7-85D1-47F0-9C19-5E0ADE33F911}"/>
              </a:ext>
            </a:extLst>
          </p:cNvPr>
          <p:cNvSpPr>
            <a:spLocks noGrp="1"/>
          </p:cNvSpPr>
          <p:nvPr>
            <p:ph type="body" sz="quarter" idx="30" hasCustomPrompt="1"/>
            <p:custDataLst>
              <p:tags r:id="rId12"/>
            </p:custDataLst>
          </p:nvPr>
        </p:nvSpPr>
        <p:spPr>
          <a:xfrm>
            <a:off x="9093200" y="6021203"/>
            <a:ext cx="2701925" cy="176792"/>
          </a:xfrm>
        </p:spPr>
        <p:txBody>
          <a:bodyPr vert="horz" lIns="0" tIns="0" rIns="0" bIns="0" rtlCol="0">
            <a:noAutofit/>
          </a:bodyPr>
          <a:lstStyle>
            <a:lvl1pPr marL="0" indent="0">
              <a:buNone/>
              <a:defRPr lang="en-US" sz="105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Tree>
    <p:extLst>
      <p:ext uri="{BB962C8B-B14F-4D97-AF65-F5344CB8AC3E}">
        <p14:creationId xmlns:p14="http://schemas.microsoft.com/office/powerpoint/2010/main" val="1985873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our Propert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6" name="Picture Placeholder 4">
            <a:extLst>
              <a:ext uri="{FF2B5EF4-FFF2-40B4-BE49-F238E27FC236}">
                <a16:creationId xmlns:a16="http://schemas.microsoft.com/office/drawing/2014/main" id="{4E7EB632-DF38-439B-AF8A-95DDE3E6A860}"/>
              </a:ext>
            </a:extLst>
          </p:cNvPr>
          <p:cNvSpPr>
            <a:spLocks noGrp="1"/>
          </p:cNvSpPr>
          <p:nvPr>
            <p:ph type="pic" sz="quarter" idx="12"/>
            <p:custDataLst>
              <p:tags r:id="rId1"/>
            </p:custDataLst>
          </p:nvPr>
        </p:nvSpPr>
        <p:spPr>
          <a:xfrm>
            <a:off x="4177547" y="1773239"/>
            <a:ext cx="1866017" cy="2437517"/>
          </a:xfrm>
        </p:spPr>
        <p:txBody>
          <a:bodyPr/>
          <a:lstStyle>
            <a:lvl1pPr marL="0" indent="0" algn="ctr">
              <a:buNone/>
              <a:defRPr/>
            </a:lvl1pPr>
          </a:lstStyle>
          <a:p>
            <a:r>
              <a:rPr lang="en-US"/>
              <a:t>Click icon to add picture</a:t>
            </a:r>
            <a:endParaRPr lang="en-GB" dirty="0"/>
          </a:p>
        </p:txBody>
      </p:sp>
      <p:sp>
        <p:nvSpPr>
          <p:cNvPr id="8" name="Picture Placeholder 4">
            <a:extLst>
              <a:ext uri="{FF2B5EF4-FFF2-40B4-BE49-F238E27FC236}">
                <a16:creationId xmlns:a16="http://schemas.microsoft.com/office/drawing/2014/main" id="{4CA5B1B5-34A9-4ABA-B873-F0DD969A84A0}"/>
              </a:ext>
            </a:extLst>
          </p:cNvPr>
          <p:cNvSpPr>
            <a:spLocks noGrp="1"/>
          </p:cNvSpPr>
          <p:nvPr>
            <p:ph type="pic" sz="quarter" idx="13"/>
            <p:custDataLst>
              <p:tags r:id="rId2"/>
            </p:custDataLst>
          </p:nvPr>
        </p:nvSpPr>
        <p:spPr>
          <a:xfrm>
            <a:off x="6690511" y="1773239"/>
            <a:ext cx="1866017" cy="2437517"/>
          </a:xfrm>
        </p:spPr>
        <p:txBody>
          <a:bodyPr/>
          <a:lstStyle>
            <a:lvl1pPr marL="0" indent="0" algn="ctr">
              <a:buNone/>
              <a:defRPr/>
            </a:lvl1pPr>
          </a:lstStyle>
          <a:p>
            <a:r>
              <a:rPr lang="en-US"/>
              <a:t>Click icon to add picture</a:t>
            </a:r>
            <a:endParaRPr lang="en-GB" dirty="0"/>
          </a:p>
        </p:txBody>
      </p:sp>
      <p:sp>
        <p:nvSpPr>
          <p:cNvPr id="12" name="Text Placeholder 6">
            <a:extLst>
              <a:ext uri="{FF2B5EF4-FFF2-40B4-BE49-F238E27FC236}">
                <a16:creationId xmlns:a16="http://schemas.microsoft.com/office/drawing/2014/main" id="{4BAB4CED-3646-439C-84E5-739EA0478B46}"/>
              </a:ext>
            </a:extLst>
          </p:cNvPr>
          <p:cNvSpPr>
            <a:spLocks noGrp="1"/>
          </p:cNvSpPr>
          <p:nvPr>
            <p:ph type="body" sz="quarter" idx="23" hasCustomPrompt="1"/>
            <p:custDataLst>
              <p:tags r:id="rId3"/>
            </p:custDataLst>
          </p:nvPr>
        </p:nvSpPr>
        <p:spPr>
          <a:xfrm>
            <a:off x="4177547" y="4373563"/>
            <a:ext cx="1866017"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13" name="Text Placeholder 6">
            <a:extLst>
              <a:ext uri="{FF2B5EF4-FFF2-40B4-BE49-F238E27FC236}">
                <a16:creationId xmlns:a16="http://schemas.microsoft.com/office/drawing/2014/main" id="{7702175A-384A-4C56-A97A-9095EE6D4315}"/>
              </a:ext>
            </a:extLst>
          </p:cNvPr>
          <p:cNvSpPr>
            <a:spLocks noGrp="1"/>
          </p:cNvSpPr>
          <p:nvPr>
            <p:ph type="body" sz="quarter" idx="24"/>
            <p:custDataLst>
              <p:tags r:id="rId4"/>
            </p:custDataLst>
          </p:nvPr>
        </p:nvSpPr>
        <p:spPr>
          <a:xfrm>
            <a:off x="4177547" y="5212578"/>
            <a:ext cx="1866017" cy="710059"/>
          </a:xfrm>
        </p:spPr>
        <p:txBody>
          <a:bodyPr/>
          <a:lstStyle>
            <a:lvl1pPr marL="0" indent="0">
              <a:lnSpc>
                <a:spcPct val="110000"/>
              </a:lnSpc>
              <a:spcBef>
                <a:spcPts val="0"/>
              </a:spcBef>
              <a:spcAft>
                <a:spcPts val="600"/>
              </a:spcAft>
              <a:buFont typeface="Arial" panose="020B0604020202020204" pitchFamily="34" charset="0"/>
              <a:buNone/>
              <a:defRPr sz="10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14" name="Text Placeholder 6">
            <a:extLst>
              <a:ext uri="{FF2B5EF4-FFF2-40B4-BE49-F238E27FC236}">
                <a16:creationId xmlns:a16="http://schemas.microsoft.com/office/drawing/2014/main" id="{E105EE10-877D-4F3B-B96F-5BB3F8C4DBEF}"/>
              </a:ext>
            </a:extLst>
          </p:cNvPr>
          <p:cNvSpPr>
            <a:spLocks noGrp="1"/>
          </p:cNvSpPr>
          <p:nvPr>
            <p:ph type="body" sz="quarter" idx="25" hasCustomPrompt="1"/>
            <p:custDataLst>
              <p:tags r:id="rId5"/>
            </p:custDataLst>
          </p:nvPr>
        </p:nvSpPr>
        <p:spPr>
          <a:xfrm>
            <a:off x="4177547" y="4800718"/>
            <a:ext cx="1866017" cy="311971"/>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15" name="Text Placeholder 6">
            <a:extLst>
              <a:ext uri="{FF2B5EF4-FFF2-40B4-BE49-F238E27FC236}">
                <a16:creationId xmlns:a16="http://schemas.microsoft.com/office/drawing/2014/main" id="{DD73C54A-3394-4B5D-8200-C9ECA2BECB0F}"/>
              </a:ext>
            </a:extLst>
          </p:cNvPr>
          <p:cNvSpPr>
            <a:spLocks noGrp="1"/>
          </p:cNvSpPr>
          <p:nvPr>
            <p:ph type="body" sz="quarter" idx="26" hasCustomPrompt="1"/>
            <p:custDataLst>
              <p:tags r:id="rId6"/>
            </p:custDataLst>
          </p:nvPr>
        </p:nvSpPr>
        <p:spPr>
          <a:xfrm>
            <a:off x="6690511" y="4373563"/>
            <a:ext cx="1866017"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16" name="Text Placeholder 6">
            <a:extLst>
              <a:ext uri="{FF2B5EF4-FFF2-40B4-BE49-F238E27FC236}">
                <a16:creationId xmlns:a16="http://schemas.microsoft.com/office/drawing/2014/main" id="{787123CE-8C85-4A95-9F9D-61CEC321797F}"/>
              </a:ext>
            </a:extLst>
          </p:cNvPr>
          <p:cNvSpPr>
            <a:spLocks noGrp="1"/>
          </p:cNvSpPr>
          <p:nvPr>
            <p:ph type="body" sz="quarter" idx="27"/>
            <p:custDataLst>
              <p:tags r:id="rId7"/>
            </p:custDataLst>
          </p:nvPr>
        </p:nvSpPr>
        <p:spPr>
          <a:xfrm>
            <a:off x="6690511" y="5212578"/>
            <a:ext cx="1866017" cy="710059"/>
          </a:xfrm>
        </p:spPr>
        <p:txBody>
          <a:bodyPr/>
          <a:lstStyle>
            <a:lvl1pPr marL="0" indent="0">
              <a:lnSpc>
                <a:spcPct val="110000"/>
              </a:lnSpc>
              <a:spcBef>
                <a:spcPts val="0"/>
              </a:spcBef>
              <a:spcAft>
                <a:spcPts val="600"/>
              </a:spcAft>
              <a:buFont typeface="Arial" panose="020B0604020202020204" pitchFamily="34" charset="0"/>
              <a:buNone/>
              <a:defRPr sz="10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17" name="Text Placeholder 6">
            <a:extLst>
              <a:ext uri="{FF2B5EF4-FFF2-40B4-BE49-F238E27FC236}">
                <a16:creationId xmlns:a16="http://schemas.microsoft.com/office/drawing/2014/main" id="{78E7AEF8-D9DA-4E67-8758-F926F6AA170A}"/>
              </a:ext>
            </a:extLst>
          </p:cNvPr>
          <p:cNvSpPr>
            <a:spLocks noGrp="1"/>
          </p:cNvSpPr>
          <p:nvPr>
            <p:ph type="body" sz="quarter" idx="28" hasCustomPrompt="1"/>
            <p:custDataLst>
              <p:tags r:id="rId8"/>
            </p:custDataLst>
          </p:nvPr>
        </p:nvSpPr>
        <p:spPr>
          <a:xfrm>
            <a:off x="6690511" y="4800718"/>
            <a:ext cx="1866017" cy="311971"/>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18" name="Picture Placeholder 4">
            <a:extLst>
              <a:ext uri="{FF2B5EF4-FFF2-40B4-BE49-F238E27FC236}">
                <a16:creationId xmlns:a16="http://schemas.microsoft.com/office/drawing/2014/main" id="{BCD4E90A-5F01-44FA-92E6-6EED1AA409A6}"/>
              </a:ext>
            </a:extLst>
          </p:cNvPr>
          <p:cNvSpPr>
            <a:spLocks noGrp="1"/>
          </p:cNvSpPr>
          <p:nvPr>
            <p:ph type="pic" sz="quarter" idx="29"/>
            <p:custDataLst>
              <p:tags r:id="rId9"/>
            </p:custDataLst>
          </p:nvPr>
        </p:nvSpPr>
        <p:spPr>
          <a:xfrm>
            <a:off x="9203476" y="1773239"/>
            <a:ext cx="1866017" cy="2437517"/>
          </a:xfrm>
        </p:spPr>
        <p:txBody>
          <a:bodyPr/>
          <a:lstStyle>
            <a:lvl1pPr marL="0" indent="0" algn="ctr">
              <a:buNone/>
              <a:defRPr/>
            </a:lvl1pPr>
          </a:lstStyle>
          <a:p>
            <a:r>
              <a:rPr lang="en-US"/>
              <a:t>Click icon to add picture</a:t>
            </a:r>
            <a:endParaRPr lang="en-GB" dirty="0"/>
          </a:p>
        </p:txBody>
      </p:sp>
      <p:sp>
        <p:nvSpPr>
          <p:cNvPr id="19" name="Text Placeholder 6">
            <a:extLst>
              <a:ext uri="{FF2B5EF4-FFF2-40B4-BE49-F238E27FC236}">
                <a16:creationId xmlns:a16="http://schemas.microsoft.com/office/drawing/2014/main" id="{B28C6D81-E0B2-45B5-9971-E1764D649A0A}"/>
              </a:ext>
            </a:extLst>
          </p:cNvPr>
          <p:cNvSpPr>
            <a:spLocks noGrp="1"/>
          </p:cNvSpPr>
          <p:nvPr>
            <p:ph type="body" sz="quarter" idx="30" hasCustomPrompt="1"/>
            <p:custDataLst>
              <p:tags r:id="rId10"/>
            </p:custDataLst>
          </p:nvPr>
        </p:nvSpPr>
        <p:spPr>
          <a:xfrm>
            <a:off x="9203476" y="4373563"/>
            <a:ext cx="1866017"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20" name="Text Placeholder 6">
            <a:extLst>
              <a:ext uri="{FF2B5EF4-FFF2-40B4-BE49-F238E27FC236}">
                <a16:creationId xmlns:a16="http://schemas.microsoft.com/office/drawing/2014/main" id="{C4FB798E-48C3-49AF-B9A5-B8813A5B9210}"/>
              </a:ext>
            </a:extLst>
          </p:cNvPr>
          <p:cNvSpPr>
            <a:spLocks noGrp="1"/>
          </p:cNvSpPr>
          <p:nvPr>
            <p:ph type="body" sz="quarter" idx="31"/>
            <p:custDataLst>
              <p:tags r:id="rId11"/>
            </p:custDataLst>
          </p:nvPr>
        </p:nvSpPr>
        <p:spPr>
          <a:xfrm>
            <a:off x="9203476" y="5212578"/>
            <a:ext cx="1866017" cy="710059"/>
          </a:xfrm>
        </p:spPr>
        <p:txBody>
          <a:bodyPr/>
          <a:lstStyle>
            <a:lvl1pPr marL="0" indent="0">
              <a:lnSpc>
                <a:spcPct val="110000"/>
              </a:lnSpc>
              <a:spcBef>
                <a:spcPts val="0"/>
              </a:spcBef>
              <a:spcAft>
                <a:spcPts val="600"/>
              </a:spcAft>
              <a:buFont typeface="Arial" panose="020B0604020202020204" pitchFamily="34" charset="0"/>
              <a:buNone/>
              <a:defRPr sz="10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21" name="Text Placeholder 6">
            <a:extLst>
              <a:ext uri="{FF2B5EF4-FFF2-40B4-BE49-F238E27FC236}">
                <a16:creationId xmlns:a16="http://schemas.microsoft.com/office/drawing/2014/main" id="{5899F8BE-9E53-46C8-B79D-C1F0FF2F04C7}"/>
              </a:ext>
            </a:extLst>
          </p:cNvPr>
          <p:cNvSpPr>
            <a:spLocks noGrp="1"/>
          </p:cNvSpPr>
          <p:nvPr>
            <p:ph type="body" sz="quarter" idx="32" hasCustomPrompt="1"/>
            <p:custDataLst>
              <p:tags r:id="rId12"/>
            </p:custDataLst>
          </p:nvPr>
        </p:nvSpPr>
        <p:spPr>
          <a:xfrm>
            <a:off x="9203476" y="4800718"/>
            <a:ext cx="1866017" cy="311971"/>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22" name="Picture Placeholder 4">
            <a:extLst>
              <a:ext uri="{FF2B5EF4-FFF2-40B4-BE49-F238E27FC236}">
                <a16:creationId xmlns:a16="http://schemas.microsoft.com/office/drawing/2014/main" id="{89BD0BAF-1C84-4717-AB5E-6C8BD32B6998}"/>
              </a:ext>
            </a:extLst>
          </p:cNvPr>
          <p:cNvSpPr>
            <a:spLocks noGrp="1"/>
          </p:cNvSpPr>
          <p:nvPr>
            <p:ph type="pic" sz="quarter" idx="33"/>
            <p:custDataLst>
              <p:tags r:id="rId13"/>
            </p:custDataLst>
          </p:nvPr>
        </p:nvSpPr>
        <p:spPr>
          <a:xfrm>
            <a:off x="1664583" y="1773239"/>
            <a:ext cx="1866017" cy="2437517"/>
          </a:xfrm>
        </p:spPr>
        <p:txBody>
          <a:bodyPr/>
          <a:lstStyle>
            <a:lvl1pPr marL="0" indent="0" algn="ctr">
              <a:buNone/>
              <a:defRPr/>
            </a:lvl1pPr>
          </a:lstStyle>
          <a:p>
            <a:r>
              <a:rPr lang="en-US"/>
              <a:t>Click icon to add picture</a:t>
            </a:r>
            <a:endParaRPr lang="en-GB" dirty="0"/>
          </a:p>
        </p:txBody>
      </p:sp>
      <p:sp>
        <p:nvSpPr>
          <p:cNvPr id="23" name="Text Placeholder 6">
            <a:extLst>
              <a:ext uri="{FF2B5EF4-FFF2-40B4-BE49-F238E27FC236}">
                <a16:creationId xmlns:a16="http://schemas.microsoft.com/office/drawing/2014/main" id="{77A316E4-6B5E-4C9D-89D8-96AD1DF1414E}"/>
              </a:ext>
            </a:extLst>
          </p:cNvPr>
          <p:cNvSpPr>
            <a:spLocks noGrp="1"/>
          </p:cNvSpPr>
          <p:nvPr>
            <p:ph type="body" sz="quarter" idx="34" hasCustomPrompt="1"/>
            <p:custDataLst>
              <p:tags r:id="rId14"/>
            </p:custDataLst>
          </p:nvPr>
        </p:nvSpPr>
        <p:spPr>
          <a:xfrm>
            <a:off x="1664583" y="4373563"/>
            <a:ext cx="1866017"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24" name="Text Placeholder 6">
            <a:extLst>
              <a:ext uri="{FF2B5EF4-FFF2-40B4-BE49-F238E27FC236}">
                <a16:creationId xmlns:a16="http://schemas.microsoft.com/office/drawing/2014/main" id="{EFD975C0-FAEF-4205-9BE6-84E870D6CF8E}"/>
              </a:ext>
            </a:extLst>
          </p:cNvPr>
          <p:cNvSpPr>
            <a:spLocks noGrp="1"/>
          </p:cNvSpPr>
          <p:nvPr>
            <p:ph type="body" sz="quarter" idx="35"/>
            <p:custDataLst>
              <p:tags r:id="rId15"/>
            </p:custDataLst>
          </p:nvPr>
        </p:nvSpPr>
        <p:spPr>
          <a:xfrm>
            <a:off x="1664583" y="5212578"/>
            <a:ext cx="1866017" cy="710059"/>
          </a:xfrm>
        </p:spPr>
        <p:txBody>
          <a:bodyPr/>
          <a:lstStyle>
            <a:lvl1pPr marL="0" indent="0">
              <a:lnSpc>
                <a:spcPct val="110000"/>
              </a:lnSpc>
              <a:spcBef>
                <a:spcPts val="0"/>
              </a:spcBef>
              <a:spcAft>
                <a:spcPts val="600"/>
              </a:spcAft>
              <a:buFont typeface="Arial" panose="020B0604020202020204" pitchFamily="34" charset="0"/>
              <a:buNone/>
              <a:defRPr sz="10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25" name="Text Placeholder 6">
            <a:extLst>
              <a:ext uri="{FF2B5EF4-FFF2-40B4-BE49-F238E27FC236}">
                <a16:creationId xmlns:a16="http://schemas.microsoft.com/office/drawing/2014/main" id="{DD0E0F2D-9D03-463A-BD28-18771FC7CBA6}"/>
              </a:ext>
            </a:extLst>
          </p:cNvPr>
          <p:cNvSpPr>
            <a:spLocks noGrp="1"/>
          </p:cNvSpPr>
          <p:nvPr>
            <p:ph type="body" sz="quarter" idx="36" hasCustomPrompt="1"/>
            <p:custDataLst>
              <p:tags r:id="rId16"/>
            </p:custDataLst>
          </p:nvPr>
        </p:nvSpPr>
        <p:spPr>
          <a:xfrm>
            <a:off x="1664583" y="4800718"/>
            <a:ext cx="1866017" cy="311971"/>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Tree>
    <p:extLst>
      <p:ext uri="{BB962C8B-B14F-4D97-AF65-F5344CB8AC3E}">
        <p14:creationId xmlns:p14="http://schemas.microsoft.com/office/powerpoint/2010/main" val="35320265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our Properties Tan">
    <p:bg>
      <p:bgPr>
        <a:solidFill>
          <a:srgbClr val="EAE8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6" name="Picture Placeholder 4">
            <a:extLst>
              <a:ext uri="{FF2B5EF4-FFF2-40B4-BE49-F238E27FC236}">
                <a16:creationId xmlns:a16="http://schemas.microsoft.com/office/drawing/2014/main" id="{4E7EB632-DF38-439B-AF8A-95DDE3E6A860}"/>
              </a:ext>
            </a:extLst>
          </p:cNvPr>
          <p:cNvSpPr>
            <a:spLocks noGrp="1"/>
          </p:cNvSpPr>
          <p:nvPr>
            <p:ph type="pic" sz="quarter" idx="12"/>
            <p:custDataLst>
              <p:tags r:id="rId1"/>
            </p:custDataLst>
          </p:nvPr>
        </p:nvSpPr>
        <p:spPr>
          <a:xfrm>
            <a:off x="4177547" y="1773239"/>
            <a:ext cx="1866017" cy="2437517"/>
          </a:xfrm>
        </p:spPr>
        <p:txBody>
          <a:bodyPr/>
          <a:lstStyle>
            <a:lvl1pPr marL="0" indent="0" algn="ctr">
              <a:buNone/>
              <a:defRPr/>
            </a:lvl1pPr>
          </a:lstStyle>
          <a:p>
            <a:r>
              <a:rPr lang="en-US"/>
              <a:t>Click icon to add picture</a:t>
            </a:r>
            <a:endParaRPr lang="en-GB" dirty="0"/>
          </a:p>
        </p:txBody>
      </p:sp>
      <p:sp>
        <p:nvSpPr>
          <p:cNvPr id="8" name="Picture Placeholder 4">
            <a:extLst>
              <a:ext uri="{FF2B5EF4-FFF2-40B4-BE49-F238E27FC236}">
                <a16:creationId xmlns:a16="http://schemas.microsoft.com/office/drawing/2014/main" id="{4CA5B1B5-34A9-4ABA-B873-F0DD969A84A0}"/>
              </a:ext>
            </a:extLst>
          </p:cNvPr>
          <p:cNvSpPr>
            <a:spLocks noGrp="1"/>
          </p:cNvSpPr>
          <p:nvPr>
            <p:ph type="pic" sz="quarter" idx="13"/>
            <p:custDataLst>
              <p:tags r:id="rId2"/>
            </p:custDataLst>
          </p:nvPr>
        </p:nvSpPr>
        <p:spPr>
          <a:xfrm>
            <a:off x="6690511" y="1773239"/>
            <a:ext cx="1866017" cy="2437517"/>
          </a:xfrm>
        </p:spPr>
        <p:txBody>
          <a:bodyPr/>
          <a:lstStyle>
            <a:lvl1pPr marL="0" indent="0" algn="ctr">
              <a:buNone/>
              <a:defRPr/>
            </a:lvl1pPr>
          </a:lstStyle>
          <a:p>
            <a:r>
              <a:rPr lang="en-US"/>
              <a:t>Click icon to add picture</a:t>
            </a:r>
            <a:endParaRPr lang="en-GB" dirty="0"/>
          </a:p>
        </p:txBody>
      </p:sp>
      <p:sp>
        <p:nvSpPr>
          <p:cNvPr id="12" name="Text Placeholder 6">
            <a:extLst>
              <a:ext uri="{FF2B5EF4-FFF2-40B4-BE49-F238E27FC236}">
                <a16:creationId xmlns:a16="http://schemas.microsoft.com/office/drawing/2014/main" id="{4BAB4CED-3646-439C-84E5-739EA0478B46}"/>
              </a:ext>
            </a:extLst>
          </p:cNvPr>
          <p:cNvSpPr>
            <a:spLocks noGrp="1"/>
          </p:cNvSpPr>
          <p:nvPr>
            <p:ph type="body" sz="quarter" idx="23" hasCustomPrompt="1"/>
            <p:custDataLst>
              <p:tags r:id="rId3"/>
            </p:custDataLst>
          </p:nvPr>
        </p:nvSpPr>
        <p:spPr>
          <a:xfrm>
            <a:off x="4177547" y="4373563"/>
            <a:ext cx="1866017"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13" name="Text Placeholder 6">
            <a:extLst>
              <a:ext uri="{FF2B5EF4-FFF2-40B4-BE49-F238E27FC236}">
                <a16:creationId xmlns:a16="http://schemas.microsoft.com/office/drawing/2014/main" id="{7702175A-384A-4C56-A97A-9095EE6D4315}"/>
              </a:ext>
            </a:extLst>
          </p:cNvPr>
          <p:cNvSpPr>
            <a:spLocks noGrp="1"/>
          </p:cNvSpPr>
          <p:nvPr>
            <p:ph type="body" sz="quarter" idx="24"/>
            <p:custDataLst>
              <p:tags r:id="rId4"/>
            </p:custDataLst>
          </p:nvPr>
        </p:nvSpPr>
        <p:spPr>
          <a:xfrm>
            <a:off x="4177547" y="5212578"/>
            <a:ext cx="1866017" cy="710059"/>
          </a:xfrm>
        </p:spPr>
        <p:txBody>
          <a:bodyPr/>
          <a:lstStyle>
            <a:lvl1pPr marL="0" indent="0">
              <a:lnSpc>
                <a:spcPct val="110000"/>
              </a:lnSpc>
              <a:spcBef>
                <a:spcPts val="0"/>
              </a:spcBef>
              <a:spcAft>
                <a:spcPts val="600"/>
              </a:spcAft>
              <a:buFont typeface="Arial" panose="020B0604020202020204" pitchFamily="34" charset="0"/>
              <a:buNone/>
              <a:defRPr sz="10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14" name="Text Placeholder 6">
            <a:extLst>
              <a:ext uri="{FF2B5EF4-FFF2-40B4-BE49-F238E27FC236}">
                <a16:creationId xmlns:a16="http://schemas.microsoft.com/office/drawing/2014/main" id="{E105EE10-877D-4F3B-B96F-5BB3F8C4DBEF}"/>
              </a:ext>
            </a:extLst>
          </p:cNvPr>
          <p:cNvSpPr>
            <a:spLocks noGrp="1"/>
          </p:cNvSpPr>
          <p:nvPr>
            <p:ph type="body" sz="quarter" idx="25" hasCustomPrompt="1"/>
            <p:custDataLst>
              <p:tags r:id="rId5"/>
            </p:custDataLst>
          </p:nvPr>
        </p:nvSpPr>
        <p:spPr>
          <a:xfrm>
            <a:off x="4177547" y="4800718"/>
            <a:ext cx="1866017" cy="311971"/>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15" name="Text Placeholder 6">
            <a:extLst>
              <a:ext uri="{FF2B5EF4-FFF2-40B4-BE49-F238E27FC236}">
                <a16:creationId xmlns:a16="http://schemas.microsoft.com/office/drawing/2014/main" id="{DD73C54A-3394-4B5D-8200-C9ECA2BECB0F}"/>
              </a:ext>
            </a:extLst>
          </p:cNvPr>
          <p:cNvSpPr>
            <a:spLocks noGrp="1"/>
          </p:cNvSpPr>
          <p:nvPr>
            <p:ph type="body" sz="quarter" idx="26" hasCustomPrompt="1"/>
            <p:custDataLst>
              <p:tags r:id="rId6"/>
            </p:custDataLst>
          </p:nvPr>
        </p:nvSpPr>
        <p:spPr>
          <a:xfrm>
            <a:off x="6690511" y="4373563"/>
            <a:ext cx="1866017"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16" name="Text Placeholder 6">
            <a:extLst>
              <a:ext uri="{FF2B5EF4-FFF2-40B4-BE49-F238E27FC236}">
                <a16:creationId xmlns:a16="http://schemas.microsoft.com/office/drawing/2014/main" id="{787123CE-8C85-4A95-9F9D-61CEC321797F}"/>
              </a:ext>
            </a:extLst>
          </p:cNvPr>
          <p:cNvSpPr>
            <a:spLocks noGrp="1"/>
          </p:cNvSpPr>
          <p:nvPr>
            <p:ph type="body" sz="quarter" idx="27"/>
            <p:custDataLst>
              <p:tags r:id="rId7"/>
            </p:custDataLst>
          </p:nvPr>
        </p:nvSpPr>
        <p:spPr>
          <a:xfrm>
            <a:off x="6690511" y="5212578"/>
            <a:ext cx="1866017" cy="710059"/>
          </a:xfrm>
        </p:spPr>
        <p:txBody>
          <a:bodyPr/>
          <a:lstStyle>
            <a:lvl1pPr marL="0" indent="0">
              <a:lnSpc>
                <a:spcPct val="110000"/>
              </a:lnSpc>
              <a:spcBef>
                <a:spcPts val="0"/>
              </a:spcBef>
              <a:spcAft>
                <a:spcPts val="600"/>
              </a:spcAft>
              <a:buFont typeface="Arial" panose="020B0604020202020204" pitchFamily="34" charset="0"/>
              <a:buNone/>
              <a:defRPr sz="10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17" name="Text Placeholder 6">
            <a:extLst>
              <a:ext uri="{FF2B5EF4-FFF2-40B4-BE49-F238E27FC236}">
                <a16:creationId xmlns:a16="http://schemas.microsoft.com/office/drawing/2014/main" id="{78E7AEF8-D9DA-4E67-8758-F926F6AA170A}"/>
              </a:ext>
            </a:extLst>
          </p:cNvPr>
          <p:cNvSpPr>
            <a:spLocks noGrp="1"/>
          </p:cNvSpPr>
          <p:nvPr>
            <p:ph type="body" sz="quarter" idx="28" hasCustomPrompt="1"/>
            <p:custDataLst>
              <p:tags r:id="rId8"/>
            </p:custDataLst>
          </p:nvPr>
        </p:nvSpPr>
        <p:spPr>
          <a:xfrm>
            <a:off x="6690511" y="4800718"/>
            <a:ext cx="1866017" cy="311971"/>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18" name="Picture Placeholder 4">
            <a:extLst>
              <a:ext uri="{FF2B5EF4-FFF2-40B4-BE49-F238E27FC236}">
                <a16:creationId xmlns:a16="http://schemas.microsoft.com/office/drawing/2014/main" id="{BCD4E90A-5F01-44FA-92E6-6EED1AA409A6}"/>
              </a:ext>
            </a:extLst>
          </p:cNvPr>
          <p:cNvSpPr>
            <a:spLocks noGrp="1"/>
          </p:cNvSpPr>
          <p:nvPr>
            <p:ph type="pic" sz="quarter" idx="29"/>
            <p:custDataLst>
              <p:tags r:id="rId9"/>
            </p:custDataLst>
          </p:nvPr>
        </p:nvSpPr>
        <p:spPr>
          <a:xfrm>
            <a:off x="9203476" y="1773239"/>
            <a:ext cx="1866017" cy="2437517"/>
          </a:xfrm>
        </p:spPr>
        <p:txBody>
          <a:bodyPr/>
          <a:lstStyle>
            <a:lvl1pPr marL="0" indent="0" algn="ctr">
              <a:buNone/>
              <a:defRPr/>
            </a:lvl1pPr>
          </a:lstStyle>
          <a:p>
            <a:r>
              <a:rPr lang="en-US"/>
              <a:t>Click icon to add picture</a:t>
            </a:r>
            <a:endParaRPr lang="en-GB" dirty="0"/>
          </a:p>
        </p:txBody>
      </p:sp>
      <p:sp>
        <p:nvSpPr>
          <p:cNvPr id="19" name="Text Placeholder 6">
            <a:extLst>
              <a:ext uri="{FF2B5EF4-FFF2-40B4-BE49-F238E27FC236}">
                <a16:creationId xmlns:a16="http://schemas.microsoft.com/office/drawing/2014/main" id="{B28C6D81-E0B2-45B5-9971-E1764D649A0A}"/>
              </a:ext>
            </a:extLst>
          </p:cNvPr>
          <p:cNvSpPr>
            <a:spLocks noGrp="1"/>
          </p:cNvSpPr>
          <p:nvPr>
            <p:ph type="body" sz="quarter" idx="30" hasCustomPrompt="1"/>
            <p:custDataLst>
              <p:tags r:id="rId10"/>
            </p:custDataLst>
          </p:nvPr>
        </p:nvSpPr>
        <p:spPr>
          <a:xfrm>
            <a:off x="9203476" y="4373563"/>
            <a:ext cx="1866017"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20" name="Text Placeholder 6">
            <a:extLst>
              <a:ext uri="{FF2B5EF4-FFF2-40B4-BE49-F238E27FC236}">
                <a16:creationId xmlns:a16="http://schemas.microsoft.com/office/drawing/2014/main" id="{C4FB798E-48C3-49AF-B9A5-B8813A5B9210}"/>
              </a:ext>
            </a:extLst>
          </p:cNvPr>
          <p:cNvSpPr>
            <a:spLocks noGrp="1"/>
          </p:cNvSpPr>
          <p:nvPr>
            <p:ph type="body" sz="quarter" idx="31"/>
            <p:custDataLst>
              <p:tags r:id="rId11"/>
            </p:custDataLst>
          </p:nvPr>
        </p:nvSpPr>
        <p:spPr>
          <a:xfrm>
            <a:off x="9203476" y="5212578"/>
            <a:ext cx="1866017" cy="710059"/>
          </a:xfrm>
        </p:spPr>
        <p:txBody>
          <a:bodyPr/>
          <a:lstStyle>
            <a:lvl1pPr marL="0" indent="0">
              <a:lnSpc>
                <a:spcPct val="110000"/>
              </a:lnSpc>
              <a:spcBef>
                <a:spcPts val="0"/>
              </a:spcBef>
              <a:spcAft>
                <a:spcPts val="600"/>
              </a:spcAft>
              <a:buFont typeface="Arial" panose="020B0604020202020204" pitchFamily="34" charset="0"/>
              <a:buNone/>
              <a:defRPr sz="10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21" name="Text Placeholder 6">
            <a:extLst>
              <a:ext uri="{FF2B5EF4-FFF2-40B4-BE49-F238E27FC236}">
                <a16:creationId xmlns:a16="http://schemas.microsoft.com/office/drawing/2014/main" id="{5899F8BE-9E53-46C8-B79D-C1F0FF2F04C7}"/>
              </a:ext>
            </a:extLst>
          </p:cNvPr>
          <p:cNvSpPr>
            <a:spLocks noGrp="1"/>
          </p:cNvSpPr>
          <p:nvPr>
            <p:ph type="body" sz="quarter" idx="32" hasCustomPrompt="1"/>
            <p:custDataLst>
              <p:tags r:id="rId12"/>
            </p:custDataLst>
          </p:nvPr>
        </p:nvSpPr>
        <p:spPr>
          <a:xfrm>
            <a:off x="9203476" y="4800718"/>
            <a:ext cx="1866017" cy="311971"/>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
        <p:nvSpPr>
          <p:cNvPr id="22" name="Picture Placeholder 4">
            <a:extLst>
              <a:ext uri="{FF2B5EF4-FFF2-40B4-BE49-F238E27FC236}">
                <a16:creationId xmlns:a16="http://schemas.microsoft.com/office/drawing/2014/main" id="{89BD0BAF-1C84-4717-AB5E-6C8BD32B6998}"/>
              </a:ext>
            </a:extLst>
          </p:cNvPr>
          <p:cNvSpPr>
            <a:spLocks noGrp="1"/>
          </p:cNvSpPr>
          <p:nvPr>
            <p:ph type="pic" sz="quarter" idx="33"/>
            <p:custDataLst>
              <p:tags r:id="rId13"/>
            </p:custDataLst>
          </p:nvPr>
        </p:nvSpPr>
        <p:spPr>
          <a:xfrm>
            <a:off x="1664583" y="1773239"/>
            <a:ext cx="1866017" cy="2437517"/>
          </a:xfrm>
        </p:spPr>
        <p:txBody>
          <a:bodyPr/>
          <a:lstStyle>
            <a:lvl1pPr marL="0" indent="0" algn="ctr">
              <a:buNone/>
              <a:defRPr/>
            </a:lvl1pPr>
          </a:lstStyle>
          <a:p>
            <a:r>
              <a:rPr lang="en-US"/>
              <a:t>Click icon to add picture</a:t>
            </a:r>
            <a:endParaRPr lang="en-GB" dirty="0"/>
          </a:p>
        </p:txBody>
      </p:sp>
      <p:sp>
        <p:nvSpPr>
          <p:cNvPr id="23" name="Text Placeholder 6">
            <a:extLst>
              <a:ext uri="{FF2B5EF4-FFF2-40B4-BE49-F238E27FC236}">
                <a16:creationId xmlns:a16="http://schemas.microsoft.com/office/drawing/2014/main" id="{77A316E4-6B5E-4C9D-89D8-96AD1DF1414E}"/>
              </a:ext>
            </a:extLst>
          </p:cNvPr>
          <p:cNvSpPr>
            <a:spLocks noGrp="1"/>
          </p:cNvSpPr>
          <p:nvPr>
            <p:ph type="body" sz="quarter" idx="34" hasCustomPrompt="1"/>
            <p:custDataLst>
              <p:tags r:id="rId14"/>
            </p:custDataLst>
          </p:nvPr>
        </p:nvSpPr>
        <p:spPr>
          <a:xfrm>
            <a:off x="1664583" y="4373563"/>
            <a:ext cx="1866017" cy="327266"/>
          </a:xfrm>
        </p:spPr>
        <p:txBody>
          <a:bodyPr/>
          <a:lstStyle>
            <a:lvl1pPr marL="0" indent="0">
              <a:lnSpc>
                <a:spcPct val="90000"/>
              </a:lnSpc>
              <a:spcBef>
                <a:spcPts val="0"/>
              </a:spcBef>
              <a:spcAft>
                <a:spcPts val="0"/>
              </a:spcAft>
              <a:buFont typeface="Arial" panose="020B0604020202020204" pitchFamily="34" charset="0"/>
              <a:buNone/>
              <a:defRPr sz="1200">
                <a:solidFill>
                  <a:srgbClr val="064F50"/>
                </a:solidFill>
                <a:latin typeface="+mj-lt"/>
              </a:defRPr>
            </a:lvl1pPr>
            <a:lvl2pPr marL="457200" indent="0">
              <a:lnSpc>
                <a:spcPct val="110000"/>
              </a:lnSpc>
              <a:spcBef>
                <a:spcPts val="0"/>
              </a:spcBef>
              <a:spcAft>
                <a:spcPts val="0"/>
              </a:spcAft>
              <a:buFont typeface="Arial" panose="020B0604020202020204" pitchFamily="34" charset="0"/>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Property name, address</a:t>
            </a:r>
          </a:p>
          <a:p>
            <a:pPr lvl="0"/>
            <a:endParaRPr lang="en-GB" dirty="0"/>
          </a:p>
          <a:p>
            <a:pPr lvl="1"/>
            <a:endParaRPr lang="en-GB" dirty="0"/>
          </a:p>
        </p:txBody>
      </p:sp>
      <p:sp>
        <p:nvSpPr>
          <p:cNvPr id="24" name="Text Placeholder 6">
            <a:extLst>
              <a:ext uri="{FF2B5EF4-FFF2-40B4-BE49-F238E27FC236}">
                <a16:creationId xmlns:a16="http://schemas.microsoft.com/office/drawing/2014/main" id="{EFD975C0-FAEF-4205-9BE6-84E870D6CF8E}"/>
              </a:ext>
            </a:extLst>
          </p:cNvPr>
          <p:cNvSpPr>
            <a:spLocks noGrp="1"/>
          </p:cNvSpPr>
          <p:nvPr>
            <p:ph type="body" sz="quarter" idx="35"/>
            <p:custDataLst>
              <p:tags r:id="rId15"/>
            </p:custDataLst>
          </p:nvPr>
        </p:nvSpPr>
        <p:spPr>
          <a:xfrm>
            <a:off x="1664583" y="5212578"/>
            <a:ext cx="1866017" cy="710059"/>
          </a:xfrm>
        </p:spPr>
        <p:txBody>
          <a:bodyPr/>
          <a:lstStyle>
            <a:lvl1pPr marL="0" indent="0">
              <a:lnSpc>
                <a:spcPct val="110000"/>
              </a:lnSpc>
              <a:spcBef>
                <a:spcPts val="0"/>
              </a:spcBef>
              <a:spcAft>
                <a:spcPts val="600"/>
              </a:spcAft>
              <a:buFont typeface="Arial" panose="020B0604020202020204" pitchFamily="34" charset="0"/>
              <a:buNone/>
              <a:defRPr sz="1000">
                <a:solidFill>
                  <a:schemeClr val="tx1"/>
                </a:solidFill>
                <a:latin typeface="+mn-lt"/>
              </a:defRPr>
            </a:lvl1pPr>
            <a:lvl2pPr marL="457200" indent="0">
              <a:lnSpc>
                <a:spcPct val="110000"/>
              </a:lnSpc>
              <a:spcBef>
                <a:spcPts val="0"/>
              </a:spcBef>
              <a:spcAft>
                <a:spcPts val="600"/>
              </a:spcAft>
              <a:buNone/>
              <a:defRPr sz="900">
                <a:solidFill>
                  <a:schemeClr val="tx1"/>
                </a:solidFill>
                <a:latin typeface="+mn-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p:txBody>
      </p:sp>
      <p:sp>
        <p:nvSpPr>
          <p:cNvPr id="25" name="Text Placeholder 6">
            <a:extLst>
              <a:ext uri="{FF2B5EF4-FFF2-40B4-BE49-F238E27FC236}">
                <a16:creationId xmlns:a16="http://schemas.microsoft.com/office/drawing/2014/main" id="{DD0E0F2D-9D03-463A-BD28-18771FC7CBA6}"/>
              </a:ext>
            </a:extLst>
          </p:cNvPr>
          <p:cNvSpPr>
            <a:spLocks noGrp="1"/>
          </p:cNvSpPr>
          <p:nvPr>
            <p:ph type="body" sz="quarter" idx="36" hasCustomPrompt="1"/>
            <p:custDataLst>
              <p:tags r:id="rId16"/>
            </p:custDataLst>
          </p:nvPr>
        </p:nvSpPr>
        <p:spPr>
          <a:xfrm>
            <a:off x="1664583" y="4800718"/>
            <a:ext cx="1866017" cy="311971"/>
          </a:xfrm>
        </p:spPr>
        <p:txBody>
          <a:bodyPr vert="horz" lIns="0" tIns="0" rIns="0" bIns="0" rtlCol="0">
            <a:noAutofit/>
          </a:bodyPr>
          <a:lstStyle>
            <a:lvl1pPr marL="0" indent="0">
              <a:buNone/>
              <a:defRPr lang="en-US" sz="1200" dirty="0">
                <a:solidFill>
                  <a:srgbClr val="D50032"/>
                </a:solidFill>
                <a:latin typeface="+mj-lt"/>
              </a:defRPr>
            </a:lvl1pPr>
            <a:lvl2pPr>
              <a:defRPr lang="en-GB" sz="1050" dirty="0">
                <a:solidFill>
                  <a:schemeClr val="accent6"/>
                </a:solidFill>
                <a:latin typeface="+mj-lt"/>
              </a:defRPr>
            </a:lvl2pPr>
          </a:lstStyle>
          <a:p>
            <a:pPr marL="180975" lvl="0" indent="-180975">
              <a:spcBef>
                <a:spcPts val="0"/>
              </a:spcBef>
              <a:spcAft>
                <a:spcPts val="0"/>
              </a:spcAft>
            </a:pPr>
            <a:r>
              <a:rPr lang="en-GB" dirty="0"/>
              <a:t>Price</a:t>
            </a:r>
          </a:p>
        </p:txBody>
      </p:sp>
    </p:spTree>
    <p:extLst>
      <p:ext uri="{BB962C8B-B14F-4D97-AF65-F5344CB8AC3E}">
        <p14:creationId xmlns:p14="http://schemas.microsoft.com/office/powerpoint/2010/main" val="388996783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0EA2-4F44-485E-AF99-FE3C56AE2E7C}"/>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F6F26083-D1AB-46BC-86A3-426C652C08B0}"/>
              </a:ext>
            </a:extLst>
          </p:cNvPr>
          <p:cNvSpPr>
            <a:spLocks noGrp="1"/>
          </p:cNvSpPr>
          <p:nvPr>
            <p:ph type="body" sz="quarter" idx="10" hasCustomPrompt="1"/>
          </p:nvPr>
        </p:nvSpPr>
        <p:spPr>
          <a:xfrm>
            <a:off x="5272088" y="1773238"/>
            <a:ext cx="2898775" cy="408530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
        <p:nvSpPr>
          <p:cNvPr id="6" name="Picture Placeholder 5">
            <a:extLst>
              <a:ext uri="{FF2B5EF4-FFF2-40B4-BE49-F238E27FC236}">
                <a16:creationId xmlns:a16="http://schemas.microsoft.com/office/drawing/2014/main" id="{788F3BBE-905C-4D67-BE77-172ABB358095}"/>
              </a:ext>
            </a:extLst>
          </p:cNvPr>
          <p:cNvSpPr>
            <a:spLocks noGrp="1"/>
          </p:cNvSpPr>
          <p:nvPr>
            <p:ph type="pic" sz="quarter" idx="11"/>
          </p:nvPr>
        </p:nvSpPr>
        <p:spPr>
          <a:xfrm>
            <a:off x="1646238" y="1773238"/>
            <a:ext cx="3098800" cy="4085302"/>
          </a:xfrm>
        </p:spPr>
        <p:txBody>
          <a:bodyPr/>
          <a:lstStyle/>
          <a:p>
            <a:r>
              <a:rPr lang="en-US"/>
              <a:t>Click icon to add picture</a:t>
            </a:r>
            <a:endParaRPr lang="en-GB" dirty="0"/>
          </a:p>
        </p:txBody>
      </p:sp>
      <p:sp>
        <p:nvSpPr>
          <p:cNvPr id="7" name="Picture Placeholder 12">
            <a:extLst>
              <a:ext uri="{FF2B5EF4-FFF2-40B4-BE49-F238E27FC236}">
                <a16:creationId xmlns:a16="http://schemas.microsoft.com/office/drawing/2014/main" id="{8267D9C1-CCD5-4A25-AB38-A6C137D259B8}"/>
              </a:ext>
            </a:extLst>
          </p:cNvPr>
          <p:cNvSpPr>
            <a:spLocks noGrp="1"/>
          </p:cNvSpPr>
          <p:nvPr>
            <p:ph type="pic" sz="quarter" idx="12"/>
            <p:custDataLst>
              <p:tags r:id="rId1"/>
            </p:custDataLst>
          </p:nvPr>
        </p:nvSpPr>
        <p:spPr>
          <a:xfrm>
            <a:off x="8812213" y="1784449"/>
            <a:ext cx="1550120" cy="2066826"/>
          </a:xfrm>
        </p:spPr>
        <p:txBody>
          <a:bodyPr/>
          <a:lstStyle>
            <a:lvl1pPr marL="0" indent="0" algn="ctr">
              <a:buNone/>
              <a:defRPr>
                <a:solidFill>
                  <a:schemeClr val="tx1"/>
                </a:solidFill>
              </a:defRPr>
            </a:lvl1pPr>
          </a:lstStyle>
          <a:p>
            <a:r>
              <a:rPr lang="en-US"/>
              <a:t>Click icon to add picture</a:t>
            </a:r>
            <a:endParaRPr lang="en-GB" dirty="0"/>
          </a:p>
        </p:txBody>
      </p:sp>
      <p:cxnSp>
        <p:nvCxnSpPr>
          <p:cNvPr id="11" name="Straight Connector 10">
            <a:extLst>
              <a:ext uri="{FF2B5EF4-FFF2-40B4-BE49-F238E27FC236}">
                <a16:creationId xmlns:a16="http://schemas.microsoft.com/office/drawing/2014/main" id="{AB0B0045-7767-4DDE-8201-B83797399379}"/>
              </a:ext>
            </a:extLst>
          </p:cNvPr>
          <p:cNvCxnSpPr>
            <a:cxnSpLocks/>
          </p:cNvCxnSpPr>
          <p:nvPr userDrawn="1"/>
        </p:nvCxnSpPr>
        <p:spPr>
          <a:xfrm>
            <a:off x="8812213" y="5944611"/>
            <a:ext cx="2981325" cy="0"/>
          </a:xfrm>
          <a:prstGeom prst="line">
            <a:avLst/>
          </a:prstGeom>
          <a:ln w="9525"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 Placeholder 6">
            <a:extLst>
              <a:ext uri="{FF2B5EF4-FFF2-40B4-BE49-F238E27FC236}">
                <a16:creationId xmlns:a16="http://schemas.microsoft.com/office/drawing/2014/main" id="{32EC53A6-1317-4283-B38F-A8BD396A5A4F}"/>
              </a:ext>
            </a:extLst>
          </p:cNvPr>
          <p:cNvSpPr>
            <a:spLocks noGrp="1"/>
          </p:cNvSpPr>
          <p:nvPr>
            <p:ph type="body" sz="quarter" idx="15"/>
            <p:custDataLst>
              <p:tags r:id="rId2"/>
            </p:custDataLst>
          </p:nvPr>
        </p:nvSpPr>
        <p:spPr>
          <a:xfrm>
            <a:off x="8812213" y="4026962"/>
            <a:ext cx="2982912" cy="1831578"/>
          </a:xfrm>
        </p:spPr>
        <p:txBody>
          <a:bodyPr/>
          <a:lstStyle>
            <a:lvl1pPr marL="0" indent="0">
              <a:lnSpc>
                <a:spcPct val="110000"/>
              </a:lnSpc>
              <a:spcBef>
                <a:spcPts val="0"/>
              </a:spcBef>
              <a:spcAft>
                <a:spcPts val="600"/>
              </a:spcAft>
              <a:buNone/>
              <a:defRPr sz="2000">
                <a:solidFill>
                  <a:srgbClr val="064F50"/>
                </a:solidFill>
                <a:latin typeface="+mj-lt"/>
              </a:defRPr>
            </a:lvl1pPr>
            <a:lvl2pPr marL="0" indent="0">
              <a:lnSpc>
                <a:spcPct val="110000"/>
              </a:lnSpc>
              <a:spcBef>
                <a:spcPts val="0"/>
              </a:spcBef>
              <a:spcAft>
                <a:spcPts val="600"/>
              </a:spcAft>
              <a:buNone/>
              <a:defRPr sz="1400">
                <a:solidFill>
                  <a:srgbClr val="D50032"/>
                </a:solidFill>
                <a:latin typeface="+mj-lt"/>
              </a:defRPr>
            </a:lvl2pPr>
            <a:lvl3pPr marL="0" indent="0">
              <a:lnSpc>
                <a:spcPct val="110000"/>
              </a:lnSpc>
              <a:spcBef>
                <a:spcPts val="0"/>
              </a:spcBef>
              <a:spcAft>
                <a:spcPts val="300"/>
              </a:spcAft>
              <a:buNone/>
              <a:defRPr sz="12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237164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io Tan">
    <p:bg>
      <p:bgPr>
        <a:solidFill>
          <a:srgbClr val="EAE8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0EA2-4F44-485E-AF99-FE3C56AE2E7C}"/>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F6F26083-D1AB-46BC-86A3-426C652C08B0}"/>
              </a:ext>
            </a:extLst>
          </p:cNvPr>
          <p:cNvSpPr>
            <a:spLocks noGrp="1"/>
          </p:cNvSpPr>
          <p:nvPr>
            <p:ph type="body" sz="quarter" idx="10" hasCustomPrompt="1"/>
          </p:nvPr>
        </p:nvSpPr>
        <p:spPr>
          <a:xfrm>
            <a:off x="5272088" y="1773238"/>
            <a:ext cx="2898775" cy="408530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
        <p:nvSpPr>
          <p:cNvPr id="6" name="Picture Placeholder 5">
            <a:extLst>
              <a:ext uri="{FF2B5EF4-FFF2-40B4-BE49-F238E27FC236}">
                <a16:creationId xmlns:a16="http://schemas.microsoft.com/office/drawing/2014/main" id="{788F3BBE-905C-4D67-BE77-172ABB358095}"/>
              </a:ext>
            </a:extLst>
          </p:cNvPr>
          <p:cNvSpPr>
            <a:spLocks noGrp="1"/>
          </p:cNvSpPr>
          <p:nvPr>
            <p:ph type="pic" sz="quarter" idx="11"/>
          </p:nvPr>
        </p:nvSpPr>
        <p:spPr>
          <a:xfrm>
            <a:off x="1646238" y="1773238"/>
            <a:ext cx="3098800" cy="4085302"/>
          </a:xfrm>
        </p:spPr>
        <p:txBody>
          <a:bodyPr/>
          <a:lstStyle/>
          <a:p>
            <a:r>
              <a:rPr lang="en-US"/>
              <a:t>Click icon to add picture</a:t>
            </a:r>
            <a:endParaRPr lang="en-GB" dirty="0"/>
          </a:p>
        </p:txBody>
      </p:sp>
      <p:sp>
        <p:nvSpPr>
          <p:cNvPr id="7" name="Picture Placeholder 12">
            <a:extLst>
              <a:ext uri="{FF2B5EF4-FFF2-40B4-BE49-F238E27FC236}">
                <a16:creationId xmlns:a16="http://schemas.microsoft.com/office/drawing/2014/main" id="{8267D9C1-CCD5-4A25-AB38-A6C137D259B8}"/>
              </a:ext>
            </a:extLst>
          </p:cNvPr>
          <p:cNvSpPr>
            <a:spLocks noGrp="1"/>
          </p:cNvSpPr>
          <p:nvPr>
            <p:ph type="pic" sz="quarter" idx="12"/>
            <p:custDataLst>
              <p:tags r:id="rId1"/>
            </p:custDataLst>
          </p:nvPr>
        </p:nvSpPr>
        <p:spPr>
          <a:xfrm>
            <a:off x="8812213" y="1784449"/>
            <a:ext cx="1550120" cy="2066826"/>
          </a:xfrm>
        </p:spPr>
        <p:txBody>
          <a:bodyPr/>
          <a:lstStyle>
            <a:lvl1pPr marL="0" indent="0" algn="ctr">
              <a:buNone/>
              <a:defRPr>
                <a:solidFill>
                  <a:schemeClr val="tx1"/>
                </a:solidFill>
              </a:defRPr>
            </a:lvl1pPr>
          </a:lstStyle>
          <a:p>
            <a:r>
              <a:rPr lang="en-US"/>
              <a:t>Click icon to add picture</a:t>
            </a:r>
            <a:endParaRPr lang="en-GB" dirty="0"/>
          </a:p>
        </p:txBody>
      </p:sp>
      <p:cxnSp>
        <p:nvCxnSpPr>
          <p:cNvPr id="11" name="Straight Connector 10">
            <a:extLst>
              <a:ext uri="{FF2B5EF4-FFF2-40B4-BE49-F238E27FC236}">
                <a16:creationId xmlns:a16="http://schemas.microsoft.com/office/drawing/2014/main" id="{AB0B0045-7767-4DDE-8201-B83797399379}"/>
              </a:ext>
            </a:extLst>
          </p:cNvPr>
          <p:cNvCxnSpPr>
            <a:cxnSpLocks/>
          </p:cNvCxnSpPr>
          <p:nvPr userDrawn="1"/>
        </p:nvCxnSpPr>
        <p:spPr>
          <a:xfrm>
            <a:off x="8812213" y="5944611"/>
            <a:ext cx="2981325" cy="0"/>
          </a:xfrm>
          <a:prstGeom prst="line">
            <a:avLst/>
          </a:prstGeom>
          <a:ln w="9525"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 Placeholder 6">
            <a:extLst>
              <a:ext uri="{FF2B5EF4-FFF2-40B4-BE49-F238E27FC236}">
                <a16:creationId xmlns:a16="http://schemas.microsoft.com/office/drawing/2014/main" id="{32EC53A6-1317-4283-B38F-A8BD396A5A4F}"/>
              </a:ext>
            </a:extLst>
          </p:cNvPr>
          <p:cNvSpPr>
            <a:spLocks noGrp="1"/>
          </p:cNvSpPr>
          <p:nvPr>
            <p:ph type="body" sz="quarter" idx="15"/>
            <p:custDataLst>
              <p:tags r:id="rId2"/>
            </p:custDataLst>
          </p:nvPr>
        </p:nvSpPr>
        <p:spPr>
          <a:xfrm>
            <a:off x="8812213" y="4026962"/>
            <a:ext cx="2982912" cy="1831578"/>
          </a:xfrm>
        </p:spPr>
        <p:txBody>
          <a:bodyPr/>
          <a:lstStyle>
            <a:lvl1pPr marL="0" indent="0">
              <a:lnSpc>
                <a:spcPct val="110000"/>
              </a:lnSpc>
              <a:spcBef>
                <a:spcPts val="0"/>
              </a:spcBef>
              <a:spcAft>
                <a:spcPts val="600"/>
              </a:spcAft>
              <a:buNone/>
              <a:defRPr sz="2000">
                <a:solidFill>
                  <a:srgbClr val="064F50"/>
                </a:solidFill>
                <a:latin typeface="+mj-lt"/>
              </a:defRPr>
            </a:lvl1pPr>
            <a:lvl2pPr marL="0" indent="0">
              <a:lnSpc>
                <a:spcPct val="110000"/>
              </a:lnSpc>
              <a:spcBef>
                <a:spcPts val="0"/>
              </a:spcBef>
              <a:spcAft>
                <a:spcPts val="600"/>
              </a:spcAft>
              <a:buNone/>
              <a:defRPr sz="1400">
                <a:solidFill>
                  <a:srgbClr val="D50032"/>
                </a:solidFill>
                <a:latin typeface="+mj-lt"/>
              </a:defRPr>
            </a:lvl2pPr>
            <a:lvl3pPr marL="0" indent="0">
              <a:lnSpc>
                <a:spcPct val="110000"/>
              </a:lnSpc>
              <a:spcBef>
                <a:spcPts val="0"/>
              </a:spcBef>
              <a:spcAft>
                <a:spcPts val="300"/>
              </a:spcAft>
              <a:buNone/>
              <a:defRPr sz="12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363337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io with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0EA2-4F44-485E-AF99-FE3C56AE2E7C}"/>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F6F26083-D1AB-46BC-86A3-426C652C08B0}"/>
              </a:ext>
            </a:extLst>
          </p:cNvPr>
          <p:cNvSpPr>
            <a:spLocks noGrp="1"/>
          </p:cNvSpPr>
          <p:nvPr>
            <p:ph type="body" sz="quarter" idx="10" hasCustomPrompt="1"/>
          </p:nvPr>
        </p:nvSpPr>
        <p:spPr>
          <a:xfrm>
            <a:off x="1646238" y="4059287"/>
            <a:ext cx="3097213" cy="1890661"/>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
        <p:nvSpPr>
          <p:cNvPr id="6" name="Picture Placeholder 5">
            <a:extLst>
              <a:ext uri="{FF2B5EF4-FFF2-40B4-BE49-F238E27FC236}">
                <a16:creationId xmlns:a16="http://schemas.microsoft.com/office/drawing/2014/main" id="{788F3BBE-905C-4D67-BE77-172ABB358095}"/>
              </a:ext>
            </a:extLst>
          </p:cNvPr>
          <p:cNvSpPr>
            <a:spLocks noGrp="1"/>
          </p:cNvSpPr>
          <p:nvPr>
            <p:ph type="pic" sz="quarter" idx="11"/>
          </p:nvPr>
        </p:nvSpPr>
        <p:spPr>
          <a:xfrm>
            <a:off x="1646238" y="1773238"/>
            <a:ext cx="3098800" cy="2078037"/>
          </a:xfrm>
        </p:spPr>
        <p:txBody>
          <a:bodyPr/>
          <a:lstStyle/>
          <a:p>
            <a:r>
              <a:rPr lang="en-US"/>
              <a:t>Click icon to add picture</a:t>
            </a:r>
            <a:endParaRPr lang="en-GB" dirty="0"/>
          </a:p>
        </p:txBody>
      </p:sp>
      <p:sp>
        <p:nvSpPr>
          <p:cNvPr id="7" name="Picture Placeholder 12">
            <a:extLst>
              <a:ext uri="{FF2B5EF4-FFF2-40B4-BE49-F238E27FC236}">
                <a16:creationId xmlns:a16="http://schemas.microsoft.com/office/drawing/2014/main" id="{8267D9C1-CCD5-4A25-AB38-A6C137D259B8}"/>
              </a:ext>
            </a:extLst>
          </p:cNvPr>
          <p:cNvSpPr>
            <a:spLocks noGrp="1"/>
          </p:cNvSpPr>
          <p:nvPr>
            <p:ph type="pic" sz="quarter" idx="12"/>
            <p:custDataLst>
              <p:tags r:id="rId1"/>
            </p:custDataLst>
          </p:nvPr>
        </p:nvSpPr>
        <p:spPr>
          <a:xfrm>
            <a:off x="8812213" y="1801606"/>
            <a:ext cx="1550120" cy="2066826"/>
          </a:xfrm>
        </p:spPr>
        <p:txBody>
          <a:bodyPr/>
          <a:lstStyle>
            <a:lvl1pPr marL="0" indent="0" algn="ctr">
              <a:buNone/>
              <a:defRPr>
                <a:solidFill>
                  <a:schemeClr val="bg1"/>
                </a:solidFill>
              </a:defRPr>
            </a:lvl1pPr>
          </a:lstStyle>
          <a:p>
            <a:r>
              <a:rPr lang="en-US"/>
              <a:t>Click icon to add picture</a:t>
            </a:r>
            <a:endParaRPr lang="en-GB" dirty="0"/>
          </a:p>
        </p:txBody>
      </p:sp>
      <p:cxnSp>
        <p:nvCxnSpPr>
          <p:cNvPr id="11" name="Straight Connector 10">
            <a:extLst>
              <a:ext uri="{FF2B5EF4-FFF2-40B4-BE49-F238E27FC236}">
                <a16:creationId xmlns:a16="http://schemas.microsoft.com/office/drawing/2014/main" id="{AB0B0045-7767-4DDE-8201-B83797399379}"/>
              </a:ext>
            </a:extLst>
          </p:cNvPr>
          <p:cNvCxnSpPr>
            <a:cxnSpLocks/>
          </p:cNvCxnSpPr>
          <p:nvPr userDrawn="1"/>
        </p:nvCxnSpPr>
        <p:spPr>
          <a:xfrm>
            <a:off x="8812213" y="5960915"/>
            <a:ext cx="2981325" cy="0"/>
          </a:xfrm>
          <a:prstGeom prst="line">
            <a:avLst/>
          </a:prstGeom>
          <a:ln w="9525"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F21F8D1-AD62-418A-8384-7CE83140D5E6}"/>
              </a:ext>
            </a:extLst>
          </p:cNvPr>
          <p:cNvSpPr txBox="1"/>
          <p:nvPr userDrawn="1"/>
        </p:nvSpPr>
        <p:spPr>
          <a:xfrm>
            <a:off x="5251456" y="1581150"/>
            <a:ext cx="2495109" cy="784225"/>
          </a:xfrm>
          <a:prstGeom prst="rect">
            <a:avLst/>
          </a:prstGeom>
          <a:noFill/>
        </p:spPr>
        <p:txBody>
          <a:bodyPr wrap="square" lIns="0" tIns="0" rIns="0" bIns="0" rtlCol="0">
            <a:noAutofit/>
          </a:bodyPr>
          <a:lstStyle/>
          <a:p>
            <a:r>
              <a:rPr lang="en-GB" sz="7200" dirty="0">
                <a:solidFill>
                  <a:srgbClr val="D50032"/>
                </a:solidFill>
                <a:latin typeface="+mj-lt"/>
              </a:rPr>
              <a:t>“”</a:t>
            </a:r>
          </a:p>
        </p:txBody>
      </p:sp>
      <p:sp>
        <p:nvSpPr>
          <p:cNvPr id="5" name="Text Placeholder 4">
            <a:extLst>
              <a:ext uri="{FF2B5EF4-FFF2-40B4-BE49-F238E27FC236}">
                <a16:creationId xmlns:a16="http://schemas.microsoft.com/office/drawing/2014/main" id="{E4542542-71B2-46DB-A6D1-79BB90EBBEFF}"/>
              </a:ext>
            </a:extLst>
          </p:cNvPr>
          <p:cNvSpPr>
            <a:spLocks noGrp="1"/>
          </p:cNvSpPr>
          <p:nvPr>
            <p:ph type="body" sz="quarter" idx="15"/>
          </p:nvPr>
        </p:nvSpPr>
        <p:spPr>
          <a:xfrm>
            <a:off x="5272088" y="2286000"/>
            <a:ext cx="3097212" cy="3663950"/>
          </a:xfrm>
        </p:spPr>
        <p:txBody>
          <a:bodyPr/>
          <a:lstStyle>
            <a:lvl1pPr>
              <a:defRPr>
                <a:solidFill>
                  <a:srgbClr val="064F50"/>
                </a:solidFill>
              </a:defRPr>
            </a:lvl1pPr>
            <a:lvl2pPr marL="0" indent="0">
              <a:buNone/>
              <a:defRPr>
                <a:solidFill>
                  <a:srgbClr val="064F50"/>
                </a:solidFill>
              </a:defRPr>
            </a:lvl2pPr>
          </a:lstStyle>
          <a:p>
            <a:pPr lvl="0"/>
            <a:r>
              <a:rPr lang="en-US"/>
              <a:t>Click to edit Master text styles</a:t>
            </a:r>
          </a:p>
          <a:p>
            <a:pPr lvl="1"/>
            <a:r>
              <a:rPr lang="en-US"/>
              <a:t>Second level</a:t>
            </a:r>
          </a:p>
        </p:txBody>
      </p:sp>
      <p:sp>
        <p:nvSpPr>
          <p:cNvPr id="12" name="Text Placeholder 6">
            <a:extLst>
              <a:ext uri="{FF2B5EF4-FFF2-40B4-BE49-F238E27FC236}">
                <a16:creationId xmlns:a16="http://schemas.microsoft.com/office/drawing/2014/main" id="{32EC53A6-1317-4283-B38F-A8BD396A5A4F}"/>
              </a:ext>
            </a:extLst>
          </p:cNvPr>
          <p:cNvSpPr>
            <a:spLocks noGrp="1"/>
          </p:cNvSpPr>
          <p:nvPr>
            <p:ph type="body" sz="quarter" idx="16"/>
            <p:custDataLst>
              <p:tags r:id="rId2"/>
            </p:custDataLst>
          </p:nvPr>
        </p:nvSpPr>
        <p:spPr>
          <a:xfrm>
            <a:off x="8832383" y="4030702"/>
            <a:ext cx="2982912" cy="1919246"/>
          </a:xfrm>
        </p:spPr>
        <p:txBody>
          <a:bodyPr/>
          <a:lstStyle>
            <a:lvl1pPr marL="0" indent="0">
              <a:lnSpc>
                <a:spcPct val="110000"/>
              </a:lnSpc>
              <a:spcBef>
                <a:spcPts val="0"/>
              </a:spcBef>
              <a:spcAft>
                <a:spcPts val="600"/>
              </a:spcAft>
              <a:buNone/>
              <a:defRPr sz="2000">
                <a:solidFill>
                  <a:srgbClr val="064F50"/>
                </a:solidFill>
                <a:latin typeface="+mj-lt"/>
              </a:defRPr>
            </a:lvl1pPr>
            <a:lvl2pPr marL="0" indent="0">
              <a:lnSpc>
                <a:spcPct val="110000"/>
              </a:lnSpc>
              <a:spcBef>
                <a:spcPts val="0"/>
              </a:spcBef>
              <a:spcAft>
                <a:spcPts val="600"/>
              </a:spcAft>
              <a:buNone/>
              <a:defRPr sz="1400">
                <a:solidFill>
                  <a:srgbClr val="D50032"/>
                </a:solidFill>
                <a:latin typeface="+mj-lt"/>
              </a:defRPr>
            </a:lvl2pPr>
            <a:lvl3pPr marL="0" indent="0">
              <a:lnSpc>
                <a:spcPct val="110000"/>
              </a:lnSpc>
              <a:spcBef>
                <a:spcPts val="0"/>
              </a:spcBef>
              <a:spcAft>
                <a:spcPts val="300"/>
              </a:spcAft>
              <a:buNone/>
              <a:defRPr sz="12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406504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o with Quote Tan">
    <p:bg>
      <p:bgPr>
        <a:solidFill>
          <a:srgbClr val="EAE8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0EA2-4F44-485E-AF99-FE3C56AE2E7C}"/>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F6F26083-D1AB-46BC-86A3-426C652C08B0}"/>
              </a:ext>
            </a:extLst>
          </p:cNvPr>
          <p:cNvSpPr>
            <a:spLocks noGrp="1"/>
          </p:cNvSpPr>
          <p:nvPr>
            <p:ph type="body" sz="quarter" idx="10" hasCustomPrompt="1"/>
          </p:nvPr>
        </p:nvSpPr>
        <p:spPr>
          <a:xfrm>
            <a:off x="1646238" y="4059287"/>
            <a:ext cx="3097213" cy="1890661"/>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
        <p:nvSpPr>
          <p:cNvPr id="6" name="Picture Placeholder 5">
            <a:extLst>
              <a:ext uri="{FF2B5EF4-FFF2-40B4-BE49-F238E27FC236}">
                <a16:creationId xmlns:a16="http://schemas.microsoft.com/office/drawing/2014/main" id="{788F3BBE-905C-4D67-BE77-172ABB358095}"/>
              </a:ext>
            </a:extLst>
          </p:cNvPr>
          <p:cNvSpPr>
            <a:spLocks noGrp="1"/>
          </p:cNvSpPr>
          <p:nvPr>
            <p:ph type="pic" sz="quarter" idx="11"/>
          </p:nvPr>
        </p:nvSpPr>
        <p:spPr>
          <a:xfrm>
            <a:off x="1646238" y="1773238"/>
            <a:ext cx="3098800" cy="2078037"/>
          </a:xfrm>
        </p:spPr>
        <p:txBody>
          <a:bodyPr/>
          <a:lstStyle/>
          <a:p>
            <a:r>
              <a:rPr lang="en-US"/>
              <a:t>Click icon to add picture</a:t>
            </a:r>
            <a:endParaRPr lang="en-GB" dirty="0"/>
          </a:p>
        </p:txBody>
      </p:sp>
      <p:sp>
        <p:nvSpPr>
          <p:cNvPr id="7" name="Picture Placeholder 12">
            <a:extLst>
              <a:ext uri="{FF2B5EF4-FFF2-40B4-BE49-F238E27FC236}">
                <a16:creationId xmlns:a16="http://schemas.microsoft.com/office/drawing/2014/main" id="{8267D9C1-CCD5-4A25-AB38-A6C137D259B8}"/>
              </a:ext>
            </a:extLst>
          </p:cNvPr>
          <p:cNvSpPr>
            <a:spLocks noGrp="1"/>
          </p:cNvSpPr>
          <p:nvPr>
            <p:ph type="pic" sz="quarter" idx="12"/>
            <p:custDataLst>
              <p:tags r:id="rId1"/>
            </p:custDataLst>
          </p:nvPr>
        </p:nvSpPr>
        <p:spPr>
          <a:xfrm>
            <a:off x="8812213" y="1801606"/>
            <a:ext cx="1550120" cy="2066826"/>
          </a:xfrm>
        </p:spPr>
        <p:txBody>
          <a:bodyPr/>
          <a:lstStyle>
            <a:lvl1pPr marL="0" indent="0" algn="ctr">
              <a:buNone/>
              <a:defRPr>
                <a:solidFill>
                  <a:schemeClr val="bg1"/>
                </a:solidFill>
              </a:defRPr>
            </a:lvl1pPr>
          </a:lstStyle>
          <a:p>
            <a:r>
              <a:rPr lang="en-US"/>
              <a:t>Click icon to add picture</a:t>
            </a:r>
            <a:endParaRPr lang="en-GB" dirty="0"/>
          </a:p>
        </p:txBody>
      </p:sp>
      <p:cxnSp>
        <p:nvCxnSpPr>
          <p:cNvPr id="11" name="Straight Connector 10">
            <a:extLst>
              <a:ext uri="{FF2B5EF4-FFF2-40B4-BE49-F238E27FC236}">
                <a16:creationId xmlns:a16="http://schemas.microsoft.com/office/drawing/2014/main" id="{AB0B0045-7767-4DDE-8201-B83797399379}"/>
              </a:ext>
            </a:extLst>
          </p:cNvPr>
          <p:cNvCxnSpPr>
            <a:cxnSpLocks/>
          </p:cNvCxnSpPr>
          <p:nvPr userDrawn="1"/>
        </p:nvCxnSpPr>
        <p:spPr>
          <a:xfrm>
            <a:off x="8812213" y="5960915"/>
            <a:ext cx="2981325" cy="0"/>
          </a:xfrm>
          <a:prstGeom prst="line">
            <a:avLst/>
          </a:prstGeom>
          <a:ln w="9525"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F21F8D1-AD62-418A-8384-7CE83140D5E6}"/>
              </a:ext>
            </a:extLst>
          </p:cNvPr>
          <p:cNvSpPr txBox="1"/>
          <p:nvPr userDrawn="1"/>
        </p:nvSpPr>
        <p:spPr>
          <a:xfrm>
            <a:off x="5251456" y="1581150"/>
            <a:ext cx="2495109" cy="784225"/>
          </a:xfrm>
          <a:prstGeom prst="rect">
            <a:avLst/>
          </a:prstGeom>
          <a:noFill/>
        </p:spPr>
        <p:txBody>
          <a:bodyPr wrap="square" lIns="0" tIns="0" rIns="0" bIns="0" rtlCol="0">
            <a:noAutofit/>
          </a:bodyPr>
          <a:lstStyle/>
          <a:p>
            <a:r>
              <a:rPr lang="en-GB" sz="7200" dirty="0">
                <a:solidFill>
                  <a:srgbClr val="D50032"/>
                </a:solidFill>
                <a:latin typeface="+mj-lt"/>
              </a:rPr>
              <a:t>“”</a:t>
            </a:r>
          </a:p>
        </p:txBody>
      </p:sp>
      <p:sp>
        <p:nvSpPr>
          <p:cNvPr id="5" name="Text Placeholder 4">
            <a:extLst>
              <a:ext uri="{FF2B5EF4-FFF2-40B4-BE49-F238E27FC236}">
                <a16:creationId xmlns:a16="http://schemas.microsoft.com/office/drawing/2014/main" id="{E4542542-71B2-46DB-A6D1-79BB90EBBEFF}"/>
              </a:ext>
            </a:extLst>
          </p:cNvPr>
          <p:cNvSpPr>
            <a:spLocks noGrp="1"/>
          </p:cNvSpPr>
          <p:nvPr>
            <p:ph type="body" sz="quarter" idx="15"/>
          </p:nvPr>
        </p:nvSpPr>
        <p:spPr>
          <a:xfrm>
            <a:off x="5272088" y="2286000"/>
            <a:ext cx="3097212" cy="3663950"/>
          </a:xfrm>
        </p:spPr>
        <p:txBody>
          <a:bodyPr/>
          <a:lstStyle>
            <a:lvl1pPr>
              <a:defRPr>
                <a:solidFill>
                  <a:srgbClr val="064F50"/>
                </a:solidFill>
              </a:defRPr>
            </a:lvl1pPr>
            <a:lvl2pPr marL="0" indent="0">
              <a:buNone/>
              <a:defRPr>
                <a:solidFill>
                  <a:srgbClr val="064F50"/>
                </a:solidFill>
              </a:defRPr>
            </a:lvl2pPr>
          </a:lstStyle>
          <a:p>
            <a:pPr lvl="0"/>
            <a:r>
              <a:rPr lang="en-US"/>
              <a:t>Click to edit Master text styles</a:t>
            </a:r>
          </a:p>
          <a:p>
            <a:pPr lvl="1"/>
            <a:r>
              <a:rPr lang="en-US"/>
              <a:t>Second level</a:t>
            </a:r>
          </a:p>
        </p:txBody>
      </p:sp>
      <p:sp>
        <p:nvSpPr>
          <p:cNvPr id="12" name="Text Placeholder 6">
            <a:extLst>
              <a:ext uri="{FF2B5EF4-FFF2-40B4-BE49-F238E27FC236}">
                <a16:creationId xmlns:a16="http://schemas.microsoft.com/office/drawing/2014/main" id="{32EC53A6-1317-4283-B38F-A8BD396A5A4F}"/>
              </a:ext>
            </a:extLst>
          </p:cNvPr>
          <p:cNvSpPr>
            <a:spLocks noGrp="1"/>
          </p:cNvSpPr>
          <p:nvPr>
            <p:ph type="body" sz="quarter" idx="16"/>
            <p:custDataLst>
              <p:tags r:id="rId2"/>
            </p:custDataLst>
          </p:nvPr>
        </p:nvSpPr>
        <p:spPr>
          <a:xfrm>
            <a:off x="8832383" y="4030702"/>
            <a:ext cx="2982912" cy="1919246"/>
          </a:xfrm>
        </p:spPr>
        <p:txBody>
          <a:bodyPr/>
          <a:lstStyle>
            <a:lvl1pPr marL="0" indent="0">
              <a:lnSpc>
                <a:spcPct val="110000"/>
              </a:lnSpc>
              <a:spcBef>
                <a:spcPts val="0"/>
              </a:spcBef>
              <a:spcAft>
                <a:spcPts val="600"/>
              </a:spcAft>
              <a:buNone/>
              <a:defRPr sz="2000">
                <a:solidFill>
                  <a:srgbClr val="064F50"/>
                </a:solidFill>
                <a:latin typeface="+mj-lt"/>
              </a:defRPr>
            </a:lvl1pPr>
            <a:lvl2pPr marL="0" indent="0">
              <a:lnSpc>
                <a:spcPct val="110000"/>
              </a:lnSpc>
              <a:spcBef>
                <a:spcPts val="0"/>
              </a:spcBef>
              <a:spcAft>
                <a:spcPts val="600"/>
              </a:spcAft>
              <a:buNone/>
              <a:defRPr sz="1400">
                <a:solidFill>
                  <a:srgbClr val="D50032"/>
                </a:solidFill>
                <a:latin typeface="+mj-lt"/>
              </a:defRPr>
            </a:lvl2pPr>
            <a:lvl3pPr marL="0" indent="0">
              <a:lnSpc>
                <a:spcPct val="110000"/>
              </a:lnSpc>
              <a:spcBef>
                <a:spcPts val="0"/>
              </a:spcBef>
              <a:spcAft>
                <a:spcPts val="300"/>
              </a:spcAft>
              <a:buNone/>
              <a:defRPr sz="12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290309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hree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5" name="Picture Placeholder 4">
            <a:extLst>
              <a:ext uri="{FF2B5EF4-FFF2-40B4-BE49-F238E27FC236}">
                <a16:creationId xmlns:a16="http://schemas.microsoft.com/office/drawing/2014/main" id="{76D6AEBC-2761-490E-A402-89B8EE8961D9}"/>
              </a:ext>
            </a:extLst>
          </p:cNvPr>
          <p:cNvSpPr>
            <a:spLocks noGrp="1"/>
          </p:cNvSpPr>
          <p:nvPr>
            <p:ph type="pic" sz="quarter" idx="10"/>
            <p:custDataLst>
              <p:tags r:id="rId1"/>
            </p:custDataLst>
          </p:nvPr>
        </p:nvSpPr>
        <p:spPr>
          <a:xfrm>
            <a:off x="1646238" y="1790877"/>
            <a:ext cx="1332000" cy="1710000"/>
          </a:xfrm>
        </p:spPr>
        <p:txBody>
          <a:bodyPr/>
          <a:lstStyle>
            <a:lvl1pPr marL="0" indent="0" algn="ctr">
              <a:buNone/>
              <a:defRPr/>
            </a:lvl1pPr>
          </a:lstStyle>
          <a:p>
            <a:r>
              <a:rPr lang="en-US"/>
              <a:t>Click icon to add picture</a:t>
            </a:r>
            <a:endParaRPr lang="en-GB" dirty="0"/>
          </a:p>
        </p:txBody>
      </p:sp>
      <p:sp>
        <p:nvSpPr>
          <p:cNvPr id="7" name="Text Placeholder 6">
            <a:extLst>
              <a:ext uri="{FF2B5EF4-FFF2-40B4-BE49-F238E27FC236}">
                <a16:creationId xmlns:a16="http://schemas.microsoft.com/office/drawing/2014/main" id="{32EC53A6-1317-4283-B38F-A8BD396A5A4F}"/>
              </a:ext>
            </a:extLst>
          </p:cNvPr>
          <p:cNvSpPr>
            <a:spLocks noGrp="1"/>
          </p:cNvSpPr>
          <p:nvPr>
            <p:ph type="body" sz="quarter" idx="11"/>
            <p:custDataLst>
              <p:tags r:id="rId2"/>
            </p:custDataLst>
          </p:nvPr>
        </p:nvSpPr>
        <p:spPr>
          <a:xfrm>
            <a:off x="1646239" y="3692000"/>
            <a:ext cx="3060000" cy="1872000"/>
          </a:xfrm>
        </p:spPr>
        <p:txBody>
          <a:bodyPr/>
          <a:lstStyle>
            <a:lvl1pPr marL="0" indent="0">
              <a:lnSpc>
                <a:spcPct val="110000"/>
              </a:lnSpc>
              <a:spcBef>
                <a:spcPts val="0"/>
              </a:spcBef>
              <a:spcAft>
                <a:spcPts val="600"/>
              </a:spcAft>
              <a:buNone/>
              <a:defRPr sz="1400">
                <a:solidFill>
                  <a:srgbClr val="064F50"/>
                </a:solidFill>
                <a:latin typeface="+mj-lt"/>
              </a:defRPr>
            </a:lvl1pPr>
            <a:lvl2pPr marL="0" indent="0">
              <a:lnSpc>
                <a:spcPct val="110000"/>
              </a:lnSpc>
              <a:spcBef>
                <a:spcPts val="0"/>
              </a:spcBef>
              <a:spcAft>
                <a:spcPts val="600"/>
              </a:spcAft>
              <a:buNone/>
              <a:defRPr sz="1100">
                <a:solidFill>
                  <a:srgbClr val="D50032"/>
                </a:solidFill>
                <a:latin typeface="+mj-lt"/>
              </a:defRPr>
            </a:lvl2pPr>
            <a:lvl3pPr marL="0" indent="0">
              <a:lnSpc>
                <a:spcPct val="110000"/>
              </a:lnSpc>
              <a:spcBef>
                <a:spcPts val="0"/>
              </a:spcBef>
              <a:spcAft>
                <a:spcPts val="300"/>
              </a:spcAft>
              <a:buNone/>
              <a:defRPr sz="10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6" name="Picture Placeholder 4">
            <a:extLst>
              <a:ext uri="{FF2B5EF4-FFF2-40B4-BE49-F238E27FC236}">
                <a16:creationId xmlns:a16="http://schemas.microsoft.com/office/drawing/2014/main" id="{4E7EB632-DF38-439B-AF8A-95DDE3E6A860}"/>
              </a:ext>
            </a:extLst>
          </p:cNvPr>
          <p:cNvSpPr>
            <a:spLocks noGrp="1"/>
          </p:cNvSpPr>
          <p:nvPr>
            <p:ph type="pic" sz="quarter" idx="12"/>
            <p:custDataLst>
              <p:tags r:id="rId3"/>
            </p:custDataLst>
          </p:nvPr>
        </p:nvSpPr>
        <p:spPr>
          <a:xfrm>
            <a:off x="5099050" y="1790877"/>
            <a:ext cx="1332000" cy="1710000"/>
          </a:xfrm>
        </p:spPr>
        <p:txBody>
          <a:bodyPr/>
          <a:lstStyle>
            <a:lvl1pPr marL="0" indent="0" algn="ctr">
              <a:buNone/>
              <a:defRPr/>
            </a:lvl1pPr>
          </a:lstStyle>
          <a:p>
            <a:r>
              <a:rPr lang="en-US"/>
              <a:t>Click icon to add picture</a:t>
            </a:r>
            <a:endParaRPr lang="en-GB" dirty="0"/>
          </a:p>
        </p:txBody>
      </p:sp>
      <p:sp>
        <p:nvSpPr>
          <p:cNvPr id="8" name="Picture Placeholder 4">
            <a:extLst>
              <a:ext uri="{FF2B5EF4-FFF2-40B4-BE49-F238E27FC236}">
                <a16:creationId xmlns:a16="http://schemas.microsoft.com/office/drawing/2014/main" id="{4CA5B1B5-34A9-4ABA-B873-F0DD969A84A0}"/>
              </a:ext>
            </a:extLst>
          </p:cNvPr>
          <p:cNvSpPr>
            <a:spLocks noGrp="1"/>
          </p:cNvSpPr>
          <p:nvPr>
            <p:ph type="pic" sz="quarter" idx="13"/>
            <p:custDataLst>
              <p:tags r:id="rId4"/>
            </p:custDataLst>
          </p:nvPr>
        </p:nvSpPr>
        <p:spPr>
          <a:xfrm>
            <a:off x="8540631" y="1790877"/>
            <a:ext cx="1332000" cy="1710000"/>
          </a:xfrm>
        </p:spPr>
        <p:txBody>
          <a:bodyPr/>
          <a:lstStyle>
            <a:lvl1pPr marL="0" indent="0" algn="ctr">
              <a:buNone/>
              <a:defRPr/>
            </a:lvl1pPr>
          </a:lstStyle>
          <a:p>
            <a:r>
              <a:rPr lang="en-US"/>
              <a:t>Click icon to add picture</a:t>
            </a:r>
            <a:endParaRPr lang="en-GB" dirty="0"/>
          </a:p>
        </p:txBody>
      </p:sp>
      <p:sp>
        <p:nvSpPr>
          <p:cNvPr id="17" name="Text Placeholder 6">
            <a:extLst>
              <a:ext uri="{FF2B5EF4-FFF2-40B4-BE49-F238E27FC236}">
                <a16:creationId xmlns:a16="http://schemas.microsoft.com/office/drawing/2014/main" id="{32EC53A6-1317-4283-B38F-A8BD396A5A4F}"/>
              </a:ext>
            </a:extLst>
          </p:cNvPr>
          <p:cNvSpPr>
            <a:spLocks noGrp="1"/>
          </p:cNvSpPr>
          <p:nvPr>
            <p:ph type="body" sz="quarter" idx="14"/>
            <p:custDataLst>
              <p:tags r:id="rId5"/>
            </p:custDataLst>
          </p:nvPr>
        </p:nvSpPr>
        <p:spPr>
          <a:xfrm>
            <a:off x="5099050" y="3692000"/>
            <a:ext cx="3060000" cy="1872000"/>
          </a:xfrm>
        </p:spPr>
        <p:txBody>
          <a:bodyPr/>
          <a:lstStyle>
            <a:lvl1pPr marL="0" indent="0">
              <a:lnSpc>
                <a:spcPct val="110000"/>
              </a:lnSpc>
              <a:spcBef>
                <a:spcPts val="0"/>
              </a:spcBef>
              <a:spcAft>
                <a:spcPts val="600"/>
              </a:spcAft>
              <a:buNone/>
              <a:defRPr sz="1400">
                <a:solidFill>
                  <a:srgbClr val="064F50"/>
                </a:solidFill>
                <a:latin typeface="+mj-lt"/>
              </a:defRPr>
            </a:lvl1pPr>
            <a:lvl2pPr marL="0" indent="0">
              <a:lnSpc>
                <a:spcPct val="110000"/>
              </a:lnSpc>
              <a:spcBef>
                <a:spcPts val="0"/>
              </a:spcBef>
              <a:spcAft>
                <a:spcPts val="600"/>
              </a:spcAft>
              <a:buNone/>
              <a:defRPr sz="1100">
                <a:solidFill>
                  <a:srgbClr val="D50032"/>
                </a:solidFill>
                <a:latin typeface="+mj-lt"/>
              </a:defRPr>
            </a:lvl2pPr>
            <a:lvl3pPr marL="0" indent="0">
              <a:lnSpc>
                <a:spcPct val="110000"/>
              </a:lnSpc>
              <a:spcBef>
                <a:spcPts val="0"/>
              </a:spcBef>
              <a:spcAft>
                <a:spcPts val="300"/>
              </a:spcAft>
              <a:buNone/>
              <a:defRPr sz="10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18" name="Text Placeholder 6">
            <a:extLst>
              <a:ext uri="{FF2B5EF4-FFF2-40B4-BE49-F238E27FC236}">
                <a16:creationId xmlns:a16="http://schemas.microsoft.com/office/drawing/2014/main" id="{32EC53A6-1317-4283-B38F-A8BD396A5A4F}"/>
              </a:ext>
            </a:extLst>
          </p:cNvPr>
          <p:cNvSpPr>
            <a:spLocks noGrp="1"/>
          </p:cNvSpPr>
          <p:nvPr>
            <p:ph type="body" sz="quarter" idx="15"/>
            <p:custDataLst>
              <p:tags r:id="rId6"/>
            </p:custDataLst>
          </p:nvPr>
        </p:nvSpPr>
        <p:spPr>
          <a:xfrm>
            <a:off x="8540631" y="3692000"/>
            <a:ext cx="3060000" cy="1872000"/>
          </a:xfrm>
        </p:spPr>
        <p:txBody>
          <a:bodyPr/>
          <a:lstStyle>
            <a:lvl1pPr marL="0" indent="0">
              <a:lnSpc>
                <a:spcPct val="110000"/>
              </a:lnSpc>
              <a:spcBef>
                <a:spcPts val="0"/>
              </a:spcBef>
              <a:spcAft>
                <a:spcPts val="600"/>
              </a:spcAft>
              <a:buNone/>
              <a:defRPr sz="1400">
                <a:solidFill>
                  <a:srgbClr val="064F50"/>
                </a:solidFill>
                <a:latin typeface="+mj-lt"/>
              </a:defRPr>
            </a:lvl1pPr>
            <a:lvl2pPr marL="0" indent="0">
              <a:lnSpc>
                <a:spcPct val="110000"/>
              </a:lnSpc>
              <a:spcBef>
                <a:spcPts val="0"/>
              </a:spcBef>
              <a:spcAft>
                <a:spcPts val="600"/>
              </a:spcAft>
              <a:buNone/>
              <a:defRPr sz="1100">
                <a:solidFill>
                  <a:srgbClr val="D50032"/>
                </a:solidFill>
                <a:latin typeface="+mj-lt"/>
              </a:defRPr>
            </a:lvl2pPr>
            <a:lvl3pPr marL="0" indent="0">
              <a:lnSpc>
                <a:spcPct val="110000"/>
              </a:lnSpc>
              <a:spcBef>
                <a:spcPts val="0"/>
              </a:spcBef>
              <a:spcAft>
                <a:spcPts val="300"/>
              </a:spcAft>
              <a:buNone/>
              <a:defRPr sz="10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77718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1AE061-C087-455D-AD30-E43C18B3E368}"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A96D5-4C28-4018-A80C-D73B51A2F1B9}" type="slidenum">
              <a:rPr lang="en-GB" smtClean="0"/>
              <a:t>‹#›</a:t>
            </a:fld>
            <a:endParaRPr lang="en-GB"/>
          </a:p>
        </p:txBody>
      </p:sp>
    </p:spTree>
    <p:extLst>
      <p:ext uri="{BB962C8B-B14F-4D97-AF65-F5344CB8AC3E}">
        <p14:creationId xmlns:p14="http://schemas.microsoft.com/office/powerpoint/2010/main" val="25505584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hree People Tan">
    <p:bg>
      <p:bgPr>
        <a:solidFill>
          <a:srgbClr val="EAE8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5" name="Picture Placeholder 4">
            <a:extLst>
              <a:ext uri="{FF2B5EF4-FFF2-40B4-BE49-F238E27FC236}">
                <a16:creationId xmlns:a16="http://schemas.microsoft.com/office/drawing/2014/main" id="{76D6AEBC-2761-490E-A402-89B8EE8961D9}"/>
              </a:ext>
            </a:extLst>
          </p:cNvPr>
          <p:cNvSpPr>
            <a:spLocks noGrp="1"/>
          </p:cNvSpPr>
          <p:nvPr>
            <p:ph type="pic" sz="quarter" idx="10"/>
            <p:custDataLst>
              <p:tags r:id="rId1"/>
            </p:custDataLst>
          </p:nvPr>
        </p:nvSpPr>
        <p:spPr>
          <a:xfrm>
            <a:off x="1646238" y="1790877"/>
            <a:ext cx="1332000" cy="1710000"/>
          </a:xfrm>
        </p:spPr>
        <p:txBody>
          <a:bodyPr/>
          <a:lstStyle>
            <a:lvl1pPr marL="0" indent="0" algn="ctr">
              <a:buNone/>
              <a:defRPr/>
            </a:lvl1pPr>
          </a:lstStyle>
          <a:p>
            <a:r>
              <a:rPr lang="en-US"/>
              <a:t>Click icon to add picture</a:t>
            </a:r>
            <a:endParaRPr lang="en-GB" dirty="0"/>
          </a:p>
        </p:txBody>
      </p:sp>
      <p:sp>
        <p:nvSpPr>
          <p:cNvPr id="7" name="Text Placeholder 6">
            <a:extLst>
              <a:ext uri="{FF2B5EF4-FFF2-40B4-BE49-F238E27FC236}">
                <a16:creationId xmlns:a16="http://schemas.microsoft.com/office/drawing/2014/main" id="{32EC53A6-1317-4283-B38F-A8BD396A5A4F}"/>
              </a:ext>
            </a:extLst>
          </p:cNvPr>
          <p:cNvSpPr>
            <a:spLocks noGrp="1"/>
          </p:cNvSpPr>
          <p:nvPr>
            <p:ph type="body" sz="quarter" idx="11"/>
            <p:custDataLst>
              <p:tags r:id="rId2"/>
            </p:custDataLst>
          </p:nvPr>
        </p:nvSpPr>
        <p:spPr>
          <a:xfrm>
            <a:off x="1646239" y="3692000"/>
            <a:ext cx="3060000" cy="1872000"/>
          </a:xfrm>
        </p:spPr>
        <p:txBody>
          <a:bodyPr/>
          <a:lstStyle>
            <a:lvl1pPr marL="0" indent="0">
              <a:lnSpc>
                <a:spcPct val="110000"/>
              </a:lnSpc>
              <a:spcBef>
                <a:spcPts val="0"/>
              </a:spcBef>
              <a:spcAft>
                <a:spcPts val="600"/>
              </a:spcAft>
              <a:buNone/>
              <a:defRPr sz="1400">
                <a:solidFill>
                  <a:srgbClr val="064F50"/>
                </a:solidFill>
                <a:latin typeface="+mj-lt"/>
              </a:defRPr>
            </a:lvl1pPr>
            <a:lvl2pPr marL="0" indent="0">
              <a:lnSpc>
                <a:spcPct val="110000"/>
              </a:lnSpc>
              <a:spcBef>
                <a:spcPts val="0"/>
              </a:spcBef>
              <a:spcAft>
                <a:spcPts val="600"/>
              </a:spcAft>
              <a:buNone/>
              <a:defRPr sz="1100">
                <a:solidFill>
                  <a:srgbClr val="D50032"/>
                </a:solidFill>
                <a:latin typeface="+mj-lt"/>
              </a:defRPr>
            </a:lvl2pPr>
            <a:lvl3pPr marL="0" indent="0">
              <a:lnSpc>
                <a:spcPct val="110000"/>
              </a:lnSpc>
              <a:spcBef>
                <a:spcPts val="0"/>
              </a:spcBef>
              <a:spcAft>
                <a:spcPts val="300"/>
              </a:spcAft>
              <a:buNone/>
              <a:defRPr sz="10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6" name="Picture Placeholder 4">
            <a:extLst>
              <a:ext uri="{FF2B5EF4-FFF2-40B4-BE49-F238E27FC236}">
                <a16:creationId xmlns:a16="http://schemas.microsoft.com/office/drawing/2014/main" id="{4E7EB632-DF38-439B-AF8A-95DDE3E6A860}"/>
              </a:ext>
            </a:extLst>
          </p:cNvPr>
          <p:cNvSpPr>
            <a:spLocks noGrp="1"/>
          </p:cNvSpPr>
          <p:nvPr>
            <p:ph type="pic" sz="quarter" idx="12"/>
            <p:custDataLst>
              <p:tags r:id="rId3"/>
            </p:custDataLst>
          </p:nvPr>
        </p:nvSpPr>
        <p:spPr>
          <a:xfrm>
            <a:off x="5099050" y="1790877"/>
            <a:ext cx="1332000" cy="1710000"/>
          </a:xfrm>
        </p:spPr>
        <p:txBody>
          <a:bodyPr/>
          <a:lstStyle>
            <a:lvl1pPr marL="0" indent="0" algn="ctr">
              <a:buNone/>
              <a:defRPr/>
            </a:lvl1pPr>
          </a:lstStyle>
          <a:p>
            <a:r>
              <a:rPr lang="en-US"/>
              <a:t>Click icon to add picture</a:t>
            </a:r>
            <a:endParaRPr lang="en-GB" dirty="0"/>
          </a:p>
        </p:txBody>
      </p:sp>
      <p:sp>
        <p:nvSpPr>
          <p:cNvPr id="8" name="Picture Placeholder 4">
            <a:extLst>
              <a:ext uri="{FF2B5EF4-FFF2-40B4-BE49-F238E27FC236}">
                <a16:creationId xmlns:a16="http://schemas.microsoft.com/office/drawing/2014/main" id="{4CA5B1B5-34A9-4ABA-B873-F0DD969A84A0}"/>
              </a:ext>
            </a:extLst>
          </p:cNvPr>
          <p:cNvSpPr>
            <a:spLocks noGrp="1"/>
          </p:cNvSpPr>
          <p:nvPr>
            <p:ph type="pic" sz="quarter" idx="13"/>
            <p:custDataLst>
              <p:tags r:id="rId4"/>
            </p:custDataLst>
          </p:nvPr>
        </p:nvSpPr>
        <p:spPr>
          <a:xfrm>
            <a:off x="8540631" y="1790877"/>
            <a:ext cx="1332000" cy="1710000"/>
          </a:xfrm>
        </p:spPr>
        <p:txBody>
          <a:bodyPr/>
          <a:lstStyle>
            <a:lvl1pPr marL="0" indent="0" algn="ctr">
              <a:buNone/>
              <a:defRPr/>
            </a:lvl1pPr>
          </a:lstStyle>
          <a:p>
            <a:r>
              <a:rPr lang="en-US"/>
              <a:t>Click icon to add picture</a:t>
            </a:r>
            <a:endParaRPr lang="en-GB" dirty="0"/>
          </a:p>
        </p:txBody>
      </p:sp>
      <p:sp>
        <p:nvSpPr>
          <p:cNvPr id="17" name="Text Placeholder 6">
            <a:extLst>
              <a:ext uri="{FF2B5EF4-FFF2-40B4-BE49-F238E27FC236}">
                <a16:creationId xmlns:a16="http://schemas.microsoft.com/office/drawing/2014/main" id="{32EC53A6-1317-4283-B38F-A8BD396A5A4F}"/>
              </a:ext>
            </a:extLst>
          </p:cNvPr>
          <p:cNvSpPr>
            <a:spLocks noGrp="1"/>
          </p:cNvSpPr>
          <p:nvPr>
            <p:ph type="body" sz="quarter" idx="14"/>
            <p:custDataLst>
              <p:tags r:id="rId5"/>
            </p:custDataLst>
          </p:nvPr>
        </p:nvSpPr>
        <p:spPr>
          <a:xfrm>
            <a:off x="5099050" y="3692000"/>
            <a:ext cx="3060000" cy="1872000"/>
          </a:xfrm>
        </p:spPr>
        <p:txBody>
          <a:bodyPr/>
          <a:lstStyle>
            <a:lvl1pPr marL="0" indent="0">
              <a:lnSpc>
                <a:spcPct val="110000"/>
              </a:lnSpc>
              <a:spcBef>
                <a:spcPts val="0"/>
              </a:spcBef>
              <a:spcAft>
                <a:spcPts val="600"/>
              </a:spcAft>
              <a:buNone/>
              <a:defRPr sz="1400">
                <a:solidFill>
                  <a:srgbClr val="064F50"/>
                </a:solidFill>
                <a:latin typeface="+mj-lt"/>
              </a:defRPr>
            </a:lvl1pPr>
            <a:lvl2pPr marL="0" indent="0">
              <a:lnSpc>
                <a:spcPct val="110000"/>
              </a:lnSpc>
              <a:spcBef>
                <a:spcPts val="0"/>
              </a:spcBef>
              <a:spcAft>
                <a:spcPts val="600"/>
              </a:spcAft>
              <a:buNone/>
              <a:defRPr sz="1100">
                <a:solidFill>
                  <a:srgbClr val="D50032"/>
                </a:solidFill>
                <a:latin typeface="+mj-lt"/>
              </a:defRPr>
            </a:lvl2pPr>
            <a:lvl3pPr marL="0" indent="0">
              <a:lnSpc>
                <a:spcPct val="110000"/>
              </a:lnSpc>
              <a:spcBef>
                <a:spcPts val="0"/>
              </a:spcBef>
              <a:spcAft>
                <a:spcPts val="300"/>
              </a:spcAft>
              <a:buNone/>
              <a:defRPr sz="10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18" name="Text Placeholder 6">
            <a:extLst>
              <a:ext uri="{FF2B5EF4-FFF2-40B4-BE49-F238E27FC236}">
                <a16:creationId xmlns:a16="http://schemas.microsoft.com/office/drawing/2014/main" id="{32EC53A6-1317-4283-B38F-A8BD396A5A4F}"/>
              </a:ext>
            </a:extLst>
          </p:cNvPr>
          <p:cNvSpPr>
            <a:spLocks noGrp="1"/>
          </p:cNvSpPr>
          <p:nvPr>
            <p:ph type="body" sz="quarter" idx="15"/>
            <p:custDataLst>
              <p:tags r:id="rId6"/>
            </p:custDataLst>
          </p:nvPr>
        </p:nvSpPr>
        <p:spPr>
          <a:xfrm>
            <a:off x="8540631" y="3692000"/>
            <a:ext cx="3060000" cy="1872000"/>
          </a:xfrm>
        </p:spPr>
        <p:txBody>
          <a:bodyPr/>
          <a:lstStyle>
            <a:lvl1pPr marL="0" indent="0">
              <a:lnSpc>
                <a:spcPct val="110000"/>
              </a:lnSpc>
              <a:spcBef>
                <a:spcPts val="0"/>
              </a:spcBef>
              <a:spcAft>
                <a:spcPts val="600"/>
              </a:spcAft>
              <a:buNone/>
              <a:defRPr sz="1400">
                <a:solidFill>
                  <a:srgbClr val="064F50"/>
                </a:solidFill>
                <a:latin typeface="+mj-lt"/>
              </a:defRPr>
            </a:lvl1pPr>
            <a:lvl2pPr marL="0" indent="0">
              <a:lnSpc>
                <a:spcPct val="110000"/>
              </a:lnSpc>
              <a:spcBef>
                <a:spcPts val="0"/>
              </a:spcBef>
              <a:spcAft>
                <a:spcPts val="600"/>
              </a:spcAft>
              <a:buNone/>
              <a:defRPr sz="1100">
                <a:solidFill>
                  <a:srgbClr val="D50032"/>
                </a:solidFill>
                <a:latin typeface="+mj-lt"/>
              </a:defRPr>
            </a:lvl2pPr>
            <a:lvl3pPr marL="0" indent="0">
              <a:lnSpc>
                <a:spcPct val="110000"/>
              </a:lnSpc>
              <a:spcBef>
                <a:spcPts val="0"/>
              </a:spcBef>
              <a:spcAft>
                <a:spcPts val="300"/>
              </a:spcAft>
              <a:buNone/>
              <a:defRPr sz="10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290189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Four 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5" name="Picture Placeholder 4">
            <a:extLst>
              <a:ext uri="{FF2B5EF4-FFF2-40B4-BE49-F238E27FC236}">
                <a16:creationId xmlns:a16="http://schemas.microsoft.com/office/drawing/2014/main" id="{76D6AEBC-2761-490E-A402-89B8EE8961D9}"/>
              </a:ext>
            </a:extLst>
          </p:cNvPr>
          <p:cNvSpPr>
            <a:spLocks noGrp="1"/>
          </p:cNvSpPr>
          <p:nvPr>
            <p:ph type="pic" sz="quarter" idx="10"/>
            <p:custDataLst>
              <p:tags r:id="rId1"/>
            </p:custDataLst>
          </p:nvPr>
        </p:nvSpPr>
        <p:spPr>
          <a:xfrm>
            <a:off x="1663171" y="1780182"/>
            <a:ext cx="1298233" cy="1730977"/>
          </a:xfrm>
        </p:spPr>
        <p:txBody>
          <a:bodyPr/>
          <a:lstStyle>
            <a:lvl1pPr marL="0" indent="0" algn="ctr">
              <a:buNone/>
              <a:defRPr/>
            </a:lvl1pPr>
          </a:lstStyle>
          <a:p>
            <a:r>
              <a:rPr lang="en-US"/>
              <a:t>Click icon to add picture</a:t>
            </a:r>
            <a:endParaRPr lang="en-GB" dirty="0"/>
          </a:p>
        </p:txBody>
      </p:sp>
      <p:sp>
        <p:nvSpPr>
          <p:cNvPr id="14" name="Picture Placeholder 4">
            <a:extLst>
              <a:ext uri="{FF2B5EF4-FFF2-40B4-BE49-F238E27FC236}">
                <a16:creationId xmlns:a16="http://schemas.microsoft.com/office/drawing/2014/main" id="{9FE46912-868D-413B-B59D-9F5758C98866}"/>
              </a:ext>
            </a:extLst>
          </p:cNvPr>
          <p:cNvSpPr>
            <a:spLocks noGrp="1"/>
          </p:cNvSpPr>
          <p:nvPr>
            <p:ph type="pic" sz="quarter" idx="17"/>
            <p:custDataLst>
              <p:tags r:id="rId2"/>
            </p:custDataLst>
          </p:nvPr>
        </p:nvSpPr>
        <p:spPr>
          <a:xfrm>
            <a:off x="4249454" y="1780181"/>
            <a:ext cx="1298233" cy="1730977"/>
          </a:xfrm>
        </p:spPr>
        <p:txBody>
          <a:bodyPr/>
          <a:lstStyle>
            <a:lvl1pPr marL="0" indent="0" algn="ctr">
              <a:buNone/>
              <a:defRPr/>
            </a:lvl1pPr>
          </a:lstStyle>
          <a:p>
            <a:r>
              <a:rPr lang="en-US"/>
              <a:t>Click icon to add picture</a:t>
            </a:r>
            <a:endParaRPr lang="en-GB" dirty="0"/>
          </a:p>
        </p:txBody>
      </p:sp>
      <p:sp>
        <p:nvSpPr>
          <p:cNvPr id="17" name="Picture Placeholder 4">
            <a:extLst>
              <a:ext uri="{FF2B5EF4-FFF2-40B4-BE49-F238E27FC236}">
                <a16:creationId xmlns:a16="http://schemas.microsoft.com/office/drawing/2014/main" id="{3C5F6191-E11E-46C8-B866-C33A23D8896E}"/>
              </a:ext>
            </a:extLst>
          </p:cNvPr>
          <p:cNvSpPr>
            <a:spLocks noGrp="1"/>
          </p:cNvSpPr>
          <p:nvPr>
            <p:ph type="pic" sz="quarter" idx="20"/>
            <p:custDataLst>
              <p:tags r:id="rId3"/>
            </p:custDataLst>
          </p:nvPr>
        </p:nvSpPr>
        <p:spPr>
          <a:xfrm>
            <a:off x="6850858" y="1780181"/>
            <a:ext cx="1298233" cy="1730977"/>
          </a:xfrm>
        </p:spPr>
        <p:txBody>
          <a:bodyPr/>
          <a:lstStyle>
            <a:lvl1pPr marL="0" indent="0" algn="ctr">
              <a:buNone/>
              <a:defRPr/>
            </a:lvl1pPr>
          </a:lstStyle>
          <a:p>
            <a:r>
              <a:rPr lang="en-US"/>
              <a:t>Click icon to add picture</a:t>
            </a:r>
            <a:endParaRPr lang="en-GB" dirty="0"/>
          </a:p>
        </p:txBody>
      </p:sp>
      <p:sp>
        <p:nvSpPr>
          <p:cNvPr id="20" name="Picture Placeholder 4">
            <a:extLst>
              <a:ext uri="{FF2B5EF4-FFF2-40B4-BE49-F238E27FC236}">
                <a16:creationId xmlns:a16="http://schemas.microsoft.com/office/drawing/2014/main" id="{D94E49E1-C541-44EC-8A33-D5AA7FB48E54}"/>
              </a:ext>
            </a:extLst>
          </p:cNvPr>
          <p:cNvSpPr>
            <a:spLocks noGrp="1"/>
          </p:cNvSpPr>
          <p:nvPr>
            <p:ph type="pic" sz="quarter" idx="23"/>
            <p:custDataLst>
              <p:tags r:id="rId4"/>
            </p:custDataLst>
          </p:nvPr>
        </p:nvSpPr>
        <p:spPr>
          <a:xfrm>
            <a:off x="9452262" y="1746445"/>
            <a:ext cx="1298233" cy="1730977"/>
          </a:xfrm>
        </p:spPr>
        <p:txBody>
          <a:bodyPr/>
          <a:lstStyle>
            <a:lvl1pPr marL="0" indent="0" algn="ctr">
              <a:buNone/>
              <a:defRPr/>
            </a:lvl1pPr>
          </a:lstStyle>
          <a:p>
            <a:r>
              <a:rPr lang="en-US"/>
              <a:t>Click icon to add picture</a:t>
            </a:r>
            <a:endParaRPr lang="en-GB" dirty="0"/>
          </a:p>
        </p:txBody>
      </p:sp>
      <p:sp>
        <p:nvSpPr>
          <p:cNvPr id="25" name="Text Placeholder 6">
            <a:extLst>
              <a:ext uri="{FF2B5EF4-FFF2-40B4-BE49-F238E27FC236}">
                <a16:creationId xmlns:a16="http://schemas.microsoft.com/office/drawing/2014/main" id="{32EC53A6-1317-4283-B38F-A8BD396A5A4F}"/>
              </a:ext>
            </a:extLst>
          </p:cNvPr>
          <p:cNvSpPr>
            <a:spLocks noGrp="1"/>
          </p:cNvSpPr>
          <p:nvPr>
            <p:ph type="body" sz="quarter" idx="11"/>
            <p:custDataLst>
              <p:tags r:id="rId5"/>
            </p:custDataLst>
          </p:nvPr>
        </p:nvSpPr>
        <p:spPr>
          <a:xfrm>
            <a:off x="1646238" y="3691998"/>
            <a:ext cx="2340000" cy="1836933"/>
          </a:xfrm>
        </p:spPr>
        <p:txBody>
          <a:bodyPr/>
          <a:lstStyle>
            <a:lvl1pPr marL="0" indent="0">
              <a:lnSpc>
                <a:spcPct val="110000"/>
              </a:lnSpc>
              <a:spcBef>
                <a:spcPts val="0"/>
              </a:spcBef>
              <a:spcAft>
                <a:spcPts val="600"/>
              </a:spcAft>
              <a:buNone/>
              <a:defRPr sz="1200">
                <a:solidFill>
                  <a:srgbClr val="064F50"/>
                </a:solidFill>
                <a:latin typeface="+mj-lt"/>
              </a:defRPr>
            </a:lvl1pPr>
            <a:lvl2pPr marL="0" indent="0">
              <a:lnSpc>
                <a:spcPct val="110000"/>
              </a:lnSpc>
              <a:spcBef>
                <a:spcPts val="0"/>
              </a:spcBef>
              <a:spcAft>
                <a:spcPts val="600"/>
              </a:spcAft>
              <a:buNone/>
              <a:defRPr sz="1000">
                <a:solidFill>
                  <a:srgbClr val="D50032"/>
                </a:solidFill>
                <a:latin typeface="+mj-lt"/>
              </a:defRPr>
            </a:lvl2pPr>
            <a:lvl3pPr marL="0" indent="0">
              <a:lnSpc>
                <a:spcPct val="110000"/>
              </a:lnSpc>
              <a:spcBef>
                <a:spcPts val="0"/>
              </a:spcBef>
              <a:spcAft>
                <a:spcPts val="300"/>
              </a:spcAft>
              <a:buNone/>
              <a:defRPr sz="9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26" name="Text Placeholder 6">
            <a:extLst>
              <a:ext uri="{FF2B5EF4-FFF2-40B4-BE49-F238E27FC236}">
                <a16:creationId xmlns:a16="http://schemas.microsoft.com/office/drawing/2014/main" id="{32EC53A6-1317-4283-B38F-A8BD396A5A4F}"/>
              </a:ext>
            </a:extLst>
          </p:cNvPr>
          <p:cNvSpPr>
            <a:spLocks noGrp="1"/>
          </p:cNvSpPr>
          <p:nvPr>
            <p:ph type="body" sz="quarter" idx="30"/>
            <p:custDataLst>
              <p:tags r:id="rId6"/>
            </p:custDataLst>
          </p:nvPr>
        </p:nvSpPr>
        <p:spPr>
          <a:xfrm>
            <a:off x="4249454" y="3691997"/>
            <a:ext cx="2340000" cy="1836933"/>
          </a:xfrm>
        </p:spPr>
        <p:txBody>
          <a:bodyPr/>
          <a:lstStyle>
            <a:lvl1pPr marL="0" indent="0">
              <a:lnSpc>
                <a:spcPct val="110000"/>
              </a:lnSpc>
              <a:spcBef>
                <a:spcPts val="0"/>
              </a:spcBef>
              <a:spcAft>
                <a:spcPts val="600"/>
              </a:spcAft>
              <a:buNone/>
              <a:defRPr sz="1200">
                <a:solidFill>
                  <a:srgbClr val="064F50"/>
                </a:solidFill>
                <a:latin typeface="+mj-lt"/>
              </a:defRPr>
            </a:lvl1pPr>
            <a:lvl2pPr marL="0" indent="0">
              <a:lnSpc>
                <a:spcPct val="110000"/>
              </a:lnSpc>
              <a:spcBef>
                <a:spcPts val="0"/>
              </a:spcBef>
              <a:spcAft>
                <a:spcPts val="600"/>
              </a:spcAft>
              <a:buNone/>
              <a:defRPr sz="1000">
                <a:solidFill>
                  <a:srgbClr val="D50032"/>
                </a:solidFill>
                <a:latin typeface="+mj-lt"/>
              </a:defRPr>
            </a:lvl2pPr>
            <a:lvl3pPr marL="0" indent="0">
              <a:lnSpc>
                <a:spcPct val="110000"/>
              </a:lnSpc>
              <a:spcBef>
                <a:spcPts val="0"/>
              </a:spcBef>
              <a:spcAft>
                <a:spcPts val="300"/>
              </a:spcAft>
              <a:buNone/>
              <a:defRPr sz="9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27" name="Text Placeholder 6">
            <a:extLst>
              <a:ext uri="{FF2B5EF4-FFF2-40B4-BE49-F238E27FC236}">
                <a16:creationId xmlns:a16="http://schemas.microsoft.com/office/drawing/2014/main" id="{32EC53A6-1317-4283-B38F-A8BD396A5A4F}"/>
              </a:ext>
            </a:extLst>
          </p:cNvPr>
          <p:cNvSpPr>
            <a:spLocks noGrp="1"/>
          </p:cNvSpPr>
          <p:nvPr>
            <p:ph type="body" sz="quarter" idx="31"/>
            <p:custDataLst>
              <p:tags r:id="rId7"/>
            </p:custDataLst>
          </p:nvPr>
        </p:nvSpPr>
        <p:spPr>
          <a:xfrm>
            <a:off x="6852670" y="3691997"/>
            <a:ext cx="2340000" cy="1836933"/>
          </a:xfrm>
        </p:spPr>
        <p:txBody>
          <a:bodyPr/>
          <a:lstStyle>
            <a:lvl1pPr marL="0" indent="0">
              <a:lnSpc>
                <a:spcPct val="110000"/>
              </a:lnSpc>
              <a:spcBef>
                <a:spcPts val="0"/>
              </a:spcBef>
              <a:spcAft>
                <a:spcPts val="600"/>
              </a:spcAft>
              <a:buNone/>
              <a:defRPr sz="1200">
                <a:solidFill>
                  <a:srgbClr val="064F50"/>
                </a:solidFill>
                <a:latin typeface="+mj-lt"/>
              </a:defRPr>
            </a:lvl1pPr>
            <a:lvl2pPr marL="0" indent="0">
              <a:lnSpc>
                <a:spcPct val="110000"/>
              </a:lnSpc>
              <a:spcBef>
                <a:spcPts val="0"/>
              </a:spcBef>
              <a:spcAft>
                <a:spcPts val="600"/>
              </a:spcAft>
              <a:buNone/>
              <a:defRPr sz="1000">
                <a:solidFill>
                  <a:srgbClr val="D50032"/>
                </a:solidFill>
                <a:latin typeface="+mj-lt"/>
              </a:defRPr>
            </a:lvl2pPr>
            <a:lvl3pPr marL="0" indent="0">
              <a:lnSpc>
                <a:spcPct val="110000"/>
              </a:lnSpc>
              <a:spcBef>
                <a:spcPts val="0"/>
              </a:spcBef>
              <a:spcAft>
                <a:spcPts val="300"/>
              </a:spcAft>
              <a:buNone/>
              <a:defRPr sz="9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28" name="Text Placeholder 6">
            <a:extLst>
              <a:ext uri="{FF2B5EF4-FFF2-40B4-BE49-F238E27FC236}">
                <a16:creationId xmlns:a16="http://schemas.microsoft.com/office/drawing/2014/main" id="{32EC53A6-1317-4283-B38F-A8BD396A5A4F}"/>
              </a:ext>
            </a:extLst>
          </p:cNvPr>
          <p:cNvSpPr>
            <a:spLocks noGrp="1"/>
          </p:cNvSpPr>
          <p:nvPr>
            <p:ph type="body" sz="quarter" idx="32"/>
            <p:custDataLst>
              <p:tags r:id="rId8"/>
            </p:custDataLst>
          </p:nvPr>
        </p:nvSpPr>
        <p:spPr>
          <a:xfrm>
            <a:off x="9455886" y="3691998"/>
            <a:ext cx="2340000" cy="1836932"/>
          </a:xfrm>
        </p:spPr>
        <p:txBody>
          <a:bodyPr/>
          <a:lstStyle>
            <a:lvl1pPr marL="0" indent="0">
              <a:lnSpc>
                <a:spcPct val="110000"/>
              </a:lnSpc>
              <a:spcBef>
                <a:spcPts val="0"/>
              </a:spcBef>
              <a:spcAft>
                <a:spcPts val="600"/>
              </a:spcAft>
              <a:buNone/>
              <a:defRPr sz="1200">
                <a:solidFill>
                  <a:srgbClr val="064F50"/>
                </a:solidFill>
                <a:latin typeface="+mj-lt"/>
              </a:defRPr>
            </a:lvl1pPr>
            <a:lvl2pPr marL="0" indent="0">
              <a:lnSpc>
                <a:spcPct val="110000"/>
              </a:lnSpc>
              <a:spcBef>
                <a:spcPts val="0"/>
              </a:spcBef>
              <a:spcAft>
                <a:spcPts val="600"/>
              </a:spcAft>
              <a:buNone/>
              <a:defRPr sz="1000">
                <a:solidFill>
                  <a:srgbClr val="D50032"/>
                </a:solidFill>
                <a:latin typeface="+mj-lt"/>
              </a:defRPr>
            </a:lvl2pPr>
            <a:lvl3pPr marL="0" indent="0">
              <a:lnSpc>
                <a:spcPct val="110000"/>
              </a:lnSpc>
              <a:spcBef>
                <a:spcPts val="0"/>
              </a:spcBef>
              <a:spcAft>
                <a:spcPts val="300"/>
              </a:spcAft>
              <a:buNone/>
              <a:defRPr sz="9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193011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Four People Tan">
    <p:bg>
      <p:bgPr>
        <a:solidFill>
          <a:srgbClr val="EAE8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5" name="Picture Placeholder 4">
            <a:extLst>
              <a:ext uri="{FF2B5EF4-FFF2-40B4-BE49-F238E27FC236}">
                <a16:creationId xmlns:a16="http://schemas.microsoft.com/office/drawing/2014/main" id="{76D6AEBC-2761-490E-A402-89B8EE8961D9}"/>
              </a:ext>
            </a:extLst>
          </p:cNvPr>
          <p:cNvSpPr>
            <a:spLocks noGrp="1"/>
          </p:cNvSpPr>
          <p:nvPr>
            <p:ph type="pic" sz="quarter" idx="10"/>
            <p:custDataLst>
              <p:tags r:id="rId1"/>
            </p:custDataLst>
          </p:nvPr>
        </p:nvSpPr>
        <p:spPr>
          <a:xfrm>
            <a:off x="1663171" y="1780182"/>
            <a:ext cx="1298233" cy="1730977"/>
          </a:xfrm>
        </p:spPr>
        <p:txBody>
          <a:bodyPr/>
          <a:lstStyle>
            <a:lvl1pPr marL="0" indent="0" algn="ctr">
              <a:buNone/>
              <a:defRPr/>
            </a:lvl1pPr>
          </a:lstStyle>
          <a:p>
            <a:r>
              <a:rPr lang="en-US"/>
              <a:t>Click icon to add picture</a:t>
            </a:r>
            <a:endParaRPr lang="en-GB" dirty="0"/>
          </a:p>
        </p:txBody>
      </p:sp>
      <p:sp>
        <p:nvSpPr>
          <p:cNvPr id="14" name="Picture Placeholder 4">
            <a:extLst>
              <a:ext uri="{FF2B5EF4-FFF2-40B4-BE49-F238E27FC236}">
                <a16:creationId xmlns:a16="http://schemas.microsoft.com/office/drawing/2014/main" id="{9FE46912-868D-413B-B59D-9F5758C98866}"/>
              </a:ext>
            </a:extLst>
          </p:cNvPr>
          <p:cNvSpPr>
            <a:spLocks noGrp="1"/>
          </p:cNvSpPr>
          <p:nvPr>
            <p:ph type="pic" sz="quarter" idx="17"/>
            <p:custDataLst>
              <p:tags r:id="rId2"/>
            </p:custDataLst>
          </p:nvPr>
        </p:nvSpPr>
        <p:spPr>
          <a:xfrm>
            <a:off x="4249454" y="1780181"/>
            <a:ext cx="1298233" cy="1730977"/>
          </a:xfrm>
        </p:spPr>
        <p:txBody>
          <a:bodyPr/>
          <a:lstStyle>
            <a:lvl1pPr marL="0" indent="0" algn="ctr">
              <a:buNone/>
              <a:defRPr/>
            </a:lvl1pPr>
          </a:lstStyle>
          <a:p>
            <a:r>
              <a:rPr lang="en-US"/>
              <a:t>Click icon to add picture</a:t>
            </a:r>
            <a:endParaRPr lang="en-GB" dirty="0"/>
          </a:p>
        </p:txBody>
      </p:sp>
      <p:sp>
        <p:nvSpPr>
          <p:cNvPr id="17" name="Picture Placeholder 4">
            <a:extLst>
              <a:ext uri="{FF2B5EF4-FFF2-40B4-BE49-F238E27FC236}">
                <a16:creationId xmlns:a16="http://schemas.microsoft.com/office/drawing/2014/main" id="{3C5F6191-E11E-46C8-B866-C33A23D8896E}"/>
              </a:ext>
            </a:extLst>
          </p:cNvPr>
          <p:cNvSpPr>
            <a:spLocks noGrp="1"/>
          </p:cNvSpPr>
          <p:nvPr>
            <p:ph type="pic" sz="quarter" idx="20"/>
            <p:custDataLst>
              <p:tags r:id="rId3"/>
            </p:custDataLst>
          </p:nvPr>
        </p:nvSpPr>
        <p:spPr>
          <a:xfrm>
            <a:off x="6850858" y="1780181"/>
            <a:ext cx="1298233" cy="1730977"/>
          </a:xfrm>
        </p:spPr>
        <p:txBody>
          <a:bodyPr/>
          <a:lstStyle>
            <a:lvl1pPr marL="0" indent="0" algn="ctr">
              <a:buNone/>
              <a:defRPr/>
            </a:lvl1pPr>
          </a:lstStyle>
          <a:p>
            <a:r>
              <a:rPr lang="en-US"/>
              <a:t>Click icon to add picture</a:t>
            </a:r>
            <a:endParaRPr lang="en-GB" dirty="0"/>
          </a:p>
        </p:txBody>
      </p:sp>
      <p:sp>
        <p:nvSpPr>
          <p:cNvPr id="20" name="Picture Placeholder 4">
            <a:extLst>
              <a:ext uri="{FF2B5EF4-FFF2-40B4-BE49-F238E27FC236}">
                <a16:creationId xmlns:a16="http://schemas.microsoft.com/office/drawing/2014/main" id="{D94E49E1-C541-44EC-8A33-D5AA7FB48E54}"/>
              </a:ext>
            </a:extLst>
          </p:cNvPr>
          <p:cNvSpPr>
            <a:spLocks noGrp="1"/>
          </p:cNvSpPr>
          <p:nvPr>
            <p:ph type="pic" sz="quarter" idx="23"/>
            <p:custDataLst>
              <p:tags r:id="rId4"/>
            </p:custDataLst>
          </p:nvPr>
        </p:nvSpPr>
        <p:spPr>
          <a:xfrm>
            <a:off x="9452262" y="1746445"/>
            <a:ext cx="1298233" cy="1730977"/>
          </a:xfrm>
        </p:spPr>
        <p:txBody>
          <a:bodyPr/>
          <a:lstStyle>
            <a:lvl1pPr marL="0" indent="0" algn="ctr">
              <a:buNone/>
              <a:defRPr/>
            </a:lvl1pPr>
          </a:lstStyle>
          <a:p>
            <a:r>
              <a:rPr lang="en-US"/>
              <a:t>Click icon to add picture</a:t>
            </a:r>
            <a:endParaRPr lang="en-GB" dirty="0"/>
          </a:p>
        </p:txBody>
      </p:sp>
      <p:sp>
        <p:nvSpPr>
          <p:cNvPr id="25" name="Text Placeholder 6">
            <a:extLst>
              <a:ext uri="{FF2B5EF4-FFF2-40B4-BE49-F238E27FC236}">
                <a16:creationId xmlns:a16="http://schemas.microsoft.com/office/drawing/2014/main" id="{32EC53A6-1317-4283-B38F-A8BD396A5A4F}"/>
              </a:ext>
            </a:extLst>
          </p:cNvPr>
          <p:cNvSpPr>
            <a:spLocks noGrp="1"/>
          </p:cNvSpPr>
          <p:nvPr>
            <p:ph type="body" sz="quarter" idx="11"/>
            <p:custDataLst>
              <p:tags r:id="rId5"/>
            </p:custDataLst>
          </p:nvPr>
        </p:nvSpPr>
        <p:spPr>
          <a:xfrm>
            <a:off x="1646238" y="3691998"/>
            <a:ext cx="2340000" cy="1836933"/>
          </a:xfrm>
        </p:spPr>
        <p:txBody>
          <a:bodyPr/>
          <a:lstStyle>
            <a:lvl1pPr marL="0" indent="0">
              <a:lnSpc>
                <a:spcPct val="110000"/>
              </a:lnSpc>
              <a:spcBef>
                <a:spcPts val="0"/>
              </a:spcBef>
              <a:spcAft>
                <a:spcPts val="600"/>
              </a:spcAft>
              <a:buNone/>
              <a:defRPr sz="1200">
                <a:solidFill>
                  <a:srgbClr val="064F50"/>
                </a:solidFill>
                <a:latin typeface="+mj-lt"/>
              </a:defRPr>
            </a:lvl1pPr>
            <a:lvl2pPr marL="0" indent="0">
              <a:lnSpc>
                <a:spcPct val="110000"/>
              </a:lnSpc>
              <a:spcBef>
                <a:spcPts val="0"/>
              </a:spcBef>
              <a:spcAft>
                <a:spcPts val="600"/>
              </a:spcAft>
              <a:buNone/>
              <a:defRPr sz="1000">
                <a:solidFill>
                  <a:srgbClr val="D50032"/>
                </a:solidFill>
                <a:latin typeface="+mj-lt"/>
              </a:defRPr>
            </a:lvl2pPr>
            <a:lvl3pPr marL="0" indent="0">
              <a:lnSpc>
                <a:spcPct val="110000"/>
              </a:lnSpc>
              <a:spcBef>
                <a:spcPts val="0"/>
              </a:spcBef>
              <a:spcAft>
                <a:spcPts val="300"/>
              </a:spcAft>
              <a:buNone/>
              <a:defRPr sz="9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26" name="Text Placeholder 6">
            <a:extLst>
              <a:ext uri="{FF2B5EF4-FFF2-40B4-BE49-F238E27FC236}">
                <a16:creationId xmlns:a16="http://schemas.microsoft.com/office/drawing/2014/main" id="{32EC53A6-1317-4283-B38F-A8BD396A5A4F}"/>
              </a:ext>
            </a:extLst>
          </p:cNvPr>
          <p:cNvSpPr>
            <a:spLocks noGrp="1"/>
          </p:cNvSpPr>
          <p:nvPr>
            <p:ph type="body" sz="quarter" idx="30"/>
            <p:custDataLst>
              <p:tags r:id="rId6"/>
            </p:custDataLst>
          </p:nvPr>
        </p:nvSpPr>
        <p:spPr>
          <a:xfrm>
            <a:off x="4249454" y="3691997"/>
            <a:ext cx="2340000" cy="1836933"/>
          </a:xfrm>
        </p:spPr>
        <p:txBody>
          <a:bodyPr/>
          <a:lstStyle>
            <a:lvl1pPr marL="0" indent="0">
              <a:lnSpc>
                <a:spcPct val="110000"/>
              </a:lnSpc>
              <a:spcBef>
                <a:spcPts val="0"/>
              </a:spcBef>
              <a:spcAft>
                <a:spcPts val="600"/>
              </a:spcAft>
              <a:buNone/>
              <a:defRPr sz="1200">
                <a:solidFill>
                  <a:srgbClr val="064F50"/>
                </a:solidFill>
                <a:latin typeface="+mj-lt"/>
              </a:defRPr>
            </a:lvl1pPr>
            <a:lvl2pPr marL="0" indent="0">
              <a:lnSpc>
                <a:spcPct val="110000"/>
              </a:lnSpc>
              <a:spcBef>
                <a:spcPts val="0"/>
              </a:spcBef>
              <a:spcAft>
                <a:spcPts val="600"/>
              </a:spcAft>
              <a:buNone/>
              <a:defRPr sz="1000">
                <a:solidFill>
                  <a:srgbClr val="D50032"/>
                </a:solidFill>
                <a:latin typeface="+mj-lt"/>
              </a:defRPr>
            </a:lvl2pPr>
            <a:lvl3pPr marL="0" indent="0">
              <a:lnSpc>
                <a:spcPct val="110000"/>
              </a:lnSpc>
              <a:spcBef>
                <a:spcPts val="0"/>
              </a:spcBef>
              <a:spcAft>
                <a:spcPts val="300"/>
              </a:spcAft>
              <a:buNone/>
              <a:defRPr sz="9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27" name="Text Placeholder 6">
            <a:extLst>
              <a:ext uri="{FF2B5EF4-FFF2-40B4-BE49-F238E27FC236}">
                <a16:creationId xmlns:a16="http://schemas.microsoft.com/office/drawing/2014/main" id="{32EC53A6-1317-4283-B38F-A8BD396A5A4F}"/>
              </a:ext>
            </a:extLst>
          </p:cNvPr>
          <p:cNvSpPr>
            <a:spLocks noGrp="1"/>
          </p:cNvSpPr>
          <p:nvPr>
            <p:ph type="body" sz="quarter" idx="31"/>
            <p:custDataLst>
              <p:tags r:id="rId7"/>
            </p:custDataLst>
          </p:nvPr>
        </p:nvSpPr>
        <p:spPr>
          <a:xfrm>
            <a:off x="6852670" y="3691997"/>
            <a:ext cx="2340000" cy="1836933"/>
          </a:xfrm>
        </p:spPr>
        <p:txBody>
          <a:bodyPr/>
          <a:lstStyle>
            <a:lvl1pPr marL="0" indent="0">
              <a:lnSpc>
                <a:spcPct val="110000"/>
              </a:lnSpc>
              <a:spcBef>
                <a:spcPts val="0"/>
              </a:spcBef>
              <a:spcAft>
                <a:spcPts val="600"/>
              </a:spcAft>
              <a:buNone/>
              <a:defRPr sz="1200">
                <a:solidFill>
                  <a:srgbClr val="064F50"/>
                </a:solidFill>
                <a:latin typeface="+mj-lt"/>
              </a:defRPr>
            </a:lvl1pPr>
            <a:lvl2pPr marL="0" indent="0">
              <a:lnSpc>
                <a:spcPct val="110000"/>
              </a:lnSpc>
              <a:spcBef>
                <a:spcPts val="0"/>
              </a:spcBef>
              <a:spcAft>
                <a:spcPts val="600"/>
              </a:spcAft>
              <a:buNone/>
              <a:defRPr sz="1000">
                <a:solidFill>
                  <a:srgbClr val="D50032"/>
                </a:solidFill>
                <a:latin typeface="+mj-lt"/>
              </a:defRPr>
            </a:lvl2pPr>
            <a:lvl3pPr marL="0" indent="0">
              <a:lnSpc>
                <a:spcPct val="110000"/>
              </a:lnSpc>
              <a:spcBef>
                <a:spcPts val="0"/>
              </a:spcBef>
              <a:spcAft>
                <a:spcPts val="300"/>
              </a:spcAft>
              <a:buNone/>
              <a:defRPr sz="9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28" name="Text Placeholder 6">
            <a:extLst>
              <a:ext uri="{FF2B5EF4-FFF2-40B4-BE49-F238E27FC236}">
                <a16:creationId xmlns:a16="http://schemas.microsoft.com/office/drawing/2014/main" id="{32EC53A6-1317-4283-B38F-A8BD396A5A4F}"/>
              </a:ext>
            </a:extLst>
          </p:cNvPr>
          <p:cNvSpPr>
            <a:spLocks noGrp="1"/>
          </p:cNvSpPr>
          <p:nvPr>
            <p:ph type="body" sz="quarter" idx="32"/>
            <p:custDataLst>
              <p:tags r:id="rId8"/>
            </p:custDataLst>
          </p:nvPr>
        </p:nvSpPr>
        <p:spPr>
          <a:xfrm>
            <a:off x="9455886" y="3691998"/>
            <a:ext cx="2340000" cy="1836932"/>
          </a:xfrm>
        </p:spPr>
        <p:txBody>
          <a:bodyPr/>
          <a:lstStyle>
            <a:lvl1pPr marL="0" indent="0">
              <a:lnSpc>
                <a:spcPct val="110000"/>
              </a:lnSpc>
              <a:spcBef>
                <a:spcPts val="0"/>
              </a:spcBef>
              <a:spcAft>
                <a:spcPts val="600"/>
              </a:spcAft>
              <a:buNone/>
              <a:defRPr sz="1200">
                <a:solidFill>
                  <a:srgbClr val="064F50"/>
                </a:solidFill>
                <a:latin typeface="+mj-lt"/>
              </a:defRPr>
            </a:lvl1pPr>
            <a:lvl2pPr marL="0" indent="0">
              <a:lnSpc>
                <a:spcPct val="110000"/>
              </a:lnSpc>
              <a:spcBef>
                <a:spcPts val="0"/>
              </a:spcBef>
              <a:spcAft>
                <a:spcPts val="600"/>
              </a:spcAft>
              <a:buNone/>
              <a:defRPr sz="1000">
                <a:solidFill>
                  <a:srgbClr val="D50032"/>
                </a:solidFill>
                <a:latin typeface="+mj-lt"/>
              </a:defRPr>
            </a:lvl2pPr>
            <a:lvl3pPr marL="0" indent="0">
              <a:lnSpc>
                <a:spcPct val="110000"/>
              </a:lnSpc>
              <a:spcBef>
                <a:spcPts val="0"/>
              </a:spcBef>
              <a:spcAft>
                <a:spcPts val="300"/>
              </a:spcAft>
              <a:buNone/>
              <a:defRPr sz="9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8100177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Four People Two Ro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5" name="Picture Placeholder 4">
            <a:extLst>
              <a:ext uri="{FF2B5EF4-FFF2-40B4-BE49-F238E27FC236}">
                <a16:creationId xmlns:a16="http://schemas.microsoft.com/office/drawing/2014/main" id="{76D6AEBC-2761-490E-A402-89B8EE8961D9}"/>
              </a:ext>
            </a:extLst>
          </p:cNvPr>
          <p:cNvSpPr>
            <a:spLocks noGrp="1"/>
          </p:cNvSpPr>
          <p:nvPr>
            <p:ph type="pic" sz="quarter" idx="10"/>
            <p:custDataLst>
              <p:tags r:id="rId1"/>
            </p:custDataLst>
          </p:nvPr>
        </p:nvSpPr>
        <p:spPr>
          <a:xfrm>
            <a:off x="1663171" y="1743633"/>
            <a:ext cx="1298233" cy="1731600"/>
          </a:xfrm>
        </p:spPr>
        <p:txBody>
          <a:bodyPr/>
          <a:lstStyle>
            <a:lvl1pPr marL="0" indent="0" algn="ctr">
              <a:buNone/>
              <a:defRPr/>
            </a:lvl1pPr>
          </a:lstStyle>
          <a:p>
            <a:r>
              <a:rPr lang="en-US"/>
              <a:t>Click icon to add picture</a:t>
            </a:r>
            <a:endParaRPr lang="en-GB" dirty="0"/>
          </a:p>
        </p:txBody>
      </p:sp>
      <p:sp>
        <p:nvSpPr>
          <p:cNvPr id="23" name="Picture Placeholder 4">
            <a:extLst>
              <a:ext uri="{FF2B5EF4-FFF2-40B4-BE49-F238E27FC236}">
                <a16:creationId xmlns:a16="http://schemas.microsoft.com/office/drawing/2014/main" id="{2898778C-8796-4C91-8C67-A20F7D67D567}"/>
              </a:ext>
            </a:extLst>
          </p:cNvPr>
          <p:cNvSpPr>
            <a:spLocks noGrp="1"/>
          </p:cNvSpPr>
          <p:nvPr>
            <p:ph type="pic" sz="quarter" idx="20"/>
            <p:custDataLst>
              <p:tags r:id="rId2"/>
            </p:custDataLst>
          </p:nvPr>
        </p:nvSpPr>
        <p:spPr>
          <a:xfrm>
            <a:off x="1663171" y="3861682"/>
            <a:ext cx="1298233" cy="1730977"/>
          </a:xfrm>
        </p:spPr>
        <p:txBody>
          <a:bodyPr/>
          <a:lstStyle>
            <a:lvl1pPr marL="0" indent="0" algn="ctr">
              <a:buNone/>
              <a:defRPr/>
            </a:lvl1pPr>
          </a:lstStyle>
          <a:p>
            <a:r>
              <a:rPr lang="en-US"/>
              <a:t>Click icon to add picture</a:t>
            </a:r>
            <a:endParaRPr lang="en-GB" dirty="0"/>
          </a:p>
        </p:txBody>
      </p:sp>
      <p:sp>
        <p:nvSpPr>
          <p:cNvPr id="26" name="Picture Placeholder 4">
            <a:extLst>
              <a:ext uri="{FF2B5EF4-FFF2-40B4-BE49-F238E27FC236}">
                <a16:creationId xmlns:a16="http://schemas.microsoft.com/office/drawing/2014/main" id="{416D390A-0321-4E81-AF30-1714107C4200}"/>
              </a:ext>
            </a:extLst>
          </p:cNvPr>
          <p:cNvSpPr>
            <a:spLocks noGrp="1"/>
          </p:cNvSpPr>
          <p:nvPr>
            <p:ph type="pic" sz="quarter" idx="23"/>
            <p:custDataLst>
              <p:tags r:id="rId3"/>
            </p:custDataLst>
          </p:nvPr>
        </p:nvSpPr>
        <p:spPr>
          <a:xfrm>
            <a:off x="6213736" y="1743632"/>
            <a:ext cx="1298233" cy="1730977"/>
          </a:xfrm>
        </p:spPr>
        <p:txBody>
          <a:bodyPr/>
          <a:lstStyle>
            <a:lvl1pPr marL="0" indent="0" algn="ctr">
              <a:buNone/>
              <a:defRPr/>
            </a:lvl1pPr>
          </a:lstStyle>
          <a:p>
            <a:r>
              <a:rPr lang="en-US"/>
              <a:t>Click icon to add picture</a:t>
            </a:r>
            <a:endParaRPr lang="en-GB" dirty="0"/>
          </a:p>
        </p:txBody>
      </p:sp>
      <p:sp>
        <p:nvSpPr>
          <p:cNvPr id="29" name="Picture Placeholder 4">
            <a:extLst>
              <a:ext uri="{FF2B5EF4-FFF2-40B4-BE49-F238E27FC236}">
                <a16:creationId xmlns:a16="http://schemas.microsoft.com/office/drawing/2014/main" id="{C4D78D69-9674-4123-A5DB-C7D8604A85B8}"/>
              </a:ext>
            </a:extLst>
          </p:cNvPr>
          <p:cNvSpPr>
            <a:spLocks noGrp="1"/>
          </p:cNvSpPr>
          <p:nvPr>
            <p:ph type="pic" sz="quarter" idx="26"/>
            <p:custDataLst>
              <p:tags r:id="rId4"/>
            </p:custDataLst>
          </p:nvPr>
        </p:nvSpPr>
        <p:spPr>
          <a:xfrm>
            <a:off x="6213736" y="3861682"/>
            <a:ext cx="1298233" cy="1730977"/>
          </a:xfrm>
        </p:spPr>
        <p:txBody>
          <a:bodyPr/>
          <a:lstStyle>
            <a:lvl1pPr marL="0" indent="0" algn="ctr">
              <a:buNone/>
              <a:defRPr/>
            </a:lvl1pPr>
          </a:lstStyle>
          <a:p>
            <a:r>
              <a:rPr lang="en-US"/>
              <a:t>Click icon to add picture</a:t>
            </a:r>
            <a:endParaRPr lang="en-GB" dirty="0"/>
          </a:p>
        </p:txBody>
      </p:sp>
      <p:sp>
        <p:nvSpPr>
          <p:cNvPr id="24" name="Text Placeholder 6">
            <a:extLst>
              <a:ext uri="{FF2B5EF4-FFF2-40B4-BE49-F238E27FC236}">
                <a16:creationId xmlns:a16="http://schemas.microsoft.com/office/drawing/2014/main" id="{32EC53A6-1317-4283-B38F-A8BD396A5A4F}"/>
              </a:ext>
            </a:extLst>
          </p:cNvPr>
          <p:cNvSpPr>
            <a:spLocks noGrp="1"/>
          </p:cNvSpPr>
          <p:nvPr>
            <p:ph type="body" sz="quarter" idx="11"/>
            <p:custDataLst>
              <p:tags r:id="rId5"/>
            </p:custDataLst>
          </p:nvPr>
        </p:nvSpPr>
        <p:spPr>
          <a:xfrm>
            <a:off x="3168878" y="1764442"/>
            <a:ext cx="2820283" cy="1731600"/>
          </a:xfrm>
        </p:spPr>
        <p:txBody>
          <a:bodyPr/>
          <a:lstStyle>
            <a:lvl1pPr marL="0" indent="0">
              <a:lnSpc>
                <a:spcPct val="110000"/>
              </a:lnSpc>
              <a:spcBef>
                <a:spcPts val="0"/>
              </a:spcBef>
              <a:spcAft>
                <a:spcPts val="600"/>
              </a:spcAft>
              <a:buNone/>
              <a:defRPr sz="1200">
                <a:solidFill>
                  <a:srgbClr val="064F50"/>
                </a:solidFill>
                <a:latin typeface="+mj-lt"/>
              </a:defRPr>
            </a:lvl1pPr>
            <a:lvl2pPr marL="0" indent="0">
              <a:lnSpc>
                <a:spcPct val="110000"/>
              </a:lnSpc>
              <a:spcBef>
                <a:spcPts val="0"/>
              </a:spcBef>
              <a:spcAft>
                <a:spcPts val="600"/>
              </a:spcAft>
              <a:buNone/>
              <a:defRPr sz="1000">
                <a:solidFill>
                  <a:srgbClr val="D50032"/>
                </a:solidFill>
                <a:latin typeface="+mj-lt"/>
              </a:defRPr>
            </a:lvl2pPr>
            <a:lvl3pPr marL="0" indent="0">
              <a:lnSpc>
                <a:spcPct val="110000"/>
              </a:lnSpc>
              <a:spcBef>
                <a:spcPts val="0"/>
              </a:spcBef>
              <a:spcAft>
                <a:spcPts val="300"/>
              </a:spcAft>
              <a:buNone/>
              <a:defRPr sz="9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25" name="Text Placeholder 6">
            <a:extLst>
              <a:ext uri="{FF2B5EF4-FFF2-40B4-BE49-F238E27FC236}">
                <a16:creationId xmlns:a16="http://schemas.microsoft.com/office/drawing/2014/main" id="{32EC53A6-1317-4283-B38F-A8BD396A5A4F}"/>
              </a:ext>
            </a:extLst>
          </p:cNvPr>
          <p:cNvSpPr>
            <a:spLocks noGrp="1"/>
          </p:cNvSpPr>
          <p:nvPr>
            <p:ph type="body" sz="quarter" idx="27"/>
            <p:custDataLst>
              <p:tags r:id="rId6"/>
            </p:custDataLst>
          </p:nvPr>
        </p:nvSpPr>
        <p:spPr>
          <a:xfrm>
            <a:off x="7736544" y="1764441"/>
            <a:ext cx="2820283" cy="1731600"/>
          </a:xfrm>
        </p:spPr>
        <p:txBody>
          <a:bodyPr/>
          <a:lstStyle>
            <a:lvl1pPr marL="0" indent="0">
              <a:lnSpc>
                <a:spcPct val="110000"/>
              </a:lnSpc>
              <a:spcBef>
                <a:spcPts val="0"/>
              </a:spcBef>
              <a:spcAft>
                <a:spcPts val="600"/>
              </a:spcAft>
              <a:buNone/>
              <a:defRPr sz="1200">
                <a:solidFill>
                  <a:srgbClr val="064F50"/>
                </a:solidFill>
                <a:latin typeface="+mj-lt"/>
              </a:defRPr>
            </a:lvl1pPr>
            <a:lvl2pPr marL="0" indent="0">
              <a:lnSpc>
                <a:spcPct val="110000"/>
              </a:lnSpc>
              <a:spcBef>
                <a:spcPts val="0"/>
              </a:spcBef>
              <a:spcAft>
                <a:spcPts val="600"/>
              </a:spcAft>
              <a:buNone/>
              <a:defRPr sz="1000">
                <a:solidFill>
                  <a:srgbClr val="D50032"/>
                </a:solidFill>
                <a:latin typeface="+mj-lt"/>
              </a:defRPr>
            </a:lvl2pPr>
            <a:lvl3pPr marL="0" indent="0">
              <a:lnSpc>
                <a:spcPct val="110000"/>
              </a:lnSpc>
              <a:spcBef>
                <a:spcPts val="0"/>
              </a:spcBef>
              <a:spcAft>
                <a:spcPts val="300"/>
              </a:spcAft>
              <a:buNone/>
              <a:defRPr sz="9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27" name="Text Placeholder 6">
            <a:extLst>
              <a:ext uri="{FF2B5EF4-FFF2-40B4-BE49-F238E27FC236}">
                <a16:creationId xmlns:a16="http://schemas.microsoft.com/office/drawing/2014/main" id="{32EC53A6-1317-4283-B38F-A8BD396A5A4F}"/>
              </a:ext>
            </a:extLst>
          </p:cNvPr>
          <p:cNvSpPr>
            <a:spLocks noGrp="1"/>
          </p:cNvSpPr>
          <p:nvPr>
            <p:ph type="body" sz="quarter" idx="28"/>
            <p:custDataLst>
              <p:tags r:id="rId7"/>
            </p:custDataLst>
          </p:nvPr>
        </p:nvSpPr>
        <p:spPr>
          <a:xfrm>
            <a:off x="3163161" y="3861681"/>
            <a:ext cx="2820283" cy="1731600"/>
          </a:xfrm>
        </p:spPr>
        <p:txBody>
          <a:bodyPr/>
          <a:lstStyle>
            <a:lvl1pPr marL="0" indent="0">
              <a:lnSpc>
                <a:spcPct val="110000"/>
              </a:lnSpc>
              <a:spcBef>
                <a:spcPts val="0"/>
              </a:spcBef>
              <a:spcAft>
                <a:spcPts val="600"/>
              </a:spcAft>
              <a:buNone/>
              <a:defRPr sz="1200">
                <a:solidFill>
                  <a:srgbClr val="064F50"/>
                </a:solidFill>
                <a:latin typeface="+mj-lt"/>
              </a:defRPr>
            </a:lvl1pPr>
            <a:lvl2pPr marL="0" indent="0">
              <a:lnSpc>
                <a:spcPct val="110000"/>
              </a:lnSpc>
              <a:spcBef>
                <a:spcPts val="0"/>
              </a:spcBef>
              <a:spcAft>
                <a:spcPts val="600"/>
              </a:spcAft>
              <a:buNone/>
              <a:defRPr sz="1000">
                <a:solidFill>
                  <a:srgbClr val="D50032"/>
                </a:solidFill>
                <a:latin typeface="+mj-lt"/>
              </a:defRPr>
            </a:lvl2pPr>
            <a:lvl3pPr marL="0" indent="0">
              <a:lnSpc>
                <a:spcPct val="110000"/>
              </a:lnSpc>
              <a:spcBef>
                <a:spcPts val="0"/>
              </a:spcBef>
              <a:spcAft>
                <a:spcPts val="300"/>
              </a:spcAft>
              <a:buNone/>
              <a:defRPr sz="9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28" name="Text Placeholder 6">
            <a:extLst>
              <a:ext uri="{FF2B5EF4-FFF2-40B4-BE49-F238E27FC236}">
                <a16:creationId xmlns:a16="http://schemas.microsoft.com/office/drawing/2014/main" id="{32EC53A6-1317-4283-B38F-A8BD396A5A4F}"/>
              </a:ext>
            </a:extLst>
          </p:cNvPr>
          <p:cNvSpPr>
            <a:spLocks noGrp="1"/>
          </p:cNvSpPr>
          <p:nvPr>
            <p:ph type="body" sz="quarter" idx="29"/>
            <p:custDataLst>
              <p:tags r:id="rId8"/>
            </p:custDataLst>
          </p:nvPr>
        </p:nvSpPr>
        <p:spPr>
          <a:xfrm>
            <a:off x="7720957" y="3861681"/>
            <a:ext cx="2820283" cy="1731600"/>
          </a:xfrm>
        </p:spPr>
        <p:txBody>
          <a:bodyPr/>
          <a:lstStyle>
            <a:lvl1pPr marL="0" indent="0">
              <a:lnSpc>
                <a:spcPct val="110000"/>
              </a:lnSpc>
              <a:spcBef>
                <a:spcPts val="0"/>
              </a:spcBef>
              <a:spcAft>
                <a:spcPts val="600"/>
              </a:spcAft>
              <a:buNone/>
              <a:defRPr sz="1200">
                <a:solidFill>
                  <a:srgbClr val="064F50"/>
                </a:solidFill>
                <a:latin typeface="+mj-lt"/>
              </a:defRPr>
            </a:lvl1pPr>
            <a:lvl2pPr marL="0" indent="0">
              <a:lnSpc>
                <a:spcPct val="110000"/>
              </a:lnSpc>
              <a:spcBef>
                <a:spcPts val="0"/>
              </a:spcBef>
              <a:spcAft>
                <a:spcPts val="600"/>
              </a:spcAft>
              <a:buNone/>
              <a:defRPr sz="1000">
                <a:solidFill>
                  <a:srgbClr val="D50032"/>
                </a:solidFill>
                <a:latin typeface="+mj-lt"/>
              </a:defRPr>
            </a:lvl2pPr>
            <a:lvl3pPr marL="0" indent="0">
              <a:lnSpc>
                <a:spcPct val="110000"/>
              </a:lnSpc>
              <a:spcBef>
                <a:spcPts val="0"/>
              </a:spcBef>
              <a:spcAft>
                <a:spcPts val="300"/>
              </a:spcAft>
              <a:buNone/>
              <a:defRPr sz="9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700528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Four People Two Rows Tan">
    <p:bg>
      <p:bgPr>
        <a:solidFill>
          <a:srgbClr val="EAE8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5" name="Picture Placeholder 4">
            <a:extLst>
              <a:ext uri="{FF2B5EF4-FFF2-40B4-BE49-F238E27FC236}">
                <a16:creationId xmlns:a16="http://schemas.microsoft.com/office/drawing/2014/main" id="{76D6AEBC-2761-490E-A402-89B8EE8961D9}"/>
              </a:ext>
            </a:extLst>
          </p:cNvPr>
          <p:cNvSpPr>
            <a:spLocks noGrp="1"/>
          </p:cNvSpPr>
          <p:nvPr>
            <p:ph type="pic" sz="quarter" idx="10"/>
            <p:custDataLst>
              <p:tags r:id="rId1"/>
            </p:custDataLst>
          </p:nvPr>
        </p:nvSpPr>
        <p:spPr>
          <a:xfrm>
            <a:off x="1663171" y="1753257"/>
            <a:ext cx="1298233" cy="1730977"/>
          </a:xfrm>
        </p:spPr>
        <p:txBody>
          <a:bodyPr/>
          <a:lstStyle>
            <a:lvl1pPr marL="0" indent="0" algn="ctr">
              <a:buNone/>
              <a:defRPr/>
            </a:lvl1pPr>
          </a:lstStyle>
          <a:p>
            <a:r>
              <a:rPr lang="en-US"/>
              <a:t>Click icon to add picture</a:t>
            </a:r>
            <a:endParaRPr lang="en-GB" dirty="0"/>
          </a:p>
        </p:txBody>
      </p:sp>
      <p:sp>
        <p:nvSpPr>
          <p:cNvPr id="23" name="Picture Placeholder 4">
            <a:extLst>
              <a:ext uri="{FF2B5EF4-FFF2-40B4-BE49-F238E27FC236}">
                <a16:creationId xmlns:a16="http://schemas.microsoft.com/office/drawing/2014/main" id="{2898778C-8796-4C91-8C67-A20F7D67D567}"/>
              </a:ext>
            </a:extLst>
          </p:cNvPr>
          <p:cNvSpPr>
            <a:spLocks noGrp="1"/>
          </p:cNvSpPr>
          <p:nvPr>
            <p:ph type="pic" sz="quarter" idx="20"/>
            <p:custDataLst>
              <p:tags r:id="rId2"/>
            </p:custDataLst>
          </p:nvPr>
        </p:nvSpPr>
        <p:spPr>
          <a:xfrm>
            <a:off x="1663171" y="3861682"/>
            <a:ext cx="1298233" cy="1730977"/>
          </a:xfrm>
        </p:spPr>
        <p:txBody>
          <a:bodyPr/>
          <a:lstStyle>
            <a:lvl1pPr marL="0" indent="0" algn="ctr">
              <a:buNone/>
              <a:defRPr/>
            </a:lvl1pPr>
          </a:lstStyle>
          <a:p>
            <a:r>
              <a:rPr lang="en-US"/>
              <a:t>Click icon to add picture</a:t>
            </a:r>
            <a:endParaRPr lang="en-GB" dirty="0"/>
          </a:p>
        </p:txBody>
      </p:sp>
      <p:sp>
        <p:nvSpPr>
          <p:cNvPr id="26" name="Picture Placeholder 4">
            <a:extLst>
              <a:ext uri="{FF2B5EF4-FFF2-40B4-BE49-F238E27FC236}">
                <a16:creationId xmlns:a16="http://schemas.microsoft.com/office/drawing/2014/main" id="{416D390A-0321-4E81-AF30-1714107C4200}"/>
              </a:ext>
            </a:extLst>
          </p:cNvPr>
          <p:cNvSpPr>
            <a:spLocks noGrp="1"/>
          </p:cNvSpPr>
          <p:nvPr>
            <p:ph type="pic" sz="quarter" idx="23"/>
            <p:custDataLst>
              <p:tags r:id="rId3"/>
            </p:custDataLst>
          </p:nvPr>
        </p:nvSpPr>
        <p:spPr>
          <a:xfrm>
            <a:off x="6213736" y="1753257"/>
            <a:ext cx="1298233" cy="1730977"/>
          </a:xfrm>
        </p:spPr>
        <p:txBody>
          <a:bodyPr/>
          <a:lstStyle>
            <a:lvl1pPr marL="0" indent="0" algn="ctr">
              <a:buNone/>
              <a:defRPr/>
            </a:lvl1pPr>
          </a:lstStyle>
          <a:p>
            <a:r>
              <a:rPr lang="en-US"/>
              <a:t>Click icon to add picture</a:t>
            </a:r>
            <a:endParaRPr lang="en-GB" dirty="0"/>
          </a:p>
        </p:txBody>
      </p:sp>
      <p:sp>
        <p:nvSpPr>
          <p:cNvPr id="29" name="Picture Placeholder 4">
            <a:extLst>
              <a:ext uri="{FF2B5EF4-FFF2-40B4-BE49-F238E27FC236}">
                <a16:creationId xmlns:a16="http://schemas.microsoft.com/office/drawing/2014/main" id="{C4D78D69-9674-4123-A5DB-C7D8604A85B8}"/>
              </a:ext>
            </a:extLst>
          </p:cNvPr>
          <p:cNvSpPr>
            <a:spLocks noGrp="1"/>
          </p:cNvSpPr>
          <p:nvPr>
            <p:ph type="pic" sz="quarter" idx="26"/>
            <p:custDataLst>
              <p:tags r:id="rId4"/>
            </p:custDataLst>
          </p:nvPr>
        </p:nvSpPr>
        <p:spPr>
          <a:xfrm>
            <a:off x="6213736" y="3861682"/>
            <a:ext cx="1298233" cy="1730977"/>
          </a:xfrm>
        </p:spPr>
        <p:txBody>
          <a:bodyPr/>
          <a:lstStyle>
            <a:lvl1pPr marL="0" indent="0" algn="ctr">
              <a:buNone/>
              <a:defRPr/>
            </a:lvl1pPr>
          </a:lstStyle>
          <a:p>
            <a:r>
              <a:rPr lang="en-US"/>
              <a:t>Click icon to add picture</a:t>
            </a:r>
            <a:endParaRPr lang="en-GB" dirty="0"/>
          </a:p>
        </p:txBody>
      </p:sp>
      <p:sp>
        <p:nvSpPr>
          <p:cNvPr id="24" name="Text Placeholder 6">
            <a:extLst>
              <a:ext uri="{FF2B5EF4-FFF2-40B4-BE49-F238E27FC236}">
                <a16:creationId xmlns:a16="http://schemas.microsoft.com/office/drawing/2014/main" id="{32EC53A6-1317-4283-B38F-A8BD396A5A4F}"/>
              </a:ext>
            </a:extLst>
          </p:cNvPr>
          <p:cNvSpPr>
            <a:spLocks noGrp="1"/>
          </p:cNvSpPr>
          <p:nvPr>
            <p:ph type="body" sz="quarter" idx="11"/>
            <p:custDataLst>
              <p:tags r:id="rId5"/>
            </p:custDataLst>
          </p:nvPr>
        </p:nvSpPr>
        <p:spPr>
          <a:xfrm>
            <a:off x="3168878" y="1764442"/>
            <a:ext cx="2820283" cy="1731600"/>
          </a:xfrm>
        </p:spPr>
        <p:txBody>
          <a:bodyPr/>
          <a:lstStyle>
            <a:lvl1pPr marL="0" indent="0">
              <a:lnSpc>
                <a:spcPct val="110000"/>
              </a:lnSpc>
              <a:spcBef>
                <a:spcPts val="0"/>
              </a:spcBef>
              <a:spcAft>
                <a:spcPts val="600"/>
              </a:spcAft>
              <a:buNone/>
              <a:defRPr sz="1200">
                <a:solidFill>
                  <a:srgbClr val="064F50"/>
                </a:solidFill>
                <a:latin typeface="+mj-lt"/>
              </a:defRPr>
            </a:lvl1pPr>
            <a:lvl2pPr marL="0" indent="0">
              <a:lnSpc>
                <a:spcPct val="110000"/>
              </a:lnSpc>
              <a:spcBef>
                <a:spcPts val="0"/>
              </a:spcBef>
              <a:spcAft>
                <a:spcPts val="600"/>
              </a:spcAft>
              <a:buNone/>
              <a:defRPr sz="1000">
                <a:solidFill>
                  <a:srgbClr val="D50032"/>
                </a:solidFill>
                <a:latin typeface="+mj-lt"/>
              </a:defRPr>
            </a:lvl2pPr>
            <a:lvl3pPr marL="0" indent="0">
              <a:lnSpc>
                <a:spcPct val="110000"/>
              </a:lnSpc>
              <a:spcBef>
                <a:spcPts val="0"/>
              </a:spcBef>
              <a:spcAft>
                <a:spcPts val="300"/>
              </a:spcAft>
              <a:buNone/>
              <a:defRPr sz="9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25" name="Text Placeholder 6">
            <a:extLst>
              <a:ext uri="{FF2B5EF4-FFF2-40B4-BE49-F238E27FC236}">
                <a16:creationId xmlns:a16="http://schemas.microsoft.com/office/drawing/2014/main" id="{32EC53A6-1317-4283-B38F-A8BD396A5A4F}"/>
              </a:ext>
            </a:extLst>
          </p:cNvPr>
          <p:cNvSpPr>
            <a:spLocks noGrp="1"/>
          </p:cNvSpPr>
          <p:nvPr>
            <p:ph type="body" sz="quarter" idx="27"/>
            <p:custDataLst>
              <p:tags r:id="rId6"/>
            </p:custDataLst>
          </p:nvPr>
        </p:nvSpPr>
        <p:spPr>
          <a:xfrm>
            <a:off x="7736544" y="1764441"/>
            <a:ext cx="2820283" cy="1731600"/>
          </a:xfrm>
        </p:spPr>
        <p:txBody>
          <a:bodyPr/>
          <a:lstStyle>
            <a:lvl1pPr marL="0" indent="0">
              <a:lnSpc>
                <a:spcPct val="110000"/>
              </a:lnSpc>
              <a:spcBef>
                <a:spcPts val="0"/>
              </a:spcBef>
              <a:spcAft>
                <a:spcPts val="600"/>
              </a:spcAft>
              <a:buNone/>
              <a:defRPr sz="1200">
                <a:solidFill>
                  <a:srgbClr val="064F50"/>
                </a:solidFill>
                <a:latin typeface="+mj-lt"/>
              </a:defRPr>
            </a:lvl1pPr>
            <a:lvl2pPr marL="0" indent="0">
              <a:lnSpc>
                <a:spcPct val="110000"/>
              </a:lnSpc>
              <a:spcBef>
                <a:spcPts val="0"/>
              </a:spcBef>
              <a:spcAft>
                <a:spcPts val="600"/>
              </a:spcAft>
              <a:buNone/>
              <a:defRPr sz="1000">
                <a:solidFill>
                  <a:srgbClr val="D50032"/>
                </a:solidFill>
                <a:latin typeface="+mj-lt"/>
              </a:defRPr>
            </a:lvl2pPr>
            <a:lvl3pPr marL="0" indent="0">
              <a:lnSpc>
                <a:spcPct val="110000"/>
              </a:lnSpc>
              <a:spcBef>
                <a:spcPts val="0"/>
              </a:spcBef>
              <a:spcAft>
                <a:spcPts val="300"/>
              </a:spcAft>
              <a:buNone/>
              <a:defRPr sz="9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27" name="Text Placeholder 6">
            <a:extLst>
              <a:ext uri="{FF2B5EF4-FFF2-40B4-BE49-F238E27FC236}">
                <a16:creationId xmlns:a16="http://schemas.microsoft.com/office/drawing/2014/main" id="{32EC53A6-1317-4283-B38F-A8BD396A5A4F}"/>
              </a:ext>
            </a:extLst>
          </p:cNvPr>
          <p:cNvSpPr>
            <a:spLocks noGrp="1"/>
          </p:cNvSpPr>
          <p:nvPr>
            <p:ph type="body" sz="quarter" idx="28"/>
            <p:custDataLst>
              <p:tags r:id="rId7"/>
            </p:custDataLst>
          </p:nvPr>
        </p:nvSpPr>
        <p:spPr>
          <a:xfrm>
            <a:off x="3163161" y="3861681"/>
            <a:ext cx="2820283" cy="1731600"/>
          </a:xfrm>
        </p:spPr>
        <p:txBody>
          <a:bodyPr/>
          <a:lstStyle>
            <a:lvl1pPr marL="0" indent="0">
              <a:lnSpc>
                <a:spcPct val="110000"/>
              </a:lnSpc>
              <a:spcBef>
                <a:spcPts val="0"/>
              </a:spcBef>
              <a:spcAft>
                <a:spcPts val="600"/>
              </a:spcAft>
              <a:buNone/>
              <a:defRPr sz="1200">
                <a:solidFill>
                  <a:srgbClr val="064F50"/>
                </a:solidFill>
                <a:latin typeface="+mj-lt"/>
              </a:defRPr>
            </a:lvl1pPr>
            <a:lvl2pPr marL="0" indent="0">
              <a:lnSpc>
                <a:spcPct val="110000"/>
              </a:lnSpc>
              <a:spcBef>
                <a:spcPts val="0"/>
              </a:spcBef>
              <a:spcAft>
                <a:spcPts val="600"/>
              </a:spcAft>
              <a:buNone/>
              <a:defRPr sz="1000">
                <a:solidFill>
                  <a:srgbClr val="D50032"/>
                </a:solidFill>
                <a:latin typeface="+mj-lt"/>
              </a:defRPr>
            </a:lvl2pPr>
            <a:lvl3pPr marL="0" indent="0">
              <a:lnSpc>
                <a:spcPct val="110000"/>
              </a:lnSpc>
              <a:spcBef>
                <a:spcPts val="0"/>
              </a:spcBef>
              <a:spcAft>
                <a:spcPts val="300"/>
              </a:spcAft>
              <a:buNone/>
              <a:defRPr sz="9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28" name="Text Placeholder 6">
            <a:extLst>
              <a:ext uri="{FF2B5EF4-FFF2-40B4-BE49-F238E27FC236}">
                <a16:creationId xmlns:a16="http://schemas.microsoft.com/office/drawing/2014/main" id="{32EC53A6-1317-4283-B38F-A8BD396A5A4F}"/>
              </a:ext>
            </a:extLst>
          </p:cNvPr>
          <p:cNvSpPr>
            <a:spLocks noGrp="1"/>
          </p:cNvSpPr>
          <p:nvPr>
            <p:ph type="body" sz="quarter" idx="29"/>
            <p:custDataLst>
              <p:tags r:id="rId8"/>
            </p:custDataLst>
          </p:nvPr>
        </p:nvSpPr>
        <p:spPr>
          <a:xfrm>
            <a:off x="7720957" y="3861681"/>
            <a:ext cx="2820283" cy="1731600"/>
          </a:xfrm>
        </p:spPr>
        <p:txBody>
          <a:bodyPr/>
          <a:lstStyle>
            <a:lvl1pPr marL="0" indent="0">
              <a:lnSpc>
                <a:spcPct val="110000"/>
              </a:lnSpc>
              <a:spcBef>
                <a:spcPts val="0"/>
              </a:spcBef>
              <a:spcAft>
                <a:spcPts val="600"/>
              </a:spcAft>
              <a:buNone/>
              <a:defRPr sz="1200">
                <a:solidFill>
                  <a:srgbClr val="064F50"/>
                </a:solidFill>
                <a:latin typeface="+mj-lt"/>
              </a:defRPr>
            </a:lvl1pPr>
            <a:lvl2pPr marL="0" indent="0">
              <a:lnSpc>
                <a:spcPct val="110000"/>
              </a:lnSpc>
              <a:spcBef>
                <a:spcPts val="0"/>
              </a:spcBef>
              <a:spcAft>
                <a:spcPts val="600"/>
              </a:spcAft>
              <a:buNone/>
              <a:defRPr sz="1000">
                <a:solidFill>
                  <a:srgbClr val="D50032"/>
                </a:solidFill>
                <a:latin typeface="+mj-lt"/>
              </a:defRPr>
            </a:lvl2pPr>
            <a:lvl3pPr marL="0" indent="0">
              <a:lnSpc>
                <a:spcPct val="110000"/>
              </a:lnSpc>
              <a:spcBef>
                <a:spcPts val="0"/>
              </a:spcBef>
              <a:spcAft>
                <a:spcPts val="300"/>
              </a:spcAft>
              <a:buNone/>
              <a:defRPr sz="9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632594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Nine 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5" name="Picture Placeholder 4">
            <a:extLst>
              <a:ext uri="{FF2B5EF4-FFF2-40B4-BE49-F238E27FC236}">
                <a16:creationId xmlns:a16="http://schemas.microsoft.com/office/drawing/2014/main" id="{76D6AEBC-2761-490E-A402-89B8EE8961D9}"/>
              </a:ext>
            </a:extLst>
          </p:cNvPr>
          <p:cNvSpPr>
            <a:spLocks noGrp="1"/>
          </p:cNvSpPr>
          <p:nvPr>
            <p:ph type="pic" sz="quarter" idx="10"/>
            <p:custDataLst>
              <p:tags r:id="rId1"/>
            </p:custDataLst>
          </p:nvPr>
        </p:nvSpPr>
        <p:spPr>
          <a:xfrm>
            <a:off x="1663172" y="1791759"/>
            <a:ext cx="828000" cy="1103999"/>
          </a:xfrm>
        </p:spPr>
        <p:txBody>
          <a:bodyPr/>
          <a:lstStyle>
            <a:lvl1pPr marL="0" indent="0" algn="ctr">
              <a:buNone/>
              <a:defRPr/>
            </a:lvl1pPr>
          </a:lstStyle>
          <a:p>
            <a:r>
              <a:rPr lang="en-US"/>
              <a:t>Click icon to add picture</a:t>
            </a:r>
            <a:endParaRPr lang="en-GB" dirty="0"/>
          </a:p>
        </p:txBody>
      </p:sp>
      <p:sp>
        <p:nvSpPr>
          <p:cNvPr id="23" name="Picture Placeholder 4">
            <a:extLst>
              <a:ext uri="{FF2B5EF4-FFF2-40B4-BE49-F238E27FC236}">
                <a16:creationId xmlns:a16="http://schemas.microsoft.com/office/drawing/2014/main" id="{2898778C-8796-4C91-8C67-A20F7D67D567}"/>
              </a:ext>
            </a:extLst>
          </p:cNvPr>
          <p:cNvSpPr>
            <a:spLocks noGrp="1"/>
          </p:cNvSpPr>
          <p:nvPr>
            <p:ph type="pic" sz="quarter" idx="20"/>
            <p:custDataLst>
              <p:tags r:id="rId2"/>
            </p:custDataLst>
          </p:nvPr>
        </p:nvSpPr>
        <p:spPr>
          <a:xfrm>
            <a:off x="1663172" y="3255700"/>
            <a:ext cx="828000" cy="1103999"/>
          </a:xfrm>
        </p:spPr>
        <p:txBody>
          <a:bodyPr/>
          <a:lstStyle>
            <a:lvl1pPr marL="0" indent="0" algn="ctr">
              <a:buNone/>
              <a:defRPr/>
            </a:lvl1pPr>
          </a:lstStyle>
          <a:p>
            <a:r>
              <a:rPr lang="en-US"/>
              <a:t>Click icon to add picture</a:t>
            </a:r>
            <a:endParaRPr lang="en-GB" dirty="0"/>
          </a:p>
        </p:txBody>
      </p:sp>
      <p:sp>
        <p:nvSpPr>
          <p:cNvPr id="26" name="Picture Placeholder 4">
            <a:extLst>
              <a:ext uri="{FF2B5EF4-FFF2-40B4-BE49-F238E27FC236}">
                <a16:creationId xmlns:a16="http://schemas.microsoft.com/office/drawing/2014/main" id="{416D390A-0321-4E81-AF30-1714107C4200}"/>
              </a:ext>
            </a:extLst>
          </p:cNvPr>
          <p:cNvSpPr>
            <a:spLocks noGrp="1"/>
          </p:cNvSpPr>
          <p:nvPr>
            <p:ph type="pic" sz="quarter" idx="23"/>
            <p:custDataLst>
              <p:tags r:id="rId3"/>
            </p:custDataLst>
          </p:nvPr>
        </p:nvSpPr>
        <p:spPr>
          <a:xfrm>
            <a:off x="4898296" y="1791759"/>
            <a:ext cx="828000" cy="1103999"/>
          </a:xfrm>
        </p:spPr>
        <p:txBody>
          <a:bodyPr/>
          <a:lstStyle>
            <a:lvl1pPr marL="0" indent="0" algn="ctr">
              <a:buNone/>
              <a:defRPr/>
            </a:lvl1pPr>
          </a:lstStyle>
          <a:p>
            <a:r>
              <a:rPr lang="en-US"/>
              <a:t>Click icon to add picture</a:t>
            </a:r>
            <a:endParaRPr lang="en-GB" dirty="0"/>
          </a:p>
        </p:txBody>
      </p:sp>
      <p:sp>
        <p:nvSpPr>
          <p:cNvPr id="29" name="Picture Placeholder 4">
            <a:extLst>
              <a:ext uri="{FF2B5EF4-FFF2-40B4-BE49-F238E27FC236}">
                <a16:creationId xmlns:a16="http://schemas.microsoft.com/office/drawing/2014/main" id="{C4D78D69-9674-4123-A5DB-C7D8604A85B8}"/>
              </a:ext>
            </a:extLst>
          </p:cNvPr>
          <p:cNvSpPr>
            <a:spLocks noGrp="1"/>
          </p:cNvSpPr>
          <p:nvPr>
            <p:ph type="pic" sz="quarter" idx="26"/>
            <p:custDataLst>
              <p:tags r:id="rId4"/>
            </p:custDataLst>
          </p:nvPr>
        </p:nvSpPr>
        <p:spPr>
          <a:xfrm>
            <a:off x="4894680" y="3254032"/>
            <a:ext cx="828000" cy="1103999"/>
          </a:xfrm>
        </p:spPr>
        <p:txBody>
          <a:bodyPr/>
          <a:lstStyle>
            <a:lvl1pPr marL="0" indent="0" algn="ctr">
              <a:buNone/>
              <a:defRPr/>
            </a:lvl1pPr>
          </a:lstStyle>
          <a:p>
            <a:r>
              <a:rPr lang="en-US"/>
              <a:t>Click icon to add picture</a:t>
            </a:r>
            <a:endParaRPr lang="en-GB" dirty="0"/>
          </a:p>
        </p:txBody>
      </p:sp>
      <p:sp>
        <p:nvSpPr>
          <p:cNvPr id="27" name="Picture Placeholder 4">
            <a:extLst>
              <a:ext uri="{FF2B5EF4-FFF2-40B4-BE49-F238E27FC236}">
                <a16:creationId xmlns:a16="http://schemas.microsoft.com/office/drawing/2014/main" id="{8B72E2A4-5794-4225-9255-DB8BA8C6CB92}"/>
              </a:ext>
            </a:extLst>
          </p:cNvPr>
          <p:cNvSpPr>
            <a:spLocks noGrp="1"/>
          </p:cNvSpPr>
          <p:nvPr>
            <p:ph type="pic" sz="quarter" idx="37"/>
            <p:custDataLst>
              <p:tags r:id="rId5"/>
            </p:custDataLst>
          </p:nvPr>
        </p:nvSpPr>
        <p:spPr>
          <a:xfrm>
            <a:off x="8132849" y="1791759"/>
            <a:ext cx="828000" cy="1103999"/>
          </a:xfrm>
        </p:spPr>
        <p:txBody>
          <a:bodyPr/>
          <a:lstStyle>
            <a:lvl1pPr marL="0" indent="0" algn="ctr">
              <a:buNone/>
              <a:defRPr/>
            </a:lvl1pPr>
          </a:lstStyle>
          <a:p>
            <a:r>
              <a:rPr lang="en-US"/>
              <a:t>Click icon to add picture</a:t>
            </a:r>
            <a:endParaRPr lang="en-GB" dirty="0"/>
          </a:p>
        </p:txBody>
      </p:sp>
      <p:sp>
        <p:nvSpPr>
          <p:cNvPr id="28" name="Picture Placeholder 4">
            <a:extLst>
              <a:ext uri="{FF2B5EF4-FFF2-40B4-BE49-F238E27FC236}">
                <a16:creationId xmlns:a16="http://schemas.microsoft.com/office/drawing/2014/main" id="{ED4F38FC-3FD5-4021-B998-7B0E14B468CA}"/>
              </a:ext>
            </a:extLst>
          </p:cNvPr>
          <p:cNvSpPr>
            <a:spLocks noGrp="1"/>
          </p:cNvSpPr>
          <p:nvPr>
            <p:ph type="pic" sz="quarter" idx="38"/>
            <p:custDataLst>
              <p:tags r:id="rId6"/>
            </p:custDataLst>
          </p:nvPr>
        </p:nvSpPr>
        <p:spPr>
          <a:xfrm>
            <a:off x="8132849" y="3254032"/>
            <a:ext cx="828000" cy="1103999"/>
          </a:xfrm>
        </p:spPr>
        <p:txBody>
          <a:bodyPr/>
          <a:lstStyle>
            <a:lvl1pPr marL="0" indent="0" algn="ctr">
              <a:buNone/>
              <a:defRPr/>
            </a:lvl1pPr>
          </a:lstStyle>
          <a:p>
            <a:r>
              <a:rPr lang="en-US"/>
              <a:t>Click icon to add picture</a:t>
            </a:r>
            <a:endParaRPr lang="en-GB" dirty="0"/>
          </a:p>
        </p:txBody>
      </p:sp>
      <p:sp>
        <p:nvSpPr>
          <p:cNvPr id="50" name="Picture Placeholder 4">
            <a:extLst>
              <a:ext uri="{FF2B5EF4-FFF2-40B4-BE49-F238E27FC236}">
                <a16:creationId xmlns:a16="http://schemas.microsoft.com/office/drawing/2014/main" id="{705D702A-6966-404B-B22F-F7A62246DF72}"/>
              </a:ext>
            </a:extLst>
          </p:cNvPr>
          <p:cNvSpPr>
            <a:spLocks noGrp="1"/>
          </p:cNvSpPr>
          <p:nvPr>
            <p:ph type="pic" sz="quarter" idx="45"/>
            <p:custDataLst>
              <p:tags r:id="rId7"/>
            </p:custDataLst>
          </p:nvPr>
        </p:nvSpPr>
        <p:spPr>
          <a:xfrm>
            <a:off x="1663172" y="4719640"/>
            <a:ext cx="828000" cy="1103999"/>
          </a:xfrm>
        </p:spPr>
        <p:txBody>
          <a:bodyPr/>
          <a:lstStyle>
            <a:lvl1pPr marL="0" indent="0" algn="ctr">
              <a:buNone/>
              <a:defRPr/>
            </a:lvl1pPr>
          </a:lstStyle>
          <a:p>
            <a:r>
              <a:rPr lang="en-US"/>
              <a:t>Click icon to add picture</a:t>
            </a:r>
            <a:endParaRPr lang="en-GB" dirty="0"/>
          </a:p>
        </p:txBody>
      </p:sp>
      <p:sp>
        <p:nvSpPr>
          <p:cNvPr id="51" name="Picture Placeholder 4">
            <a:extLst>
              <a:ext uri="{FF2B5EF4-FFF2-40B4-BE49-F238E27FC236}">
                <a16:creationId xmlns:a16="http://schemas.microsoft.com/office/drawing/2014/main" id="{D24ECF21-AB75-4D3F-96F4-38CAB172C5C9}"/>
              </a:ext>
            </a:extLst>
          </p:cNvPr>
          <p:cNvSpPr>
            <a:spLocks noGrp="1"/>
          </p:cNvSpPr>
          <p:nvPr>
            <p:ph type="pic" sz="quarter" idx="46"/>
            <p:custDataLst>
              <p:tags r:id="rId8"/>
            </p:custDataLst>
          </p:nvPr>
        </p:nvSpPr>
        <p:spPr>
          <a:xfrm>
            <a:off x="4894680" y="4719640"/>
            <a:ext cx="828000" cy="1103999"/>
          </a:xfrm>
        </p:spPr>
        <p:txBody>
          <a:bodyPr/>
          <a:lstStyle>
            <a:lvl1pPr marL="0" indent="0" algn="ctr">
              <a:buNone/>
              <a:defRPr/>
            </a:lvl1pPr>
          </a:lstStyle>
          <a:p>
            <a:r>
              <a:rPr lang="en-US"/>
              <a:t>Click icon to add picture</a:t>
            </a:r>
            <a:endParaRPr lang="en-GB" dirty="0"/>
          </a:p>
        </p:txBody>
      </p:sp>
      <p:sp>
        <p:nvSpPr>
          <p:cNvPr id="60" name="Picture Placeholder 4">
            <a:extLst>
              <a:ext uri="{FF2B5EF4-FFF2-40B4-BE49-F238E27FC236}">
                <a16:creationId xmlns:a16="http://schemas.microsoft.com/office/drawing/2014/main" id="{DF4D9E90-BCB7-485C-8358-C13EC5548020}"/>
              </a:ext>
            </a:extLst>
          </p:cNvPr>
          <p:cNvSpPr>
            <a:spLocks noGrp="1"/>
          </p:cNvSpPr>
          <p:nvPr>
            <p:ph type="pic" sz="quarter" idx="53"/>
            <p:custDataLst>
              <p:tags r:id="rId9"/>
            </p:custDataLst>
          </p:nvPr>
        </p:nvSpPr>
        <p:spPr>
          <a:xfrm>
            <a:off x="8132849" y="4719640"/>
            <a:ext cx="828000" cy="1103999"/>
          </a:xfrm>
        </p:spPr>
        <p:txBody>
          <a:bodyPr/>
          <a:lstStyle>
            <a:lvl1pPr marL="0" indent="0" algn="ctr">
              <a:buNone/>
              <a:defRPr/>
            </a:lvl1pPr>
          </a:lstStyle>
          <a:p>
            <a:r>
              <a:rPr lang="en-US"/>
              <a:t>Click icon to add picture</a:t>
            </a:r>
            <a:endParaRPr lang="en-GB" dirty="0"/>
          </a:p>
        </p:txBody>
      </p:sp>
      <p:sp>
        <p:nvSpPr>
          <p:cNvPr id="65" name="Text Placeholder 6">
            <a:extLst>
              <a:ext uri="{FF2B5EF4-FFF2-40B4-BE49-F238E27FC236}">
                <a16:creationId xmlns:a16="http://schemas.microsoft.com/office/drawing/2014/main" id="{32EC53A6-1317-4283-B38F-A8BD396A5A4F}"/>
              </a:ext>
            </a:extLst>
          </p:cNvPr>
          <p:cNvSpPr>
            <a:spLocks noGrp="1"/>
          </p:cNvSpPr>
          <p:nvPr>
            <p:ph type="body" sz="quarter" idx="54"/>
            <p:custDataLst>
              <p:tags r:id="rId10"/>
            </p:custDataLst>
          </p:nvPr>
        </p:nvSpPr>
        <p:spPr>
          <a:xfrm>
            <a:off x="2749089" y="1773239"/>
            <a:ext cx="1899864" cy="1173834"/>
          </a:xfrm>
        </p:spPr>
        <p:txBody>
          <a:bodyPr/>
          <a:lstStyle>
            <a:lvl1pPr marL="0" indent="0">
              <a:lnSpc>
                <a:spcPct val="110000"/>
              </a:lnSpc>
              <a:spcBef>
                <a:spcPts val="0"/>
              </a:spcBef>
              <a:spcAft>
                <a:spcPts val="600"/>
              </a:spcAft>
              <a:buNone/>
              <a:defRPr sz="1000">
                <a:solidFill>
                  <a:srgbClr val="064F50"/>
                </a:solidFill>
                <a:latin typeface="+mj-lt"/>
              </a:defRPr>
            </a:lvl1pPr>
            <a:lvl2pPr marL="0" indent="0">
              <a:lnSpc>
                <a:spcPct val="110000"/>
              </a:lnSpc>
              <a:spcBef>
                <a:spcPts val="0"/>
              </a:spcBef>
              <a:spcAft>
                <a:spcPts val="600"/>
              </a:spcAft>
              <a:buNone/>
              <a:defRPr sz="900">
                <a:solidFill>
                  <a:srgbClr val="D50032"/>
                </a:solidFill>
                <a:latin typeface="+mj-lt"/>
              </a:defRPr>
            </a:lvl2pPr>
            <a:lvl3pPr marL="0" indent="0">
              <a:lnSpc>
                <a:spcPct val="110000"/>
              </a:lnSpc>
              <a:spcBef>
                <a:spcPts val="0"/>
              </a:spcBef>
              <a:spcAft>
                <a:spcPts val="300"/>
              </a:spcAft>
              <a:buNone/>
              <a:defRPr sz="8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67" name="Text Placeholder 6">
            <a:extLst>
              <a:ext uri="{FF2B5EF4-FFF2-40B4-BE49-F238E27FC236}">
                <a16:creationId xmlns:a16="http://schemas.microsoft.com/office/drawing/2014/main" id="{32EC53A6-1317-4283-B38F-A8BD396A5A4F}"/>
              </a:ext>
            </a:extLst>
          </p:cNvPr>
          <p:cNvSpPr>
            <a:spLocks noGrp="1"/>
          </p:cNvSpPr>
          <p:nvPr>
            <p:ph type="body" sz="quarter" idx="55"/>
            <p:custDataLst>
              <p:tags r:id="rId11"/>
            </p:custDataLst>
          </p:nvPr>
        </p:nvSpPr>
        <p:spPr>
          <a:xfrm>
            <a:off x="5991094" y="1774697"/>
            <a:ext cx="1899864" cy="1173834"/>
          </a:xfrm>
        </p:spPr>
        <p:txBody>
          <a:bodyPr/>
          <a:lstStyle>
            <a:lvl1pPr marL="0" indent="0">
              <a:lnSpc>
                <a:spcPct val="110000"/>
              </a:lnSpc>
              <a:spcBef>
                <a:spcPts val="0"/>
              </a:spcBef>
              <a:spcAft>
                <a:spcPts val="600"/>
              </a:spcAft>
              <a:buNone/>
              <a:defRPr sz="1000">
                <a:solidFill>
                  <a:srgbClr val="064F50"/>
                </a:solidFill>
                <a:latin typeface="+mj-lt"/>
              </a:defRPr>
            </a:lvl1pPr>
            <a:lvl2pPr marL="0" indent="0">
              <a:lnSpc>
                <a:spcPct val="110000"/>
              </a:lnSpc>
              <a:spcBef>
                <a:spcPts val="0"/>
              </a:spcBef>
              <a:spcAft>
                <a:spcPts val="600"/>
              </a:spcAft>
              <a:buNone/>
              <a:defRPr sz="900">
                <a:solidFill>
                  <a:srgbClr val="D50032"/>
                </a:solidFill>
                <a:latin typeface="+mj-lt"/>
              </a:defRPr>
            </a:lvl2pPr>
            <a:lvl3pPr marL="0" indent="0">
              <a:lnSpc>
                <a:spcPct val="110000"/>
              </a:lnSpc>
              <a:spcBef>
                <a:spcPts val="0"/>
              </a:spcBef>
              <a:spcAft>
                <a:spcPts val="300"/>
              </a:spcAft>
              <a:buNone/>
              <a:defRPr sz="8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68" name="Text Placeholder 6">
            <a:extLst>
              <a:ext uri="{FF2B5EF4-FFF2-40B4-BE49-F238E27FC236}">
                <a16:creationId xmlns:a16="http://schemas.microsoft.com/office/drawing/2014/main" id="{32EC53A6-1317-4283-B38F-A8BD396A5A4F}"/>
              </a:ext>
            </a:extLst>
          </p:cNvPr>
          <p:cNvSpPr>
            <a:spLocks noGrp="1"/>
          </p:cNvSpPr>
          <p:nvPr>
            <p:ph type="body" sz="quarter" idx="56"/>
            <p:custDataLst>
              <p:tags r:id="rId12"/>
            </p:custDataLst>
          </p:nvPr>
        </p:nvSpPr>
        <p:spPr>
          <a:xfrm>
            <a:off x="9233099" y="1773238"/>
            <a:ext cx="1899864" cy="1173834"/>
          </a:xfrm>
        </p:spPr>
        <p:txBody>
          <a:bodyPr/>
          <a:lstStyle>
            <a:lvl1pPr marL="0" indent="0">
              <a:lnSpc>
                <a:spcPct val="110000"/>
              </a:lnSpc>
              <a:spcBef>
                <a:spcPts val="0"/>
              </a:spcBef>
              <a:spcAft>
                <a:spcPts val="600"/>
              </a:spcAft>
              <a:buNone/>
              <a:defRPr sz="1000">
                <a:solidFill>
                  <a:srgbClr val="064F50"/>
                </a:solidFill>
                <a:latin typeface="+mj-lt"/>
              </a:defRPr>
            </a:lvl1pPr>
            <a:lvl2pPr marL="0" indent="0">
              <a:lnSpc>
                <a:spcPct val="110000"/>
              </a:lnSpc>
              <a:spcBef>
                <a:spcPts val="0"/>
              </a:spcBef>
              <a:spcAft>
                <a:spcPts val="600"/>
              </a:spcAft>
              <a:buNone/>
              <a:defRPr sz="900">
                <a:solidFill>
                  <a:srgbClr val="D50032"/>
                </a:solidFill>
                <a:latin typeface="+mj-lt"/>
              </a:defRPr>
            </a:lvl2pPr>
            <a:lvl3pPr marL="0" indent="0">
              <a:lnSpc>
                <a:spcPct val="110000"/>
              </a:lnSpc>
              <a:spcBef>
                <a:spcPts val="0"/>
              </a:spcBef>
              <a:spcAft>
                <a:spcPts val="300"/>
              </a:spcAft>
              <a:buNone/>
              <a:defRPr sz="8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69" name="Text Placeholder 6">
            <a:extLst>
              <a:ext uri="{FF2B5EF4-FFF2-40B4-BE49-F238E27FC236}">
                <a16:creationId xmlns:a16="http://schemas.microsoft.com/office/drawing/2014/main" id="{32EC53A6-1317-4283-B38F-A8BD396A5A4F}"/>
              </a:ext>
            </a:extLst>
          </p:cNvPr>
          <p:cNvSpPr>
            <a:spLocks noGrp="1"/>
          </p:cNvSpPr>
          <p:nvPr>
            <p:ph type="body" sz="quarter" idx="57"/>
            <p:custDataLst>
              <p:tags r:id="rId13"/>
            </p:custDataLst>
          </p:nvPr>
        </p:nvSpPr>
        <p:spPr>
          <a:xfrm>
            <a:off x="2749089" y="3254447"/>
            <a:ext cx="1899864" cy="1173834"/>
          </a:xfrm>
        </p:spPr>
        <p:txBody>
          <a:bodyPr/>
          <a:lstStyle>
            <a:lvl1pPr marL="0" indent="0">
              <a:lnSpc>
                <a:spcPct val="110000"/>
              </a:lnSpc>
              <a:spcBef>
                <a:spcPts val="0"/>
              </a:spcBef>
              <a:spcAft>
                <a:spcPts val="600"/>
              </a:spcAft>
              <a:buNone/>
              <a:defRPr sz="1000">
                <a:solidFill>
                  <a:srgbClr val="064F50"/>
                </a:solidFill>
                <a:latin typeface="+mj-lt"/>
              </a:defRPr>
            </a:lvl1pPr>
            <a:lvl2pPr marL="0" indent="0">
              <a:lnSpc>
                <a:spcPct val="110000"/>
              </a:lnSpc>
              <a:spcBef>
                <a:spcPts val="0"/>
              </a:spcBef>
              <a:spcAft>
                <a:spcPts val="600"/>
              </a:spcAft>
              <a:buNone/>
              <a:defRPr sz="900">
                <a:solidFill>
                  <a:srgbClr val="D50032"/>
                </a:solidFill>
                <a:latin typeface="+mj-lt"/>
              </a:defRPr>
            </a:lvl2pPr>
            <a:lvl3pPr marL="0" indent="0">
              <a:lnSpc>
                <a:spcPct val="110000"/>
              </a:lnSpc>
              <a:spcBef>
                <a:spcPts val="0"/>
              </a:spcBef>
              <a:spcAft>
                <a:spcPts val="300"/>
              </a:spcAft>
              <a:buNone/>
              <a:defRPr sz="8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70" name="Text Placeholder 6">
            <a:extLst>
              <a:ext uri="{FF2B5EF4-FFF2-40B4-BE49-F238E27FC236}">
                <a16:creationId xmlns:a16="http://schemas.microsoft.com/office/drawing/2014/main" id="{32EC53A6-1317-4283-B38F-A8BD396A5A4F}"/>
              </a:ext>
            </a:extLst>
          </p:cNvPr>
          <p:cNvSpPr>
            <a:spLocks noGrp="1"/>
          </p:cNvSpPr>
          <p:nvPr>
            <p:ph type="body" sz="quarter" idx="58"/>
            <p:custDataLst>
              <p:tags r:id="rId14"/>
            </p:custDataLst>
          </p:nvPr>
        </p:nvSpPr>
        <p:spPr>
          <a:xfrm>
            <a:off x="5991094" y="3255905"/>
            <a:ext cx="1899864" cy="1173834"/>
          </a:xfrm>
        </p:spPr>
        <p:txBody>
          <a:bodyPr/>
          <a:lstStyle>
            <a:lvl1pPr marL="0" indent="0">
              <a:lnSpc>
                <a:spcPct val="110000"/>
              </a:lnSpc>
              <a:spcBef>
                <a:spcPts val="0"/>
              </a:spcBef>
              <a:spcAft>
                <a:spcPts val="600"/>
              </a:spcAft>
              <a:buNone/>
              <a:defRPr sz="1000">
                <a:solidFill>
                  <a:srgbClr val="064F50"/>
                </a:solidFill>
                <a:latin typeface="+mj-lt"/>
              </a:defRPr>
            </a:lvl1pPr>
            <a:lvl2pPr marL="0" indent="0">
              <a:lnSpc>
                <a:spcPct val="110000"/>
              </a:lnSpc>
              <a:spcBef>
                <a:spcPts val="0"/>
              </a:spcBef>
              <a:spcAft>
                <a:spcPts val="600"/>
              </a:spcAft>
              <a:buNone/>
              <a:defRPr sz="900">
                <a:solidFill>
                  <a:srgbClr val="D50032"/>
                </a:solidFill>
                <a:latin typeface="+mj-lt"/>
              </a:defRPr>
            </a:lvl2pPr>
            <a:lvl3pPr marL="0" indent="0">
              <a:lnSpc>
                <a:spcPct val="110000"/>
              </a:lnSpc>
              <a:spcBef>
                <a:spcPts val="0"/>
              </a:spcBef>
              <a:spcAft>
                <a:spcPts val="300"/>
              </a:spcAft>
              <a:buNone/>
              <a:defRPr sz="8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71" name="Text Placeholder 6">
            <a:extLst>
              <a:ext uri="{FF2B5EF4-FFF2-40B4-BE49-F238E27FC236}">
                <a16:creationId xmlns:a16="http://schemas.microsoft.com/office/drawing/2014/main" id="{32EC53A6-1317-4283-B38F-A8BD396A5A4F}"/>
              </a:ext>
            </a:extLst>
          </p:cNvPr>
          <p:cNvSpPr>
            <a:spLocks noGrp="1"/>
          </p:cNvSpPr>
          <p:nvPr>
            <p:ph type="body" sz="quarter" idx="59"/>
            <p:custDataLst>
              <p:tags r:id="rId15"/>
            </p:custDataLst>
          </p:nvPr>
        </p:nvSpPr>
        <p:spPr>
          <a:xfrm>
            <a:off x="9233099" y="3254446"/>
            <a:ext cx="1899864" cy="1173834"/>
          </a:xfrm>
        </p:spPr>
        <p:txBody>
          <a:bodyPr/>
          <a:lstStyle>
            <a:lvl1pPr marL="0" indent="0">
              <a:lnSpc>
                <a:spcPct val="110000"/>
              </a:lnSpc>
              <a:spcBef>
                <a:spcPts val="0"/>
              </a:spcBef>
              <a:spcAft>
                <a:spcPts val="600"/>
              </a:spcAft>
              <a:buNone/>
              <a:defRPr sz="1000">
                <a:solidFill>
                  <a:srgbClr val="064F50"/>
                </a:solidFill>
                <a:latin typeface="+mj-lt"/>
              </a:defRPr>
            </a:lvl1pPr>
            <a:lvl2pPr marL="0" indent="0">
              <a:lnSpc>
                <a:spcPct val="110000"/>
              </a:lnSpc>
              <a:spcBef>
                <a:spcPts val="0"/>
              </a:spcBef>
              <a:spcAft>
                <a:spcPts val="600"/>
              </a:spcAft>
              <a:buNone/>
              <a:defRPr sz="900">
                <a:solidFill>
                  <a:srgbClr val="D50032"/>
                </a:solidFill>
                <a:latin typeface="+mj-lt"/>
              </a:defRPr>
            </a:lvl2pPr>
            <a:lvl3pPr marL="0" indent="0">
              <a:lnSpc>
                <a:spcPct val="110000"/>
              </a:lnSpc>
              <a:spcBef>
                <a:spcPts val="0"/>
              </a:spcBef>
              <a:spcAft>
                <a:spcPts val="300"/>
              </a:spcAft>
              <a:buNone/>
              <a:defRPr sz="8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72" name="Text Placeholder 6">
            <a:extLst>
              <a:ext uri="{FF2B5EF4-FFF2-40B4-BE49-F238E27FC236}">
                <a16:creationId xmlns:a16="http://schemas.microsoft.com/office/drawing/2014/main" id="{32EC53A6-1317-4283-B38F-A8BD396A5A4F}"/>
              </a:ext>
            </a:extLst>
          </p:cNvPr>
          <p:cNvSpPr>
            <a:spLocks noGrp="1"/>
          </p:cNvSpPr>
          <p:nvPr>
            <p:ph type="body" sz="quarter" idx="60"/>
            <p:custDataLst>
              <p:tags r:id="rId16"/>
            </p:custDataLst>
          </p:nvPr>
        </p:nvSpPr>
        <p:spPr>
          <a:xfrm>
            <a:off x="2749089" y="4718595"/>
            <a:ext cx="1899864" cy="1173834"/>
          </a:xfrm>
        </p:spPr>
        <p:txBody>
          <a:bodyPr/>
          <a:lstStyle>
            <a:lvl1pPr marL="0" indent="0">
              <a:lnSpc>
                <a:spcPct val="110000"/>
              </a:lnSpc>
              <a:spcBef>
                <a:spcPts val="0"/>
              </a:spcBef>
              <a:spcAft>
                <a:spcPts val="600"/>
              </a:spcAft>
              <a:buNone/>
              <a:defRPr sz="1000">
                <a:solidFill>
                  <a:srgbClr val="064F50"/>
                </a:solidFill>
                <a:latin typeface="+mj-lt"/>
              </a:defRPr>
            </a:lvl1pPr>
            <a:lvl2pPr marL="0" indent="0">
              <a:lnSpc>
                <a:spcPct val="110000"/>
              </a:lnSpc>
              <a:spcBef>
                <a:spcPts val="0"/>
              </a:spcBef>
              <a:spcAft>
                <a:spcPts val="600"/>
              </a:spcAft>
              <a:buNone/>
              <a:defRPr sz="900">
                <a:solidFill>
                  <a:srgbClr val="D50032"/>
                </a:solidFill>
                <a:latin typeface="+mj-lt"/>
              </a:defRPr>
            </a:lvl2pPr>
            <a:lvl3pPr marL="0" indent="0">
              <a:lnSpc>
                <a:spcPct val="110000"/>
              </a:lnSpc>
              <a:spcBef>
                <a:spcPts val="0"/>
              </a:spcBef>
              <a:spcAft>
                <a:spcPts val="300"/>
              </a:spcAft>
              <a:buNone/>
              <a:defRPr sz="8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73" name="Text Placeholder 6">
            <a:extLst>
              <a:ext uri="{FF2B5EF4-FFF2-40B4-BE49-F238E27FC236}">
                <a16:creationId xmlns:a16="http://schemas.microsoft.com/office/drawing/2014/main" id="{32EC53A6-1317-4283-B38F-A8BD396A5A4F}"/>
              </a:ext>
            </a:extLst>
          </p:cNvPr>
          <p:cNvSpPr>
            <a:spLocks noGrp="1"/>
          </p:cNvSpPr>
          <p:nvPr>
            <p:ph type="body" sz="quarter" idx="61"/>
            <p:custDataLst>
              <p:tags r:id="rId17"/>
            </p:custDataLst>
          </p:nvPr>
        </p:nvSpPr>
        <p:spPr>
          <a:xfrm>
            <a:off x="5991094" y="4720053"/>
            <a:ext cx="1899864" cy="1173834"/>
          </a:xfrm>
        </p:spPr>
        <p:txBody>
          <a:bodyPr/>
          <a:lstStyle>
            <a:lvl1pPr marL="0" indent="0">
              <a:lnSpc>
                <a:spcPct val="110000"/>
              </a:lnSpc>
              <a:spcBef>
                <a:spcPts val="0"/>
              </a:spcBef>
              <a:spcAft>
                <a:spcPts val="600"/>
              </a:spcAft>
              <a:buNone/>
              <a:defRPr sz="1000">
                <a:solidFill>
                  <a:srgbClr val="064F50"/>
                </a:solidFill>
                <a:latin typeface="+mj-lt"/>
              </a:defRPr>
            </a:lvl1pPr>
            <a:lvl2pPr marL="0" indent="0">
              <a:lnSpc>
                <a:spcPct val="110000"/>
              </a:lnSpc>
              <a:spcBef>
                <a:spcPts val="0"/>
              </a:spcBef>
              <a:spcAft>
                <a:spcPts val="600"/>
              </a:spcAft>
              <a:buNone/>
              <a:defRPr sz="900">
                <a:solidFill>
                  <a:srgbClr val="D50032"/>
                </a:solidFill>
                <a:latin typeface="+mj-lt"/>
              </a:defRPr>
            </a:lvl2pPr>
            <a:lvl3pPr marL="0" indent="0">
              <a:lnSpc>
                <a:spcPct val="110000"/>
              </a:lnSpc>
              <a:spcBef>
                <a:spcPts val="0"/>
              </a:spcBef>
              <a:spcAft>
                <a:spcPts val="300"/>
              </a:spcAft>
              <a:buNone/>
              <a:defRPr sz="8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74" name="Text Placeholder 6">
            <a:extLst>
              <a:ext uri="{FF2B5EF4-FFF2-40B4-BE49-F238E27FC236}">
                <a16:creationId xmlns:a16="http://schemas.microsoft.com/office/drawing/2014/main" id="{32EC53A6-1317-4283-B38F-A8BD396A5A4F}"/>
              </a:ext>
            </a:extLst>
          </p:cNvPr>
          <p:cNvSpPr>
            <a:spLocks noGrp="1"/>
          </p:cNvSpPr>
          <p:nvPr>
            <p:ph type="body" sz="quarter" idx="62"/>
            <p:custDataLst>
              <p:tags r:id="rId18"/>
            </p:custDataLst>
          </p:nvPr>
        </p:nvSpPr>
        <p:spPr>
          <a:xfrm>
            <a:off x="9233099" y="4718594"/>
            <a:ext cx="1899864" cy="1173834"/>
          </a:xfrm>
        </p:spPr>
        <p:txBody>
          <a:bodyPr/>
          <a:lstStyle>
            <a:lvl1pPr marL="0" indent="0">
              <a:lnSpc>
                <a:spcPct val="110000"/>
              </a:lnSpc>
              <a:spcBef>
                <a:spcPts val="0"/>
              </a:spcBef>
              <a:spcAft>
                <a:spcPts val="600"/>
              </a:spcAft>
              <a:buNone/>
              <a:defRPr sz="1000">
                <a:solidFill>
                  <a:srgbClr val="064F50"/>
                </a:solidFill>
                <a:latin typeface="+mj-lt"/>
              </a:defRPr>
            </a:lvl1pPr>
            <a:lvl2pPr marL="0" indent="0">
              <a:lnSpc>
                <a:spcPct val="110000"/>
              </a:lnSpc>
              <a:spcBef>
                <a:spcPts val="0"/>
              </a:spcBef>
              <a:spcAft>
                <a:spcPts val="600"/>
              </a:spcAft>
              <a:buNone/>
              <a:defRPr sz="900">
                <a:solidFill>
                  <a:srgbClr val="D50032"/>
                </a:solidFill>
                <a:latin typeface="+mj-lt"/>
              </a:defRPr>
            </a:lvl2pPr>
            <a:lvl3pPr marL="0" indent="0">
              <a:lnSpc>
                <a:spcPct val="110000"/>
              </a:lnSpc>
              <a:spcBef>
                <a:spcPts val="0"/>
              </a:spcBef>
              <a:spcAft>
                <a:spcPts val="300"/>
              </a:spcAft>
              <a:buNone/>
              <a:defRPr sz="8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4895669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Nine People Tan">
    <p:bg>
      <p:bgPr>
        <a:solidFill>
          <a:srgbClr val="EAE8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5" name="Picture Placeholder 4">
            <a:extLst>
              <a:ext uri="{FF2B5EF4-FFF2-40B4-BE49-F238E27FC236}">
                <a16:creationId xmlns:a16="http://schemas.microsoft.com/office/drawing/2014/main" id="{76D6AEBC-2761-490E-A402-89B8EE8961D9}"/>
              </a:ext>
            </a:extLst>
          </p:cNvPr>
          <p:cNvSpPr>
            <a:spLocks noGrp="1"/>
          </p:cNvSpPr>
          <p:nvPr>
            <p:ph type="pic" sz="quarter" idx="10"/>
            <p:custDataLst>
              <p:tags r:id="rId1"/>
            </p:custDataLst>
          </p:nvPr>
        </p:nvSpPr>
        <p:spPr>
          <a:xfrm>
            <a:off x="1663172" y="1791759"/>
            <a:ext cx="828000" cy="1103999"/>
          </a:xfrm>
        </p:spPr>
        <p:txBody>
          <a:bodyPr/>
          <a:lstStyle>
            <a:lvl1pPr marL="0" indent="0" algn="ctr">
              <a:buNone/>
              <a:defRPr/>
            </a:lvl1pPr>
          </a:lstStyle>
          <a:p>
            <a:r>
              <a:rPr lang="en-US"/>
              <a:t>Click icon to add picture</a:t>
            </a:r>
            <a:endParaRPr lang="en-GB" dirty="0"/>
          </a:p>
        </p:txBody>
      </p:sp>
      <p:sp>
        <p:nvSpPr>
          <p:cNvPr id="23" name="Picture Placeholder 4">
            <a:extLst>
              <a:ext uri="{FF2B5EF4-FFF2-40B4-BE49-F238E27FC236}">
                <a16:creationId xmlns:a16="http://schemas.microsoft.com/office/drawing/2014/main" id="{2898778C-8796-4C91-8C67-A20F7D67D567}"/>
              </a:ext>
            </a:extLst>
          </p:cNvPr>
          <p:cNvSpPr>
            <a:spLocks noGrp="1"/>
          </p:cNvSpPr>
          <p:nvPr>
            <p:ph type="pic" sz="quarter" idx="20"/>
            <p:custDataLst>
              <p:tags r:id="rId2"/>
            </p:custDataLst>
          </p:nvPr>
        </p:nvSpPr>
        <p:spPr>
          <a:xfrm>
            <a:off x="1663172" y="3255700"/>
            <a:ext cx="828000" cy="1103999"/>
          </a:xfrm>
        </p:spPr>
        <p:txBody>
          <a:bodyPr/>
          <a:lstStyle>
            <a:lvl1pPr marL="0" indent="0" algn="ctr">
              <a:buNone/>
              <a:defRPr/>
            </a:lvl1pPr>
          </a:lstStyle>
          <a:p>
            <a:r>
              <a:rPr lang="en-US"/>
              <a:t>Click icon to add picture</a:t>
            </a:r>
            <a:endParaRPr lang="en-GB" dirty="0"/>
          </a:p>
        </p:txBody>
      </p:sp>
      <p:sp>
        <p:nvSpPr>
          <p:cNvPr id="26" name="Picture Placeholder 4">
            <a:extLst>
              <a:ext uri="{FF2B5EF4-FFF2-40B4-BE49-F238E27FC236}">
                <a16:creationId xmlns:a16="http://schemas.microsoft.com/office/drawing/2014/main" id="{416D390A-0321-4E81-AF30-1714107C4200}"/>
              </a:ext>
            </a:extLst>
          </p:cNvPr>
          <p:cNvSpPr>
            <a:spLocks noGrp="1"/>
          </p:cNvSpPr>
          <p:nvPr>
            <p:ph type="pic" sz="quarter" idx="23"/>
            <p:custDataLst>
              <p:tags r:id="rId3"/>
            </p:custDataLst>
          </p:nvPr>
        </p:nvSpPr>
        <p:spPr>
          <a:xfrm>
            <a:off x="4898296" y="1791759"/>
            <a:ext cx="828000" cy="1103999"/>
          </a:xfrm>
        </p:spPr>
        <p:txBody>
          <a:bodyPr/>
          <a:lstStyle>
            <a:lvl1pPr marL="0" indent="0" algn="ctr">
              <a:buNone/>
              <a:defRPr/>
            </a:lvl1pPr>
          </a:lstStyle>
          <a:p>
            <a:r>
              <a:rPr lang="en-US"/>
              <a:t>Click icon to add picture</a:t>
            </a:r>
            <a:endParaRPr lang="en-GB" dirty="0"/>
          </a:p>
        </p:txBody>
      </p:sp>
      <p:sp>
        <p:nvSpPr>
          <p:cNvPr id="29" name="Picture Placeholder 4">
            <a:extLst>
              <a:ext uri="{FF2B5EF4-FFF2-40B4-BE49-F238E27FC236}">
                <a16:creationId xmlns:a16="http://schemas.microsoft.com/office/drawing/2014/main" id="{C4D78D69-9674-4123-A5DB-C7D8604A85B8}"/>
              </a:ext>
            </a:extLst>
          </p:cNvPr>
          <p:cNvSpPr>
            <a:spLocks noGrp="1"/>
          </p:cNvSpPr>
          <p:nvPr>
            <p:ph type="pic" sz="quarter" idx="26"/>
            <p:custDataLst>
              <p:tags r:id="rId4"/>
            </p:custDataLst>
          </p:nvPr>
        </p:nvSpPr>
        <p:spPr>
          <a:xfrm>
            <a:off x="4894680" y="3254032"/>
            <a:ext cx="828000" cy="1103999"/>
          </a:xfrm>
        </p:spPr>
        <p:txBody>
          <a:bodyPr/>
          <a:lstStyle>
            <a:lvl1pPr marL="0" indent="0" algn="ctr">
              <a:buNone/>
              <a:defRPr/>
            </a:lvl1pPr>
          </a:lstStyle>
          <a:p>
            <a:r>
              <a:rPr lang="en-US"/>
              <a:t>Click icon to add picture</a:t>
            </a:r>
            <a:endParaRPr lang="en-GB" dirty="0"/>
          </a:p>
        </p:txBody>
      </p:sp>
      <p:sp>
        <p:nvSpPr>
          <p:cNvPr id="27" name="Picture Placeholder 4">
            <a:extLst>
              <a:ext uri="{FF2B5EF4-FFF2-40B4-BE49-F238E27FC236}">
                <a16:creationId xmlns:a16="http://schemas.microsoft.com/office/drawing/2014/main" id="{8B72E2A4-5794-4225-9255-DB8BA8C6CB92}"/>
              </a:ext>
            </a:extLst>
          </p:cNvPr>
          <p:cNvSpPr>
            <a:spLocks noGrp="1"/>
          </p:cNvSpPr>
          <p:nvPr>
            <p:ph type="pic" sz="quarter" idx="37"/>
            <p:custDataLst>
              <p:tags r:id="rId5"/>
            </p:custDataLst>
          </p:nvPr>
        </p:nvSpPr>
        <p:spPr>
          <a:xfrm>
            <a:off x="8132849" y="1791759"/>
            <a:ext cx="828000" cy="1103999"/>
          </a:xfrm>
        </p:spPr>
        <p:txBody>
          <a:bodyPr/>
          <a:lstStyle>
            <a:lvl1pPr marL="0" indent="0" algn="ctr">
              <a:buNone/>
              <a:defRPr/>
            </a:lvl1pPr>
          </a:lstStyle>
          <a:p>
            <a:r>
              <a:rPr lang="en-US"/>
              <a:t>Click icon to add picture</a:t>
            </a:r>
            <a:endParaRPr lang="en-GB" dirty="0"/>
          </a:p>
        </p:txBody>
      </p:sp>
      <p:sp>
        <p:nvSpPr>
          <p:cNvPr id="28" name="Picture Placeholder 4">
            <a:extLst>
              <a:ext uri="{FF2B5EF4-FFF2-40B4-BE49-F238E27FC236}">
                <a16:creationId xmlns:a16="http://schemas.microsoft.com/office/drawing/2014/main" id="{ED4F38FC-3FD5-4021-B998-7B0E14B468CA}"/>
              </a:ext>
            </a:extLst>
          </p:cNvPr>
          <p:cNvSpPr>
            <a:spLocks noGrp="1"/>
          </p:cNvSpPr>
          <p:nvPr>
            <p:ph type="pic" sz="quarter" idx="38"/>
            <p:custDataLst>
              <p:tags r:id="rId6"/>
            </p:custDataLst>
          </p:nvPr>
        </p:nvSpPr>
        <p:spPr>
          <a:xfrm>
            <a:off x="8132849" y="3254032"/>
            <a:ext cx="828000" cy="1103999"/>
          </a:xfrm>
        </p:spPr>
        <p:txBody>
          <a:bodyPr/>
          <a:lstStyle>
            <a:lvl1pPr marL="0" indent="0" algn="ctr">
              <a:buNone/>
              <a:defRPr/>
            </a:lvl1pPr>
          </a:lstStyle>
          <a:p>
            <a:r>
              <a:rPr lang="en-US"/>
              <a:t>Click icon to add picture</a:t>
            </a:r>
            <a:endParaRPr lang="en-GB" dirty="0"/>
          </a:p>
        </p:txBody>
      </p:sp>
      <p:sp>
        <p:nvSpPr>
          <p:cNvPr id="50" name="Picture Placeholder 4">
            <a:extLst>
              <a:ext uri="{FF2B5EF4-FFF2-40B4-BE49-F238E27FC236}">
                <a16:creationId xmlns:a16="http://schemas.microsoft.com/office/drawing/2014/main" id="{705D702A-6966-404B-B22F-F7A62246DF72}"/>
              </a:ext>
            </a:extLst>
          </p:cNvPr>
          <p:cNvSpPr>
            <a:spLocks noGrp="1"/>
          </p:cNvSpPr>
          <p:nvPr>
            <p:ph type="pic" sz="quarter" idx="45"/>
            <p:custDataLst>
              <p:tags r:id="rId7"/>
            </p:custDataLst>
          </p:nvPr>
        </p:nvSpPr>
        <p:spPr>
          <a:xfrm>
            <a:off x="1663172" y="4719640"/>
            <a:ext cx="828000" cy="1103999"/>
          </a:xfrm>
        </p:spPr>
        <p:txBody>
          <a:bodyPr/>
          <a:lstStyle>
            <a:lvl1pPr marL="0" indent="0" algn="ctr">
              <a:buNone/>
              <a:defRPr/>
            </a:lvl1pPr>
          </a:lstStyle>
          <a:p>
            <a:r>
              <a:rPr lang="en-US"/>
              <a:t>Click icon to add picture</a:t>
            </a:r>
            <a:endParaRPr lang="en-GB" dirty="0"/>
          </a:p>
        </p:txBody>
      </p:sp>
      <p:sp>
        <p:nvSpPr>
          <p:cNvPr id="51" name="Picture Placeholder 4">
            <a:extLst>
              <a:ext uri="{FF2B5EF4-FFF2-40B4-BE49-F238E27FC236}">
                <a16:creationId xmlns:a16="http://schemas.microsoft.com/office/drawing/2014/main" id="{D24ECF21-AB75-4D3F-96F4-38CAB172C5C9}"/>
              </a:ext>
            </a:extLst>
          </p:cNvPr>
          <p:cNvSpPr>
            <a:spLocks noGrp="1"/>
          </p:cNvSpPr>
          <p:nvPr>
            <p:ph type="pic" sz="quarter" idx="46"/>
            <p:custDataLst>
              <p:tags r:id="rId8"/>
            </p:custDataLst>
          </p:nvPr>
        </p:nvSpPr>
        <p:spPr>
          <a:xfrm>
            <a:off x="4894680" y="4719640"/>
            <a:ext cx="828000" cy="1103999"/>
          </a:xfrm>
        </p:spPr>
        <p:txBody>
          <a:bodyPr/>
          <a:lstStyle>
            <a:lvl1pPr marL="0" indent="0" algn="ctr">
              <a:buNone/>
              <a:defRPr/>
            </a:lvl1pPr>
          </a:lstStyle>
          <a:p>
            <a:r>
              <a:rPr lang="en-US"/>
              <a:t>Click icon to add picture</a:t>
            </a:r>
            <a:endParaRPr lang="en-GB" dirty="0"/>
          </a:p>
        </p:txBody>
      </p:sp>
      <p:sp>
        <p:nvSpPr>
          <p:cNvPr id="60" name="Picture Placeholder 4">
            <a:extLst>
              <a:ext uri="{FF2B5EF4-FFF2-40B4-BE49-F238E27FC236}">
                <a16:creationId xmlns:a16="http://schemas.microsoft.com/office/drawing/2014/main" id="{DF4D9E90-BCB7-485C-8358-C13EC5548020}"/>
              </a:ext>
            </a:extLst>
          </p:cNvPr>
          <p:cNvSpPr>
            <a:spLocks noGrp="1"/>
          </p:cNvSpPr>
          <p:nvPr>
            <p:ph type="pic" sz="quarter" idx="53"/>
            <p:custDataLst>
              <p:tags r:id="rId9"/>
            </p:custDataLst>
          </p:nvPr>
        </p:nvSpPr>
        <p:spPr>
          <a:xfrm>
            <a:off x="8132849" y="4719640"/>
            <a:ext cx="828000" cy="1103999"/>
          </a:xfrm>
        </p:spPr>
        <p:txBody>
          <a:bodyPr/>
          <a:lstStyle>
            <a:lvl1pPr marL="0" indent="0" algn="ctr">
              <a:buNone/>
              <a:defRPr/>
            </a:lvl1pPr>
          </a:lstStyle>
          <a:p>
            <a:r>
              <a:rPr lang="en-US"/>
              <a:t>Click icon to add picture</a:t>
            </a:r>
            <a:endParaRPr lang="en-GB" dirty="0"/>
          </a:p>
        </p:txBody>
      </p:sp>
      <p:sp>
        <p:nvSpPr>
          <p:cNvPr id="65" name="Text Placeholder 6">
            <a:extLst>
              <a:ext uri="{FF2B5EF4-FFF2-40B4-BE49-F238E27FC236}">
                <a16:creationId xmlns:a16="http://schemas.microsoft.com/office/drawing/2014/main" id="{32EC53A6-1317-4283-B38F-A8BD396A5A4F}"/>
              </a:ext>
            </a:extLst>
          </p:cNvPr>
          <p:cNvSpPr>
            <a:spLocks noGrp="1"/>
          </p:cNvSpPr>
          <p:nvPr>
            <p:ph type="body" sz="quarter" idx="54"/>
            <p:custDataLst>
              <p:tags r:id="rId10"/>
            </p:custDataLst>
          </p:nvPr>
        </p:nvSpPr>
        <p:spPr>
          <a:xfrm>
            <a:off x="2749089" y="1773239"/>
            <a:ext cx="1899864" cy="1173834"/>
          </a:xfrm>
        </p:spPr>
        <p:txBody>
          <a:bodyPr/>
          <a:lstStyle>
            <a:lvl1pPr marL="0" indent="0">
              <a:lnSpc>
                <a:spcPct val="110000"/>
              </a:lnSpc>
              <a:spcBef>
                <a:spcPts val="0"/>
              </a:spcBef>
              <a:spcAft>
                <a:spcPts val="600"/>
              </a:spcAft>
              <a:buNone/>
              <a:defRPr sz="1000">
                <a:solidFill>
                  <a:srgbClr val="064F50"/>
                </a:solidFill>
                <a:latin typeface="+mj-lt"/>
              </a:defRPr>
            </a:lvl1pPr>
            <a:lvl2pPr marL="0" indent="0">
              <a:lnSpc>
                <a:spcPct val="110000"/>
              </a:lnSpc>
              <a:spcBef>
                <a:spcPts val="0"/>
              </a:spcBef>
              <a:spcAft>
                <a:spcPts val="600"/>
              </a:spcAft>
              <a:buNone/>
              <a:defRPr sz="900">
                <a:solidFill>
                  <a:srgbClr val="D50032"/>
                </a:solidFill>
                <a:latin typeface="+mj-lt"/>
              </a:defRPr>
            </a:lvl2pPr>
            <a:lvl3pPr marL="0" indent="0">
              <a:lnSpc>
                <a:spcPct val="110000"/>
              </a:lnSpc>
              <a:spcBef>
                <a:spcPts val="0"/>
              </a:spcBef>
              <a:spcAft>
                <a:spcPts val="300"/>
              </a:spcAft>
              <a:buNone/>
              <a:defRPr sz="8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67" name="Text Placeholder 6">
            <a:extLst>
              <a:ext uri="{FF2B5EF4-FFF2-40B4-BE49-F238E27FC236}">
                <a16:creationId xmlns:a16="http://schemas.microsoft.com/office/drawing/2014/main" id="{32EC53A6-1317-4283-B38F-A8BD396A5A4F}"/>
              </a:ext>
            </a:extLst>
          </p:cNvPr>
          <p:cNvSpPr>
            <a:spLocks noGrp="1"/>
          </p:cNvSpPr>
          <p:nvPr>
            <p:ph type="body" sz="quarter" idx="55"/>
            <p:custDataLst>
              <p:tags r:id="rId11"/>
            </p:custDataLst>
          </p:nvPr>
        </p:nvSpPr>
        <p:spPr>
          <a:xfrm>
            <a:off x="5991094" y="1774697"/>
            <a:ext cx="1899864" cy="1173834"/>
          </a:xfrm>
        </p:spPr>
        <p:txBody>
          <a:bodyPr/>
          <a:lstStyle>
            <a:lvl1pPr marL="0" indent="0">
              <a:lnSpc>
                <a:spcPct val="110000"/>
              </a:lnSpc>
              <a:spcBef>
                <a:spcPts val="0"/>
              </a:spcBef>
              <a:spcAft>
                <a:spcPts val="600"/>
              </a:spcAft>
              <a:buNone/>
              <a:defRPr sz="1000">
                <a:solidFill>
                  <a:srgbClr val="064F50"/>
                </a:solidFill>
                <a:latin typeface="+mj-lt"/>
              </a:defRPr>
            </a:lvl1pPr>
            <a:lvl2pPr marL="0" indent="0">
              <a:lnSpc>
                <a:spcPct val="110000"/>
              </a:lnSpc>
              <a:spcBef>
                <a:spcPts val="0"/>
              </a:spcBef>
              <a:spcAft>
                <a:spcPts val="600"/>
              </a:spcAft>
              <a:buNone/>
              <a:defRPr sz="900">
                <a:solidFill>
                  <a:srgbClr val="D50032"/>
                </a:solidFill>
                <a:latin typeface="+mj-lt"/>
              </a:defRPr>
            </a:lvl2pPr>
            <a:lvl3pPr marL="0" indent="0">
              <a:lnSpc>
                <a:spcPct val="110000"/>
              </a:lnSpc>
              <a:spcBef>
                <a:spcPts val="0"/>
              </a:spcBef>
              <a:spcAft>
                <a:spcPts val="300"/>
              </a:spcAft>
              <a:buNone/>
              <a:defRPr sz="8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68" name="Text Placeholder 6">
            <a:extLst>
              <a:ext uri="{FF2B5EF4-FFF2-40B4-BE49-F238E27FC236}">
                <a16:creationId xmlns:a16="http://schemas.microsoft.com/office/drawing/2014/main" id="{32EC53A6-1317-4283-B38F-A8BD396A5A4F}"/>
              </a:ext>
            </a:extLst>
          </p:cNvPr>
          <p:cNvSpPr>
            <a:spLocks noGrp="1"/>
          </p:cNvSpPr>
          <p:nvPr>
            <p:ph type="body" sz="quarter" idx="56"/>
            <p:custDataLst>
              <p:tags r:id="rId12"/>
            </p:custDataLst>
          </p:nvPr>
        </p:nvSpPr>
        <p:spPr>
          <a:xfrm>
            <a:off x="9233099" y="1773238"/>
            <a:ext cx="1899864" cy="1173834"/>
          </a:xfrm>
        </p:spPr>
        <p:txBody>
          <a:bodyPr/>
          <a:lstStyle>
            <a:lvl1pPr marL="0" indent="0">
              <a:lnSpc>
                <a:spcPct val="110000"/>
              </a:lnSpc>
              <a:spcBef>
                <a:spcPts val="0"/>
              </a:spcBef>
              <a:spcAft>
                <a:spcPts val="600"/>
              </a:spcAft>
              <a:buNone/>
              <a:defRPr sz="1000">
                <a:solidFill>
                  <a:srgbClr val="064F50"/>
                </a:solidFill>
                <a:latin typeface="+mj-lt"/>
              </a:defRPr>
            </a:lvl1pPr>
            <a:lvl2pPr marL="0" indent="0">
              <a:lnSpc>
                <a:spcPct val="110000"/>
              </a:lnSpc>
              <a:spcBef>
                <a:spcPts val="0"/>
              </a:spcBef>
              <a:spcAft>
                <a:spcPts val="600"/>
              </a:spcAft>
              <a:buNone/>
              <a:defRPr sz="900">
                <a:solidFill>
                  <a:srgbClr val="D50032"/>
                </a:solidFill>
                <a:latin typeface="+mj-lt"/>
              </a:defRPr>
            </a:lvl2pPr>
            <a:lvl3pPr marL="0" indent="0">
              <a:lnSpc>
                <a:spcPct val="110000"/>
              </a:lnSpc>
              <a:spcBef>
                <a:spcPts val="0"/>
              </a:spcBef>
              <a:spcAft>
                <a:spcPts val="300"/>
              </a:spcAft>
              <a:buNone/>
              <a:defRPr sz="8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69" name="Text Placeholder 6">
            <a:extLst>
              <a:ext uri="{FF2B5EF4-FFF2-40B4-BE49-F238E27FC236}">
                <a16:creationId xmlns:a16="http://schemas.microsoft.com/office/drawing/2014/main" id="{32EC53A6-1317-4283-B38F-A8BD396A5A4F}"/>
              </a:ext>
            </a:extLst>
          </p:cNvPr>
          <p:cNvSpPr>
            <a:spLocks noGrp="1"/>
          </p:cNvSpPr>
          <p:nvPr>
            <p:ph type="body" sz="quarter" idx="57"/>
            <p:custDataLst>
              <p:tags r:id="rId13"/>
            </p:custDataLst>
          </p:nvPr>
        </p:nvSpPr>
        <p:spPr>
          <a:xfrm>
            <a:off x="2749089" y="3254447"/>
            <a:ext cx="1899864" cy="1173834"/>
          </a:xfrm>
        </p:spPr>
        <p:txBody>
          <a:bodyPr/>
          <a:lstStyle>
            <a:lvl1pPr marL="0" indent="0">
              <a:lnSpc>
                <a:spcPct val="110000"/>
              </a:lnSpc>
              <a:spcBef>
                <a:spcPts val="0"/>
              </a:spcBef>
              <a:spcAft>
                <a:spcPts val="600"/>
              </a:spcAft>
              <a:buNone/>
              <a:defRPr sz="1000">
                <a:solidFill>
                  <a:srgbClr val="064F50"/>
                </a:solidFill>
                <a:latin typeface="+mj-lt"/>
              </a:defRPr>
            </a:lvl1pPr>
            <a:lvl2pPr marL="0" indent="0">
              <a:lnSpc>
                <a:spcPct val="110000"/>
              </a:lnSpc>
              <a:spcBef>
                <a:spcPts val="0"/>
              </a:spcBef>
              <a:spcAft>
                <a:spcPts val="600"/>
              </a:spcAft>
              <a:buNone/>
              <a:defRPr sz="900">
                <a:solidFill>
                  <a:srgbClr val="D50032"/>
                </a:solidFill>
                <a:latin typeface="+mj-lt"/>
              </a:defRPr>
            </a:lvl2pPr>
            <a:lvl3pPr marL="0" indent="0">
              <a:lnSpc>
                <a:spcPct val="110000"/>
              </a:lnSpc>
              <a:spcBef>
                <a:spcPts val="0"/>
              </a:spcBef>
              <a:spcAft>
                <a:spcPts val="300"/>
              </a:spcAft>
              <a:buNone/>
              <a:defRPr sz="8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70" name="Text Placeholder 6">
            <a:extLst>
              <a:ext uri="{FF2B5EF4-FFF2-40B4-BE49-F238E27FC236}">
                <a16:creationId xmlns:a16="http://schemas.microsoft.com/office/drawing/2014/main" id="{32EC53A6-1317-4283-B38F-A8BD396A5A4F}"/>
              </a:ext>
            </a:extLst>
          </p:cNvPr>
          <p:cNvSpPr>
            <a:spLocks noGrp="1"/>
          </p:cNvSpPr>
          <p:nvPr>
            <p:ph type="body" sz="quarter" idx="58"/>
            <p:custDataLst>
              <p:tags r:id="rId14"/>
            </p:custDataLst>
          </p:nvPr>
        </p:nvSpPr>
        <p:spPr>
          <a:xfrm>
            <a:off x="5991094" y="3255905"/>
            <a:ext cx="1899864" cy="1173834"/>
          </a:xfrm>
        </p:spPr>
        <p:txBody>
          <a:bodyPr/>
          <a:lstStyle>
            <a:lvl1pPr marL="0" indent="0">
              <a:lnSpc>
                <a:spcPct val="110000"/>
              </a:lnSpc>
              <a:spcBef>
                <a:spcPts val="0"/>
              </a:spcBef>
              <a:spcAft>
                <a:spcPts val="600"/>
              </a:spcAft>
              <a:buNone/>
              <a:defRPr sz="1000">
                <a:solidFill>
                  <a:srgbClr val="064F50"/>
                </a:solidFill>
                <a:latin typeface="+mj-lt"/>
              </a:defRPr>
            </a:lvl1pPr>
            <a:lvl2pPr marL="0" indent="0">
              <a:lnSpc>
                <a:spcPct val="110000"/>
              </a:lnSpc>
              <a:spcBef>
                <a:spcPts val="0"/>
              </a:spcBef>
              <a:spcAft>
                <a:spcPts val="600"/>
              </a:spcAft>
              <a:buNone/>
              <a:defRPr sz="900">
                <a:solidFill>
                  <a:srgbClr val="D50032"/>
                </a:solidFill>
                <a:latin typeface="+mj-lt"/>
              </a:defRPr>
            </a:lvl2pPr>
            <a:lvl3pPr marL="0" indent="0">
              <a:lnSpc>
                <a:spcPct val="110000"/>
              </a:lnSpc>
              <a:spcBef>
                <a:spcPts val="0"/>
              </a:spcBef>
              <a:spcAft>
                <a:spcPts val="300"/>
              </a:spcAft>
              <a:buNone/>
              <a:defRPr sz="8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71" name="Text Placeholder 6">
            <a:extLst>
              <a:ext uri="{FF2B5EF4-FFF2-40B4-BE49-F238E27FC236}">
                <a16:creationId xmlns:a16="http://schemas.microsoft.com/office/drawing/2014/main" id="{32EC53A6-1317-4283-B38F-A8BD396A5A4F}"/>
              </a:ext>
            </a:extLst>
          </p:cNvPr>
          <p:cNvSpPr>
            <a:spLocks noGrp="1"/>
          </p:cNvSpPr>
          <p:nvPr>
            <p:ph type="body" sz="quarter" idx="59"/>
            <p:custDataLst>
              <p:tags r:id="rId15"/>
            </p:custDataLst>
          </p:nvPr>
        </p:nvSpPr>
        <p:spPr>
          <a:xfrm>
            <a:off x="9233099" y="3254446"/>
            <a:ext cx="1899864" cy="1173834"/>
          </a:xfrm>
        </p:spPr>
        <p:txBody>
          <a:bodyPr/>
          <a:lstStyle>
            <a:lvl1pPr marL="0" indent="0">
              <a:lnSpc>
                <a:spcPct val="110000"/>
              </a:lnSpc>
              <a:spcBef>
                <a:spcPts val="0"/>
              </a:spcBef>
              <a:spcAft>
                <a:spcPts val="600"/>
              </a:spcAft>
              <a:buNone/>
              <a:defRPr sz="1000">
                <a:solidFill>
                  <a:srgbClr val="064F50"/>
                </a:solidFill>
                <a:latin typeface="+mj-lt"/>
              </a:defRPr>
            </a:lvl1pPr>
            <a:lvl2pPr marL="0" indent="0">
              <a:lnSpc>
                <a:spcPct val="110000"/>
              </a:lnSpc>
              <a:spcBef>
                <a:spcPts val="0"/>
              </a:spcBef>
              <a:spcAft>
                <a:spcPts val="600"/>
              </a:spcAft>
              <a:buNone/>
              <a:defRPr sz="900">
                <a:solidFill>
                  <a:srgbClr val="D50032"/>
                </a:solidFill>
                <a:latin typeface="+mj-lt"/>
              </a:defRPr>
            </a:lvl2pPr>
            <a:lvl3pPr marL="0" indent="0">
              <a:lnSpc>
                <a:spcPct val="110000"/>
              </a:lnSpc>
              <a:spcBef>
                <a:spcPts val="0"/>
              </a:spcBef>
              <a:spcAft>
                <a:spcPts val="300"/>
              </a:spcAft>
              <a:buNone/>
              <a:defRPr sz="8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72" name="Text Placeholder 6">
            <a:extLst>
              <a:ext uri="{FF2B5EF4-FFF2-40B4-BE49-F238E27FC236}">
                <a16:creationId xmlns:a16="http://schemas.microsoft.com/office/drawing/2014/main" id="{32EC53A6-1317-4283-B38F-A8BD396A5A4F}"/>
              </a:ext>
            </a:extLst>
          </p:cNvPr>
          <p:cNvSpPr>
            <a:spLocks noGrp="1"/>
          </p:cNvSpPr>
          <p:nvPr>
            <p:ph type="body" sz="quarter" idx="60"/>
            <p:custDataLst>
              <p:tags r:id="rId16"/>
            </p:custDataLst>
          </p:nvPr>
        </p:nvSpPr>
        <p:spPr>
          <a:xfrm>
            <a:off x="2749089" y="4718595"/>
            <a:ext cx="1899864" cy="1173834"/>
          </a:xfrm>
        </p:spPr>
        <p:txBody>
          <a:bodyPr/>
          <a:lstStyle>
            <a:lvl1pPr marL="0" indent="0">
              <a:lnSpc>
                <a:spcPct val="110000"/>
              </a:lnSpc>
              <a:spcBef>
                <a:spcPts val="0"/>
              </a:spcBef>
              <a:spcAft>
                <a:spcPts val="600"/>
              </a:spcAft>
              <a:buNone/>
              <a:defRPr sz="1000">
                <a:solidFill>
                  <a:srgbClr val="064F50"/>
                </a:solidFill>
                <a:latin typeface="+mj-lt"/>
              </a:defRPr>
            </a:lvl1pPr>
            <a:lvl2pPr marL="0" indent="0">
              <a:lnSpc>
                <a:spcPct val="110000"/>
              </a:lnSpc>
              <a:spcBef>
                <a:spcPts val="0"/>
              </a:spcBef>
              <a:spcAft>
                <a:spcPts val="600"/>
              </a:spcAft>
              <a:buNone/>
              <a:defRPr sz="900">
                <a:solidFill>
                  <a:srgbClr val="D50032"/>
                </a:solidFill>
                <a:latin typeface="+mj-lt"/>
              </a:defRPr>
            </a:lvl2pPr>
            <a:lvl3pPr marL="0" indent="0">
              <a:lnSpc>
                <a:spcPct val="110000"/>
              </a:lnSpc>
              <a:spcBef>
                <a:spcPts val="0"/>
              </a:spcBef>
              <a:spcAft>
                <a:spcPts val="300"/>
              </a:spcAft>
              <a:buNone/>
              <a:defRPr sz="8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73" name="Text Placeholder 6">
            <a:extLst>
              <a:ext uri="{FF2B5EF4-FFF2-40B4-BE49-F238E27FC236}">
                <a16:creationId xmlns:a16="http://schemas.microsoft.com/office/drawing/2014/main" id="{32EC53A6-1317-4283-B38F-A8BD396A5A4F}"/>
              </a:ext>
            </a:extLst>
          </p:cNvPr>
          <p:cNvSpPr>
            <a:spLocks noGrp="1"/>
          </p:cNvSpPr>
          <p:nvPr>
            <p:ph type="body" sz="quarter" idx="61"/>
            <p:custDataLst>
              <p:tags r:id="rId17"/>
            </p:custDataLst>
          </p:nvPr>
        </p:nvSpPr>
        <p:spPr>
          <a:xfrm>
            <a:off x="5991094" y="4720053"/>
            <a:ext cx="1899864" cy="1173834"/>
          </a:xfrm>
        </p:spPr>
        <p:txBody>
          <a:bodyPr/>
          <a:lstStyle>
            <a:lvl1pPr marL="0" indent="0">
              <a:lnSpc>
                <a:spcPct val="110000"/>
              </a:lnSpc>
              <a:spcBef>
                <a:spcPts val="0"/>
              </a:spcBef>
              <a:spcAft>
                <a:spcPts val="600"/>
              </a:spcAft>
              <a:buNone/>
              <a:defRPr sz="1000">
                <a:solidFill>
                  <a:srgbClr val="064F50"/>
                </a:solidFill>
                <a:latin typeface="+mj-lt"/>
              </a:defRPr>
            </a:lvl1pPr>
            <a:lvl2pPr marL="0" indent="0">
              <a:lnSpc>
                <a:spcPct val="110000"/>
              </a:lnSpc>
              <a:spcBef>
                <a:spcPts val="0"/>
              </a:spcBef>
              <a:spcAft>
                <a:spcPts val="600"/>
              </a:spcAft>
              <a:buNone/>
              <a:defRPr sz="900">
                <a:solidFill>
                  <a:srgbClr val="D50032"/>
                </a:solidFill>
                <a:latin typeface="+mj-lt"/>
              </a:defRPr>
            </a:lvl2pPr>
            <a:lvl3pPr marL="0" indent="0">
              <a:lnSpc>
                <a:spcPct val="110000"/>
              </a:lnSpc>
              <a:spcBef>
                <a:spcPts val="0"/>
              </a:spcBef>
              <a:spcAft>
                <a:spcPts val="300"/>
              </a:spcAft>
              <a:buNone/>
              <a:defRPr sz="8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
        <p:nvSpPr>
          <p:cNvPr id="74" name="Text Placeholder 6">
            <a:extLst>
              <a:ext uri="{FF2B5EF4-FFF2-40B4-BE49-F238E27FC236}">
                <a16:creationId xmlns:a16="http://schemas.microsoft.com/office/drawing/2014/main" id="{32EC53A6-1317-4283-B38F-A8BD396A5A4F}"/>
              </a:ext>
            </a:extLst>
          </p:cNvPr>
          <p:cNvSpPr>
            <a:spLocks noGrp="1"/>
          </p:cNvSpPr>
          <p:nvPr>
            <p:ph type="body" sz="quarter" idx="62"/>
            <p:custDataLst>
              <p:tags r:id="rId18"/>
            </p:custDataLst>
          </p:nvPr>
        </p:nvSpPr>
        <p:spPr>
          <a:xfrm>
            <a:off x="9233099" y="4718594"/>
            <a:ext cx="1899864" cy="1173834"/>
          </a:xfrm>
        </p:spPr>
        <p:txBody>
          <a:bodyPr/>
          <a:lstStyle>
            <a:lvl1pPr marL="0" indent="0">
              <a:lnSpc>
                <a:spcPct val="110000"/>
              </a:lnSpc>
              <a:spcBef>
                <a:spcPts val="0"/>
              </a:spcBef>
              <a:spcAft>
                <a:spcPts val="600"/>
              </a:spcAft>
              <a:buNone/>
              <a:defRPr sz="1000">
                <a:solidFill>
                  <a:srgbClr val="064F50"/>
                </a:solidFill>
                <a:latin typeface="+mj-lt"/>
              </a:defRPr>
            </a:lvl1pPr>
            <a:lvl2pPr marL="0" indent="0">
              <a:lnSpc>
                <a:spcPct val="110000"/>
              </a:lnSpc>
              <a:spcBef>
                <a:spcPts val="0"/>
              </a:spcBef>
              <a:spcAft>
                <a:spcPts val="600"/>
              </a:spcAft>
              <a:buNone/>
              <a:defRPr sz="900">
                <a:solidFill>
                  <a:srgbClr val="D50032"/>
                </a:solidFill>
                <a:latin typeface="+mj-lt"/>
              </a:defRPr>
            </a:lvl2pPr>
            <a:lvl3pPr marL="0" indent="0">
              <a:lnSpc>
                <a:spcPct val="110000"/>
              </a:lnSpc>
              <a:spcBef>
                <a:spcPts val="0"/>
              </a:spcBef>
              <a:spcAft>
                <a:spcPts val="300"/>
              </a:spcAft>
              <a:buNone/>
              <a:defRPr sz="800">
                <a:solidFill>
                  <a:srgbClr val="000000"/>
                </a:solidFill>
                <a:latin typeface="+mn-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62875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Quote Tan and Red">
    <p:bg>
      <p:bgPr>
        <a:solidFill>
          <a:srgbClr val="EAE8E1"/>
        </a:solidFill>
        <a:effectLst/>
      </p:bgPr>
    </p:bg>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F227C518-557A-4C11-AF3D-9E4AF991654A}"/>
              </a:ext>
            </a:extLst>
          </p:cNvPr>
          <p:cNvSpPr>
            <a:spLocks noGrp="1"/>
          </p:cNvSpPr>
          <p:nvPr>
            <p:ph type="pic" sz="quarter" idx="11"/>
          </p:nvPr>
        </p:nvSpPr>
        <p:spPr>
          <a:xfrm>
            <a:off x="7369884" y="3959991"/>
            <a:ext cx="1241249" cy="1654998"/>
          </a:xfrm>
        </p:spPr>
        <p:txBody>
          <a:bodyPr/>
          <a:lstStyle>
            <a:lvl1pPr marL="0" indent="0" algn="ctr">
              <a:buNone/>
              <a:defRPr>
                <a:solidFill>
                  <a:schemeClr val="tx1"/>
                </a:solidFill>
              </a:defRPr>
            </a:lvl1pPr>
          </a:lstStyle>
          <a:p>
            <a:r>
              <a:rPr lang="en-US"/>
              <a:t>Click icon to add picture</a:t>
            </a:r>
            <a:endParaRPr lang="en-GB" dirty="0"/>
          </a:p>
        </p:txBody>
      </p:sp>
      <p:sp>
        <p:nvSpPr>
          <p:cNvPr id="12" name="Text Placeholder 14">
            <a:extLst>
              <a:ext uri="{FF2B5EF4-FFF2-40B4-BE49-F238E27FC236}">
                <a16:creationId xmlns:a16="http://schemas.microsoft.com/office/drawing/2014/main" id="{B57B9A7E-9F7A-4421-B153-A49B2A1E687B}"/>
              </a:ext>
            </a:extLst>
          </p:cNvPr>
          <p:cNvSpPr>
            <a:spLocks noGrp="1"/>
          </p:cNvSpPr>
          <p:nvPr>
            <p:ph type="body" sz="quarter" idx="12" hasCustomPrompt="1"/>
          </p:nvPr>
        </p:nvSpPr>
        <p:spPr>
          <a:xfrm>
            <a:off x="8816092" y="3990775"/>
            <a:ext cx="2981325" cy="918109"/>
          </a:xfrm>
        </p:spPr>
        <p:txBody>
          <a:bodyPr anchor="b"/>
          <a:lstStyle>
            <a:lvl1pPr marL="0" indent="0">
              <a:buNone/>
              <a:defRPr sz="2000" b="0" i="0">
                <a:solidFill>
                  <a:schemeClr val="tx1"/>
                </a:solidFill>
                <a:latin typeface="+mj-lt"/>
              </a:defRPr>
            </a:lvl1pPr>
            <a:lvl2pPr marL="457200" indent="0">
              <a:buNone/>
              <a:defRPr sz="1600" b="0" i="0">
                <a:solidFill>
                  <a:schemeClr val="tx2"/>
                </a:solidFill>
                <a:latin typeface="+mj-lt"/>
              </a:defRPr>
            </a:lvl2pPr>
            <a:lvl3pPr marL="914400" indent="0">
              <a:buNone/>
              <a:defRPr/>
            </a:lvl3pPr>
            <a:lvl4pPr marL="1371600" indent="0">
              <a:buNone/>
              <a:defRPr/>
            </a:lvl4pPr>
            <a:lvl5pPr marL="1828800" indent="0">
              <a:buNone/>
              <a:defRPr/>
            </a:lvl5pPr>
          </a:lstStyle>
          <a:p>
            <a:pPr lvl="0"/>
            <a:r>
              <a:rPr lang="en-GB" dirty="0"/>
              <a:t>Name</a:t>
            </a:r>
          </a:p>
        </p:txBody>
      </p:sp>
      <p:sp>
        <p:nvSpPr>
          <p:cNvPr id="14" name="Text Placeholder 14">
            <a:extLst>
              <a:ext uri="{FF2B5EF4-FFF2-40B4-BE49-F238E27FC236}">
                <a16:creationId xmlns:a16="http://schemas.microsoft.com/office/drawing/2014/main" id="{6C76405F-D41B-4EF9-B552-03AD9C76A929}"/>
              </a:ext>
            </a:extLst>
          </p:cNvPr>
          <p:cNvSpPr>
            <a:spLocks noGrp="1"/>
          </p:cNvSpPr>
          <p:nvPr>
            <p:ph type="body" sz="quarter" idx="13" hasCustomPrompt="1"/>
          </p:nvPr>
        </p:nvSpPr>
        <p:spPr>
          <a:xfrm>
            <a:off x="8816092" y="5162884"/>
            <a:ext cx="2981325" cy="452104"/>
          </a:xfrm>
        </p:spPr>
        <p:txBody>
          <a:bodyPr anchor="t"/>
          <a:lstStyle>
            <a:lvl1pPr marL="0" indent="0">
              <a:buNone/>
              <a:defRPr sz="1400" b="0" i="0">
                <a:solidFill>
                  <a:schemeClr val="tx1"/>
                </a:solidFill>
                <a:latin typeface="+mn-lt"/>
              </a:defRPr>
            </a:lvl1pPr>
            <a:lvl2pPr marL="457200" indent="0">
              <a:buNone/>
              <a:defRPr sz="1600" b="0" i="0">
                <a:solidFill>
                  <a:schemeClr val="tx2"/>
                </a:solidFill>
                <a:latin typeface="+mj-lt"/>
              </a:defRPr>
            </a:lvl2pPr>
            <a:lvl3pPr marL="914400" indent="0">
              <a:buNone/>
              <a:defRPr/>
            </a:lvl3pPr>
            <a:lvl4pPr marL="1371600" indent="0">
              <a:buNone/>
              <a:defRPr/>
            </a:lvl4pPr>
            <a:lvl5pPr marL="1828800" indent="0">
              <a:buNone/>
              <a:defRPr/>
            </a:lvl5pPr>
          </a:lstStyle>
          <a:p>
            <a:pPr lvl="0"/>
            <a:r>
              <a:rPr lang="en-GB" dirty="0"/>
              <a:t>Job title, Company</a:t>
            </a:r>
          </a:p>
        </p:txBody>
      </p:sp>
      <p:sp>
        <p:nvSpPr>
          <p:cNvPr id="16" name="TextBox 15">
            <a:extLst>
              <a:ext uri="{FF2B5EF4-FFF2-40B4-BE49-F238E27FC236}">
                <a16:creationId xmlns:a16="http://schemas.microsoft.com/office/drawing/2014/main" id="{FED0E42E-DC15-476C-8731-F66CCCDD21DA}"/>
              </a:ext>
            </a:extLst>
          </p:cNvPr>
          <p:cNvSpPr txBox="1"/>
          <p:nvPr userDrawn="1"/>
        </p:nvSpPr>
        <p:spPr>
          <a:xfrm>
            <a:off x="5620015" y="4605570"/>
            <a:ext cx="987843" cy="784225"/>
          </a:xfrm>
          <a:prstGeom prst="rect">
            <a:avLst/>
          </a:prstGeom>
          <a:noFill/>
        </p:spPr>
        <p:txBody>
          <a:bodyPr wrap="square" lIns="0" tIns="0" rIns="0" bIns="0" rtlCol="0">
            <a:noAutofit/>
          </a:bodyPr>
          <a:lstStyle/>
          <a:p>
            <a:r>
              <a:rPr lang="en-GB" sz="16600" dirty="0">
                <a:solidFill>
                  <a:srgbClr val="D50032"/>
                </a:solidFill>
                <a:latin typeface="+mj-lt"/>
              </a:rPr>
              <a:t>”</a:t>
            </a:r>
          </a:p>
        </p:txBody>
      </p:sp>
      <p:sp>
        <p:nvSpPr>
          <p:cNvPr id="18" name="Text Placeholder 10">
            <a:extLst>
              <a:ext uri="{FF2B5EF4-FFF2-40B4-BE49-F238E27FC236}">
                <a16:creationId xmlns:a16="http://schemas.microsoft.com/office/drawing/2014/main" id="{92F7D8A2-0A17-4C0A-AFB7-5E14A6544B4D}"/>
              </a:ext>
            </a:extLst>
          </p:cNvPr>
          <p:cNvSpPr>
            <a:spLocks noGrp="1"/>
          </p:cNvSpPr>
          <p:nvPr>
            <p:ph type="body" sz="quarter" idx="10"/>
          </p:nvPr>
        </p:nvSpPr>
        <p:spPr>
          <a:xfrm>
            <a:off x="1402998" y="2482850"/>
            <a:ext cx="4976813" cy="2317984"/>
          </a:xfrm>
        </p:spPr>
        <p:txBody>
          <a:bodyPr anchor="ctr">
            <a:normAutofit/>
          </a:bodyPr>
          <a:lstStyle>
            <a:lvl1pPr marL="0" indent="0">
              <a:lnSpc>
                <a:spcPct val="110000"/>
              </a:lnSpc>
              <a:buNone/>
              <a:defRPr sz="2000" i="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9" name="TextBox 18">
            <a:extLst>
              <a:ext uri="{FF2B5EF4-FFF2-40B4-BE49-F238E27FC236}">
                <a16:creationId xmlns:a16="http://schemas.microsoft.com/office/drawing/2014/main" id="{8A438CA9-D7AC-43DB-A999-FC32D5D6DB94}"/>
              </a:ext>
            </a:extLst>
          </p:cNvPr>
          <p:cNvSpPr txBox="1"/>
          <p:nvPr userDrawn="1"/>
        </p:nvSpPr>
        <p:spPr>
          <a:xfrm>
            <a:off x="1325995" y="1272942"/>
            <a:ext cx="931783" cy="784225"/>
          </a:xfrm>
          <a:prstGeom prst="rect">
            <a:avLst/>
          </a:prstGeom>
          <a:noFill/>
        </p:spPr>
        <p:txBody>
          <a:bodyPr wrap="square" lIns="0" tIns="0" rIns="0" bIns="0" rtlCol="0">
            <a:noAutofit/>
          </a:bodyPr>
          <a:lstStyle/>
          <a:p>
            <a:r>
              <a:rPr lang="en-GB" sz="16600" dirty="0">
                <a:solidFill>
                  <a:srgbClr val="D50032"/>
                </a:solidFill>
                <a:latin typeface="+mj-lt"/>
              </a:rPr>
              <a:t>“</a:t>
            </a:r>
          </a:p>
        </p:txBody>
      </p:sp>
    </p:spTree>
    <p:extLst>
      <p:ext uri="{BB962C8B-B14F-4D97-AF65-F5344CB8AC3E}">
        <p14:creationId xmlns:p14="http://schemas.microsoft.com/office/powerpoint/2010/main" val="254238565"/>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Quote White and Red">
    <p:bg>
      <p:bgPr>
        <a:solidFill>
          <a:srgbClr val="FFFFFF"/>
        </a:solidFill>
        <a:effectLst/>
      </p:bgPr>
    </p:bg>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F227C518-557A-4C11-AF3D-9E4AF991654A}"/>
              </a:ext>
            </a:extLst>
          </p:cNvPr>
          <p:cNvSpPr>
            <a:spLocks noGrp="1"/>
          </p:cNvSpPr>
          <p:nvPr>
            <p:ph type="pic" sz="quarter" idx="11"/>
          </p:nvPr>
        </p:nvSpPr>
        <p:spPr>
          <a:xfrm>
            <a:off x="7369884" y="3959991"/>
            <a:ext cx="1241249" cy="1654998"/>
          </a:xfrm>
        </p:spPr>
        <p:txBody>
          <a:bodyPr/>
          <a:lstStyle>
            <a:lvl1pPr marL="0" indent="0" algn="ctr">
              <a:buNone/>
              <a:defRPr>
                <a:solidFill>
                  <a:schemeClr val="tx1"/>
                </a:solidFill>
              </a:defRPr>
            </a:lvl1pPr>
          </a:lstStyle>
          <a:p>
            <a:r>
              <a:rPr lang="en-US"/>
              <a:t>Click icon to add picture</a:t>
            </a:r>
            <a:endParaRPr lang="en-GB" dirty="0"/>
          </a:p>
        </p:txBody>
      </p:sp>
      <p:sp>
        <p:nvSpPr>
          <p:cNvPr id="12" name="Text Placeholder 14">
            <a:extLst>
              <a:ext uri="{FF2B5EF4-FFF2-40B4-BE49-F238E27FC236}">
                <a16:creationId xmlns:a16="http://schemas.microsoft.com/office/drawing/2014/main" id="{B57B9A7E-9F7A-4421-B153-A49B2A1E687B}"/>
              </a:ext>
            </a:extLst>
          </p:cNvPr>
          <p:cNvSpPr>
            <a:spLocks noGrp="1"/>
          </p:cNvSpPr>
          <p:nvPr>
            <p:ph type="body" sz="quarter" idx="12" hasCustomPrompt="1"/>
          </p:nvPr>
        </p:nvSpPr>
        <p:spPr>
          <a:xfrm>
            <a:off x="8816092" y="3990775"/>
            <a:ext cx="2981325" cy="918109"/>
          </a:xfrm>
        </p:spPr>
        <p:txBody>
          <a:bodyPr anchor="b"/>
          <a:lstStyle>
            <a:lvl1pPr marL="0" indent="0">
              <a:buNone/>
              <a:defRPr sz="2000" b="0" i="0">
                <a:solidFill>
                  <a:schemeClr val="tx1"/>
                </a:solidFill>
                <a:latin typeface="+mj-lt"/>
              </a:defRPr>
            </a:lvl1pPr>
            <a:lvl2pPr marL="457200" indent="0">
              <a:buNone/>
              <a:defRPr sz="1600" b="0" i="0">
                <a:solidFill>
                  <a:schemeClr val="tx2"/>
                </a:solidFill>
                <a:latin typeface="+mj-lt"/>
              </a:defRPr>
            </a:lvl2pPr>
            <a:lvl3pPr marL="914400" indent="0">
              <a:buNone/>
              <a:defRPr/>
            </a:lvl3pPr>
            <a:lvl4pPr marL="1371600" indent="0">
              <a:buNone/>
              <a:defRPr/>
            </a:lvl4pPr>
            <a:lvl5pPr marL="1828800" indent="0">
              <a:buNone/>
              <a:defRPr/>
            </a:lvl5pPr>
          </a:lstStyle>
          <a:p>
            <a:pPr lvl="0"/>
            <a:r>
              <a:rPr lang="en-GB" dirty="0"/>
              <a:t>Name</a:t>
            </a:r>
          </a:p>
        </p:txBody>
      </p:sp>
      <p:sp>
        <p:nvSpPr>
          <p:cNvPr id="14" name="Text Placeholder 14">
            <a:extLst>
              <a:ext uri="{FF2B5EF4-FFF2-40B4-BE49-F238E27FC236}">
                <a16:creationId xmlns:a16="http://schemas.microsoft.com/office/drawing/2014/main" id="{6C76405F-D41B-4EF9-B552-03AD9C76A929}"/>
              </a:ext>
            </a:extLst>
          </p:cNvPr>
          <p:cNvSpPr>
            <a:spLocks noGrp="1"/>
          </p:cNvSpPr>
          <p:nvPr>
            <p:ph type="body" sz="quarter" idx="13" hasCustomPrompt="1"/>
          </p:nvPr>
        </p:nvSpPr>
        <p:spPr>
          <a:xfrm>
            <a:off x="8816092" y="5162884"/>
            <a:ext cx="2981325" cy="452104"/>
          </a:xfrm>
        </p:spPr>
        <p:txBody>
          <a:bodyPr anchor="t"/>
          <a:lstStyle>
            <a:lvl1pPr marL="0" indent="0">
              <a:buNone/>
              <a:defRPr sz="1400" b="0" i="0">
                <a:solidFill>
                  <a:schemeClr val="tx1"/>
                </a:solidFill>
                <a:latin typeface="+mn-lt"/>
              </a:defRPr>
            </a:lvl1pPr>
            <a:lvl2pPr marL="457200" indent="0">
              <a:buNone/>
              <a:defRPr sz="1600" b="0" i="0">
                <a:solidFill>
                  <a:schemeClr val="tx2"/>
                </a:solidFill>
                <a:latin typeface="+mj-lt"/>
              </a:defRPr>
            </a:lvl2pPr>
            <a:lvl3pPr marL="914400" indent="0">
              <a:buNone/>
              <a:defRPr/>
            </a:lvl3pPr>
            <a:lvl4pPr marL="1371600" indent="0">
              <a:buNone/>
              <a:defRPr/>
            </a:lvl4pPr>
            <a:lvl5pPr marL="1828800" indent="0">
              <a:buNone/>
              <a:defRPr/>
            </a:lvl5pPr>
          </a:lstStyle>
          <a:p>
            <a:pPr lvl="0"/>
            <a:r>
              <a:rPr lang="en-GB" dirty="0"/>
              <a:t>Job title, Company</a:t>
            </a:r>
          </a:p>
        </p:txBody>
      </p:sp>
      <p:sp>
        <p:nvSpPr>
          <p:cNvPr id="16" name="TextBox 15">
            <a:extLst>
              <a:ext uri="{FF2B5EF4-FFF2-40B4-BE49-F238E27FC236}">
                <a16:creationId xmlns:a16="http://schemas.microsoft.com/office/drawing/2014/main" id="{FED0E42E-DC15-476C-8731-F66CCCDD21DA}"/>
              </a:ext>
            </a:extLst>
          </p:cNvPr>
          <p:cNvSpPr txBox="1"/>
          <p:nvPr userDrawn="1"/>
        </p:nvSpPr>
        <p:spPr>
          <a:xfrm>
            <a:off x="5620015" y="4605570"/>
            <a:ext cx="987843" cy="784225"/>
          </a:xfrm>
          <a:prstGeom prst="rect">
            <a:avLst/>
          </a:prstGeom>
          <a:noFill/>
        </p:spPr>
        <p:txBody>
          <a:bodyPr wrap="square" lIns="0" tIns="0" rIns="0" bIns="0" rtlCol="0">
            <a:noAutofit/>
          </a:bodyPr>
          <a:lstStyle/>
          <a:p>
            <a:r>
              <a:rPr lang="en-GB" sz="16600" dirty="0">
                <a:solidFill>
                  <a:srgbClr val="D50032"/>
                </a:solidFill>
                <a:latin typeface="+mj-lt"/>
              </a:rPr>
              <a:t>”</a:t>
            </a:r>
          </a:p>
        </p:txBody>
      </p:sp>
      <p:sp>
        <p:nvSpPr>
          <p:cNvPr id="18" name="Text Placeholder 10">
            <a:extLst>
              <a:ext uri="{FF2B5EF4-FFF2-40B4-BE49-F238E27FC236}">
                <a16:creationId xmlns:a16="http://schemas.microsoft.com/office/drawing/2014/main" id="{92F7D8A2-0A17-4C0A-AFB7-5E14A6544B4D}"/>
              </a:ext>
            </a:extLst>
          </p:cNvPr>
          <p:cNvSpPr>
            <a:spLocks noGrp="1"/>
          </p:cNvSpPr>
          <p:nvPr>
            <p:ph type="body" sz="quarter" idx="10"/>
          </p:nvPr>
        </p:nvSpPr>
        <p:spPr>
          <a:xfrm>
            <a:off x="1402998" y="2482850"/>
            <a:ext cx="4976813" cy="2317984"/>
          </a:xfrm>
        </p:spPr>
        <p:txBody>
          <a:bodyPr anchor="ctr">
            <a:normAutofit/>
          </a:bodyPr>
          <a:lstStyle>
            <a:lvl1pPr marL="0" indent="0">
              <a:lnSpc>
                <a:spcPct val="110000"/>
              </a:lnSpc>
              <a:buNone/>
              <a:defRPr sz="2000" i="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9" name="TextBox 18">
            <a:extLst>
              <a:ext uri="{FF2B5EF4-FFF2-40B4-BE49-F238E27FC236}">
                <a16:creationId xmlns:a16="http://schemas.microsoft.com/office/drawing/2014/main" id="{8A438CA9-D7AC-43DB-A999-FC32D5D6DB94}"/>
              </a:ext>
            </a:extLst>
          </p:cNvPr>
          <p:cNvSpPr txBox="1"/>
          <p:nvPr userDrawn="1"/>
        </p:nvSpPr>
        <p:spPr>
          <a:xfrm>
            <a:off x="1325995" y="1272942"/>
            <a:ext cx="931783" cy="784225"/>
          </a:xfrm>
          <a:prstGeom prst="rect">
            <a:avLst/>
          </a:prstGeom>
          <a:noFill/>
        </p:spPr>
        <p:txBody>
          <a:bodyPr wrap="square" lIns="0" tIns="0" rIns="0" bIns="0" rtlCol="0">
            <a:noAutofit/>
          </a:bodyPr>
          <a:lstStyle/>
          <a:p>
            <a:r>
              <a:rPr lang="en-GB" sz="16600" dirty="0">
                <a:solidFill>
                  <a:srgbClr val="D50032"/>
                </a:solidFill>
                <a:latin typeface="+mj-lt"/>
              </a:rPr>
              <a:t>“</a:t>
            </a:r>
          </a:p>
        </p:txBody>
      </p:sp>
    </p:spTree>
    <p:extLst>
      <p:ext uri="{BB962C8B-B14F-4D97-AF65-F5344CB8AC3E}">
        <p14:creationId xmlns:p14="http://schemas.microsoft.com/office/powerpoint/2010/main" val="935549077"/>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Quote Tan and Green">
    <p:bg>
      <p:bgPr>
        <a:solidFill>
          <a:srgbClr val="EAE8E1"/>
        </a:solidFill>
        <a:effectLst/>
      </p:bgPr>
    </p:bg>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F227C518-557A-4C11-AF3D-9E4AF991654A}"/>
              </a:ext>
            </a:extLst>
          </p:cNvPr>
          <p:cNvSpPr>
            <a:spLocks noGrp="1"/>
          </p:cNvSpPr>
          <p:nvPr>
            <p:ph type="pic" sz="quarter" idx="11"/>
          </p:nvPr>
        </p:nvSpPr>
        <p:spPr>
          <a:xfrm>
            <a:off x="7369884" y="3959991"/>
            <a:ext cx="1241249" cy="1654998"/>
          </a:xfrm>
        </p:spPr>
        <p:txBody>
          <a:bodyPr/>
          <a:lstStyle>
            <a:lvl1pPr marL="0" indent="0" algn="ctr">
              <a:buNone/>
              <a:defRPr>
                <a:solidFill>
                  <a:schemeClr val="tx1"/>
                </a:solidFill>
              </a:defRPr>
            </a:lvl1pPr>
          </a:lstStyle>
          <a:p>
            <a:r>
              <a:rPr lang="en-US"/>
              <a:t>Click icon to add picture</a:t>
            </a:r>
            <a:endParaRPr lang="en-GB" dirty="0"/>
          </a:p>
        </p:txBody>
      </p:sp>
      <p:sp>
        <p:nvSpPr>
          <p:cNvPr id="12" name="Text Placeholder 14">
            <a:extLst>
              <a:ext uri="{FF2B5EF4-FFF2-40B4-BE49-F238E27FC236}">
                <a16:creationId xmlns:a16="http://schemas.microsoft.com/office/drawing/2014/main" id="{B57B9A7E-9F7A-4421-B153-A49B2A1E687B}"/>
              </a:ext>
            </a:extLst>
          </p:cNvPr>
          <p:cNvSpPr>
            <a:spLocks noGrp="1"/>
          </p:cNvSpPr>
          <p:nvPr>
            <p:ph type="body" sz="quarter" idx="12" hasCustomPrompt="1"/>
          </p:nvPr>
        </p:nvSpPr>
        <p:spPr>
          <a:xfrm>
            <a:off x="8816092" y="3990775"/>
            <a:ext cx="2981325" cy="918109"/>
          </a:xfrm>
        </p:spPr>
        <p:txBody>
          <a:bodyPr anchor="b"/>
          <a:lstStyle>
            <a:lvl1pPr marL="0" indent="0">
              <a:buNone/>
              <a:defRPr sz="2000" b="0" i="0">
                <a:solidFill>
                  <a:schemeClr val="tx1"/>
                </a:solidFill>
                <a:latin typeface="+mj-lt"/>
              </a:defRPr>
            </a:lvl1pPr>
            <a:lvl2pPr marL="457200" indent="0">
              <a:buNone/>
              <a:defRPr sz="1600" b="0" i="0">
                <a:solidFill>
                  <a:schemeClr val="tx2"/>
                </a:solidFill>
                <a:latin typeface="+mj-lt"/>
              </a:defRPr>
            </a:lvl2pPr>
            <a:lvl3pPr marL="914400" indent="0">
              <a:buNone/>
              <a:defRPr/>
            </a:lvl3pPr>
            <a:lvl4pPr marL="1371600" indent="0">
              <a:buNone/>
              <a:defRPr/>
            </a:lvl4pPr>
            <a:lvl5pPr marL="1828800" indent="0">
              <a:buNone/>
              <a:defRPr/>
            </a:lvl5pPr>
          </a:lstStyle>
          <a:p>
            <a:pPr lvl="0"/>
            <a:r>
              <a:rPr lang="en-GB" dirty="0"/>
              <a:t>Name</a:t>
            </a:r>
          </a:p>
        </p:txBody>
      </p:sp>
      <p:sp>
        <p:nvSpPr>
          <p:cNvPr id="14" name="Text Placeholder 14">
            <a:extLst>
              <a:ext uri="{FF2B5EF4-FFF2-40B4-BE49-F238E27FC236}">
                <a16:creationId xmlns:a16="http://schemas.microsoft.com/office/drawing/2014/main" id="{6C76405F-D41B-4EF9-B552-03AD9C76A929}"/>
              </a:ext>
            </a:extLst>
          </p:cNvPr>
          <p:cNvSpPr>
            <a:spLocks noGrp="1"/>
          </p:cNvSpPr>
          <p:nvPr>
            <p:ph type="body" sz="quarter" idx="13" hasCustomPrompt="1"/>
          </p:nvPr>
        </p:nvSpPr>
        <p:spPr>
          <a:xfrm>
            <a:off x="8816092" y="5162884"/>
            <a:ext cx="2981325" cy="452104"/>
          </a:xfrm>
        </p:spPr>
        <p:txBody>
          <a:bodyPr anchor="t"/>
          <a:lstStyle>
            <a:lvl1pPr marL="0" indent="0">
              <a:buNone/>
              <a:defRPr sz="1400" b="0" i="0">
                <a:solidFill>
                  <a:schemeClr val="tx1"/>
                </a:solidFill>
                <a:latin typeface="+mn-lt"/>
              </a:defRPr>
            </a:lvl1pPr>
            <a:lvl2pPr marL="457200" indent="0">
              <a:buNone/>
              <a:defRPr sz="1600" b="0" i="0">
                <a:solidFill>
                  <a:schemeClr val="tx2"/>
                </a:solidFill>
                <a:latin typeface="+mj-lt"/>
              </a:defRPr>
            </a:lvl2pPr>
            <a:lvl3pPr marL="914400" indent="0">
              <a:buNone/>
              <a:defRPr/>
            </a:lvl3pPr>
            <a:lvl4pPr marL="1371600" indent="0">
              <a:buNone/>
              <a:defRPr/>
            </a:lvl4pPr>
            <a:lvl5pPr marL="1828800" indent="0">
              <a:buNone/>
              <a:defRPr/>
            </a:lvl5pPr>
          </a:lstStyle>
          <a:p>
            <a:pPr lvl="0"/>
            <a:r>
              <a:rPr lang="en-GB" dirty="0"/>
              <a:t>Job title, Company</a:t>
            </a:r>
          </a:p>
        </p:txBody>
      </p:sp>
      <p:sp>
        <p:nvSpPr>
          <p:cNvPr id="16" name="TextBox 15">
            <a:extLst>
              <a:ext uri="{FF2B5EF4-FFF2-40B4-BE49-F238E27FC236}">
                <a16:creationId xmlns:a16="http://schemas.microsoft.com/office/drawing/2014/main" id="{FED0E42E-DC15-476C-8731-F66CCCDD21DA}"/>
              </a:ext>
            </a:extLst>
          </p:cNvPr>
          <p:cNvSpPr txBox="1"/>
          <p:nvPr userDrawn="1"/>
        </p:nvSpPr>
        <p:spPr>
          <a:xfrm>
            <a:off x="5620015" y="4605570"/>
            <a:ext cx="987843" cy="784225"/>
          </a:xfrm>
          <a:prstGeom prst="rect">
            <a:avLst/>
          </a:prstGeom>
          <a:noFill/>
        </p:spPr>
        <p:txBody>
          <a:bodyPr wrap="square" lIns="0" tIns="0" rIns="0" bIns="0" rtlCol="0">
            <a:noAutofit/>
          </a:bodyPr>
          <a:lstStyle/>
          <a:p>
            <a:r>
              <a:rPr lang="en-GB" sz="16600" dirty="0">
                <a:solidFill>
                  <a:srgbClr val="064F50"/>
                </a:solidFill>
                <a:latin typeface="+mj-lt"/>
              </a:rPr>
              <a:t>”</a:t>
            </a:r>
          </a:p>
        </p:txBody>
      </p:sp>
      <p:sp>
        <p:nvSpPr>
          <p:cNvPr id="18" name="Text Placeholder 10">
            <a:extLst>
              <a:ext uri="{FF2B5EF4-FFF2-40B4-BE49-F238E27FC236}">
                <a16:creationId xmlns:a16="http://schemas.microsoft.com/office/drawing/2014/main" id="{92F7D8A2-0A17-4C0A-AFB7-5E14A6544B4D}"/>
              </a:ext>
            </a:extLst>
          </p:cNvPr>
          <p:cNvSpPr>
            <a:spLocks noGrp="1"/>
          </p:cNvSpPr>
          <p:nvPr>
            <p:ph type="body" sz="quarter" idx="10"/>
          </p:nvPr>
        </p:nvSpPr>
        <p:spPr>
          <a:xfrm>
            <a:off x="1402998" y="2482850"/>
            <a:ext cx="4976813" cy="2317984"/>
          </a:xfrm>
        </p:spPr>
        <p:txBody>
          <a:bodyPr anchor="ctr">
            <a:normAutofit/>
          </a:bodyPr>
          <a:lstStyle>
            <a:lvl1pPr marL="0" indent="0">
              <a:lnSpc>
                <a:spcPct val="110000"/>
              </a:lnSpc>
              <a:buNone/>
              <a:defRPr sz="2000" i="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9" name="TextBox 18">
            <a:extLst>
              <a:ext uri="{FF2B5EF4-FFF2-40B4-BE49-F238E27FC236}">
                <a16:creationId xmlns:a16="http://schemas.microsoft.com/office/drawing/2014/main" id="{8A438CA9-D7AC-43DB-A999-FC32D5D6DB94}"/>
              </a:ext>
            </a:extLst>
          </p:cNvPr>
          <p:cNvSpPr txBox="1"/>
          <p:nvPr userDrawn="1"/>
        </p:nvSpPr>
        <p:spPr>
          <a:xfrm>
            <a:off x="1325995" y="1272942"/>
            <a:ext cx="931783" cy="784225"/>
          </a:xfrm>
          <a:prstGeom prst="rect">
            <a:avLst/>
          </a:prstGeom>
          <a:noFill/>
        </p:spPr>
        <p:txBody>
          <a:bodyPr wrap="square" lIns="0" tIns="0" rIns="0" bIns="0" rtlCol="0">
            <a:noAutofit/>
          </a:bodyPr>
          <a:lstStyle/>
          <a:p>
            <a:r>
              <a:rPr lang="en-GB" sz="16600" dirty="0">
                <a:solidFill>
                  <a:srgbClr val="064F50"/>
                </a:solidFill>
                <a:latin typeface="+mj-lt"/>
              </a:rPr>
              <a:t>“</a:t>
            </a:r>
          </a:p>
        </p:txBody>
      </p:sp>
    </p:spTree>
    <p:extLst>
      <p:ext uri="{BB962C8B-B14F-4D97-AF65-F5344CB8AC3E}">
        <p14:creationId xmlns:p14="http://schemas.microsoft.com/office/powerpoint/2010/main" val="3237107565"/>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1AE061-C087-455D-AD30-E43C18B3E368}"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A96D5-4C28-4018-A80C-D73B51A2F1B9}" type="slidenum">
              <a:rPr lang="en-GB" smtClean="0"/>
              <a:t>‹#›</a:t>
            </a:fld>
            <a:endParaRPr lang="en-GB"/>
          </a:p>
        </p:txBody>
      </p:sp>
    </p:spTree>
    <p:extLst>
      <p:ext uri="{BB962C8B-B14F-4D97-AF65-F5344CB8AC3E}">
        <p14:creationId xmlns:p14="http://schemas.microsoft.com/office/powerpoint/2010/main" val="138134260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Quote White and Green">
    <p:bg>
      <p:bgPr>
        <a:solidFill>
          <a:srgbClr val="FFFFFF"/>
        </a:solidFill>
        <a:effectLst/>
      </p:bgPr>
    </p:bg>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F227C518-557A-4C11-AF3D-9E4AF991654A}"/>
              </a:ext>
            </a:extLst>
          </p:cNvPr>
          <p:cNvSpPr>
            <a:spLocks noGrp="1"/>
          </p:cNvSpPr>
          <p:nvPr>
            <p:ph type="pic" sz="quarter" idx="11"/>
          </p:nvPr>
        </p:nvSpPr>
        <p:spPr>
          <a:xfrm>
            <a:off x="7369884" y="3959991"/>
            <a:ext cx="1241249" cy="1654998"/>
          </a:xfrm>
        </p:spPr>
        <p:txBody>
          <a:bodyPr/>
          <a:lstStyle>
            <a:lvl1pPr marL="0" indent="0" algn="ctr">
              <a:buNone/>
              <a:defRPr>
                <a:solidFill>
                  <a:schemeClr val="tx1"/>
                </a:solidFill>
              </a:defRPr>
            </a:lvl1pPr>
          </a:lstStyle>
          <a:p>
            <a:r>
              <a:rPr lang="en-US"/>
              <a:t>Click icon to add picture</a:t>
            </a:r>
            <a:endParaRPr lang="en-GB" dirty="0"/>
          </a:p>
        </p:txBody>
      </p:sp>
      <p:sp>
        <p:nvSpPr>
          <p:cNvPr id="12" name="Text Placeholder 14">
            <a:extLst>
              <a:ext uri="{FF2B5EF4-FFF2-40B4-BE49-F238E27FC236}">
                <a16:creationId xmlns:a16="http://schemas.microsoft.com/office/drawing/2014/main" id="{B57B9A7E-9F7A-4421-B153-A49B2A1E687B}"/>
              </a:ext>
            </a:extLst>
          </p:cNvPr>
          <p:cNvSpPr>
            <a:spLocks noGrp="1"/>
          </p:cNvSpPr>
          <p:nvPr>
            <p:ph type="body" sz="quarter" idx="12" hasCustomPrompt="1"/>
          </p:nvPr>
        </p:nvSpPr>
        <p:spPr>
          <a:xfrm>
            <a:off x="8816092" y="3990775"/>
            <a:ext cx="2981325" cy="918109"/>
          </a:xfrm>
        </p:spPr>
        <p:txBody>
          <a:bodyPr anchor="b"/>
          <a:lstStyle>
            <a:lvl1pPr marL="0" indent="0">
              <a:buNone/>
              <a:defRPr sz="2000" b="0" i="0">
                <a:solidFill>
                  <a:schemeClr val="tx1"/>
                </a:solidFill>
                <a:latin typeface="+mj-lt"/>
              </a:defRPr>
            </a:lvl1pPr>
            <a:lvl2pPr marL="457200" indent="0">
              <a:buNone/>
              <a:defRPr sz="1600" b="0" i="0">
                <a:solidFill>
                  <a:schemeClr val="tx2"/>
                </a:solidFill>
                <a:latin typeface="+mj-lt"/>
              </a:defRPr>
            </a:lvl2pPr>
            <a:lvl3pPr marL="914400" indent="0">
              <a:buNone/>
              <a:defRPr/>
            </a:lvl3pPr>
            <a:lvl4pPr marL="1371600" indent="0">
              <a:buNone/>
              <a:defRPr/>
            </a:lvl4pPr>
            <a:lvl5pPr marL="1828800" indent="0">
              <a:buNone/>
              <a:defRPr/>
            </a:lvl5pPr>
          </a:lstStyle>
          <a:p>
            <a:pPr lvl="0"/>
            <a:r>
              <a:rPr lang="en-GB" dirty="0"/>
              <a:t>Name</a:t>
            </a:r>
          </a:p>
        </p:txBody>
      </p:sp>
      <p:sp>
        <p:nvSpPr>
          <p:cNvPr id="14" name="Text Placeholder 14">
            <a:extLst>
              <a:ext uri="{FF2B5EF4-FFF2-40B4-BE49-F238E27FC236}">
                <a16:creationId xmlns:a16="http://schemas.microsoft.com/office/drawing/2014/main" id="{6C76405F-D41B-4EF9-B552-03AD9C76A929}"/>
              </a:ext>
            </a:extLst>
          </p:cNvPr>
          <p:cNvSpPr>
            <a:spLocks noGrp="1"/>
          </p:cNvSpPr>
          <p:nvPr>
            <p:ph type="body" sz="quarter" idx="13" hasCustomPrompt="1"/>
          </p:nvPr>
        </p:nvSpPr>
        <p:spPr>
          <a:xfrm>
            <a:off x="8816092" y="5162884"/>
            <a:ext cx="2981325" cy="452104"/>
          </a:xfrm>
        </p:spPr>
        <p:txBody>
          <a:bodyPr anchor="t"/>
          <a:lstStyle>
            <a:lvl1pPr marL="0" indent="0">
              <a:buNone/>
              <a:defRPr sz="1400" b="0" i="0">
                <a:solidFill>
                  <a:schemeClr val="tx1"/>
                </a:solidFill>
                <a:latin typeface="+mn-lt"/>
              </a:defRPr>
            </a:lvl1pPr>
            <a:lvl2pPr marL="457200" indent="0">
              <a:buNone/>
              <a:defRPr sz="1600" b="0" i="0">
                <a:solidFill>
                  <a:schemeClr val="tx2"/>
                </a:solidFill>
                <a:latin typeface="+mj-lt"/>
              </a:defRPr>
            </a:lvl2pPr>
            <a:lvl3pPr marL="914400" indent="0">
              <a:buNone/>
              <a:defRPr/>
            </a:lvl3pPr>
            <a:lvl4pPr marL="1371600" indent="0">
              <a:buNone/>
              <a:defRPr/>
            </a:lvl4pPr>
            <a:lvl5pPr marL="1828800" indent="0">
              <a:buNone/>
              <a:defRPr/>
            </a:lvl5pPr>
          </a:lstStyle>
          <a:p>
            <a:pPr lvl="0"/>
            <a:r>
              <a:rPr lang="en-GB" dirty="0"/>
              <a:t>Job title, Company</a:t>
            </a:r>
          </a:p>
        </p:txBody>
      </p:sp>
      <p:sp>
        <p:nvSpPr>
          <p:cNvPr id="16" name="TextBox 15">
            <a:extLst>
              <a:ext uri="{FF2B5EF4-FFF2-40B4-BE49-F238E27FC236}">
                <a16:creationId xmlns:a16="http://schemas.microsoft.com/office/drawing/2014/main" id="{FED0E42E-DC15-476C-8731-F66CCCDD21DA}"/>
              </a:ext>
            </a:extLst>
          </p:cNvPr>
          <p:cNvSpPr txBox="1"/>
          <p:nvPr userDrawn="1"/>
        </p:nvSpPr>
        <p:spPr>
          <a:xfrm>
            <a:off x="5620015" y="4605570"/>
            <a:ext cx="987843" cy="784225"/>
          </a:xfrm>
          <a:prstGeom prst="rect">
            <a:avLst/>
          </a:prstGeom>
          <a:noFill/>
        </p:spPr>
        <p:txBody>
          <a:bodyPr wrap="square" lIns="0" tIns="0" rIns="0" bIns="0" rtlCol="0">
            <a:noAutofit/>
          </a:bodyPr>
          <a:lstStyle/>
          <a:p>
            <a:r>
              <a:rPr lang="en-GB" sz="16600" dirty="0">
                <a:solidFill>
                  <a:srgbClr val="064F50"/>
                </a:solidFill>
                <a:latin typeface="+mj-lt"/>
              </a:rPr>
              <a:t>”</a:t>
            </a:r>
          </a:p>
        </p:txBody>
      </p:sp>
      <p:sp>
        <p:nvSpPr>
          <p:cNvPr id="18" name="Text Placeholder 10">
            <a:extLst>
              <a:ext uri="{FF2B5EF4-FFF2-40B4-BE49-F238E27FC236}">
                <a16:creationId xmlns:a16="http://schemas.microsoft.com/office/drawing/2014/main" id="{92F7D8A2-0A17-4C0A-AFB7-5E14A6544B4D}"/>
              </a:ext>
            </a:extLst>
          </p:cNvPr>
          <p:cNvSpPr>
            <a:spLocks noGrp="1"/>
          </p:cNvSpPr>
          <p:nvPr>
            <p:ph type="body" sz="quarter" idx="10"/>
          </p:nvPr>
        </p:nvSpPr>
        <p:spPr>
          <a:xfrm>
            <a:off x="1402998" y="2482850"/>
            <a:ext cx="4976813" cy="2317984"/>
          </a:xfrm>
        </p:spPr>
        <p:txBody>
          <a:bodyPr anchor="ctr">
            <a:normAutofit/>
          </a:bodyPr>
          <a:lstStyle>
            <a:lvl1pPr marL="0" indent="0">
              <a:lnSpc>
                <a:spcPct val="110000"/>
              </a:lnSpc>
              <a:buNone/>
              <a:defRPr sz="2000" i="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9" name="TextBox 18">
            <a:extLst>
              <a:ext uri="{FF2B5EF4-FFF2-40B4-BE49-F238E27FC236}">
                <a16:creationId xmlns:a16="http://schemas.microsoft.com/office/drawing/2014/main" id="{8A438CA9-D7AC-43DB-A999-FC32D5D6DB94}"/>
              </a:ext>
            </a:extLst>
          </p:cNvPr>
          <p:cNvSpPr txBox="1"/>
          <p:nvPr userDrawn="1"/>
        </p:nvSpPr>
        <p:spPr>
          <a:xfrm>
            <a:off x="1325995" y="1272942"/>
            <a:ext cx="931783" cy="784225"/>
          </a:xfrm>
          <a:prstGeom prst="rect">
            <a:avLst/>
          </a:prstGeom>
          <a:noFill/>
        </p:spPr>
        <p:txBody>
          <a:bodyPr wrap="square" lIns="0" tIns="0" rIns="0" bIns="0" rtlCol="0">
            <a:noAutofit/>
          </a:bodyPr>
          <a:lstStyle/>
          <a:p>
            <a:r>
              <a:rPr lang="en-GB" sz="16600" dirty="0">
                <a:solidFill>
                  <a:srgbClr val="064F50"/>
                </a:solidFill>
                <a:latin typeface="+mj-lt"/>
              </a:rPr>
              <a:t>“</a:t>
            </a:r>
          </a:p>
        </p:txBody>
      </p:sp>
    </p:spTree>
    <p:extLst>
      <p:ext uri="{BB962C8B-B14F-4D97-AF65-F5344CB8AC3E}">
        <p14:creationId xmlns:p14="http://schemas.microsoft.com/office/powerpoint/2010/main" val="1911166047"/>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xt and Two Stats Tan and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523205-E11A-41F6-86E2-E45F3080D694}"/>
              </a:ext>
            </a:extLst>
          </p:cNvPr>
          <p:cNvSpPr/>
          <p:nvPr userDrawn="1"/>
        </p:nvSpPr>
        <p:spPr>
          <a:xfrm>
            <a:off x="6918325" y="0"/>
            <a:ext cx="5273674" cy="6857997"/>
          </a:xfrm>
          <a:prstGeom prst="rect">
            <a:avLst/>
          </a:prstGeom>
          <a:solidFill>
            <a:srgbClr val="EAE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917575"/>
            <a:ext cx="4349750" cy="1368425"/>
          </a:xfrm>
        </p:spPr>
        <p:txBody>
          <a:bodyPr anchor="t"/>
          <a:lstStyle>
            <a:lvl1pPr>
              <a:defRPr sz="3200"/>
            </a:lvl1pPr>
          </a:lstStyle>
          <a:p>
            <a:r>
              <a:rPr lang="en-US"/>
              <a:t>Click to edit Master title style</a:t>
            </a:r>
            <a:endParaRPr lang="en-GB" dirty="0"/>
          </a:p>
        </p:txBody>
      </p:sp>
      <p:sp>
        <p:nvSpPr>
          <p:cNvPr id="22" name="Rectangle 21">
            <a:extLst>
              <a:ext uri="{FF2B5EF4-FFF2-40B4-BE49-F238E27FC236}">
                <a16:creationId xmlns:a16="http://schemas.microsoft.com/office/drawing/2014/main" id="{09A47007-C294-4143-ABFB-002F51A5AD96}"/>
              </a:ext>
            </a:extLst>
          </p:cNvPr>
          <p:cNvSpPr/>
          <p:nvPr userDrawn="1"/>
        </p:nvSpPr>
        <p:spPr>
          <a:xfrm>
            <a:off x="8170863" y="1257960"/>
            <a:ext cx="2852237" cy="2071028"/>
          </a:xfrm>
          <a:prstGeom prst="rect">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352582" y="1353004"/>
            <a:ext cx="2488798" cy="1009257"/>
          </a:xfrm>
        </p:spPr>
        <p:txBody>
          <a:bodyPr anchor="b">
            <a:normAutofit/>
          </a:bodyPr>
          <a:lstStyle>
            <a:lvl1pPr marL="0" indent="0">
              <a:buNone/>
              <a:defRPr sz="6000">
                <a:solidFill>
                  <a:srgbClr val="FFFFFF"/>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4" name="Straight Connector 23">
            <a:extLst>
              <a:ext uri="{FF2B5EF4-FFF2-40B4-BE49-F238E27FC236}">
                <a16:creationId xmlns:a16="http://schemas.microsoft.com/office/drawing/2014/main" id="{15CD3DB8-E73C-49AE-9D2A-114EABDB3878}"/>
              </a:ext>
            </a:extLst>
          </p:cNvPr>
          <p:cNvCxnSpPr>
            <a:cxnSpLocks/>
          </p:cNvCxnSpPr>
          <p:nvPr userDrawn="1"/>
        </p:nvCxnSpPr>
        <p:spPr>
          <a:xfrm>
            <a:off x="8352582" y="2468137"/>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352584" y="2621623"/>
            <a:ext cx="2132186" cy="514350"/>
          </a:xfrm>
        </p:spPr>
        <p:txBody>
          <a:bodyPr/>
          <a:lstStyle>
            <a:lvl1pPr marL="0" indent="0">
              <a:lnSpc>
                <a:spcPct val="110000"/>
              </a:lnSpc>
              <a:buNone/>
              <a:defRPr sz="12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Rectangle 15">
            <a:extLst>
              <a:ext uri="{FF2B5EF4-FFF2-40B4-BE49-F238E27FC236}">
                <a16:creationId xmlns:a16="http://schemas.microsoft.com/office/drawing/2014/main" id="{1459485B-1934-41F2-A223-B6F37FB622FB}"/>
              </a:ext>
            </a:extLst>
          </p:cNvPr>
          <p:cNvSpPr/>
          <p:nvPr userDrawn="1"/>
        </p:nvSpPr>
        <p:spPr>
          <a:xfrm>
            <a:off x="8170863" y="3878922"/>
            <a:ext cx="2852237" cy="2071028"/>
          </a:xfrm>
          <a:prstGeom prst="rect">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3">
            <a:extLst>
              <a:ext uri="{FF2B5EF4-FFF2-40B4-BE49-F238E27FC236}">
                <a16:creationId xmlns:a16="http://schemas.microsoft.com/office/drawing/2014/main" id="{BB7B67BB-FB5B-4FF0-B128-1F99496BD8E0}"/>
              </a:ext>
            </a:extLst>
          </p:cNvPr>
          <p:cNvSpPr>
            <a:spLocks noGrp="1"/>
          </p:cNvSpPr>
          <p:nvPr>
            <p:ph type="body" sz="half" idx="13" hasCustomPrompt="1"/>
          </p:nvPr>
        </p:nvSpPr>
        <p:spPr>
          <a:xfrm>
            <a:off x="8352582" y="3973966"/>
            <a:ext cx="2488798" cy="1009257"/>
          </a:xfrm>
        </p:spPr>
        <p:txBody>
          <a:bodyPr anchor="b">
            <a:normAutofit/>
          </a:bodyPr>
          <a:lstStyle>
            <a:lvl1pPr marL="0" indent="0">
              <a:buNone/>
              <a:defRPr sz="6000">
                <a:solidFill>
                  <a:srgbClr val="FFFFFF"/>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18" name="Straight Connector 17">
            <a:extLst>
              <a:ext uri="{FF2B5EF4-FFF2-40B4-BE49-F238E27FC236}">
                <a16:creationId xmlns:a16="http://schemas.microsoft.com/office/drawing/2014/main" id="{C280EEB9-2D8A-46E1-93E5-5C59A36E8885}"/>
              </a:ext>
            </a:extLst>
          </p:cNvPr>
          <p:cNvCxnSpPr>
            <a:cxnSpLocks/>
          </p:cNvCxnSpPr>
          <p:nvPr userDrawn="1"/>
        </p:nvCxnSpPr>
        <p:spPr>
          <a:xfrm>
            <a:off x="8352582" y="5089099"/>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 Placeholder 9">
            <a:extLst>
              <a:ext uri="{FF2B5EF4-FFF2-40B4-BE49-F238E27FC236}">
                <a16:creationId xmlns:a16="http://schemas.microsoft.com/office/drawing/2014/main" id="{035DD0E3-3B37-4F0D-96F9-83FB4F0069DE}"/>
              </a:ext>
            </a:extLst>
          </p:cNvPr>
          <p:cNvSpPr>
            <a:spLocks noGrp="1"/>
          </p:cNvSpPr>
          <p:nvPr>
            <p:ph type="body" sz="quarter" idx="14"/>
          </p:nvPr>
        </p:nvSpPr>
        <p:spPr>
          <a:xfrm>
            <a:off x="8352584" y="5242585"/>
            <a:ext cx="2132186" cy="514350"/>
          </a:xfrm>
        </p:spPr>
        <p:txBody>
          <a:bodyPr/>
          <a:lstStyle>
            <a:lvl1pPr marL="0" indent="0">
              <a:lnSpc>
                <a:spcPct val="110000"/>
              </a:lnSpc>
              <a:buNone/>
              <a:defRPr sz="12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5" name="Picture 14" descr="Logo&#10;&#10;Description automatically generated">
            <a:extLst>
              <a:ext uri="{FF2B5EF4-FFF2-40B4-BE49-F238E27FC236}">
                <a16:creationId xmlns:a16="http://schemas.microsoft.com/office/drawing/2014/main" id="{306E32D5-597F-4920-BD96-B3351A89E4B1}"/>
              </a:ext>
            </a:extLst>
          </p:cNvPr>
          <p:cNvPicPr>
            <a:picLocks noChangeAspect="1"/>
          </p:cNvPicPr>
          <p:nvPr userDrawn="1">
            <p:custDataLst>
              <p:tags r:id="rId1"/>
            </p:custDataLst>
          </p:nvPr>
        </p:nvPicPr>
        <p:blipFill>
          <a:blip r:embed="rId3" cstate="hqprint">
            <a:extLst>
              <a:ext uri="{28A0092B-C50C-407E-A947-70E740481C1C}">
                <a14:useLocalDpi xmlns:a14="http://schemas.microsoft.com/office/drawing/2010/main" val="0"/>
              </a:ext>
            </a:extLst>
          </a:blip>
          <a:stretch>
            <a:fillRect/>
          </a:stretch>
        </p:blipFill>
        <p:spPr>
          <a:xfrm>
            <a:off x="10530512" y="397108"/>
            <a:ext cx="1260000" cy="463743"/>
          </a:xfrm>
          <a:prstGeom prst="rect">
            <a:avLst/>
          </a:prstGeom>
        </p:spPr>
      </p:pic>
      <p:sp>
        <p:nvSpPr>
          <p:cNvPr id="5" name="Text Placeholder 4">
            <a:extLst>
              <a:ext uri="{FF2B5EF4-FFF2-40B4-BE49-F238E27FC236}">
                <a16:creationId xmlns:a16="http://schemas.microsoft.com/office/drawing/2014/main" id="{E048AC6A-4A43-40CE-BEDD-CA3E69ECCDDD}"/>
              </a:ext>
            </a:extLst>
          </p:cNvPr>
          <p:cNvSpPr>
            <a:spLocks noGrp="1"/>
          </p:cNvSpPr>
          <p:nvPr>
            <p:ph type="body" sz="quarter" idx="15" hasCustomPrompt="1"/>
          </p:nvPr>
        </p:nvSpPr>
        <p:spPr>
          <a:xfrm>
            <a:off x="1844675" y="2482850"/>
            <a:ext cx="4349750" cy="3457575"/>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Tree>
    <p:extLst>
      <p:ext uri="{BB962C8B-B14F-4D97-AF65-F5344CB8AC3E}">
        <p14:creationId xmlns:p14="http://schemas.microsoft.com/office/powerpoint/2010/main" val="2252406340"/>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3861">
          <p15:clr>
            <a:srgbClr val="FBAE40"/>
          </p15:clr>
        </p15:guide>
        <p15:guide id="4" orient="horz" pos="3744">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xt and Two Stats Tan and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523205-E11A-41F6-86E2-E45F3080D694}"/>
              </a:ext>
            </a:extLst>
          </p:cNvPr>
          <p:cNvSpPr/>
          <p:nvPr userDrawn="1"/>
        </p:nvSpPr>
        <p:spPr>
          <a:xfrm>
            <a:off x="6918325" y="0"/>
            <a:ext cx="5273674" cy="6857997"/>
          </a:xfrm>
          <a:prstGeom prst="rect">
            <a:avLst/>
          </a:prstGeom>
          <a:solidFill>
            <a:srgbClr val="EAE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917575"/>
            <a:ext cx="4349750" cy="1368425"/>
          </a:xfrm>
        </p:spPr>
        <p:txBody>
          <a:bodyPr anchor="t"/>
          <a:lstStyle>
            <a:lvl1pPr>
              <a:defRPr sz="3200"/>
            </a:lvl1pPr>
          </a:lstStyle>
          <a:p>
            <a:r>
              <a:rPr lang="en-US"/>
              <a:t>Click to edit Master title style</a:t>
            </a:r>
            <a:endParaRPr lang="en-GB" dirty="0"/>
          </a:p>
        </p:txBody>
      </p:sp>
      <p:sp>
        <p:nvSpPr>
          <p:cNvPr id="22" name="Rectangle 21">
            <a:extLst>
              <a:ext uri="{FF2B5EF4-FFF2-40B4-BE49-F238E27FC236}">
                <a16:creationId xmlns:a16="http://schemas.microsoft.com/office/drawing/2014/main" id="{09A47007-C294-4143-ABFB-002F51A5AD96}"/>
              </a:ext>
            </a:extLst>
          </p:cNvPr>
          <p:cNvSpPr/>
          <p:nvPr userDrawn="1"/>
        </p:nvSpPr>
        <p:spPr>
          <a:xfrm>
            <a:off x="8170863" y="1257960"/>
            <a:ext cx="2852237" cy="2071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352582" y="1353004"/>
            <a:ext cx="2488798" cy="1009257"/>
          </a:xfrm>
        </p:spPr>
        <p:txBody>
          <a:bodyPr anchor="b">
            <a:normAutofit/>
          </a:bodyPr>
          <a:lstStyle>
            <a:lvl1pPr marL="0" indent="0">
              <a:buNone/>
              <a:defRPr sz="60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4" name="Straight Connector 23">
            <a:extLst>
              <a:ext uri="{FF2B5EF4-FFF2-40B4-BE49-F238E27FC236}">
                <a16:creationId xmlns:a16="http://schemas.microsoft.com/office/drawing/2014/main" id="{15CD3DB8-E73C-49AE-9D2A-114EABDB3878}"/>
              </a:ext>
            </a:extLst>
          </p:cNvPr>
          <p:cNvCxnSpPr>
            <a:cxnSpLocks/>
          </p:cNvCxnSpPr>
          <p:nvPr userDrawn="1"/>
        </p:nvCxnSpPr>
        <p:spPr>
          <a:xfrm>
            <a:off x="8352582" y="2468137"/>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352584" y="2621623"/>
            <a:ext cx="2132186" cy="514350"/>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Rectangle 15">
            <a:extLst>
              <a:ext uri="{FF2B5EF4-FFF2-40B4-BE49-F238E27FC236}">
                <a16:creationId xmlns:a16="http://schemas.microsoft.com/office/drawing/2014/main" id="{1459485B-1934-41F2-A223-B6F37FB622FB}"/>
              </a:ext>
            </a:extLst>
          </p:cNvPr>
          <p:cNvSpPr/>
          <p:nvPr userDrawn="1"/>
        </p:nvSpPr>
        <p:spPr>
          <a:xfrm>
            <a:off x="8170863" y="3878922"/>
            <a:ext cx="2852237" cy="2071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3">
            <a:extLst>
              <a:ext uri="{FF2B5EF4-FFF2-40B4-BE49-F238E27FC236}">
                <a16:creationId xmlns:a16="http://schemas.microsoft.com/office/drawing/2014/main" id="{BB7B67BB-FB5B-4FF0-B128-1F99496BD8E0}"/>
              </a:ext>
            </a:extLst>
          </p:cNvPr>
          <p:cNvSpPr>
            <a:spLocks noGrp="1"/>
          </p:cNvSpPr>
          <p:nvPr>
            <p:ph type="body" sz="half" idx="13" hasCustomPrompt="1"/>
          </p:nvPr>
        </p:nvSpPr>
        <p:spPr>
          <a:xfrm>
            <a:off x="8352582" y="3973966"/>
            <a:ext cx="2488798" cy="1009257"/>
          </a:xfrm>
        </p:spPr>
        <p:txBody>
          <a:bodyPr anchor="b">
            <a:normAutofit/>
          </a:bodyPr>
          <a:lstStyle>
            <a:lvl1pPr marL="0" indent="0">
              <a:buNone/>
              <a:defRPr sz="60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18" name="Straight Connector 17">
            <a:extLst>
              <a:ext uri="{FF2B5EF4-FFF2-40B4-BE49-F238E27FC236}">
                <a16:creationId xmlns:a16="http://schemas.microsoft.com/office/drawing/2014/main" id="{C280EEB9-2D8A-46E1-93E5-5C59A36E8885}"/>
              </a:ext>
            </a:extLst>
          </p:cNvPr>
          <p:cNvCxnSpPr>
            <a:cxnSpLocks/>
          </p:cNvCxnSpPr>
          <p:nvPr userDrawn="1"/>
        </p:nvCxnSpPr>
        <p:spPr>
          <a:xfrm>
            <a:off x="8352582" y="5089099"/>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 Placeholder 9">
            <a:extLst>
              <a:ext uri="{FF2B5EF4-FFF2-40B4-BE49-F238E27FC236}">
                <a16:creationId xmlns:a16="http://schemas.microsoft.com/office/drawing/2014/main" id="{035DD0E3-3B37-4F0D-96F9-83FB4F0069DE}"/>
              </a:ext>
            </a:extLst>
          </p:cNvPr>
          <p:cNvSpPr>
            <a:spLocks noGrp="1"/>
          </p:cNvSpPr>
          <p:nvPr>
            <p:ph type="body" sz="quarter" idx="14"/>
          </p:nvPr>
        </p:nvSpPr>
        <p:spPr>
          <a:xfrm>
            <a:off x="8352584" y="5242585"/>
            <a:ext cx="2132186" cy="514350"/>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5" name="Picture 14" descr="Logo&#10;&#10;Description automatically generated">
            <a:extLst>
              <a:ext uri="{FF2B5EF4-FFF2-40B4-BE49-F238E27FC236}">
                <a16:creationId xmlns:a16="http://schemas.microsoft.com/office/drawing/2014/main" id="{306E32D5-597F-4920-BD96-B3351A89E4B1}"/>
              </a:ext>
            </a:extLst>
          </p:cNvPr>
          <p:cNvPicPr>
            <a:picLocks noChangeAspect="1"/>
          </p:cNvPicPr>
          <p:nvPr userDrawn="1">
            <p:custDataLst>
              <p:tags r:id="rId1"/>
            </p:custDataLst>
          </p:nvPr>
        </p:nvPicPr>
        <p:blipFill>
          <a:blip r:embed="rId3" cstate="hqprint">
            <a:extLst>
              <a:ext uri="{28A0092B-C50C-407E-A947-70E740481C1C}">
                <a14:useLocalDpi xmlns:a14="http://schemas.microsoft.com/office/drawing/2010/main" val="0"/>
              </a:ext>
            </a:extLst>
          </a:blip>
          <a:stretch>
            <a:fillRect/>
          </a:stretch>
        </p:blipFill>
        <p:spPr>
          <a:xfrm>
            <a:off x="10530512" y="397108"/>
            <a:ext cx="1260000" cy="463743"/>
          </a:xfrm>
          <a:prstGeom prst="rect">
            <a:avLst/>
          </a:prstGeom>
        </p:spPr>
      </p:pic>
      <p:sp>
        <p:nvSpPr>
          <p:cNvPr id="5" name="Text Placeholder 4">
            <a:extLst>
              <a:ext uri="{FF2B5EF4-FFF2-40B4-BE49-F238E27FC236}">
                <a16:creationId xmlns:a16="http://schemas.microsoft.com/office/drawing/2014/main" id="{E048AC6A-4A43-40CE-BEDD-CA3E69ECCDDD}"/>
              </a:ext>
            </a:extLst>
          </p:cNvPr>
          <p:cNvSpPr>
            <a:spLocks noGrp="1"/>
          </p:cNvSpPr>
          <p:nvPr>
            <p:ph type="body" sz="quarter" idx="15" hasCustomPrompt="1"/>
          </p:nvPr>
        </p:nvSpPr>
        <p:spPr>
          <a:xfrm>
            <a:off x="1844675" y="2482850"/>
            <a:ext cx="4349750" cy="3457575"/>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Tree>
    <p:extLst>
      <p:ext uri="{BB962C8B-B14F-4D97-AF65-F5344CB8AC3E}">
        <p14:creationId xmlns:p14="http://schemas.microsoft.com/office/powerpoint/2010/main" val="1468116361"/>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3861">
          <p15:clr>
            <a:srgbClr val="FBAE40"/>
          </p15:clr>
        </p15:guide>
        <p15:guide id="4" orient="horz" pos="3744">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xt and Two Stats Tan and R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523205-E11A-41F6-86E2-E45F3080D694}"/>
              </a:ext>
            </a:extLst>
          </p:cNvPr>
          <p:cNvSpPr/>
          <p:nvPr userDrawn="1"/>
        </p:nvSpPr>
        <p:spPr>
          <a:xfrm>
            <a:off x="6918325" y="0"/>
            <a:ext cx="5273674" cy="6857997"/>
          </a:xfrm>
          <a:prstGeom prst="rect">
            <a:avLst/>
          </a:prstGeom>
          <a:solidFill>
            <a:srgbClr val="EAE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917575"/>
            <a:ext cx="4349750" cy="1368425"/>
          </a:xfrm>
        </p:spPr>
        <p:txBody>
          <a:bodyPr anchor="t"/>
          <a:lstStyle>
            <a:lvl1pPr>
              <a:defRPr sz="3200"/>
            </a:lvl1pPr>
          </a:lstStyle>
          <a:p>
            <a:r>
              <a:rPr lang="en-US"/>
              <a:t>Click to edit Master title style</a:t>
            </a:r>
            <a:endParaRPr lang="en-GB" dirty="0"/>
          </a:p>
        </p:txBody>
      </p:sp>
      <p:sp>
        <p:nvSpPr>
          <p:cNvPr id="22" name="Rectangle 21">
            <a:extLst>
              <a:ext uri="{FF2B5EF4-FFF2-40B4-BE49-F238E27FC236}">
                <a16:creationId xmlns:a16="http://schemas.microsoft.com/office/drawing/2014/main" id="{09A47007-C294-4143-ABFB-002F51A5AD96}"/>
              </a:ext>
            </a:extLst>
          </p:cNvPr>
          <p:cNvSpPr/>
          <p:nvPr userDrawn="1"/>
        </p:nvSpPr>
        <p:spPr>
          <a:xfrm>
            <a:off x="8170863" y="1257960"/>
            <a:ext cx="2852237" cy="207102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352582" y="1353004"/>
            <a:ext cx="2488798" cy="1009257"/>
          </a:xfrm>
        </p:spPr>
        <p:txBody>
          <a:bodyPr anchor="b">
            <a:normAutofit/>
          </a:bodyPr>
          <a:lstStyle>
            <a:lvl1pPr marL="0" indent="0">
              <a:buNone/>
              <a:defRPr sz="6000">
                <a:solidFill>
                  <a:srgbClr val="FFFFFF"/>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4" name="Straight Connector 23">
            <a:extLst>
              <a:ext uri="{FF2B5EF4-FFF2-40B4-BE49-F238E27FC236}">
                <a16:creationId xmlns:a16="http://schemas.microsoft.com/office/drawing/2014/main" id="{15CD3DB8-E73C-49AE-9D2A-114EABDB3878}"/>
              </a:ext>
            </a:extLst>
          </p:cNvPr>
          <p:cNvCxnSpPr>
            <a:cxnSpLocks/>
          </p:cNvCxnSpPr>
          <p:nvPr userDrawn="1"/>
        </p:nvCxnSpPr>
        <p:spPr>
          <a:xfrm>
            <a:off x="8352582" y="2468137"/>
            <a:ext cx="248879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352584" y="2621623"/>
            <a:ext cx="2132186" cy="514350"/>
          </a:xfrm>
        </p:spPr>
        <p:txBody>
          <a:bodyPr/>
          <a:lstStyle>
            <a:lvl1pPr marL="0" indent="0">
              <a:lnSpc>
                <a:spcPct val="110000"/>
              </a:lnSpc>
              <a:buNone/>
              <a:defRPr sz="12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Rectangle 15">
            <a:extLst>
              <a:ext uri="{FF2B5EF4-FFF2-40B4-BE49-F238E27FC236}">
                <a16:creationId xmlns:a16="http://schemas.microsoft.com/office/drawing/2014/main" id="{1459485B-1934-41F2-A223-B6F37FB622FB}"/>
              </a:ext>
            </a:extLst>
          </p:cNvPr>
          <p:cNvSpPr/>
          <p:nvPr userDrawn="1"/>
        </p:nvSpPr>
        <p:spPr>
          <a:xfrm>
            <a:off x="8170863" y="3878922"/>
            <a:ext cx="2852237" cy="207102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3">
            <a:extLst>
              <a:ext uri="{FF2B5EF4-FFF2-40B4-BE49-F238E27FC236}">
                <a16:creationId xmlns:a16="http://schemas.microsoft.com/office/drawing/2014/main" id="{BB7B67BB-FB5B-4FF0-B128-1F99496BD8E0}"/>
              </a:ext>
            </a:extLst>
          </p:cNvPr>
          <p:cNvSpPr>
            <a:spLocks noGrp="1"/>
          </p:cNvSpPr>
          <p:nvPr>
            <p:ph type="body" sz="half" idx="13" hasCustomPrompt="1"/>
          </p:nvPr>
        </p:nvSpPr>
        <p:spPr>
          <a:xfrm>
            <a:off x="8352582" y="3973966"/>
            <a:ext cx="2488798" cy="1009257"/>
          </a:xfrm>
        </p:spPr>
        <p:txBody>
          <a:bodyPr anchor="b">
            <a:normAutofit/>
          </a:bodyPr>
          <a:lstStyle>
            <a:lvl1pPr marL="0" indent="0">
              <a:buNone/>
              <a:defRPr sz="6000">
                <a:solidFill>
                  <a:srgbClr val="FFFFFF"/>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18" name="Straight Connector 17">
            <a:extLst>
              <a:ext uri="{FF2B5EF4-FFF2-40B4-BE49-F238E27FC236}">
                <a16:creationId xmlns:a16="http://schemas.microsoft.com/office/drawing/2014/main" id="{C280EEB9-2D8A-46E1-93E5-5C59A36E8885}"/>
              </a:ext>
            </a:extLst>
          </p:cNvPr>
          <p:cNvCxnSpPr>
            <a:cxnSpLocks/>
          </p:cNvCxnSpPr>
          <p:nvPr userDrawn="1"/>
        </p:nvCxnSpPr>
        <p:spPr>
          <a:xfrm>
            <a:off x="8352582" y="5089099"/>
            <a:ext cx="248879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 Placeholder 9">
            <a:extLst>
              <a:ext uri="{FF2B5EF4-FFF2-40B4-BE49-F238E27FC236}">
                <a16:creationId xmlns:a16="http://schemas.microsoft.com/office/drawing/2014/main" id="{035DD0E3-3B37-4F0D-96F9-83FB4F0069DE}"/>
              </a:ext>
            </a:extLst>
          </p:cNvPr>
          <p:cNvSpPr>
            <a:spLocks noGrp="1"/>
          </p:cNvSpPr>
          <p:nvPr>
            <p:ph type="body" sz="quarter" idx="14"/>
          </p:nvPr>
        </p:nvSpPr>
        <p:spPr>
          <a:xfrm>
            <a:off x="8352584" y="5242585"/>
            <a:ext cx="2132186" cy="514350"/>
          </a:xfrm>
        </p:spPr>
        <p:txBody>
          <a:bodyPr/>
          <a:lstStyle>
            <a:lvl1pPr marL="0" indent="0">
              <a:lnSpc>
                <a:spcPct val="110000"/>
              </a:lnSpc>
              <a:buNone/>
              <a:defRPr sz="12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5" name="Picture 14" descr="Logo&#10;&#10;Description automatically generated">
            <a:extLst>
              <a:ext uri="{FF2B5EF4-FFF2-40B4-BE49-F238E27FC236}">
                <a16:creationId xmlns:a16="http://schemas.microsoft.com/office/drawing/2014/main" id="{306E32D5-597F-4920-BD96-B3351A89E4B1}"/>
              </a:ext>
            </a:extLst>
          </p:cNvPr>
          <p:cNvPicPr>
            <a:picLocks noChangeAspect="1"/>
          </p:cNvPicPr>
          <p:nvPr userDrawn="1">
            <p:custDataLst>
              <p:tags r:id="rId1"/>
            </p:custDataLst>
          </p:nvPr>
        </p:nvPicPr>
        <p:blipFill>
          <a:blip r:embed="rId3" cstate="hqprint">
            <a:extLst>
              <a:ext uri="{28A0092B-C50C-407E-A947-70E740481C1C}">
                <a14:useLocalDpi xmlns:a14="http://schemas.microsoft.com/office/drawing/2010/main" val="0"/>
              </a:ext>
            </a:extLst>
          </a:blip>
          <a:stretch>
            <a:fillRect/>
          </a:stretch>
        </p:blipFill>
        <p:spPr>
          <a:xfrm>
            <a:off x="10530512" y="397108"/>
            <a:ext cx="1260000" cy="463743"/>
          </a:xfrm>
          <a:prstGeom prst="rect">
            <a:avLst/>
          </a:prstGeom>
        </p:spPr>
      </p:pic>
      <p:sp>
        <p:nvSpPr>
          <p:cNvPr id="5" name="Text Placeholder 4">
            <a:extLst>
              <a:ext uri="{FF2B5EF4-FFF2-40B4-BE49-F238E27FC236}">
                <a16:creationId xmlns:a16="http://schemas.microsoft.com/office/drawing/2014/main" id="{E048AC6A-4A43-40CE-BEDD-CA3E69ECCDDD}"/>
              </a:ext>
            </a:extLst>
          </p:cNvPr>
          <p:cNvSpPr>
            <a:spLocks noGrp="1"/>
          </p:cNvSpPr>
          <p:nvPr>
            <p:ph type="body" sz="quarter" idx="15" hasCustomPrompt="1"/>
          </p:nvPr>
        </p:nvSpPr>
        <p:spPr>
          <a:xfrm>
            <a:off x="1844675" y="2482850"/>
            <a:ext cx="4349750" cy="3457575"/>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Tree>
    <p:extLst>
      <p:ext uri="{BB962C8B-B14F-4D97-AF65-F5344CB8AC3E}">
        <p14:creationId xmlns:p14="http://schemas.microsoft.com/office/powerpoint/2010/main" val="430600473"/>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3861">
          <p15:clr>
            <a:srgbClr val="FBAE40"/>
          </p15:clr>
        </p15:guide>
        <p15:guide id="4" orient="horz" pos="3744">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 and Two Stats Tan and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523205-E11A-41F6-86E2-E45F3080D694}"/>
              </a:ext>
            </a:extLst>
          </p:cNvPr>
          <p:cNvSpPr/>
          <p:nvPr userDrawn="1"/>
        </p:nvSpPr>
        <p:spPr>
          <a:xfrm>
            <a:off x="6918325" y="0"/>
            <a:ext cx="5273674" cy="6857997"/>
          </a:xfrm>
          <a:prstGeom prst="rect">
            <a:avLst/>
          </a:prstGeom>
          <a:solidFill>
            <a:srgbClr val="EAE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917575"/>
            <a:ext cx="4349750" cy="1368425"/>
          </a:xfrm>
        </p:spPr>
        <p:txBody>
          <a:bodyPr anchor="t"/>
          <a:lstStyle>
            <a:lvl1pPr>
              <a:defRPr sz="3200"/>
            </a:lvl1pPr>
          </a:lstStyle>
          <a:p>
            <a:r>
              <a:rPr lang="en-US"/>
              <a:t>Click to edit Master title style</a:t>
            </a:r>
            <a:endParaRPr lang="en-GB" dirty="0"/>
          </a:p>
        </p:txBody>
      </p:sp>
      <p:sp>
        <p:nvSpPr>
          <p:cNvPr id="22" name="Rectangle 21">
            <a:extLst>
              <a:ext uri="{FF2B5EF4-FFF2-40B4-BE49-F238E27FC236}">
                <a16:creationId xmlns:a16="http://schemas.microsoft.com/office/drawing/2014/main" id="{09A47007-C294-4143-ABFB-002F51A5AD96}"/>
              </a:ext>
            </a:extLst>
          </p:cNvPr>
          <p:cNvSpPr/>
          <p:nvPr userDrawn="1"/>
        </p:nvSpPr>
        <p:spPr>
          <a:xfrm>
            <a:off x="8170863" y="1257960"/>
            <a:ext cx="2852237" cy="2071028"/>
          </a:xfrm>
          <a:prstGeom prst="rect">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352582" y="1353004"/>
            <a:ext cx="2488798" cy="1009257"/>
          </a:xfrm>
        </p:spPr>
        <p:txBody>
          <a:bodyPr anchor="b">
            <a:normAutofit/>
          </a:bodyPr>
          <a:lstStyle>
            <a:lvl1pPr marL="0" indent="0">
              <a:buNone/>
              <a:defRPr sz="6000">
                <a:solidFill>
                  <a:srgbClr val="FFFFFF"/>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4" name="Straight Connector 23">
            <a:extLst>
              <a:ext uri="{FF2B5EF4-FFF2-40B4-BE49-F238E27FC236}">
                <a16:creationId xmlns:a16="http://schemas.microsoft.com/office/drawing/2014/main" id="{15CD3DB8-E73C-49AE-9D2A-114EABDB3878}"/>
              </a:ext>
            </a:extLst>
          </p:cNvPr>
          <p:cNvCxnSpPr>
            <a:cxnSpLocks/>
          </p:cNvCxnSpPr>
          <p:nvPr userDrawn="1"/>
        </p:nvCxnSpPr>
        <p:spPr>
          <a:xfrm>
            <a:off x="8352582" y="2468137"/>
            <a:ext cx="248879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352584" y="2621623"/>
            <a:ext cx="2132186" cy="514350"/>
          </a:xfrm>
        </p:spPr>
        <p:txBody>
          <a:bodyPr/>
          <a:lstStyle>
            <a:lvl1pPr marL="0" indent="0">
              <a:lnSpc>
                <a:spcPct val="110000"/>
              </a:lnSpc>
              <a:buNone/>
              <a:defRPr sz="12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Rectangle 15">
            <a:extLst>
              <a:ext uri="{FF2B5EF4-FFF2-40B4-BE49-F238E27FC236}">
                <a16:creationId xmlns:a16="http://schemas.microsoft.com/office/drawing/2014/main" id="{1459485B-1934-41F2-A223-B6F37FB622FB}"/>
              </a:ext>
            </a:extLst>
          </p:cNvPr>
          <p:cNvSpPr/>
          <p:nvPr userDrawn="1"/>
        </p:nvSpPr>
        <p:spPr>
          <a:xfrm>
            <a:off x="8170863" y="3878922"/>
            <a:ext cx="2852237" cy="2071028"/>
          </a:xfrm>
          <a:prstGeom prst="rect">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3">
            <a:extLst>
              <a:ext uri="{FF2B5EF4-FFF2-40B4-BE49-F238E27FC236}">
                <a16:creationId xmlns:a16="http://schemas.microsoft.com/office/drawing/2014/main" id="{BB7B67BB-FB5B-4FF0-B128-1F99496BD8E0}"/>
              </a:ext>
            </a:extLst>
          </p:cNvPr>
          <p:cNvSpPr>
            <a:spLocks noGrp="1"/>
          </p:cNvSpPr>
          <p:nvPr>
            <p:ph type="body" sz="half" idx="13" hasCustomPrompt="1"/>
          </p:nvPr>
        </p:nvSpPr>
        <p:spPr>
          <a:xfrm>
            <a:off x="8352582" y="3973966"/>
            <a:ext cx="2488798" cy="1009257"/>
          </a:xfrm>
        </p:spPr>
        <p:txBody>
          <a:bodyPr anchor="b">
            <a:normAutofit/>
          </a:bodyPr>
          <a:lstStyle>
            <a:lvl1pPr marL="0" indent="0">
              <a:buNone/>
              <a:defRPr sz="6000">
                <a:solidFill>
                  <a:srgbClr val="FFFFFF"/>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18" name="Straight Connector 17">
            <a:extLst>
              <a:ext uri="{FF2B5EF4-FFF2-40B4-BE49-F238E27FC236}">
                <a16:creationId xmlns:a16="http://schemas.microsoft.com/office/drawing/2014/main" id="{C280EEB9-2D8A-46E1-93E5-5C59A36E8885}"/>
              </a:ext>
            </a:extLst>
          </p:cNvPr>
          <p:cNvCxnSpPr>
            <a:cxnSpLocks/>
          </p:cNvCxnSpPr>
          <p:nvPr userDrawn="1"/>
        </p:nvCxnSpPr>
        <p:spPr>
          <a:xfrm>
            <a:off x="8352582" y="5089099"/>
            <a:ext cx="248879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 Placeholder 9">
            <a:extLst>
              <a:ext uri="{FF2B5EF4-FFF2-40B4-BE49-F238E27FC236}">
                <a16:creationId xmlns:a16="http://schemas.microsoft.com/office/drawing/2014/main" id="{035DD0E3-3B37-4F0D-96F9-83FB4F0069DE}"/>
              </a:ext>
            </a:extLst>
          </p:cNvPr>
          <p:cNvSpPr>
            <a:spLocks noGrp="1"/>
          </p:cNvSpPr>
          <p:nvPr>
            <p:ph type="body" sz="quarter" idx="14"/>
          </p:nvPr>
        </p:nvSpPr>
        <p:spPr>
          <a:xfrm>
            <a:off x="8352584" y="5242585"/>
            <a:ext cx="2132186" cy="514350"/>
          </a:xfrm>
        </p:spPr>
        <p:txBody>
          <a:bodyPr/>
          <a:lstStyle>
            <a:lvl1pPr marL="0" indent="0">
              <a:lnSpc>
                <a:spcPct val="110000"/>
              </a:lnSpc>
              <a:buNone/>
              <a:defRPr sz="12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5" name="Picture 14" descr="Logo&#10;&#10;Description automatically generated">
            <a:extLst>
              <a:ext uri="{FF2B5EF4-FFF2-40B4-BE49-F238E27FC236}">
                <a16:creationId xmlns:a16="http://schemas.microsoft.com/office/drawing/2014/main" id="{306E32D5-597F-4920-BD96-B3351A89E4B1}"/>
              </a:ext>
            </a:extLst>
          </p:cNvPr>
          <p:cNvPicPr>
            <a:picLocks noChangeAspect="1"/>
          </p:cNvPicPr>
          <p:nvPr userDrawn="1">
            <p:custDataLst>
              <p:tags r:id="rId1"/>
            </p:custDataLst>
          </p:nvPr>
        </p:nvPicPr>
        <p:blipFill>
          <a:blip r:embed="rId3" cstate="hqprint">
            <a:extLst>
              <a:ext uri="{28A0092B-C50C-407E-A947-70E740481C1C}">
                <a14:useLocalDpi xmlns:a14="http://schemas.microsoft.com/office/drawing/2010/main" val="0"/>
              </a:ext>
            </a:extLst>
          </a:blip>
          <a:stretch>
            <a:fillRect/>
          </a:stretch>
        </p:blipFill>
        <p:spPr>
          <a:xfrm>
            <a:off x="10530512" y="397108"/>
            <a:ext cx="1260000" cy="463743"/>
          </a:xfrm>
          <a:prstGeom prst="rect">
            <a:avLst/>
          </a:prstGeom>
        </p:spPr>
      </p:pic>
      <p:sp>
        <p:nvSpPr>
          <p:cNvPr id="5" name="Text Placeholder 4">
            <a:extLst>
              <a:ext uri="{FF2B5EF4-FFF2-40B4-BE49-F238E27FC236}">
                <a16:creationId xmlns:a16="http://schemas.microsoft.com/office/drawing/2014/main" id="{E048AC6A-4A43-40CE-BEDD-CA3E69ECCDDD}"/>
              </a:ext>
            </a:extLst>
          </p:cNvPr>
          <p:cNvSpPr>
            <a:spLocks noGrp="1"/>
          </p:cNvSpPr>
          <p:nvPr>
            <p:ph type="body" sz="quarter" idx="15" hasCustomPrompt="1"/>
          </p:nvPr>
        </p:nvSpPr>
        <p:spPr>
          <a:xfrm>
            <a:off x="1844675" y="2482850"/>
            <a:ext cx="4349750" cy="3457575"/>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Tree>
    <p:extLst>
      <p:ext uri="{BB962C8B-B14F-4D97-AF65-F5344CB8AC3E}">
        <p14:creationId xmlns:p14="http://schemas.microsoft.com/office/powerpoint/2010/main" val="3395238850"/>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3861">
          <p15:clr>
            <a:srgbClr val="FBAE40"/>
          </p15:clr>
        </p15:guide>
        <p15:guide id="4" orient="horz" pos="3744">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xt and Two Stats Tan and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523205-E11A-41F6-86E2-E45F3080D694}"/>
              </a:ext>
            </a:extLst>
          </p:cNvPr>
          <p:cNvSpPr/>
          <p:nvPr userDrawn="1"/>
        </p:nvSpPr>
        <p:spPr>
          <a:xfrm>
            <a:off x="6918325" y="0"/>
            <a:ext cx="5273674" cy="6857997"/>
          </a:xfrm>
          <a:prstGeom prst="rect">
            <a:avLst/>
          </a:prstGeom>
          <a:solidFill>
            <a:srgbClr val="EAE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917575"/>
            <a:ext cx="4349750" cy="1368425"/>
          </a:xfrm>
        </p:spPr>
        <p:txBody>
          <a:bodyPr anchor="t"/>
          <a:lstStyle>
            <a:lvl1pPr>
              <a:defRPr sz="3200"/>
            </a:lvl1pPr>
          </a:lstStyle>
          <a:p>
            <a:r>
              <a:rPr lang="en-US"/>
              <a:t>Click to edit Master title style</a:t>
            </a:r>
            <a:endParaRPr lang="en-GB" dirty="0"/>
          </a:p>
        </p:txBody>
      </p:sp>
      <p:sp>
        <p:nvSpPr>
          <p:cNvPr id="22" name="Rectangle 21">
            <a:extLst>
              <a:ext uri="{FF2B5EF4-FFF2-40B4-BE49-F238E27FC236}">
                <a16:creationId xmlns:a16="http://schemas.microsoft.com/office/drawing/2014/main" id="{09A47007-C294-4143-ABFB-002F51A5AD96}"/>
              </a:ext>
            </a:extLst>
          </p:cNvPr>
          <p:cNvSpPr/>
          <p:nvPr userDrawn="1"/>
        </p:nvSpPr>
        <p:spPr>
          <a:xfrm>
            <a:off x="8170863" y="1257960"/>
            <a:ext cx="2852237" cy="2071028"/>
          </a:xfrm>
          <a:prstGeom prst="rect">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352582" y="1353004"/>
            <a:ext cx="2488798" cy="1009257"/>
          </a:xfrm>
        </p:spPr>
        <p:txBody>
          <a:bodyPr anchor="b">
            <a:normAutofit/>
          </a:bodyPr>
          <a:lstStyle>
            <a:lvl1pPr marL="0" indent="0">
              <a:buNone/>
              <a:defRPr sz="6000">
                <a:solidFill>
                  <a:srgbClr val="FFFFFF"/>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4" name="Straight Connector 23">
            <a:extLst>
              <a:ext uri="{FF2B5EF4-FFF2-40B4-BE49-F238E27FC236}">
                <a16:creationId xmlns:a16="http://schemas.microsoft.com/office/drawing/2014/main" id="{15CD3DB8-E73C-49AE-9D2A-114EABDB3878}"/>
              </a:ext>
            </a:extLst>
          </p:cNvPr>
          <p:cNvCxnSpPr>
            <a:cxnSpLocks/>
          </p:cNvCxnSpPr>
          <p:nvPr userDrawn="1"/>
        </p:nvCxnSpPr>
        <p:spPr>
          <a:xfrm>
            <a:off x="8352582" y="2468137"/>
            <a:ext cx="248879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352584" y="2621623"/>
            <a:ext cx="2132186" cy="514350"/>
          </a:xfrm>
        </p:spPr>
        <p:txBody>
          <a:bodyPr/>
          <a:lstStyle>
            <a:lvl1pPr marL="0" indent="0">
              <a:lnSpc>
                <a:spcPct val="110000"/>
              </a:lnSpc>
              <a:buNone/>
              <a:defRPr sz="12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Rectangle 15">
            <a:extLst>
              <a:ext uri="{FF2B5EF4-FFF2-40B4-BE49-F238E27FC236}">
                <a16:creationId xmlns:a16="http://schemas.microsoft.com/office/drawing/2014/main" id="{1459485B-1934-41F2-A223-B6F37FB622FB}"/>
              </a:ext>
            </a:extLst>
          </p:cNvPr>
          <p:cNvSpPr/>
          <p:nvPr userDrawn="1"/>
        </p:nvSpPr>
        <p:spPr>
          <a:xfrm>
            <a:off x="8170863" y="3878922"/>
            <a:ext cx="2852237" cy="2071028"/>
          </a:xfrm>
          <a:prstGeom prst="rect">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3">
            <a:extLst>
              <a:ext uri="{FF2B5EF4-FFF2-40B4-BE49-F238E27FC236}">
                <a16:creationId xmlns:a16="http://schemas.microsoft.com/office/drawing/2014/main" id="{BB7B67BB-FB5B-4FF0-B128-1F99496BD8E0}"/>
              </a:ext>
            </a:extLst>
          </p:cNvPr>
          <p:cNvSpPr>
            <a:spLocks noGrp="1"/>
          </p:cNvSpPr>
          <p:nvPr>
            <p:ph type="body" sz="half" idx="13" hasCustomPrompt="1"/>
          </p:nvPr>
        </p:nvSpPr>
        <p:spPr>
          <a:xfrm>
            <a:off x="8352582" y="3973966"/>
            <a:ext cx="2488798" cy="1009257"/>
          </a:xfrm>
        </p:spPr>
        <p:txBody>
          <a:bodyPr anchor="b">
            <a:normAutofit/>
          </a:bodyPr>
          <a:lstStyle>
            <a:lvl1pPr marL="0" indent="0">
              <a:buNone/>
              <a:defRPr sz="6000">
                <a:solidFill>
                  <a:srgbClr val="FFFFFF"/>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18" name="Straight Connector 17">
            <a:extLst>
              <a:ext uri="{FF2B5EF4-FFF2-40B4-BE49-F238E27FC236}">
                <a16:creationId xmlns:a16="http://schemas.microsoft.com/office/drawing/2014/main" id="{C280EEB9-2D8A-46E1-93E5-5C59A36E8885}"/>
              </a:ext>
            </a:extLst>
          </p:cNvPr>
          <p:cNvCxnSpPr>
            <a:cxnSpLocks/>
          </p:cNvCxnSpPr>
          <p:nvPr userDrawn="1"/>
        </p:nvCxnSpPr>
        <p:spPr>
          <a:xfrm>
            <a:off x="8352582" y="5089099"/>
            <a:ext cx="248879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 Placeholder 9">
            <a:extLst>
              <a:ext uri="{FF2B5EF4-FFF2-40B4-BE49-F238E27FC236}">
                <a16:creationId xmlns:a16="http://schemas.microsoft.com/office/drawing/2014/main" id="{035DD0E3-3B37-4F0D-96F9-83FB4F0069DE}"/>
              </a:ext>
            </a:extLst>
          </p:cNvPr>
          <p:cNvSpPr>
            <a:spLocks noGrp="1"/>
          </p:cNvSpPr>
          <p:nvPr>
            <p:ph type="body" sz="quarter" idx="14"/>
          </p:nvPr>
        </p:nvSpPr>
        <p:spPr>
          <a:xfrm>
            <a:off x="8352584" y="5242585"/>
            <a:ext cx="2132186" cy="514350"/>
          </a:xfrm>
        </p:spPr>
        <p:txBody>
          <a:bodyPr/>
          <a:lstStyle>
            <a:lvl1pPr marL="0" indent="0">
              <a:lnSpc>
                <a:spcPct val="110000"/>
              </a:lnSpc>
              <a:buNone/>
              <a:defRPr sz="12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5" name="Picture 14" descr="Logo&#10;&#10;Description automatically generated">
            <a:extLst>
              <a:ext uri="{FF2B5EF4-FFF2-40B4-BE49-F238E27FC236}">
                <a16:creationId xmlns:a16="http://schemas.microsoft.com/office/drawing/2014/main" id="{306E32D5-597F-4920-BD96-B3351A89E4B1}"/>
              </a:ext>
            </a:extLst>
          </p:cNvPr>
          <p:cNvPicPr>
            <a:picLocks noChangeAspect="1"/>
          </p:cNvPicPr>
          <p:nvPr userDrawn="1">
            <p:custDataLst>
              <p:tags r:id="rId1"/>
            </p:custDataLst>
          </p:nvPr>
        </p:nvPicPr>
        <p:blipFill>
          <a:blip r:embed="rId3" cstate="hqprint">
            <a:extLst>
              <a:ext uri="{28A0092B-C50C-407E-A947-70E740481C1C}">
                <a14:useLocalDpi xmlns:a14="http://schemas.microsoft.com/office/drawing/2010/main" val="0"/>
              </a:ext>
            </a:extLst>
          </a:blip>
          <a:stretch>
            <a:fillRect/>
          </a:stretch>
        </p:blipFill>
        <p:spPr>
          <a:xfrm>
            <a:off x="10530512" y="397108"/>
            <a:ext cx="1260000" cy="463743"/>
          </a:xfrm>
          <a:prstGeom prst="rect">
            <a:avLst/>
          </a:prstGeom>
        </p:spPr>
      </p:pic>
      <p:sp>
        <p:nvSpPr>
          <p:cNvPr id="5" name="Text Placeholder 4">
            <a:extLst>
              <a:ext uri="{FF2B5EF4-FFF2-40B4-BE49-F238E27FC236}">
                <a16:creationId xmlns:a16="http://schemas.microsoft.com/office/drawing/2014/main" id="{E048AC6A-4A43-40CE-BEDD-CA3E69ECCDDD}"/>
              </a:ext>
            </a:extLst>
          </p:cNvPr>
          <p:cNvSpPr>
            <a:spLocks noGrp="1"/>
          </p:cNvSpPr>
          <p:nvPr>
            <p:ph type="body" sz="quarter" idx="15" hasCustomPrompt="1"/>
          </p:nvPr>
        </p:nvSpPr>
        <p:spPr>
          <a:xfrm>
            <a:off x="1844675" y="2482850"/>
            <a:ext cx="4349750" cy="3457575"/>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Tree>
    <p:extLst>
      <p:ext uri="{BB962C8B-B14F-4D97-AF65-F5344CB8AC3E}">
        <p14:creationId xmlns:p14="http://schemas.microsoft.com/office/powerpoint/2010/main" val="207574072"/>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3861">
          <p15:clr>
            <a:srgbClr val="FBAE40"/>
          </p15:clr>
        </p15:guide>
        <p15:guide id="4" orient="horz" pos="3744">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 and Two Stats Tan and Burgund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523205-E11A-41F6-86E2-E45F3080D694}"/>
              </a:ext>
            </a:extLst>
          </p:cNvPr>
          <p:cNvSpPr/>
          <p:nvPr userDrawn="1"/>
        </p:nvSpPr>
        <p:spPr>
          <a:xfrm>
            <a:off x="6918325" y="0"/>
            <a:ext cx="5273674" cy="6857997"/>
          </a:xfrm>
          <a:prstGeom prst="rect">
            <a:avLst/>
          </a:prstGeom>
          <a:solidFill>
            <a:srgbClr val="EAE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917575"/>
            <a:ext cx="4349750" cy="1368425"/>
          </a:xfrm>
        </p:spPr>
        <p:txBody>
          <a:bodyPr anchor="t"/>
          <a:lstStyle>
            <a:lvl1pPr>
              <a:defRPr sz="3200"/>
            </a:lvl1pPr>
          </a:lstStyle>
          <a:p>
            <a:r>
              <a:rPr lang="en-US"/>
              <a:t>Click to edit Master title style</a:t>
            </a:r>
            <a:endParaRPr lang="en-GB" dirty="0"/>
          </a:p>
        </p:txBody>
      </p:sp>
      <p:sp>
        <p:nvSpPr>
          <p:cNvPr id="22" name="Rectangle 21">
            <a:extLst>
              <a:ext uri="{FF2B5EF4-FFF2-40B4-BE49-F238E27FC236}">
                <a16:creationId xmlns:a16="http://schemas.microsoft.com/office/drawing/2014/main" id="{09A47007-C294-4143-ABFB-002F51A5AD96}"/>
              </a:ext>
            </a:extLst>
          </p:cNvPr>
          <p:cNvSpPr/>
          <p:nvPr userDrawn="1"/>
        </p:nvSpPr>
        <p:spPr>
          <a:xfrm>
            <a:off x="8170863" y="1257960"/>
            <a:ext cx="2852237" cy="2071028"/>
          </a:xfrm>
          <a:prstGeom prst="rect">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352582" y="1353004"/>
            <a:ext cx="2488798" cy="1009257"/>
          </a:xfrm>
        </p:spPr>
        <p:txBody>
          <a:bodyPr anchor="b">
            <a:normAutofit/>
          </a:bodyPr>
          <a:lstStyle>
            <a:lvl1pPr marL="0" indent="0">
              <a:buNone/>
              <a:defRPr sz="6000">
                <a:solidFill>
                  <a:srgbClr val="FFFFFF"/>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4" name="Straight Connector 23">
            <a:extLst>
              <a:ext uri="{FF2B5EF4-FFF2-40B4-BE49-F238E27FC236}">
                <a16:creationId xmlns:a16="http://schemas.microsoft.com/office/drawing/2014/main" id="{15CD3DB8-E73C-49AE-9D2A-114EABDB3878}"/>
              </a:ext>
            </a:extLst>
          </p:cNvPr>
          <p:cNvCxnSpPr>
            <a:cxnSpLocks/>
          </p:cNvCxnSpPr>
          <p:nvPr userDrawn="1"/>
        </p:nvCxnSpPr>
        <p:spPr>
          <a:xfrm>
            <a:off x="8352582" y="2468137"/>
            <a:ext cx="248879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352584" y="2621623"/>
            <a:ext cx="2132186" cy="514350"/>
          </a:xfrm>
        </p:spPr>
        <p:txBody>
          <a:bodyPr/>
          <a:lstStyle>
            <a:lvl1pPr marL="0" indent="0">
              <a:lnSpc>
                <a:spcPct val="110000"/>
              </a:lnSpc>
              <a:buNone/>
              <a:defRPr sz="12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Rectangle 15">
            <a:extLst>
              <a:ext uri="{FF2B5EF4-FFF2-40B4-BE49-F238E27FC236}">
                <a16:creationId xmlns:a16="http://schemas.microsoft.com/office/drawing/2014/main" id="{1459485B-1934-41F2-A223-B6F37FB622FB}"/>
              </a:ext>
            </a:extLst>
          </p:cNvPr>
          <p:cNvSpPr/>
          <p:nvPr userDrawn="1"/>
        </p:nvSpPr>
        <p:spPr>
          <a:xfrm>
            <a:off x="8170863" y="3878922"/>
            <a:ext cx="2852237" cy="2071028"/>
          </a:xfrm>
          <a:prstGeom prst="rect">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3">
            <a:extLst>
              <a:ext uri="{FF2B5EF4-FFF2-40B4-BE49-F238E27FC236}">
                <a16:creationId xmlns:a16="http://schemas.microsoft.com/office/drawing/2014/main" id="{BB7B67BB-FB5B-4FF0-B128-1F99496BD8E0}"/>
              </a:ext>
            </a:extLst>
          </p:cNvPr>
          <p:cNvSpPr>
            <a:spLocks noGrp="1"/>
          </p:cNvSpPr>
          <p:nvPr>
            <p:ph type="body" sz="half" idx="13" hasCustomPrompt="1"/>
          </p:nvPr>
        </p:nvSpPr>
        <p:spPr>
          <a:xfrm>
            <a:off x="8352582" y="3973966"/>
            <a:ext cx="2488798" cy="1009257"/>
          </a:xfrm>
        </p:spPr>
        <p:txBody>
          <a:bodyPr anchor="b">
            <a:normAutofit/>
          </a:bodyPr>
          <a:lstStyle>
            <a:lvl1pPr marL="0" indent="0">
              <a:buNone/>
              <a:defRPr sz="6000">
                <a:solidFill>
                  <a:srgbClr val="FFFFFF"/>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18" name="Straight Connector 17">
            <a:extLst>
              <a:ext uri="{FF2B5EF4-FFF2-40B4-BE49-F238E27FC236}">
                <a16:creationId xmlns:a16="http://schemas.microsoft.com/office/drawing/2014/main" id="{C280EEB9-2D8A-46E1-93E5-5C59A36E8885}"/>
              </a:ext>
            </a:extLst>
          </p:cNvPr>
          <p:cNvCxnSpPr>
            <a:cxnSpLocks/>
          </p:cNvCxnSpPr>
          <p:nvPr userDrawn="1"/>
        </p:nvCxnSpPr>
        <p:spPr>
          <a:xfrm>
            <a:off x="8352582" y="5089099"/>
            <a:ext cx="248879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 Placeholder 9">
            <a:extLst>
              <a:ext uri="{FF2B5EF4-FFF2-40B4-BE49-F238E27FC236}">
                <a16:creationId xmlns:a16="http://schemas.microsoft.com/office/drawing/2014/main" id="{035DD0E3-3B37-4F0D-96F9-83FB4F0069DE}"/>
              </a:ext>
            </a:extLst>
          </p:cNvPr>
          <p:cNvSpPr>
            <a:spLocks noGrp="1"/>
          </p:cNvSpPr>
          <p:nvPr>
            <p:ph type="body" sz="quarter" idx="14"/>
          </p:nvPr>
        </p:nvSpPr>
        <p:spPr>
          <a:xfrm>
            <a:off x="8352584" y="5242585"/>
            <a:ext cx="2132186" cy="514350"/>
          </a:xfrm>
        </p:spPr>
        <p:txBody>
          <a:bodyPr/>
          <a:lstStyle>
            <a:lvl1pPr marL="0" indent="0">
              <a:lnSpc>
                <a:spcPct val="110000"/>
              </a:lnSpc>
              <a:buNone/>
              <a:defRPr sz="12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5" name="Picture 14" descr="Logo&#10;&#10;Description automatically generated">
            <a:extLst>
              <a:ext uri="{FF2B5EF4-FFF2-40B4-BE49-F238E27FC236}">
                <a16:creationId xmlns:a16="http://schemas.microsoft.com/office/drawing/2014/main" id="{306E32D5-597F-4920-BD96-B3351A89E4B1}"/>
              </a:ext>
            </a:extLst>
          </p:cNvPr>
          <p:cNvPicPr>
            <a:picLocks noChangeAspect="1"/>
          </p:cNvPicPr>
          <p:nvPr userDrawn="1">
            <p:custDataLst>
              <p:tags r:id="rId1"/>
            </p:custDataLst>
          </p:nvPr>
        </p:nvPicPr>
        <p:blipFill>
          <a:blip r:embed="rId3" cstate="hqprint">
            <a:extLst>
              <a:ext uri="{28A0092B-C50C-407E-A947-70E740481C1C}">
                <a14:useLocalDpi xmlns:a14="http://schemas.microsoft.com/office/drawing/2010/main" val="0"/>
              </a:ext>
            </a:extLst>
          </a:blip>
          <a:stretch>
            <a:fillRect/>
          </a:stretch>
        </p:blipFill>
        <p:spPr>
          <a:xfrm>
            <a:off x="10530512" y="397108"/>
            <a:ext cx="1260000" cy="463743"/>
          </a:xfrm>
          <a:prstGeom prst="rect">
            <a:avLst/>
          </a:prstGeom>
        </p:spPr>
      </p:pic>
      <p:sp>
        <p:nvSpPr>
          <p:cNvPr id="5" name="Text Placeholder 4">
            <a:extLst>
              <a:ext uri="{FF2B5EF4-FFF2-40B4-BE49-F238E27FC236}">
                <a16:creationId xmlns:a16="http://schemas.microsoft.com/office/drawing/2014/main" id="{E048AC6A-4A43-40CE-BEDD-CA3E69ECCDDD}"/>
              </a:ext>
            </a:extLst>
          </p:cNvPr>
          <p:cNvSpPr>
            <a:spLocks noGrp="1"/>
          </p:cNvSpPr>
          <p:nvPr>
            <p:ph type="body" sz="quarter" idx="15" hasCustomPrompt="1"/>
          </p:nvPr>
        </p:nvSpPr>
        <p:spPr>
          <a:xfrm>
            <a:off x="1844675" y="2482850"/>
            <a:ext cx="4349750" cy="3457575"/>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Tree>
    <p:extLst>
      <p:ext uri="{BB962C8B-B14F-4D97-AF65-F5344CB8AC3E}">
        <p14:creationId xmlns:p14="http://schemas.microsoft.com/office/powerpoint/2010/main" val="1805349878"/>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3861">
          <p15:clr>
            <a:srgbClr val="FBAE40"/>
          </p15:clr>
        </p15:guide>
        <p15:guide id="4" orient="horz" pos="3744">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ext and Two Stats Tan on Green">
    <p:bg>
      <p:bgPr>
        <a:solidFill>
          <a:srgbClr val="064F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918369"/>
            <a:ext cx="4349750" cy="1191431"/>
          </a:xfrm>
        </p:spPr>
        <p:txBody>
          <a:bodyPr anchor="t"/>
          <a:lstStyle>
            <a:lvl1pPr>
              <a:defRPr sz="3000">
                <a:solidFill>
                  <a:schemeClr val="bg1"/>
                </a:solidFill>
              </a:defRPr>
            </a:lvl1pPr>
          </a:lstStyle>
          <a:p>
            <a:r>
              <a:rPr lang="en-US"/>
              <a:t>Click to edit Master title style</a:t>
            </a:r>
            <a:endParaRPr lang="en-GB" dirty="0"/>
          </a:p>
        </p:txBody>
      </p:sp>
      <p:sp>
        <p:nvSpPr>
          <p:cNvPr id="22" name="Rectangle 21">
            <a:extLst>
              <a:ext uri="{FF2B5EF4-FFF2-40B4-BE49-F238E27FC236}">
                <a16:creationId xmlns:a16="http://schemas.microsoft.com/office/drawing/2014/main" id="{09A47007-C294-4143-ABFB-002F51A5AD96}"/>
              </a:ext>
            </a:extLst>
          </p:cNvPr>
          <p:cNvSpPr/>
          <p:nvPr userDrawn="1"/>
        </p:nvSpPr>
        <p:spPr>
          <a:xfrm>
            <a:off x="8170863" y="1257960"/>
            <a:ext cx="2852237" cy="2071028"/>
          </a:xfrm>
          <a:prstGeom prst="rect">
            <a:avLst/>
          </a:prstGeom>
          <a:solidFill>
            <a:srgbClr val="EAE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352582" y="1353004"/>
            <a:ext cx="2488798" cy="1009257"/>
          </a:xfrm>
        </p:spPr>
        <p:txBody>
          <a:bodyPr anchor="b">
            <a:normAutofit/>
          </a:bodyPr>
          <a:lstStyle>
            <a:lvl1pPr marL="0" indent="0">
              <a:buNone/>
              <a:defRPr sz="60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4" name="Straight Connector 23">
            <a:extLst>
              <a:ext uri="{FF2B5EF4-FFF2-40B4-BE49-F238E27FC236}">
                <a16:creationId xmlns:a16="http://schemas.microsoft.com/office/drawing/2014/main" id="{15CD3DB8-E73C-49AE-9D2A-114EABDB3878}"/>
              </a:ext>
            </a:extLst>
          </p:cNvPr>
          <p:cNvCxnSpPr>
            <a:cxnSpLocks/>
          </p:cNvCxnSpPr>
          <p:nvPr userDrawn="1"/>
        </p:nvCxnSpPr>
        <p:spPr>
          <a:xfrm>
            <a:off x="8352582" y="2468137"/>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352584" y="2621623"/>
            <a:ext cx="2132186" cy="514350"/>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Rectangle 15">
            <a:extLst>
              <a:ext uri="{FF2B5EF4-FFF2-40B4-BE49-F238E27FC236}">
                <a16:creationId xmlns:a16="http://schemas.microsoft.com/office/drawing/2014/main" id="{1459485B-1934-41F2-A223-B6F37FB622FB}"/>
              </a:ext>
            </a:extLst>
          </p:cNvPr>
          <p:cNvSpPr/>
          <p:nvPr userDrawn="1"/>
        </p:nvSpPr>
        <p:spPr>
          <a:xfrm>
            <a:off x="8170863" y="3878922"/>
            <a:ext cx="2852237" cy="2071028"/>
          </a:xfrm>
          <a:prstGeom prst="rect">
            <a:avLst/>
          </a:prstGeom>
          <a:solidFill>
            <a:srgbClr val="EAE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3">
            <a:extLst>
              <a:ext uri="{FF2B5EF4-FFF2-40B4-BE49-F238E27FC236}">
                <a16:creationId xmlns:a16="http://schemas.microsoft.com/office/drawing/2014/main" id="{BB7B67BB-FB5B-4FF0-B128-1F99496BD8E0}"/>
              </a:ext>
            </a:extLst>
          </p:cNvPr>
          <p:cNvSpPr>
            <a:spLocks noGrp="1"/>
          </p:cNvSpPr>
          <p:nvPr>
            <p:ph type="body" sz="half" idx="13" hasCustomPrompt="1"/>
          </p:nvPr>
        </p:nvSpPr>
        <p:spPr>
          <a:xfrm>
            <a:off x="8352582" y="3973966"/>
            <a:ext cx="2488798" cy="1009257"/>
          </a:xfrm>
        </p:spPr>
        <p:txBody>
          <a:bodyPr anchor="b">
            <a:normAutofit/>
          </a:bodyPr>
          <a:lstStyle>
            <a:lvl1pPr marL="0" indent="0">
              <a:buNone/>
              <a:defRPr sz="60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18" name="Straight Connector 17">
            <a:extLst>
              <a:ext uri="{FF2B5EF4-FFF2-40B4-BE49-F238E27FC236}">
                <a16:creationId xmlns:a16="http://schemas.microsoft.com/office/drawing/2014/main" id="{C280EEB9-2D8A-46E1-93E5-5C59A36E8885}"/>
              </a:ext>
            </a:extLst>
          </p:cNvPr>
          <p:cNvCxnSpPr>
            <a:cxnSpLocks/>
          </p:cNvCxnSpPr>
          <p:nvPr userDrawn="1"/>
        </p:nvCxnSpPr>
        <p:spPr>
          <a:xfrm>
            <a:off x="8352582" y="5089099"/>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 Placeholder 9">
            <a:extLst>
              <a:ext uri="{FF2B5EF4-FFF2-40B4-BE49-F238E27FC236}">
                <a16:creationId xmlns:a16="http://schemas.microsoft.com/office/drawing/2014/main" id="{035DD0E3-3B37-4F0D-96F9-83FB4F0069DE}"/>
              </a:ext>
            </a:extLst>
          </p:cNvPr>
          <p:cNvSpPr>
            <a:spLocks noGrp="1"/>
          </p:cNvSpPr>
          <p:nvPr>
            <p:ph type="body" sz="quarter" idx="14"/>
          </p:nvPr>
        </p:nvSpPr>
        <p:spPr>
          <a:xfrm>
            <a:off x="8352584" y="5242585"/>
            <a:ext cx="2132186" cy="514350"/>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Slide Number Placeholder 19">
            <a:extLst>
              <a:ext uri="{FF2B5EF4-FFF2-40B4-BE49-F238E27FC236}">
                <a16:creationId xmlns:a16="http://schemas.microsoft.com/office/drawing/2014/main" id="{B76FD66E-F2E0-4506-9E24-FA07F2905AC2}"/>
              </a:ext>
            </a:extLst>
          </p:cNvPr>
          <p:cNvSpPr txBox="1">
            <a:spLocks/>
          </p:cNvSpPr>
          <p:nvPr userDrawn="1"/>
        </p:nvSpPr>
        <p:spPr>
          <a:xfrm>
            <a:off x="508617" y="464776"/>
            <a:ext cx="298800" cy="298800"/>
          </a:xfrm>
          <a:prstGeom prst="diamond">
            <a:avLst/>
          </a:prstGeom>
          <a:solidFill>
            <a:schemeClr val="bg1"/>
          </a:solidFill>
          <a:ln w="6350">
            <a:noFill/>
          </a:ln>
        </p:spPr>
        <p:txBody>
          <a:bodyPr lIns="0" tIns="0" rIns="0" bIns="0" anchor="ctr">
            <a:normAutofit/>
          </a:bodyPr>
          <a:lstStyle>
            <a:defPPr>
              <a:defRPr lang="en-US"/>
            </a:defPPr>
            <a:lvl1pPr marL="0" algn="l" defTabSz="914400" rtl="0" eaLnBrk="1" latinLnBrk="0" hangingPunct="1">
              <a:defRPr lang="en-GB" sz="6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B1E490F-FD82-4B1E-801E-1F76D93912BF}" type="slidenum">
              <a:rPr lang="en-GB" sz="700" b="0" smtClean="0">
                <a:solidFill>
                  <a:schemeClr val="tx1"/>
                </a:solidFill>
              </a:rPr>
              <a:pPr algn="ctr"/>
              <a:t>‹#›</a:t>
            </a:fld>
            <a:endParaRPr lang="en-GB" sz="900" b="0" dirty="0">
              <a:solidFill>
                <a:schemeClr val="tx1"/>
              </a:solidFill>
            </a:endParaRPr>
          </a:p>
        </p:txBody>
      </p:sp>
      <p:sp>
        <p:nvSpPr>
          <p:cNvPr id="21" name="Text Placeholder 4">
            <a:extLst>
              <a:ext uri="{FF2B5EF4-FFF2-40B4-BE49-F238E27FC236}">
                <a16:creationId xmlns:a16="http://schemas.microsoft.com/office/drawing/2014/main" id="{69DD216D-8DA8-492F-8483-B7F70C215336}"/>
              </a:ext>
            </a:extLst>
          </p:cNvPr>
          <p:cNvSpPr>
            <a:spLocks noGrp="1"/>
          </p:cNvSpPr>
          <p:nvPr>
            <p:ph type="body" sz="quarter" idx="15" hasCustomPrompt="1"/>
          </p:nvPr>
        </p:nvSpPr>
        <p:spPr>
          <a:xfrm>
            <a:off x="1844675" y="2482850"/>
            <a:ext cx="4349750" cy="3457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cxnSp>
        <p:nvCxnSpPr>
          <p:cNvPr id="15" name="Straight Connector 14">
            <a:extLst>
              <a:ext uri="{FF2B5EF4-FFF2-40B4-BE49-F238E27FC236}">
                <a16:creationId xmlns:a16="http://schemas.microsoft.com/office/drawing/2014/main" id="{CDA8064A-9046-44A5-AB53-DB38D2E5842F}"/>
              </a:ext>
            </a:extLst>
          </p:cNvPr>
          <p:cNvCxnSpPr>
            <a:cxnSpLocks/>
          </p:cNvCxnSpPr>
          <p:nvPr userDrawn="1"/>
        </p:nvCxnSpPr>
        <p:spPr>
          <a:xfrm>
            <a:off x="658017" y="918369"/>
            <a:ext cx="0" cy="5021263"/>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0" name="Picture 19" descr="Logo&#10;&#10;Description automatically generated">
            <a:extLst>
              <a:ext uri="{FF2B5EF4-FFF2-40B4-BE49-F238E27FC236}">
                <a16:creationId xmlns:a16="http://schemas.microsoft.com/office/drawing/2014/main" id="{ED8CEAA8-5306-4635-8F7E-1A7CBA5E49F5}"/>
              </a:ext>
            </a:extLst>
          </p:cNvPr>
          <p:cNvPicPr>
            <a:picLocks noChangeAspect="1"/>
          </p:cNvPicPr>
          <p:nvPr userDrawn="1">
            <p:custDataLst>
              <p:tags r:id="rId1"/>
            </p:custDataLst>
          </p:nvPr>
        </p:nvPicPr>
        <p:blipFill>
          <a:blip r:embed="rId3"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pic>
        <p:nvPicPr>
          <p:cNvPr id="4" name="KFStrapline_White"/>
          <p:cNvPicPr>
            <a:picLocks noChangeAspect="1"/>
          </p:cNvPicPr>
          <p:nvPr userDrawn="1"/>
        </p:nvPicPr>
        <p:blipFill>
          <a:blip r:embed="rId4"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1030846978"/>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3861">
          <p15:clr>
            <a:srgbClr val="FBAE40"/>
          </p15:clr>
        </p15:guide>
        <p15:guide id="4" orient="horz" pos="3744">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ext and Two Stats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917575"/>
            <a:ext cx="4349750" cy="1368425"/>
          </a:xfrm>
        </p:spPr>
        <p:txBody>
          <a:bodyPr anchor="t"/>
          <a:lstStyle>
            <a:lvl1pPr>
              <a:defRPr sz="3200"/>
            </a:lvl1pPr>
          </a:lstStyle>
          <a:p>
            <a:r>
              <a:rPr lang="en-US"/>
              <a:t>Click to edit Master title style</a:t>
            </a:r>
            <a:endParaRPr lang="en-GB" dirty="0"/>
          </a:p>
        </p:txBody>
      </p:sp>
      <p:sp>
        <p:nvSpPr>
          <p:cNvPr id="22" name="Rectangle 21">
            <a:extLst>
              <a:ext uri="{FF2B5EF4-FFF2-40B4-BE49-F238E27FC236}">
                <a16:creationId xmlns:a16="http://schemas.microsoft.com/office/drawing/2014/main" id="{09A47007-C294-4143-ABFB-002F51A5AD96}"/>
              </a:ext>
            </a:extLst>
          </p:cNvPr>
          <p:cNvSpPr/>
          <p:nvPr userDrawn="1"/>
        </p:nvSpPr>
        <p:spPr>
          <a:xfrm>
            <a:off x="8170863" y="1257960"/>
            <a:ext cx="2852237" cy="2071028"/>
          </a:xfrm>
          <a:prstGeom prst="rect">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352582" y="1353004"/>
            <a:ext cx="2488798" cy="1009257"/>
          </a:xfrm>
        </p:spPr>
        <p:txBody>
          <a:bodyPr anchor="b">
            <a:normAutofit/>
          </a:bodyPr>
          <a:lstStyle>
            <a:lvl1pPr marL="0" indent="0">
              <a:buNone/>
              <a:defRPr sz="6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4" name="Straight Connector 23">
            <a:extLst>
              <a:ext uri="{FF2B5EF4-FFF2-40B4-BE49-F238E27FC236}">
                <a16:creationId xmlns:a16="http://schemas.microsoft.com/office/drawing/2014/main" id="{15CD3DB8-E73C-49AE-9D2A-114EABDB3878}"/>
              </a:ext>
            </a:extLst>
          </p:cNvPr>
          <p:cNvCxnSpPr>
            <a:cxnSpLocks/>
          </p:cNvCxnSpPr>
          <p:nvPr userDrawn="1"/>
        </p:nvCxnSpPr>
        <p:spPr>
          <a:xfrm>
            <a:off x="8352582" y="2468137"/>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352584" y="2621623"/>
            <a:ext cx="2132186" cy="514350"/>
          </a:xfrm>
        </p:spPr>
        <p:txBody>
          <a:bodyPr/>
          <a:lstStyle>
            <a:lvl1pPr marL="0" indent="0">
              <a:lnSpc>
                <a:spcPct val="110000"/>
              </a:lnSpc>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Rectangle 15">
            <a:extLst>
              <a:ext uri="{FF2B5EF4-FFF2-40B4-BE49-F238E27FC236}">
                <a16:creationId xmlns:a16="http://schemas.microsoft.com/office/drawing/2014/main" id="{1459485B-1934-41F2-A223-B6F37FB622FB}"/>
              </a:ext>
            </a:extLst>
          </p:cNvPr>
          <p:cNvSpPr/>
          <p:nvPr userDrawn="1"/>
        </p:nvSpPr>
        <p:spPr>
          <a:xfrm>
            <a:off x="8170863" y="3878922"/>
            <a:ext cx="2852237" cy="2071028"/>
          </a:xfrm>
          <a:prstGeom prst="rect">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3">
            <a:extLst>
              <a:ext uri="{FF2B5EF4-FFF2-40B4-BE49-F238E27FC236}">
                <a16:creationId xmlns:a16="http://schemas.microsoft.com/office/drawing/2014/main" id="{BB7B67BB-FB5B-4FF0-B128-1F99496BD8E0}"/>
              </a:ext>
            </a:extLst>
          </p:cNvPr>
          <p:cNvSpPr>
            <a:spLocks noGrp="1"/>
          </p:cNvSpPr>
          <p:nvPr>
            <p:ph type="body" sz="half" idx="13" hasCustomPrompt="1"/>
          </p:nvPr>
        </p:nvSpPr>
        <p:spPr>
          <a:xfrm>
            <a:off x="8352582" y="3973966"/>
            <a:ext cx="2488798" cy="1009257"/>
          </a:xfrm>
        </p:spPr>
        <p:txBody>
          <a:bodyPr anchor="b">
            <a:normAutofit/>
          </a:bodyPr>
          <a:lstStyle>
            <a:lvl1pPr marL="0" indent="0">
              <a:buNone/>
              <a:defRPr sz="6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18" name="Straight Connector 17">
            <a:extLst>
              <a:ext uri="{FF2B5EF4-FFF2-40B4-BE49-F238E27FC236}">
                <a16:creationId xmlns:a16="http://schemas.microsoft.com/office/drawing/2014/main" id="{C280EEB9-2D8A-46E1-93E5-5C59A36E8885}"/>
              </a:ext>
            </a:extLst>
          </p:cNvPr>
          <p:cNvCxnSpPr>
            <a:cxnSpLocks/>
          </p:cNvCxnSpPr>
          <p:nvPr userDrawn="1"/>
        </p:nvCxnSpPr>
        <p:spPr>
          <a:xfrm>
            <a:off x="8352582" y="5089099"/>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 Placeholder 9">
            <a:extLst>
              <a:ext uri="{FF2B5EF4-FFF2-40B4-BE49-F238E27FC236}">
                <a16:creationId xmlns:a16="http://schemas.microsoft.com/office/drawing/2014/main" id="{035DD0E3-3B37-4F0D-96F9-83FB4F0069DE}"/>
              </a:ext>
            </a:extLst>
          </p:cNvPr>
          <p:cNvSpPr>
            <a:spLocks noGrp="1"/>
          </p:cNvSpPr>
          <p:nvPr>
            <p:ph type="body" sz="quarter" idx="14"/>
          </p:nvPr>
        </p:nvSpPr>
        <p:spPr>
          <a:xfrm>
            <a:off x="8352584" y="5242585"/>
            <a:ext cx="2132186" cy="514350"/>
          </a:xfrm>
        </p:spPr>
        <p:txBody>
          <a:bodyPr/>
          <a:lstStyle>
            <a:lvl1pPr marL="0" indent="0">
              <a:lnSpc>
                <a:spcPct val="110000"/>
              </a:lnSpc>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4">
            <a:extLst>
              <a:ext uri="{FF2B5EF4-FFF2-40B4-BE49-F238E27FC236}">
                <a16:creationId xmlns:a16="http://schemas.microsoft.com/office/drawing/2014/main" id="{89750C78-BAAC-4EFA-89C7-1AB0D0AB2ADE}"/>
              </a:ext>
            </a:extLst>
          </p:cNvPr>
          <p:cNvSpPr>
            <a:spLocks noGrp="1"/>
          </p:cNvSpPr>
          <p:nvPr>
            <p:ph type="body" sz="quarter" idx="15" hasCustomPrompt="1"/>
          </p:nvPr>
        </p:nvSpPr>
        <p:spPr>
          <a:xfrm>
            <a:off x="1844675" y="2482850"/>
            <a:ext cx="4349750" cy="3457575"/>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Tree>
    <p:extLst>
      <p:ext uri="{BB962C8B-B14F-4D97-AF65-F5344CB8AC3E}">
        <p14:creationId xmlns:p14="http://schemas.microsoft.com/office/powerpoint/2010/main" val="1532271334"/>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3861">
          <p15:clr>
            <a:srgbClr val="FBAE40"/>
          </p15:clr>
        </p15:guide>
        <p15:guide id="4" orient="horz" pos="3744">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ext and Two Stats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917575"/>
            <a:ext cx="4349750" cy="1368425"/>
          </a:xfrm>
        </p:spPr>
        <p:txBody>
          <a:bodyPr anchor="t"/>
          <a:lstStyle>
            <a:lvl1pPr>
              <a:defRPr sz="3200"/>
            </a:lvl1pPr>
          </a:lstStyle>
          <a:p>
            <a:r>
              <a:rPr lang="en-US"/>
              <a:t>Click to edit Master title style</a:t>
            </a:r>
            <a:endParaRPr lang="en-GB" dirty="0"/>
          </a:p>
        </p:txBody>
      </p:sp>
      <p:sp>
        <p:nvSpPr>
          <p:cNvPr id="22" name="Rectangle 21">
            <a:extLst>
              <a:ext uri="{FF2B5EF4-FFF2-40B4-BE49-F238E27FC236}">
                <a16:creationId xmlns:a16="http://schemas.microsoft.com/office/drawing/2014/main" id="{09A47007-C294-4143-ABFB-002F51A5AD96}"/>
              </a:ext>
            </a:extLst>
          </p:cNvPr>
          <p:cNvSpPr/>
          <p:nvPr userDrawn="1"/>
        </p:nvSpPr>
        <p:spPr>
          <a:xfrm>
            <a:off x="8170863" y="1257960"/>
            <a:ext cx="2852237" cy="207102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352582" y="1353004"/>
            <a:ext cx="2488798" cy="1009257"/>
          </a:xfrm>
        </p:spPr>
        <p:txBody>
          <a:bodyPr anchor="b">
            <a:normAutofit/>
          </a:bodyPr>
          <a:lstStyle>
            <a:lvl1pPr marL="0" indent="0">
              <a:buNone/>
              <a:defRPr sz="6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4" name="Straight Connector 23">
            <a:extLst>
              <a:ext uri="{FF2B5EF4-FFF2-40B4-BE49-F238E27FC236}">
                <a16:creationId xmlns:a16="http://schemas.microsoft.com/office/drawing/2014/main" id="{15CD3DB8-E73C-49AE-9D2A-114EABDB3878}"/>
              </a:ext>
            </a:extLst>
          </p:cNvPr>
          <p:cNvCxnSpPr>
            <a:cxnSpLocks/>
          </p:cNvCxnSpPr>
          <p:nvPr userDrawn="1"/>
        </p:nvCxnSpPr>
        <p:spPr>
          <a:xfrm>
            <a:off x="8352582" y="2468137"/>
            <a:ext cx="248879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352584" y="2621623"/>
            <a:ext cx="2132186" cy="514350"/>
          </a:xfrm>
        </p:spPr>
        <p:txBody>
          <a:bodyPr/>
          <a:lstStyle>
            <a:lvl1pPr marL="0" indent="0">
              <a:lnSpc>
                <a:spcPct val="110000"/>
              </a:lnSpc>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Rectangle 15">
            <a:extLst>
              <a:ext uri="{FF2B5EF4-FFF2-40B4-BE49-F238E27FC236}">
                <a16:creationId xmlns:a16="http://schemas.microsoft.com/office/drawing/2014/main" id="{1459485B-1934-41F2-A223-B6F37FB622FB}"/>
              </a:ext>
            </a:extLst>
          </p:cNvPr>
          <p:cNvSpPr/>
          <p:nvPr userDrawn="1"/>
        </p:nvSpPr>
        <p:spPr>
          <a:xfrm>
            <a:off x="8170863" y="3878922"/>
            <a:ext cx="2852237" cy="207102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3">
            <a:extLst>
              <a:ext uri="{FF2B5EF4-FFF2-40B4-BE49-F238E27FC236}">
                <a16:creationId xmlns:a16="http://schemas.microsoft.com/office/drawing/2014/main" id="{BB7B67BB-FB5B-4FF0-B128-1F99496BD8E0}"/>
              </a:ext>
            </a:extLst>
          </p:cNvPr>
          <p:cNvSpPr>
            <a:spLocks noGrp="1"/>
          </p:cNvSpPr>
          <p:nvPr>
            <p:ph type="body" sz="half" idx="13" hasCustomPrompt="1"/>
          </p:nvPr>
        </p:nvSpPr>
        <p:spPr>
          <a:xfrm>
            <a:off x="8352582" y="3973966"/>
            <a:ext cx="2488798" cy="1009257"/>
          </a:xfrm>
        </p:spPr>
        <p:txBody>
          <a:bodyPr anchor="b">
            <a:normAutofit/>
          </a:bodyPr>
          <a:lstStyle>
            <a:lvl1pPr marL="0" indent="0">
              <a:buNone/>
              <a:defRPr sz="6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18" name="Straight Connector 17">
            <a:extLst>
              <a:ext uri="{FF2B5EF4-FFF2-40B4-BE49-F238E27FC236}">
                <a16:creationId xmlns:a16="http://schemas.microsoft.com/office/drawing/2014/main" id="{C280EEB9-2D8A-46E1-93E5-5C59A36E8885}"/>
              </a:ext>
            </a:extLst>
          </p:cNvPr>
          <p:cNvCxnSpPr>
            <a:cxnSpLocks/>
          </p:cNvCxnSpPr>
          <p:nvPr userDrawn="1"/>
        </p:nvCxnSpPr>
        <p:spPr>
          <a:xfrm>
            <a:off x="8352582" y="5089099"/>
            <a:ext cx="248879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 Placeholder 9">
            <a:extLst>
              <a:ext uri="{FF2B5EF4-FFF2-40B4-BE49-F238E27FC236}">
                <a16:creationId xmlns:a16="http://schemas.microsoft.com/office/drawing/2014/main" id="{035DD0E3-3B37-4F0D-96F9-83FB4F0069DE}"/>
              </a:ext>
            </a:extLst>
          </p:cNvPr>
          <p:cNvSpPr>
            <a:spLocks noGrp="1"/>
          </p:cNvSpPr>
          <p:nvPr>
            <p:ph type="body" sz="quarter" idx="14"/>
          </p:nvPr>
        </p:nvSpPr>
        <p:spPr>
          <a:xfrm>
            <a:off x="8352584" y="5242585"/>
            <a:ext cx="2132186" cy="514350"/>
          </a:xfrm>
        </p:spPr>
        <p:txBody>
          <a:bodyPr/>
          <a:lstStyle>
            <a:lvl1pPr marL="0" indent="0">
              <a:lnSpc>
                <a:spcPct val="110000"/>
              </a:lnSpc>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4">
            <a:extLst>
              <a:ext uri="{FF2B5EF4-FFF2-40B4-BE49-F238E27FC236}">
                <a16:creationId xmlns:a16="http://schemas.microsoft.com/office/drawing/2014/main" id="{89750C78-BAAC-4EFA-89C7-1AB0D0AB2ADE}"/>
              </a:ext>
            </a:extLst>
          </p:cNvPr>
          <p:cNvSpPr>
            <a:spLocks noGrp="1"/>
          </p:cNvSpPr>
          <p:nvPr>
            <p:ph type="body" sz="quarter" idx="15" hasCustomPrompt="1"/>
          </p:nvPr>
        </p:nvSpPr>
        <p:spPr>
          <a:xfrm>
            <a:off x="1844675" y="2482850"/>
            <a:ext cx="4349750" cy="3457575"/>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Tree>
    <p:extLst>
      <p:ext uri="{BB962C8B-B14F-4D97-AF65-F5344CB8AC3E}">
        <p14:creationId xmlns:p14="http://schemas.microsoft.com/office/powerpoint/2010/main" val="1002519010"/>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3861">
          <p15:clr>
            <a:srgbClr val="FBAE40"/>
          </p15:clr>
        </p15:guide>
        <p15:guide id="4" orient="horz" pos="37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1AE061-C087-455D-AD30-E43C18B3E368}" type="datetimeFigureOut">
              <a:rPr lang="en-GB" smtClean="0"/>
              <a:t>15/07/2022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CA96D5-4C28-4018-A80C-D73B51A2F1B9}" type="slidenum">
              <a:rPr lang="en-GB" smtClean="0"/>
              <a:t>‹#›</a:t>
            </a:fld>
            <a:endParaRPr lang="en-GB"/>
          </a:p>
        </p:txBody>
      </p:sp>
    </p:spTree>
    <p:extLst>
      <p:ext uri="{BB962C8B-B14F-4D97-AF65-F5344CB8AC3E}">
        <p14:creationId xmlns:p14="http://schemas.microsoft.com/office/powerpoint/2010/main" val="221027602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xt and Two Stats 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917575"/>
            <a:ext cx="4349750" cy="1368425"/>
          </a:xfrm>
        </p:spPr>
        <p:txBody>
          <a:bodyPr anchor="t"/>
          <a:lstStyle>
            <a:lvl1pPr>
              <a:defRPr sz="3200"/>
            </a:lvl1pPr>
          </a:lstStyle>
          <a:p>
            <a:r>
              <a:rPr lang="en-US"/>
              <a:t>Click to edit Master title style</a:t>
            </a:r>
            <a:endParaRPr lang="en-GB" dirty="0"/>
          </a:p>
        </p:txBody>
      </p:sp>
      <p:sp>
        <p:nvSpPr>
          <p:cNvPr id="22" name="Rectangle 21">
            <a:extLst>
              <a:ext uri="{FF2B5EF4-FFF2-40B4-BE49-F238E27FC236}">
                <a16:creationId xmlns:a16="http://schemas.microsoft.com/office/drawing/2014/main" id="{09A47007-C294-4143-ABFB-002F51A5AD96}"/>
              </a:ext>
            </a:extLst>
          </p:cNvPr>
          <p:cNvSpPr/>
          <p:nvPr userDrawn="1"/>
        </p:nvSpPr>
        <p:spPr>
          <a:xfrm>
            <a:off x="8170863" y="1257960"/>
            <a:ext cx="2852237" cy="2071028"/>
          </a:xfrm>
          <a:prstGeom prst="rect">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352582" y="1353004"/>
            <a:ext cx="2488798" cy="1009257"/>
          </a:xfrm>
        </p:spPr>
        <p:txBody>
          <a:bodyPr anchor="b">
            <a:normAutofit/>
          </a:bodyPr>
          <a:lstStyle>
            <a:lvl1pPr marL="0" indent="0">
              <a:buNone/>
              <a:defRPr sz="6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4" name="Straight Connector 23">
            <a:extLst>
              <a:ext uri="{FF2B5EF4-FFF2-40B4-BE49-F238E27FC236}">
                <a16:creationId xmlns:a16="http://schemas.microsoft.com/office/drawing/2014/main" id="{15CD3DB8-E73C-49AE-9D2A-114EABDB3878}"/>
              </a:ext>
            </a:extLst>
          </p:cNvPr>
          <p:cNvCxnSpPr>
            <a:cxnSpLocks/>
          </p:cNvCxnSpPr>
          <p:nvPr userDrawn="1"/>
        </p:nvCxnSpPr>
        <p:spPr>
          <a:xfrm>
            <a:off x="8352582" y="2468137"/>
            <a:ext cx="248879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352584" y="2621623"/>
            <a:ext cx="2132186" cy="514350"/>
          </a:xfrm>
        </p:spPr>
        <p:txBody>
          <a:bodyPr/>
          <a:lstStyle>
            <a:lvl1pPr marL="0" indent="0">
              <a:lnSpc>
                <a:spcPct val="110000"/>
              </a:lnSpc>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Rectangle 15">
            <a:extLst>
              <a:ext uri="{FF2B5EF4-FFF2-40B4-BE49-F238E27FC236}">
                <a16:creationId xmlns:a16="http://schemas.microsoft.com/office/drawing/2014/main" id="{1459485B-1934-41F2-A223-B6F37FB622FB}"/>
              </a:ext>
            </a:extLst>
          </p:cNvPr>
          <p:cNvSpPr/>
          <p:nvPr userDrawn="1"/>
        </p:nvSpPr>
        <p:spPr>
          <a:xfrm>
            <a:off x="8170863" y="3878922"/>
            <a:ext cx="2852237" cy="2071028"/>
          </a:xfrm>
          <a:prstGeom prst="rect">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3">
            <a:extLst>
              <a:ext uri="{FF2B5EF4-FFF2-40B4-BE49-F238E27FC236}">
                <a16:creationId xmlns:a16="http://schemas.microsoft.com/office/drawing/2014/main" id="{BB7B67BB-FB5B-4FF0-B128-1F99496BD8E0}"/>
              </a:ext>
            </a:extLst>
          </p:cNvPr>
          <p:cNvSpPr>
            <a:spLocks noGrp="1"/>
          </p:cNvSpPr>
          <p:nvPr>
            <p:ph type="body" sz="half" idx="13" hasCustomPrompt="1"/>
          </p:nvPr>
        </p:nvSpPr>
        <p:spPr>
          <a:xfrm>
            <a:off x="8352582" y="3973966"/>
            <a:ext cx="2488798" cy="1009257"/>
          </a:xfrm>
        </p:spPr>
        <p:txBody>
          <a:bodyPr anchor="b">
            <a:normAutofit/>
          </a:bodyPr>
          <a:lstStyle>
            <a:lvl1pPr marL="0" indent="0">
              <a:buNone/>
              <a:defRPr sz="6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18" name="Straight Connector 17">
            <a:extLst>
              <a:ext uri="{FF2B5EF4-FFF2-40B4-BE49-F238E27FC236}">
                <a16:creationId xmlns:a16="http://schemas.microsoft.com/office/drawing/2014/main" id="{C280EEB9-2D8A-46E1-93E5-5C59A36E8885}"/>
              </a:ext>
            </a:extLst>
          </p:cNvPr>
          <p:cNvCxnSpPr>
            <a:cxnSpLocks/>
          </p:cNvCxnSpPr>
          <p:nvPr userDrawn="1"/>
        </p:nvCxnSpPr>
        <p:spPr>
          <a:xfrm>
            <a:off x="8352582" y="5089099"/>
            <a:ext cx="248879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 Placeholder 9">
            <a:extLst>
              <a:ext uri="{FF2B5EF4-FFF2-40B4-BE49-F238E27FC236}">
                <a16:creationId xmlns:a16="http://schemas.microsoft.com/office/drawing/2014/main" id="{035DD0E3-3B37-4F0D-96F9-83FB4F0069DE}"/>
              </a:ext>
            </a:extLst>
          </p:cNvPr>
          <p:cNvSpPr>
            <a:spLocks noGrp="1"/>
          </p:cNvSpPr>
          <p:nvPr>
            <p:ph type="body" sz="quarter" idx="14"/>
          </p:nvPr>
        </p:nvSpPr>
        <p:spPr>
          <a:xfrm>
            <a:off x="8352584" y="5242585"/>
            <a:ext cx="2132186" cy="514350"/>
          </a:xfrm>
        </p:spPr>
        <p:txBody>
          <a:bodyPr/>
          <a:lstStyle>
            <a:lvl1pPr marL="0" indent="0">
              <a:lnSpc>
                <a:spcPct val="110000"/>
              </a:lnSpc>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4">
            <a:extLst>
              <a:ext uri="{FF2B5EF4-FFF2-40B4-BE49-F238E27FC236}">
                <a16:creationId xmlns:a16="http://schemas.microsoft.com/office/drawing/2014/main" id="{89750C78-BAAC-4EFA-89C7-1AB0D0AB2ADE}"/>
              </a:ext>
            </a:extLst>
          </p:cNvPr>
          <p:cNvSpPr>
            <a:spLocks noGrp="1"/>
          </p:cNvSpPr>
          <p:nvPr>
            <p:ph type="body" sz="quarter" idx="15" hasCustomPrompt="1"/>
          </p:nvPr>
        </p:nvSpPr>
        <p:spPr>
          <a:xfrm>
            <a:off x="1844675" y="2482850"/>
            <a:ext cx="4349750" cy="3457575"/>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Tree>
    <p:extLst>
      <p:ext uri="{BB962C8B-B14F-4D97-AF65-F5344CB8AC3E}">
        <p14:creationId xmlns:p14="http://schemas.microsoft.com/office/powerpoint/2010/main" val="4177920006"/>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3861">
          <p15:clr>
            <a:srgbClr val="FBAE40"/>
          </p15:clr>
        </p15:guide>
        <p15:guide id="4" orient="horz" pos="3744">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xt and Two Stat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917575"/>
            <a:ext cx="4349750" cy="1368425"/>
          </a:xfrm>
        </p:spPr>
        <p:txBody>
          <a:bodyPr anchor="t"/>
          <a:lstStyle>
            <a:lvl1pPr>
              <a:defRPr sz="3200"/>
            </a:lvl1pPr>
          </a:lstStyle>
          <a:p>
            <a:r>
              <a:rPr lang="en-US"/>
              <a:t>Click to edit Master title style</a:t>
            </a:r>
            <a:endParaRPr lang="en-GB" dirty="0"/>
          </a:p>
        </p:txBody>
      </p:sp>
      <p:sp>
        <p:nvSpPr>
          <p:cNvPr id="22" name="Rectangle 21">
            <a:extLst>
              <a:ext uri="{FF2B5EF4-FFF2-40B4-BE49-F238E27FC236}">
                <a16:creationId xmlns:a16="http://schemas.microsoft.com/office/drawing/2014/main" id="{09A47007-C294-4143-ABFB-002F51A5AD96}"/>
              </a:ext>
            </a:extLst>
          </p:cNvPr>
          <p:cNvSpPr/>
          <p:nvPr userDrawn="1"/>
        </p:nvSpPr>
        <p:spPr>
          <a:xfrm>
            <a:off x="8170863" y="1257960"/>
            <a:ext cx="2852237" cy="2071028"/>
          </a:xfrm>
          <a:prstGeom prst="rect">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352582" y="1353004"/>
            <a:ext cx="2488798" cy="1009257"/>
          </a:xfrm>
        </p:spPr>
        <p:txBody>
          <a:bodyPr anchor="b">
            <a:normAutofit/>
          </a:bodyPr>
          <a:lstStyle>
            <a:lvl1pPr marL="0" indent="0">
              <a:buNone/>
              <a:defRPr sz="6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4" name="Straight Connector 23">
            <a:extLst>
              <a:ext uri="{FF2B5EF4-FFF2-40B4-BE49-F238E27FC236}">
                <a16:creationId xmlns:a16="http://schemas.microsoft.com/office/drawing/2014/main" id="{15CD3DB8-E73C-49AE-9D2A-114EABDB3878}"/>
              </a:ext>
            </a:extLst>
          </p:cNvPr>
          <p:cNvCxnSpPr>
            <a:cxnSpLocks/>
          </p:cNvCxnSpPr>
          <p:nvPr userDrawn="1"/>
        </p:nvCxnSpPr>
        <p:spPr>
          <a:xfrm>
            <a:off x="8352582" y="2468137"/>
            <a:ext cx="248879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352584" y="2621623"/>
            <a:ext cx="2132186" cy="514350"/>
          </a:xfrm>
        </p:spPr>
        <p:txBody>
          <a:bodyPr/>
          <a:lstStyle>
            <a:lvl1pPr marL="0" indent="0">
              <a:lnSpc>
                <a:spcPct val="110000"/>
              </a:lnSpc>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Rectangle 15">
            <a:extLst>
              <a:ext uri="{FF2B5EF4-FFF2-40B4-BE49-F238E27FC236}">
                <a16:creationId xmlns:a16="http://schemas.microsoft.com/office/drawing/2014/main" id="{1459485B-1934-41F2-A223-B6F37FB622FB}"/>
              </a:ext>
            </a:extLst>
          </p:cNvPr>
          <p:cNvSpPr/>
          <p:nvPr userDrawn="1"/>
        </p:nvSpPr>
        <p:spPr>
          <a:xfrm>
            <a:off x="8170863" y="3878922"/>
            <a:ext cx="2852237" cy="2071028"/>
          </a:xfrm>
          <a:prstGeom prst="rect">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3">
            <a:extLst>
              <a:ext uri="{FF2B5EF4-FFF2-40B4-BE49-F238E27FC236}">
                <a16:creationId xmlns:a16="http://schemas.microsoft.com/office/drawing/2014/main" id="{BB7B67BB-FB5B-4FF0-B128-1F99496BD8E0}"/>
              </a:ext>
            </a:extLst>
          </p:cNvPr>
          <p:cNvSpPr>
            <a:spLocks noGrp="1"/>
          </p:cNvSpPr>
          <p:nvPr>
            <p:ph type="body" sz="half" idx="13" hasCustomPrompt="1"/>
          </p:nvPr>
        </p:nvSpPr>
        <p:spPr>
          <a:xfrm>
            <a:off x="8352582" y="3973966"/>
            <a:ext cx="2488798" cy="1009257"/>
          </a:xfrm>
        </p:spPr>
        <p:txBody>
          <a:bodyPr anchor="b">
            <a:normAutofit/>
          </a:bodyPr>
          <a:lstStyle>
            <a:lvl1pPr marL="0" indent="0">
              <a:buNone/>
              <a:defRPr sz="6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18" name="Straight Connector 17">
            <a:extLst>
              <a:ext uri="{FF2B5EF4-FFF2-40B4-BE49-F238E27FC236}">
                <a16:creationId xmlns:a16="http://schemas.microsoft.com/office/drawing/2014/main" id="{C280EEB9-2D8A-46E1-93E5-5C59A36E8885}"/>
              </a:ext>
            </a:extLst>
          </p:cNvPr>
          <p:cNvCxnSpPr>
            <a:cxnSpLocks/>
          </p:cNvCxnSpPr>
          <p:nvPr userDrawn="1"/>
        </p:nvCxnSpPr>
        <p:spPr>
          <a:xfrm>
            <a:off x="8352582" y="5089099"/>
            <a:ext cx="248879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 Placeholder 9">
            <a:extLst>
              <a:ext uri="{FF2B5EF4-FFF2-40B4-BE49-F238E27FC236}">
                <a16:creationId xmlns:a16="http://schemas.microsoft.com/office/drawing/2014/main" id="{035DD0E3-3B37-4F0D-96F9-83FB4F0069DE}"/>
              </a:ext>
            </a:extLst>
          </p:cNvPr>
          <p:cNvSpPr>
            <a:spLocks noGrp="1"/>
          </p:cNvSpPr>
          <p:nvPr>
            <p:ph type="body" sz="quarter" idx="14"/>
          </p:nvPr>
        </p:nvSpPr>
        <p:spPr>
          <a:xfrm>
            <a:off x="8352584" y="5242585"/>
            <a:ext cx="2132186" cy="514350"/>
          </a:xfrm>
        </p:spPr>
        <p:txBody>
          <a:bodyPr/>
          <a:lstStyle>
            <a:lvl1pPr marL="0" indent="0">
              <a:lnSpc>
                <a:spcPct val="110000"/>
              </a:lnSpc>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4">
            <a:extLst>
              <a:ext uri="{FF2B5EF4-FFF2-40B4-BE49-F238E27FC236}">
                <a16:creationId xmlns:a16="http://schemas.microsoft.com/office/drawing/2014/main" id="{89750C78-BAAC-4EFA-89C7-1AB0D0AB2ADE}"/>
              </a:ext>
            </a:extLst>
          </p:cNvPr>
          <p:cNvSpPr>
            <a:spLocks noGrp="1"/>
          </p:cNvSpPr>
          <p:nvPr>
            <p:ph type="body" sz="quarter" idx="15" hasCustomPrompt="1"/>
          </p:nvPr>
        </p:nvSpPr>
        <p:spPr>
          <a:xfrm>
            <a:off x="1844675" y="2482850"/>
            <a:ext cx="4349750" cy="3457575"/>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Tree>
    <p:extLst>
      <p:ext uri="{BB962C8B-B14F-4D97-AF65-F5344CB8AC3E}">
        <p14:creationId xmlns:p14="http://schemas.microsoft.com/office/powerpoint/2010/main" val="2614993038"/>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3861">
          <p15:clr>
            <a:srgbClr val="FBAE40"/>
          </p15:clr>
        </p15:guide>
        <p15:guide id="4" orient="horz" pos="3744">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xt and Two Stats 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917575"/>
            <a:ext cx="4349750" cy="1368425"/>
          </a:xfrm>
        </p:spPr>
        <p:txBody>
          <a:bodyPr anchor="t"/>
          <a:lstStyle>
            <a:lvl1pPr>
              <a:defRPr sz="3200"/>
            </a:lvl1pPr>
          </a:lstStyle>
          <a:p>
            <a:r>
              <a:rPr lang="en-US"/>
              <a:t>Click to edit Master title style</a:t>
            </a:r>
            <a:endParaRPr lang="en-GB" dirty="0"/>
          </a:p>
        </p:txBody>
      </p:sp>
      <p:sp>
        <p:nvSpPr>
          <p:cNvPr id="22" name="Rectangle 21">
            <a:extLst>
              <a:ext uri="{FF2B5EF4-FFF2-40B4-BE49-F238E27FC236}">
                <a16:creationId xmlns:a16="http://schemas.microsoft.com/office/drawing/2014/main" id="{09A47007-C294-4143-ABFB-002F51A5AD96}"/>
              </a:ext>
            </a:extLst>
          </p:cNvPr>
          <p:cNvSpPr/>
          <p:nvPr userDrawn="1"/>
        </p:nvSpPr>
        <p:spPr>
          <a:xfrm>
            <a:off x="8170863" y="1257960"/>
            <a:ext cx="2852237" cy="2071028"/>
          </a:xfrm>
          <a:prstGeom prst="rect">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352582" y="1353004"/>
            <a:ext cx="2488798" cy="1009257"/>
          </a:xfrm>
        </p:spPr>
        <p:txBody>
          <a:bodyPr anchor="b">
            <a:normAutofit/>
          </a:bodyPr>
          <a:lstStyle>
            <a:lvl1pPr marL="0" indent="0">
              <a:buNone/>
              <a:defRPr sz="6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4" name="Straight Connector 23">
            <a:extLst>
              <a:ext uri="{FF2B5EF4-FFF2-40B4-BE49-F238E27FC236}">
                <a16:creationId xmlns:a16="http://schemas.microsoft.com/office/drawing/2014/main" id="{15CD3DB8-E73C-49AE-9D2A-114EABDB3878}"/>
              </a:ext>
            </a:extLst>
          </p:cNvPr>
          <p:cNvCxnSpPr>
            <a:cxnSpLocks/>
          </p:cNvCxnSpPr>
          <p:nvPr userDrawn="1"/>
        </p:nvCxnSpPr>
        <p:spPr>
          <a:xfrm>
            <a:off x="8352582" y="2468137"/>
            <a:ext cx="248879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352584" y="2621623"/>
            <a:ext cx="2132186" cy="514350"/>
          </a:xfrm>
        </p:spPr>
        <p:txBody>
          <a:bodyPr/>
          <a:lstStyle>
            <a:lvl1pPr marL="0" indent="0">
              <a:lnSpc>
                <a:spcPct val="110000"/>
              </a:lnSpc>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Rectangle 15">
            <a:extLst>
              <a:ext uri="{FF2B5EF4-FFF2-40B4-BE49-F238E27FC236}">
                <a16:creationId xmlns:a16="http://schemas.microsoft.com/office/drawing/2014/main" id="{1459485B-1934-41F2-A223-B6F37FB622FB}"/>
              </a:ext>
            </a:extLst>
          </p:cNvPr>
          <p:cNvSpPr/>
          <p:nvPr userDrawn="1"/>
        </p:nvSpPr>
        <p:spPr>
          <a:xfrm>
            <a:off x="8170863" y="3878922"/>
            <a:ext cx="2852237" cy="2071028"/>
          </a:xfrm>
          <a:prstGeom prst="rect">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3">
            <a:extLst>
              <a:ext uri="{FF2B5EF4-FFF2-40B4-BE49-F238E27FC236}">
                <a16:creationId xmlns:a16="http://schemas.microsoft.com/office/drawing/2014/main" id="{BB7B67BB-FB5B-4FF0-B128-1F99496BD8E0}"/>
              </a:ext>
            </a:extLst>
          </p:cNvPr>
          <p:cNvSpPr>
            <a:spLocks noGrp="1"/>
          </p:cNvSpPr>
          <p:nvPr>
            <p:ph type="body" sz="half" idx="13" hasCustomPrompt="1"/>
          </p:nvPr>
        </p:nvSpPr>
        <p:spPr>
          <a:xfrm>
            <a:off x="8352582" y="3973966"/>
            <a:ext cx="2488798" cy="1009257"/>
          </a:xfrm>
        </p:spPr>
        <p:txBody>
          <a:bodyPr anchor="b">
            <a:normAutofit/>
          </a:bodyPr>
          <a:lstStyle>
            <a:lvl1pPr marL="0" indent="0">
              <a:buNone/>
              <a:defRPr sz="6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18" name="Straight Connector 17">
            <a:extLst>
              <a:ext uri="{FF2B5EF4-FFF2-40B4-BE49-F238E27FC236}">
                <a16:creationId xmlns:a16="http://schemas.microsoft.com/office/drawing/2014/main" id="{C280EEB9-2D8A-46E1-93E5-5C59A36E8885}"/>
              </a:ext>
            </a:extLst>
          </p:cNvPr>
          <p:cNvCxnSpPr>
            <a:cxnSpLocks/>
          </p:cNvCxnSpPr>
          <p:nvPr userDrawn="1"/>
        </p:nvCxnSpPr>
        <p:spPr>
          <a:xfrm>
            <a:off x="8352582" y="5089099"/>
            <a:ext cx="248879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 Placeholder 9">
            <a:extLst>
              <a:ext uri="{FF2B5EF4-FFF2-40B4-BE49-F238E27FC236}">
                <a16:creationId xmlns:a16="http://schemas.microsoft.com/office/drawing/2014/main" id="{035DD0E3-3B37-4F0D-96F9-83FB4F0069DE}"/>
              </a:ext>
            </a:extLst>
          </p:cNvPr>
          <p:cNvSpPr>
            <a:spLocks noGrp="1"/>
          </p:cNvSpPr>
          <p:nvPr>
            <p:ph type="body" sz="quarter" idx="14"/>
          </p:nvPr>
        </p:nvSpPr>
        <p:spPr>
          <a:xfrm>
            <a:off x="8352584" y="5242585"/>
            <a:ext cx="2132186" cy="514350"/>
          </a:xfrm>
        </p:spPr>
        <p:txBody>
          <a:bodyPr/>
          <a:lstStyle>
            <a:lvl1pPr marL="0" indent="0">
              <a:lnSpc>
                <a:spcPct val="110000"/>
              </a:lnSpc>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4">
            <a:extLst>
              <a:ext uri="{FF2B5EF4-FFF2-40B4-BE49-F238E27FC236}">
                <a16:creationId xmlns:a16="http://schemas.microsoft.com/office/drawing/2014/main" id="{89750C78-BAAC-4EFA-89C7-1AB0D0AB2ADE}"/>
              </a:ext>
            </a:extLst>
          </p:cNvPr>
          <p:cNvSpPr>
            <a:spLocks noGrp="1"/>
          </p:cNvSpPr>
          <p:nvPr>
            <p:ph type="body" sz="quarter" idx="15" hasCustomPrompt="1"/>
          </p:nvPr>
        </p:nvSpPr>
        <p:spPr>
          <a:xfrm>
            <a:off x="1844675" y="2482850"/>
            <a:ext cx="4349750" cy="3457575"/>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Tree>
    <p:extLst>
      <p:ext uri="{BB962C8B-B14F-4D97-AF65-F5344CB8AC3E}">
        <p14:creationId xmlns:p14="http://schemas.microsoft.com/office/powerpoint/2010/main" val="894781984"/>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3861">
          <p15:clr>
            <a:srgbClr val="FBAE40"/>
          </p15:clr>
        </p15:guide>
        <p15:guide id="4" orient="horz" pos="3744">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ext and Two Stats Diagonal Tan on Green">
    <p:bg>
      <p:bgPr>
        <a:solidFill>
          <a:srgbClr val="064F50"/>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C280EEB9-2D8A-46E1-93E5-5C59A36E8885}"/>
              </a:ext>
            </a:extLst>
          </p:cNvPr>
          <p:cNvCxnSpPr>
            <a:cxnSpLocks/>
          </p:cNvCxnSpPr>
          <p:nvPr userDrawn="1"/>
        </p:nvCxnSpPr>
        <p:spPr>
          <a:xfrm>
            <a:off x="8229600" y="5094088"/>
            <a:ext cx="2724679"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B1A8A8B-21A2-4E8E-8779-2E73AD358352}"/>
              </a:ext>
            </a:extLst>
          </p:cNvPr>
          <p:cNvCxnSpPr>
            <a:cxnSpLocks/>
          </p:cNvCxnSpPr>
          <p:nvPr userDrawn="1"/>
        </p:nvCxnSpPr>
        <p:spPr>
          <a:xfrm>
            <a:off x="6720574" y="2490560"/>
            <a:ext cx="2606306"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918369"/>
            <a:ext cx="4151313" cy="1191431"/>
          </a:xfrm>
        </p:spPr>
        <p:txBody>
          <a:bodyPr anchor="t"/>
          <a:lstStyle>
            <a:lvl1pPr>
              <a:defRPr sz="3000">
                <a:solidFill>
                  <a:schemeClr val="bg1"/>
                </a:solidFill>
              </a:defRPr>
            </a:lvl1pPr>
          </a:lstStyle>
          <a:p>
            <a:r>
              <a:rPr lang="en-US"/>
              <a:t>Click to edit Master title style</a:t>
            </a:r>
            <a:endParaRPr lang="en-GB" dirty="0"/>
          </a:p>
        </p:txBody>
      </p:sp>
      <p:sp>
        <p:nvSpPr>
          <p:cNvPr id="16" name="Diamond 15">
            <a:extLst>
              <a:ext uri="{FF2B5EF4-FFF2-40B4-BE49-F238E27FC236}">
                <a16:creationId xmlns:a16="http://schemas.microsoft.com/office/drawing/2014/main" id="{1459485B-1934-41F2-A223-B6F37FB622FB}"/>
              </a:ext>
            </a:extLst>
          </p:cNvPr>
          <p:cNvSpPr/>
          <p:nvPr userDrawn="1"/>
        </p:nvSpPr>
        <p:spPr>
          <a:xfrm>
            <a:off x="6608813" y="3849461"/>
            <a:ext cx="2070000" cy="2071028"/>
          </a:xfrm>
          <a:prstGeom prst="diamond">
            <a:avLst/>
          </a:prstGeom>
          <a:solidFill>
            <a:srgbClr val="EAE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3">
            <a:extLst>
              <a:ext uri="{FF2B5EF4-FFF2-40B4-BE49-F238E27FC236}">
                <a16:creationId xmlns:a16="http://schemas.microsoft.com/office/drawing/2014/main" id="{BB7B67BB-FB5B-4FF0-B128-1F99496BD8E0}"/>
              </a:ext>
            </a:extLst>
          </p:cNvPr>
          <p:cNvSpPr>
            <a:spLocks noGrp="1"/>
          </p:cNvSpPr>
          <p:nvPr>
            <p:ph type="body" sz="half" idx="13" hasCustomPrompt="1"/>
          </p:nvPr>
        </p:nvSpPr>
        <p:spPr>
          <a:xfrm>
            <a:off x="6760605" y="4001327"/>
            <a:ext cx="1766418" cy="1767296"/>
          </a:xfrm>
        </p:spPr>
        <p:txBody>
          <a:bodyPr anchor="ctr">
            <a:normAutofit/>
          </a:bodyPr>
          <a:lstStyle>
            <a:lvl1pPr marL="0" indent="0" algn="ctr">
              <a:lnSpc>
                <a:spcPct val="100000"/>
              </a:lnSpc>
              <a:spcAft>
                <a:spcPts val="0"/>
              </a:spcAft>
              <a:buNone/>
              <a:defRPr sz="54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19" name="Text Placeholder 9">
            <a:extLst>
              <a:ext uri="{FF2B5EF4-FFF2-40B4-BE49-F238E27FC236}">
                <a16:creationId xmlns:a16="http://schemas.microsoft.com/office/drawing/2014/main" id="{035DD0E3-3B37-4F0D-96F9-83FB4F0069DE}"/>
              </a:ext>
            </a:extLst>
          </p:cNvPr>
          <p:cNvSpPr>
            <a:spLocks noGrp="1"/>
          </p:cNvSpPr>
          <p:nvPr>
            <p:ph type="body" sz="quarter" idx="14"/>
          </p:nvPr>
        </p:nvSpPr>
        <p:spPr>
          <a:xfrm>
            <a:off x="8822093" y="3849461"/>
            <a:ext cx="2132186" cy="1059221"/>
          </a:xfrm>
        </p:spPr>
        <p:txBody>
          <a:bodyPr anchor="b"/>
          <a:lstStyle>
            <a:lvl1pPr marL="0" indent="0">
              <a:lnSpc>
                <a:spcPct val="110000"/>
              </a:lnSpc>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Slide Number Placeholder 19">
            <a:extLst>
              <a:ext uri="{FF2B5EF4-FFF2-40B4-BE49-F238E27FC236}">
                <a16:creationId xmlns:a16="http://schemas.microsoft.com/office/drawing/2014/main" id="{B76FD66E-F2E0-4506-9E24-FA07F2905AC2}"/>
              </a:ext>
            </a:extLst>
          </p:cNvPr>
          <p:cNvSpPr txBox="1">
            <a:spLocks/>
          </p:cNvSpPr>
          <p:nvPr userDrawn="1"/>
        </p:nvSpPr>
        <p:spPr>
          <a:xfrm>
            <a:off x="508617" y="464776"/>
            <a:ext cx="298800" cy="298800"/>
          </a:xfrm>
          <a:prstGeom prst="diamond">
            <a:avLst/>
          </a:prstGeom>
          <a:solidFill>
            <a:schemeClr val="bg1"/>
          </a:solidFill>
          <a:ln w="6350">
            <a:noFill/>
          </a:ln>
        </p:spPr>
        <p:txBody>
          <a:bodyPr lIns="0" tIns="0" rIns="0" bIns="0" anchor="ctr">
            <a:normAutofit/>
          </a:bodyPr>
          <a:lstStyle>
            <a:defPPr>
              <a:defRPr lang="en-US"/>
            </a:defPPr>
            <a:lvl1pPr marL="0" algn="l" defTabSz="914400" rtl="0" eaLnBrk="1" latinLnBrk="0" hangingPunct="1">
              <a:defRPr lang="en-GB" sz="6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B1E490F-FD82-4B1E-801E-1F76D93912BF}" type="slidenum">
              <a:rPr lang="en-GB" sz="700" b="0" smtClean="0">
                <a:solidFill>
                  <a:schemeClr val="tx1"/>
                </a:solidFill>
              </a:rPr>
              <a:pPr algn="ctr"/>
              <a:t>‹#›</a:t>
            </a:fld>
            <a:endParaRPr lang="en-GB" sz="900" b="0" dirty="0">
              <a:solidFill>
                <a:schemeClr val="tx1"/>
              </a:solidFill>
            </a:endParaRPr>
          </a:p>
        </p:txBody>
      </p:sp>
      <p:sp>
        <p:nvSpPr>
          <p:cNvPr id="28" name="Diamond 27">
            <a:extLst>
              <a:ext uri="{FF2B5EF4-FFF2-40B4-BE49-F238E27FC236}">
                <a16:creationId xmlns:a16="http://schemas.microsoft.com/office/drawing/2014/main" id="{102AEEAC-CD75-4062-8ECA-FE0E13CCC296}"/>
              </a:ext>
            </a:extLst>
          </p:cNvPr>
          <p:cNvSpPr/>
          <p:nvPr userDrawn="1"/>
        </p:nvSpPr>
        <p:spPr>
          <a:xfrm>
            <a:off x="8991529" y="1245933"/>
            <a:ext cx="2070000" cy="2071028"/>
          </a:xfrm>
          <a:prstGeom prst="diamond">
            <a:avLst/>
          </a:prstGeom>
          <a:solidFill>
            <a:srgbClr val="EAE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 Placeholder 3">
            <a:extLst>
              <a:ext uri="{FF2B5EF4-FFF2-40B4-BE49-F238E27FC236}">
                <a16:creationId xmlns:a16="http://schemas.microsoft.com/office/drawing/2014/main" id="{8B578665-631F-4D76-9561-515FE323FACD}"/>
              </a:ext>
            </a:extLst>
          </p:cNvPr>
          <p:cNvSpPr>
            <a:spLocks noGrp="1"/>
          </p:cNvSpPr>
          <p:nvPr>
            <p:ph type="body" sz="half" idx="15" hasCustomPrompt="1"/>
          </p:nvPr>
        </p:nvSpPr>
        <p:spPr>
          <a:xfrm>
            <a:off x="9143321" y="1397799"/>
            <a:ext cx="1766418" cy="1767296"/>
          </a:xfrm>
        </p:spPr>
        <p:txBody>
          <a:bodyPr anchor="ctr">
            <a:normAutofit/>
          </a:bodyPr>
          <a:lstStyle>
            <a:lvl1pPr marL="0" indent="0" algn="ctr">
              <a:lnSpc>
                <a:spcPct val="100000"/>
              </a:lnSpc>
              <a:spcAft>
                <a:spcPts val="0"/>
              </a:spcAft>
              <a:buNone/>
              <a:defRPr sz="54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31" name="Text Placeholder 9">
            <a:extLst>
              <a:ext uri="{FF2B5EF4-FFF2-40B4-BE49-F238E27FC236}">
                <a16:creationId xmlns:a16="http://schemas.microsoft.com/office/drawing/2014/main" id="{872D8B84-3F3D-4CEB-818B-43CDFBC3D9EB}"/>
              </a:ext>
            </a:extLst>
          </p:cNvPr>
          <p:cNvSpPr>
            <a:spLocks noGrp="1"/>
          </p:cNvSpPr>
          <p:nvPr>
            <p:ph type="body" sz="quarter" idx="16"/>
          </p:nvPr>
        </p:nvSpPr>
        <p:spPr>
          <a:xfrm>
            <a:off x="6720574" y="1245933"/>
            <a:ext cx="2132186" cy="1059221"/>
          </a:xfrm>
        </p:spPr>
        <p:txBody>
          <a:bodyPr anchor="b"/>
          <a:lstStyle>
            <a:lvl1pPr marL="0" indent="0">
              <a:lnSpc>
                <a:spcPct val="110000"/>
              </a:lnSpc>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1" name="Text Placeholder 4">
            <a:extLst>
              <a:ext uri="{FF2B5EF4-FFF2-40B4-BE49-F238E27FC236}">
                <a16:creationId xmlns:a16="http://schemas.microsoft.com/office/drawing/2014/main" id="{74D9472D-B628-49D2-A4F5-445EDA07AE3D}"/>
              </a:ext>
            </a:extLst>
          </p:cNvPr>
          <p:cNvSpPr>
            <a:spLocks noGrp="1"/>
          </p:cNvSpPr>
          <p:nvPr>
            <p:ph type="body" sz="quarter" idx="17" hasCustomPrompt="1"/>
          </p:nvPr>
        </p:nvSpPr>
        <p:spPr>
          <a:xfrm>
            <a:off x="1844675" y="2482850"/>
            <a:ext cx="4349750" cy="3457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pic>
        <p:nvPicPr>
          <p:cNvPr id="14" name="Picture 13" descr="Logo&#10;&#10;Description automatically generated">
            <a:extLst>
              <a:ext uri="{FF2B5EF4-FFF2-40B4-BE49-F238E27FC236}">
                <a16:creationId xmlns:a16="http://schemas.microsoft.com/office/drawing/2014/main" id="{ED8CEAA8-5306-4635-8F7E-1A7CBA5E49F5}"/>
              </a:ext>
            </a:extLst>
          </p:cNvPr>
          <p:cNvPicPr>
            <a:picLocks noChangeAspect="1"/>
          </p:cNvPicPr>
          <p:nvPr userDrawn="1">
            <p:custDataLst>
              <p:tags r:id="rId1"/>
            </p:custDataLst>
          </p:nvPr>
        </p:nvPicPr>
        <p:blipFill>
          <a:blip r:embed="rId3"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cxnSp>
        <p:nvCxnSpPr>
          <p:cNvPr id="15" name="Straight Connector 14">
            <a:extLst>
              <a:ext uri="{FF2B5EF4-FFF2-40B4-BE49-F238E27FC236}">
                <a16:creationId xmlns:a16="http://schemas.microsoft.com/office/drawing/2014/main" id="{CDA8064A-9046-44A5-AB53-DB38D2E5842F}"/>
              </a:ext>
            </a:extLst>
          </p:cNvPr>
          <p:cNvCxnSpPr>
            <a:cxnSpLocks/>
          </p:cNvCxnSpPr>
          <p:nvPr userDrawn="1"/>
        </p:nvCxnSpPr>
        <p:spPr>
          <a:xfrm>
            <a:off x="658017" y="918369"/>
            <a:ext cx="0" cy="5021263"/>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KFStrapline_White"/>
          <p:cNvPicPr>
            <a:picLocks noChangeAspect="1"/>
          </p:cNvPicPr>
          <p:nvPr userDrawn="1"/>
        </p:nvPicPr>
        <p:blipFill>
          <a:blip r:embed="rId4"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3253786462"/>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3861">
          <p15:clr>
            <a:srgbClr val="FBAE40"/>
          </p15:clr>
        </p15:guide>
        <p15:guide id="4" orient="horz" pos="3744">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xt and Two Stats Diagonal Green on Tan">
    <p:bg>
      <p:bgPr>
        <a:solidFill>
          <a:srgbClr val="EAE8E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C280EEB9-2D8A-46E1-93E5-5C59A36E8885}"/>
              </a:ext>
            </a:extLst>
          </p:cNvPr>
          <p:cNvCxnSpPr>
            <a:cxnSpLocks/>
          </p:cNvCxnSpPr>
          <p:nvPr userDrawn="1"/>
        </p:nvCxnSpPr>
        <p:spPr>
          <a:xfrm>
            <a:off x="8229600" y="5094088"/>
            <a:ext cx="2724679"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B1A8A8B-21A2-4E8E-8779-2E73AD358352}"/>
              </a:ext>
            </a:extLst>
          </p:cNvPr>
          <p:cNvCxnSpPr>
            <a:cxnSpLocks/>
          </p:cNvCxnSpPr>
          <p:nvPr userDrawn="1"/>
        </p:nvCxnSpPr>
        <p:spPr>
          <a:xfrm>
            <a:off x="6720574" y="2490560"/>
            <a:ext cx="2712184"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918369"/>
            <a:ext cx="4151313" cy="1191431"/>
          </a:xfrm>
        </p:spPr>
        <p:txBody>
          <a:bodyPr anchor="t"/>
          <a:lstStyle>
            <a:lvl1pPr>
              <a:defRPr sz="3000">
                <a:solidFill>
                  <a:schemeClr val="tx1"/>
                </a:solidFill>
              </a:defRPr>
            </a:lvl1pPr>
          </a:lstStyle>
          <a:p>
            <a:r>
              <a:rPr lang="en-US"/>
              <a:t>Click to edit Master title style</a:t>
            </a:r>
            <a:endParaRPr lang="en-GB" dirty="0"/>
          </a:p>
        </p:txBody>
      </p:sp>
      <p:sp>
        <p:nvSpPr>
          <p:cNvPr id="16" name="Diamond 15">
            <a:extLst>
              <a:ext uri="{FF2B5EF4-FFF2-40B4-BE49-F238E27FC236}">
                <a16:creationId xmlns:a16="http://schemas.microsoft.com/office/drawing/2014/main" id="{1459485B-1934-41F2-A223-B6F37FB622FB}"/>
              </a:ext>
            </a:extLst>
          </p:cNvPr>
          <p:cNvSpPr/>
          <p:nvPr userDrawn="1"/>
        </p:nvSpPr>
        <p:spPr>
          <a:xfrm>
            <a:off x="6608813" y="3849461"/>
            <a:ext cx="2070000" cy="2071028"/>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3">
            <a:extLst>
              <a:ext uri="{FF2B5EF4-FFF2-40B4-BE49-F238E27FC236}">
                <a16:creationId xmlns:a16="http://schemas.microsoft.com/office/drawing/2014/main" id="{BB7B67BB-FB5B-4FF0-B128-1F99496BD8E0}"/>
              </a:ext>
            </a:extLst>
          </p:cNvPr>
          <p:cNvSpPr>
            <a:spLocks noGrp="1"/>
          </p:cNvSpPr>
          <p:nvPr>
            <p:ph type="body" sz="half" idx="13" hasCustomPrompt="1"/>
          </p:nvPr>
        </p:nvSpPr>
        <p:spPr>
          <a:xfrm>
            <a:off x="6760605" y="4001327"/>
            <a:ext cx="1766418" cy="1767296"/>
          </a:xfrm>
        </p:spPr>
        <p:txBody>
          <a:bodyPr anchor="ctr">
            <a:normAutofit/>
          </a:bodyPr>
          <a:lstStyle>
            <a:lvl1pPr marL="0" indent="0" algn="ctr">
              <a:lnSpc>
                <a:spcPct val="100000"/>
              </a:lnSpc>
              <a:spcAft>
                <a:spcPts val="0"/>
              </a:spcAft>
              <a:buNone/>
              <a:defRPr sz="54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19" name="Text Placeholder 9">
            <a:extLst>
              <a:ext uri="{FF2B5EF4-FFF2-40B4-BE49-F238E27FC236}">
                <a16:creationId xmlns:a16="http://schemas.microsoft.com/office/drawing/2014/main" id="{035DD0E3-3B37-4F0D-96F9-83FB4F0069DE}"/>
              </a:ext>
            </a:extLst>
          </p:cNvPr>
          <p:cNvSpPr>
            <a:spLocks noGrp="1"/>
          </p:cNvSpPr>
          <p:nvPr>
            <p:ph type="body" sz="quarter" idx="14"/>
          </p:nvPr>
        </p:nvSpPr>
        <p:spPr>
          <a:xfrm>
            <a:off x="8822093" y="3849461"/>
            <a:ext cx="2132186" cy="1059221"/>
          </a:xfrm>
        </p:spPr>
        <p:txBody>
          <a:bodyPr anchor="b"/>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Diamond 27">
            <a:extLst>
              <a:ext uri="{FF2B5EF4-FFF2-40B4-BE49-F238E27FC236}">
                <a16:creationId xmlns:a16="http://schemas.microsoft.com/office/drawing/2014/main" id="{102AEEAC-CD75-4062-8ECA-FE0E13CCC296}"/>
              </a:ext>
            </a:extLst>
          </p:cNvPr>
          <p:cNvSpPr/>
          <p:nvPr userDrawn="1"/>
        </p:nvSpPr>
        <p:spPr>
          <a:xfrm>
            <a:off x="8991529" y="1245933"/>
            <a:ext cx="2070000" cy="2071028"/>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 Placeholder 3">
            <a:extLst>
              <a:ext uri="{FF2B5EF4-FFF2-40B4-BE49-F238E27FC236}">
                <a16:creationId xmlns:a16="http://schemas.microsoft.com/office/drawing/2014/main" id="{8B578665-631F-4D76-9561-515FE323FACD}"/>
              </a:ext>
            </a:extLst>
          </p:cNvPr>
          <p:cNvSpPr>
            <a:spLocks noGrp="1"/>
          </p:cNvSpPr>
          <p:nvPr>
            <p:ph type="body" sz="half" idx="15" hasCustomPrompt="1"/>
          </p:nvPr>
        </p:nvSpPr>
        <p:spPr>
          <a:xfrm>
            <a:off x="9143321" y="1397799"/>
            <a:ext cx="1766418" cy="1767296"/>
          </a:xfrm>
        </p:spPr>
        <p:txBody>
          <a:bodyPr anchor="ctr">
            <a:normAutofit/>
          </a:bodyPr>
          <a:lstStyle>
            <a:lvl1pPr marL="0" indent="0" algn="ctr">
              <a:lnSpc>
                <a:spcPct val="100000"/>
              </a:lnSpc>
              <a:spcAft>
                <a:spcPts val="0"/>
              </a:spcAft>
              <a:buNone/>
              <a:defRPr sz="54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31" name="Text Placeholder 9">
            <a:extLst>
              <a:ext uri="{FF2B5EF4-FFF2-40B4-BE49-F238E27FC236}">
                <a16:creationId xmlns:a16="http://schemas.microsoft.com/office/drawing/2014/main" id="{872D8B84-3F3D-4CEB-818B-43CDFBC3D9EB}"/>
              </a:ext>
            </a:extLst>
          </p:cNvPr>
          <p:cNvSpPr>
            <a:spLocks noGrp="1"/>
          </p:cNvSpPr>
          <p:nvPr>
            <p:ph type="body" sz="quarter" idx="16"/>
          </p:nvPr>
        </p:nvSpPr>
        <p:spPr>
          <a:xfrm>
            <a:off x="6720574" y="1245933"/>
            <a:ext cx="2132186" cy="1059221"/>
          </a:xfrm>
        </p:spPr>
        <p:txBody>
          <a:bodyPr anchor="b"/>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1" name="Text Placeholder 4">
            <a:extLst>
              <a:ext uri="{FF2B5EF4-FFF2-40B4-BE49-F238E27FC236}">
                <a16:creationId xmlns:a16="http://schemas.microsoft.com/office/drawing/2014/main" id="{74D9472D-B628-49D2-A4F5-445EDA07AE3D}"/>
              </a:ext>
            </a:extLst>
          </p:cNvPr>
          <p:cNvSpPr>
            <a:spLocks noGrp="1"/>
          </p:cNvSpPr>
          <p:nvPr>
            <p:ph type="body" sz="quarter" idx="17" hasCustomPrompt="1"/>
          </p:nvPr>
        </p:nvSpPr>
        <p:spPr>
          <a:xfrm>
            <a:off x="1844675" y="2482850"/>
            <a:ext cx="4349750" cy="3457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Tree>
    <p:extLst>
      <p:ext uri="{BB962C8B-B14F-4D97-AF65-F5344CB8AC3E}">
        <p14:creationId xmlns:p14="http://schemas.microsoft.com/office/powerpoint/2010/main" val="1919787137"/>
      </p:ext>
    </p:extLst>
  </p:cSld>
  <p:clrMapOvr>
    <a:masterClrMapping/>
  </p:clrMapOvr>
  <p:extLst>
    <p:ext uri="{DCECCB84-F9BA-43D5-87BE-67443E8EF086}">
      <p15:sldGuideLst xmlns:p15="http://schemas.microsoft.com/office/powerpoint/2012/main">
        <p15:guide id="1" pos="642">
          <p15:clr>
            <a:srgbClr val="FBAE40"/>
          </p15:clr>
        </p15:guide>
        <p15:guide id="2" pos="7061">
          <p15:clr>
            <a:srgbClr val="FBAE40"/>
          </p15:clr>
        </p15:guide>
        <p15:guide id="3" orient="horz" pos="3861">
          <p15:clr>
            <a:srgbClr val="FBAE40"/>
          </p15:clr>
        </p15:guide>
        <p15:guide id="4" orient="horz" pos="3744">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xt and Two Stats Diagonal Green on White">
    <p:bg>
      <p:bgPr>
        <a:solidFill>
          <a:srgbClr val="FFFFFF"/>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C280EEB9-2D8A-46E1-93E5-5C59A36E8885}"/>
              </a:ext>
            </a:extLst>
          </p:cNvPr>
          <p:cNvCxnSpPr>
            <a:cxnSpLocks/>
          </p:cNvCxnSpPr>
          <p:nvPr userDrawn="1"/>
        </p:nvCxnSpPr>
        <p:spPr>
          <a:xfrm>
            <a:off x="8229600" y="5094088"/>
            <a:ext cx="2724679"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B1A8A8B-21A2-4E8E-8779-2E73AD358352}"/>
              </a:ext>
            </a:extLst>
          </p:cNvPr>
          <p:cNvCxnSpPr>
            <a:cxnSpLocks/>
          </p:cNvCxnSpPr>
          <p:nvPr userDrawn="1"/>
        </p:nvCxnSpPr>
        <p:spPr>
          <a:xfrm>
            <a:off x="6720574" y="2490560"/>
            <a:ext cx="2712184"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918369"/>
            <a:ext cx="4151313" cy="1191431"/>
          </a:xfrm>
        </p:spPr>
        <p:txBody>
          <a:bodyPr anchor="t"/>
          <a:lstStyle>
            <a:lvl1pPr>
              <a:defRPr sz="3000">
                <a:solidFill>
                  <a:schemeClr val="tx1"/>
                </a:solidFill>
              </a:defRPr>
            </a:lvl1pPr>
          </a:lstStyle>
          <a:p>
            <a:r>
              <a:rPr lang="en-US"/>
              <a:t>Click to edit Master title style</a:t>
            </a:r>
            <a:endParaRPr lang="en-GB" dirty="0"/>
          </a:p>
        </p:txBody>
      </p:sp>
      <p:sp>
        <p:nvSpPr>
          <p:cNvPr id="16" name="Diamond 15">
            <a:extLst>
              <a:ext uri="{FF2B5EF4-FFF2-40B4-BE49-F238E27FC236}">
                <a16:creationId xmlns:a16="http://schemas.microsoft.com/office/drawing/2014/main" id="{1459485B-1934-41F2-A223-B6F37FB622FB}"/>
              </a:ext>
            </a:extLst>
          </p:cNvPr>
          <p:cNvSpPr/>
          <p:nvPr userDrawn="1"/>
        </p:nvSpPr>
        <p:spPr>
          <a:xfrm>
            <a:off x="6608813" y="3849461"/>
            <a:ext cx="2070000" cy="2071028"/>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3">
            <a:extLst>
              <a:ext uri="{FF2B5EF4-FFF2-40B4-BE49-F238E27FC236}">
                <a16:creationId xmlns:a16="http://schemas.microsoft.com/office/drawing/2014/main" id="{BB7B67BB-FB5B-4FF0-B128-1F99496BD8E0}"/>
              </a:ext>
            </a:extLst>
          </p:cNvPr>
          <p:cNvSpPr>
            <a:spLocks noGrp="1"/>
          </p:cNvSpPr>
          <p:nvPr>
            <p:ph type="body" sz="half" idx="13" hasCustomPrompt="1"/>
          </p:nvPr>
        </p:nvSpPr>
        <p:spPr>
          <a:xfrm>
            <a:off x="6760605" y="4001327"/>
            <a:ext cx="1766418" cy="1767296"/>
          </a:xfrm>
        </p:spPr>
        <p:txBody>
          <a:bodyPr anchor="ctr">
            <a:normAutofit/>
          </a:bodyPr>
          <a:lstStyle>
            <a:lvl1pPr marL="0" indent="0" algn="ctr">
              <a:lnSpc>
                <a:spcPct val="100000"/>
              </a:lnSpc>
              <a:spcAft>
                <a:spcPts val="0"/>
              </a:spcAft>
              <a:buNone/>
              <a:defRPr sz="54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19" name="Text Placeholder 9">
            <a:extLst>
              <a:ext uri="{FF2B5EF4-FFF2-40B4-BE49-F238E27FC236}">
                <a16:creationId xmlns:a16="http://schemas.microsoft.com/office/drawing/2014/main" id="{035DD0E3-3B37-4F0D-96F9-83FB4F0069DE}"/>
              </a:ext>
            </a:extLst>
          </p:cNvPr>
          <p:cNvSpPr>
            <a:spLocks noGrp="1"/>
          </p:cNvSpPr>
          <p:nvPr>
            <p:ph type="body" sz="quarter" idx="14"/>
          </p:nvPr>
        </p:nvSpPr>
        <p:spPr>
          <a:xfrm>
            <a:off x="8822093" y="3849461"/>
            <a:ext cx="2132186" cy="1059221"/>
          </a:xfrm>
        </p:spPr>
        <p:txBody>
          <a:bodyPr anchor="b"/>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Diamond 27">
            <a:extLst>
              <a:ext uri="{FF2B5EF4-FFF2-40B4-BE49-F238E27FC236}">
                <a16:creationId xmlns:a16="http://schemas.microsoft.com/office/drawing/2014/main" id="{102AEEAC-CD75-4062-8ECA-FE0E13CCC296}"/>
              </a:ext>
            </a:extLst>
          </p:cNvPr>
          <p:cNvSpPr/>
          <p:nvPr userDrawn="1"/>
        </p:nvSpPr>
        <p:spPr>
          <a:xfrm>
            <a:off x="8991529" y="1245933"/>
            <a:ext cx="2070000" cy="2071028"/>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 Placeholder 3">
            <a:extLst>
              <a:ext uri="{FF2B5EF4-FFF2-40B4-BE49-F238E27FC236}">
                <a16:creationId xmlns:a16="http://schemas.microsoft.com/office/drawing/2014/main" id="{8B578665-631F-4D76-9561-515FE323FACD}"/>
              </a:ext>
            </a:extLst>
          </p:cNvPr>
          <p:cNvSpPr>
            <a:spLocks noGrp="1"/>
          </p:cNvSpPr>
          <p:nvPr>
            <p:ph type="body" sz="half" idx="15" hasCustomPrompt="1"/>
          </p:nvPr>
        </p:nvSpPr>
        <p:spPr>
          <a:xfrm>
            <a:off x="9143321" y="1397799"/>
            <a:ext cx="1766418" cy="1767296"/>
          </a:xfrm>
        </p:spPr>
        <p:txBody>
          <a:bodyPr anchor="ctr">
            <a:normAutofit/>
          </a:bodyPr>
          <a:lstStyle>
            <a:lvl1pPr marL="0" indent="0" algn="ctr">
              <a:lnSpc>
                <a:spcPct val="100000"/>
              </a:lnSpc>
              <a:spcAft>
                <a:spcPts val="0"/>
              </a:spcAft>
              <a:buNone/>
              <a:defRPr sz="54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31" name="Text Placeholder 9">
            <a:extLst>
              <a:ext uri="{FF2B5EF4-FFF2-40B4-BE49-F238E27FC236}">
                <a16:creationId xmlns:a16="http://schemas.microsoft.com/office/drawing/2014/main" id="{872D8B84-3F3D-4CEB-818B-43CDFBC3D9EB}"/>
              </a:ext>
            </a:extLst>
          </p:cNvPr>
          <p:cNvSpPr>
            <a:spLocks noGrp="1"/>
          </p:cNvSpPr>
          <p:nvPr>
            <p:ph type="body" sz="quarter" idx="16"/>
          </p:nvPr>
        </p:nvSpPr>
        <p:spPr>
          <a:xfrm>
            <a:off x="6720574" y="1245933"/>
            <a:ext cx="2132186" cy="1059221"/>
          </a:xfrm>
        </p:spPr>
        <p:txBody>
          <a:bodyPr anchor="b"/>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1" name="Text Placeholder 4">
            <a:extLst>
              <a:ext uri="{FF2B5EF4-FFF2-40B4-BE49-F238E27FC236}">
                <a16:creationId xmlns:a16="http://schemas.microsoft.com/office/drawing/2014/main" id="{74D9472D-B628-49D2-A4F5-445EDA07AE3D}"/>
              </a:ext>
            </a:extLst>
          </p:cNvPr>
          <p:cNvSpPr>
            <a:spLocks noGrp="1"/>
          </p:cNvSpPr>
          <p:nvPr>
            <p:ph type="body" sz="quarter" idx="17" hasCustomPrompt="1"/>
          </p:nvPr>
        </p:nvSpPr>
        <p:spPr>
          <a:xfrm>
            <a:off x="1844675" y="2482850"/>
            <a:ext cx="4349750" cy="3457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Tree>
    <p:extLst>
      <p:ext uri="{BB962C8B-B14F-4D97-AF65-F5344CB8AC3E}">
        <p14:creationId xmlns:p14="http://schemas.microsoft.com/office/powerpoint/2010/main" val="4172117129"/>
      </p:ext>
    </p:extLst>
  </p:cSld>
  <p:clrMapOvr>
    <a:masterClrMapping/>
  </p:clrMapOvr>
  <p:extLst>
    <p:ext uri="{DCECCB84-F9BA-43D5-87BE-67443E8EF086}">
      <p15:sldGuideLst xmlns:p15="http://schemas.microsoft.com/office/powerpoint/2012/main">
        <p15:guide id="1" pos="642">
          <p15:clr>
            <a:srgbClr val="FBAE40"/>
          </p15:clr>
        </p15:guide>
        <p15:guide id="2" pos="7061">
          <p15:clr>
            <a:srgbClr val="FBAE40"/>
          </p15:clr>
        </p15:guide>
        <p15:guide id="3" orient="horz" pos="3861">
          <p15:clr>
            <a:srgbClr val="FBAE40"/>
          </p15:clr>
        </p15:guide>
        <p15:guide id="4" orient="horz" pos="3744">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ext and Two Stats Diagonal Orange on White">
    <p:bg>
      <p:bgPr>
        <a:solidFill>
          <a:srgbClr val="FFFFFF"/>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C280EEB9-2D8A-46E1-93E5-5C59A36E8885}"/>
              </a:ext>
            </a:extLst>
          </p:cNvPr>
          <p:cNvCxnSpPr>
            <a:cxnSpLocks/>
          </p:cNvCxnSpPr>
          <p:nvPr userDrawn="1"/>
        </p:nvCxnSpPr>
        <p:spPr>
          <a:xfrm>
            <a:off x="8229600" y="5094088"/>
            <a:ext cx="2724679"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B1A8A8B-21A2-4E8E-8779-2E73AD358352}"/>
              </a:ext>
            </a:extLst>
          </p:cNvPr>
          <p:cNvCxnSpPr>
            <a:cxnSpLocks/>
          </p:cNvCxnSpPr>
          <p:nvPr userDrawn="1"/>
        </p:nvCxnSpPr>
        <p:spPr>
          <a:xfrm>
            <a:off x="6720574" y="2490560"/>
            <a:ext cx="2712184"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918369"/>
            <a:ext cx="4151313" cy="1191431"/>
          </a:xfrm>
        </p:spPr>
        <p:txBody>
          <a:bodyPr anchor="t"/>
          <a:lstStyle>
            <a:lvl1pPr>
              <a:defRPr sz="3000">
                <a:solidFill>
                  <a:schemeClr val="tx1"/>
                </a:solidFill>
              </a:defRPr>
            </a:lvl1pPr>
          </a:lstStyle>
          <a:p>
            <a:r>
              <a:rPr lang="en-US"/>
              <a:t>Click to edit Master title style</a:t>
            </a:r>
            <a:endParaRPr lang="en-GB" dirty="0"/>
          </a:p>
        </p:txBody>
      </p:sp>
      <p:sp>
        <p:nvSpPr>
          <p:cNvPr id="16" name="Diamond 15">
            <a:extLst>
              <a:ext uri="{FF2B5EF4-FFF2-40B4-BE49-F238E27FC236}">
                <a16:creationId xmlns:a16="http://schemas.microsoft.com/office/drawing/2014/main" id="{1459485B-1934-41F2-A223-B6F37FB622FB}"/>
              </a:ext>
            </a:extLst>
          </p:cNvPr>
          <p:cNvSpPr/>
          <p:nvPr userDrawn="1"/>
        </p:nvSpPr>
        <p:spPr>
          <a:xfrm>
            <a:off x="6608813" y="3849461"/>
            <a:ext cx="2070000" cy="2071028"/>
          </a:xfrm>
          <a:prstGeom prst="diamond">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3">
            <a:extLst>
              <a:ext uri="{FF2B5EF4-FFF2-40B4-BE49-F238E27FC236}">
                <a16:creationId xmlns:a16="http://schemas.microsoft.com/office/drawing/2014/main" id="{BB7B67BB-FB5B-4FF0-B128-1F99496BD8E0}"/>
              </a:ext>
            </a:extLst>
          </p:cNvPr>
          <p:cNvSpPr>
            <a:spLocks noGrp="1"/>
          </p:cNvSpPr>
          <p:nvPr>
            <p:ph type="body" sz="half" idx="13" hasCustomPrompt="1"/>
          </p:nvPr>
        </p:nvSpPr>
        <p:spPr>
          <a:xfrm>
            <a:off x="6760605" y="4001327"/>
            <a:ext cx="1766418" cy="1767296"/>
          </a:xfrm>
        </p:spPr>
        <p:txBody>
          <a:bodyPr anchor="ctr">
            <a:normAutofit/>
          </a:bodyPr>
          <a:lstStyle>
            <a:lvl1pPr marL="0" indent="0" algn="ctr">
              <a:lnSpc>
                <a:spcPct val="100000"/>
              </a:lnSpc>
              <a:spcAft>
                <a:spcPts val="0"/>
              </a:spcAft>
              <a:buNone/>
              <a:defRPr sz="54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19" name="Text Placeholder 9">
            <a:extLst>
              <a:ext uri="{FF2B5EF4-FFF2-40B4-BE49-F238E27FC236}">
                <a16:creationId xmlns:a16="http://schemas.microsoft.com/office/drawing/2014/main" id="{035DD0E3-3B37-4F0D-96F9-83FB4F0069DE}"/>
              </a:ext>
            </a:extLst>
          </p:cNvPr>
          <p:cNvSpPr>
            <a:spLocks noGrp="1"/>
          </p:cNvSpPr>
          <p:nvPr>
            <p:ph type="body" sz="quarter" idx="14"/>
          </p:nvPr>
        </p:nvSpPr>
        <p:spPr>
          <a:xfrm>
            <a:off x="8822093" y="3849461"/>
            <a:ext cx="2132186" cy="1059221"/>
          </a:xfrm>
        </p:spPr>
        <p:txBody>
          <a:bodyPr anchor="b"/>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Diamond 27">
            <a:extLst>
              <a:ext uri="{FF2B5EF4-FFF2-40B4-BE49-F238E27FC236}">
                <a16:creationId xmlns:a16="http://schemas.microsoft.com/office/drawing/2014/main" id="{102AEEAC-CD75-4062-8ECA-FE0E13CCC296}"/>
              </a:ext>
            </a:extLst>
          </p:cNvPr>
          <p:cNvSpPr/>
          <p:nvPr userDrawn="1"/>
        </p:nvSpPr>
        <p:spPr>
          <a:xfrm>
            <a:off x="8991529" y="1245933"/>
            <a:ext cx="2070000" cy="2071028"/>
          </a:xfrm>
          <a:prstGeom prst="diamond">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 Placeholder 3">
            <a:extLst>
              <a:ext uri="{FF2B5EF4-FFF2-40B4-BE49-F238E27FC236}">
                <a16:creationId xmlns:a16="http://schemas.microsoft.com/office/drawing/2014/main" id="{8B578665-631F-4D76-9561-515FE323FACD}"/>
              </a:ext>
            </a:extLst>
          </p:cNvPr>
          <p:cNvSpPr>
            <a:spLocks noGrp="1"/>
          </p:cNvSpPr>
          <p:nvPr>
            <p:ph type="body" sz="half" idx="15" hasCustomPrompt="1"/>
          </p:nvPr>
        </p:nvSpPr>
        <p:spPr>
          <a:xfrm>
            <a:off x="9143321" y="1397799"/>
            <a:ext cx="1766418" cy="1767296"/>
          </a:xfrm>
        </p:spPr>
        <p:txBody>
          <a:bodyPr anchor="ctr">
            <a:normAutofit/>
          </a:bodyPr>
          <a:lstStyle>
            <a:lvl1pPr marL="0" indent="0" algn="ctr">
              <a:lnSpc>
                <a:spcPct val="100000"/>
              </a:lnSpc>
              <a:spcAft>
                <a:spcPts val="0"/>
              </a:spcAft>
              <a:buNone/>
              <a:defRPr sz="54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31" name="Text Placeholder 9">
            <a:extLst>
              <a:ext uri="{FF2B5EF4-FFF2-40B4-BE49-F238E27FC236}">
                <a16:creationId xmlns:a16="http://schemas.microsoft.com/office/drawing/2014/main" id="{872D8B84-3F3D-4CEB-818B-43CDFBC3D9EB}"/>
              </a:ext>
            </a:extLst>
          </p:cNvPr>
          <p:cNvSpPr>
            <a:spLocks noGrp="1"/>
          </p:cNvSpPr>
          <p:nvPr>
            <p:ph type="body" sz="quarter" idx="16"/>
          </p:nvPr>
        </p:nvSpPr>
        <p:spPr>
          <a:xfrm>
            <a:off x="6720574" y="1245933"/>
            <a:ext cx="2132186" cy="1059221"/>
          </a:xfrm>
        </p:spPr>
        <p:txBody>
          <a:bodyPr anchor="b"/>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1" name="Text Placeholder 4">
            <a:extLst>
              <a:ext uri="{FF2B5EF4-FFF2-40B4-BE49-F238E27FC236}">
                <a16:creationId xmlns:a16="http://schemas.microsoft.com/office/drawing/2014/main" id="{74D9472D-B628-49D2-A4F5-445EDA07AE3D}"/>
              </a:ext>
            </a:extLst>
          </p:cNvPr>
          <p:cNvSpPr>
            <a:spLocks noGrp="1"/>
          </p:cNvSpPr>
          <p:nvPr>
            <p:ph type="body" sz="quarter" idx="17" hasCustomPrompt="1"/>
          </p:nvPr>
        </p:nvSpPr>
        <p:spPr>
          <a:xfrm>
            <a:off x="1844675" y="2482850"/>
            <a:ext cx="4349750" cy="3457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Tree>
    <p:extLst>
      <p:ext uri="{BB962C8B-B14F-4D97-AF65-F5344CB8AC3E}">
        <p14:creationId xmlns:p14="http://schemas.microsoft.com/office/powerpoint/2010/main" val="1608138200"/>
      </p:ext>
    </p:extLst>
  </p:cSld>
  <p:clrMapOvr>
    <a:masterClrMapping/>
  </p:clrMapOvr>
  <p:extLst>
    <p:ext uri="{DCECCB84-F9BA-43D5-87BE-67443E8EF086}">
      <p15:sldGuideLst xmlns:p15="http://schemas.microsoft.com/office/powerpoint/2012/main">
        <p15:guide id="1" pos="642">
          <p15:clr>
            <a:srgbClr val="FBAE40"/>
          </p15:clr>
        </p15:guide>
        <p15:guide id="2" pos="7061">
          <p15:clr>
            <a:srgbClr val="FBAE40"/>
          </p15:clr>
        </p15:guide>
        <p15:guide id="3" orient="horz" pos="3861">
          <p15:clr>
            <a:srgbClr val="FBAE40"/>
          </p15:clr>
        </p15:guide>
        <p15:guide id="4" orient="horz" pos="3744">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xt and Two Stats Diagonal Teal on White">
    <p:bg>
      <p:bgPr>
        <a:solidFill>
          <a:srgbClr val="FFFFFF"/>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C280EEB9-2D8A-46E1-93E5-5C59A36E8885}"/>
              </a:ext>
            </a:extLst>
          </p:cNvPr>
          <p:cNvCxnSpPr>
            <a:cxnSpLocks/>
          </p:cNvCxnSpPr>
          <p:nvPr userDrawn="1"/>
        </p:nvCxnSpPr>
        <p:spPr>
          <a:xfrm>
            <a:off x="8229600" y="5094088"/>
            <a:ext cx="2724679"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B1A8A8B-21A2-4E8E-8779-2E73AD358352}"/>
              </a:ext>
            </a:extLst>
          </p:cNvPr>
          <p:cNvCxnSpPr>
            <a:cxnSpLocks/>
          </p:cNvCxnSpPr>
          <p:nvPr userDrawn="1"/>
        </p:nvCxnSpPr>
        <p:spPr>
          <a:xfrm>
            <a:off x="6720574" y="2490560"/>
            <a:ext cx="2712184"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918369"/>
            <a:ext cx="4151313" cy="1191431"/>
          </a:xfrm>
        </p:spPr>
        <p:txBody>
          <a:bodyPr anchor="t"/>
          <a:lstStyle>
            <a:lvl1pPr>
              <a:defRPr sz="3000">
                <a:solidFill>
                  <a:schemeClr val="tx1"/>
                </a:solidFill>
              </a:defRPr>
            </a:lvl1pPr>
          </a:lstStyle>
          <a:p>
            <a:r>
              <a:rPr lang="en-US"/>
              <a:t>Click to edit Master title style</a:t>
            </a:r>
            <a:endParaRPr lang="en-GB" dirty="0"/>
          </a:p>
        </p:txBody>
      </p:sp>
      <p:sp>
        <p:nvSpPr>
          <p:cNvPr id="16" name="Diamond 15">
            <a:extLst>
              <a:ext uri="{FF2B5EF4-FFF2-40B4-BE49-F238E27FC236}">
                <a16:creationId xmlns:a16="http://schemas.microsoft.com/office/drawing/2014/main" id="{1459485B-1934-41F2-A223-B6F37FB622FB}"/>
              </a:ext>
            </a:extLst>
          </p:cNvPr>
          <p:cNvSpPr/>
          <p:nvPr userDrawn="1"/>
        </p:nvSpPr>
        <p:spPr>
          <a:xfrm>
            <a:off x="6608813" y="3849461"/>
            <a:ext cx="2070000" cy="2071028"/>
          </a:xfrm>
          <a:prstGeom prst="diamond">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3">
            <a:extLst>
              <a:ext uri="{FF2B5EF4-FFF2-40B4-BE49-F238E27FC236}">
                <a16:creationId xmlns:a16="http://schemas.microsoft.com/office/drawing/2014/main" id="{BB7B67BB-FB5B-4FF0-B128-1F99496BD8E0}"/>
              </a:ext>
            </a:extLst>
          </p:cNvPr>
          <p:cNvSpPr>
            <a:spLocks noGrp="1"/>
          </p:cNvSpPr>
          <p:nvPr>
            <p:ph type="body" sz="half" idx="13" hasCustomPrompt="1"/>
          </p:nvPr>
        </p:nvSpPr>
        <p:spPr>
          <a:xfrm>
            <a:off x="6760605" y="4001327"/>
            <a:ext cx="1766418" cy="1767296"/>
          </a:xfrm>
        </p:spPr>
        <p:txBody>
          <a:bodyPr anchor="ctr">
            <a:normAutofit/>
          </a:bodyPr>
          <a:lstStyle>
            <a:lvl1pPr marL="0" indent="0" algn="ctr">
              <a:lnSpc>
                <a:spcPct val="100000"/>
              </a:lnSpc>
              <a:spcAft>
                <a:spcPts val="0"/>
              </a:spcAft>
              <a:buNone/>
              <a:defRPr sz="54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19" name="Text Placeholder 9">
            <a:extLst>
              <a:ext uri="{FF2B5EF4-FFF2-40B4-BE49-F238E27FC236}">
                <a16:creationId xmlns:a16="http://schemas.microsoft.com/office/drawing/2014/main" id="{035DD0E3-3B37-4F0D-96F9-83FB4F0069DE}"/>
              </a:ext>
            </a:extLst>
          </p:cNvPr>
          <p:cNvSpPr>
            <a:spLocks noGrp="1"/>
          </p:cNvSpPr>
          <p:nvPr>
            <p:ph type="body" sz="quarter" idx="14"/>
          </p:nvPr>
        </p:nvSpPr>
        <p:spPr>
          <a:xfrm>
            <a:off x="8822093" y="3849461"/>
            <a:ext cx="2132186" cy="1059221"/>
          </a:xfrm>
        </p:spPr>
        <p:txBody>
          <a:bodyPr anchor="b"/>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Diamond 27">
            <a:extLst>
              <a:ext uri="{FF2B5EF4-FFF2-40B4-BE49-F238E27FC236}">
                <a16:creationId xmlns:a16="http://schemas.microsoft.com/office/drawing/2014/main" id="{102AEEAC-CD75-4062-8ECA-FE0E13CCC296}"/>
              </a:ext>
            </a:extLst>
          </p:cNvPr>
          <p:cNvSpPr/>
          <p:nvPr userDrawn="1"/>
        </p:nvSpPr>
        <p:spPr>
          <a:xfrm>
            <a:off x="8991529" y="1245933"/>
            <a:ext cx="2070000" cy="2071028"/>
          </a:xfrm>
          <a:prstGeom prst="diamond">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 Placeholder 3">
            <a:extLst>
              <a:ext uri="{FF2B5EF4-FFF2-40B4-BE49-F238E27FC236}">
                <a16:creationId xmlns:a16="http://schemas.microsoft.com/office/drawing/2014/main" id="{8B578665-631F-4D76-9561-515FE323FACD}"/>
              </a:ext>
            </a:extLst>
          </p:cNvPr>
          <p:cNvSpPr>
            <a:spLocks noGrp="1"/>
          </p:cNvSpPr>
          <p:nvPr>
            <p:ph type="body" sz="half" idx="15" hasCustomPrompt="1"/>
          </p:nvPr>
        </p:nvSpPr>
        <p:spPr>
          <a:xfrm>
            <a:off x="9143321" y="1397799"/>
            <a:ext cx="1766418" cy="1767296"/>
          </a:xfrm>
        </p:spPr>
        <p:txBody>
          <a:bodyPr anchor="ctr">
            <a:normAutofit/>
          </a:bodyPr>
          <a:lstStyle>
            <a:lvl1pPr marL="0" indent="0" algn="ctr">
              <a:lnSpc>
                <a:spcPct val="100000"/>
              </a:lnSpc>
              <a:spcAft>
                <a:spcPts val="0"/>
              </a:spcAft>
              <a:buNone/>
              <a:defRPr sz="54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31" name="Text Placeholder 9">
            <a:extLst>
              <a:ext uri="{FF2B5EF4-FFF2-40B4-BE49-F238E27FC236}">
                <a16:creationId xmlns:a16="http://schemas.microsoft.com/office/drawing/2014/main" id="{872D8B84-3F3D-4CEB-818B-43CDFBC3D9EB}"/>
              </a:ext>
            </a:extLst>
          </p:cNvPr>
          <p:cNvSpPr>
            <a:spLocks noGrp="1"/>
          </p:cNvSpPr>
          <p:nvPr>
            <p:ph type="body" sz="quarter" idx="16"/>
          </p:nvPr>
        </p:nvSpPr>
        <p:spPr>
          <a:xfrm>
            <a:off x="6720574" y="1245933"/>
            <a:ext cx="2132186" cy="1059221"/>
          </a:xfrm>
        </p:spPr>
        <p:txBody>
          <a:bodyPr anchor="b"/>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1" name="Text Placeholder 4">
            <a:extLst>
              <a:ext uri="{FF2B5EF4-FFF2-40B4-BE49-F238E27FC236}">
                <a16:creationId xmlns:a16="http://schemas.microsoft.com/office/drawing/2014/main" id="{74D9472D-B628-49D2-A4F5-445EDA07AE3D}"/>
              </a:ext>
            </a:extLst>
          </p:cNvPr>
          <p:cNvSpPr>
            <a:spLocks noGrp="1"/>
          </p:cNvSpPr>
          <p:nvPr>
            <p:ph type="body" sz="quarter" idx="17" hasCustomPrompt="1"/>
          </p:nvPr>
        </p:nvSpPr>
        <p:spPr>
          <a:xfrm>
            <a:off x="1844675" y="2482850"/>
            <a:ext cx="4349750" cy="3457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Tree>
    <p:extLst>
      <p:ext uri="{BB962C8B-B14F-4D97-AF65-F5344CB8AC3E}">
        <p14:creationId xmlns:p14="http://schemas.microsoft.com/office/powerpoint/2010/main" val="4268227045"/>
      </p:ext>
    </p:extLst>
  </p:cSld>
  <p:clrMapOvr>
    <a:masterClrMapping/>
  </p:clrMapOvr>
  <p:extLst>
    <p:ext uri="{DCECCB84-F9BA-43D5-87BE-67443E8EF086}">
      <p15:sldGuideLst xmlns:p15="http://schemas.microsoft.com/office/powerpoint/2012/main">
        <p15:guide id="1" pos="642">
          <p15:clr>
            <a:srgbClr val="FBAE40"/>
          </p15:clr>
        </p15:guide>
        <p15:guide id="2" pos="7061">
          <p15:clr>
            <a:srgbClr val="FBAE40"/>
          </p15:clr>
        </p15:guide>
        <p15:guide id="3" orient="horz" pos="3861">
          <p15:clr>
            <a:srgbClr val="FBAE40"/>
          </p15:clr>
        </p15:guide>
        <p15:guide id="4" orient="horz" pos="3744">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ext and Two Stats Diagonal Burgundy on White">
    <p:bg>
      <p:bgPr>
        <a:solidFill>
          <a:srgbClr val="FFFFFF"/>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C280EEB9-2D8A-46E1-93E5-5C59A36E8885}"/>
              </a:ext>
            </a:extLst>
          </p:cNvPr>
          <p:cNvCxnSpPr>
            <a:cxnSpLocks/>
          </p:cNvCxnSpPr>
          <p:nvPr userDrawn="1"/>
        </p:nvCxnSpPr>
        <p:spPr>
          <a:xfrm>
            <a:off x="8229600" y="5094088"/>
            <a:ext cx="2724679"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B1A8A8B-21A2-4E8E-8779-2E73AD358352}"/>
              </a:ext>
            </a:extLst>
          </p:cNvPr>
          <p:cNvCxnSpPr>
            <a:cxnSpLocks/>
          </p:cNvCxnSpPr>
          <p:nvPr userDrawn="1"/>
        </p:nvCxnSpPr>
        <p:spPr>
          <a:xfrm>
            <a:off x="6720574" y="2490560"/>
            <a:ext cx="2712184"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918369"/>
            <a:ext cx="4151313" cy="1191431"/>
          </a:xfrm>
        </p:spPr>
        <p:txBody>
          <a:bodyPr anchor="t"/>
          <a:lstStyle>
            <a:lvl1pPr>
              <a:defRPr sz="3000">
                <a:solidFill>
                  <a:schemeClr val="tx1"/>
                </a:solidFill>
              </a:defRPr>
            </a:lvl1pPr>
          </a:lstStyle>
          <a:p>
            <a:r>
              <a:rPr lang="en-US"/>
              <a:t>Click to edit Master title style</a:t>
            </a:r>
            <a:endParaRPr lang="en-GB" dirty="0"/>
          </a:p>
        </p:txBody>
      </p:sp>
      <p:sp>
        <p:nvSpPr>
          <p:cNvPr id="16" name="Diamond 15">
            <a:extLst>
              <a:ext uri="{FF2B5EF4-FFF2-40B4-BE49-F238E27FC236}">
                <a16:creationId xmlns:a16="http://schemas.microsoft.com/office/drawing/2014/main" id="{1459485B-1934-41F2-A223-B6F37FB622FB}"/>
              </a:ext>
            </a:extLst>
          </p:cNvPr>
          <p:cNvSpPr/>
          <p:nvPr userDrawn="1"/>
        </p:nvSpPr>
        <p:spPr>
          <a:xfrm>
            <a:off x="6608813" y="3849461"/>
            <a:ext cx="2070000" cy="2071028"/>
          </a:xfrm>
          <a:prstGeom prst="diamond">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3">
            <a:extLst>
              <a:ext uri="{FF2B5EF4-FFF2-40B4-BE49-F238E27FC236}">
                <a16:creationId xmlns:a16="http://schemas.microsoft.com/office/drawing/2014/main" id="{BB7B67BB-FB5B-4FF0-B128-1F99496BD8E0}"/>
              </a:ext>
            </a:extLst>
          </p:cNvPr>
          <p:cNvSpPr>
            <a:spLocks noGrp="1"/>
          </p:cNvSpPr>
          <p:nvPr>
            <p:ph type="body" sz="half" idx="13" hasCustomPrompt="1"/>
          </p:nvPr>
        </p:nvSpPr>
        <p:spPr>
          <a:xfrm>
            <a:off x="6760605" y="4001327"/>
            <a:ext cx="1766418" cy="1767296"/>
          </a:xfrm>
        </p:spPr>
        <p:txBody>
          <a:bodyPr anchor="ctr">
            <a:normAutofit/>
          </a:bodyPr>
          <a:lstStyle>
            <a:lvl1pPr marL="0" indent="0" algn="ctr">
              <a:lnSpc>
                <a:spcPct val="100000"/>
              </a:lnSpc>
              <a:spcAft>
                <a:spcPts val="0"/>
              </a:spcAft>
              <a:buNone/>
              <a:defRPr sz="54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19" name="Text Placeholder 9">
            <a:extLst>
              <a:ext uri="{FF2B5EF4-FFF2-40B4-BE49-F238E27FC236}">
                <a16:creationId xmlns:a16="http://schemas.microsoft.com/office/drawing/2014/main" id="{035DD0E3-3B37-4F0D-96F9-83FB4F0069DE}"/>
              </a:ext>
            </a:extLst>
          </p:cNvPr>
          <p:cNvSpPr>
            <a:spLocks noGrp="1"/>
          </p:cNvSpPr>
          <p:nvPr>
            <p:ph type="body" sz="quarter" idx="14"/>
          </p:nvPr>
        </p:nvSpPr>
        <p:spPr>
          <a:xfrm>
            <a:off x="8822093" y="3849461"/>
            <a:ext cx="2132186" cy="1059221"/>
          </a:xfrm>
        </p:spPr>
        <p:txBody>
          <a:bodyPr anchor="b"/>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Diamond 27">
            <a:extLst>
              <a:ext uri="{FF2B5EF4-FFF2-40B4-BE49-F238E27FC236}">
                <a16:creationId xmlns:a16="http://schemas.microsoft.com/office/drawing/2014/main" id="{102AEEAC-CD75-4062-8ECA-FE0E13CCC296}"/>
              </a:ext>
            </a:extLst>
          </p:cNvPr>
          <p:cNvSpPr/>
          <p:nvPr userDrawn="1"/>
        </p:nvSpPr>
        <p:spPr>
          <a:xfrm>
            <a:off x="8991529" y="1245933"/>
            <a:ext cx="2070000" cy="2071028"/>
          </a:xfrm>
          <a:prstGeom prst="diamond">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 Placeholder 3">
            <a:extLst>
              <a:ext uri="{FF2B5EF4-FFF2-40B4-BE49-F238E27FC236}">
                <a16:creationId xmlns:a16="http://schemas.microsoft.com/office/drawing/2014/main" id="{8B578665-631F-4D76-9561-515FE323FACD}"/>
              </a:ext>
            </a:extLst>
          </p:cNvPr>
          <p:cNvSpPr>
            <a:spLocks noGrp="1"/>
          </p:cNvSpPr>
          <p:nvPr>
            <p:ph type="body" sz="half" idx="15" hasCustomPrompt="1"/>
          </p:nvPr>
        </p:nvSpPr>
        <p:spPr>
          <a:xfrm>
            <a:off x="9143321" y="1397799"/>
            <a:ext cx="1766418" cy="1767296"/>
          </a:xfrm>
        </p:spPr>
        <p:txBody>
          <a:bodyPr anchor="ctr">
            <a:normAutofit/>
          </a:bodyPr>
          <a:lstStyle>
            <a:lvl1pPr marL="0" indent="0" algn="ctr">
              <a:lnSpc>
                <a:spcPct val="100000"/>
              </a:lnSpc>
              <a:spcAft>
                <a:spcPts val="0"/>
              </a:spcAft>
              <a:buNone/>
              <a:defRPr sz="54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31" name="Text Placeholder 9">
            <a:extLst>
              <a:ext uri="{FF2B5EF4-FFF2-40B4-BE49-F238E27FC236}">
                <a16:creationId xmlns:a16="http://schemas.microsoft.com/office/drawing/2014/main" id="{872D8B84-3F3D-4CEB-818B-43CDFBC3D9EB}"/>
              </a:ext>
            </a:extLst>
          </p:cNvPr>
          <p:cNvSpPr>
            <a:spLocks noGrp="1"/>
          </p:cNvSpPr>
          <p:nvPr>
            <p:ph type="body" sz="quarter" idx="16"/>
          </p:nvPr>
        </p:nvSpPr>
        <p:spPr>
          <a:xfrm>
            <a:off x="6720574" y="1245933"/>
            <a:ext cx="2132186" cy="1059221"/>
          </a:xfrm>
        </p:spPr>
        <p:txBody>
          <a:bodyPr anchor="b"/>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1" name="Text Placeholder 4">
            <a:extLst>
              <a:ext uri="{FF2B5EF4-FFF2-40B4-BE49-F238E27FC236}">
                <a16:creationId xmlns:a16="http://schemas.microsoft.com/office/drawing/2014/main" id="{74D9472D-B628-49D2-A4F5-445EDA07AE3D}"/>
              </a:ext>
            </a:extLst>
          </p:cNvPr>
          <p:cNvSpPr>
            <a:spLocks noGrp="1"/>
          </p:cNvSpPr>
          <p:nvPr>
            <p:ph type="body" sz="quarter" idx="17" hasCustomPrompt="1"/>
          </p:nvPr>
        </p:nvSpPr>
        <p:spPr>
          <a:xfrm>
            <a:off x="1844675" y="2482850"/>
            <a:ext cx="4349750" cy="3457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Tree>
    <p:extLst>
      <p:ext uri="{BB962C8B-B14F-4D97-AF65-F5344CB8AC3E}">
        <p14:creationId xmlns:p14="http://schemas.microsoft.com/office/powerpoint/2010/main" val="2742229807"/>
      </p:ext>
    </p:extLst>
  </p:cSld>
  <p:clrMapOvr>
    <a:masterClrMapping/>
  </p:clrMapOvr>
  <p:extLst>
    <p:ext uri="{DCECCB84-F9BA-43D5-87BE-67443E8EF086}">
      <p15:sldGuideLst xmlns:p15="http://schemas.microsoft.com/office/powerpoint/2012/main">
        <p15:guide id="1" pos="642">
          <p15:clr>
            <a:srgbClr val="FBAE40"/>
          </p15:clr>
        </p15:guide>
        <p15:guide id="2" pos="7061">
          <p15:clr>
            <a:srgbClr val="FBAE40"/>
          </p15:clr>
        </p15:guide>
        <p15:guide id="3" orient="horz" pos="3861">
          <p15:clr>
            <a:srgbClr val="FBAE40"/>
          </p15:clr>
        </p15:guide>
        <p15:guide id="4" orient="horz" pos="3744">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ext and One Stat Tan on Green">
    <p:bg>
      <p:bgPr>
        <a:solidFill>
          <a:srgbClr val="064F50"/>
        </a:solidFill>
        <a:effectLst/>
      </p:bgPr>
    </p:bg>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FB1A8A8B-21A2-4E8E-8779-2E73AD358352}"/>
              </a:ext>
            </a:extLst>
          </p:cNvPr>
          <p:cNvCxnSpPr>
            <a:cxnSpLocks/>
          </p:cNvCxnSpPr>
          <p:nvPr userDrawn="1"/>
        </p:nvCxnSpPr>
        <p:spPr>
          <a:xfrm>
            <a:off x="1844674" y="4714471"/>
            <a:ext cx="7308951"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4" y="397109"/>
            <a:ext cx="7775576" cy="848824"/>
          </a:xfrm>
        </p:spPr>
        <p:txBody>
          <a:bodyPr anchor="t"/>
          <a:lstStyle>
            <a:lvl1pPr>
              <a:defRPr sz="3000">
                <a:solidFill>
                  <a:schemeClr val="bg1"/>
                </a:solidFill>
              </a:defRPr>
            </a:lvl1pPr>
          </a:lstStyle>
          <a:p>
            <a:r>
              <a:rPr lang="en-US"/>
              <a:t>Click to edit Master title style</a:t>
            </a:r>
            <a:endParaRPr lang="en-GB" dirty="0"/>
          </a:p>
        </p:txBody>
      </p:sp>
      <p:sp>
        <p:nvSpPr>
          <p:cNvPr id="26" name="Slide Number Placeholder 19">
            <a:extLst>
              <a:ext uri="{FF2B5EF4-FFF2-40B4-BE49-F238E27FC236}">
                <a16:creationId xmlns:a16="http://schemas.microsoft.com/office/drawing/2014/main" id="{B76FD66E-F2E0-4506-9E24-FA07F2905AC2}"/>
              </a:ext>
            </a:extLst>
          </p:cNvPr>
          <p:cNvSpPr txBox="1">
            <a:spLocks/>
          </p:cNvSpPr>
          <p:nvPr userDrawn="1"/>
        </p:nvSpPr>
        <p:spPr>
          <a:xfrm>
            <a:off x="508617" y="464776"/>
            <a:ext cx="298800" cy="298800"/>
          </a:xfrm>
          <a:prstGeom prst="diamond">
            <a:avLst/>
          </a:prstGeom>
          <a:solidFill>
            <a:schemeClr val="bg1"/>
          </a:solidFill>
          <a:ln w="6350">
            <a:noFill/>
          </a:ln>
        </p:spPr>
        <p:txBody>
          <a:bodyPr lIns="0" tIns="0" rIns="0" bIns="0" anchor="ctr">
            <a:normAutofit/>
          </a:bodyPr>
          <a:lstStyle>
            <a:defPPr>
              <a:defRPr lang="en-US"/>
            </a:defPPr>
            <a:lvl1pPr marL="0" algn="l" defTabSz="914400" rtl="0" eaLnBrk="1" latinLnBrk="0" hangingPunct="1">
              <a:defRPr lang="en-GB" sz="6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B1E490F-FD82-4B1E-801E-1F76D93912BF}" type="slidenum">
              <a:rPr lang="en-GB" sz="700" b="0" smtClean="0">
                <a:solidFill>
                  <a:schemeClr val="tx1"/>
                </a:solidFill>
              </a:rPr>
              <a:pPr algn="ctr"/>
              <a:t>‹#›</a:t>
            </a:fld>
            <a:endParaRPr lang="en-GB" sz="900" b="0" dirty="0">
              <a:solidFill>
                <a:schemeClr val="tx1"/>
              </a:solidFill>
            </a:endParaRPr>
          </a:p>
        </p:txBody>
      </p:sp>
      <p:sp>
        <p:nvSpPr>
          <p:cNvPr id="28" name="Diamond 27">
            <a:extLst>
              <a:ext uri="{FF2B5EF4-FFF2-40B4-BE49-F238E27FC236}">
                <a16:creationId xmlns:a16="http://schemas.microsoft.com/office/drawing/2014/main" id="{102AEEAC-CD75-4062-8ECA-FE0E13CCC296}"/>
              </a:ext>
            </a:extLst>
          </p:cNvPr>
          <p:cNvSpPr/>
          <p:nvPr userDrawn="1"/>
        </p:nvSpPr>
        <p:spPr>
          <a:xfrm>
            <a:off x="7334299" y="1448344"/>
            <a:ext cx="3977167" cy="3979142"/>
          </a:xfrm>
          <a:prstGeom prst="diamond">
            <a:avLst/>
          </a:prstGeom>
          <a:solidFill>
            <a:srgbClr val="EAE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 Placeholder 3">
            <a:extLst>
              <a:ext uri="{FF2B5EF4-FFF2-40B4-BE49-F238E27FC236}">
                <a16:creationId xmlns:a16="http://schemas.microsoft.com/office/drawing/2014/main" id="{8B578665-631F-4D76-9561-515FE323FACD}"/>
              </a:ext>
            </a:extLst>
          </p:cNvPr>
          <p:cNvSpPr>
            <a:spLocks noGrp="1"/>
          </p:cNvSpPr>
          <p:nvPr>
            <p:ph type="body" sz="half" idx="15" hasCustomPrompt="1"/>
          </p:nvPr>
        </p:nvSpPr>
        <p:spPr>
          <a:xfrm>
            <a:off x="7625940" y="1740130"/>
            <a:ext cx="3393884" cy="3395571"/>
          </a:xfrm>
        </p:spPr>
        <p:txBody>
          <a:bodyPr anchor="ctr">
            <a:normAutofit/>
          </a:bodyPr>
          <a:lstStyle>
            <a:lvl1pPr marL="0" indent="0" algn="ctr">
              <a:lnSpc>
                <a:spcPct val="100000"/>
              </a:lnSpc>
              <a:spcAft>
                <a:spcPts val="0"/>
              </a:spcAft>
              <a:buNone/>
              <a:defRPr sz="96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31" name="Text Placeholder 9">
            <a:extLst>
              <a:ext uri="{FF2B5EF4-FFF2-40B4-BE49-F238E27FC236}">
                <a16:creationId xmlns:a16="http://schemas.microsoft.com/office/drawing/2014/main" id="{872D8B84-3F3D-4CEB-818B-43CDFBC3D9EB}"/>
              </a:ext>
            </a:extLst>
          </p:cNvPr>
          <p:cNvSpPr>
            <a:spLocks noGrp="1"/>
          </p:cNvSpPr>
          <p:nvPr>
            <p:ph type="body" sz="quarter" idx="16"/>
          </p:nvPr>
        </p:nvSpPr>
        <p:spPr>
          <a:xfrm>
            <a:off x="1844673" y="2286010"/>
            <a:ext cx="5073651" cy="2087554"/>
          </a:xfrm>
        </p:spPr>
        <p:txBody>
          <a:bodyPr anchor="b"/>
          <a:lstStyle>
            <a:lvl1pPr marL="0" indent="0">
              <a:lnSpc>
                <a:spcPct val="110000"/>
              </a:lnSpc>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9" name="Picture 8" descr="Logo&#10;&#10;Description automatically generated">
            <a:extLst>
              <a:ext uri="{FF2B5EF4-FFF2-40B4-BE49-F238E27FC236}">
                <a16:creationId xmlns:a16="http://schemas.microsoft.com/office/drawing/2014/main" id="{ED8CEAA8-5306-4635-8F7E-1A7CBA5E49F5}"/>
              </a:ext>
            </a:extLst>
          </p:cNvPr>
          <p:cNvPicPr>
            <a:picLocks noChangeAspect="1"/>
          </p:cNvPicPr>
          <p:nvPr userDrawn="1">
            <p:custDataLst>
              <p:tags r:id="rId1"/>
            </p:custDataLst>
          </p:nvPr>
        </p:nvPicPr>
        <p:blipFill>
          <a:blip r:embed="rId3"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cxnSp>
        <p:nvCxnSpPr>
          <p:cNvPr id="10" name="Straight Connector 9">
            <a:extLst>
              <a:ext uri="{FF2B5EF4-FFF2-40B4-BE49-F238E27FC236}">
                <a16:creationId xmlns:a16="http://schemas.microsoft.com/office/drawing/2014/main" id="{CDA8064A-9046-44A5-AB53-DB38D2E5842F}"/>
              </a:ext>
            </a:extLst>
          </p:cNvPr>
          <p:cNvCxnSpPr>
            <a:cxnSpLocks/>
          </p:cNvCxnSpPr>
          <p:nvPr userDrawn="1"/>
        </p:nvCxnSpPr>
        <p:spPr>
          <a:xfrm>
            <a:off x="658017" y="918369"/>
            <a:ext cx="0" cy="5021263"/>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KFStrapline_White"/>
          <p:cNvPicPr>
            <a:picLocks noChangeAspect="1"/>
          </p:cNvPicPr>
          <p:nvPr userDrawn="1"/>
        </p:nvPicPr>
        <p:blipFill>
          <a:blip r:embed="rId4"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1272107154"/>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3861">
          <p15:clr>
            <a:srgbClr val="FBAE40"/>
          </p15:clr>
        </p15:guide>
        <p15:guide id="4" orient="horz" pos="37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1AE061-C087-455D-AD30-E43C18B3E368}" type="datetimeFigureOut">
              <a:rPr lang="en-GB" smtClean="0"/>
              <a:t>15/07/2022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CA96D5-4C28-4018-A80C-D73B51A2F1B9}" type="slidenum">
              <a:rPr lang="en-GB" smtClean="0"/>
              <a:t>‹#›</a:t>
            </a:fld>
            <a:endParaRPr lang="en-GB"/>
          </a:p>
        </p:txBody>
      </p:sp>
    </p:spTree>
    <p:extLst>
      <p:ext uri="{BB962C8B-B14F-4D97-AF65-F5344CB8AC3E}">
        <p14:creationId xmlns:p14="http://schemas.microsoft.com/office/powerpoint/2010/main" val="388643299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ext and One Stat Green on Tan">
    <p:bg>
      <p:bgPr>
        <a:solidFill>
          <a:srgbClr val="EAE8E1"/>
        </a:solidFill>
        <a:effectLst/>
      </p:bgPr>
    </p:bg>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FB1A8A8B-21A2-4E8E-8779-2E73AD358352}"/>
              </a:ext>
            </a:extLst>
          </p:cNvPr>
          <p:cNvCxnSpPr>
            <a:cxnSpLocks/>
          </p:cNvCxnSpPr>
          <p:nvPr userDrawn="1"/>
        </p:nvCxnSpPr>
        <p:spPr>
          <a:xfrm>
            <a:off x="1844674" y="4714471"/>
            <a:ext cx="7145322"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4" y="397109"/>
            <a:ext cx="7775576" cy="848824"/>
          </a:xfrm>
        </p:spPr>
        <p:txBody>
          <a:bodyPr anchor="t"/>
          <a:lstStyle>
            <a:lvl1pPr>
              <a:defRPr sz="3000">
                <a:solidFill>
                  <a:schemeClr val="tx1"/>
                </a:solidFill>
              </a:defRPr>
            </a:lvl1pPr>
          </a:lstStyle>
          <a:p>
            <a:r>
              <a:rPr lang="en-US"/>
              <a:t>Click to edit Master title style</a:t>
            </a:r>
            <a:endParaRPr lang="en-GB" dirty="0"/>
          </a:p>
        </p:txBody>
      </p:sp>
      <p:sp>
        <p:nvSpPr>
          <p:cNvPr id="28" name="Diamond 27">
            <a:extLst>
              <a:ext uri="{FF2B5EF4-FFF2-40B4-BE49-F238E27FC236}">
                <a16:creationId xmlns:a16="http://schemas.microsoft.com/office/drawing/2014/main" id="{102AEEAC-CD75-4062-8ECA-FE0E13CCC296}"/>
              </a:ext>
            </a:extLst>
          </p:cNvPr>
          <p:cNvSpPr/>
          <p:nvPr userDrawn="1"/>
        </p:nvSpPr>
        <p:spPr>
          <a:xfrm>
            <a:off x="7334299" y="1448344"/>
            <a:ext cx="3977167" cy="3979142"/>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 Placeholder 3">
            <a:extLst>
              <a:ext uri="{FF2B5EF4-FFF2-40B4-BE49-F238E27FC236}">
                <a16:creationId xmlns:a16="http://schemas.microsoft.com/office/drawing/2014/main" id="{8B578665-631F-4D76-9561-515FE323FACD}"/>
              </a:ext>
            </a:extLst>
          </p:cNvPr>
          <p:cNvSpPr>
            <a:spLocks noGrp="1"/>
          </p:cNvSpPr>
          <p:nvPr>
            <p:ph type="body" sz="half" idx="15" hasCustomPrompt="1"/>
          </p:nvPr>
        </p:nvSpPr>
        <p:spPr>
          <a:xfrm>
            <a:off x="7625940" y="1740130"/>
            <a:ext cx="3393884" cy="3395571"/>
          </a:xfrm>
        </p:spPr>
        <p:txBody>
          <a:bodyPr anchor="ctr">
            <a:normAutofit/>
          </a:bodyPr>
          <a:lstStyle>
            <a:lvl1pPr marL="0" indent="0" algn="ctr">
              <a:lnSpc>
                <a:spcPct val="100000"/>
              </a:lnSpc>
              <a:spcAft>
                <a:spcPts val="0"/>
              </a:spcAft>
              <a:buNone/>
              <a:defRPr sz="96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31" name="Text Placeholder 9">
            <a:extLst>
              <a:ext uri="{FF2B5EF4-FFF2-40B4-BE49-F238E27FC236}">
                <a16:creationId xmlns:a16="http://schemas.microsoft.com/office/drawing/2014/main" id="{872D8B84-3F3D-4CEB-818B-43CDFBC3D9EB}"/>
              </a:ext>
            </a:extLst>
          </p:cNvPr>
          <p:cNvSpPr>
            <a:spLocks noGrp="1"/>
          </p:cNvSpPr>
          <p:nvPr>
            <p:ph type="body" sz="quarter" idx="16"/>
          </p:nvPr>
        </p:nvSpPr>
        <p:spPr>
          <a:xfrm>
            <a:off x="1844673" y="2286010"/>
            <a:ext cx="5073651" cy="2087554"/>
          </a:xfrm>
        </p:spPr>
        <p:txBody>
          <a:bodyPr anchor="b"/>
          <a:lstStyle>
            <a:lvl1pPr marL="0" indent="0">
              <a:lnSpc>
                <a:spcPct val="110000"/>
              </a:lnSpc>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88151242"/>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3861">
          <p15:clr>
            <a:srgbClr val="FBAE40"/>
          </p15:clr>
        </p15:guide>
        <p15:guide id="4" orient="horz" pos="3744">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Text and One Stat Green on Tan">
    <p:bg>
      <p:bgPr>
        <a:solidFill>
          <a:srgbClr val="FFFFFF"/>
        </a:solidFill>
        <a:effectLst/>
      </p:bgPr>
    </p:bg>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FB1A8A8B-21A2-4E8E-8779-2E73AD358352}"/>
              </a:ext>
            </a:extLst>
          </p:cNvPr>
          <p:cNvCxnSpPr>
            <a:cxnSpLocks/>
          </p:cNvCxnSpPr>
          <p:nvPr userDrawn="1"/>
        </p:nvCxnSpPr>
        <p:spPr>
          <a:xfrm>
            <a:off x="1844674" y="4714471"/>
            <a:ext cx="7145322"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4" y="397109"/>
            <a:ext cx="7775576" cy="848824"/>
          </a:xfrm>
        </p:spPr>
        <p:txBody>
          <a:bodyPr anchor="t"/>
          <a:lstStyle>
            <a:lvl1pPr>
              <a:defRPr sz="3000">
                <a:solidFill>
                  <a:schemeClr val="tx1"/>
                </a:solidFill>
              </a:defRPr>
            </a:lvl1pPr>
          </a:lstStyle>
          <a:p>
            <a:r>
              <a:rPr lang="en-US"/>
              <a:t>Click to edit Master title style</a:t>
            </a:r>
            <a:endParaRPr lang="en-GB" dirty="0"/>
          </a:p>
        </p:txBody>
      </p:sp>
      <p:sp>
        <p:nvSpPr>
          <p:cNvPr id="28" name="Diamond 27">
            <a:extLst>
              <a:ext uri="{FF2B5EF4-FFF2-40B4-BE49-F238E27FC236}">
                <a16:creationId xmlns:a16="http://schemas.microsoft.com/office/drawing/2014/main" id="{102AEEAC-CD75-4062-8ECA-FE0E13CCC296}"/>
              </a:ext>
            </a:extLst>
          </p:cNvPr>
          <p:cNvSpPr/>
          <p:nvPr userDrawn="1"/>
        </p:nvSpPr>
        <p:spPr>
          <a:xfrm>
            <a:off x="7334299" y="1448344"/>
            <a:ext cx="3977167" cy="3979142"/>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 Placeholder 3">
            <a:extLst>
              <a:ext uri="{FF2B5EF4-FFF2-40B4-BE49-F238E27FC236}">
                <a16:creationId xmlns:a16="http://schemas.microsoft.com/office/drawing/2014/main" id="{8B578665-631F-4D76-9561-515FE323FACD}"/>
              </a:ext>
            </a:extLst>
          </p:cNvPr>
          <p:cNvSpPr>
            <a:spLocks noGrp="1"/>
          </p:cNvSpPr>
          <p:nvPr>
            <p:ph type="body" sz="half" idx="15" hasCustomPrompt="1"/>
          </p:nvPr>
        </p:nvSpPr>
        <p:spPr>
          <a:xfrm>
            <a:off x="7625940" y="1740130"/>
            <a:ext cx="3393884" cy="3395571"/>
          </a:xfrm>
        </p:spPr>
        <p:txBody>
          <a:bodyPr anchor="ctr">
            <a:normAutofit/>
          </a:bodyPr>
          <a:lstStyle>
            <a:lvl1pPr marL="0" indent="0" algn="ctr">
              <a:lnSpc>
                <a:spcPct val="100000"/>
              </a:lnSpc>
              <a:spcAft>
                <a:spcPts val="0"/>
              </a:spcAft>
              <a:buNone/>
              <a:defRPr sz="96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31" name="Text Placeholder 9">
            <a:extLst>
              <a:ext uri="{FF2B5EF4-FFF2-40B4-BE49-F238E27FC236}">
                <a16:creationId xmlns:a16="http://schemas.microsoft.com/office/drawing/2014/main" id="{872D8B84-3F3D-4CEB-818B-43CDFBC3D9EB}"/>
              </a:ext>
            </a:extLst>
          </p:cNvPr>
          <p:cNvSpPr>
            <a:spLocks noGrp="1"/>
          </p:cNvSpPr>
          <p:nvPr>
            <p:ph type="body" sz="quarter" idx="16"/>
          </p:nvPr>
        </p:nvSpPr>
        <p:spPr>
          <a:xfrm>
            <a:off x="1844673" y="2286010"/>
            <a:ext cx="5073651" cy="2087554"/>
          </a:xfrm>
        </p:spPr>
        <p:txBody>
          <a:bodyPr anchor="b"/>
          <a:lstStyle>
            <a:lvl1pPr marL="0" indent="0">
              <a:lnSpc>
                <a:spcPct val="110000"/>
              </a:lnSpc>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900816669"/>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3861">
          <p15:clr>
            <a:srgbClr val="FBAE40"/>
          </p15:clr>
        </p15:guide>
        <p15:guide id="4" orient="horz" pos="3744">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ext and One Stat Orange on White">
    <p:bg>
      <p:bgPr>
        <a:solidFill>
          <a:srgbClr val="FFFFFF"/>
        </a:solidFill>
        <a:effectLst/>
      </p:bgPr>
    </p:bg>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FB1A8A8B-21A2-4E8E-8779-2E73AD358352}"/>
              </a:ext>
            </a:extLst>
          </p:cNvPr>
          <p:cNvCxnSpPr>
            <a:cxnSpLocks/>
          </p:cNvCxnSpPr>
          <p:nvPr userDrawn="1"/>
        </p:nvCxnSpPr>
        <p:spPr>
          <a:xfrm>
            <a:off x="1844674" y="4714471"/>
            <a:ext cx="7145322"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4" y="397109"/>
            <a:ext cx="7775576" cy="848824"/>
          </a:xfrm>
        </p:spPr>
        <p:txBody>
          <a:bodyPr anchor="t"/>
          <a:lstStyle>
            <a:lvl1pPr>
              <a:defRPr sz="3000">
                <a:solidFill>
                  <a:schemeClr val="tx1"/>
                </a:solidFill>
              </a:defRPr>
            </a:lvl1pPr>
          </a:lstStyle>
          <a:p>
            <a:r>
              <a:rPr lang="en-US"/>
              <a:t>Click to edit Master title style</a:t>
            </a:r>
            <a:endParaRPr lang="en-GB" dirty="0"/>
          </a:p>
        </p:txBody>
      </p:sp>
      <p:sp>
        <p:nvSpPr>
          <p:cNvPr id="28" name="Diamond 27">
            <a:extLst>
              <a:ext uri="{FF2B5EF4-FFF2-40B4-BE49-F238E27FC236}">
                <a16:creationId xmlns:a16="http://schemas.microsoft.com/office/drawing/2014/main" id="{102AEEAC-CD75-4062-8ECA-FE0E13CCC296}"/>
              </a:ext>
            </a:extLst>
          </p:cNvPr>
          <p:cNvSpPr/>
          <p:nvPr userDrawn="1"/>
        </p:nvSpPr>
        <p:spPr>
          <a:xfrm>
            <a:off x="7334299" y="1448344"/>
            <a:ext cx="3977167" cy="3979142"/>
          </a:xfrm>
          <a:prstGeom prst="diamond">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 Placeholder 3">
            <a:extLst>
              <a:ext uri="{FF2B5EF4-FFF2-40B4-BE49-F238E27FC236}">
                <a16:creationId xmlns:a16="http://schemas.microsoft.com/office/drawing/2014/main" id="{8B578665-631F-4D76-9561-515FE323FACD}"/>
              </a:ext>
            </a:extLst>
          </p:cNvPr>
          <p:cNvSpPr>
            <a:spLocks noGrp="1"/>
          </p:cNvSpPr>
          <p:nvPr>
            <p:ph type="body" sz="half" idx="15" hasCustomPrompt="1"/>
          </p:nvPr>
        </p:nvSpPr>
        <p:spPr>
          <a:xfrm>
            <a:off x="7625940" y="1740130"/>
            <a:ext cx="3393884" cy="3395571"/>
          </a:xfrm>
        </p:spPr>
        <p:txBody>
          <a:bodyPr anchor="ctr">
            <a:normAutofit/>
          </a:bodyPr>
          <a:lstStyle>
            <a:lvl1pPr marL="0" indent="0" algn="ctr">
              <a:lnSpc>
                <a:spcPct val="100000"/>
              </a:lnSpc>
              <a:spcAft>
                <a:spcPts val="0"/>
              </a:spcAft>
              <a:buNone/>
              <a:defRPr sz="96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31" name="Text Placeholder 9">
            <a:extLst>
              <a:ext uri="{FF2B5EF4-FFF2-40B4-BE49-F238E27FC236}">
                <a16:creationId xmlns:a16="http://schemas.microsoft.com/office/drawing/2014/main" id="{872D8B84-3F3D-4CEB-818B-43CDFBC3D9EB}"/>
              </a:ext>
            </a:extLst>
          </p:cNvPr>
          <p:cNvSpPr>
            <a:spLocks noGrp="1"/>
          </p:cNvSpPr>
          <p:nvPr>
            <p:ph type="body" sz="quarter" idx="16"/>
          </p:nvPr>
        </p:nvSpPr>
        <p:spPr>
          <a:xfrm>
            <a:off x="1844673" y="2286010"/>
            <a:ext cx="5073651" cy="2087554"/>
          </a:xfrm>
        </p:spPr>
        <p:txBody>
          <a:bodyPr anchor="b"/>
          <a:lstStyle>
            <a:lvl1pPr marL="0" indent="0">
              <a:lnSpc>
                <a:spcPct val="110000"/>
              </a:lnSpc>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915825898"/>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3861">
          <p15:clr>
            <a:srgbClr val="FBAE40"/>
          </p15:clr>
        </p15:guide>
        <p15:guide id="4" orient="horz" pos="3744">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ext and One Stat Teal on White">
    <p:bg>
      <p:bgPr>
        <a:solidFill>
          <a:srgbClr val="FFFFFF"/>
        </a:solidFill>
        <a:effectLst/>
      </p:bgPr>
    </p:bg>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FB1A8A8B-21A2-4E8E-8779-2E73AD358352}"/>
              </a:ext>
            </a:extLst>
          </p:cNvPr>
          <p:cNvCxnSpPr>
            <a:cxnSpLocks/>
          </p:cNvCxnSpPr>
          <p:nvPr userDrawn="1"/>
        </p:nvCxnSpPr>
        <p:spPr>
          <a:xfrm>
            <a:off x="1844674" y="4714471"/>
            <a:ext cx="7145322"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4" y="397109"/>
            <a:ext cx="7775576" cy="848824"/>
          </a:xfrm>
        </p:spPr>
        <p:txBody>
          <a:bodyPr anchor="t"/>
          <a:lstStyle>
            <a:lvl1pPr>
              <a:defRPr sz="3000">
                <a:solidFill>
                  <a:schemeClr val="tx1"/>
                </a:solidFill>
              </a:defRPr>
            </a:lvl1pPr>
          </a:lstStyle>
          <a:p>
            <a:r>
              <a:rPr lang="en-US"/>
              <a:t>Click to edit Master title style</a:t>
            </a:r>
            <a:endParaRPr lang="en-GB" dirty="0"/>
          </a:p>
        </p:txBody>
      </p:sp>
      <p:sp>
        <p:nvSpPr>
          <p:cNvPr id="28" name="Diamond 27">
            <a:extLst>
              <a:ext uri="{FF2B5EF4-FFF2-40B4-BE49-F238E27FC236}">
                <a16:creationId xmlns:a16="http://schemas.microsoft.com/office/drawing/2014/main" id="{102AEEAC-CD75-4062-8ECA-FE0E13CCC296}"/>
              </a:ext>
            </a:extLst>
          </p:cNvPr>
          <p:cNvSpPr/>
          <p:nvPr userDrawn="1"/>
        </p:nvSpPr>
        <p:spPr>
          <a:xfrm>
            <a:off x="7334299" y="1448344"/>
            <a:ext cx="3977167" cy="3979142"/>
          </a:xfrm>
          <a:prstGeom prst="diamond">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 Placeholder 3">
            <a:extLst>
              <a:ext uri="{FF2B5EF4-FFF2-40B4-BE49-F238E27FC236}">
                <a16:creationId xmlns:a16="http://schemas.microsoft.com/office/drawing/2014/main" id="{8B578665-631F-4D76-9561-515FE323FACD}"/>
              </a:ext>
            </a:extLst>
          </p:cNvPr>
          <p:cNvSpPr>
            <a:spLocks noGrp="1"/>
          </p:cNvSpPr>
          <p:nvPr>
            <p:ph type="body" sz="half" idx="15" hasCustomPrompt="1"/>
          </p:nvPr>
        </p:nvSpPr>
        <p:spPr>
          <a:xfrm>
            <a:off x="7625940" y="1740130"/>
            <a:ext cx="3393884" cy="3395571"/>
          </a:xfrm>
        </p:spPr>
        <p:txBody>
          <a:bodyPr anchor="ctr">
            <a:normAutofit/>
          </a:bodyPr>
          <a:lstStyle>
            <a:lvl1pPr marL="0" indent="0" algn="ctr">
              <a:lnSpc>
                <a:spcPct val="100000"/>
              </a:lnSpc>
              <a:spcAft>
                <a:spcPts val="0"/>
              </a:spcAft>
              <a:buNone/>
              <a:defRPr sz="96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31" name="Text Placeholder 9">
            <a:extLst>
              <a:ext uri="{FF2B5EF4-FFF2-40B4-BE49-F238E27FC236}">
                <a16:creationId xmlns:a16="http://schemas.microsoft.com/office/drawing/2014/main" id="{872D8B84-3F3D-4CEB-818B-43CDFBC3D9EB}"/>
              </a:ext>
            </a:extLst>
          </p:cNvPr>
          <p:cNvSpPr>
            <a:spLocks noGrp="1"/>
          </p:cNvSpPr>
          <p:nvPr>
            <p:ph type="body" sz="quarter" idx="16"/>
          </p:nvPr>
        </p:nvSpPr>
        <p:spPr>
          <a:xfrm>
            <a:off x="1844673" y="2286010"/>
            <a:ext cx="5073651" cy="2087554"/>
          </a:xfrm>
        </p:spPr>
        <p:txBody>
          <a:bodyPr anchor="b"/>
          <a:lstStyle>
            <a:lvl1pPr marL="0" indent="0">
              <a:lnSpc>
                <a:spcPct val="110000"/>
              </a:lnSpc>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3052433"/>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3861">
          <p15:clr>
            <a:srgbClr val="FBAE40"/>
          </p15:clr>
        </p15:guide>
        <p15:guide id="4" orient="horz" pos="3744">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ext and One Stat Burgundy on White">
    <p:bg>
      <p:bgPr>
        <a:solidFill>
          <a:srgbClr val="FFFFFF"/>
        </a:solidFill>
        <a:effectLst/>
      </p:bgPr>
    </p:bg>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FB1A8A8B-21A2-4E8E-8779-2E73AD358352}"/>
              </a:ext>
            </a:extLst>
          </p:cNvPr>
          <p:cNvCxnSpPr>
            <a:cxnSpLocks/>
          </p:cNvCxnSpPr>
          <p:nvPr userDrawn="1"/>
        </p:nvCxnSpPr>
        <p:spPr>
          <a:xfrm>
            <a:off x="1844674" y="4714471"/>
            <a:ext cx="7145322"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4" y="397109"/>
            <a:ext cx="7775576" cy="848824"/>
          </a:xfrm>
        </p:spPr>
        <p:txBody>
          <a:bodyPr anchor="t"/>
          <a:lstStyle>
            <a:lvl1pPr>
              <a:defRPr sz="3000">
                <a:solidFill>
                  <a:schemeClr val="tx1"/>
                </a:solidFill>
              </a:defRPr>
            </a:lvl1pPr>
          </a:lstStyle>
          <a:p>
            <a:r>
              <a:rPr lang="en-US"/>
              <a:t>Click to edit Master title style</a:t>
            </a:r>
            <a:endParaRPr lang="en-GB" dirty="0"/>
          </a:p>
        </p:txBody>
      </p:sp>
      <p:sp>
        <p:nvSpPr>
          <p:cNvPr id="28" name="Diamond 27">
            <a:extLst>
              <a:ext uri="{FF2B5EF4-FFF2-40B4-BE49-F238E27FC236}">
                <a16:creationId xmlns:a16="http://schemas.microsoft.com/office/drawing/2014/main" id="{102AEEAC-CD75-4062-8ECA-FE0E13CCC296}"/>
              </a:ext>
            </a:extLst>
          </p:cNvPr>
          <p:cNvSpPr/>
          <p:nvPr userDrawn="1"/>
        </p:nvSpPr>
        <p:spPr>
          <a:xfrm>
            <a:off x="7334299" y="1448344"/>
            <a:ext cx="3977167" cy="3979142"/>
          </a:xfrm>
          <a:prstGeom prst="diamond">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 Placeholder 3">
            <a:extLst>
              <a:ext uri="{FF2B5EF4-FFF2-40B4-BE49-F238E27FC236}">
                <a16:creationId xmlns:a16="http://schemas.microsoft.com/office/drawing/2014/main" id="{8B578665-631F-4D76-9561-515FE323FACD}"/>
              </a:ext>
            </a:extLst>
          </p:cNvPr>
          <p:cNvSpPr>
            <a:spLocks noGrp="1"/>
          </p:cNvSpPr>
          <p:nvPr>
            <p:ph type="body" sz="half" idx="15" hasCustomPrompt="1"/>
          </p:nvPr>
        </p:nvSpPr>
        <p:spPr>
          <a:xfrm>
            <a:off x="7625940" y="1740130"/>
            <a:ext cx="3393884" cy="3395571"/>
          </a:xfrm>
        </p:spPr>
        <p:txBody>
          <a:bodyPr anchor="ctr">
            <a:normAutofit/>
          </a:bodyPr>
          <a:lstStyle>
            <a:lvl1pPr marL="0" indent="0" algn="ctr">
              <a:lnSpc>
                <a:spcPct val="100000"/>
              </a:lnSpc>
              <a:spcAft>
                <a:spcPts val="0"/>
              </a:spcAft>
              <a:buNone/>
              <a:defRPr sz="96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31" name="Text Placeholder 9">
            <a:extLst>
              <a:ext uri="{FF2B5EF4-FFF2-40B4-BE49-F238E27FC236}">
                <a16:creationId xmlns:a16="http://schemas.microsoft.com/office/drawing/2014/main" id="{872D8B84-3F3D-4CEB-818B-43CDFBC3D9EB}"/>
              </a:ext>
            </a:extLst>
          </p:cNvPr>
          <p:cNvSpPr>
            <a:spLocks noGrp="1"/>
          </p:cNvSpPr>
          <p:nvPr>
            <p:ph type="body" sz="quarter" idx="16"/>
          </p:nvPr>
        </p:nvSpPr>
        <p:spPr>
          <a:xfrm>
            <a:off x="1844673" y="2286010"/>
            <a:ext cx="5073651" cy="2087554"/>
          </a:xfrm>
        </p:spPr>
        <p:txBody>
          <a:bodyPr anchor="b"/>
          <a:lstStyle>
            <a:lvl1pPr marL="0" indent="0">
              <a:lnSpc>
                <a:spcPct val="110000"/>
              </a:lnSpc>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098031857"/>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3861">
          <p15:clr>
            <a:srgbClr val="FBAE40"/>
          </p15:clr>
        </p15:guide>
        <p15:guide id="4" orient="horz" pos="3744">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Four Diagonal Stats Tan on Green">
    <p:bg>
      <p:bgPr>
        <a:solidFill>
          <a:srgbClr val="064F50"/>
        </a:solidFill>
        <a:effectLst/>
      </p:bgPr>
    </p:bg>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559ADC49-1E3C-4648-97CC-A2EBD3935D76}"/>
              </a:ext>
            </a:extLst>
          </p:cNvPr>
          <p:cNvCxnSpPr>
            <a:cxnSpLocks/>
          </p:cNvCxnSpPr>
          <p:nvPr userDrawn="1"/>
        </p:nvCxnSpPr>
        <p:spPr>
          <a:xfrm>
            <a:off x="1396572" y="2684490"/>
            <a:ext cx="2736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D27A010-28C0-4F19-968E-CA426071571C}"/>
              </a:ext>
            </a:extLst>
          </p:cNvPr>
          <p:cNvCxnSpPr>
            <a:cxnSpLocks/>
          </p:cNvCxnSpPr>
          <p:nvPr userDrawn="1"/>
        </p:nvCxnSpPr>
        <p:spPr>
          <a:xfrm>
            <a:off x="2783995" y="5094088"/>
            <a:ext cx="2736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395289"/>
            <a:ext cx="7775571" cy="859168"/>
          </a:xfrm>
        </p:spPr>
        <p:txBody>
          <a:bodyPr anchor="t"/>
          <a:lstStyle>
            <a:lvl1pPr>
              <a:defRPr sz="3000">
                <a:solidFill>
                  <a:schemeClr val="bg1"/>
                </a:solidFill>
              </a:defRPr>
            </a:lvl1pPr>
          </a:lstStyle>
          <a:p>
            <a:r>
              <a:rPr lang="en-US"/>
              <a:t>Click to edit Master title style</a:t>
            </a:r>
            <a:endParaRPr lang="en-GB" dirty="0"/>
          </a:p>
        </p:txBody>
      </p:sp>
      <p:sp>
        <p:nvSpPr>
          <p:cNvPr id="26" name="Slide Number Placeholder 19">
            <a:extLst>
              <a:ext uri="{FF2B5EF4-FFF2-40B4-BE49-F238E27FC236}">
                <a16:creationId xmlns:a16="http://schemas.microsoft.com/office/drawing/2014/main" id="{B76FD66E-F2E0-4506-9E24-FA07F2905AC2}"/>
              </a:ext>
            </a:extLst>
          </p:cNvPr>
          <p:cNvSpPr txBox="1">
            <a:spLocks/>
          </p:cNvSpPr>
          <p:nvPr userDrawn="1"/>
        </p:nvSpPr>
        <p:spPr>
          <a:xfrm>
            <a:off x="508617" y="464776"/>
            <a:ext cx="298800" cy="298800"/>
          </a:xfrm>
          <a:prstGeom prst="diamond">
            <a:avLst/>
          </a:prstGeom>
          <a:solidFill>
            <a:schemeClr val="bg1"/>
          </a:solidFill>
          <a:ln w="6350">
            <a:noFill/>
          </a:ln>
        </p:spPr>
        <p:txBody>
          <a:bodyPr lIns="0" tIns="0" rIns="0" bIns="0" anchor="ctr">
            <a:normAutofit/>
          </a:bodyPr>
          <a:lstStyle>
            <a:defPPr>
              <a:defRPr lang="en-US"/>
            </a:defPPr>
            <a:lvl1pPr marL="0" algn="l" defTabSz="914400" rtl="0" eaLnBrk="1" latinLnBrk="0" hangingPunct="1">
              <a:defRPr lang="en-GB" sz="6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B1E490F-FD82-4B1E-801E-1F76D93912BF}" type="slidenum">
              <a:rPr lang="en-GB" sz="700" b="0" smtClean="0">
                <a:solidFill>
                  <a:schemeClr val="tx1"/>
                </a:solidFill>
              </a:rPr>
              <a:pPr algn="ctr"/>
              <a:t>‹#›</a:t>
            </a:fld>
            <a:endParaRPr lang="en-GB" sz="900" b="0" dirty="0">
              <a:solidFill>
                <a:schemeClr val="tx1"/>
              </a:solidFill>
            </a:endParaRPr>
          </a:p>
        </p:txBody>
      </p:sp>
      <p:sp>
        <p:nvSpPr>
          <p:cNvPr id="21" name="Diamond 20">
            <a:extLst>
              <a:ext uri="{FF2B5EF4-FFF2-40B4-BE49-F238E27FC236}">
                <a16:creationId xmlns:a16="http://schemas.microsoft.com/office/drawing/2014/main" id="{18AA065C-45DA-472A-9D3C-93AC8E67EFA3}"/>
              </a:ext>
            </a:extLst>
          </p:cNvPr>
          <p:cNvSpPr/>
          <p:nvPr userDrawn="1"/>
        </p:nvSpPr>
        <p:spPr>
          <a:xfrm>
            <a:off x="1121622" y="3808362"/>
            <a:ext cx="2152156" cy="2153226"/>
          </a:xfrm>
          <a:prstGeom prst="diamond">
            <a:avLst/>
          </a:prstGeom>
          <a:solidFill>
            <a:srgbClr val="EAE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 Placeholder 9">
            <a:extLst>
              <a:ext uri="{FF2B5EF4-FFF2-40B4-BE49-F238E27FC236}">
                <a16:creationId xmlns:a16="http://schemas.microsoft.com/office/drawing/2014/main" id="{9FA301DA-3613-41E1-8292-658C5BE0A2C6}"/>
              </a:ext>
            </a:extLst>
          </p:cNvPr>
          <p:cNvSpPr>
            <a:spLocks noGrp="1"/>
          </p:cNvSpPr>
          <p:nvPr>
            <p:ph type="body" sz="quarter" idx="18"/>
          </p:nvPr>
        </p:nvSpPr>
        <p:spPr>
          <a:xfrm>
            <a:off x="3387809" y="3849461"/>
            <a:ext cx="2132186" cy="1059221"/>
          </a:xfrm>
        </p:spPr>
        <p:txBody>
          <a:bodyPr anchor="b">
            <a:normAutofit/>
          </a:bodyPr>
          <a:lstStyle>
            <a:lvl1pPr marL="0" indent="0">
              <a:lnSpc>
                <a:spcPct val="110000"/>
              </a:lnSpc>
              <a:spcBef>
                <a:spcPts val="0"/>
              </a:spcBef>
              <a:spcAft>
                <a:spcPts val="60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5" name="Text Placeholder 9">
            <a:extLst>
              <a:ext uri="{FF2B5EF4-FFF2-40B4-BE49-F238E27FC236}">
                <a16:creationId xmlns:a16="http://schemas.microsoft.com/office/drawing/2014/main" id="{291BD150-9489-4B34-8F27-A8C107D05C57}"/>
              </a:ext>
            </a:extLst>
          </p:cNvPr>
          <p:cNvSpPr>
            <a:spLocks noGrp="1"/>
          </p:cNvSpPr>
          <p:nvPr>
            <p:ph type="body" sz="quarter" idx="20"/>
          </p:nvPr>
        </p:nvSpPr>
        <p:spPr>
          <a:xfrm>
            <a:off x="1396572" y="1439863"/>
            <a:ext cx="2132186" cy="1059221"/>
          </a:xfrm>
        </p:spPr>
        <p:txBody>
          <a:bodyPr anchor="b">
            <a:normAutofit/>
          </a:bodyPr>
          <a:lstStyle>
            <a:lvl1pPr marL="0" indent="0">
              <a:lnSpc>
                <a:spcPct val="110000"/>
              </a:lnSpc>
              <a:spcBef>
                <a:spcPts val="0"/>
              </a:spcBef>
              <a:spcAft>
                <a:spcPts val="60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
            <a:extLst>
              <a:ext uri="{FF2B5EF4-FFF2-40B4-BE49-F238E27FC236}">
                <a16:creationId xmlns:a16="http://schemas.microsoft.com/office/drawing/2014/main" id="{9201C2D2-DAB5-49D1-94F5-2FF1145CE7E2}"/>
              </a:ext>
            </a:extLst>
          </p:cNvPr>
          <p:cNvSpPr>
            <a:spLocks noGrp="1"/>
          </p:cNvSpPr>
          <p:nvPr>
            <p:ph type="body" sz="half" idx="17" hasCustomPrompt="1"/>
          </p:nvPr>
        </p:nvSpPr>
        <p:spPr>
          <a:xfrm>
            <a:off x="1354320" y="4041177"/>
            <a:ext cx="1686758" cy="1687596"/>
          </a:xfrm>
          <a:prstGeom prst="diamond">
            <a:avLst/>
          </a:prstGeom>
        </p:spPr>
        <p:txBody>
          <a:bodyPr wrap="none" anchor="ctr">
            <a:normAutofit/>
          </a:bodyPr>
          <a:lstStyle>
            <a:lvl1pPr marL="0" indent="0" algn="ctr">
              <a:lnSpc>
                <a:spcPct val="100000"/>
              </a:lnSpc>
              <a:spcBef>
                <a:spcPts val="0"/>
              </a:spcBef>
              <a:buNone/>
              <a:defRPr sz="40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32" name="Diamond 31">
            <a:extLst>
              <a:ext uri="{FF2B5EF4-FFF2-40B4-BE49-F238E27FC236}">
                <a16:creationId xmlns:a16="http://schemas.microsoft.com/office/drawing/2014/main" id="{0BF3C327-611E-4F08-8E5D-9D5A40A2BCDB}"/>
              </a:ext>
            </a:extLst>
          </p:cNvPr>
          <p:cNvSpPr/>
          <p:nvPr userDrawn="1"/>
        </p:nvSpPr>
        <p:spPr>
          <a:xfrm>
            <a:off x="3642789" y="1398764"/>
            <a:ext cx="2152156" cy="2153226"/>
          </a:xfrm>
          <a:prstGeom prst="diamond">
            <a:avLst/>
          </a:prstGeom>
          <a:solidFill>
            <a:srgbClr val="EAE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 Placeholder 3">
            <a:extLst>
              <a:ext uri="{FF2B5EF4-FFF2-40B4-BE49-F238E27FC236}">
                <a16:creationId xmlns:a16="http://schemas.microsoft.com/office/drawing/2014/main" id="{0D436EBE-CE53-445B-A982-36A5B8F05B82}"/>
              </a:ext>
            </a:extLst>
          </p:cNvPr>
          <p:cNvSpPr>
            <a:spLocks noGrp="1"/>
          </p:cNvSpPr>
          <p:nvPr>
            <p:ph type="body" sz="half" idx="19" hasCustomPrompt="1"/>
          </p:nvPr>
        </p:nvSpPr>
        <p:spPr>
          <a:xfrm>
            <a:off x="3875489" y="1631579"/>
            <a:ext cx="1686758" cy="1687596"/>
          </a:xfrm>
          <a:prstGeom prst="diamond">
            <a:avLst/>
          </a:prstGeom>
        </p:spPr>
        <p:txBody>
          <a:bodyPr wrap="none" anchor="ctr">
            <a:normAutofit/>
          </a:bodyPr>
          <a:lstStyle>
            <a:lvl1pPr marL="0" indent="0" algn="ctr">
              <a:lnSpc>
                <a:spcPct val="100000"/>
              </a:lnSpc>
              <a:spcBef>
                <a:spcPts val="0"/>
              </a:spcBef>
              <a:buNone/>
              <a:defRPr sz="40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36" name="Straight Connector 35">
            <a:extLst>
              <a:ext uri="{FF2B5EF4-FFF2-40B4-BE49-F238E27FC236}">
                <a16:creationId xmlns:a16="http://schemas.microsoft.com/office/drawing/2014/main" id="{14D9B71A-26DD-4BA3-A12A-D5341AA353AF}"/>
              </a:ext>
            </a:extLst>
          </p:cNvPr>
          <p:cNvCxnSpPr>
            <a:cxnSpLocks/>
          </p:cNvCxnSpPr>
          <p:nvPr userDrawn="1"/>
        </p:nvCxnSpPr>
        <p:spPr>
          <a:xfrm>
            <a:off x="6626503" y="2684490"/>
            <a:ext cx="2736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E8DC0E1-1C66-4589-9124-61F406EF0D8A}"/>
              </a:ext>
            </a:extLst>
          </p:cNvPr>
          <p:cNvCxnSpPr>
            <a:cxnSpLocks/>
          </p:cNvCxnSpPr>
          <p:nvPr userDrawn="1"/>
        </p:nvCxnSpPr>
        <p:spPr>
          <a:xfrm>
            <a:off x="8013926" y="5094088"/>
            <a:ext cx="2736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Diamond 37">
            <a:extLst>
              <a:ext uri="{FF2B5EF4-FFF2-40B4-BE49-F238E27FC236}">
                <a16:creationId xmlns:a16="http://schemas.microsoft.com/office/drawing/2014/main" id="{C3200DD8-1237-47C4-92F6-B48C91A374EF}"/>
              </a:ext>
            </a:extLst>
          </p:cNvPr>
          <p:cNvSpPr/>
          <p:nvPr userDrawn="1"/>
        </p:nvSpPr>
        <p:spPr>
          <a:xfrm>
            <a:off x="6351553" y="3808362"/>
            <a:ext cx="2152156" cy="2153226"/>
          </a:xfrm>
          <a:prstGeom prst="diamond">
            <a:avLst/>
          </a:prstGeom>
          <a:solidFill>
            <a:srgbClr val="EAE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 Placeholder 9">
            <a:extLst>
              <a:ext uri="{FF2B5EF4-FFF2-40B4-BE49-F238E27FC236}">
                <a16:creationId xmlns:a16="http://schemas.microsoft.com/office/drawing/2014/main" id="{9AE0DB58-70C6-4325-BD7C-7D77AA8BE6E5}"/>
              </a:ext>
            </a:extLst>
          </p:cNvPr>
          <p:cNvSpPr>
            <a:spLocks noGrp="1"/>
          </p:cNvSpPr>
          <p:nvPr>
            <p:ph type="body" sz="quarter" idx="21"/>
          </p:nvPr>
        </p:nvSpPr>
        <p:spPr>
          <a:xfrm>
            <a:off x="8617740" y="3849461"/>
            <a:ext cx="2132186" cy="1059221"/>
          </a:xfrm>
        </p:spPr>
        <p:txBody>
          <a:bodyPr anchor="b">
            <a:normAutofit/>
          </a:bodyPr>
          <a:lstStyle>
            <a:lvl1pPr marL="0" indent="0">
              <a:lnSpc>
                <a:spcPct val="110000"/>
              </a:lnSpc>
              <a:spcBef>
                <a:spcPts val="0"/>
              </a:spcBef>
              <a:spcAft>
                <a:spcPts val="60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9">
            <a:extLst>
              <a:ext uri="{FF2B5EF4-FFF2-40B4-BE49-F238E27FC236}">
                <a16:creationId xmlns:a16="http://schemas.microsoft.com/office/drawing/2014/main" id="{4277B748-F901-49B7-809D-BE11B8027C03}"/>
              </a:ext>
            </a:extLst>
          </p:cNvPr>
          <p:cNvSpPr>
            <a:spLocks noGrp="1"/>
          </p:cNvSpPr>
          <p:nvPr>
            <p:ph type="body" sz="quarter" idx="22"/>
          </p:nvPr>
        </p:nvSpPr>
        <p:spPr>
          <a:xfrm>
            <a:off x="6626503" y="1439863"/>
            <a:ext cx="2132186" cy="1059221"/>
          </a:xfrm>
        </p:spPr>
        <p:txBody>
          <a:bodyPr anchor="b">
            <a:normAutofit/>
          </a:bodyPr>
          <a:lstStyle>
            <a:lvl1pPr marL="0" indent="0">
              <a:lnSpc>
                <a:spcPct val="110000"/>
              </a:lnSpc>
              <a:spcBef>
                <a:spcPts val="0"/>
              </a:spcBef>
              <a:spcAft>
                <a:spcPts val="60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1" name="Text Placeholder 3">
            <a:extLst>
              <a:ext uri="{FF2B5EF4-FFF2-40B4-BE49-F238E27FC236}">
                <a16:creationId xmlns:a16="http://schemas.microsoft.com/office/drawing/2014/main" id="{D88FA852-E9F8-4222-9EB8-3AD028508207}"/>
              </a:ext>
            </a:extLst>
          </p:cNvPr>
          <p:cNvSpPr>
            <a:spLocks noGrp="1"/>
          </p:cNvSpPr>
          <p:nvPr>
            <p:ph type="body" sz="half" idx="23" hasCustomPrompt="1"/>
          </p:nvPr>
        </p:nvSpPr>
        <p:spPr>
          <a:xfrm>
            <a:off x="6584251" y="4041177"/>
            <a:ext cx="1686758" cy="1687596"/>
          </a:xfrm>
          <a:prstGeom prst="diamond">
            <a:avLst/>
          </a:prstGeom>
        </p:spPr>
        <p:txBody>
          <a:bodyPr wrap="none" anchor="ctr">
            <a:normAutofit/>
          </a:bodyPr>
          <a:lstStyle>
            <a:lvl1pPr marL="0" indent="0" algn="ctr">
              <a:lnSpc>
                <a:spcPct val="100000"/>
              </a:lnSpc>
              <a:spcBef>
                <a:spcPts val="0"/>
              </a:spcBef>
              <a:buNone/>
              <a:defRPr sz="40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42" name="Diamond 41">
            <a:extLst>
              <a:ext uri="{FF2B5EF4-FFF2-40B4-BE49-F238E27FC236}">
                <a16:creationId xmlns:a16="http://schemas.microsoft.com/office/drawing/2014/main" id="{8B7DA943-64AD-4B78-9365-5105C6402F59}"/>
              </a:ext>
            </a:extLst>
          </p:cNvPr>
          <p:cNvSpPr/>
          <p:nvPr userDrawn="1"/>
        </p:nvSpPr>
        <p:spPr>
          <a:xfrm>
            <a:off x="8872720" y="1398764"/>
            <a:ext cx="2152156" cy="2153226"/>
          </a:xfrm>
          <a:prstGeom prst="diamond">
            <a:avLst/>
          </a:prstGeom>
          <a:solidFill>
            <a:srgbClr val="EAE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Text Placeholder 3">
            <a:extLst>
              <a:ext uri="{FF2B5EF4-FFF2-40B4-BE49-F238E27FC236}">
                <a16:creationId xmlns:a16="http://schemas.microsoft.com/office/drawing/2014/main" id="{B2AC0C05-CBDF-4977-BDA3-05DF391691AA}"/>
              </a:ext>
            </a:extLst>
          </p:cNvPr>
          <p:cNvSpPr>
            <a:spLocks noGrp="1"/>
          </p:cNvSpPr>
          <p:nvPr>
            <p:ph type="body" sz="half" idx="24" hasCustomPrompt="1"/>
          </p:nvPr>
        </p:nvSpPr>
        <p:spPr>
          <a:xfrm>
            <a:off x="9105420" y="1631579"/>
            <a:ext cx="1686758" cy="1687596"/>
          </a:xfrm>
          <a:prstGeom prst="diamond">
            <a:avLst/>
          </a:prstGeom>
        </p:spPr>
        <p:txBody>
          <a:bodyPr wrap="none" anchor="ctr">
            <a:normAutofit/>
          </a:bodyPr>
          <a:lstStyle>
            <a:lvl1pPr marL="0" indent="0" algn="ctr">
              <a:lnSpc>
                <a:spcPct val="100000"/>
              </a:lnSpc>
              <a:spcBef>
                <a:spcPts val="0"/>
              </a:spcBef>
              <a:buNone/>
              <a:defRPr sz="40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pic>
        <p:nvPicPr>
          <p:cNvPr id="24" name="Picture 23" descr="Logo&#10;&#10;Description automatically generated">
            <a:extLst>
              <a:ext uri="{FF2B5EF4-FFF2-40B4-BE49-F238E27FC236}">
                <a16:creationId xmlns:a16="http://schemas.microsoft.com/office/drawing/2014/main" id="{ED8CEAA8-5306-4635-8F7E-1A7CBA5E49F5}"/>
              </a:ext>
            </a:extLst>
          </p:cNvPr>
          <p:cNvPicPr>
            <a:picLocks noChangeAspect="1"/>
          </p:cNvPicPr>
          <p:nvPr userDrawn="1">
            <p:custDataLst>
              <p:tags r:id="rId1"/>
            </p:custDataLst>
          </p:nvPr>
        </p:nvPicPr>
        <p:blipFill>
          <a:blip r:embed="rId3"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cxnSp>
        <p:nvCxnSpPr>
          <p:cNvPr id="28" name="Straight Connector 27">
            <a:extLst>
              <a:ext uri="{FF2B5EF4-FFF2-40B4-BE49-F238E27FC236}">
                <a16:creationId xmlns:a16="http://schemas.microsoft.com/office/drawing/2014/main" id="{CDA8064A-9046-44A5-AB53-DB38D2E5842F}"/>
              </a:ext>
            </a:extLst>
          </p:cNvPr>
          <p:cNvCxnSpPr>
            <a:cxnSpLocks/>
          </p:cNvCxnSpPr>
          <p:nvPr userDrawn="1"/>
        </p:nvCxnSpPr>
        <p:spPr>
          <a:xfrm>
            <a:off x="658017" y="918369"/>
            <a:ext cx="0" cy="5021263"/>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KFStrapline_White"/>
          <p:cNvPicPr>
            <a:picLocks noChangeAspect="1"/>
          </p:cNvPicPr>
          <p:nvPr userDrawn="1"/>
        </p:nvPicPr>
        <p:blipFill>
          <a:blip r:embed="rId4"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4257554011"/>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3861">
          <p15:clr>
            <a:srgbClr val="FBAE40"/>
          </p15:clr>
        </p15:guide>
        <p15:guide id="4" orient="horz" pos="3744">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ur Diagonal Stats Green on Tan">
    <p:bg>
      <p:bgPr>
        <a:solidFill>
          <a:srgbClr val="EAE8E1"/>
        </a:solidFill>
        <a:effectLst/>
      </p:bgPr>
    </p:bg>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559ADC49-1E3C-4648-97CC-A2EBD3935D76}"/>
              </a:ext>
            </a:extLst>
          </p:cNvPr>
          <p:cNvCxnSpPr>
            <a:cxnSpLocks/>
          </p:cNvCxnSpPr>
          <p:nvPr userDrawn="1"/>
        </p:nvCxnSpPr>
        <p:spPr>
          <a:xfrm>
            <a:off x="1396572" y="2684490"/>
            <a:ext cx="2736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D27A010-28C0-4F19-968E-CA426071571C}"/>
              </a:ext>
            </a:extLst>
          </p:cNvPr>
          <p:cNvCxnSpPr>
            <a:cxnSpLocks/>
          </p:cNvCxnSpPr>
          <p:nvPr userDrawn="1"/>
        </p:nvCxnSpPr>
        <p:spPr>
          <a:xfrm>
            <a:off x="2783995" y="5094088"/>
            <a:ext cx="2736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395289"/>
            <a:ext cx="7775571" cy="859168"/>
          </a:xfrm>
        </p:spPr>
        <p:txBody>
          <a:bodyPr anchor="t"/>
          <a:lstStyle>
            <a:lvl1pPr>
              <a:defRPr sz="3000">
                <a:solidFill>
                  <a:schemeClr val="tx1"/>
                </a:solidFill>
              </a:defRPr>
            </a:lvl1pPr>
          </a:lstStyle>
          <a:p>
            <a:r>
              <a:rPr lang="en-US"/>
              <a:t>Click to edit Master title style</a:t>
            </a:r>
            <a:endParaRPr lang="en-GB" dirty="0"/>
          </a:p>
        </p:txBody>
      </p:sp>
      <p:sp>
        <p:nvSpPr>
          <p:cNvPr id="21" name="Diamond 20">
            <a:extLst>
              <a:ext uri="{FF2B5EF4-FFF2-40B4-BE49-F238E27FC236}">
                <a16:creationId xmlns:a16="http://schemas.microsoft.com/office/drawing/2014/main" id="{18AA065C-45DA-472A-9D3C-93AC8E67EFA3}"/>
              </a:ext>
            </a:extLst>
          </p:cNvPr>
          <p:cNvSpPr/>
          <p:nvPr userDrawn="1"/>
        </p:nvSpPr>
        <p:spPr>
          <a:xfrm>
            <a:off x="1121622" y="3808362"/>
            <a:ext cx="2152156" cy="2153226"/>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 Placeholder 9">
            <a:extLst>
              <a:ext uri="{FF2B5EF4-FFF2-40B4-BE49-F238E27FC236}">
                <a16:creationId xmlns:a16="http://schemas.microsoft.com/office/drawing/2014/main" id="{9FA301DA-3613-41E1-8292-658C5BE0A2C6}"/>
              </a:ext>
            </a:extLst>
          </p:cNvPr>
          <p:cNvSpPr>
            <a:spLocks noGrp="1"/>
          </p:cNvSpPr>
          <p:nvPr>
            <p:ph type="body" sz="quarter" idx="18"/>
          </p:nvPr>
        </p:nvSpPr>
        <p:spPr>
          <a:xfrm>
            <a:off x="3387809" y="3849461"/>
            <a:ext cx="2132186" cy="1059221"/>
          </a:xfrm>
        </p:spPr>
        <p:txBody>
          <a:bodyPr anchor="b">
            <a:normAutofit/>
          </a:bodyPr>
          <a:lstStyle>
            <a:lvl1pPr marL="0" indent="0">
              <a:lnSpc>
                <a:spcPct val="110000"/>
              </a:lnSpc>
              <a:spcBef>
                <a:spcPts val="0"/>
              </a:spcBef>
              <a:spcAft>
                <a:spcPts val="600"/>
              </a:spcAft>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5" name="Text Placeholder 9">
            <a:extLst>
              <a:ext uri="{FF2B5EF4-FFF2-40B4-BE49-F238E27FC236}">
                <a16:creationId xmlns:a16="http://schemas.microsoft.com/office/drawing/2014/main" id="{291BD150-9489-4B34-8F27-A8C107D05C57}"/>
              </a:ext>
            </a:extLst>
          </p:cNvPr>
          <p:cNvSpPr>
            <a:spLocks noGrp="1"/>
          </p:cNvSpPr>
          <p:nvPr>
            <p:ph type="body" sz="quarter" idx="20"/>
          </p:nvPr>
        </p:nvSpPr>
        <p:spPr>
          <a:xfrm>
            <a:off x="1396572" y="1439863"/>
            <a:ext cx="2132186" cy="1059221"/>
          </a:xfrm>
        </p:spPr>
        <p:txBody>
          <a:bodyPr anchor="b">
            <a:normAutofit/>
          </a:bodyPr>
          <a:lstStyle>
            <a:lvl1pPr marL="0" indent="0">
              <a:lnSpc>
                <a:spcPct val="110000"/>
              </a:lnSpc>
              <a:spcBef>
                <a:spcPts val="0"/>
              </a:spcBef>
              <a:spcAft>
                <a:spcPts val="600"/>
              </a:spcAft>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
            <a:extLst>
              <a:ext uri="{FF2B5EF4-FFF2-40B4-BE49-F238E27FC236}">
                <a16:creationId xmlns:a16="http://schemas.microsoft.com/office/drawing/2014/main" id="{9201C2D2-DAB5-49D1-94F5-2FF1145CE7E2}"/>
              </a:ext>
            </a:extLst>
          </p:cNvPr>
          <p:cNvSpPr>
            <a:spLocks noGrp="1"/>
          </p:cNvSpPr>
          <p:nvPr>
            <p:ph type="body" sz="half" idx="17" hasCustomPrompt="1"/>
          </p:nvPr>
        </p:nvSpPr>
        <p:spPr>
          <a:xfrm>
            <a:off x="1354320" y="4041177"/>
            <a:ext cx="1686758" cy="1687596"/>
          </a:xfrm>
          <a:prstGeom prst="diamond">
            <a:avLst/>
          </a:prstGeom>
        </p:spPr>
        <p:txBody>
          <a:bodyPr wrap="none" anchor="ctr">
            <a:normAutofit/>
          </a:bodyPr>
          <a:lstStyle>
            <a:lvl1pPr marL="0" indent="0" algn="ctr">
              <a:lnSpc>
                <a:spcPct val="100000"/>
              </a:lnSpc>
              <a:spcBef>
                <a:spcPts val="0"/>
              </a:spcBef>
              <a:buNone/>
              <a:defRPr sz="4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32" name="Diamond 31">
            <a:extLst>
              <a:ext uri="{FF2B5EF4-FFF2-40B4-BE49-F238E27FC236}">
                <a16:creationId xmlns:a16="http://schemas.microsoft.com/office/drawing/2014/main" id="{0BF3C327-611E-4F08-8E5D-9D5A40A2BCDB}"/>
              </a:ext>
            </a:extLst>
          </p:cNvPr>
          <p:cNvSpPr/>
          <p:nvPr userDrawn="1"/>
        </p:nvSpPr>
        <p:spPr>
          <a:xfrm>
            <a:off x="3642789" y="1398764"/>
            <a:ext cx="2152156" cy="2153226"/>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 Placeholder 3">
            <a:extLst>
              <a:ext uri="{FF2B5EF4-FFF2-40B4-BE49-F238E27FC236}">
                <a16:creationId xmlns:a16="http://schemas.microsoft.com/office/drawing/2014/main" id="{0D436EBE-CE53-445B-A982-36A5B8F05B82}"/>
              </a:ext>
            </a:extLst>
          </p:cNvPr>
          <p:cNvSpPr>
            <a:spLocks noGrp="1"/>
          </p:cNvSpPr>
          <p:nvPr>
            <p:ph type="body" sz="half" idx="19" hasCustomPrompt="1"/>
          </p:nvPr>
        </p:nvSpPr>
        <p:spPr>
          <a:xfrm>
            <a:off x="3875489" y="1631579"/>
            <a:ext cx="1686758" cy="1687596"/>
          </a:xfrm>
          <a:prstGeom prst="diamond">
            <a:avLst/>
          </a:prstGeom>
        </p:spPr>
        <p:txBody>
          <a:bodyPr wrap="none" anchor="ctr">
            <a:normAutofit/>
          </a:bodyPr>
          <a:lstStyle>
            <a:lvl1pPr marL="0" indent="0" algn="ctr">
              <a:lnSpc>
                <a:spcPct val="100000"/>
              </a:lnSpc>
              <a:spcBef>
                <a:spcPts val="0"/>
              </a:spcBef>
              <a:buNone/>
              <a:defRPr sz="4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36" name="Straight Connector 35">
            <a:extLst>
              <a:ext uri="{FF2B5EF4-FFF2-40B4-BE49-F238E27FC236}">
                <a16:creationId xmlns:a16="http://schemas.microsoft.com/office/drawing/2014/main" id="{14D9B71A-26DD-4BA3-A12A-D5341AA353AF}"/>
              </a:ext>
            </a:extLst>
          </p:cNvPr>
          <p:cNvCxnSpPr>
            <a:cxnSpLocks/>
          </p:cNvCxnSpPr>
          <p:nvPr userDrawn="1"/>
        </p:nvCxnSpPr>
        <p:spPr>
          <a:xfrm>
            <a:off x="6626503" y="2684490"/>
            <a:ext cx="2736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E8DC0E1-1C66-4589-9124-61F406EF0D8A}"/>
              </a:ext>
            </a:extLst>
          </p:cNvPr>
          <p:cNvCxnSpPr>
            <a:cxnSpLocks/>
          </p:cNvCxnSpPr>
          <p:nvPr userDrawn="1"/>
        </p:nvCxnSpPr>
        <p:spPr>
          <a:xfrm>
            <a:off x="8013926" y="5094088"/>
            <a:ext cx="2736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Diamond 37">
            <a:extLst>
              <a:ext uri="{FF2B5EF4-FFF2-40B4-BE49-F238E27FC236}">
                <a16:creationId xmlns:a16="http://schemas.microsoft.com/office/drawing/2014/main" id="{C3200DD8-1237-47C4-92F6-B48C91A374EF}"/>
              </a:ext>
            </a:extLst>
          </p:cNvPr>
          <p:cNvSpPr/>
          <p:nvPr userDrawn="1"/>
        </p:nvSpPr>
        <p:spPr>
          <a:xfrm>
            <a:off x="6351553" y="3808362"/>
            <a:ext cx="2152156" cy="2153226"/>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 Placeholder 9">
            <a:extLst>
              <a:ext uri="{FF2B5EF4-FFF2-40B4-BE49-F238E27FC236}">
                <a16:creationId xmlns:a16="http://schemas.microsoft.com/office/drawing/2014/main" id="{9AE0DB58-70C6-4325-BD7C-7D77AA8BE6E5}"/>
              </a:ext>
            </a:extLst>
          </p:cNvPr>
          <p:cNvSpPr>
            <a:spLocks noGrp="1"/>
          </p:cNvSpPr>
          <p:nvPr>
            <p:ph type="body" sz="quarter" idx="21"/>
          </p:nvPr>
        </p:nvSpPr>
        <p:spPr>
          <a:xfrm>
            <a:off x="8617740" y="3849461"/>
            <a:ext cx="2132186" cy="1059221"/>
          </a:xfrm>
        </p:spPr>
        <p:txBody>
          <a:bodyPr anchor="b">
            <a:normAutofit/>
          </a:bodyPr>
          <a:lstStyle>
            <a:lvl1pPr marL="0" indent="0">
              <a:lnSpc>
                <a:spcPct val="110000"/>
              </a:lnSpc>
              <a:spcBef>
                <a:spcPts val="0"/>
              </a:spcBef>
              <a:spcAft>
                <a:spcPts val="600"/>
              </a:spcAft>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9">
            <a:extLst>
              <a:ext uri="{FF2B5EF4-FFF2-40B4-BE49-F238E27FC236}">
                <a16:creationId xmlns:a16="http://schemas.microsoft.com/office/drawing/2014/main" id="{4277B748-F901-49B7-809D-BE11B8027C03}"/>
              </a:ext>
            </a:extLst>
          </p:cNvPr>
          <p:cNvSpPr>
            <a:spLocks noGrp="1"/>
          </p:cNvSpPr>
          <p:nvPr>
            <p:ph type="body" sz="quarter" idx="22"/>
          </p:nvPr>
        </p:nvSpPr>
        <p:spPr>
          <a:xfrm>
            <a:off x="6626503" y="1439863"/>
            <a:ext cx="2132186" cy="1059221"/>
          </a:xfrm>
        </p:spPr>
        <p:txBody>
          <a:bodyPr anchor="b">
            <a:normAutofit/>
          </a:bodyPr>
          <a:lstStyle>
            <a:lvl1pPr marL="0" indent="0">
              <a:lnSpc>
                <a:spcPct val="110000"/>
              </a:lnSpc>
              <a:spcBef>
                <a:spcPts val="0"/>
              </a:spcBef>
              <a:spcAft>
                <a:spcPts val="600"/>
              </a:spcAft>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1" name="Text Placeholder 3">
            <a:extLst>
              <a:ext uri="{FF2B5EF4-FFF2-40B4-BE49-F238E27FC236}">
                <a16:creationId xmlns:a16="http://schemas.microsoft.com/office/drawing/2014/main" id="{D88FA852-E9F8-4222-9EB8-3AD028508207}"/>
              </a:ext>
            </a:extLst>
          </p:cNvPr>
          <p:cNvSpPr>
            <a:spLocks noGrp="1"/>
          </p:cNvSpPr>
          <p:nvPr>
            <p:ph type="body" sz="half" idx="23" hasCustomPrompt="1"/>
          </p:nvPr>
        </p:nvSpPr>
        <p:spPr>
          <a:xfrm>
            <a:off x="6584251" y="4041177"/>
            <a:ext cx="1686758" cy="1687596"/>
          </a:xfrm>
          <a:prstGeom prst="diamond">
            <a:avLst/>
          </a:prstGeom>
        </p:spPr>
        <p:txBody>
          <a:bodyPr wrap="none" anchor="ctr">
            <a:normAutofit/>
          </a:bodyPr>
          <a:lstStyle>
            <a:lvl1pPr marL="0" indent="0" algn="ctr">
              <a:lnSpc>
                <a:spcPct val="100000"/>
              </a:lnSpc>
              <a:spcBef>
                <a:spcPts val="0"/>
              </a:spcBef>
              <a:buNone/>
              <a:defRPr sz="4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42" name="Diamond 41">
            <a:extLst>
              <a:ext uri="{FF2B5EF4-FFF2-40B4-BE49-F238E27FC236}">
                <a16:creationId xmlns:a16="http://schemas.microsoft.com/office/drawing/2014/main" id="{8B7DA943-64AD-4B78-9365-5105C6402F59}"/>
              </a:ext>
            </a:extLst>
          </p:cNvPr>
          <p:cNvSpPr/>
          <p:nvPr userDrawn="1"/>
        </p:nvSpPr>
        <p:spPr>
          <a:xfrm>
            <a:off x="8872720" y="1398764"/>
            <a:ext cx="2152156" cy="2153226"/>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Text Placeholder 3">
            <a:extLst>
              <a:ext uri="{FF2B5EF4-FFF2-40B4-BE49-F238E27FC236}">
                <a16:creationId xmlns:a16="http://schemas.microsoft.com/office/drawing/2014/main" id="{B2AC0C05-CBDF-4977-BDA3-05DF391691AA}"/>
              </a:ext>
            </a:extLst>
          </p:cNvPr>
          <p:cNvSpPr>
            <a:spLocks noGrp="1"/>
          </p:cNvSpPr>
          <p:nvPr>
            <p:ph type="body" sz="half" idx="24" hasCustomPrompt="1"/>
          </p:nvPr>
        </p:nvSpPr>
        <p:spPr>
          <a:xfrm>
            <a:off x="9105420" y="1631579"/>
            <a:ext cx="1686758" cy="1687596"/>
          </a:xfrm>
          <a:prstGeom prst="diamond">
            <a:avLst/>
          </a:prstGeom>
        </p:spPr>
        <p:txBody>
          <a:bodyPr wrap="none" anchor="ctr">
            <a:normAutofit/>
          </a:bodyPr>
          <a:lstStyle>
            <a:lvl1pPr marL="0" indent="0" algn="ctr">
              <a:lnSpc>
                <a:spcPct val="100000"/>
              </a:lnSpc>
              <a:spcBef>
                <a:spcPts val="0"/>
              </a:spcBef>
              <a:buNone/>
              <a:defRPr sz="4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Tree>
    <p:extLst>
      <p:ext uri="{BB962C8B-B14F-4D97-AF65-F5344CB8AC3E}">
        <p14:creationId xmlns:p14="http://schemas.microsoft.com/office/powerpoint/2010/main" val="1566436692"/>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3861">
          <p15:clr>
            <a:srgbClr val="FBAE40"/>
          </p15:clr>
        </p15:guide>
        <p15:guide id="4" orient="horz" pos="3744">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ur Diagonal Stats Green on White">
    <p:bg>
      <p:bgPr>
        <a:solidFill>
          <a:srgbClr val="FFFFFF"/>
        </a:solidFill>
        <a:effectLst/>
      </p:bgPr>
    </p:bg>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559ADC49-1E3C-4648-97CC-A2EBD3935D76}"/>
              </a:ext>
            </a:extLst>
          </p:cNvPr>
          <p:cNvCxnSpPr>
            <a:cxnSpLocks/>
          </p:cNvCxnSpPr>
          <p:nvPr userDrawn="1"/>
        </p:nvCxnSpPr>
        <p:spPr>
          <a:xfrm>
            <a:off x="1396572" y="2684490"/>
            <a:ext cx="2736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D27A010-28C0-4F19-968E-CA426071571C}"/>
              </a:ext>
            </a:extLst>
          </p:cNvPr>
          <p:cNvCxnSpPr>
            <a:cxnSpLocks/>
          </p:cNvCxnSpPr>
          <p:nvPr userDrawn="1"/>
        </p:nvCxnSpPr>
        <p:spPr>
          <a:xfrm>
            <a:off x="2783995" y="5094088"/>
            <a:ext cx="2736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395289"/>
            <a:ext cx="7775571" cy="859168"/>
          </a:xfrm>
        </p:spPr>
        <p:txBody>
          <a:bodyPr anchor="t"/>
          <a:lstStyle>
            <a:lvl1pPr>
              <a:defRPr sz="3000">
                <a:solidFill>
                  <a:schemeClr val="tx1"/>
                </a:solidFill>
              </a:defRPr>
            </a:lvl1pPr>
          </a:lstStyle>
          <a:p>
            <a:r>
              <a:rPr lang="en-US"/>
              <a:t>Click to edit Master title style</a:t>
            </a:r>
            <a:endParaRPr lang="en-GB" dirty="0"/>
          </a:p>
        </p:txBody>
      </p:sp>
      <p:sp>
        <p:nvSpPr>
          <p:cNvPr id="21" name="Diamond 20">
            <a:extLst>
              <a:ext uri="{FF2B5EF4-FFF2-40B4-BE49-F238E27FC236}">
                <a16:creationId xmlns:a16="http://schemas.microsoft.com/office/drawing/2014/main" id="{18AA065C-45DA-472A-9D3C-93AC8E67EFA3}"/>
              </a:ext>
            </a:extLst>
          </p:cNvPr>
          <p:cNvSpPr/>
          <p:nvPr userDrawn="1"/>
        </p:nvSpPr>
        <p:spPr>
          <a:xfrm>
            <a:off x="1121622" y="3808362"/>
            <a:ext cx="2152156" cy="2153226"/>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 Placeholder 9">
            <a:extLst>
              <a:ext uri="{FF2B5EF4-FFF2-40B4-BE49-F238E27FC236}">
                <a16:creationId xmlns:a16="http://schemas.microsoft.com/office/drawing/2014/main" id="{9FA301DA-3613-41E1-8292-658C5BE0A2C6}"/>
              </a:ext>
            </a:extLst>
          </p:cNvPr>
          <p:cNvSpPr>
            <a:spLocks noGrp="1"/>
          </p:cNvSpPr>
          <p:nvPr>
            <p:ph type="body" sz="quarter" idx="18"/>
          </p:nvPr>
        </p:nvSpPr>
        <p:spPr>
          <a:xfrm>
            <a:off x="3387809" y="3849461"/>
            <a:ext cx="2132186" cy="1059221"/>
          </a:xfrm>
        </p:spPr>
        <p:txBody>
          <a:bodyPr anchor="b">
            <a:normAutofit/>
          </a:bodyPr>
          <a:lstStyle>
            <a:lvl1pPr marL="0" indent="0">
              <a:lnSpc>
                <a:spcPct val="110000"/>
              </a:lnSpc>
              <a:spcBef>
                <a:spcPts val="0"/>
              </a:spcBef>
              <a:spcAft>
                <a:spcPts val="600"/>
              </a:spcAft>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5" name="Text Placeholder 9">
            <a:extLst>
              <a:ext uri="{FF2B5EF4-FFF2-40B4-BE49-F238E27FC236}">
                <a16:creationId xmlns:a16="http://schemas.microsoft.com/office/drawing/2014/main" id="{291BD150-9489-4B34-8F27-A8C107D05C57}"/>
              </a:ext>
            </a:extLst>
          </p:cNvPr>
          <p:cNvSpPr>
            <a:spLocks noGrp="1"/>
          </p:cNvSpPr>
          <p:nvPr>
            <p:ph type="body" sz="quarter" idx="20"/>
          </p:nvPr>
        </p:nvSpPr>
        <p:spPr>
          <a:xfrm>
            <a:off x="1396572" y="1439863"/>
            <a:ext cx="2132186" cy="1059221"/>
          </a:xfrm>
        </p:spPr>
        <p:txBody>
          <a:bodyPr anchor="b">
            <a:normAutofit/>
          </a:bodyPr>
          <a:lstStyle>
            <a:lvl1pPr marL="0" indent="0">
              <a:lnSpc>
                <a:spcPct val="110000"/>
              </a:lnSpc>
              <a:spcBef>
                <a:spcPts val="0"/>
              </a:spcBef>
              <a:spcAft>
                <a:spcPts val="600"/>
              </a:spcAft>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
            <a:extLst>
              <a:ext uri="{FF2B5EF4-FFF2-40B4-BE49-F238E27FC236}">
                <a16:creationId xmlns:a16="http://schemas.microsoft.com/office/drawing/2014/main" id="{9201C2D2-DAB5-49D1-94F5-2FF1145CE7E2}"/>
              </a:ext>
            </a:extLst>
          </p:cNvPr>
          <p:cNvSpPr>
            <a:spLocks noGrp="1"/>
          </p:cNvSpPr>
          <p:nvPr>
            <p:ph type="body" sz="half" idx="17" hasCustomPrompt="1"/>
          </p:nvPr>
        </p:nvSpPr>
        <p:spPr>
          <a:xfrm>
            <a:off x="1354320" y="4041177"/>
            <a:ext cx="1686758" cy="1687596"/>
          </a:xfrm>
          <a:prstGeom prst="diamond">
            <a:avLst/>
          </a:prstGeom>
        </p:spPr>
        <p:txBody>
          <a:bodyPr wrap="none" anchor="ctr">
            <a:normAutofit/>
          </a:bodyPr>
          <a:lstStyle>
            <a:lvl1pPr marL="0" indent="0" algn="ctr">
              <a:lnSpc>
                <a:spcPct val="100000"/>
              </a:lnSpc>
              <a:spcBef>
                <a:spcPts val="0"/>
              </a:spcBef>
              <a:buNone/>
              <a:defRPr sz="4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32" name="Diamond 31">
            <a:extLst>
              <a:ext uri="{FF2B5EF4-FFF2-40B4-BE49-F238E27FC236}">
                <a16:creationId xmlns:a16="http://schemas.microsoft.com/office/drawing/2014/main" id="{0BF3C327-611E-4F08-8E5D-9D5A40A2BCDB}"/>
              </a:ext>
            </a:extLst>
          </p:cNvPr>
          <p:cNvSpPr/>
          <p:nvPr userDrawn="1"/>
        </p:nvSpPr>
        <p:spPr>
          <a:xfrm>
            <a:off x="3642789" y="1398764"/>
            <a:ext cx="2152156" cy="2153226"/>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 Placeholder 3">
            <a:extLst>
              <a:ext uri="{FF2B5EF4-FFF2-40B4-BE49-F238E27FC236}">
                <a16:creationId xmlns:a16="http://schemas.microsoft.com/office/drawing/2014/main" id="{0D436EBE-CE53-445B-A982-36A5B8F05B82}"/>
              </a:ext>
            </a:extLst>
          </p:cNvPr>
          <p:cNvSpPr>
            <a:spLocks noGrp="1"/>
          </p:cNvSpPr>
          <p:nvPr>
            <p:ph type="body" sz="half" idx="19" hasCustomPrompt="1"/>
          </p:nvPr>
        </p:nvSpPr>
        <p:spPr>
          <a:xfrm>
            <a:off x="3875489" y="1631579"/>
            <a:ext cx="1686758" cy="1687596"/>
          </a:xfrm>
          <a:prstGeom prst="diamond">
            <a:avLst/>
          </a:prstGeom>
        </p:spPr>
        <p:txBody>
          <a:bodyPr wrap="none" anchor="ctr">
            <a:normAutofit/>
          </a:bodyPr>
          <a:lstStyle>
            <a:lvl1pPr marL="0" indent="0" algn="ctr">
              <a:lnSpc>
                <a:spcPct val="100000"/>
              </a:lnSpc>
              <a:spcBef>
                <a:spcPts val="0"/>
              </a:spcBef>
              <a:buNone/>
              <a:defRPr sz="4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36" name="Straight Connector 35">
            <a:extLst>
              <a:ext uri="{FF2B5EF4-FFF2-40B4-BE49-F238E27FC236}">
                <a16:creationId xmlns:a16="http://schemas.microsoft.com/office/drawing/2014/main" id="{14D9B71A-26DD-4BA3-A12A-D5341AA353AF}"/>
              </a:ext>
            </a:extLst>
          </p:cNvPr>
          <p:cNvCxnSpPr>
            <a:cxnSpLocks/>
          </p:cNvCxnSpPr>
          <p:nvPr userDrawn="1"/>
        </p:nvCxnSpPr>
        <p:spPr>
          <a:xfrm>
            <a:off x="6626503" y="2684490"/>
            <a:ext cx="2736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E8DC0E1-1C66-4589-9124-61F406EF0D8A}"/>
              </a:ext>
            </a:extLst>
          </p:cNvPr>
          <p:cNvCxnSpPr>
            <a:cxnSpLocks/>
          </p:cNvCxnSpPr>
          <p:nvPr userDrawn="1"/>
        </p:nvCxnSpPr>
        <p:spPr>
          <a:xfrm>
            <a:off x="8013926" y="5094088"/>
            <a:ext cx="2736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Diamond 37">
            <a:extLst>
              <a:ext uri="{FF2B5EF4-FFF2-40B4-BE49-F238E27FC236}">
                <a16:creationId xmlns:a16="http://schemas.microsoft.com/office/drawing/2014/main" id="{C3200DD8-1237-47C4-92F6-B48C91A374EF}"/>
              </a:ext>
            </a:extLst>
          </p:cNvPr>
          <p:cNvSpPr/>
          <p:nvPr userDrawn="1"/>
        </p:nvSpPr>
        <p:spPr>
          <a:xfrm>
            <a:off x="6351553" y="3808362"/>
            <a:ext cx="2152156" cy="2153226"/>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 Placeholder 9">
            <a:extLst>
              <a:ext uri="{FF2B5EF4-FFF2-40B4-BE49-F238E27FC236}">
                <a16:creationId xmlns:a16="http://schemas.microsoft.com/office/drawing/2014/main" id="{9AE0DB58-70C6-4325-BD7C-7D77AA8BE6E5}"/>
              </a:ext>
            </a:extLst>
          </p:cNvPr>
          <p:cNvSpPr>
            <a:spLocks noGrp="1"/>
          </p:cNvSpPr>
          <p:nvPr>
            <p:ph type="body" sz="quarter" idx="21"/>
          </p:nvPr>
        </p:nvSpPr>
        <p:spPr>
          <a:xfrm>
            <a:off x="8617740" y="3849461"/>
            <a:ext cx="2132186" cy="1059221"/>
          </a:xfrm>
        </p:spPr>
        <p:txBody>
          <a:bodyPr anchor="b">
            <a:normAutofit/>
          </a:bodyPr>
          <a:lstStyle>
            <a:lvl1pPr marL="0" indent="0">
              <a:lnSpc>
                <a:spcPct val="110000"/>
              </a:lnSpc>
              <a:spcBef>
                <a:spcPts val="0"/>
              </a:spcBef>
              <a:spcAft>
                <a:spcPts val="600"/>
              </a:spcAft>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9">
            <a:extLst>
              <a:ext uri="{FF2B5EF4-FFF2-40B4-BE49-F238E27FC236}">
                <a16:creationId xmlns:a16="http://schemas.microsoft.com/office/drawing/2014/main" id="{4277B748-F901-49B7-809D-BE11B8027C03}"/>
              </a:ext>
            </a:extLst>
          </p:cNvPr>
          <p:cNvSpPr>
            <a:spLocks noGrp="1"/>
          </p:cNvSpPr>
          <p:nvPr>
            <p:ph type="body" sz="quarter" idx="22"/>
          </p:nvPr>
        </p:nvSpPr>
        <p:spPr>
          <a:xfrm>
            <a:off x="6626503" y="1439863"/>
            <a:ext cx="2132186" cy="1059221"/>
          </a:xfrm>
        </p:spPr>
        <p:txBody>
          <a:bodyPr anchor="b">
            <a:normAutofit/>
          </a:bodyPr>
          <a:lstStyle>
            <a:lvl1pPr marL="0" indent="0">
              <a:lnSpc>
                <a:spcPct val="110000"/>
              </a:lnSpc>
              <a:spcBef>
                <a:spcPts val="0"/>
              </a:spcBef>
              <a:spcAft>
                <a:spcPts val="600"/>
              </a:spcAft>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1" name="Text Placeholder 3">
            <a:extLst>
              <a:ext uri="{FF2B5EF4-FFF2-40B4-BE49-F238E27FC236}">
                <a16:creationId xmlns:a16="http://schemas.microsoft.com/office/drawing/2014/main" id="{D88FA852-E9F8-4222-9EB8-3AD028508207}"/>
              </a:ext>
            </a:extLst>
          </p:cNvPr>
          <p:cNvSpPr>
            <a:spLocks noGrp="1"/>
          </p:cNvSpPr>
          <p:nvPr>
            <p:ph type="body" sz="half" idx="23" hasCustomPrompt="1"/>
          </p:nvPr>
        </p:nvSpPr>
        <p:spPr>
          <a:xfrm>
            <a:off x="6584251" y="4041177"/>
            <a:ext cx="1686758" cy="1687596"/>
          </a:xfrm>
          <a:prstGeom prst="diamond">
            <a:avLst/>
          </a:prstGeom>
        </p:spPr>
        <p:txBody>
          <a:bodyPr wrap="none" anchor="ctr">
            <a:normAutofit/>
          </a:bodyPr>
          <a:lstStyle>
            <a:lvl1pPr marL="0" indent="0" algn="ctr">
              <a:lnSpc>
                <a:spcPct val="100000"/>
              </a:lnSpc>
              <a:spcBef>
                <a:spcPts val="0"/>
              </a:spcBef>
              <a:buNone/>
              <a:defRPr sz="4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42" name="Diamond 41">
            <a:extLst>
              <a:ext uri="{FF2B5EF4-FFF2-40B4-BE49-F238E27FC236}">
                <a16:creationId xmlns:a16="http://schemas.microsoft.com/office/drawing/2014/main" id="{8B7DA943-64AD-4B78-9365-5105C6402F59}"/>
              </a:ext>
            </a:extLst>
          </p:cNvPr>
          <p:cNvSpPr/>
          <p:nvPr userDrawn="1"/>
        </p:nvSpPr>
        <p:spPr>
          <a:xfrm>
            <a:off x="8872720" y="1398764"/>
            <a:ext cx="2152156" cy="2153226"/>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Text Placeholder 3">
            <a:extLst>
              <a:ext uri="{FF2B5EF4-FFF2-40B4-BE49-F238E27FC236}">
                <a16:creationId xmlns:a16="http://schemas.microsoft.com/office/drawing/2014/main" id="{B2AC0C05-CBDF-4977-BDA3-05DF391691AA}"/>
              </a:ext>
            </a:extLst>
          </p:cNvPr>
          <p:cNvSpPr>
            <a:spLocks noGrp="1"/>
          </p:cNvSpPr>
          <p:nvPr>
            <p:ph type="body" sz="half" idx="24" hasCustomPrompt="1"/>
          </p:nvPr>
        </p:nvSpPr>
        <p:spPr>
          <a:xfrm>
            <a:off x="9105420" y="1631579"/>
            <a:ext cx="1686758" cy="1687596"/>
          </a:xfrm>
          <a:prstGeom prst="diamond">
            <a:avLst/>
          </a:prstGeom>
        </p:spPr>
        <p:txBody>
          <a:bodyPr wrap="none" anchor="ctr">
            <a:normAutofit/>
          </a:bodyPr>
          <a:lstStyle>
            <a:lvl1pPr marL="0" indent="0" algn="ctr">
              <a:lnSpc>
                <a:spcPct val="100000"/>
              </a:lnSpc>
              <a:spcBef>
                <a:spcPts val="0"/>
              </a:spcBef>
              <a:buNone/>
              <a:defRPr sz="4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Tree>
    <p:extLst>
      <p:ext uri="{BB962C8B-B14F-4D97-AF65-F5344CB8AC3E}">
        <p14:creationId xmlns:p14="http://schemas.microsoft.com/office/powerpoint/2010/main" val="4213769871"/>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3861">
          <p15:clr>
            <a:srgbClr val="FBAE40"/>
          </p15:clr>
        </p15:guide>
        <p15:guide id="4" orient="horz" pos="3744">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our Diagonal Stats Orange on White">
    <p:bg>
      <p:bgPr>
        <a:solidFill>
          <a:srgbClr val="FFFFFF"/>
        </a:solidFill>
        <a:effectLst/>
      </p:bgPr>
    </p:bg>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559ADC49-1E3C-4648-97CC-A2EBD3935D76}"/>
              </a:ext>
            </a:extLst>
          </p:cNvPr>
          <p:cNvCxnSpPr>
            <a:cxnSpLocks/>
          </p:cNvCxnSpPr>
          <p:nvPr userDrawn="1"/>
        </p:nvCxnSpPr>
        <p:spPr>
          <a:xfrm>
            <a:off x="1396572" y="2684490"/>
            <a:ext cx="2736000"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D27A010-28C0-4F19-968E-CA426071571C}"/>
              </a:ext>
            </a:extLst>
          </p:cNvPr>
          <p:cNvCxnSpPr>
            <a:cxnSpLocks/>
          </p:cNvCxnSpPr>
          <p:nvPr userDrawn="1"/>
        </p:nvCxnSpPr>
        <p:spPr>
          <a:xfrm>
            <a:off x="2783995" y="5094088"/>
            <a:ext cx="2736000"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395289"/>
            <a:ext cx="7775571" cy="859168"/>
          </a:xfrm>
        </p:spPr>
        <p:txBody>
          <a:bodyPr anchor="t"/>
          <a:lstStyle>
            <a:lvl1pPr>
              <a:defRPr sz="3000">
                <a:solidFill>
                  <a:schemeClr val="tx1"/>
                </a:solidFill>
              </a:defRPr>
            </a:lvl1pPr>
          </a:lstStyle>
          <a:p>
            <a:r>
              <a:rPr lang="en-US"/>
              <a:t>Click to edit Master title style</a:t>
            </a:r>
            <a:endParaRPr lang="en-GB" dirty="0"/>
          </a:p>
        </p:txBody>
      </p:sp>
      <p:sp>
        <p:nvSpPr>
          <p:cNvPr id="21" name="Diamond 20">
            <a:extLst>
              <a:ext uri="{FF2B5EF4-FFF2-40B4-BE49-F238E27FC236}">
                <a16:creationId xmlns:a16="http://schemas.microsoft.com/office/drawing/2014/main" id="{18AA065C-45DA-472A-9D3C-93AC8E67EFA3}"/>
              </a:ext>
            </a:extLst>
          </p:cNvPr>
          <p:cNvSpPr/>
          <p:nvPr userDrawn="1"/>
        </p:nvSpPr>
        <p:spPr>
          <a:xfrm>
            <a:off x="1121622" y="3808362"/>
            <a:ext cx="2152156" cy="2153226"/>
          </a:xfrm>
          <a:prstGeom prst="diamond">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 Placeholder 9">
            <a:extLst>
              <a:ext uri="{FF2B5EF4-FFF2-40B4-BE49-F238E27FC236}">
                <a16:creationId xmlns:a16="http://schemas.microsoft.com/office/drawing/2014/main" id="{9FA301DA-3613-41E1-8292-658C5BE0A2C6}"/>
              </a:ext>
            </a:extLst>
          </p:cNvPr>
          <p:cNvSpPr>
            <a:spLocks noGrp="1"/>
          </p:cNvSpPr>
          <p:nvPr>
            <p:ph type="body" sz="quarter" idx="18"/>
          </p:nvPr>
        </p:nvSpPr>
        <p:spPr>
          <a:xfrm>
            <a:off x="3387809" y="3849461"/>
            <a:ext cx="2132186" cy="1059221"/>
          </a:xfrm>
        </p:spPr>
        <p:txBody>
          <a:bodyPr anchor="b">
            <a:normAutofit/>
          </a:bodyPr>
          <a:lstStyle>
            <a:lvl1pPr marL="0" indent="0">
              <a:lnSpc>
                <a:spcPct val="110000"/>
              </a:lnSpc>
              <a:spcBef>
                <a:spcPts val="0"/>
              </a:spcBef>
              <a:spcAft>
                <a:spcPts val="600"/>
              </a:spcAft>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5" name="Text Placeholder 9">
            <a:extLst>
              <a:ext uri="{FF2B5EF4-FFF2-40B4-BE49-F238E27FC236}">
                <a16:creationId xmlns:a16="http://schemas.microsoft.com/office/drawing/2014/main" id="{291BD150-9489-4B34-8F27-A8C107D05C57}"/>
              </a:ext>
            </a:extLst>
          </p:cNvPr>
          <p:cNvSpPr>
            <a:spLocks noGrp="1"/>
          </p:cNvSpPr>
          <p:nvPr>
            <p:ph type="body" sz="quarter" idx="20"/>
          </p:nvPr>
        </p:nvSpPr>
        <p:spPr>
          <a:xfrm>
            <a:off x="1396572" y="1439863"/>
            <a:ext cx="2132186" cy="1059221"/>
          </a:xfrm>
        </p:spPr>
        <p:txBody>
          <a:bodyPr anchor="b">
            <a:normAutofit/>
          </a:bodyPr>
          <a:lstStyle>
            <a:lvl1pPr marL="0" indent="0">
              <a:lnSpc>
                <a:spcPct val="110000"/>
              </a:lnSpc>
              <a:spcBef>
                <a:spcPts val="0"/>
              </a:spcBef>
              <a:spcAft>
                <a:spcPts val="600"/>
              </a:spcAft>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
            <a:extLst>
              <a:ext uri="{FF2B5EF4-FFF2-40B4-BE49-F238E27FC236}">
                <a16:creationId xmlns:a16="http://schemas.microsoft.com/office/drawing/2014/main" id="{9201C2D2-DAB5-49D1-94F5-2FF1145CE7E2}"/>
              </a:ext>
            </a:extLst>
          </p:cNvPr>
          <p:cNvSpPr>
            <a:spLocks noGrp="1"/>
          </p:cNvSpPr>
          <p:nvPr>
            <p:ph type="body" sz="half" idx="17" hasCustomPrompt="1"/>
          </p:nvPr>
        </p:nvSpPr>
        <p:spPr>
          <a:xfrm>
            <a:off x="1354320" y="4041177"/>
            <a:ext cx="1686758" cy="1687596"/>
          </a:xfrm>
          <a:prstGeom prst="diamond">
            <a:avLst/>
          </a:prstGeom>
        </p:spPr>
        <p:txBody>
          <a:bodyPr wrap="none" anchor="ctr">
            <a:normAutofit/>
          </a:bodyPr>
          <a:lstStyle>
            <a:lvl1pPr marL="0" indent="0" algn="ctr">
              <a:lnSpc>
                <a:spcPct val="100000"/>
              </a:lnSpc>
              <a:spcBef>
                <a:spcPts val="0"/>
              </a:spcBef>
              <a:buNone/>
              <a:defRPr sz="4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32" name="Diamond 31">
            <a:extLst>
              <a:ext uri="{FF2B5EF4-FFF2-40B4-BE49-F238E27FC236}">
                <a16:creationId xmlns:a16="http://schemas.microsoft.com/office/drawing/2014/main" id="{0BF3C327-611E-4F08-8E5D-9D5A40A2BCDB}"/>
              </a:ext>
            </a:extLst>
          </p:cNvPr>
          <p:cNvSpPr/>
          <p:nvPr userDrawn="1"/>
        </p:nvSpPr>
        <p:spPr>
          <a:xfrm>
            <a:off x="3642789" y="1398764"/>
            <a:ext cx="2152156" cy="2153226"/>
          </a:xfrm>
          <a:prstGeom prst="diamond">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 Placeholder 3">
            <a:extLst>
              <a:ext uri="{FF2B5EF4-FFF2-40B4-BE49-F238E27FC236}">
                <a16:creationId xmlns:a16="http://schemas.microsoft.com/office/drawing/2014/main" id="{0D436EBE-CE53-445B-A982-36A5B8F05B82}"/>
              </a:ext>
            </a:extLst>
          </p:cNvPr>
          <p:cNvSpPr>
            <a:spLocks noGrp="1"/>
          </p:cNvSpPr>
          <p:nvPr>
            <p:ph type="body" sz="half" idx="19" hasCustomPrompt="1"/>
          </p:nvPr>
        </p:nvSpPr>
        <p:spPr>
          <a:xfrm>
            <a:off x="3875489" y="1631579"/>
            <a:ext cx="1686758" cy="1687596"/>
          </a:xfrm>
          <a:prstGeom prst="diamond">
            <a:avLst/>
          </a:prstGeom>
        </p:spPr>
        <p:txBody>
          <a:bodyPr wrap="none" anchor="ctr">
            <a:normAutofit/>
          </a:bodyPr>
          <a:lstStyle>
            <a:lvl1pPr marL="0" indent="0" algn="ctr">
              <a:lnSpc>
                <a:spcPct val="100000"/>
              </a:lnSpc>
              <a:spcBef>
                <a:spcPts val="0"/>
              </a:spcBef>
              <a:buNone/>
              <a:defRPr sz="4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36" name="Straight Connector 35">
            <a:extLst>
              <a:ext uri="{FF2B5EF4-FFF2-40B4-BE49-F238E27FC236}">
                <a16:creationId xmlns:a16="http://schemas.microsoft.com/office/drawing/2014/main" id="{14D9B71A-26DD-4BA3-A12A-D5341AA353AF}"/>
              </a:ext>
            </a:extLst>
          </p:cNvPr>
          <p:cNvCxnSpPr>
            <a:cxnSpLocks/>
          </p:cNvCxnSpPr>
          <p:nvPr userDrawn="1"/>
        </p:nvCxnSpPr>
        <p:spPr>
          <a:xfrm>
            <a:off x="6626503" y="2684490"/>
            <a:ext cx="2736000"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E8DC0E1-1C66-4589-9124-61F406EF0D8A}"/>
              </a:ext>
            </a:extLst>
          </p:cNvPr>
          <p:cNvCxnSpPr>
            <a:cxnSpLocks/>
          </p:cNvCxnSpPr>
          <p:nvPr userDrawn="1"/>
        </p:nvCxnSpPr>
        <p:spPr>
          <a:xfrm>
            <a:off x="8013926" y="5094088"/>
            <a:ext cx="2736000"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Diamond 37">
            <a:extLst>
              <a:ext uri="{FF2B5EF4-FFF2-40B4-BE49-F238E27FC236}">
                <a16:creationId xmlns:a16="http://schemas.microsoft.com/office/drawing/2014/main" id="{C3200DD8-1237-47C4-92F6-B48C91A374EF}"/>
              </a:ext>
            </a:extLst>
          </p:cNvPr>
          <p:cNvSpPr/>
          <p:nvPr userDrawn="1"/>
        </p:nvSpPr>
        <p:spPr>
          <a:xfrm>
            <a:off x="6351553" y="3808362"/>
            <a:ext cx="2152156" cy="2153226"/>
          </a:xfrm>
          <a:prstGeom prst="diamond">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 Placeholder 9">
            <a:extLst>
              <a:ext uri="{FF2B5EF4-FFF2-40B4-BE49-F238E27FC236}">
                <a16:creationId xmlns:a16="http://schemas.microsoft.com/office/drawing/2014/main" id="{9AE0DB58-70C6-4325-BD7C-7D77AA8BE6E5}"/>
              </a:ext>
            </a:extLst>
          </p:cNvPr>
          <p:cNvSpPr>
            <a:spLocks noGrp="1"/>
          </p:cNvSpPr>
          <p:nvPr>
            <p:ph type="body" sz="quarter" idx="21"/>
          </p:nvPr>
        </p:nvSpPr>
        <p:spPr>
          <a:xfrm>
            <a:off x="8617740" y="3849461"/>
            <a:ext cx="2132186" cy="1059221"/>
          </a:xfrm>
        </p:spPr>
        <p:txBody>
          <a:bodyPr anchor="b">
            <a:normAutofit/>
          </a:bodyPr>
          <a:lstStyle>
            <a:lvl1pPr marL="0" indent="0">
              <a:lnSpc>
                <a:spcPct val="110000"/>
              </a:lnSpc>
              <a:spcBef>
                <a:spcPts val="0"/>
              </a:spcBef>
              <a:spcAft>
                <a:spcPts val="600"/>
              </a:spcAft>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9">
            <a:extLst>
              <a:ext uri="{FF2B5EF4-FFF2-40B4-BE49-F238E27FC236}">
                <a16:creationId xmlns:a16="http://schemas.microsoft.com/office/drawing/2014/main" id="{4277B748-F901-49B7-809D-BE11B8027C03}"/>
              </a:ext>
            </a:extLst>
          </p:cNvPr>
          <p:cNvSpPr>
            <a:spLocks noGrp="1"/>
          </p:cNvSpPr>
          <p:nvPr>
            <p:ph type="body" sz="quarter" idx="22"/>
          </p:nvPr>
        </p:nvSpPr>
        <p:spPr>
          <a:xfrm>
            <a:off x="6626503" y="1439863"/>
            <a:ext cx="2132186" cy="1059221"/>
          </a:xfrm>
        </p:spPr>
        <p:txBody>
          <a:bodyPr anchor="b">
            <a:normAutofit/>
          </a:bodyPr>
          <a:lstStyle>
            <a:lvl1pPr marL="0" indent="0">
              <a:lnSpc>
                <a:spcPct val="110000"/>
              </a:lnSpc>
              <a:spcBef>
                <a:spcPts val="0"/>
              </a:spcBef>
              <a:spcAft>
                <a:spcPts val="600"/>
              </a:spcAft>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1" name="Text Placeholder 3">
            <a:extLst>
              <a:ext uri="{FF2B5EF4-FFF2-40B4-BE49-F238E27FC236}">
                <a16:creationId xmlns:a16="http://schemas.microsoft.com/office/drawing/2014/main" id="{D88FA852-E9F8-4222-9EB8-3AD028508207}"/>
              </a:ext>
            </a:extLst>
          </p:cNvPr>
          <p:cNvSpPr>
            <a:spLocks noGrp="1"/>
          </p:cNvSpPr>
          <p:nvPr>
            <p:ph type="body" sz="half" idx="23" hasCustomPrompt="1"/>
          </p:nvPr>
        </p:nvSpPr>
        <p:spPr>
          <a:xfrm>
            <a:off x="6584251" y="4041177"/>
            <a:ext cx="1686758" cy="1687596"/>
          </a:xfrm>
          <a:prstGeom prst="diamond">
            <a:avLst/>
          </a:prstGeom>
        </p:spPr>
        <p:txBody>
          <a:bodyPr wrap="none" anchor="ctr">
            <a:normAutofit/>
          </a:bodyPr>
          <a:lstStyle>
            <a:lvl1pPr marL="0" indent="0" algn="ctr">
              <a:lnSpc>
                <a:spcPct val="100000"/>
              </a:lnSpc>
              <a:spcBef>
                <a:spcPts val="0"/>
              </a:spcBef>
              <a:buNone/>
              <a:defRPr sz="4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42" name="Diamond 41">
            <a:extLst>
              <a:ext uri="{FF2B5EF4-FFF2-40B4-BE49-F238E27FC236}">
                <a16:creationId xmlns:a16="http://schemas.microsoft.com/office/drawing/2014/main" id="{8B7DA943-64AD-4B78-9365-5105C6402F59}"/>
              </a:ext>
            </a:extLst>
          </p:cNvPr>
          <p:cNvSpPr/>
          <p:nvPr userDrawn="1"/>
        </p:nvSpPr>
        <p:spPr>
          <a:xfrm>
            <a:off x="8872720" y="1398764"/>
            <a:ext cx="2152156" cy="2153226"/>
          </a:xfrm>
          <a:prstGeom prst="diamond">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Text Placeholder 3">
            <a:extLst>
              <a:ext uri="{FF2B5EF4-FFF2-40B4-BE49-F238E27FC236}">
                <a16:creationId xmlns:a16="http://schemas.microsoft.com/office/drawing/2014/main" id="{B2AC0C05-CBDF-4977-BDA3-05DF391691AA}"/>
              </a:ext>
            </a:extLst>
          </p:cNvPr>
          <p:cNvSpPr>
            <a:spLocks noGrp="1"/>
          </p:cNvSpPr>
          <p:nvPr>
            <p:ph type="body" sz="half" idx="24" hasCustomPrompt="1"/>
          </p:nvPr>
        </p:nvSpPr>
        <p:spPr>
          <a:xfrm>
            <a:off x="9105420" y="1631579"/>
            <a:ext cx="1686758" cy="1687596"/>
          </a:xfrm>
          <a:prstGeom prst="diamond">
            <a:avLst/>
          </a:prstGeom>
        </p:spPr>
        <p:txBody>
          <a:bodyPr wrap="none" anchor="ctr">
            <a:normAutofit/>
          </a:bodyPr>
          <a:lstStyle>
            <a:lvl1pPr marL="0" indent="0" algn="ctr">
              <a:lnSpc>
                <a:spcPct val="100000"/>
              </a:lnSpc>
              <a:spcBef>
                <a:spcPts val="0"/>
              </a:spcBef>
              <a:buNone/>
              <a:defRPr sz="4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Tree>
    <p:extLst>
      <p:ext uri="{BB962C8B-B14F-4D97-AF65-F5344CB8AC3E}">
        <p14:creationId xmlns:p14="http://schemas.microsoft.com/office/powerpoint/2010/main" val="131131135"/>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3861">
          <p15:clr>
            <a:srgbClr val="FBAE40"/>
          </p15:clr>
        </p15:guide>
        <p15:guide id="4" orient="horz" pos="3744">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our Diagonal Stats Teal on White">
    <p:bg>
      <p:bgPr>
        <a:solidFill>
          <a:srgbClr val="FFFFFF"/>
        </a:solidFill>
        <a:effectLst/>
      </p:bgPr>
    </p:bg>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559ADC49-1E3C-4648-97CC-A2EBD3935D76}"/>
              </a:ext>
            </a:extLst>
          </p:cNvPr>
          <p:cNvCxnSpPr>
            <a:cxnSpLocks/>
          </p:cNvCxnSpPr>
          <p:nvPr userDrawn="1"/>
        </p:nvCxnSpPr>
        <p:spPr>
          <a:xfrm>
            <a:off x="1396572" y="2684490"/>
            <a:ext cx="2736000"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D27A010-28C0-4F19-968E-CA426071571C}"/>
              </a:ext>
            </a:extLst>
          </p:cNvPr>
          <p:cNvCxnSpPr>
            <a:cxnSpLocks/>
          </p:cNvCxnSpPr>
          <p:nvPr userDrawn="1"/>
        </p:nvCxnSpPr>
        <p:spPr>
          <a:xfrm>
            <a:off x="2783995" y="5094088"/>
            <a:ext cx="2736000"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395289"/>
            <a:ext cx="7775571" cy="859168"/>
          </a:xfrm>
        </p:spPr>
        <p:txBody>
          <a:bodyPr anchor="t"/>
          <a:lstStyle>
            <a:lvl1pPr>
              <a:defRPr sz="3000">
                <a:solidFill>
                  <a:schemeClr val="tx1"/>
                </a:solidFill>
              </a:defRPr>
            </a:lvl1pPr>
          </a:lstStyle>
          <a:p>
            <a:r>
              <a:rPr lang="en-US"/>
              <a:t>Click to edit Master title style</a:t>
            </a:r>
            <a:endParaRPr lang="en-GB" dirty="0"/>
          </a:p>
        </p:txBody>
      </p:sp>
      <p:sp>
        <p:nvSpPr>
          <p:cNvPr id="21" name="Diamond 20">
            <a:extLst>
              <a:ext uri="{FF2B5EF4-FFF2-40B4-BE49-F238E27FC236}">
                <a16:creationId xmlns:a16="http://schemas.microsoft.com/office/drawing/2014/main" id="{18AA065C-45DA-472A-9D3C-93AC8E67EFA3}"/>
              </a:ext>
            </a:extLst>
          </p:cNvPr>
          <p:cNvSpPr/>
          <p:nvPr userDrawn="1"/>
        </p:nvSpPr>
        <p:spPr>
          <a:xfrm>
            <a:off x="1121622" y="3808362"/>
            <a:ext cx="2152156" cy="2153226"/>
          </a:xfrm>
          <a:prstGeom prst="diamond">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 Placeholder 9">
            <a:extLst>
              <a:ext uri="{FF2B5EF4-FFF2-40B4-BE49-F238E27FC236}">
                <a16:creationId xmlns:a16="http://schemas.microsoft.com/office/drawing/2014/main" id="{9FA301DA-3613-41E1-8292-658C5BE0A2C6}"/>
              </a:ext>
            </a:extLst>
          </p:cNvPr>
          <p:cNvSpPr>
            <a:spLocks noGrp="1"/>
          </p:cNvSpPr>
          <p:nvPr>
            <p:ph type="body" sz="quarter" idx="18"/>
          </p:nvPr>
        </p:nvSpPr>
        <p:spPr>
          <a:xfrm>
            <a:off x="3387809" y="3849461"/>
            <a:ext cx="2132186" cy="1059221"/>
          </a:xfrm>
        </p:spPr>
        <p:txBody>
          <a:bodyPr anchor="b">
            <a:normAutofit/>
          </a:bodyPr>
          <a:lstStyle>
            <a:lvl1pPr marL="0" indent="0">
              <a:lnSpc>
                <a:spcPct val="110000"/>
              </a:lnSpc>
              <a:spcBef>
                <a:spcPts val="0"/>
              </a:spcBef>
              <a:spcAft>
                <a:spcPts val="600"/>
              </a:spcAft>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5" name="Text Placeholder 9">
            <a:extLst>
              <a:ext uri="{FF2B5EF4-FFF2-40B4-BE49-F238E27FC236}">
                <a16:creationId xmlns:a16="http://schemas.microsoft.com/office/drawing/2014/main" id="{291BD150-9489-4B34-8F27-A8C107D05C57}"/>
              </a:ext>
            </a:extLst>
          </p:cNvPr>
          <p:cNvSpPr>
            <a:spLocks noGrp="1"/>
          </p:cNvSpPr>
          <p:nvPr>
            <p:ph type="body" sz="quarter" idx="20"/>
          </p:nvPr>
        </p:nvSpPr>
        <p:spPr>
          <a:xfrm>
            <a:off x="1396572" y="1439863"/>
            <a:ext cx="2132186" cy="1059221"/>
          </a:xfrm>
        </p:spPr>
        <p:txBody>
          <a:bodyPr anchor="b">
            <a:normAutofit/>
          </a:bodyPr>
          <a:lstStyle>
            <a:lvl1pPr marL="0" indent="0">
              <a:lnSpc>
                <a:spcPct val="110000"/>
              </a:lnSpc>
              <a:spcBef>
                <a:spcPts val="0"/>
              </a:spcBef>
              <a:spcAft>
                <a:spcPts val="600"/>
              </a:spcAft>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
            <a:extLst>
              <a:ext uri="{FF2B5EF4-FFF2-40B4-BE49-F238E27FC236}">
                <a16:creationId xmlns:a16="http://schemas.microsoft.com/office/drawing/2014/main" id="{9201C2D2-DAB5-49D1-94F5-2FF1145CE7E2}"/>
              </a:ext>
            </a:extLst>
          </p:cNvPr>
          <p:cNvSpPr>
            <a:spLocks noGrp="1"/>
          </p:cNvSpPr>
          <p:nvPr>
            <p:ph type="body" sz="half" idx="17" hasCustomPrompt="1"/>
          </p:nvPr>
        </p:nvSpPr>
        <p:spPr>
          <a:xfrm>
            <a:off x="1354320" y="4041177"/>
            <a:ext cx="1686758" cy="1687596"/>
          </a:xfrm>
          <a:prstGeom prst="diamond">
            <a:avLst/>
          </a:prstGeom>
        </p:spPr>
        <p:txBody>
          <a:bodyPr wrap="none" anchor="ctr">
            <a:normAutofit/>
          </a:bodyPr>
          <a:lstStyle>
            <a:lvl1pPr marL="0" indent="0" algn="ctr">
              <a:lnSpc>
                <a:spcPct val="100000"/>
              </a:lnSpc>
              <a:spcBef>
                <a:spcPts val="0"/>
              </a:spcBef>
              <a:buNone/>
              <a:defRPr sz="4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32" name="Diamond 31">
            <a:extLst>
              <a:ext uri="{FF2B5EF4-FFF2-40B4-BE49-F238E27FC236}">
                <a16:creationId xmlns:a16="http://schemas.microsoft.com/office/drawing/2014/main" id="{0BF3C327-611E-4F08-8E5D-9D5A40A2BCDB}"/>
              </a:ext>
            </a:extLst>
          </p:cNvPr>
          <p:cNvSpPr/>
          <p:nvPr userDrawn="1"/>
        </p:nvSpPr>
        <p:spPr>
          <a:xfrm>
            <a:off x="3642789" y="1398764"/>
            <a:ext cx="2152156" cy="2153226"/>
          </a:xfrm>
          <a:prstGeom prst="diamond">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 Placeholder 3">
            <a:extLst>
              <a:ext uri="{FF2B5EF4-FFF2-40B4-BE49-F238E27FC236}">
                <a16:creationId xmlns:a16="http://schemas.microsoft.com/office/drawing/2014/main" id="{0D436EBE-CE53-445B-A982-36A5B8F05B82}"/>
              </a:ext>
            </a:extLst>
          </p:cNvPr>
          <p:cNvSpPr>
            <a:spLocks noGrp="1"/>
          </p:cNvSpPr>
          <p:nvPr>
            <p:ph type="body" sz="half" idx="19" hasCustomPrompt="1"/>
          </p:nvPr>
        </p:nvSpPr>
        <p:spPr>
          <a:xfrm>
            <a:off x="3875489" y="1631579"/>
            <a:ext cx="1686758" cy="1687596"/>
          </a:xfrm>
          <a:prstGeom prst="diamond">
            <a:avLst/>
          </a:prstGeom>
        </p:spPr>
        <p:txBody>
          <a:bodyPr wrap="none" anchor="ctr">
            <a:normAutofit/>
          </a:bodyPr>
          <a:lstStyle>
            <a:lvl1pPr marL="0" indent="0" algn="ctr">
              <a:lnSpc>
                <a:spcPct val="100000"/>
              </a:lnSpc>
              <a:spcBef>
                <a:spcPts val="0"/>
              </a:spcBef>
              <a:buNone/>
              <a:defRPr sz="4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36" name="Straight Connector 35">
            <a:extLst>
              <a:ext uri="{FF2B5EF4-FFF2-40B4-BE49-F238E27FC236}">
                <a16:creationId xmlns:a16="http://schemas.microsoft.com/office/drawing/2014/main" id="{14D9B71A-26DD-4BA3-A12A-D5341AA353AF}"/>
              </a:ext>
            </a:extLst>
          </p:cNvPr>
          <p:cNvCxnSpPr>
            <a:cxnSpLocks/>
          </p:cNvCxnSpPr>
          <p:nvPr userDrawn="1"/>
        </p:nvCxnSpPr>
        <p:spPr>
          <a:xfrm>
            <a:off x="6626503" y="2684490"/>
            <a:ext cx="2736000"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E8DC0E1-1C66-4589-9124-61F406EF0D8A}"/>
              </a:ext>
            </a:extLst>
          </p:cNvPr>
          <p:cNvCxnSpPr>
            <a:cxnSpLocks/>
          </p:cNvCxnSpPr>
          <p:nvPr userDrawn="1"/>
        </p:nvCxnSpPr>
        <p:spPr>
          <a:xfrm>
            <a:off x="8013926" y="5094088"/>
            <a:ext cx="2736000"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Diamond 37">
            <a:extLst>
              <a:ext uri="{FF2B5EF4-FFF2-40B4-BE49-F238E27FC236}">
                <a16:creationId xmlns:a16="http://schemas.microsoft.com/office/drawing/2014/main" id="{C3200DD8-1237-47C4-92F6-B48C91A374EF}"/>
              </a:ext>
            </a:extLst>
          </p:cNvPr>
          <p:cNvSpPr/>
          <p:nvPr userDrawn="1"/>
        </p:nvSpPr>
        <p:spPr>
          <a:xfrm>
            <a:off x="6351553" y="3808362"/>
            <a:ext cx="2152156" cy="2153226"/>
          </a:xfrm>
          <a:prstGeom prst="diamond">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 Placeholder 9">
            <a:extLst>
              <a:ext uri="{FF2B5EF4-FFF2-40B4-BE49-F238E27FC236}">
                <a16:creationId xmlns:a16="http://schemas.microsoft.com/office/drawing/2014/main" id="{9AE0DB58-70C6-4325-BD7C-7D77AA8BE6E5}"/>
              </a:ext>
            </a:extLst>
          </p:cNvPr>
          <p:cNvSpPr>
            <a:spLocks noGrp="1"/>
          </p:cNvSpPr>
          <p:nvPr>
            <p:ph type="body" sz="quarter" idx="21"/>
          </p:nvPr>
        </p:nvSpPr>
        <p:spPr>
          <a:xfrm>
            <a:off x="8617740" y="3849461"/>
            <a:ext cx="2132186" cy="1059221"/>
          </a:xfrm>
        </p:spPr>
        <p:txBody>
          <a:bodyPr anchor="b">
            <a:normAutofit/>
          </a:bodyPr>
          <a:lstStyle>
            <a:lvl1pPr marL="0" indent="0">
              <a:lnSpc>
                <a:spcPct val="110000"/>
              </a:lnSpc>
              <a:spcBef>
                <a:spcPts val="0"/>
              </a:spcBef>
              <a:spcAft>
                <a:spcPts val="600"/>
              </a:spcAft>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9">
            <a:extLst>
              <a:ext uri="{FF2B5EF4-FFF2-40B4-BE49-F238E27FC236}">
                <a16:creationId xmlns:a16="http://schemas.microsoft.com/office/drawing/2014/main" id="{4277B748-F901-49B7-809D-BE11B8027C03}"/>
              </a:ext>
            </a:extLst>
          </p:cNvPr>
          <p:cNvSpPr>
            <a:spLocks noGrp="1"/>
          </p:cNvSpPr>
          <p:nvPr>
            <p:ph type="body" sz="quarter" idx="22"/>
          </p:nvPr>
        </p:nvSpPr>
        <p:spPr>
          <a:xfrm>
            <a:off x="6626503" y="1439863"/>
            <a:ext cx="2132186" cy="1059221"/>
          </a:xfrm>
        </p:spPr>
        <p:txBody>
          <a:bodyPr anchor="b">
            <a:normAutofit/>
          </a:bodyPr>
          <a:lstStyle>
            <a:lvl1pPr marL="0" indent="0">
              <a:lnSpc>
                <a:spcPct val="110000"/>
              </a:lnSpc>
              <a:spcBef>
                <a:spcPts val="0"/>
              </a:spcBef>
              <a:spcAft>
                <a:spcPts val="600"/>
              </a:spcAft>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1" name="Text Placeholder 3">
            <a:extLst>
              <a:ext uri="{FF2B5EF4-FFF2-40B4-BE49-F238E27FC236}">
                <a16:creationId xmlns:a16="http://schemas.microsoft.com/office/drawing/2014/main" id="{D88FA852-E9F8-4222-9EB8-3AD028508207}"/>
              </a:ext>
            </a:extLst>
          </p:cNvPr>
          <p:cNvSpPr>
            <a:spLocks noGrp="1"/>
          </p:cNvSpPr>
          <p:nvPr>
            <p:ph type="body" sz="half" idx="23" hasCustomPrompt="1"/>
          </p:nvPr>
        </p:nvSpPr>
        <p:spPr>
          <a:xfrm>
            <a:off x="6584251" y="4041177"/>
            <a:ext cx="1686758" cy="1687596"/>
          </a:xfrm>
          <a:prstGeom prst="diamond">
            <a:avLst/>
          </a:prstGeom>
        </p:spPr>
        <p:txBody>
          <a:bodyPr wrap="none" anchor="ctr">
            <a:normAutofit/>
          </a:bodyPr>
          <a:lstStyle>
            <a:lvl1pPr marL="0" indent="0" algn="ctr">
              <a:lnSpc>
                <a:spcPct val="100000"/>
              </a:lnSpc>
              <a:spcBef>
                <a:spcPts val="0"/>
              </a:spcBef>
              <a:buNone/>
              <a:defRPr sz="4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42" name="Diamond 41">
            <a:extLst>
              <a:ext uri="{FF2B5EF4-FFF2-40B4-BE49-F238E27FC236}">
                <a16:creationId xmlns:a16="http://schemas.microsoft.com/office/drawing/2014/main" id="{8B7DA943-64AD-4B78-9365-5105C6402F59}"/>
              </a:ext>
            </a:extLst>
          </p:cNvPr>
          <p:cNvSpPr/>
          <p:nvPr userDrawn="1"/>
        </p:nvSpPr>
        <p:spPr>
          <a:xfrm>
            <a:off x="8872720" y="1398764"/>
            <a:ext cx="2152156" cy="2153226"/>
          </a:xfrm>
          <a:prstGeom prst="diamond">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Text Placeholder 3">
            <a:extLst>
              <a:ext uri="{FF2B5EF4-FFF2-40B4-BE49-F238E27FC236}">
                <a16:creationId xmlns:a16="http://schemas.microsoft.com/office/drawing/2014/main" id="{B2AC0C05-CBDF-4977-BDA3-05DF391691AA}"/>
              </a:ext>
            </a:extLst>
          </p:cNvPr>
          <p:cNvSpPr>
            <a:spLocks noGrp="1"/>
          </p:cNvSpPr>
          <p:nvPr>
            <p:ph type="body" sz="half" idx="24" hasCustomPrompt="1"/>
          </p:nvPr>
        </p:nvSpPr>
        <p:spPr>
          <a:xfrm>
            <a:off x="9105420" y="1631579"/>
            <a:ext cx="1686758" cy="1687596"/>
          </a:xfrm>
          <a:prstGeom prst="diamond">
            <a:avLst/>
          </a:prstGeom>
        </p:spPr>
        <p:txBody>
          <a:bodyPr wrap="none" anchor="ctr">
            <a:normAutofit/>
          </a:bodyPr>
          <a:lstStyle>
            <a:lvl1pPr marL="0" indent="0" algn="ctr">
              <a:lnSpc>
                <a:spcPct val="100000"/>
              </a:lnSpc>
              <a:spcBef>
                <a:spcPts val="0"/>
              </a:spcBef>
              <a:buNone/>
              <a:defRPr sz="4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Tree>
    <p:extLst>
      <p:ext uri="{BB962C8B-B14F-4D97-AF65-F5344CB8AC3E}">
        <p14:creationId xmlns:p14="http://schemas.microsoft.com/office/powerpoint/2010/main" val="1272807199"/>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3861">
          <p15:clr>
            <a:srgbClr val="FBAE40"/>
          </p15:clr>
        </p15:guide>
        <p15:guide id="4" orient="horz" pos="3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1AE061-C087-455D-AD30-E43C18B3E368}" type="datetimeFigureOut">
              <a:rPr lang="en-GB" smtClean="0"/>
              <a:t>15/07/2022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CA96D5-4C28-4018-A80C-D73B51A2F1B9}" type="slidenum">
              <a:rPr lang="en-GB" smtClean="0"/>
              <a:t>‹#›</a:t>
            </a:fld>
            <a:endParaRPr lang="en-GB"/>
          </a:p>
        </p:txBody>
      </p:sp>
    </p:spTree>
    <p:extLst>
      <p:ext uri="{BB962C8B-B14F-4D97-AF65-F5344CB8AC3E}">
        <p14:creationId xmlns:p14="http://schemas.microsoft.com/office/powerpoint/2010/main" val="143054437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Four Diagonal Stats Burgundy on White">
    <p:bg>
      <p:bgPr>
        <a:solidFill>
          <a:srgbClr val="FFFFFF"/>
        </a:solidFill>
        <a:effectLst/>
      </p:bgPr>
    </p:bg>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559ADC49-1E3C-4648-97CC-A2EBD3935D76}"/>
              </a:ext>
            </a:extLst>
          </p:cNvPr>
          <p:cNvCxnSpPr>
            <a:cxnSpLocks/>
          </p:cNvCxnSpPr>
          <p:nvPr userDrawn="1"/>
        </p:nvCxnSpPr>
        <p:spPr>
          <a:xfrm>
            <a:off x="1396572" y="2684490"/>
            <a:ext cx="2736000"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D27A010-28C0-4F19-968E-CA426071571C}"/>
              </a:ext>
            </a:extLst>
          </p:cNvPr>
          <p:cNvCxnSpPr>
            <a:cxnSpLocks/>
          </p:cNvCxnSpPr>
          <p:nvPr userDrawn="1"/>
        </p:nvCxnSpPr>
        <p:spPr>
          <a:xfrm>
            <a:off x="2783995" y="5094088"/>
            <a:ext cx="2736000"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395289"/>
            <a:ext cx="7775571" cy="859168"/>
          </a:xfrm>
        </p:spPr>
        <p:txBody>
          <a:bodyPr anchor="t"/>
          <a:lstStyle>
            <a:lvl1pPr>
              <a:defRPr sz="3000">
                <a:solidFill>
                  <a:schemeClr val="tx1"/>
                </a:solidFill>
              </a:defRPr>
            </a:lvl1pPr>
          </a:lstStyle>
          <a:p>
            <a:r>
              <a:rPr lang="en-US"/>
              <a:t>Click to edit Master title style</a:t>
            </a:r>
            <a:endParaRPr lang="en-GB" dirty="0"/>
          </a:p>
        </p:txBody>
      </p:sp>
      <p:sp>
        <p:nvSpPr>
          <p:cNvPr id="21" name="Diamond 20">
            <a:extLst>
              <a:ext uri="{FF2B5EF4-FFF2-40B4-BE49-F238E27FC236}">
                <a16:creationId xmlns:a16="http://schemas.microsoft.com/office/drawing/2014/main" id="{18AA065C-45DA-472A-9D3C-93AC8E67EFA3}"/>
              </a:ext>
            </a:extLst>
          </p:cNvPr>
          <p:cNvSpPr/>
          <p:nvPr userDrawn="1"/>
        </p:nvSpPr>
        <p:spPr>
          <a:xfrm>
            <a:off x="1121622" y="3808362"/>
            <a:ext cx="2152156" cy="2153226"/>
          </a:xfrm>
          <a:prstGeom prst="diamond">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 Placeholder 9">
            <a:extLst>
              <a:ext uri="{FF2B5EF4-FFF2-40B4-BE49-F238E27FC236}">
                <a16:creationId xmlns:a16="http://schemas.microsoft.com/office/drawing/2014/main" id="{9FA301DA-3613-41E1-8292-658C5BE0A2C6}"/>
              </a:ext>
            </a:extLst>
          </p:cNvPr>
          <p:cNvSpPr>
            <a:spLocks noGrp="1"/>
          </p:cNvSpPr>
          <p:nvPr>
            <p:ph type="body" sz="quarter" idx="18"/>
          </p:nvPr>
        </p:nvSpPr>
        <p:spPr>
          <a:xfrm>
            <a:off x="3387809" y="3849461"/>
            <a:ext cx="2132186" cy="1059221"/>
          </a:xfrm>
        </p:spPr>
        <p:txBody>
          <a:bodyPr anchor="b">
            <a:normAutofit/>
          </a:bodyPr>
          <a:lstStyle>
            <a:lvl1pPr marL="0" indent="0">
              <a:lnSpc>
                <a:spcPct val="110000"/>
              </a:lnSpc>
              <a:spcBef>
                <a:spcPts val="0"/>
              </a:spcBef>
              <a:spcAft>
                <a:spcPts val="600"/>
              </a:spcAft>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5" name="Text Placeholder 9">
            <a:extLst>
              <a:ext uri="{FF2B5EF4-FFF2-40B4-BE49-F238E27FC236}">
                <a16:creationId xmlns:a16="http://schemas.microsoft.com/office/drawing/2014/main" id="{291BD150-9489-4B34-8F27-A8C107D05C57}"/>
              </a:ext>
            </a:extLst>
          </p:cNvPr>
          <p:cNvSpPr>
            <a:spLocks noGrp="1"/>
          </p:cNvSpPr>
          <p:nvPr>
            <p:ph type="body" sz="quarter" idx="20"/>
          </p:nvPr>
        </p:nvSpPr>
        <p:spPr>
          <a:xfrm>
            <a:off x="1396572" y="1439863"/>
            <a:ext cx="2132186" cy="1059221"/>
          </a:xfrm>
        </p:spPr>
        <p:txBody>
          <a:bodyPr anchor="b">
            <a:normAutofit/>
          </a:bodyPr>
          <a:lstStyle>
            <a:lvl1pPr marL="0" indent="0">
              <a:lnSpc>
                <a:spcPct val="110000"/>
              </a:lnSpc>
              <a:spcBef>
                <a:spcPts val="0"/>
              </a:spcBef>
              <a:spcAft>
                <a:spcPts val="600"/>
              </a:spcAft>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
            <a:extLst>
              <a:ext uri="{FF2B5EF4-FFF2-40B4-BE49-F238E27FC236}">
                <a16:creationId xmlns:a16="http://schemas.microsoft.com/office/drawing/2014/main" id="{9201C2D2-DAB5-49D1-94F5-2FF1145CE7E2}"/>
              </a:ext>
            </a:extLst>
          </p:cNvPr>
          <p:cNvSpPr>
            <a:spLocks noGrp="1"/>
          </p:cNvSpPr>
          <p:nvPr>
            <p:ph type="body" sz="half" idx="17" hasCustomPrompt="1"/>
          </p:nvPr>
        </p:nvSpPr>
        <p:spPr>
          <a:xfrm>
            <a:off x="1354320" y="4041177"/>
            <a:ext cx="1686758" cy="1687596"/>
          </a:xfrm>
          <a:prstGeom prst="diamond">
            <a:avLst/>
          </a:prstGeom>
        </p:spPr>
        <p:txBody>
          <a:bodyPr wrap="none" anchor="ctr">
            <a:normAutofit/>
          </a:bodyPr>
          <a:lstStyle>
            <a:lvl1pPr marL="0" indent="0" algn="ctr">
              <a:lnSpc>
                <a:spcPct val="100000"/>
              </a:lnSpc>
              <a:spcBef>
                <a:spcPts val="0"/>
              </a:spcBef>
              <a:buNone/>
              <a:defRPr sz="4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32" name="Diamond 31">
            <a:extLst>
              <a:ext uri="{FF2B5EF4-FFF2-40B4-BE49-F238E27FC236}">
                <a16:creationId xmlns:a16="http://schemas.microsoft.com/office/drawing/2014/main" id="{0BF3C327-611E-4F08-8E5D-9D5A40A2BCDB}"/>
              </a:ext>
            </a:extLst>
          </p:cNvPr>
          <p:cNvSpPr/>
          <p:nvPr userDrawn="1"/>
        </p:nvSpPr>
        <p:spPr>
          <a:xfrm>
            <a:off x="3642789" y="1398764"/>
            <a:ext cx="2152156" cy="2153226"/>
          </a:xfrm>
          <a:prstGeom prst="diamond">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 Placeholder 3">
            <a:extLst>
              <a:ext uri="{FF2B5EF4-FFF2-40B4-BE49-F238E27FC236}">
                <a16:creationId xmlns:a16="http://schemas.microsoft.com/office/drawing/2014/main" id="{0D436EBE-CE53-445B-A982-36A5B8F05B82}"/>
              </a:ext>
            </a:extLst>
          </p:cNvPr>
          <p:cNvSpPr>
            <a:spLocks noGrp="1"/>
          </p:cNvSpPr>
          <p:nvPr>
            <p:ph type="body" sz="half" idx="19" hasCustomPrompt="1"/>
          </p:nvPr>
        </p:nvSpPr>
        <p:spPr>
          <a:xfrm>
            <a:off x="3875489" y="1631579"/>
            <a:ext cx="1686758" cy="1687596"/>
          </a:xfrm>
          <a:prstGeom prst="diamond">
            <a:avLst/>
          </a:prstGeom>
        </p:spPr>
        <p:txBody>
          <a:bodyPr wrap="none" anchor="ctr">
            <a:normAutofit/>
          </a:bodyPr>
          <a:lstStyle>
            <a:lvl1pPr marL="0" indent="0" algn="ctr">
              <a:lnSpc>
                <a:spcPct val="100000"/>
              </a:lnSpc>
              <a:spcBef>
                <a:spcPts val="0"/>
              </a:spcBef>
              <a:buNone/>
              <a:defRPr sz="4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36" name="Straight Connector 35">
            <a:extLst>
              <a:ext uri="{FF2B5EF4-FFF2-40B4-BE49-F238E27FC236}">
                <a16:creationId xmlns:a16="http://schemas.microsoft.com/office/drawing/2014/main" id="{14D9B71A-26DD-4BA3-A12A-D5341AA353AF}"/>
              </a:ext>
            </a:extLst>
          </p:cNvPr>
          <p:cNvCxnSpPr>
            <a:cxnSpLocks/>
          </p:cNvCxnSpPr>
          <p:nvPr userDrawn="1"/>
        </p:nvCxnSpPr>
        <p:spPr>
          <a:xfrm>
            <a:off x="6626503" y="2684490"/>
            <a:ext cx="2736000"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E8DC0E1-1C66-4589-9124-61F406EF0D8A}"/>
              </a:ext>
            </a:extLst>
          </p:cNvPr>
          <p:cNvCxnSpPr>
            <a:cxnSpLocks/>
          </p:cNvCxnSpPr>
          <p:nvPr userDrawn="1"/>
        </p:nvCxnSpPr>
        <p:spPr>
          <a:xfrm>
            <a:off x="8013926" y="5094088"/>
            <a:ext cx="2736000"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Diamond 37">
            <a:extLst>
              <a:ext uri="{FF2B5EF4-FFF2-40B4-BE49-F238E27FC236}">
                <a16:creationId xmlns:a16="http://schemas.microsoft.com/office/drawing/2014/main" id="{C3200DD8-1237-47C4-92F6-B48C91A374EF}"/>
              </a:ext>
            </a:extLst>
          </p:cNvPr>
          <p:cNvSpPr/>
          <p:nvPr userDrawn="1"/>
        </p:nvSpPr>
        <p:spPr>
          <a:xfrm>
            <a:off x="6351553" y="3808362"/>
            <a:ext cx="2152156" cy="2153226"/>
          </a:xfrm>
          <a:prstGeom prst="diamond">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 Placeholder 9">
            <a:extLst>
              <a:ext uri="{FF2B5EF4-FFF2-40B4-BE49-F238E27FC236}">
                <a16:creationId xmlns:a16="http://schemas.microsoft.com/office/drawing/2014/main" id="{9AE0DB58-70C6-4325-BD7C-7D77AA8BE6E5}"/>
              </a:ext>
            </a:extLst>
          </p:cNvPr>
          <p:cNvSpPr>
            <a:spLocks noGrp="1"/>
          </p:cNvSpPr>
          <p:nvPr>
            <p:ph type="body" sz="quarter" idx="21"/>
          </p:nvPr>
        </p:nvSpPr>
        <p:spPr>
          <a:xfrm>
            <a:off x="8617740" y="3849461"/>
            <a:ext cx="2132186" cy="1059221"/>
          </a:xfrm>
        </p:spPr>
        <p:txBody>
          <a:bodyPr anchor="b">
            <a:normAutofit/>
          </a:bodyPr>
          <a:lstStyle>
            <a:lvl1pPr marL="0" indent="0">
              <a:lnSpc>
                <a:spcPct val="110000"/>
              </a:lnSpc>
              <a:spcBef>
                <a:spcPts val="0"/>
              </a:spcBef>
              <a:spcAft>
                <a:spcPts val="600"/>
              </a:spcAft>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9">
            <a:extLst>
              <a:ext uri="{FF2B5EF4-FFF2-40B4-BE49-F238E27FC236}">
                <a16:creationId xmlns:a16="http://schemas.microsoft.com/office/drawing/2014/main" id="{4277B748-F901-49B7-809D-BE11B8027C03}"/>
              </a:ext>
            </a:extLst>
          </p:cNvPr>
          <p:cNvSpPr>
            <a:spLocks noGrp="1"/>
          </p:cNvSpPr>
          <p:nvPr>
            <p:ph type="body" sz="quarter" idx="22"/>
          </p:nvPr>
        </p:nvSpPr>
        <p:spPr>
          <a:xfrm>
            <a:off x="6626503" y="1439863"/>
            <a:ext cx="2132186" cy="1059221"/>
          </a:xfrm>
        </p:spPr>
        <p:txBody>
          <a:bodyPr anchor="b">
            <a:normAutofit/>
          </a:bodyPr>
          <a:lstStyle>
            <a:lvl1pPr marL="0" indent="0">
              <a:lnSpc>
                <a:spcPct val="110000"/>
              </a:lnSpc>
              <a:spcBef>
                <a:spcPts val="0"/>
              </a:spcBef>
              <a:spcAft>
                <a:spcPts val="600"/>
              </a:spcAft>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1" name="Text Placeholder 3">
            <a:extLst>
              <a:ext uri="{FF2B5EF4-FFF2-40B4-BE49-F238E27FC236}">
                <a16:creationId xmlns:a16="http://schemas.microsoft.com/office/drawing/2014/main" id="{D88FA852-E9F8-4222-9EB8-3AD028508207}"/>
              </a:ext>
            </a:extLst>
          </p:cNvPr>
          <p:cNvSpPr>
            <a:spLocks noGrp="1"/>
          </p:cNvSpPr>
          <p:nvPr>
            <p:ph type="body" sz="half" idx="23" hasCustomPrompt="1"/>
          </p:nvPr>
        </p:nvSpPr>
        <p:spPr>
          <a:xfrm>
            <a:off x="6584251" y="4041177"/>
            <a:ext cx="1686758" cy="1687596"/>
          </a:xfrm>
          <a:prstGeom prst="diamond">
            <a:avLst/>
          </a:prstGeom>
        </p:spPr>
        <p:txBody>
          <a:bodyPr wrap="none" anchor="ctr">
            <a:normAutofit/>
          </a:bodyPr>
          <a:lstStyle>
            <a:lvl1pPr marL="0" indent="0" algn="ctr">
              <a:lnSpc>
                <a:spcPct val="100000"/>
              </a:lnSpc>
              <a:spcBef>
                <a:spcPts val="0"/>
              </a:spcBef>
              <a:buNone/>
              <a:defRPr sz="4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42" name="Diamond 41">
            <a:extLst>
              <a:ext uri="{FF2B5EF4-FFF2-40B4-BE49-F238E27FC236}">
                <a16:creationId xmlns:a16="http://schemas.microsoft.com/office/drawing/2014/main" id="{8B7DA943-64AD-4B78-9365-5105C6402F59}"/>
              </a:ext>
            </a:extLst>
          </p:cNvPr>
          <p:cNvSpPr/>
          <p:nvPr userDrawn="1"/>
        </p:nvSpPr>
        <p:spPr>
          <a:xfrm>
            <a:off x="8872720" y="1398764"/>
            <a:ext cx="2152156" cy="2153226"/>
          </a:xfrm>
          <a:prstGeom prst="diamond">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Text Placeholder 3">
            <a:extLst>
              <a:ext uri="{FF2B5EF4-FFF2-40B4-BE49-F238E27FC236}">
                <a16:creationId xmlns:a16="http://schemas.microsoft.com/office/drawing/2014/main" id="{B2AC0C05-CBDF-4977-BDA3-05DF391691AA}"/>
              </a:ext>
            </a:extLst>
          </p:cNvPr>
          <p:cNvSpPr>
            <a:spLocks noGrp="1"/>
          </p:cNvSpPr>
          <p:nvPr>
            <p:ph type="body" sz="half" idx="24" hasCustomPrompt="1"/>
          </p:nvPr>
        </p:nvSpPr>
        <p:spPr>
          <a:xfrm>
            <a:off x="9105420" y="1631579"/>
            <a:ext cx="1686758" cy="1687596"/>
          </a:xfrm>
          <a:prstGeom prst="diamond">
            <a:avLst/>
          </a:prstGeom>
        </p:spPr>
        <p:txBody>
          <a:bodyPr wrap="none" anchor="ctr">
            <a:normAutofit/>
          </a:bodyPr>
          <a:lstStyle>
            <a:lvl1pPr marL="0" indent="0" algn="ctr">
              <a:lnSpc>
                <a:spcPct val="100000"/>
              </a:lnSpc>
              <a:spcBef>
                <a:spcPts val="0"/>
              </a:spcBef>
              <a:buNone/>
              <a:defRPr sz="4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Tree>
    <p:extLst>
      <p:ext uri="{BB962C8B-B14F-4D97-AF65-F5344CB8AC3E}">
        <p14:creationId xmlns:p14="http://schemas.microsoft.com/office/powerpoint/2010/main" val="2192067282"/>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3861">
          <p15:clr>
            <a:srgbClr val="FBAE40"/>
          </p15:clr>
        </p15:guide>
        <p15:guide id="4" orient="horz" pos="3744">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Eight Diagonal Stats Tan on Green">
    <p:bg>
      <p:bgPr>
        <a:solidFill>
          <a:srgbClr val="064F50"/>
        </a:solidFill>
        <a:effectLst/>
      </p:bgPr>
    </p:bg>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78BAF166-7699-418A-9370-10AB4E8F6BDD}"/>
              </a:ext>
            </a:extLst>
          </p:cNvPr>
          <p:cNvCxnSpPr>
            <a:cxnSpLocks/>
          </p:cNvCxnSpPr>
          <p:nvPr userDrawn="1"/>
        </p:nvCxnSpPr>
        <p:spPr>
          <a:xfrm>
            <a:off x="4237858" y="3525743"/>
            <a:ext cx="1764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 Placeholder 9">
            <a:extLst>
              <a:ext uri="{FF2B5EF4-FFF2-40B4-BE49-F238E27FC236}">
                <a16:creationId xmlns:a16="http://schemas.microsoft.com/office/drawing/2014/main" id="{92EEDDE2-A972-4727-8E57-0C1CF6EEEEE6}"/>
              </a:ext>
            </a:extLst>
          </p:cNvPr>
          <p:cNvSpPr>
            <a:spLocks noGrp="1"/>
          </p:cNvSpPr>
          <p:nvPr>
            <p:ph type="body" sz="quarter" idx="29"/>
          </p:nvPr>
        </p:nvSpPr>
        <p:spPr>
          <a:xfrm>
            <a:off x="4757258" y="2548440"/>
            <a:ext cx="1244600" cy="813953"/>
          </a:xfrm>
        </p:spPr>
        <p:txBody>
          <a:bodyPr anchor="b">
            <a:normAutofit/>
          </a:bodyPr>
          <a:lstStyle>
            <a:lvl1pPr marL="0" indent="0">
              <a:lnSpc>
                <a:spcPct val="110000"/>
              </a:lnSpc>
              <a:spcBef>
                <a:spcPts val="0"/>
              </a:spcBef>
              <a:spcAft>
                <a:spcPts val="600"/>
              </a:spcAft>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55" name="Straight Connector 54">
            <a:extLst>
              <a:ext uri="{FF2B5EF4-FFF2-40B4-BE49-F238E27FC236}">
                <a16:creationId xmlns:a16="http://schemas.microsoft.com/office/drawing/2014/main" id="{74BAB578-FBEE-4D34-A9D1-9E8C447D5C24}"/>
              </a:ext>
            </a:extLst>
          </p:cNvPr>
          <p:cNvCxnSpPr>
            <a:cxnSpLocks/>
          </p:cNvCxnSpPr>
          <p:nvPr userDrawn="1"/>
        </p:nvCxnSpPr>
        <p:spPr>
          <a:xfrm>
            <a:off x="4237858" y="5252943"/>
            <a:ext cx="1764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 Placeholder 9">
            <a:extLst>
              <a:ext uri="{FF2B5EF4-FFF2-40B4-BE49-F238E27FC236}">
                <a16:creationId xmlns:a16="http://schemas.microsoft.com/office/drawing/2014/main" id="{9D41F28A-4692-4667-A50A-43EBDFAE9CAA}"/>
              </a:ext>
            </a:extLst>
          </p:cNvPr>
          <p:cNvSpPr>
            <a:spLocks noGrp="1"/>
          </p:cNvSpPr>
          <p:nvPr>
            <p:ph type="body" sz="quarter" idx="31"/>
          </p:nvPr>
        </p:nvSpPr>
        <p:spPr>
          <a:xfrm>
            <a:off x="4757258" y="4275640"/>
            <a:ext cx="1244600" cy="813953"/>
          </a:xfrm>
        </p:spPr>
        <p:txBody>
          <a:bodyPr anchor="b">
            <a:normAutofit/>
          </a:bodyPr>
          <a:lstStyle>
            <a:lvl1pPr marL="0" indent="0">
              <a:lnSpc>
                <a:spcPct val="110000"/>
              </a:lnSpc>
              <a:spcBef>
                <a:spcPts val="0"/>
              </a:spcBef>
              <a:spcAft>
                <a:spcPts val="600"/>
              </a:spcAft>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34" name="Straight Connector 33">
            <a:extLst>
              <a:ext uri="{FF2B5EF4-FFF2-40B4-BE49-F238E27FC236}">
                <a16:creationId xmlns:a16="http://schemas.microsoft.com/office/drawing/2014/main" id="{559ADC49-1E3C-4648-97CC-A2EBD3935D76}"/>
              </a:ext>
            </a:extLst>
          </p:cNvPr>
          <p:cNvCxnSpPr>
            <a:cxnSpLocks/>
          </p:cNvCxnSpPr>
          <p:nvPr userDrawn="1"/>
        </p:nvCxnSpPr>
        <p:spPr>
          <a:xfrm>
            <a:off x="1138414" y="2646363"/>
            <a:ext cx="1764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395289"/>
            <a:ext cx="7775571" cy="859168"/>
          </a:xfrm>
        </p:spPr>
        <p:txBody>
          <a:bodyPr anchor="t"/>
          <a:lstStyle>
            <a:lvl1pPr>
              <a:defRPr sz="3000">
                <a:solidFill>
                  <a:schemeClr val="bg1"/>
                </a:solidFill>
              </a:defRPr>
            </a:lvl1pPr>
          </a:lstStyle>
          <a:p>
            <a:r>
              <a:rPr lang="en-US"/>
              <a:t>Click to edit Master title style</a:t>
            </a:r>
            <a:endParaRPr lang="en-GB" dirty="0"/>
          </a:p>
        </p:txBody>
      </p:sp>
      <p:sp>
        <p:nvSpPr>
          <p:cNvPr id="35" name="Text Placeholder 9">
            <a:extLst>
              <a:ext uri="{FF2B5EF4-FFF2-40B4-BE49-F238E27FC236}">
                <a16:creationId xmlns:a16="http://schemas.microsoft.com/office/drawing/2014/main" id="{291BD150-9489-4B34-8F27-A8C107D05C57}"/>
              </a:ext>
            </a:extLst>
          </p:cNvPr>
          <p:cNvSpPr>
            <a:spLocks noGrp="1"/>
          </p:cNvSpPr>
          <p:nvPr>
            <p:ph type="body" sz="quarter" idx="20"/>
          </p:nvPr>
        </p:nvSpPr>
        <p:spPr>
          <a:xfrm>
            <a:off x="1138415" y="1669060"/>
            <a:ext cx="1244600" cy="813953"/>
          </a:xfrm>
        </p:spPr>
        <p:txBody>
          <a:bodyPr anchor="b">
            <a:normAutofit/>
          </a:bodyPr>
          <a:lstStyle>
            <a:lvl1pPr marL="0" indent="0">
              <a:lnSpc>
                <a:spcPct val="110000"/>
              </a:lnSpc>
              <a:spcBef>
                <a:spcPts val="0"/>
              </a:spcBef>
              <a:spcAft>
                <a:spcPts val="600"/>
              </a:spcAft>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Diamond 31">
            <a:extLst>
              <a:ext uri="{FF2B5EF4-FFF2-40B4-BE49-F238E27FC236}">
                <a16:creationId xmlns:a16="http://schemas.microsoft.com/office/drawing/2014/main" id="{0BF3C327-611E-4F08-8E5D-9D5A40A2BCDB}"/>
              </a:ext>
            </a:extLst>
          </p:cNvPr>
          <p:cNvSpPr/>
          <p:nvPr userDrawn="1"/>
        </p:nvSpPr>
        <p:spPr>
          <a:xfrm>
            <a:off x="2550215" y="1669060"/>
            <a:ext cx="1241206" cy="124182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3" name="Text Placeholder 3">
            <a:extLst>
              <a:ext uri="{FF2B5EF4-FFF2-40B4-BE49-F238E27FC236}">
                <a16:creationId xmlns:a16="http://schemas.microsoft.com/office/drawing/2014/main" id="{0D436EBE-CE53-445B-A982-36A5B8F05B82}"/>
              </a:ext>
            </a:extLst>
          </p:cNvPr>
          <p:cNvSpPr>
            <a:spLocks noGrp="1"/>
          </p:cNvSpPr>
          <p:nvPr>
            <p:ph type="body" sz="half" idx="19" hasCustomPrompt="1"/>
          </p:nvPr>
        </p:nvSpPr>
        <p:spPr>
          <a:xfrm>
            <a:off x="2684420" y="1803330"/>
            <a:ext cx="972798" cy="973282"/>
          </a:xfrm>
          <a:prstGeom prst="diamond">
            <a:avLst/>
          </a:prstGeom>
        </p:spPr>
        <p:txBody>
          <a:bodyPr wrap="none" anchor="ctr">
            <a:normAutofit/>
          </a:bodyPr>
          <a:lstStyle>
            <a:lvl1pPr marL="0" indent="0" algn="ctr">
              <a:lnSpc>
                <a:spcPct val="100000"/>
              </a:lnSpc>
              <a:spcBef>
                <a:spcPts val="0"/>
              </a:spcBef>
              <a:buNone/>
              <a:defRPr sz="28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31" name="Straight Connector 30">
            <a:extLst>
              <a:ext uri="{FF2B5EF4-FFF2-40B4-BE49-F238E27FC236}">
                <a16:creationId xmlns:a16="http://schemas.microsoft.com/office/drawing/2014/main" id="{9B64285D-785D-4F23-9613-6CB130737AF3}"/>
              </a:ext>
            </a:extLst>
          </p:cNvPr>
          <p:cNvCxnSpPr>
            <a:cxnSpLocks/>
          </p:cNvCxnSpPr>
          <p:nvPr userDrawn="1"/>
        </p:nvCxnSpPr>
        <p:spPr>
          <a:xfrm>
            <a:off x="1138414" y="4373563"/>
            <a:ext cx="1764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 Placeholder 9">
            <a:extLst>
              <a:ext uri="{FF2B5EF4-FFF2-40B4-BE49-F238E27FC236}">
                <a16:creationId xmlns:a16="http://schemas.microsoft.com/office/drawing/2014/main" id="{273D390A-B482-4F61-8B1C-A250980E579C}"/>
              </a:ext>
            </a:extLst>
          </p:cNvPr>
          <p:cNvSpPr>
            <a:spLocks noGrp="1"/>
          </p:cNvSpPr>
          <p:nvPr>
            <p:ph type="body" sz="quarter" idx="27"/>
          </p:nvPr>
        </p:nvSpPr>
        <p:spPr>
          <a:xfrm>
            <a:off x="1138415" y="3396260"/>
            <a:ext cx="1244600" cy="813953"/>
          </a:xfrm>
        </p:spPr>
        <p:txBody>
          <a:bodyPr anchor="b">
            <a:normAutofit/>
          </a:bodyPr>
          <a:lstStyle>
            <a:lvl1pPr marL="0" indent="0">
              <a:lnSpc>
                <a:spcPct val="110000"/>
              </a:lnSpc>
              <a:spcBef>
                <a:spcPts val="0"/>
              </a:spcBef>
              <a:spcAft>
                <a:spcPts val="600"/>
              </a:spcAft>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5" name="Diamond 44">
            <a:extLst>
              <a:ext uri="{FF2B5EF4-FFF2-40B4-BE49-F238E27FC236}">
                <a16:creationId xmlns:a16="http://schemas.microsoft.com/office/drawing/2014/main" id="{C7AE24E2-8EBE-47FD-98D3-F35D5E74607A}"/>
              </a:ext>
            </a:extLst>
          </p:cNvPr>
          <p:cNvSpPr/>
          <p:nvPr userDrawn="1"/>
        </p:nvSpPr>
        <p:spPr>
          <a:xfrm>
            <a:off x="2550215" y="3396260"/>
            <a:ext cx="1241206" cy="124182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6" name="Text Placeholder 3">
            <a:extLst>
              <a:ext uri="{FF2B5EF4-FFF2-40B4-BE49-F238E27FC236}">
                <a16:creationId xmlns:a16="http://schemas.microsoft.com/office/drawing/2014/main" id="{DD89512F-1641-440C-8F9D-982C97DEA84C}"/>
              </a:ext>
            </a:extLst>
          </p:cNvPr>
          <p:cNvSpPr>
            <a:spLocks noGrp="1"/>
          </p:cNvSpPr>
          <p:nvPr>
            <p:ph type="body" sz="half" idx="28" hasCustomPrompt="1"/>
          </p:nvPr>
        </p:nvSpPr>
        <p:spPr>
          <a:xfrm>
            <a:off x="2684420" y="3530530"/>
            <a:ext cx="972798" cy="973282"/>
          </a:xfrm>
          <a:prstGeom prst="diamond">
            <a:avLst/>
          </a:prstGeom>
        </p:spPr>
        <p:txBody>
          <a:bodyPr wrap="none" anchor="ctr">
            <a:normAutofit/>
          </a:bodyPr>
          <a:lstStyle>
            <a:lvl1pPr marL="0" indent="0" algn="ctr">
              <a:lnSpc>
                <a:spcPct val="100000"/>
              </a:lnSpc>
              <a:spcBef>
                <a:spcPts val="0"/>
              </a:spcBef>
              <a:buNone/>
              <a:defRPr sz="28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53" name="Diamond 52">
            <a:extLst>
              <a:ext uri="{FF2B5EF4-FFF2-40B4-BE49-F238E27FC236}">
                <a16:creationId xmlns:a16="http://schemas.microsoft.com/office/drawing/2014/main" id="{C0EB409A-BD33-4187-B37D-E6AE4DB2872C}"/>
              </a:ext>
            </a:extLst>
          </p:cNvPr>
          <p:cNvSpPr/>
          <p:nvPr userDrawn="1"/>
        </p:nvSpPr>
        <p:spPr>
          <a:xfrm>
            <a:off x="3360232" y="2548440"/>
            <a:ext cx="1241206" cy="124182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4" name="Text Placeholder 3">
            <a:extLst>
              <a:ext uri="{FF2B5EF4-FFF2-40B4-BE49-F238E27FC236}">
                <a16:creationId xmlns:a16="http://schemas.microsoft.com/office/drawing/2014/main" id="{A8D11678-77AB-4F3C-B100-2477293D8040}"/>
              </a:ext>
            </a:extLst>
          </p:cNvPr>
          <p:cNvSpPr>
            <a:spLocks noGrp="1"/>
          </p:cNvSpPr>
          <p:nvPr>
            <p:ph type="body" sz="half" idx="30" hasCustomPrompt="1"/>
          </p:nvPr>
        </p:nvSpPr>
        <p:spPr>
          <a:xfrm>
            <a:off x="3494437" y="2682710"/>
            <a:ext cx="972798" cy="973282"/>
          </a:xfrm>
          <a:prstGeom prst="diamond">
            <a:avLst/>
          </a:prstGeom>
        </p:spPr>
        <p:txBody>
          <a:bodyPr wrap="none" anchor="ctr">
            <a:normAutofit/>
          </a:bodyPr>
          <a:lstStyle>
            <a:lvl1pPr marL="0" indent="0" algn="ctr">
              <a:lnSpc>
                <a:spcPct val="100000"/>
              </a:lnSpc>
              <a:spcBef>
                <a:spcPts val="0"/>
              </a:spcBef>
              <a:buNone/>
              <a:defRPr sz="28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57" name="Diamond 56">
            <a:extLst>
              <a:ext uri="{FF2B5EF4-FFF2-40B4-BE49-F238E27FC236}">
                <a16:creationId xmlns:a16="http://schemas.microsoft.com/office/drawing/2014/main" id="{F0A7B5E6-237B-4250-8D0B-E76136416A58}"/>
              </a:ext>
            </a:extLst>
          </p:cNvPr>
          <p:cNvSpPr/>
          <p:nvPr userDrawn="1"/>
        </p:nvSpPr>
        <p:spPr>
          <a:xfrm>
            <a:off x="3360232" y="4275640"/>
            <a:ext cx="1241206" cy="124182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8" name="Text Placeholder 3">
            <a:extLst>
              <a:ext uri="{FF2B5EF4-FFF2-40B4-BE49-F238E27FC236}">
                <a16:creationId xmlns:a16="http://schemas.microsoft.com/office/drawing/2014/main" id="{266E9FCB-3BC1-4CC9-B450-0BDEA5DF95E6}"/>
              </a:ext>
            </a:extLst>
          </p:cNvPr>
          <p:cNvSpPr>
            <a:spLocks noGrp="1"/>
          </p:cNvSpPr>
          <p:nvPr>
            <p:ph type="body" sz="half" idx="32" hasCustomPrompt="1"/>
          </p:nvPr>
        </p:nvSpPr>
        <p:spPr>
          <a:xfrm>
            <a:off x="3494437" y="4409910"/>
            <a:ext cx="972798" cy="973282"/>
          </a:xfrm>
          <a:prstGeom prst="diamond">
            <a:avLst/>
          </a:prstGeom>
        </p:spPr>
        <p:txBody>
          <a:bodyPr wrap="none" anchor="ctr">
            <a:normAutofit/>
          </a:bodyPr>
          <a:lstStyle>
            <a:lvl1pPr marL="0" indent="0" algn="ctr">
              <a:lnSpc>
                <a:spcPct val="100000"/>
              </a:lnSpc>
              <a:spcBef>
                <a:spcPts val="0"/>
              </a:spcBef>
              <a:buNone/>
              <a:defRPr sz="28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59" name="Straight Connector 58">
            <a:extLst>
              <a:ext uri="{FF2B5EF4-FFF2-40B4-BE49-F238E27FC236}">
                <a16:creationId xmlns:a16="http://schemas.microsoft.com/office/drawing/2014/main" id="{82A494EE-AF96-4260-93DA-8E0537956876}"/>
              </a:ext>
            </a:extLst>
          </p:cNvPr>
          <p:cNvCxnSpPr>
            <a:cxnSpLocks/>
          </p:cNvCxnSpPr>
          <p:nvPr userDrawn="1"/>
        </p:nvCxnSpPr>
        <p:spPr>
          <a:xfrm>
            <a:off x="9306569" y="3525743"/>
            <a:ext cx="1764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 Placeholder 9">
            <a:extLst>
              <a:ext uri="{FF2B5EF4-FFF2-40B4-BE49-F238E27FC236}">
                <a16:creationId xmlns:a16="http://schemas.microsoft.com/office/drawing/2014/main" id="{2CDB4B78-44BE-49D2-86D8-F35709C4321D}"/>
              </a:ext>
            </a:extLst>
          </p:cNvPr>
          <p:cNvSpPr>
            <a:spLocks noGrp="1"/>
          </p:cNvSpPr>
          <p:nvPr>
            <p:ph type="body" sz="quarter" idx="33"/>
          </p:nvPr>
        </p:nvSpPr>
        <p:spPr>
          <a:xfrm>
            <a:off x="9825969" y="2548440"/>
            <a:ext cx="1244600" cy="813953"/>
          </a:xfrm>
        </p:spPr>
        <p:txBody>
          <a:bodyPr anchor="b">
            <a:normAutofit/>
          </a:bodyPr>
          <a:lstStyle>
            <a:lvl1pPr marL="0" indent="0">
              <a:lnSpc>
                <a:spcPct val="110000"/>
              </a:lnSpc>
              <a:spcBef>
                <a:spcPts val="0"/>
              </a:spcBef>
              <a:spcAft>
                <a:spcPts val="600"/>
              </a:spcAft>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61" name="Straight Connector 60">
            <a:extLst>
              <a:ext uri="{FF2B5EF4-FFF2-40B4-BE49-F238E27FC236}">
                <a16:creationId xmlns:a16="http://schemas.microsoft.com/office/drawing/2014/main" id="{A7FD92F3-773A-40F2-97F6-A39D3BC93539}"/>
              </a:ext>
            </a:extLst>
          </p:cNvPr>
          <p:cNvCxnSpPr>
            <a:cxnSpLocks/>
          </p:cNvCxnSpPr>
          <p:nvPr userDrawn="1"/>
        </p:nvCxnSpPr>
        <p:spPr>
          <a:xfrm>
            <a:off x="9306569" y="5252943"/>
            <a:ext cx="1764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Text Placeholder 9">
            <a:extLst>
              <a:ext uri="{FF2B5EF4-FFF2-40B4-BE49-F238E27FC236}">
                <a16:creationId xmlns:a16="http://schemas.microsoft.com/office/drawing/2014/main" id="{C01661DB-D807-4DFF-B000-2783FCA41BAF}"/>
              </a:ext>
            </a:extLst>
          </p:cNvPr>
          <p:cNvSpPr>
            <a:spLocks noGrp="1"/>
          </p:cNvSpPr>
          <p:nvPr>
            <p:ph type="body" sz="quarter" idx="34"/>
          </p:nvPr>
        </p:nvSpPr>
        <p:spPr>
          <a:xfrm>
            <a:off x="9825969" y="4275640"/>
            <a:ext cx="1244600" cy="813953"/>
          </a:xfrm>
        </p:spPr>
        <p:txBody>
          <a:bodyPr anchor="b">
            <a:normAutofit/>
          </a:bodyPr>
          <a:lstStyle>
            <a:lvl1pPr marL="0" indent="0">
              <a:lnSpc>
                <a:spcPct val="110000"/>
              </a:lnSpc>
              <a:spcBef>
                <a:spcPts val="0"/>
              </a:spcBef>
              <a:spcAft>
                <a:spcPts val="600"/>
              </a:spcAft>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63" name="Straight Connector 62">
            <a:extLst>
              <a:ext uri="{FF2B5EF4-FFF2-40B4-BE49-F238E27FC236}">
                <a16:creationId xmlns:a16="http://schemas.microsoft.com/office/drawing/2014/main" id="{475F36A3-ED4A-499D-B6ED-ED3FFF601102}"/>
              </a:ext>
            </a:extLst>
          </p:cNvPr>
          <p:cNvCxnSpPr>
            <a:cxnSpLocks/>
          </p:cNvCxnSpPr>
          <p:nvPr userDrawn="1"/>
        </p:nvCxnSpPr>
        <p:spPr>
          <a:xfrm>
            <a:off x="6207125" y="2646363"/>
            <a:ext cx="1764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Text Placeholder 9">
            <a:extLst>
              <a:ext uri="{FF2B5EF4-FFF2-40B4-BE49-F238E27FC236}">
                <a16:creationId xmlns:a16="http://schemas.microsoft.com/office/drawing/2014/main" id="{62B2DB13-77A7-4C2A-95D9-522C62A63252}"/>
              </a:ext>
            </a:extLst>
          </p:cNvPr>
          <p:cNvSpPr>
            <a:spLocks noGrp="1"/>
          </p:cNvSpPr>
          <p:nvPr>
            <p:ph type="body" sz="quarter" idx="35"/>
          </p:nvPr>
        </p:nvSpPr>
        <p:spPr>
          <a:xfrm>
            <a:off x="6207126" y="1669060"/>
            <a:ext cx="1244600" cy="813953"/>
          </a:xfrm>
        </p:spPr>
        <p:txBody>
          <a:bodyPr anchor="b">
            <a:normAutofit/>
          </a:bodyPr>
          <a:lstStyle>
            <a:lvl1pPr marL="0" indent="0">
              <a:lnSpc>
                <a:spcPct val="110000"/>
              </a:lnSpc>
              <a:spcBef>
                <a:spcPts val="0"/>
              </a:spcBef>
              <a:spcAft>
                <a:spcPts val="600"/>
              </a:spcAft>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5" name="Diamond 64">
            <a:extLst>
              <a:ext uri="{FF2B5EF4-FFF2-40B4-BE49-F238E27FC236}">
                <a16:creationId xmlns:a16="http://schemas.microsoft.com/office/drawing/2014/main" id="{E976FA5F-AE3F-48E1-8007-46A329B986F6}"/>
              </a:ext>
            </a:extLst>
          </p:cNvPr>
          <p:cNvSpPr/>
          <p:nvPr userDrawn="1"/>
        </p:nvSpPr>
        <p:spPr>
          <a:xfrm>
            <a:off x="7618926" y="1669060"/>
            <a:ext cx="1241206" cy="124182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6" name="Text Placeholder 3">
            <a:extLst>
              <a:ext uri="{FF2B5EF4-FFF2-40B4-BE49-F238E27FC236}">
                <a16:creationId xmlns:a16="http://schemas.microsoft.com/office/drawing/2014/main" id="{18597DAD-AF7C-41F0-AF0A-D7EAD7394ACA}"/>
              </a:ext>
            </a:extLst>
          </p:cNvPr>
          <p:cNvSpPr>
            <a:spLocks noGrp="1"/>
          </p:cNvSpPr>
          <p:nvPr>
            <p:ph type="body" sz="half" idx="36" hasCustomPrompt="1"/>
          </p:nvPr>
        </p:nvSpPr>
        <p:spPr>
          <a:xfrm>
            <a:off x="7753131" y="1803330"/>
            <a:ext cx="972798" cy="973282"/>
          </a:xfrm>
          <a:prstGeom prst="diamond">
            <a:avLst/>
          </a:prstGeom>
        </p:spPr>
        <p:txBody>
          <a:bodyPr wrap="none" anchor="ctr">
            <a:normAutofit/>
          </a:bodyPr>
          <a:lstStyle>
            <a:lvl1pPr marL="0" indent="0" algn="ctr">
              <a:lnSpc>
                <a:spcPct val="100000"/>
              </a:lnSpc>
              <a:spcBef>
                <a:spcPts val="0"/>
              </a:spcBef>
              <a:buNone/>
              <a:defRPr sz="28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67" name="Straight Connector 66">
            <a:extLst>
              <a:ext uri="{FF2B5EF4-FFF2-40B4-BE49-F238E27FC236}">
                <a16:creationId xmlns:a16="http://schemas.microsoft.com/office/drawing/2014/main" id="{A365E5AE-B9B4-4028-A209-8CA73C34BD2A}"/>
              </a:ext>
            </a:extLst>
          </p:cNvPr>
          <p:cNvCxnSpPr>
            <a:cxnSpLocks/>
          </p:cNvCxnSpPr>
          <p:nvPr userDrawn="1"/>
        </p:nvCxnSpPr>
        <p:spPr>
          <a:xfrm>
            <a:off x="6207125" y="4373563"/>
            <a:ext cx="1764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Text Placeholder 9">
            <a:extLst>
              <a:ext uri="{FF2B5EF4-FFF2-40B4-BE49-F238E27FC236}">
                <a16:creationId xmlns:a16="http://schemas.microsoft.com/office/drawing/2014/main" id="{2DE115CE-F0CF-4AFA-858F-D990DA66CD10}"/>
              </a:ext>
            </a:extLst>
          </p:cNvPr>
          <p:cNvSpPr>
            <a:spLocks noGrp="1"/>
          </p:cNvSpPr>
          <p:nvPr>
            <p:ph type="body" sz="quarter" idx="37"/>
          </p:nvPr>
        </p:nvSpPr>
        <p:spPr>
          <a:xfrm>
            <a:off x="6207126" y="3396260"/>
            <a:ext cx="1244600" cy="813953"/>
          </a:xfrm>
        </p:spPr>
        <p:txBody>
          <a:bodyPr anchor="b">
            <a:normAutofit/>
          </a:bodyPr>
          <a:lstStyle>
            <a:lvl1pPr marL="0" indent="0">
              <a:lnSpc>
                <a:spcPct val="110000"/>
              </a:lnSpc>
              <a:spcBef>
                <a:spcPts val="0"/>
              </a:spcBef>
              <a:spcAft>
                <a:spcPts val="600"/>
              </a:spcAft>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9" name="Diamond 68">
            <a:extLst>
              <a:ext uri="{FF2B5EF4-FFF2-40B4-BE49-F238E27FC236}">
                <a16:creationId xmlns:a16="http://schemas.microsoft.com/office/drawing/2014/main" id="{2E9C6FA7-6AE1-4CCC-9A22-7B39EDA447E4}"/>
              </a:ext>
            </a:extLst>
          </p:cNvPr>
          <p:cNvSpPr/>
          <p:nvPr userDrawn="1"/>
        </p:nvSpPr>
        <p:spPr>
          <a:xfrm>
            <a:off x="7618926" y="3396260"/>
            <a:ext cx="1241206" cy="124182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0" name="Text Placeholder 3">
            <a:extLst>
              <a:ext uri="{FF2B5EF4-FFF2-40B4-BE49-F238E27FC236}">
                <a16:creationId xmlns:a16="http://schemas.microsoft.com/office/drawing/2014/main" id="{D7CB12A7-D488-4112-948F-A5A9CADFD66A}"/>
              </a:ext>
            </a:extLst>
          </p:cNvPr>
          <p:cNvSpPr>
            <a:spLocks noGrp="1"/>
          </p:cNvSpPr>
          <p:nvPr>
            <p:ph type="body" sz="half" idx="38" hasCustomPrompt="1"/>
          </p:nvPr>
        </p:nvSpPr>
        <p:spPr>
          <a:xfrm>
            <a:off x="7753131" y="3530530"/>
            <a:ext cx="972798" cy="973282"/>
          </a:xfrm>
          <a:prstGeom prst="diamond">
            <a:avLst/>
          </a:prstGeom>
        </p:spPr>
        <p:txBody>
          <a:bodyPr wrap="none" anchor="ctr">
            <a:normAutofit/>
          </a:bodyPr>
          <a:lstStyle>
            <a:lvl1pPr marL="0" indent="0" algn="ctr">
              <a:lnSpc>
                <a:spcPct val="100000"/>
              </a:lnSpc>
              <a:spcBef>
                <a:spcPts val="0"/>
              </a:spcBef>
              <a:buNone/>
              <a:defRPr sz="28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71" name="Diamond 70">
            <a:extLst>
              <a:ext uri="{FF2B5EF4-FFF2-40B4-BE49-F238E27FC236}">
                <a16:creationId xmlns:a16="http://schemas.microsoft.com/office/drawing/2014/main" id="{CC5ACC60-8B8A-427E-8CE1-05D7FFB4C00B}"/>
              </a:ext>
            </a:extLst>
          </p:cNvPr>
          <p:cNvSpPr/>
          <p:nvPr userDrawn="1"/>
        </p:nvSpPr>
        <p:spPr>
          <a:xfrm>
            <a:off x="8428943" y="2548440"/>
            <a:ext cx="1241206" cy="124182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2" name="Text Placeholder 3">
            <a:extLst>
              <a:ext uri="{FF2B5EF4-FFF2-40B4-BE49-F238E27FC236}">
                <a16:creationId xmlns:a16="http://schemas.microsoft.com/office/drawing/2014/main" id="{74BD6375-1E39-468F-94C9-7489ADB8F8C3}"/>
              </a:ext>
            </a:extLst>
          </p:cNvPr>
          <p:cNvSpPr>
            <a:spLocks noGrp="1"/>
          </p:cNvSpPr>
          <p:nvPr>
            <p:ph type="body" sz="half" idx="39" hasCustomPrompt="1"/>
          </p:nvPr>
        </p:nvSpPr>
        <p:spPr>
          <a:xfrm>
            <a:off x="8563148" y="2682710"/>
            <a:ext cx="972798" cy="973282"/>
          </a:xfrm>
          <a:prstGeom prst="diamond">
            <a:avLst/>
          </a:prstGeom>
        </p:spPr>
        <p:txBody>
          <a:bodyPr wrap="none" anchor="ctr">
            <a:normAutofit/>
          </a:bodyPr>
          <a:lstStyle>
            <a:lvl1pPr marL="0" indent="0" algn="ctr">
              <a:lnSpc>
                <a:spcPct val="100000"/>
              </a:lnSpc>
              <a:spcBef>
                <a:spcPts val="0"/>
              </a:spcBef>
              <a:buNone/>
              <a:defRPr sz="28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73" name="Diamond 72">
            <a:extLst>
              <a:ext uri="{FF2B5EF4-FFF2-40B4-BE49-F238E27FC236}">
                <a16:creationId xmlns:a16="http://schemas.microsoft.com/office/drawing/2014/main" id="{B159E9A1-30FA-4703-AD53-67925D3B1162}"/>
              </a:ext>
            </a:extLst>
          </p:cNvPr>
          <p:cNvSpPr/>
          <p:nvPr userDrawn="1"/>
        </p:nvSpPr>
        <p:spPr>
          <a:xfrm>
            <a:off x="8428943" y="4275640"/>
            <a:ext cx="1241206" cy="124182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4" name="Text Placeholder 3">
            <a:extLst>
              <a:ext uri="{FF2B5EF4-FFF2-40B4-BE49-F238E27FC236}">
                <a16:creationId xmlns:a16="http://schemas.microsoft.com/office/drawing/2014/main" id="{FB37AF3F-2F23-4707-8F9E-A33CBDDBF0CC}"/>
              </a:ext>
            </a:extLst>
          </p:cNvPr>
          <p:cNvSpPr>
            <a:spLocks noGrp="1"/>
          </p:cNvSpPr>
          <p:nvPr>
            <p:ph type="body" sz="half" idx="40" hasCustomPrompt="1"/>
          </p:nvPr>
        </p:nvSpPr>
        <p:spPr>
          <a:xfrm>
            <a:off x="8563148" y="4409910"/>
            <a:ext cx="972798" cy="973282"/>
          </a:xfrm>
          <a:prstGeom prst="diamond">
            <a:avLst/>
          </a:prstGeom>
        </p:spPr>
        <p:txBody>
          <a:bodyPr wrap="none" anchor="ctr">
            <a:normAutofit/>
          </a:bodyPr>
          <a:lstStyle>
            <a:lvl1pPr marL="0" indent="0" algn="ctr">
              <a:lnSpc>
                <a:spcPct val="100000"/>
              </a:lnSpc>
              <a:spcBef>
                <a:spcPts val="0"/>
              </a:spcBef>
              <a:buNone/>
              <a:defRPr sz="28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40" name="Slide Number Placeholder 19">
            <a:extLst>
              <a:ext uri="{FF2B5EF4-FFF2-40B4-BE49-F238E27FC236}">
                <a16:creationId xmlns:a16="http://schemas.microsoft.com/office/drawing/2014/main" id="{D269B467-8E11-4D20-916C-4D584CFA88E0}"/>
              </a:ext>
            </a:extLst>
          </p:cNvPr>
          <p:cNvSpPr txBox="1">
            <a:spLocks/>
          </p:cNvSpPr>
          <p:nvPr userDrawn="1"/>
        </p:nvSpPr>
        <p:spPr>
          <a:xfrm>
            <a:off x="508617" y="464776"/>
            <a:ext cx="298800" cy="298800"/>
          </a:xfrm>
          <a:prstGeom prst="diamond">
            <a:avLst/>
          </a:prstGeom>
          <a:solidFill>
            <a:schemeClr val="bg1"/>
          </a:solidFill>
          <a:ln w="6350">
            <a:noFill/>
          </a:ln>
        </p:spPr>
        <p:txBody>
          <a:bodyPr lIns="0" tIns="0" rIns="0" bIns="0" anchor="ctr">
            <a:normAutofit/>
          </a:bodyPr>
          <a:lstStyle>
            <a:defPPr>
              <a:defRPr lang="en-US"/>
            </a:defPPr>
            <a:lvl1pPr marL="0" algn="l" defTabSz="914400" rtl="0" eaLnBrk="1" latinLnBrk="0" hangingPunct="1">
              <a:defRPr lang="en-GB" sz="6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B1E490F-FD82-4B1E-801E-1F76D93912BF}" type="slidenum">
              <a:rPr lang="en-GB" sz="700" b="0" smtClean="0">
                <a:solidFill>
                  <a:schemeClr val="tx1"/>
                </a:solidFill>
              </a:rPr>
              <a:pPr algn="ctr"/>
              <a:t>‹#›</a:t>
            </a:fld>
            <a:endParaRPr lang="en-GB" sz="900" b="0" dirty="0">
              <a:solidFill>
                <a:schemeClr val="tx1"/>
              </a:solidFill>
            </a:endParaRPr>
          </a:p>
        </p:txBody>
      </p:sp>
      <p:pic>
        <p:nvPicPr>
          <p:cNvPr id="37" name="Picture 36" descr="Logo&#10;&#10;Description automatically generated">
            <a:extLst>
              <a:ext uri="{FF2B5EF4-FFF2-40B4-BE49-F238E27FC236}">
                <a16:creationId xmlns:a16="http://schemas.microsoft.com/office/drawing/2014/main" id="{ED8CEAA8-5306-4635-8F7E-1A7CBA5E49F5}"/>
              </a:ext>
            </a:extLst>
          </p:cNvPr>
          <p:cNvPicPr>
            <a:picLocks noChangeAspect="1"/>
          </p:cNvPicPr>
          <p:nvPr userDrawn="1">
            <p:custDataLst>
              <p:tags r:id="rId1"/>
            </p:custDataLst>
          </p:nvPr>
        </p:nvPicPr>
        <p:blipFill>
          <a:blip r:embed="rId3"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cxnSp>
        <p:nvCxnSpPr>
          <p:cNvPr id="38" name="Straight Connector 37">
            <a:extLst>
              <a:ext uri="{FF2B5EF4-FFF2-40B4-BE49-F238E27FC236}">
                <a16:creationId xmlns:a16="http://schemas.microsoft.com/office/drawing/2014/main" id="{CDA8064A-9046-44A5-AB53-DB38D2E5842F}"/>
              </a:ext>
            </a:extLst>
          </p:cNvPr>
          <p:cNvCxnSpPr>
            <a:cxnSpLocks/>
          </p:cNvCxnSpPr>
          <p:nvPr userDrawn="1"/>
        </p:nvCxnSpPr>
        <p:spPr>
          <a:xfrm>
            <a:off x="658017" y="918369"/>
            <a:ext cx="0" cy="5021263"/>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KFStrapline_White"/>
          <p:cNvPicPr>
            <a:picLocks noChangeAspect="1"/>
          </p:cNvPicPr>
          <p:nvPr userDrawn="1"/>
        </p:nvPicPr>
        <p:blipFill>
          <a:blip r:embed="rId4"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3959599058"/>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4" orient="horz" pos="3748">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Eight Diagonal Stats Green on Tan">
    <p:bg>
      <p:bgPr>
        <a:solidFill>
          <a:srgbClr val="EAE8E1"/>
        </a:solidFill>
        <a:effectLst/>
      </p:bgPr>
    </p:bg>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78BAF166-7699-418A-9370-10AB4E8F6BDD}"/>
              </a:ext>
            </a:extLst>
          </p:cNvPr>
          <p:cNvCxnSpPr>
            <a:cxnSpLocks/>
          </p:cNvCxnSpPr>
          <p:nvPr userDrawn="1"/>
        </p:nvCxnSpPr>
        <p:spPr>
          <a:xfrm>
            <a:off x="4237858" y="3525743"/>
            <a:ext cx="1764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 Placeholder 9">
            <a:extLst>
              <a:ext uri="{FF2B5EF4-FFF2-40B4-BE49-F238E27FC236}">
                <a16:creationId xmlns:a16="http://schemas.microsoft.com/office/drawing/2014/main" id="{92EEDDE2-A972-4727-8E57-0C1CF6EEEEE6}"/>
              </a:ext>
            </a:extLst>
          </p:cNvPr>
          <p:cNvSpPr>
            <a:spLocks noGrp="1"/>
          </p:cNvSpPr>
          <p:nvPr>
            <p:ph type="body" sz="quarter" idx="29"/>
          </p:nvPr>
        </p:nvSpPr>
        <p:spPr>
          <a:xfrm>
            <a:off x="4757258" y="254844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55" name="Straight Connector 54">
            <a:extLst>
              <a:ext uri="{FF2B5EF4-FFF2-40B4-BE49-F238E27FC236}">
                <a16:creationId xmlns:a16="http://schemas.microsoft.com/office/drawing/2014/main" id="{74BAB578-FBEE-4D34-A9D1-9E8C447D5C24}"/>
              </a:ext>
            </a:extLst>
          </p:cNvPr>
          <p:cNvCxnSpPr>
            <a:cxnSpLocks/>
          </p:cNvCxnSpPr>
          <p:nvPr userDrawn="1"/>
        </p:nvCxnSpPr>
        <p:spPr>
          <a:xfrm>
            <a:off x="4237858" y="5252943"/>
            <a:ext cx="1764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 Placeholder 9">
            <a:extLst>
              <a:ext uri="{FF2B5EF4-FFF2-40B4-BE49-F238E27FC236}">
                <a16:creationId xmlns:a16="http://schemas.microsoft.com/office/drawing/2014/main" id="{9D41F28A-4692-4667-A50A-43EBDFAE9CAA}"/>
              </a:ext>
            </a:extLst>
          </p:cNvPr>
          <p:cNvSpPr>
            <a:spLocks noGrp="1"/>
          </p:cNvSpPr>
          <p:nvPr>
            <p:ph type="body" sz="quarter" idx="31"/>
          </p:nvPr>
        </p:nvSpPr>
        <p:spPr>
          <a:xfrm>
            <a:off x="4757258" y="427564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34" name="Straight Connector 33">
            <a:extLst>
              <a:ext uri="{FF2B5EF4-FFF2-40B4-BE49-F238E27FC236}">
                <a16:creationId xmlns:a16="http://schemas.microsoft.com/office/drawing/2014/main" id="{559ADC49-1E3C-4648-97CC-A2EBD3935D76}"/>
              </a:ext>
            </a:extLst>
          </p:cNvPr>
          <p:cNvCxnSpPr>
            <a:cxnSpLocks/>
          </p:cNvCxnSpPr>
          <p:nvPr userDrawn="1"/>
        </p:nvCxnSpPr>
        <p:spPr>
          <a:xfrm>
            <a:off x="1149703" y="2646363"/>
            <a:ext cx="1764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395289"/>
            <a:ext cx="7775571" cy="859168"/>
          </a:xfrm>
        </p:spPr>
        <p:txBody>
          <a:bodyPr anchor="t"/>
          <a:lstStyle>
            <a:lvl1pPr>
              <a:defRPr sz="3000">
                <a:solidFill>
                  <a:schemeClr val="tx1"/>
                </a:solidFill>
              </a:defRPr>
            </a:lvl1pPr>
          </a:lstStyle>
          <a:p>
            <a:r>
              <a:rPr lang="en-US"/>
              <a:t>Click to edit Master title style</a:t>
            </a:r>
            <a:endParaRPr lang="en-GB" dirty="0"/>
          </a:p>
        </p:txBody>
      </p:sp>
      <p:sp>
        <p:nvSpPr>
          <p:cNvPr id="35" name="Text Placeholder 9">
            <a:extLst>
              <a:ext uri="{FF2B5EF4-FFF2-40B4-BE49-F238E27FC236}">
                <a16:creationId xmlns:a16="http://schemas.microsoft.com/office/drawing/2014/main" id="{291BD150-9489-4B34-8F27-A8C107D05C57}"/>
              </a:ext>
            </a:extLst>
          </p:cNvPr>
          <p:cNvSpPr>
            <a:spLocks noGrp="1"/>
          </p:cNvSpPr>
          <p:nvPr>
            <p:ph type="body" sz="quarter" idx="20"/>
          </p:nvPr>
        </p:nvSpPr>
        <p:spPr>
          <a:xfrm>
            <a:off x="1149704" y="166906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Diamond 31">
            <a:extLst>
              <a:ext uri="{FF2B5EF4-FFF2-40B4-BE49-F238E27FC236}">
                <a16:creationId xmlns:a16="http://schemas.microsoft.com/office/drawing/2014/main" id="{0BF3C327-611E-4F08-8E5D-9D5A40A2BCDB}"/>
              </a:ext>
            </a:extLst>
          </p:cNvPr>
          <p:cNvSpPr/>
          <p:nvPr userDrawn="1"/>
        </p:nvSpPr>
        <p:spPr>
          <a:xfrm>
            <a:off x="2550215" y="1669060"/>
            <a:ext cx="1241206" cy="1241822"/>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3" name="Text Placeholder 3">
            <a:extLst>
              <a:ext uri="{FF2B5EF4-FFF2-40B4-BE49-F238E27FC236}">
                <a16:creationId xmlns:a16="http://schemas.microsoft.com/office/drawing/2014/main" id="{0D436EBE-CE53-445B-A982-36A5B8F05B82}"/>
              </a:ext>
            </a:extLst>
          </p:cNvPr>
          <p:cNvSpPr>
            <a:spLocks noGrp="1"/>
          </p:cNvSpPr>
          <p:nvPr>
            <p:ph type="body" sz="half" idx="19" hasCustomPrompt="1"/>
          </p:nvPr>
        </p:nvSpPr>
        <p:spPr>
          <a:xfrm>
            <a:off x="2684420" y="180333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31" name="Straight Connector 30">
            <a:extLst>
              <a:ext uri="{FF2B5EF4-FFF2-40B4-BE49-F238E27FC236}">
                <a16:creationId xmlns:a16="http://schemas.microsoft.com/office/drawing/2014/main" id="{9B64285D-785D-4F23-9613-6CB130737AF3}"/>
              </a:ext>
            </a:extLst>
          </p:cNvPr>
          <p:cNvCxnSpPr>
            <a:cxnSpLocks/>
          </p:cNvCxnSpPr>
          <p:nvPr userDrawn="1"/>
        </p:nvCxnSpPr>
        <p:spPr>
          <a:xfrm>
            <a:off x="1149703" y="4373563"/>
            <a:ext cx="1764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 Placeholder 9">
            <a:extLst>
              <a:ext uri="{FF2B5EF4-FFF2-40B4-BE49-F238E27FC236}">
                <a16:creationId xmlns:a16="http://schemas.microsoft.com/office/drawing/2014/main" id="{273D390A-B482-4F61-8B1C-A250980E579C}"/>
              </a:ext>
            </a:extLst>
          </p:cNvPr>
          <p:cNvSpPr>
            <a:spLocks noGrp="1"/>
          </p:cNvSpPr>
          <p:nvPr>
            <p:ph type="body" sz="quarter" idx="27"/>
          </p:nvPr>
        </p:nvSpPr>
        <p:spPr>
          <a:xfrm>
            <a:off x="1149704" y="339626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5" name="Diamond 44">
            <a:extLst>
              <a:ext uri="{FF2B5EF4-FFF2-40B4-BE49-F238E27FC236}">
                <a16:creationId xmlns:a16="http://schemas.microsoft.com/office/drawing/2014/main" id="{C7AE24E2-8EBE-47FD-98D3-F35D5E74607A}"/>
              </a:ext>
            </a:extLst>
          </p:cNvPr>
          <p:cNvSpPr/>
          <p:nvPr userDrawn="1"/>
        </p:nvSpPr>
        <p:spPr>
          <a:xfrm>
            <a:off x="2550215" y="3396260"/>
            <a:ext cx="1241206" cy="1241822"/>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6" name="Text Placeholder 3">
            <a:extLst>
              <a:ext uri="{FF2B5EF4-FFF2-40B4-BE49-F238E27FC236}">
                <a16:creationId xmlns:a16="http://schemas.microsoft.com/office/drawing/2014/main" id="{DD89512F-1641-440C-8F9D-982C97DEA84C}"/>
              </a:ext>
            </a:extLst>
          </p:cNvPr>
          <p:cNvSpPr>
            <a:spLocks noGrp="1"/>
          </p:cNvSpPr>
          <p:nvPr>
            <p:ph type="body" sz="half" idx="28" hasCustomPrompt="1"/>
          </p:nvPr>
        </p:nvSpPr>
        <p:spPr>
          <a:xfrm>
            <a:off x="2684420" y="353053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53" name="Diamond 52">
            <a:extLst>
              <a:ext uri="{FF2B5EF4-FFF2-40B4-BE49-F238E27FC236}">
                <a16:creationId xmlns:a16="http://schemas.microsoft.com/office/drawing/2014/main" id="{C0EB409A-BD33-4187-B37D-E6AE4DB2872C}"/>
              </a:ext>
            </a:extLst>
          </p:cNvPr>
          <p:cNvSpPr/>
          <p:nvPr userDrawn="1"/>
        </p:nvSpPr>
        <p:spPr>
          <a:xfrm>
            <a:off x="3360232" y="2548440"/>
            <a:ext cx="1241206" cy="1241822"/>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4" name="Text Placeholder 3">
            <a:extLst>
              <a:ext uri="{FF2B5EF4-FFF2-40B4-BE49-F238E27FC236}">
                <a16:creationId xmlns:a16="http://schemas.microsoft.com/office/drawing/2014/main" id="{A8D11678-77AB-4F3C-B100-2477293D8040}"/>
              </a:ext>
            </a:extLst>
          </p:cNvPr>
          <p:cNvSpPr>
            <a:spLocks noGrp="1"/>
          </p:cNvSpPr>
          <p:nvPr>
            <p:ph type="body" sz="half" idx="30" hasCustomPrompt="1"/>
          </p:nvPr>
        </p:nvSpPr>
        <p:spPr>
          <a:xfrm>
            <a:off x="3494437" y="268271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57" name="Diamond 56">
            <a:extLst>
              <a:ext uri="{FF2B5EF4-FFF2-40B4-BE49-F238E27FC236}">
                <a16:creationId xmlns:a16="http://schemas.microsoft.com/office/drawing/2014/main" id="{F0A7B5E6-237B-4250-8D0B-E76136416A58}"/>
              </a:ext>
            </a:extLst>
          </p:cNvPr>
          <p:cNvSpPr/>
          <p:nvPr userDrawn="1"/>
        </p:nvSpPr>
        <p:spPr>
          <a:xfrm>
            <a:off x="3360232" y="4275640"/>
            <a:ext cx="1241206" cy="1241822"/>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8" name="Text Placeholder 3">
            <a:extLst>
              <a:ext uri="{FF2B5EF4-FFF2-40B4-BE49-F238E27FC236}">
                <a16:creationId xmlns:a16="http://schemas.microsoft.com/office/drawing/2014/main" id="{266E9FCB-3BC1-4CC9-B450-0BDEA5DF95E6}"/>
              </a:ext>
            </a:extLst>
          </p:cNvPr>
          <p:cNvSpPr>
            <a:spLocks noGrp="1"/>
          </p:cNvSpPr>
          <p:nvPr>
            <p:ph type="body" sz="half" idx="32" hasCustomPrompt="1"/>
          </p:nvPr>
        </p:nvSpPr>
        <p:spPr>
          <a:xfrm>
            <a:off x="3494437" y="440991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59" name="Straight Connector 58">
            <a:extLst>
              <a:ext uri="{FF2B5EF4-FFF2-40B4-BE49-F238E27FC236}">
                <a16:creationId xmlns:a16="http://schemas.microsoft.com/office/drawing/2014/main" id="{82A494EE-AF96-4260-93DA-8E0537956876}"/>
              </a:ext>
            </a:extLst>
          </p:cNvPr>
          <p:cNvCxnSpPr>
            <a:cxnSpLocks/>
          </p:cNvCxnSpPr>
          <p:nvPr userDrawn="1"/>
        </p:nvCxnSpPr>
        <p:spPr>
          <a:xfrm>
            <a:off x="9306569" y="3525743"/>
            <a:ext cx="1764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 Placeholder 9">
            <a:extLst>
              <a:ext uri="{FF2B5EF4-FFF2-40B4-BE49-F238E27FC236}">
                <a16:creationId xmlns:a16="http://schemas.microsoft.com/office/drawing/2014/main" id="{2CDB4B78-44BE-49D2-86D8-F35709C4321D}"/>
              </a:ext>
            </a:extLst>
          </p:cNvPr>
          <p:cNvSpPr>
            <a:spLocks noGrp="1"/>
          </p:cNvSpPr>
          <p:nvPr>
            <p:ph type="body" sz="quarter" idx="33"/>
          </p:nvPr>
        </p:nvSpPr>
        <p:spPr>
          <a:xfrm>
            <a:off x="9825969" y="254844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61" name="Straight Connector 60">
            <a:extLst>
              <a:ext uri="{FF2B5EF4-FFF2-40B4-BE49-F238E27FC236}">
                <a16:creationId xmlns:a16="http://schemas.microsoft.com/office/drawing/2014/main" id="{A7FD92F3-773A-40F2-97F6-A39D3BC93539}"/>
              </a:ext>
            </a:extLst>
          </p:cNvPr>
          <p:cNvCxnSpPr>
            <a:cxnSpLocks/>
          </p:cNvCxnSpPr>
          <p:nvPr userDrawn="1"/>
        </p:nvCxnSpPr>
        <p:spPr>
          <a:xfrm>
            <a:off x="9306569" y="5252943"/>
            <a:ext cx="1764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Text Placeholder 9">
            <a:extLst>
              <a:ext uri="{FF2B5EF4-FFF2-40B4-BE49-F238E27FC236}">
                <a16:creationId xmlns:a16="http://schemas.microsoft.com/office/drawing/2014/main" id="{C01661DB-D807-4DFF-B000-2783FCA41BAF}"/>
              </a:ext>
            </a:extLst>
          </p:cNvPr>
          <p:cNvSpPr>
            <a:spLocks noGrp="1"/>
          </p:cNvSpPr>
          <p:nvPr>
            <p:ph type="body" sz="quarter" idx="34"/>
          </p:nvPr>
        </p:nvSpPr>
        <p:spPr>
          <a:xfrm>
            <a:off x="9825969" y="427564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63" name="Straight Connector 62">
            <a:extLst>
              <a:ext uri="{FF2B5EF4-FFF2-40B4-BE49-F238E27FC236}">
                <a16:creationId xmlns:a16="http://schemas.microsoft.com/office/drawing/2014/main" id="{475F36A3-ED4A-499D-B6ED-ED3FFF601102}"/>
              </a:ext>
            </a:extLst>
          </p:cNvPr>
          <p:cNvCxnSpPr>
            <a:cxnSpLocks/>
          </p:cNvCxnSpPr>
          <p:nvPr userDrawn="1"/>
        </p:nvCxnSpPr>
        <p:spPr>
          <a:xfrm>
            <a:off x="6218414" y="2646363"/>
            <a:ext cx="1764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Text Placeholder 9">
            <a:extLst>
              <a:ext uri="{FF2B5EF4-FFF2-40B4-BE49-F238E27FC236}">
                <a16:creationId xmlns:a16="http://schemas.microsoft.com/office/drawing/2014/main" id="{62B2DB13-77A7-4C2A-95D9-522C62A63252}"/>
              </a:ext>
            </a:extLst>
          </p:cNvPr>
          <p:cNvSpPr>
            <a:spLocks noGrp="1"/>
          </p:cNvSpPr>
          <p:nvPr>
            <p:ph type="body" sz="quarter" idx="35"/>
          </p:nvPr>
        </p:nvSpPr>
        <p:spPr>
          <a:xfrm>
            <a:off x="6218415" y="166906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5" name="Diamond 64">
            <a:extLst>
              <a:ext uri="{FF2B5EF4-FFF2-40B4-BE49-F238E27FC236}">
                <a16:creationId xmlns:a16="http://schemas.microsoft.com/office/drawing/2014/main" id="{E976FA5F-AE3F-48E1-8007-46A329B986F6}"/>
              </a:ext>
            </a:extLst>
          </p:cNvPr>
          <p:cNvSpPr/>
          <p:nvPr userDrawn="1"/>
        </p:nvSpPr>
        <p:spPr>
          <a:xfrm>
            <a:off x="7618926" y="1669060"/>
            <a:ext cx="1241206" cy="1241822"/>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6" name="Text Placeholder 3">
            <a:extLst>
              <a:ext uri="{FF2B5EF4-FFF2-40B4-BE49-F238E27FC236}">
                <a16:creationId xmlns:a16="http://schemas.microsoft.com/office/drawing/2014/main" id="{18597DAD-AF7C-41F0-AF0A-D7EAD7394ACA}"/>
              </a:ext>
            </a:extLst>
          </p:cNvPr>
          <p:cNvSpPr>
            <a:spLocks noGrp="1"/>
          </p:cNvSpPr>
          <p:nvPr>
            <p:ph type="body" sz="half" idx="36" hasCustomPrompt="1"/>
          </p:nvPr>
        </p:nvSpPr>
        <p:spPr>
          <a:xfrm>
            <a:off x="7753131" y="180333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67" name="Straight Connector 66">
            <a:extLst>
              <a:ext uri="{FF2B5EF4-FFF2-40B4-BE49-F238E27FC236}">
                <a16:creationId xmlns:a16="http://schemas.microsoft.com/office/drawing/2014/main" id="{A365E5AE-B9B4-4028-A209-8CA73C34BD2A}"/>
              </a:ext>
            </a:extLst>
          </p:cNvPr>
          <p:cNvCxnSpPr>
            <a:cxnSpLocks/>
          </p:cNvCxnSpPr>
          <p:nvPr userDrawn="1"/>
        </p:nvCxnSpPr>
        <p:spPr>
          <a:xfrm>
            <a:off x="6218414" y="4373563"/>
            <a:ext cx="1764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Text Placeholder 9">
            <a:extLst>
              <a:ext uri="{FF2B5EF4-FFF2-40B4-BE49-F238E27FC236}">
                <a16:creationId xmlns:a16="http://schemas.microsoft.com/office/drawing/2014/main" id="{2DE115CE-F0CF-4AFA-858F-D990DA66CD10}"/>
              </a:ext>
            </a:extLst>
          </p:cNvPr>
          <p:cNvSpPr>
            <a:spLocks noGrp="1"/>
          </p:cNvSpPr>
          <p:nvPr>
            <p:ph type="body" sz="quarter" idx="37"/>
          </p:nvPr>
        </p:nvSpPr>
        <p:spPr>
          <a:xfrm>
            <a:off x="6218415" y="339626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9" name="Diamond 68">
            <a:extLst>
              <a:ext uri="{FF2B5EF4-FFF2-40B4-BE49-F238E27FC236}">
                <a16:creationId xmlns:a16="http://schemas.microsoft.com/office/drawing/2014/main" id="{2E9C6FA7-6AE1-4CCC-9A22-7B39EDA447E4}"/>
              </a:ext>
            </a:extLst>
          </p:cNvPr>
          <p:cNvSpPr/>
          <p:nvPr userDrawn="1"/>
        </p:nvSpPr>
        <p:spPr>
          <a:xfrm>
            <a:off x="7618926" y="3396260"/>
            <a:ext cx="1241206" cy="1241822"/>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0" name="Text Placeholder 3">
            <a:extLst>
              <a:ext uri="{FF2B5EF4-FFF2-40B4-BE49-F238E27FC236}">
                <a16:creationId xmlns:a16="http://schemas.microsoft.com/office/drawing/2014/main" id="{D7CB12A7-D488-4112-948F-A5A9CADFD66A}"/>
              </a:ext>
            </a:extLst>
          </p:cNvPr>
          <p:cNvSpPr>
            <a:spLocks noGrp="1"/>
          </p:cNvSpPr>
          <p:nvPr>
            <p:ph type="body" sz="half" idx="38" hasCustomPrompt="1"/>
          </p:nvPr>
        </p:nvSpPr>
        <p:spPr>
          <a:xfrm>
            <a:off x="7753131" y="353053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71" name="Diamond 70">
            <a:extLst>
              <a:ext uri="{FF2B5EF4-FFF2-40B4-BE49-F238E27FC236}">
                <a16:creationId xmlns:a16="http://schemas.microsoft.com/office/drawing/2014/main" id="{CC5ACC60-8B8A-427E-8CE1-05D7FFB4C00B}"/>
              </a:ext>
            </a:extLst>
          </p:cNvPr>
          <p:cNvSpPr/>
          <p:nvPr userDrawn="1"/>
        </p:nvSpPr>
        <p:spPr>
          <a:xfrm>
            <a:off x="8428943" y="2548440"/>
            <a:ext cx="1241206" cy="1241822"/>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2" name="Text Placeholder 3">
            <a:extLst>
              <a:ext uri="{FF2B5EF4-FFF2-40B4-BE49-F238E27FC236}">
                <a16:creationId xmlns:a16="http://schemas.microsoft.com/office/drawing/2014/main" id="{74BD6375-1E39-468F-94C9-7489ADB8F8C3}"/>
              </a:ext>
            </a:extLst>
          </p:cNvPr>
          <p:cNvSpPr>
            <a:spLocks noGrp="1"/>
          </p:cNvSpPr>
          <p:nvPr>
            <p:ph type="body" sz="half" idx="39" hasCustomPrompt="1"/>
          </p:nvPr>
        </p:nvSpPr>
        <p:spPr>
          <a:xfrm>
            <a:off x="8563148" y="268271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73" name="Diamond 72">
            <a:extLst>
              <a:ext uri="{FF2B5EF4-FFF2-40B4-BE49-F238E27FC236}">
                <a16:creationId xmlns:a16="http://schemas.microsoft.com/office/drawing/2014/main" id="{B159E9A1-30FA-4703-AD53-67925D3B1162}"/>
              </a:ext>
            </a:extLst>
          </p:cNvPr>
          <p:cNvSpPr/>
          <p:nvPr userDrawn="1"/>
        </p:nvSpPr>
        <p:spPr>
          <a:xfrm>
            <a:off x="8428943" y="4275640"/>
            <a:ext cx="1241206" cy="1241822"/>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4" name="Text Placeholder 3">
            <a:extLst>
              <a:ext uri="{FF2B5EF4-FFF2-40B4-BE49-F238E27FC236}">
                <a16:creationId xmlns:a16="http://schemas.microsoft.com/office/drawing/2014/main" id="{FB37AF3F-2F23-4707-8F9E-A33CBDDBF0CC}"/>
              </a:ext>
            </a:extLst>
          </p:cNvPr>
          <p:cNvSpPr>
            <a:spLocks noGrp="1"/>
          </p:cNvSpPr>
          <p:nvPr>
            <p:ph type="body" sz="half" idx="40" hasCustomPrompt="1"/>
          </p:nvPr>
        </p:nvSpPr>
        <p:spPr>
          <a:xfrm>
            <a:off x="8563148" y="440991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Tree>
    <p:extLst>
      <p:ext uri="{BB962C8B-B14F-4D97-AF65-F5344CB8AC3E}">
        <p14:creationId xmlns:p14="http://schemas.microsoft.com/office/powerpoint/2010/main" val="3459617594"/>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4" orient="horz" pos="3748">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Eight Diagonal Stats Green on White">
    <p:bg>
      <p:bgPr>
        <a:solidFill>
          <a:srgbClr val="FFFFFF"/>
        </a:solidFill>
        <a:effectLst/>
      </p:bgPr>
    </p:bg>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78BAF166-7699-418A-9370-10AB4E8F6BDD}"/>
              </a:ext>
            </a:extLst>
          </p:cNvPr>
          <p:cNvCxnSpPr>
            <a:cxnSpLocks/>
          </p:cNvCxnSpPr>
          <p:nvPr userDrawn="1"/>
        </p:nvCxnSpPr>
        <p:spPr>
          <a:xfrm>
            <a:off x="4237858" y="3525743"/>
            <a:ext cx="1764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 Placeholder 9">
            <a:extLst>
              <a:ext uri="{FF2B5EF4-FFF2-40B4-BE49-F238E27FC236}">
                <a16:creationId xmlns:a16="http://schemas.microsoft.com/office/drawing/2014/main" id="{92EEDDE2-A972-4727-8E57-0C1CF6EEEEE6}"/>
              </a:ext>
            </a:extLst>
          </p:cNvPr>
          <p:cNvSpPr>
            <a:spLocks noGrp="1"/>
          </p:cNvSpPr>
          <p:nvPr>
            <p:ph type="body" sz="quarter" idx="29"/>
          </p:nvPr>
        </p:nvSpPr>
        <p:spPr>
          <a:xfrm>
            <a:off x="4757258" y="254844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55" name="Straight Connector 54">
            <a:extLst>
              <a:ext uri="{FF2B5EF4-FFF2-40B4-BE49-F238E27FC236}">
                <a16:creationId xmlns:a16="http://schemas.microsoft.com/office/drawing/2014/main" id="{74BAB578-FBEE-4D34-A9D1-9E8C447D5C24}"/>
              </a:ext>
            </a:extLst>
          </p:cNvPr>
          <p:cNvCxnSpPr>
            <a:cxnSpLocks/>
          </p:cNvCxnSpPr>
          <p:nvPr userDrawn="1"/>
        </p:nvCxnSpPr>
        <p:spPr>
          <a:xfrm>
            <a:off x="4237858" y="5252943"/>
            <a:ext cx="1764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 Placeholder 9">
            <a:extLst>
              <a:ext uri="{FF2B5EF4-FFF2-40B4-BE49-F238E27FC236}">
                <a16:creationId xmlns:a16="http://schemas.microsoft.com/office/drawing/2014/main" id="{9D41F28A-4692-4667-A50A-43EBDFAE9CAA}"/>
              </a:ext>
            </a:extLst>
          </p:cNvPr>
          <p:cNvSpPr>
            <a:spLocks noGrp="1"/>
          </p:cNvSpPr>
          <p:nvPr>
            <p:ph type="body" sz="quarter" idx="31"/>
          </p:nvPr>
        </p:nvSpPr>
        <p:spPr>
          <a:xfrm>
            <a:off x="4757258" y="427564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34" name="Straight Connector 33">
            <a:extLst>
              <a:ext uri="{FF2B5EF4-FFF2-40B4-BE49-F238E27FC236}">
                <a16:creationId xmlns:a16="http://schemas.microsoft.com/office/drawing/2014/main" id="{559ADC49-1E3C-4648-97CC-A2EBD3935D76}"/>
              </a:ext>
            </a:extLst>
          </p:cNvPr>
          <p:cNvCxnSpPr>
            <a:cxnSpLocks/>
          </p:cNvCxnSpPr>
          <p:nvPr userDrawn="1"/>
        </p:nvCxnSpPr>
        <p:spPr>
          <a:xfrm>
            <a:off x="1149703" y="2646363"/>
            <a:ext cx="1764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395289"/>
            <a:ext cx="7775571" cy="859168"/>
          </a:xfrm>
        </p:spPr>
        <p:txBody>
          <a:bodyPr anchor="t"/>
          <a:lstStyle>
            <a:lvl1pPr>
              <a:defRPr sz="3000">
                <a:solidFill>
                  <a:schemeClr val="tx1"/>
                </a:solidFill>
              </a:defRPr>
            </a:lvl1pPr>
          </a:lstStyle>
          <a:p>
            <a:r>
              <a:rPr lang="en-US"/>
              <a:t>Click to edit Master title style</a:t>
            </a:r>
            <a:endParaRPr lang="en-GB" dirty="0"/>
          </a:p>
        </p:txBody>
      </p:sp>
      <p:sp>
        <p:nvSpPr>
          <p:cNvPr id="35" name="Text Placeholder 9">
            <a:extLst>
              <a:ext uri="{FF2B5EF4-FFF2-40B4-BE49-F238E27FC236}">
                <a16:creationId xmlns:a16="http://schemas.microsoft.com/office/drawing/2014/main" id="{291BD150-9489-4B34-8F27-A8C107D05C57}"/>
              </a:ext>
            </a:extLst>
          </p:cNvPr>
          <p:cNvSpPr>
            <a:spLocks noGrp="1"/>
          </p:cNvSpPr>
          <p:nvPr>
            <p:ph type="body" sz="quarter" idx="20"/>
          </p:nvPr>
        </p:nvSpPr>
        <p:spPr>
          <a:xfrm>
            <a:off x="1149704" y="166906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Diamond 31">
            <a:extLst>
              <a:ext uri="{FF2B5EF4-FFF2-40B4-BE49-F238E27FC236}">
                <a16:creationId xmlns:a16="http://schemas.microsoft.com/office/drawing/2014/main" id="{0BF3C327-611E-4F08-8E5D-9D5A40A2BCDB}"/>
              </a:ext>
            </a:extLst>
          </p:cNvPr>
          <p:cNvSpPr/>
          <p:nvPr userDrawn="1"/>
        </p:nvSpPr>
        <p:spPr>
          <a:xfrm>
            <a:off x="2550215" y="1669060"/>
            <a:ext cx="1241206" cy="1241822"/>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3" name="Text Placeholder 3">
            <a:extLst>
              <a:ext uri="{FF2B5EF4-FFF2-40B4-BE49-F238E27FC236}">
                <a16:creationId xmlns:a16="http://schemas.microsoft.com/office/drawing/2014/main" id="{0D436EBE-CE53-445B-A982-36A5B8F05B82}"/>
              </a:ext>
            </a:extLst>
          </p:cNvPr>
          <p:cNvSpPr>
            <a:spLocks noGrp="1"/>
          </p:cNvSpPr>
          <p:nvPr>
            <p:ph type="body" sz="half" idx="19" hasCustomPrompt="1"/>
          </p:nvPr>
        </p:nvSpPr>
        <p:spPr>
          <a:xfrm>
            <a:off x="2684420" y="180333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31" name="Straight Connector 30">
            <a:extLst>
              <a:ext uri="{FF2B5EF4-FFF2-40B4-BE49-F238E27FC236}">
                <a16:creationId xmlns:a16="http://schemas.microsoft.com/office/drawing/2014/main" id="{9B64285D-785D-4F23-9613-6CB130737AF3}"/>
              </a:ext>
            </a:extLst>
          </p:cNvPr>
          <p:cNvCxnSpPr>
            <a:cxnSpLocks/>
          </p:cNvCxnSpPr>
          <p:nvPr userDrawn="1"/>
        </p:nvCxnSpPr>
        <p:spPr>
          <a:xfrm>
            <a:off x="1149703" y="4373563"/>
            <a:ext cx="1764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 Placeholder 9">
            <a:extLst>
              <a:ext uri="{FF2B5EF4-FFF2-40B4-BE49-F238E27FC236}">
                <a16:creationId xmlns:a16="http://schemas.microsoft.com/office/drawing/2014/main" id="{273D390A-B482-4F61-8B1C-A250980E579C}"/>
              </a:ext>
            </a:extLst>
          </p:cNvPr>
          <p:cNvSpPr>
            <a:spLocks noGrp="1"/>
          </p:cNvSpPr>
          <p:nvPr>
            <p:ph type="body" sz="quarter" idx="27"/>
          </p:nvPr>
        </p:nvSpPr>
        <p:spPr>
          <a:xfrm>
            <a:off x="1149704" y="339626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5" name="Diamond 44">
            <a:extLst>
              <a:ext uri="{FF2B5EF4-FFF2-40B4-BE49-F238E27FC236}">
                <a16:creationId xmlns:a16="http://schemas.microsoft.com/office/drawing/2014/main" id="{C7AE24E2-8EBE-47FD-98D3-F35D5E74607A}"/>
              </a:ext>
            </a:extLst>
          </p:cNvPr>
          <p:cNvSpPr/>
          <p:nvPr userDrawn="1"/>
        </p:nvSpPr>
        <p:spPr>
          <a:xfrm>
            <a:off x="2550215" y="3396260"/>
            <a:ext cx="1241206" cy="1241822"/>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6" name="Text Placeholder 3">
            <a:extLst>
              <a:ext uri="{FF2B5EF4-FFF2-40B4-BE49-F238E27FC236}">
                <a16:creationId xmlns:a16="http://schemas.microsoft.com/office/drawing/2014/main" id="{DD89512F-1641-440C-8F9D-982C97DEA84C}"/>
              </a:ext>
            </a:extLst>
          </p:cNvPr>
          <p:cNvSpPr>
            <a:spLocks noGrp="1"/>
          </p:cNvSpPr>
          <p:nvPr>
            <p:ph type="body" sz="half" idx="28" hasCustomPrompt="1"/>
          </p:nvPr>
        </p:nvSpPr>
        <p:spPr>
          <a:xfrm>
            <a:off x="2684420" y="353053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53" name="Diamond 52">
            <a:extLst>
              <a:ext uri="{FF2B5EF4-FFF2-40B4-BE49-F238E27FC236}">
                <a16:creationId xmlns:a16="http://schemas.microsoft.com/office/drawing/2014/main" id="{C0EB409A-BD33-4187-B37D-E6AE4DB2872C}"/>
              </a:ext>
            </a:extLst>
          </p:cNvPr>
          <p:cNvSpPr/>
          <p:nvPr userDrawn="1"/>
        </p:nvSpPr>
        <p:spPr>
          <a:xfrm>
            <a:off x="3360232" y="2548440"/>
            <a:ext cx="1241206" cy="1241822"/>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4" name="Text Placeholder 3">
            <a:extLst>
              <a:ext uri="{FF2B5EF4-FFF2-40B4-BE49-F238E27FC236}">
                <a16:creationId xmlns:a16="http://schemas.microsoft.com/office/drawing/2014/main" id="{A8D11678-77AB-4F3C-B100-2477293D8040}"/>
              </a:ext>
            </a:extLst>
          </p:cNvPr>
          <p:cNvSpPr>
            <a:spLocks noGrp="1"/>
          </p:cNvSpPr>
          <p:nvPr>
            <p:ph type="body" sz="half" idx="30" hasCustomPrompt="1"/>
          </p:nvPr>
        </p:nvSpPr>
        <p:spPr>
          <a:xfrm>
            <a:off x="3494437" y="268271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57" name="Diamond 56">
            <a:extLst>
              <a:ext uri="{FF2B5EF4-FFF2-40B4-BE49-F238E27FC236}">
                <a16:creationId xmlns:a16="http://schemas.microsoft.com/office/drawing/2014/main" id="{F0A7B5E6-237B-4250-8D0B-E76136416A58}"/>
              </a:ext>
            </a:extLst>
          </p:cNvPr>
          <p:cNvSpPr/>
          <p:nvPr userDrawn="1"/>
        </p:nvSpPr>
        <p:spPr>
          <a:xfrm>
            <a:off x="3360232" y="4275640"/>
            <a:ext cx="1241206" cy="1241822"/>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8" name="Text Placeholder 3">
            <a:extLst>
              <a:ext uri="{FF2B5EF4-FFF2-40B4-BE49-F238E27FC236}">
                <a16:creationId xmlns:a16="http://schemas.microsoft.com/office/drawing/2014/main" id="{266E9FCB-3BC1-4CC9-B450-0BDEA5DF95E6}"/>
              </a:ext>
            </a:extLst>
          </p:cNvPr>
          <p:cNvSpPr>
            <a:spLocks noGrp="1"/>
          </p:cNvSpPr>
          <p:nvPr>
            <p:ph type="body" sz="half" idx="32" hasCustomPrompt="1"/>
          </p:nvPr>
        </p:nvSpPr>
        <p:spPr>
          <a:xfrm>
            <a:off x="3494437" y="440991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59" name="Straight Connector 58">
            <a:extLst>
              <a:ext uri="{FF2B5EF4-FFF2-40B4-BE49-F238E27FC236}">
                <a16:creationId xmlns:a16="http://schemas.microsoft.com/office/drawing/2014/main" id="{82A494EE-AF96-4260-93DA-8E0537956876}"/>
              </a:ext>
            </a:extLst>
          </p:cNvPr>
          <p:cNvCxnSpPr>
            <a:cxnSpLocks/>
          </p:cNvCxnSpPr>
          <p:nvPr userDrawn="1"/>
        </p:nvCxnSpPr>
        <p:spPr>
          <a:xfrm>
            <a:off x="9306569" y="3525743"/>
            <a:ext cx="1764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 Placeholder 9">
            <a:extLst>
              <a:ext uri="{FF2B5EF4-FFF2-40B4-BE49-F238E27FC236}">
                <a16:creationId xmlns:a16="http://schemas.microsoft.com/office/drawing/2014/main" id="{2CDB4B78-44BE-49D2-86D8-F35709C4321D}"/>
              </a:ext>
            </a:extLst>
          </p:cNvPr>
          <p:cNvSpPr>
            <a:spLocks noGrp="1"/>
          </p:cNvSpPr>
          <p:nvPr>
            <p:ph type="body" sz="quarter" idx="33"/>
          </p:nvPr>
        </p:nvSpPr>
        <p:spPr>
          <a:xfrm>
            <a:off x="9825969" y="254844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61" name="Straight Connector 60">
            <a:extLst>
              <a:ext uri="{FF2B5EF4-FFF2-40B4-BE49-F238E27FC236}">
                <a16:creationId xmlns:a16="http://schemas.microsoft.com/office/drawing/2014/main" id="{A7FD92F3-773A-40F2-97F6-A39D3BC93539}"/>
              </a:ext>
            </a:extLst>
          </p:cNvPr>
          <p:cNvCxnSpPr>
            <a:cxnSpLocks/>
          </p:cNvCxnSpPr>
          <p:nvPr userDrawn="1"/>
        </p:nvCxnSpPr>
        <p:spPr>
          <a:xfrm>
            <a:off x="9306569" y="5252943"/>
            <a:ext cx="1764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Text Placeholder 9">
            <a:extLst>
              <a:ext uri="{FF2B5EF4-FFF2-40B4-BE49-F238E27FC236}">
                <a16:creationId xmlns:a16="http://schemas.microsoft.com/office/drawing/2014/main" id="{C01661DB-D807-4DFF-B000-2783FCA41BAF}"/>
              </a:ext>
            </a:extLst>
          </p:cNvPr>
          <p:cNvSpPr>
            <a:spLocks noGrp="1"/>
          </p:cNvSpPr>
          <p:nvPr>
            <p:ph type="body" sz="quarter" idx="34"/>
          </p:nvPr>
        </p:nvSpPr>
        <p:spPr>
          <a:xfrm>
            <a:off x="9825969" y="427564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63" name="Straight Connector 62">
            <a:extLst>
              <a:ext uri="{FF2B5EF4-FFF2-40B4-BE49-F238E27FC236}">
                <a16:creationId xmlns:a16="http://schemas.microsoft.com/office/drawing/2014/main" id="{475F36A3-ED4A-499D-B6ED-ED3FFF601102}"/>
              </a:ext>
            </a:extLst>
          </p:cNvPr>
          <p:cNvCxnSpPr>
            <a:cxnSpLocks/>
          </p:cNvCxnSpPr>
          <p:nvPr userDrawn="1"/>
        </p:nvCxnSpPr>
        <p:spPr>
          <a:xfrm>
            <a:off x="6218414" y="2646363"/>
            <a:ext cx="1764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Text Placeholder 9">
            <a:extLst>
              <a:ext uri="{FF2B5EF4-FFF2-40B4-BE49-F238E27FC236}">
                <a16:creationId xmlns:a16="http://schemas.microsoft.com/office/drawing/2014/main" id="{62B2DB13-77A7-4C2A-95D9-522C62A63252}"/>
              </a:ext>
            </a:extLst>
          </p:cNvPr>
          <p:cNvSpPr>
            <a:spLocks noGrp="1"/>
          </p:cNvSpPr>
          <p:nvPr>
            <p:ph type="body" sz="quarter" idx="35"/>
          </p:nvPr>
        </p:nvSpPr>
        <p:spPr>
          <a:xfrm>
            <a:off x="6218415" y="166906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5" name="Diamond 64">
            <a:extLst>
              <a:ext uri="{FF2B5EF4-FFF2-40B4-BE49-F238E27FC236}">
                <a16:creationId xmlns:a16="http://schemas.microsoft.com/office/drawing/2014/main" id="{E976FA5F-AE3F-48E1-8007-46A329B986F6}"/>
              </a:ext>
            </a:extLst>
          </p:cNvPr>
          <p:cNvSpPr/>
          <p:nvPr userDrawn="1"/>
        </p:nvSpPr>
        <p:spPr>
          <a:xfrm>
            <a:off x="7618926" y="1669060"/>
            <a:ext cx="1241206" cy="1241822"/>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6" name="Text Placeholder 3">
            <a:extLst>
              <a:ext uri="{FF2B5EF4-FFF2-40B4-BE49-F238E27FC236}">
                <a16:creationId xmlns:a16="http://schemas.microsoft.com/office/drawing/2014/main" id="{18597DAD-AF7C-41F0-AF0A-D7EAD7394ACA}"/>
              </a:ext>
            </a:extLst>
          </p:cNvPr>
          <p:cNvSpPr>
            <a:spLocks noGrp="1"/>
          </p:cNvSpPr>
          <p:nvPr>
            <p:ph type="body" sz="half" idx="36" hasCustomPrompt="1"/>
          </p:nvPr>
        </p:nvSpPr>
        <p:spPr>
          <a:xfrm>
            <a:off x="7753131" y="180333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67" name="Straight Connector 66">
            <a:extLst>
              <a:ext uri="{FF2B5EF4-FFF2-40B4-BE49-F238E27FC236}">
                <a16:creationId xmlns:a16="http://schemas.microsoft.com/office/drawing/2014/main" id="{A365E5AE-B9B4-4028-A209-8CA73C34BD2A}"/>
              </a:ext>
            </a:extLst>
          </p:cNvPr>
          <p:cNvCxnSpPr>
            <a:cxnSpLocks/>
          </p:cNvCxnSpPr>
          <p:nvPr userDrawn="1"/>
        </p:nvCxnSpPr>
        <p:spPr>
          <a:xfrm>
            <a:off x="6218414" y="4373563"/>
            <a:ext cx="1764000"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Text Placeholder 9">
            <a:extLst>
              <a:ext uri="{FF2B5EF4-FFF2-40B4-BE49-F238E27FC236}">
                <a16:creationId xmlns:a16="http://schemas.microsoft.com/office/drawing/2014/main" id="{2DE115CE-F0CF-4AFA-858F-D990DA66CD10}"/>
              </a:ext>
            </a:extLst>
          </p:cNvPr>
          <p:cNvSpPr>
            <a:spLocks noGrp="1"/>
          </p:cNvSpPr>
          <p:nvPr>
            <p:ph type="body" sz="quarter" idx="37"/>
          </p:nvPr>
        </p:nvSpPr>
        <p:spPr>
          <a:xfrm>
            <a:off x="6218415" y="339626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9" name="Diamond 68">
            <a:extLst>
              <a:ext uri="{FF2B5EF4-FFF2-40B4-BE49-F238E27FC236}">
                <a16:creationId xmlns:a16="http://schemas.microsoft.com/office/drawing/2014/main" id="{2E9C6FA7-6AE1-4CCC-9A22-7B39EDA447E4}"/>
              </a:ext>
            </a:extLst>
          </p:cNvPr>
          <p:cNvSpPr/>
          <p:nvPr userDrawn="1"/>
        </p:nvSpPr>
        <p:spPr>
          <a:xfrm>
            <a:off x="7618926" y="3396260"/>
            <a:ext cx="1241206" cy="1241822"/>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0" name="Text Placeholder 3">
            <a:extLst>
              <a:ext uri="{FF2B5EF4-FFF2-40B4-BE49-F238E27FC236}">
                <a16:creationId xmlns:a16="http://schemas.microsoft.com/office/drawing/2014/main" id="{D7CB12A7-D488-4112-948F-A5A9CADFD66A}"/>
              </a:ext>
            </a:extLst>
          </p:cNvPr>
          <p:cNvSpPr>
            <a:spLocks noGrp="1"/>
          </p:cNvSpPr>
          <p:nvPr>
            <p:ph type="body" sz="half" idx="38" hasCustomPrompt="1"/>
          </p:nvPr>
        </p:nvSpPr>
        <p:spPr>
          <a:xfrm>
            <a:off x="7753131" y="353053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71" name="Diamond 70">
            <a:extLst>
              <a:ext uri="{FF2B5EF4-FFF2-40B4-BE49-F238E27FC236}">
                <a16:creationId xmlns:a16="http://schemas.microsoft.com/office/drawing/2014/main" id="{CC5ACC60-8B8A-427E-8CE1-05D7FFB4C00B}"/>
              </a:ext>
            </a:extLst>
          </p:cNvPr>
          <p:cNvSpPr/>
          <p:nvPr userDrawn="1"/>
        </p:nvSpPr>
        <p:spPr>
          <a:xfrm>
            <a:off x="8428943" y="2548440"/>
            <a:ext cx="1241206" cy="1241822"/>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2" name="Text Placeholder 3">
            <a:extLst>
              <a:ext uri="{FF2B5EF4-FFF2-40B4-BE49-F238E27FC236}">
                <a16:creationId xmlns:a16="http://schemas.microsoft.com/office/drawing/2014/main" id="{74BD6375-1E39-468F-94C9-7489ADB8F8C3}"/>
              </a:ext>
            </a:extLst>
          </p:cNvPr>
          <p:cNvSpPr>
            <a:spLocks noGrp="1"/>
          </p:cNvSpPr>
          <p:nvPr>
            <p:ph type="body" sz="half" idx="39" hasCustomPrompt="1"/>
          </p:nvPr>
        </p:nvSpPr>
        <p:spPr>
          <a:xfrm>
            <a:off x="8563148" y="268271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73" name="Diamond 72">
            <a:extLst>
              <a:ext uri="{FF2B5EF4-FFF2-40B4-BE49-F238E27FC236}">
                <a16:creationId xmlns:a16="http://schemas.microsoft.com/office/drawing/2014/main" id="{B159E9A1-30FA-4703-AD53-67925D3B1162}"/>
              </a:ext>
            </a:extLst>
          </p:cNvPr>
          <p:cNvSpPr/>
          <p:nvPr userDrawn="1"/>
        </p:nvSpPr>
        <p:spPr>
          <a:xfrm>
            <a:off x="8428943" y="4275640"/>
            <a:ext cx="1241206" cy="1241822"/>
          </a:xfrm>
          <a:prstGeom prst="diamond">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4" name="Text Placeholder 3">
            <a:extLst>
              <a:ext uri="{FF2B5EF4-FFF2-40B4-BE49-F238E27FC236}">
                <a16:creationId xmlns:a16="http://schemas.microsoft.com/office/drawing/2014/main" id="{FB37AF3F-2F23-4707-8F9E-A33CBDDBF0CC}"/>
              </a:ext>
            </a:extLst>
          </p:cNvPr>
          <p:cNvSpPr>
            <a:spLocks noGrp="1"/>
          </p:cNvSpPr>
          <p:nvPr>
            <p:ph type="body" sz="half" idx="40" hasCustomPrompt="1"/>
          </p:nvPr>
        </p:nvSpPr>
        <p:spPr>
          <a:xfrm>
            <a:off x="8563148" y="440991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Tree>
    <p:extLst>
      <p:ext uri="{BB962C8B-B14F-4D97-AF65-F5344CB8AC3E}">
        <p14:creationId xmlns:p14="http://schemas.microsoft.com/office/powerpoint/2010/main" val="1230664875"/>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4" orient="horz" pos="3748">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Eight Diagonal Stats Orange on White">
    <p:bg>
      <p:bgPr>
        <a:solidFill>
          <a:srgbClr val="FFFFFF"/>
        </a:solidFill>
        <a:effectLst/>
      </p:bgPr>
    </p:bg>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78BAF166-7699-418A-9370-10AB4E8F6BDD}"/>
              </a:ext>
            </a:extLst>
          </p:cNvPr>
          <p:cNvCxnSpPr>
            <a:cxnSpLocks/>
          </p:cNvCxnSpPr>
          <p:nvPr userDrawn="1"/>
        </p:nvCxnSpPr>
        <p:spPr>
          <a:xfrm>
            <a:off x="4237858" y="3525743"/>
            <a:ext cx="1764000"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 Placeholder 9">
            <a:extLst>
              <a:ext uri="{FF2B5EF4-FFF2-40B4-BE49-F238E27FC236}">
                <a16:creationId xmlns:a16="http://schemas.microsoft.com/office/drawing/2014/main" id="{92EEDDE2-A972-4727-8E57-0C1CF6EEEEE6}"/>
              </a:ext>
            </a:extLst>
          </p:cNvPr>
          <p:cNvSpPr>
            <a:spLocks noGrp="1"/>
          </p:cNvSpPr>
          <p:nvPr>
            <p:ph type="body" sz="quarter" idx="29"/>
          </p:nvPr>
        </p:nvSpPr>
        <p:spPr>
          <a:xfrm>
            <a:off x="4757258" y="254844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55" name="Straight Connector 54">
            <a:extLst>
              <a:ext uri="{FF2B5EF4-FFF2-40B4-BE49-F238E27FC236}">
                <a16:creationId xmlns:a16="http://schemas.microsoft.com/office/drawing/2014/main" id="{74BAB578-FBEE-4D34-A9D1-9E8C447D5C24}"/>
              </a:ext>
            </a:extLst>
          </p:cNvPr>
          <p:cNvCxnSpPr>
            <a:cxnSpLocks/>
          </p:cNvCxnSpPr>
          <p:nvPr userDrawn="1"/>
        </p:nvCxnSpPr>
        <p:spPr>
          <a:xfrm>
            <a:off x="4237858" y="5252943"/>
            <a:ext cx="1764000"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 Placeholder 9">
            <a:extLst>
              <a:ext uri="{FF2B5EF4-FFF2-40B4-BE49-F238E27FC236}">
                <a16:creationId xmlns:a16="http://schemas.microsoft.com/office/drawing/2014/main" id="{9D41F28A-4692-4667-A50A-43EBDFAE9CAA}"/>
              </a:ext>
            </a:extLst>
          </p:cNvPr>
          <p:cNvSpPr>
            <a:spLocks noGrp="1"/>
          </p:cNvSpPr>
          <p:nvPr>
            <p:ph type="body" sz="quarter" idx="31"/>
          </p:nvPr>
        </p:nvSpPr>
        <p:spPr>
          <a:xfrm>
            <a:off x="4757258" y="427564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34" name="Straight Connector 33">
            <a:extLst>
              <a:ext uri="{FF2B5EF4-FFF2-40B4-BE49-F238E27FC236}">
                <a16:creationId xmlns:a16="http://schemas.microsoft.com/office/drawing/2014/main" id="{559ADC49-1E3C-4648-97CC-A2EBD3935D76}"/>
              </a:ext>
            </a:extLst>
          </p:cNvPr>
          <p:cNvCxnSpPr>
            <a:cxnSpLocks/>
          </p:cNvCxnSpPr>
          <p:nvPr userDrawn="1"/>
        </p:nvCxnSpPr>
        <p:spPr>
          <a:xfrm>
            <a:off x="1149703" y="2646363"/>
            <a:ext cx="1764000"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395289"/>
            <a:ext cx="7775571" cy="859168"/>
          </a:xfrm>
        </p:spPr>
        <p:txBody>
          <a:bodyPr anchor="t"/>
          <a:lstStyle>
            <a:lvl1pPr>
              <a:defRPr sz="3000">
                <a:solidFill>
                  <a:schemeClr val="tx1"/>
                </a:solidFill>
              </a:defRPr>
            </a:lvl1pPr>
          </a:lstStyle>
          <a:p>
            <a:r>
              <a:rPr lang="en-US"/>
              <a:t>Click to edit Master title style</a:t>
            </a:r>
            <a:endParaRPr lang="en-GB" dirty="0"/>
          </a:p>
        </p:txBody>
      </p:sp>
      <p:sp>
        <p:nvSpPr>
          <p:cNvPr id="35" name="Text Placeholder 9">
            <a:extLst>
              <a:ext uri="{FF2B5EF4-FFF2-40B4-BE49-F238E27FC236}">
                <a16:creationId xmlns:a16="http://schemas.microsoft.com/office/drawing/2014/main" id="{291BD150-9489-4B34-8F27-A8C107D05C57}"/>
              </a:ext>
            </a:extLst>
          </p:cNvPr>
          <p:cNvSpPr>
            <a:spLocks noGrp="1"/>
          </p:cNvSpPr>
          <p:nvPr>
            <p:ph type="body" sz="quarter" idx="20"/>
          </p:nvPr>
        </p:nvSpPr>
        <p:spPr>
          <a:xfrm>
            <a:off x="1149704" y="166906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Diamond 31">
            <a:extLst>
              <a:ext uri="{FF2B5EF4-FFF2-40B4-BE49-F238E27FC236}">
                <a16:creationId xmlns:a16="http://schemas.microsoft.com/office/drawing/2014/main" id="{0BF3C327-611E-4F08-8E5D-9D5A40A2BCDB}"/>
              </a:ext>
            </a:extLst>
          </p:cNvPr>
          <p:cNvSpPr/>
          <p:nvPr userDrawn="1"/>
        </p:nvSpPr>
        <p:spPr>
          <a:xfrm>
            <a:off x="2550215" y="1669060"/>
            <a:ext cx="1241206" cy="1241822"/>
          </a:xfrm>
          <a:prstGeom prst="diamond">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3" name="Text Placeholder 3">
            <a:extLst>
              <a:ext uri="{FF2B5EF4-FFF2-40B4-BE49-F238E27FC236}">
                <a16:creationId xmlns:a16="http://schemas.microsoft.com/office/drawing/2014/main" id="{0D436EBE-CE53-445B-A982-36A5B8F05B82}"/>
              </a:ext>
            </a:extLst>
          </p:cNvPr>
          <p:cNvSpPr>
            <a:spLocks noGrp="1"/>
          </p:cNvSpPr>
          <p:nvPr>
            <p:ph type="body" sz="half" idx="19" hasCustomPrompt="1"/>
          </p:nvPr>
        </p:nvSpPr>
        <p:spPr>
          <a:xfrm>
            <a:off x="2684420" y="180333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31" name="Straight Connector 30">
            <a:extLst>
              <a:ext uri="{FF2B5EF4-FFF2-40B4-BE49-F238E27FC236}">
                <a16:creationId xmlns:a16="http://schemas.microsoft.com/office/drawing/2014/main" id="{9B64285D-785D-4F23-9613-6CB130737AF3}"/>
              </a:ext>
            </a:extLst>
          </p:cNvPr>
          <p:cNvCxnSpPr>
            <a:cxnSpLocks/>
          </p:cNvCxnSpPr>
          <p:nvPr userDrawn="1"/>
        </p:nvCxnSpPr>
        <p:spPr>
          <a:xfrm>
            <a:off x="1149703" y="4373563"/>
            <a:ext cx="1764000"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 Placeholder 9">
            <a:extLst>
              <a:ext uri="{FF2B5EF4-FFF2-40B4-BE49-F238E27FC236}">
                <a16:creationId xmlns:a16="http://schemas.microsoft.com/office/drawing/2014/main" id="{273D390A-B482-4F61-8B1C-A250980E579C}"/>
              </a:ext>
            </a:extLst>
          </p:cNvPr>
          <p:cNvSpPr>
            <a:spLocks noGrp="1"/>
          </p:cNvSpPr>
          <p:nvPr>
            <p:ph type="body" sz="quarter" idx="27"/>
          </p:nvPr>
        </p:nvSpPr>
        <p:spPr>
          <a:xfrm>
            <a:off x="1149704" y="339626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5" name="Diamond 44">
            <a:extLst>
              <a:ext uri="{FF2B5EF4-FFF2-40B4-BE49-F238E27FC236}">
                <a16:creationId xmlns:a16="http://schemas.microsoft.com/office/drawing/2014/main" id="{C7AE24E2-8EBE-47FD-98D3-F35D5E74607A}"/>
              </a:ext>
            </a:extLst>
          </p:cNvPr>
          <p:cNvSpPr/>
          <p:nvPr userDrawn="1"/>
        </p:nvSpPr>
        <p:spPr>
          <a:xfrm>
            <a:off x="2550215" y="3396260"/>
            <a:ext cx="1241206" cy="1241822"/>
          </a:xfrm>
          <a:prstGeom prst="diamond">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6" name="Text Placeholder 3">
            <a:extLst>
              <a:ext uri="{FF2B5EF4-FFF2-40B4-BE49-F238E27FC236}">
                <a16:creationId xmlns:a16="http://schemas.microsoft.com/office/drawing/2014/main" id="{DD89512F-1641-440C-8F9D-982C97DEA84C}"/>
              </a:ext>
            </a:extLst>
          </p:cNvPr>
          <p:cNvSpPr>
            <a:spLocks noGrp="1"/>
          </p:cNvSpPr>
          <p:nvPr>
            <p:ph type="body" sz="half" idx="28" hasCustomPrompt="1"/>
          </p:nvPr>
        </p:nvSpPr>
        <p:spPr>
          <a:xfrm>
            <a:off x="2684420" y="353053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53" name="Diamond 52">
            <a:extLst>
              <a:ext uri="{FF2B5EF4-FFF2-40B4-BE49-F238E27FC236}">
                <a16:creationId xmlns:a16="http://schemas.microsoft.com/office/drawing/2014/main" id="{C0EB409A-BD33-4187-B37D-E6AE4DB2872C}"/>
              </a:ext>
            </a:extLst>
          </p:cNvPr>
          <p:cNvSpPr/>
          <p:nvPr userDrawn="1"/>
        </p:nvSpPr>
        <p:spPr>
          <a:xfrm>
            <a:off x="3360232" y="2548440"/>
            <a:ext cx="1241206" cy="1241822"/>
          </a:xfrm>
          <a:prstGeom prst="diamond">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4" name="Text Placeholder 3">
            <a:extLst>
              <a:ext uri="{FF2B5EF4-FFF2-40B4-BE49-F238E27FC236}">
                <a16:creationId xmlns:a16="http://schemas.microsoft.com/office/drawing/2014/main" id="{A8D11678-77AB-4F3C-B100-2477293D8040}"/>
              </a:ext>
            </a:extLst>
          </p:cNvPr>
          <p:cNvSpPr>
            <a:spLocks noGrp="1"/>
          </p:cNvSpPr>
          <p:nvPr>
            <p:ph type="body" sz="half" idx="30" hasCustomPrompt="1"/>
          </p:nvPr>
        </p:nvSpPr>
        <p:spPr>
          <a:xfrm>
            <a:off x="3494437" y="268271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57" name="Diamond 56">
            <a:extLst>
              <a:ext uri="{FF2B5EF4-FFF2-40B4-BE49-F238E27FC236}">
                <a16:creationId xmlns:a16="http://schemas.microsoft.com/office/drawing/2014/main" id="{F0A7B5E6-237B-4250-8D0B-E76136416A58}"/>
              </a:ext>
            </a:extLst>
          </p:cNvPr>
          <p:cNvSpPr/>
          <p:nvPr userDrawn="1"/>
        </p:nvSpPr>
        <p:spPr>
          <a:xfrm>
            <a:off x="3360232" y="4275640"/>
            <a:ext cx="1241206" cy="1241822"/>
          </a:xfrm>
          <a:prstGeom prst="diamond">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8" name="Text Placeholder 3">
            <a:extLst>
              <a:ext uri="{FF2B5EF4-FFF2-40B4-BE49-F238E27FC236}">
                <a16:creationId xmlns:a16="http://schemas.microsoft.com/office/drawing/2014/main" id="{266E9FCB-3BC1-4CC9-B450-0BDEA5DF95E6}"/>
              </a:ext>
            </a:extLst>
          </p:cNvPr>
          <p:cNvSpPr>
            <a:spLocks noGrp="1"/>
          </p:cNvSpPr>
          <p:nvPr>
            <p:ph type="body" sz="half" idx="32" hasCustomPrompt="1"/>
          </p:nvPr>
        </p:nvSpPr>
        <p:spPr>
          <a:xfrm>
            <a:off x="3494437" y="440991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59" name="Straight Connector 58">
            <a:extLst>
              <a:ext uri="{FF2B5EF4-FFF2-40B4-BE49-F238E27FC236}">
                <a16:creationId xmlns:a16="http://schemas.microsoft.com/office/drawing/2014/main" id="{82A494EE-AF96-4260-93DA-8E0537956876}"/>
              </a:ext>
            </a:extLst>
          </p:cNvPr>
          <p:cNvCxnSpPr>
            <a:cxnSpLocks/>
          </p:cNvCxnSpPr>
          <p:nvPr userDrawn="1"/>
        </p:nvCxnSpPr>
        <p:spPr>
          <a:xfrm>
            <a:off x="9306569" y="3525743"/>
            <a:ext cx="1764000"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 Placeholder 9">
            <a:extLst>
              <a:ext uri="{FF2B5EF4-FFF2-40B4-BE49-F238E27FC236}">
                <a16:creationId xmlns:a16="http://schemas.microsoft.com/office/drawing/2014/main" id="{2CDB4B78-44BE-49D2-86D8-F35709C4321D}"/>
              </a:ext>
            </a:extLst>
          </p:cNvPr>
          <p:cNvSpPr>
            <a:spLocks noGrp="1"/>
          </p:cNvSpPr>
          <p:nvPr>
            <p:ph type="body" sz="quarter" idx="33"/>
          </p:nvPr>
        </p:nvSpPr>
        <p:spPr>
          <a:xfrm>
            <a:off x="9825969" y="254844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61" name="Straight Connector 60">
            <a:extLst>
              <a:ext uri="{FF2B5EF4-FFF2-40B4-BE49-F238E27FC236}">
                <a16:creationId xmlns:a16="http://schemas.microsoft.com/office/drawing/2014/main" id="{A7FD92F3-773A-40F2-97F6-A39D3BC93539}"/>
              </a:ext>
            </a:extLst>
          </p:cNvPr>
          <p:cNvCxnSpPr>
            <a:cxnSpLocks/>
          </p:cNvCxnSpPr>
          <p:nvPr userDrawn="1"/>
        </p:nvCxnSpPr>
        <p:spPr>
          <a:xfrm>
            <a:off x="9306569" y="5252943"/>
            <a:ext cx="1764000"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Text Placeholder 9">
            <a:extLst>
              <a:ext uri="{FF2B5EF4-FFF2-40B4-BE49-F238E27FC236}">
                <a16:creationId xmlns:a16="http://schemas.microsoft.com/office/drawing/2014/main" id="{C01661DB-D807-4DFF-B000-2783FCA41BAF}"/>
              </a:ext>
            </a:extLst>
          </p:cNvPr>
          <p:cNvSpPr>
            <a:spLocks noGrp="1"/>
          </p:cNvSpPr>
          <p:nvPr>
            <p:ph type="body" sz="quarter" idx="34"/>
          </p:nvPr>
        </p:nvSpPr>
        <p:spPr>
          <a:xfrm>
            <a:off x="9825969" y="427564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63" name="Straight Connector 62">
            <a:extLst>
              <a:ext uri="{FF2B5EF4-FFF2-40B4-BE49-F238E27FC236}">
                <a16:creationId xmlns:a16="http://schemas.microsoft.com/office/drawing/2014/main" id="{475F36A3-ED4A-499D-B6ED-ED3FFF601102}"/>
              </a:ext>
            </a:extLst>
          </p:cNvPr>
          <p:cNvCxnSpPr>
            <a:cxnSpLocks/>
          </p:cNvCxnSpPr>
          <p:nvPr userDrawn="1"/>
        </p:nvCxnSpPr>
        <p:spPr>
          <a:xfrm>
            <a:off x="6218414" y="2646363"/>
            <a:ext cx="1764000"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Text Placeholder 9">
            <a:extLst>
              <a:ext uri="{FF2B5EF4-FFF2-40B4-BE49-F238E27FC236}">
                <a16:creationId xmlns:a16="http://schemas.microsoft.com/office/drawing/2014/main" id="{62B2DB13-77A7-4C2A-95D9-522C62A63252}"/>
              </a:ext>
            </a:extLst>
          </p:cNvPr>
          <p:cNvSpPr>
            <a:spLocks noGrp="1"/>
          </p:cNvSpPr>
          <p:nvPr>
            <p:ph type="body" sz="quarter" idx="35"/>
          </p:nvPr>
        </p:nvSpPr>
        <p:spPr>
          <a:xfrm>
            <a:off x="6218415" y="166906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5" name="Diamond 64">
            <a:extLst>
              <a:ext uri="{FF2B5EF4-FFF2-40B4-BE49-F238E27FC236}">
                <a16:creationId xmlns:a16="http://schemas.microsoft.com/office/drawing/2014/main" id="{E976FA5F-AE3F-48E1-8007-46A329B986F6}"/>
              </a:ext>
            </a:extLst>
          </p:cNvPr>
          <p:cNvSpPr/>
          <p:nvPr userDrawn="1"/>
        </p:nvSpPr>
        <p:spPr>
          <a:xfrm>
            <a:off x="7618926" y="1669060"/>
            <a:ext cx="1241206" cy="1241822"/>
          </a:xfrm>
          <a:prstGeom prst="diamond">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6" name="Text Placeholder 3">
            <a:extLst>
              <a:ext uri="{FF2B5EF4-FFF2-40B4-BE49-F238E27FC236}">
                <a16:creationId xmlns:a16="http://schemas.microsoft.com/office/drawing/2014/main" id="{18597DAD-AF7C-41F0-AF0A-D7EAD7394ACA}"/>
              </a:ext>
            </a:extLst>
          </p:cNvPr>
          <p:cNvSpPr>
            <a:spLocks noGrp="1"/>
          </p:cNvSpPr>
          <p:nvPr>
            <p:ph type="body" sz="half" idx="36" hasCustomPrompt="1"/>
          </p:nvPr>
        </p:nvSpPr>
        <p:spPr>
          <a:xfrm>
            <a:off x="7753131" y="180333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67" name="Straight Connector 66">
            <a:extLst>
              <a:ext uri="{FF2B5EF4-FFF2-40B4-BE49-F238E27FC236}">
                <a16:creationId xmlns:a16="http://schemas.microsoft.com/office/drawing/2014/main" id="{A365E5AE-B9B4-4028-A209-8CA73C34BD2A}"/>
              </a:ext>
            </a:extLst>
          </p:cNvPr>
          <p:cNvCxnSpPr>
            <a:cxnSpLocks/>
          </p:cNvCxnSpPr>
          <p:nvPr userDrawn="1"/>
        </p:nvCxnSpPr>
        <p:spPr>
          <a:xfrm>
            <a:off x="6218414" y="4373563"/>
            <a:ext cx="1764000"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Text Placeholder 9">
            <a:extLst>
              <a:ext uri="{FF2B5EF4-FFF2-40B4-BE49-F238E27FC236}">
                <a16:creationId xmlns:a16="http://schemas.microsoft.com/office/drawing/2014/main" id="{2DE115CE-F0CF-4AFA-858F-D990DA66CD10}"/>
              </a:ext>
            </a:extLst>
          </p:cNvPr>
          <p:cNvSpPr>
            <a:spLocks noGrp="1"/>
          </p:cNvSpPr>
          <p:nvPr>
            <p:ph type="body" sz="quarter" idx="37"/>
          </p:nvPr>
        </p:nvSpPr>
        <p:spPr>
          <a:xfrm>
            <a:off x="6218415" y="339626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9" name="Diamond 68">
            <a:extLst>
              <a:ext uri="{FF2B5EF4-FFF2-40B4-BE49-F238E27FC236}">
                <a16:creationId xmlns:a16="http://schemas.microsoft.com/office/drawing/2014/main" id="{2E9C6FA7-6AE1-4CCC-9A22-7B39EDA447E4}"/>
              </a:ext>
            </a:extLst>
          </p:cNvPr>
          <p:cNvSpPr/>
          <p:nvPr userDrawn="1"/>
        </p:nvSpPr>
        <p:spPr>
          <a:xfrm>
            <a:off x="7618926" y="3396260"/>
            <a:ext cx="1241206" cy="1241822"/>
          </a:xfrm>
          <a:prstGeom prst="diamond">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0" name="Text Placeholder 3">
            <a:extLst>
              <a:ext uri="{FF2B5EF4-FFF2-40B4-BE49-F238E27FC236}">
                <a16:creationId xmlns:a16="http://schemas.microsoft.com/office/drawing/2014/main" id="{D7CB12A7-D488-4112-948F-A5A9CADFD66A}"/>
              </a:ext>
            </a:extLst>
          </p:cNvPr>
          <p:cNvSpPr>
            <a:spLocks noGrp="1"/>
          </p:cNvSpPr>
          <p:nvPr>
            <p:ph type="body" sz="half" idx="38" hasCustomPrompt="1"/>
          </p:nvPr>
        </p:nvSpPr>
        <p:spPr>
          <a:xfrm>
            <a:off x="7753131" y="353053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71" name="Diamond 70">
            <a:extLst>
              <a:ext uri="{FF2B5EF4-FFF2-40B4-BE49-F238E27FC236}">
                <a16:creationId xmlns:a16="http://schemas.microsoft.com/office/drawing/2014/main" id="{CC5ACC60-8B8A-427E-8CE1-05D7FFB4C00B}"/>
              </a:ext>
            </a:extLst>
          </p:cNvPr>
          <p:cNvSpPr/>
          <p:nvPr userDrawn="1"/>
        </p:nvSpPr>
        <p:spPr>
          <a:xfrm>
            <a:off x="8428943" y="2548440"/>
            <a:ext cx="1241206" cy="1241822"/>
          </a:xfrm>
          <a:prstGeom prst="diamond">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2" name="Text Placeholder 3">
            <a:extLst>
              <a:ext uri="{FF2B5EF4-FFF2-40B4-BE49-F238E27FC236}">
                <a16:creationId xmlns:a16="http://schemas.microsoft.com/office/drawing/2014/main" id="{74BD6375-1E39-468F-94C9-7489ADB8F8C3}"/>
              </a:ext>
            </a:extLst>
          </p:cNvPr>
          <p:cNvSpPr>
            <a:spLocks noGrp="1"/>
          </p:cNvSpPr>
          <p:nvPr>
            <p:ph type="body" sz="half" idx="39" hasCustomPrompt="1"/>
          </p:nvPr>
        </p:nvSpPr>
        <p:spPr>
          <a:xfrm>
            <a:off x="8563148" y="268271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73" name="Diamond 72">
            <a:extLst>
              <a:ext uri="{FF2B5EF4-FFF2-40B4-BE49-F238E27FC236}">
                <a16:creationId xmlns:a16="http://schemas.microsoft.com/office/drawing/2014/main" id="{B159E9A1-30FA-4703-AD53-67925D3B1162}"/>
              </a:ext>
            </a:extLst>
          </p:cNvPr>
          <p:cNvSpPr/>
          <p:nvPr userDrawn="1"/>
        </p:nvSpPr>
        <p:spPr>
          <a:xfrm>
            <a:off x="8428943" y="4275640"/>
            <a:ext cx="1241206" cy="1241822"/>
          </a:xfrm>
          <a:prstGeom prst="diamond">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4" name="Text Placeholder 3">
            <a:extLst>
              <a:ext uri="{FF2B5EF4-FFF2-40B4-BE49-F238E27FC236}">
                <a16:creationId xmlns:a16="http://schemas.microsoft.com/office/drawing/2014/main" id="{FB37AF3F-2F23-4707-8F9E-A33CBDDBF0CC}"/>
              </a:ext>
            </a:extLst>
          </p:cNvPr>
          <p:cNvSpPr>
            <a:spLocks noGrp="1"/>
          </p:cNvSpPr>
          <p:nvPr>
            <p:ph type="body" sz="half" idx="40" hasCustomPrompt="1"/>
          </p:nvPr>
        </p:nvSpPr>
        <p:spPr>
          <a:xfrm>
            <a:off x="8563148" y="440991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Tree>
    <p:extLst>
      <p:ext uri="{BB962C8B-B14F-4D97-AF65-F5344CB8AC3E}">
        <p14:creationId xmlns:p14="http://schemas.microsoft.com/office/powerpoint/2010/main" val="1024446806"/>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4" orient="horz" pos="3748">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Eight Diagonal Stats Teal on White">
    <p:bg>
      <p:bgPr>
        <a:solidFill>
          <a:srgbClr val="FFFFFF"/>
        </a:solidFill>
        <a:effectLst/>
      </p:bgPr>
    </p:bg>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78BAF166-7699-418A-9370-10AB4E8F6BDD}"/>
              </a:ext>
            </a:extLst>
          </p:cNvPr>
          <p:cNvCxnSpPr>
            <a:cxnSpLocks/>
          </p:cNvCxnSpPr>
          <p:nvPr userDrawn="1"/>
        </p:nvCxnSpPr>
        <p:spPr>
          <a:xfrm>
            <a:off x="4237858" y="3525743"/>
            <a:ext cx="1764000"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 Placeholder 9">
            <a:extLst>
              <a:ext uri="{FF2B5EF4-FFF2-40B4-BE49-F238E27FC236}">
                <a16:creationId xmlns:a16="http://schemas.microsoft.com/office/drawing/2014/main" id="{92EEDDE2-A972-4727-8E57-0C1CF6EEEEE6}"/>
              </a:ext>
            </a:extLst>
          </p:cNvPr>
          <p:cNvSpPr>
            <a:spLocks noGrp="1"/>
          </p:cNvSpPr>
          <p:nvPr>
            <p:ph type="body" sz="quarter" idx="29"/>
          </p:nvPr>
        </p:nvSpPr>
        <p:spPr>
          <a:xfrm>
            <a:off x="4757258" y="254844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55" name="Straight Connector 54">
            <a:extLst>
              <a:ext uri="{FF2B5EF4-FFF2-40B4-BE49-F238E27FC236}">
                <a16:creationId xmlns:a16="http://schemas.microsoft.com/office/drawing/2014/main" id="{74BAB578-FBEE-4D34-A9D1-9E8C447D5C24}"/>
              </a:ext>
            </a:extLst>
          </p:cNvPr>
          <p:cNvCxnSpPr>
            <a:cxnSpLocks/>
          </p:cNvCxnSpPr>
          <p:nvPr userDrawn="1"/>
        </p:nvCxnSpPr>
        <p:spPr>
          <a:xfrm>
            <a:off x="4237858" y="5252943"/>
            <a:ext cx="1764000"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 Placeholder 9">
            <a:extLst>
              <a:ext uri="{FF2B5EF4-FFF2-40B4-BE49-F238E27FC236}">
                <a16:creationId xmlns:a16="http://schemas.microsoft.com/office/drawing/2014/main" id="{9D41F28A-4692-4667-A50A-43EBDFAE9CAA}"/>
              </a:ext>
            </a:extLst>
          </p:cNvPr>
          <p:cNvSpPr>
            <a:spLocks noGrp="1"/>
          </p:cNvSpPr>
          <p:nvPr>
            <p:ph type="body" sz="quarter" idx="31"/>
          </p:nvPr>
        </p:nvSpPr>
        <p:spPr>
          <a:xfrm>
            <a:off x="4757258" y="427564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34" name="Straight Connector 33">
            <a:extLst>
              <a:ext uri="{FF2B5EF4-FFF2-40B4-BE49-F238E27FC236}">
                <a16:creationId xmlns:a16="http://schemas.microsoft.com/office/drawing/2014/main" id="{559ADC49-1E3C-4648-97CC-A2EBD3935D76}"/>
              </a:ext>
            </a:extLst>
          </p:cNvPr>
          <p:cNvCxnSpPr>
            <a:cxnSpLocks/>
          </p:cNvCxnSpPr>
          <p:nvPr userDrawn="1"/>
        </p:nvCxnSpPr>
        <p:spPr>
          <a:xfrm>
            <a:off x="1149703" y="2646363"/>
            <a:ext cx="1764000"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395289"/>
            <a:ext cx="7775571" cy="859168"/>
          </a:xfrm>
        </p:spPr>
        <p:txBody>
          <a:bodyPr anchor="t"/>
          <a:lstStyle>
            <a:lvl1pPr>
              <a:defRPr sz="3000">
                <a:solidFill>
                  <a:schemeClr val="tx1"/>
                </a:solidFill>
              </a:defRPr>
            </a:lvl1pPr>
          </a:lstStyle>
          <a:p>
            <a:r>
              <a:rPr lang="en-US"/>
              <a:t>Click to edit Master title style</a:t>
            </a:r>
            <a:endParaRPr lang="en-GB" dirty="0"/>
          </a:p>
        </p:txBody>
      </p:sp>
      <p:sp>
        <p:nvSpPr>
          <p:cNvPr id="35" name="Text Placeholder 9">
            <a:extLst>
              <a:ext uri="{FF2B5EF4-FFF2-40B4-BE49-F238E27FC236}">
                <a16:creationId xmlns:a16="http://schemas.microsoft.com/office/drawing/2014/main" id="{291BD150-9489-4B34-8F27-A8C107D05C57}"/>
              </a:ext>
            </a:extLst>
          </p:cNvPr>
          <p:cNvSpPr>
            <a:spLocks noGrp="1"/>
          </p:cNvSpPr>
          <p:nvPr>
            <p:ph type="body" sz="quarter" idx="20"/>
          </p:nvPr>
        </p:nvSpPr>
        <p:spPr>
          <a:xfrm>
            <a:off x="1149704" y="166906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Diamond 31">
            <a:extLst>
              <a:ext uri="{FF2B5EF4-FFF2-40B4-BE49-F238E27FC236}">
                <a16:creationId xmlns:a16="http://schemas.microsoft.com/office/drawing/2014/main" id="{0BF3C327-611E-4F08-8E5D-9D5A40A2BCDB}"/>
              </a:ext>
            </a:extLst>
          </p:cNvPr>
          <p:cNvSpPr/>
          <p:nvPr userDrawn="1"/>
        </p:nvSpPr>
        <p:spPr>
          <a:xfrm>
            <a:off x="2550215" y="1669060"/>
            <a:ext cx="1241206" cy="1241822"/>
          </a:xfrm>
          <a:prstGeom prst="diamond">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3" name="Text Placeholder 3">
            <a:extLst>
              <a:ext uri="{FF2B5EF4-FFF2-40B4-BE49-F238E27FC236}">
                <a16:creationId xmlns:a16="http://schemas.microsoft.com/office/drawing/2014/main" id="{0D436EBE-CE53-445B-A982-36A5B8F05B82}"/>
              </a:ext>
            </a:extLst>
          </p:cNvPr>
          <p:cNvSpPr>
            <a:spLocks noGrp="1"/>
          </p:cNvSpPr>
          <p:nvPr>
            <p:ph type="body" sz="half" idx="19" hasCustomPrompt="1"/>
          </p:nvPr>
        </p:nvSpPr>
        <p:spPr>
          <a:xfrm>
            <a:off x="2684420" y="180333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31" name="Straight Connector 30">
            <a:extLst>
              <a:ext uri="{FF2B5EF4-FFF2-40B4-BE49-F238E27FC236}">
                <a16:creationId xmlns:a16="http://schemas.microsoft.com/office/drawing/2014/main" id="{9B64285D-785D-4F23-9613-6CB130737AF3}"/>
              </a:ext>
            </a:extLst>
          </p:cNvPr>
          <p:cNvCxnSpPr>
            <a:cxnSpLocks/>
          </p:cNvCxnSpPr>
          <p:nvPr userDrawn="1"/>
        </p:nvCxnSpPr>
        <p:spPr>
          <a:xfrm>
            <a:off x="1149703" y="4373563"/>
            <a:ext cx="1764000"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 Placeholder 9">
            <a:extLst>
              <a:ext uri="{FF2B5EF4-FFF2-40B4-BE49-F238E27FC236}">
                <a16:creationId xmlns:a16="http://schemas.microsoft.com/office/drawing/2014/main" id="{273D390A-B482-4F61-8B1C-A250980E579C}"/>
              </a:ext>
            </a:extLst>
          </p:cNvPr>
          <p:cNvSpPr>
            <a:spLocks noGrp="1"/>
          </p:cNvSpPr>
          <p:nvPr>
            <p:ph type="body" sz="quarter" idx="27"/>
          </p:nvPr>
        </p:nvSpPr>
        <p:spPr>
          <a:xfrm>
            <a:off x="1149704" y="339626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5" name="Diamond 44">
            <a:extLst>
              <a:ext uri="{FF2B5EF4-FFF2-40B4-BE49-F238E27FC236}">
                <a16:creationId xmlns:a16="http://schemas.microsoft.com/office/drawing/2014/main" id="{C7AE24E2-8EBE-47FD-98D3-F35D5E74607A}"/>
              </a:ext>
            </a:extLst>
          </p:cNvPr>
          <p:cNvSpPr/>
          <p:nvPr userDrawn="1"/>
        </p:nvSpPr>
        <p:spPr>
          <a:xfrm>
            <a:off x="2550215" y="3396260"/>
            <a:ext cx="1241206" cy="1241822"/>
          </a:xfrm>
          <a:prstGeom prst="diamond">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6" name="Text Placeholder 3">
            <a:extLst>
              <a:ext uri="{FF2B5EF4-FFF2-40B4-BE49-F238E27FC236}">
                <a16:creationId xmlns:a16="http://schemas.microsoft.com/office/drawing/2014/main" id="{DD89512F-1641-440C-8F9D-982C97DEA84C}"/>
              </a:ext>
            </a:extLst>
          </p:cNvPr>
          <p:cNvSpPr>
            <a:spLocks noGrp="1"/>
          </p:cNvSpPr>
          <p:nvPr>
            <p:ph type="body" sz="half" idx="28" hasCustomPrompt="1"/>
          </p:nvPr>
        </p:nvSpPr>
        <p:spPr>
          <a:xfrm>
            <a:off x="2684420" y="353053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53" name="Diamond 52">
            <a:extLst>
              <a:ext uri="{FF2B5EF4-FFF2-40B4-BE49-F238E27FC236}">
                <a16:creationId xmlns:a16="http://schemas.microsoft.com/office/drawing/2014/main" id="{C0EB409A-BD33-4187-B37D-E6AE4DB2872C}"/>
              </a:ext>
            </a:extLst>
          </p:cNvPr>
          <p:cNvSpPr/>
          <p:nvPr userDrawn="1"/>
        </p:nvSpPr>
        <p:spPr>
          <a:xfrm>
            <a:off x="3360232" y="2548440"/>
            <a:ext cx="1241206" cy="1241822"/>
          </a:xfrm>
          <a:prstGeom prst="diamond">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4" name="Text Placeholder 3">
            <a:extLst>
              <a:ext uri="{FF2B5EF4-FFF2-40B4-BE49-F238E27FC236}">
                <a16:creationId xmlns:a16="http://schemas.microsoft.com/office/drawing/2014/main" id="{A8D11678-77AB-4F3C-B100-2477293D8040}"/>
              </a:ext>
            </a:extLst>
          </p:cNvPr>
          <p:cNvSpPr>
            <a:spLocks noGrp="1"/>
          </p:cNvSpPr>
          <p:nvPr>
            <p:ph type="body" sz="half" idx="30" hasCustomPrompt="1"/>
          </p:nvPr>
        </p:nvSpPr>
        <p:spPr>
          <a:xfrm>
            <a:off x="3494437" y="268271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57" name="Diamond 56">
            <a:extLst>
              <a:ext uri="{FF2B5EF4-FFF2-40B4-BE49-F238E27FC236}">
                <a16:creationId xmlns:a16="http://schemas.microsoft.com/office/drawing/2014/main" id="{F0A7B5E6-237B-4250-8D0B-E76136416A58}"/>
              </a:ext>
            </a:extLst>
          </p:cNvPr>
          <p:cNvSpPr/>
          <p:nvPr userDrawn="1"/>
        </p:nvSpPr>
        <p:spPr>
          <a:xfrm>
            <a:off x="3360232" y="4275640"/>
            <a:ext cx="1241206" cy="1241822"/>
          </a:xfrm>
          <a:prstGeom prst="diamond">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8" name="Text Placeholder 3">
            <a:extLst>
              <a:ext uri="{FF2B5EF4-FFF2-40B4-BE49-F238E27FC236}">
                <a16:creationId xmlns:a16="http://schemas.microsoft.com/office/drawing/2014/main" id="{266E9FCB-3BC1-4CC9-B450-0BDEA5DF95E6}"/>
              </a:ext>
            </a:extLst>
          </p:cNvPr>
          <p:cNvSpPr>
            <a:spLocks noGrp="1"/>
          </p:cNvSpPr>
          <p:nvPr>
            <p:ph type="body" sz="half" idx="32" hasCustomPrompt="1"/>
          </p:nvPr>
        </p:nvSpPr>
        <p:spPr>
          <a:xfrm>
            <a:off x="3494437" y="440991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59" name="Straight Connector 58">
            <a:extLst>
              <a:ext uri="{FF2B5EF4-FFF2-40B4-BE49-F238E27FC236}">
                <a16:creationId xmlns:a16="http://schemas.microsoft.com/office/drawing/2014/main" id="{82A494EE-AF96-4260-93DA-8E0537956876}"/>
              </a:ext>
            </a:extLst>
          </p:cNvPr>
          <p:cNvCxnSpPr>
            <a:cxnSpLocks/>
          </p:cNvCxnSpPr>
          <p:nvPr userDrawn="1"/>
        </p:nvCxnSpPr>
        <p:spPr>
          <a:xfrm>
            <a:off x="9306569" y="3525743"/>
            <a:ext cx="1764000"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 Placeholder 9">
            <a:extLst>
              <a:ext uri="{FF2B5EF4-FFF2-40B4-BE49-F238E27FC236}">
                <a16:creationId xmlns:a16="http://schemas.microsoft.com/office/drawing/2014/main" id="{2CDB4B78-44BE-49D2-86D8-F35709C4321D}"/>
              </a:ext>
            </a:extLst>
          </p:cNvPr>
          <p:cNvSpPr>
            <a:spLocks noGrp="1"/>
          </p:cNvSpPr>
          <p:nvPr>
            <p:ph type="body" sz="quarter" idx="33"/>
          </p:nvPr>
        </p:nvSpPr>
        <p:spPr>
          <a:xfrm>
            <a:off x="9825969" y="254844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61" name="Straight Connector 60">
            <a:extLst>
              <a:ext uri="{FF2B5EF4-FFF2-40B4-BE49-F238E27FC236}">
                <a16:creationId xmlns:a16="http://schemas.microsoft.com/office/drawing/2014/main" id="{A7FD92F3-773A-40F2-97F6-A39D3BC93539}"/>
              </a:ext>
            </a:extLst>
          </p:cNvPr>
          <p:cNvCxnSpPr>
            <a:cxnSpLocks/>
          </p:cNvCxnSpPr>
          <p:nvPr userDrawn="1"/>
        </p:nvCxnSpPr>
        <p:spPr>
          <a:xfrm>
            <a:off x="9306569" y="5252943"/>
            <a:ext cx="1764000"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Text Placeholder 9">
            <a:extLst>
              <a:ext uri="{FF2B5EF4-FFF2-40B4-BE49-F238E27FC236}">
                <a16:creationId xmlns:a16="http://schemas.microsoft.com/office/drawing/2014/main" id="{C01661DB-D807-4DFF-B000-2783FCA41BAF}"/>
              </a:ext>
            </a:extLst>
          </p:cNvPr>
          <p:cNvSpPr>
            <a:spLocks noGrp="1"/>
          </p:cNvSpPr>
          <p:nvPr>
            <p:ph type="body" sz="quarter" idx="34"/>
          </p:nvPr>
        </p:nvSpPr>
        <p:spPr>
          <a:xfrm>
            <a:off x="9825969" y="427564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63" name="Straight Connector 62">
            <a:extLst>
              <a:ext uri="{FF2B5EF4-FFF2-40B4-BE49-F238E27FC236}">
                <a16:creationId xmlns:a16="http://schemas.microsoft.com/office/drawing/2014/main" id="{475F36A3-ED4A-499D-B6ED-ED3FFF601102}"/>
              </a:ext>
            </a:extLst>
          </p:cNvPr>
          <p:cNvCxnSpPr>
            <a:cxnSpLocks/>
          </p:cNvCxnSpPr>
          <p:nvPr userDrawn="1"/>
        </p:nvCxnSpPr>
        <p:spPr>
          <a:xfrm>
            <a:off x="6218414" y="2646363"/>
            <a:ext cx="1764000"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Text Placeholder 9">
            <a:extLst>
              <a:ext uri="{FF2B5EF4-FFF2-40B4-BE49-F238E27FC236}">
                <a16:creationId xmlns:a16="http://schemas.microsoft.com/office/drawing/2014/main" id="{62B2DB13-77A7-4C2A-95D9-522C62A63252}"/>
              </a:ext>
            </a:extLst>
          </p:cNvPr>
          <p:cNvSpPr>
            <a:spLocks noGrp="1"/>
          </p:cNvSpPr>
          <p:nvPr>
            <p:ph type="body" sz="quarter" idx="35"/>
          </p:nvPr>
        </p:nvSpPr>
        <p:spPr>
          <a:xfrm>
            <a:off x="6218415" y="166906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5" name="Diamond 64">
            <a:extLst>
              <a:ext uri="{FF2B5EF4-FFF2-40B4-BE49-F238E27FC236}">
                <a16:creationId xmlns:a16="http://schemas.microsoft.com/office/drawing/2014/main" id="{E976FA5F-AE3F-48E1-8007-46A329B986F6}"/>
              </a:ext>
            </a:extLst>
          </p:cNvPr>
          <p:cNvSpPr/>
          <p:nvPr userDrawn="1"/>
        </p:nvSpPr>
        <p:spPr>
          <a:xfrm>
            <a:off x="7618926" y="1669060"/>
            <a:ext cx="1241206" cy="1241822"/>
          </a:xfrm>
          <a:prstGeom prst="diamond">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6" name="Text Placeholder 3">
            <a:extLst>
              <a:ext uri="{FF2B5EF4-FFF2-40B4-BE49-F238E27FC236}">
                <a16:creationId xmlns:a16="http://schemas.microsoft.com/office/drawing/2014/main" id="{18597DAD-AF7C-41F0-AF0A-D7EAD7394ACA}"/>
              </a:ext>
            </a:extLst>
          </p:cNvPr>
          <p:cNvSpPr>
            <a:spLocks noGrp="1"/>
          </p:cNvSpPr>
          <p:nvPr>
            <p:ph type="body" sz="half" idx="36" hasCustomPrompt="1"/>
          </p:nvPr>
        </p:nvSpPr>
        <p:spPr>
          <a:xfrm>
            <a:off x="7753131" y="180333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67" name="Straight Connector 66">
            <a:extLst>
              <a:ext uri="{FF2B5EF4-FFF2-40B4-BE49-F238E27FC236}">
                <a16:creationId xmlns:a16="http://schemas.microsoft.com/office/drawing/2014/main" id="{A365E5AE-B9B4-4028-A209-8CA73C34BD2A}"/>
              </a:ext>
            </a:extLst>
          </p:cNvPr>
          <p:cNvCxnSpPr>
            <a:cxnSpLocks/>
          </p:cNvCxnSpPr>
          <p:nvPr userDrawn="1"/>
        </p:nvCxnSpPr>
        <p:spPr>
          <a:xfrm>
            <a:off x="6218414" y="4373563"/>
            <a:ext cx="1764000"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Text Placeholder 9">
            <a:extLst>
              <a:ext uri="{FF2B5EF4-FFF2-40B4-BE49-F238E27FC236}">
                <a16:creationId xmlns:a16="http://schemas.microsoft.com/office/drawing/2014/main" id="{2DE115CE-F0CF-4AFA-858F-D990DA66CD10}"/>
              </a:ext>
            </a:extLst>
          </p:cNvPr>
          <p:cNvSpPr>
            <a:spLocks noGrp="1"/>
          </p:cNvSpPr>
          <p:nvPr>
            <p:ph type="body" sz="quarter" idx="37"/>
          </p:nvPr>
        </p:nvSpPr>
        <p:spPr>
          <a:xfrm>
            <a:off x="6218415" y="339626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9" name="Diamond 68">
            <a:extLst>
              <a:ext uri="{FF2B5EF4-FFF2-40B4-BE49-F238E27FC236}">
                <a16:creationId xmlns:a16="http://schemas.microsoft.com/office/drawing/2014/main" id="{2E9C6FA7-6AE1-4CCC-9A22-7B39EDA447E4}"/>
              </a:ext>
            </a:extLst>
          </p:cNvPr>
          <p:cNvSpPr/>
          <p:nvPr userDrawn="1"/>
        </p:nvSpPr>
        <p:spPr>
          <a:xfrm>
            <a:off x="7618926" y="3396260"/>
            <a:ext cx="1241206" cy="1241822"/>
          </a:xfrm>
          <a:prstGeom prst="diamond">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0" name="Text Placeholder 3">
            <a:extLst>
              <a:ext uri="{FF2B5EF4-FFF2-40B4-BE49-F238E27FC236}">
                <a16:creationId xmlns:a16="http://schemas.microsoft.com/office/drawing/2014/main" id="{D7CB12A7-D488-4112-948F-A5A9CADFD66A}"/>
              </a:ext>
            </a:extLst>
          </p:cNvPr>
          <p:cNvSpPr>
            <a:spLocks noGrp="1"/>
          </p:cNvSpPr>
          <p:nvPr>
            <p:ph type="body" sz="half" idx="38" hasCustomPrompt="1"/>
          </p:nvPr>
        </p:nvSpPr>
        <p:spPr>
          <a:xfrm>
            <a:off x="7753131" y="353053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71" name="Diamond 70">
            <a:extLst>
              <a:ext uri="{FF2B5EF4-FFF2-40B4-BE49-F238E27FC236}">
                <a16:creationId xmlns:a16="http://schemas.microsoft.com/office/drawing/2014/main" id="{CC5ACC60-8B8A-427E-8CE1-05D7FFB4C00B}"/>
              </a:ext>
            </a:extLst>
          </p:cNvPr>
          <p:cNvSpPr/>
          <p:nvPr userDrawn="1"/>
        </p:nvSpPr>
        <p:spPr>
          <a:xfrm>
            <a:off x="8428943" y="2548440"/>
            <a:ext cx="1241206" cy="1241822"/>
          </a:xfrm>
          <a:prstGeom prst="diamond">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2" name="Text Placeholder 3">
            <a:extLst>
              <a:ext uri="{FF2B5EF4-FFF2-40B4-BE49-F238E27FC236}">
                <a16:creationId xmlns:a16="http://schemas.microsoft.com/office/drawing/2014/main" id="{74BD6375-1E39-468F-94C9-7489ADB8F8C3}"/>
              </a:ext>
            </a:extLst>
          </p:cNvPr>
          <p:cNvSpPr>
            <a:spLocks noGrp="1"/>
          </p:cNvSpPr>
          <p:nvPr>
            <p:ph type="body" sz="half" idx="39" hasCustomPrompt="1"/>
          </p:nvPr>
        </p:nvSpPr>
        <p:spPr>
          <a:xfrm>
            <a:off x="8563148" y="268271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73" name="Diamond 72">
            <a:extLst>
              <a:ext uri="{FF2B5EF4-FFF2-40B4-BE49-F238E27FC236}">
                <a16:creationId xmlns:a16="http://schemas.microsoft.com/office/drawing/2014/main" id="{B159E9A1-30FA-4703-AD53-67925D3B1162}"/>
              </a:ext>
            </a:extLst>
          </p:cNvPr>
          <p:cNvSpPr/>
          <p:nvPr userDrawn="1"/>
        </p:nvSpPr>
        <p:spPr>
          <a:xfrm>
            <a:off x="8428943" y="4275640"/>
            <a:ext cx="1241206" cy="1241822"/>
          </a:xfrm>
          <a:prstGeom prst="diamond">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4" name="Text Placeholder 3">
            <a:extLst>
              <a:ext uri="{FF2B5EF4-FFF2-40B4-BE49-F238E27FC236}">
                <a16:creationId xmlns:a16="http://schemas.microsoft.com/office/drawing/2014/main" id="{FB37AF3F-2F23-4707-8F9E-A33CBDDBF0CC}"/>
              </a:ext>
            </a:extLst>
          </p:cNvPr>
          <p:cNvSpPr>
            <a:spLocks noGrp="1"/>
          </p:cNvSpPr>
          <p:nvPr>
            <p:ph type="body" sz="half" idx="40" hasCustomPrompt="1"/>
          </p:nvPr>
        </p:nvSpPr>
        <p:spPr>
          <a:xfrm>
            <a:off x="8563148" y="440991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Tree>
    <p:extLst>
      <p:ext uri="{BB962C8B-B14F-4D97-AF65-F5344CB8AC3E}">
        <p14:creationId xmlns:p14="http://schemas.microsoft.com/office/powerpoint/2010/main" val="3161931168"/>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4" orient="horz" pos="3748">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Eight Diagonal Stats Burgundy on White">
    <p:bg>
      <p:bgPr>
        <a:solidFill>
          <a:srgbClr val="FFFFFF"/>
        </a:solidFill>
        <a:effectLst/>
      </p:bgPr>
    </p:bg>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78BAF166-7699-418A-9370-10AB4E8F6BDD}"/>
              </a:ext>
            </a:extLst>
          </p:cNvPr>
          <p:cNvCxnSpPr>
            <a:cxnSpLocks/>
          </p:cNvCxnSpPr>
          <p:nvPr userDrawn="1"/>
        </p:nvCxnSpPr>
        <p:spPr>
          <a:xfrm>
            <a:off x="4237858" y="3525743"/>
            <a:ext cx="1764000"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 Placeholder 9">
            <a:extLst>
              <a:ext uri="{FF2B5EF4-FFF2-40B4-BE49-F238E27FC236}">
                <a16:creationId xmlns:a16="http://schemas.microsoft.com/office/drawing/2014/main" id="{92EEDDE2-A972-4727-8E57-0C1CF6EEEEE6}"/>
              </a:ext>
            </a:extLst>
          </p:cNvPr>
          <p:cNvSpPr>
            <a:spLocks noGrp="1"/>
          </p:cNvSpPr>
          <p:nvPr>
            <p:ph type="body" sz="quarter" idx="29"/>
          </p:nvPr>
        </p:nvSpPr>
        <p:spPr>
          <a:xfrm>
            <a:off x="4757258" y="254844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55" name="Straight Connector 54">
            <a:extLst>
              <a:ext uri="{FF2B5EF4-FFF2-40B4-BE49-F238E27FC236}">
                <a16:creationId xmlns:a16="http://schemas.microsoft.com/office/drawing/2014/main" id="{74BAB578-FBEE-4D34-A9D1-9E8C447D5C24}"/>
              </a:ext>
            </a:extLst>
          </p:cNvPr>
          <p:cNvCxnSpPr>
            <a:cxnSpLocks/>
          </p:cNvCxnSpPr>
          <p:nvPr userDrawn="1"/>
        </p:nvCxnSpPr>
        <p:spPr>
          <a:xfrm>
            <a:off x="4237858" y="5252943"/>
            <a:ext cx="1764000"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 Placeholder 9">
            <a:extLst>
              <a:ext uri="{FF2B5EF4-FFF2-40B4-BE49-F238E27FC236}">
                <a16:creationId xmlns:a16="http://schemas.microsoft.com/office/drawing/2014/main" id="{9D41F28A-4692-4667-A50A-43EBDFAE9CAA}"/>
              </a:ext>
            </a:extLst>
          </p:cNvPr>
          <p:cNvSpPr>
            <a:spLocks noGrp="1"/>
          </p:cNvSpPr>
          <p:nvPr>
            <p:ph type="body" sz="quarter" idx="31"/>
          </p:nvPr>
        </p:nvSpPr>
        <p:spPr>
          <a:xfrm>
            <a:off x="4757258" y="427564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34" name="Straight Connector 33">
            <a:extLst>
              <a:ext uri="{FF2B5EF4-FFF2-40B4-BE49-F238E27FC236}">
                <a16:creationId xmlns:a16="http://schemas.microsoft.com/office/drawing/2014/main" id="{559ADC49-1E3C-4648-97CC-A2EBD3935D76}"/>
              </a:ext>
            </a:extLst>
          </p:cNvPr>
          <p:cNvCxnSpPr>
            <a:cxnSpLocks/>
          </p:cNvCxnSpPr>
          <p:nvPr userDrawn="1"/>
        </p:nvCxnSpPr>
        <p:spPr>
          <a:xfrm>
            <a:off x="1149703" y="2646363"/>
            <a:ext cx="1764000"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395289"/>
            <a:ext cx="7775571" cy="859168"/>
          </a:xfrm>
        </p:spPr>
        <p:txBody>
          <a:bodyPr anchor="t"/>
          <a:lstStyle>
            <a:lvl1pPr>
              <a:defRPr sz="3000">
                <a:solidFill>
                  <a:schemeClr val="tx1"/>
                </a:solidFill>
              </a:defRPr>
            </a:lvl1pPr>
          </a:lstStyle>
          <a:p>
            <a:r>
              <a:rPr lang="en-US"/>
              <a:t>Click to edit Master title style</a:t>
            </a:r>
            <a:endParaRPr lang="en-GB" dirty="0"/>
          </a:p>
        </p:txBody>
      </p:sp>
      <p:sp>
        <p:nvSpPr>
          <p:cNvPr id="35" name="Text Placeholder 9">
            <a:extLst>
              <a:ext uri="{FF2B5EF4-FFF2-40B4-BE49-F238E27FC236}">
                <a16:creationId xmlns:a16="http://schemas.microsoft.com/office/drawing/2014/main" id="{291BD150-9489-4B34-8F27-A8C107D05C57}"/>
              </a:ext>
            </a:extLst>
          </p:cNvPr>
          <p:cNvSpPr>
            <a:spLocks noGrp="1"/>
          </p:cNvSpPr>
          <p:nvPr>
            <p:ph type="body" sz="quarter" idx="20"/>
          </p:nvPr>
        </p:nvSpPr>
        <p:spPr>
          <a:xfrm>
            <a:off x="1149704" y="166906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Diamond 31">
            <a:extLst>
              <a:ext uri="{FF2B5EF4-FFF2-40B4-BE49-F238E27FC236}">
                <a16:creationId xmlns:a16="http://schemas.microsoft.com/office/drawing/2014/main" id="{0BF3C327-611E-4F08-8E5D-9D5A40A2BCDB}"/>
              </a:ext>
            </a:extLst>
          </p:cNvPr>
          <p:cNvSpPr/>
          <p:nvPr userDrawn="1"/>
        </p:nvSpPr>
        <p:spPr>
          <a:xfrm>
            <a:off x="2550215" y="1669060"/>
            <a:ext cx="1241206" cy="1241822"/>
          </a:xfrm>
          <a:prstGeom prst="diamond">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3" name="Text Placeholder 3">
            <a:extLst>
              <a:ext uri="{FF2B5EF4-FFF2-40B4-BE49-F238E27FC236}">
                <a16:creationId xmlns:a16="http://schemas.microsoft.com/office/drawing/2014/main" id="{0D436EBE-CE53-445B-A982-36A5B8F05B82}"/>
              </a:ext>
            </a:extLst>
          </p:cNvPr>
          <p:cNvSpPr>
            <a:spLocks noGrp="1"/>
          </p:cNvSpPr>
          <p:nvPr>
            <p:ph type="body" sz="half" idx="19" hasCustomPrompt="1"/>
          </p:nvPr>
        </p:nvSpPr>
        <p:spPr>
          <a:xfrm>
            <a:off x="2684420" y="180333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31" name="Straight Connector 30">
            <a:extLst>
              <a:ext uri="{FF2B5EF4-FFF2-40B4-BE49-F238E27FC236}">
                <a16:creationId xmlns:a16="http://schemas.microsoft.com/office/drawing/2014/main" id="{9B64285D-785D-4F23-9613-6CB130737AF3}"/>
              </a:ext>
            </a:extLst>
          </p:cNvPr>
          <p:cNvCxnSpPr>
            <a:cxnSpLocks/>
          </p:cNvCxnSpPr>
          <p:nvPr userDrawn="1"/>
        </p:nvCxnSpPr>
        <p:spPr>
          <a:xfrm>
            <a:off x="1149703" y="4373563"/>
            <a:ext cx="1764000"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 Placeholder 9">
            <a:extLst>
              <a:ext uri="{FF2B5EF4-FFF2-40B4-BE49-F238E27FC236}">
                <a16:creationId xmlns:a16="http://schemas.microsoft.com/office/drawing/2014/main" id="{273D390A-B482-4F61-8B1C-A250980E579C}"/>
              </a:ext>
            </a:extLst>
          </p:cNvPr>
          <p:cNvSpPr>
            <a:spLocks noGrp="1"/>
          </p:cNvSpPr>
          <p:nvPr>
            <p:ph type="body" sz="quarter" idx="27"/>
          </p:nvPr>
        </p:nvSpPr>
        <p:spPr>
          <a:xfrm>
            <a:off x="1149704" y="339626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5" name="Diamond 44">
            <a:extLst>
              <a:ext uri="{FF2B5EF4-FFF2-40B4-BE49-F238E27FC236}">
                <a16:creationId xmlns:a16="http://schemas.microsoft.com/office/drawing/2014/main" id="{C7AE24E2-8EBE-47FD-98D3-F35D5E74607A}"/>
              </a:ext>
            </a:extLst>
          </p:cNvPr>
          <p:cNvSpPr/>
          <p:nvPr userDrawn="1"/>
        </p:nvSpPr>
        <p:spPr>
          <a:xfrm>
            <a:off x="2550215" y="3396260"/>
            <a:ext cx="1241206" cy="1241822"/>
          </a:xfrm>
          <a:prstGeom prst="diamond">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6" name="Text Placeholder 3">
            <a:extLst>
              <a:ext uri="{FF2B5EF4-FFF2-40B4-BE49-F238E27FC236}">
                <a16:creationId xmlns:a16="http://schemas.microsoft.com/office/drawing/2014/main" id="{DD89512F-1641-440C-8F9D-982C97DEA84C}"/>
              </a:ext>
            </a:extLst>
          </p:cNvPr>
          <p:cNvSpPr>
            <a:spLocks noGrp="1"/>
          </p:cNvSpPr>
          <p:nvPr>
            <p:ph type="body" sz="half" idx="28" hasCustomPrompt="1"/>
          </p:nvPr>
        </p:nvSpPr>
        <p:spPr>
          <a:xfrm>
            <a:off x="2684420" y="353053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53" name="Diamond 52">
            <a:extLst>
              <a:ext uri="{FF2B5EF4-FFF2-40B4-BE49-F238E27FC236}">
                <a16:creationId xmlns:a16="http://schemas.microsoft.com/office/drawing/2014/main" id="{C0EB409A-BD33-4187-B37D-E6AE4DB2872C}"/>
              </a:ext>
            </a:extLst>
          </p:cNvPr>
          <p:cNvSpPr/>
          <p:nvPr userDrawn="1"/>
        </p:nvSpPr>
        <p:spPr>
          <a:xfrm>
            <a:off x="3360232" y="2548440"/>
            <a:ext cx="1241206" cy="1241822"/>
          </a:xfrm>
          <a:prstGeom prst="diamond">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4" name="Text Placeholder 3">
            <a:extLst>
              <a:ext uri="{FF2B5EF4-FFF2-40B4-BE49-F238E27FC236}">
                <a16:creationId xmlns:a16="http://schemas.microsoft.com/office/drawing/2014/main" id="{A8D11678-77AB-4F3C-B100-2477293D8040}"/>
              </a:ext>
            </a:extLst>
          </p:cNvPr>
          <p:cNvSpPr>
            <a:spLocks noGrp="1"/>
          </p:cNvSpPr>
          <p:nvPr>
            <p:ph type="body" sz="half" idx="30" hasCustomPrompt="1"/>
          </p:nvPr>
        </p:nvSpPr>
        <p:spPr>
          <a:xfrm>
            <a:off x="3494437" y="268271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57" name="Diamond 56">
            <a:extLst>
              <a:ext uri="{FF2B5EF4-FFF2-40B4-BE49-F238E27FC236}">
                <a16:creationId xmlns:a16="http://schemas.microsoft.com/office/drawing/2014/main" id="{F0A7B5E6-237B-4250-8D0B-E76136416A58}"/>
              </a:ext>
            </a:extLst>
          </p:cNvPr>
          <p:cNvSpPr/>
          <p:nvPr userDrawn="1"/>
        </p:nvSpPr>
        <p:spPr>
          <a:xfrm>
            <a:off x="3360232" y="4275640"/>
            <a:ext cx="1241206" cy="1241822"/>
          </a:xfrm>
          <a:prstGeom prst="diamond">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8" name="Text Placeholder 3">
            <a:extLst>
              <a:ext uri="{FF2B5EF4-FFF2-40B4-BE49-F238E27FC236}">
                <a16:creationId xmlns:a16="http://schemas.microsoft.com/office/drawing/2014/main" id="{266E9FCB-3BC1-4CC9-B450-0BDEA5DF95E6}"/>
              </a:ext>
            </a:extLst>
          </p:cNvPr>
          <p:cNvSpPr>
            <a:spLocks noGrp="1"/>
          </p:cNvSpPr>
          <p:nvPr>
            <p:ph type="body" sz="half" idx="32" hasCustomPrompt="1"/>
          </p:nvPr>
        </p:nvSpPr>
        <p:spPr>
          <a:xfrm>
            <a:off x="3494437" y="440991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59" name="Straight Connector 58">
            <a:extLst>
              <a:ext uri="{FF2B5EF4-FFF2-40B4-BE49-F238E27FC236}">
                <a16:creationId xmlns:a16="http://schemas.microsoft.com/office/drawing/2014/main" id="{82A494EE-AF96-4260-93DA-8E0537956876}"/>
              </a:ext>
            </a:extLst>
          </p:cNvPr>
          <p:cNvCxnSpPr>
            <a:cxnSpLocks/>
          </p:cNvCxnSpPr>
          <p:nvPr userDrawn="1"/>
        </p:nvCxnSpPr>
        <p:spPr>
          <a:xfrm>
            <a:off x="9306569" y="3525743"/>
            <a:ext cx="1764000"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 Placeholder 9">
            <a:extLst>
              <a:ext uri="{FF2B5EF4-FFF2-40B4-BE49-F238E27FC236}">
                <a16:creationId xmlns:a16="http://schemas.microsoft.com/office/drawing/2014/main" id="{2CDB4B78-44BE-49D2-86D8-F35709C4321D}"/>
              </a:ext>
            </a:extLst>
          </p:cNvPr>
          <p:cNvSpPr>
            <a:spLocks noGrp="1"/>
          </p:cNvSpPr>
          <p:nvPr>
            <p:ph type="body" sz="quarter" idx="33"/>
          </p:nvPr>
        </p:nvSpPr>
        <p:spPr>
          <a:xfrm>
            <a:off x="9825969" y="254844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61" name="Straight Connector 60">
            <a:extLst>
              <a:ext uri="{FF2B5EF4-FFF2-40B4-BE49-F238E27FC236}">
                <a16:creationId xmlns:a16="http://schemas.microsoft.com/office/drawing/2014/main" id="{A7FD92F3-773A-40F2-97F6-A39D3BC93539}"/>
              </a:ext>
            </a:extLst>
          </p:cNvPr>
          <p:cNvCxnSpPr>
            <a:cxnSpLocks/>
          </p:cNvCxnSpPr>
          <p:nvPr userDrawn="1"/>
        </p:nvCxnSpPr>
        <p:spPr>
          <a:xfrm>
            <a:off x="9306569" y="5252943"/>
            <a:ext cx="1764000"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Text Placeholder 9">
            <a:extLst>
              <a:ext uri="{FF2B5EF4-FFF2-40B4-BE49-F238E27FC236}">
                <a16:creationId xmlns:a16="http://schemas.microsoft.com/office/drawing/2014/main" id="{C01661DB-D807-4DFF-B000-2783FCA41BAF}"/>
              </a:ext>
            </a:extLst>
          </p:cNvPr>
          <p:cNvSpPr>
            <a:spLocks noGrp="1"/>
          </p:cNvSpPr>
          <p:nvPr>
            <p:ph type="body" sz="quarter" idx="34"/>
          </p:nvPr>
        </p:nvSpPr>
        <p:spPr>
          <a:xfrm>
            <a:off x="9825969" y="427564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63" name="Straight Connector 62">
            <a:extLst>
              <a:ext uri="{FF2B5EF4-FFF2-40B4-BE49-F238E27FC236}">
                <a16:creationId xmlns:a16="http://schemas.microsoft.com/office/drawing/2014/main" id="{475F36A3-ED4A-499D-B6ED-ED3FFF601102}"/>
              </a:ext>
            </a:extLst>
          </p:cNvPr>
          <p:cNvCxnSpPr>
            <a:cxnSpLocks/>
          </p:cNvCxnSpPr>
          <p:nvPr userDrawn="1"/>
        </p:nvCxnSpPr>
        <p:spPr>
          <a:xfrm>
            <a:off x="6218414" y="2646363"/>
            <a:ext cx="1764000"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Text Placeholder 9">
            <a:extLst>
              <a:ext uri="{FF2B5EF4-FFF2-40B4-BE49-F238E27FC236}">
                <a16:creationId xmlns:a16="http://schemas.microsoft.com/office/drawing/2014/main" id="{62B2DB13-77A7-4C2A-95D9-522C62A63252}"/>
              </a:ext>
            </a:extLst>
          </p:cNvPr>
          <p:cNvSpPr>
            <a:spLocks noGrp="1"/>
          </p:cNvSpPr>
          <p:nvPr>
            <p:ph type="body" sz="quarter" idx="35"/>
          </p:nvPr>
        </p:nvSpPr>
        <p:spPr>
          <a:xfrm>
            <a:off x="6218415" y="166906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5" name="Diamond 64">
            <a:extLst>
              <a:ext uri="{FF2B5EF4-FFF2-40B4-BE49-F238E27FC236}">
                <a16:creationId xmlns:a16="http://schemas.microsoft.com/office/drawing/2014/main" id="{E976FA5F-AE3F-48E1-8007-46A329B986F6}"/>
              </a:ext>
            </a:extLst>
          </p:cNvPr>
          <p:cNvSpPr/>
          <p:nvPr userDrawn="1"/>
        </p:nvSpPr>
        <p:spPr>
          <a:xfrm>
            <a:off x="7618926" y="1669060"/>
            <a:ext cx="1241206" cy="1241822"/>
          </a:xfrm>
          <a:prstGeom prst="diamond">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6" name="Text Placeholder 3">
            <a:extLst>
              <a:ext uri="{FF2B5EF4-FFF2-40B4-BE49-F238E27FC236}">
                <a16:creationId xmlns:a16="http://schemas.microsoft.com/office/drawing/2014/main" id="{18597DAD-AF7C-41F0-AF0A-D7EAD7394ACA}"/>
              </a:ext>
            </a:extLst>
          </p:cNvPr>
          <p:cNvSpPr>
            <a:spLocks noGrp="1"/>
          </p:cNvSpPr>
          <p:nvPr>
            <p:ph type="body" sz="half" idx="36" hasCustomPrompt="1"/>
          </p:nvPr>
        </p:nvSpPr>
        <p:spPr>
          <a:xfrm>
            <a:off x="7753131" y="180333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67" name="Straight Connector 66">
            <a:extLst>
              <a:ext uri="{FF2B5EF4-FFF2-40B4-BE49-F238E27FC236}">
                <a16:creationId xmlns:a16="http://schemas.microsoft.com/office/drawing/2014/main" id="{A365E5AE-B9B4-4028-A209-8CA73C34BD2A}"/>
              </a:ext>
            </a:extLst>
          </p:cNvPr>
          <p:cNvCxnSpPr>
            <a:cxnSpLocks/>
          </p:cNvCxnSpPr>
          <p:nvPr userDrawn="1"/>
        </p:nvCxnSpPr>
        <p:spPr>
          <a:xfrm>
            <a:off x="6218414" y="4373563"/>
            <a:ext cx="1764000"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Text Placeholder 9">
            <a:extLst>
              <a:ext uri="{FF2B5EF4-FFF2-40B4-BE49-F238E27FC236}">
                <a16:creationId xmlns:a16="http://schemas.microsoft.com/office/drawing/2014/main" id="{2DE115CE-F0CF-4AFA-858F-D990DA66CD10}"/>
              </a:ext>
            </a:extLst>
          </p:cNvPr>
          <p:cNvSpPr>
            <a:spLocks noGrp="1"/>
          </p:cNvSpPr>
          <p:nvPr>
            <p:ph type="body" sz="quarter" idx="37"/>
          </p:nvPr>
        </p:nvSpPr>
        <p:spPr>
          <a:xfrm>
            <a:off x="6218415" y="3396260"/>
            <a:ext cx="1244600" cy="813953"/>
          </a:xfrm>
        </p:spPr>
        <p:txBody>
          <a:bodyPr anchor="b">
            <a:normAutofit/>
          </a:bodyPr>
          <a:lstStyle>
            <a:lvl1pPr marL="0" indent="0">
              <a:lnSpc>
                <a:spcPct val="110000"/>
              </a:lnSpc>
              <a:spcBef>
                <a:spcPts val="0"/>
              </a:spcBef>
              <a:spcAft>
                <a:spcPts val="600"/>
              </a:spcAft>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9" name="Diamond 68">
            <a:extLst>
              <a:ext uri="{FF2B5EF4-FFF2-40B4-BE49-F238E27FC236}">
                <a16:creationId xmlns:a16="http://schemas.microsoft.com/office/drawing/2014/main" id="{2E9C6FA7-6AE1-4CCC-9A22-7B39EDA447E4}"/>
              </a:ext>
            </a:extLst>
          </p:cNvPr>
          <p:cNvSpPr/>
          <p:nvPr userDrawn="1"/>
        </p:nvSpPr>
        <p:spPr>
          <a:xfrm>
            <a:off x="7618926" y="3396260"/>
            <a:ext cx="1241206" cy="1241822"/>
          </a:xfrm>
          <a:prstGeom prst="diamond">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0" name="Text Placeholder 3">
            <a:extLst>
              <a:ext uri="{FF2B5EF4-FFF2-40B4-BE49-F238E27FC236}">
                <a16:creationId xmlns:a16="http://schemas.microsoft.com/office/drawing/2014/main" id="{D7CB12A7-D488-4112-948F-A5A9CADFD66A}"/>
              </a:ext>
            </a:extLst>
          </p:cNvPr>
          <p:cNvSpPr>
            <a:spLocks noGrp="1"/>
          </p:cNvSpPr>
          <p:nvPr>
            <p:ph type="body" sz="half" idx="38" hasCustomPrompt="1"/>
          </p:nvPr>
        </p:nvSpPr>
        <p:spPr>
          <a:xfrm>
            <a:off x="7753131" y="353053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71" name="Diamond 70">
            <a:extLst>
              <a:ext uri="{FF2B5EF4-FFF2-40B4-BE49-F238E27FC236}">
                <a16:creationId xmlns:a16="http://schemas.microsoft.com/office/drawing/2014/main" id="{CC5ACC60-8B8A-427E-8CE1-05D7FFB4C00B}"/>
              </a:ext>
            </a:extLst>
          </p:cNvPr>
          <p:cNvSpPr/>
          <p:nvPr userDrawn="1"/>
        </p:nvSpPr>
        <p:spPr>
          <a:xfrm>
            <a:off x="8428943" y="2548440"/>
            <a:ext cx="1241206" cy="1241822"/>
          </a:xfrm>
          <a:prstGeom prst="diamond">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2" name="Text Placeholder 3">
            <a:extLst>
              <a:ext uri="{FF2B5EF4-FFF2-40B4-BE49-F238E27FC236}">
                <a16:creationId xmlns:a16="http://schemas.microsoft.com/office/drawing/2014/main" id="{74BD6375-1E39-468F-94C9-7489ADB8F8C3}"/>
              </a:ext>
            </a:extLst>
          </p:cNvPr>
          <p:cNvSpPr>
            <a:spLocks noGrp="1"/>
          </p:cNvSpPr>
          <p:nvPr>
            <p:ph type="body" sz="half" idx="39" hasCustomPrompt="1"/>
          </p:nvPr>
        </p:nvSpPr>
        <p:spPr>
          <a:xfrm>
            <a:off x="8563148" y="268271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73" name="Diamond 72">
            <a:extLst>
              <a:ext uri="{FF2B5EF4-FFF2-40B4-BE49-F238E27FC236}">
                <a16:creationId xmlns:a16="http://schemas.microsoft.com/office/drawing/2014/main" id="{B159E9A1-30FA-4703-AD53-67925D3B1162}"/>
              </a:ext>
            </a:extLst>
          </p:cNvPr>
          <p:cNvSpPr/>
          <p:nvPr userDrawn="1"/>
        </p:nvSpPr>
        <p:spPr>
          <a:xfrm>
            <a:off x="8428943" y="4275640"/>
            <a:ext cx="1241206" cy="1241822"/>
          </a:xfrm>
          <a:prstGeom prst="diamond">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4" name="Text Placeholder 3">
            <a:extLst>
              <a:ext uri="{FF2B5EF4-FFF2-40B4-BE49-F238E27FC236}">
                <a16:creationId xmlns:a16="http://schemas.microsoft.com/office/drawing/2014/main" id="{FB37AF3F-2F23-4707-8F9E-A33CBDDBF0CC}"/>
              </a:ext>
            </a:extLst>
          </p:cNvPr>
          <p:cNvSpPr>
            <a:spLocks noGrp="1"/>
          </p:cNvSpPr>
          <p:nvPr>
            <p:ph type="body" sz="half" idx="40" hasCustomPrompt="1"/>
          </p:nvPr>
        </p:nvSpPr>
        <p:spPr>
          <a:xfrm>
            <a:off x="8563148" y="4409910"/>
            <a:ext cx="972798" cy="973282"/>
          </a:xfrm>
          <a:prstGeom prst="diamond">
            <a:avLst/>
          </a:prstGeom>
        </p:spPr>
        <p:txBody>
          <a:bodyPr wrap="none" anchor="ctr">
            <a:normAutofit/>
          </a:bodyPr>
          <a:lstStyle>
            <a:lvl1pPr marL="0" indent="0" algn="ctr">
              <a:lnSpc>
                <a:spcPct val="100000"/>
              </a:lnSpc>
              <a:spcBef>
                <a:spcPts val="0"/>
              </a:spcBef>
              <a:buNone/>
              <a:defRPr sz="2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Tree>
    <p:extLst>
      <p:ext uri="{BB962C8B-B14F-4D97-AF65-F5344CB8AC3E}">
        <p14:creationId xmlns:p14="http://schemas.microsoft.com/office/powerpoint/2010/main" val="1023962914"/>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4" orient="horz" pos="3748">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ree Stats Green on Tan">
    <p:bg>
      <p:bgPr>
        <a:solidFill>
          <a:srgbClr val="EAE8E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9A47007-C294-4143-ABFB-002F51A5AD96}"/>
              </a:ext>
            </a:extLst>
          </p:cNvPr>
          <p:cNvSpPr/>
          <p:nvPr userDrawn="1"/>
        </p:nvSpPr>
        <p:spPr>
          <a:xfrm>
            <a:off x="8113734" y="2180073"/>
            <a:ext cx="2852237" cy="2297829"/>
          </a:xfrm>
          <a:prstGeom prst="rect">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295453" y="2275118"/>
            <a:ext cx="2488798" cy="1009257"/>
          </a:xfrm>
        </p:spPr>
        <p:txBody>
          <a:bodyPr anchor="b">
            <a:normAutofit/>
          </a:bodyPr>
          <a:lstStyle>
            <a:lvl1pPr marL="0" indent="0">
              <a:buNone/>
              <a:defRPr sz="6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4" name="Straight Connector 23">
            <a:extLst>
              <a:ext uri="{FF2B5EF4-FFF2-40B4-BE49-F238E27FC236}">
                <a16:creationId xmlns:a16="http://schemas.microsoft.com/office/drawing/2014/main" id="{15CD3DB8-E73C-49AE-9D2A-114EABDB3878}"/>
              </a:ext>
            </a:extLst>
          </p:cNvPr>
          <p:cNvCxnSpPr>
            <a:cxnSpLocks/>
          </p:cNvCxnSpPr>
          <p:nvPr userDrawn="1"/>
        </p:nvCxnSpPr>
        <p:spPr>
          <a:xfrm>
            <a:off x="8295453" y="3390251"/>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295455" y="3543737"/>
            <a:ext cx="2132186" cy="514350"/>
          </a:xfrm>
        </p:spPr>
        <p:txBody>
          <a:bodyPr/>
          <a:lstStyle>
            <a:lvl1pPr marL="0" indent="0">
              <a:lnSpc>
                <a:spcPct val="110000"/>
              </a:lnSpc>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Rectangle 25">
            <a:extLst>
              <a:ext uri="{FF2B5EF4-FFF2-40B4-BE49-F238E27FC236}">
                <a16:creationId xmlns:a16="http://schemas.microsoft.com/office/drawing/2014/main" id="{8E911531-4611-4485-924E-FB4D2FED37B7}"/>
              </a:ext>
            </a:extLst>
          </p:cNvPr>
          <p:cNvSpPr/>
          <p:nvPr userDrawn="1"/>
        </p:nvSpPr>
        <p:spPr>
          <a:xfrm>
            <a:off x="4995345" y="2180073"/>
            <a:ext cx="2852237" cy="2297829"/>
          </a:xfrm>
          <a:prstGeom prst="rect">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Placeholder 3">
            <a:extLst>
              <a:ext uri="{FF2B5EF4-FFF2-40B4-BE49-F238E27FC236}">
                <a16:creationId xmlns:a16="http://schemas.microsoft.com/office/drawing/2014/main" id="{E7602766-B2B1-43DA-95FC-580029E0AF1C}"/>
              </a:ext>
            </a:extLst>
          </p:cNvPr>
          <p:cNvSpPr>
            <a:spLocks noGrp="1"/>
          </p:cNvSpPr>
          <p:nvPr>
            <p:ph type="body" sz="half" idx="13" hasCustomPrompt="1"/>
          </p:nvPr>
        </p:nvSpPr>
        <p:spPr>
          <a:xfrm>
            <a:off x="5177064" y="2275118"/>
            <a:ext cx="2488798" cy="1009257"/>
          </a:xfrm>
        </p:spPr>
        <p:txBody>
          <a:bodyPr anchor="b">
            <a:normAutofit/>
          </a:bodyPr>
          <a:lstStyle>
            <a:lvl1pPr marL="0" indent="0">
              <a:buNone/>
              <a:defRPr sz="6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8" name="Straight Connector 27">
            <a:extLst>
              <a:ext uri="{FF2B5EF4-FFF2-40B4-BE49-F238E27FC236}">
                <a16:creationId xmlns:a16="http://schemas.microsoft.com/office/drawing/2014/main" id="{7AC87FDF-4A2B-4BC5-AC14-92C0D6488242}"/>
              </a:ext>
            </a:extLst>
          </p:cNvPr>
          <p:cNvCxnSpPr>
            <a:cxnSpLocks/>
          </p:cNvCxnSpPr>
          <p:nvPr userDrawn="1"/>
        </p:nvCxnSpPr>
        <p:spPr>
          <a:xfrm>
            <a:off x="5177064" y="3390251"/>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 Placeholder 9">
            <a:extLst>
              <a:ext uri="{FF2B5EF4-FFF2-40B4-BE49-F238E27FC236}">
                <a16:creationId xmlns:a16="http://schemas.microsoft.com/office/drawing/2014/main" id="{DB016C69-357D-4FF5-AF44-91DF377B5E48}"/>
              </a:ext>
            </a:extLst>
          </p:cNvPr>
          <p:cNvSpPr>
            <a:spLocks noGrp="1"/>
          </p:cNvSpPr>
          <p:nvPr>
            <p:ph type="body" sz="quarter" idx="14"/>
          </p:nvPr>
        </p:nvSpPr>
        <p:spPr>
          <a:xfrm>
            <a:off x="5177066" y="3543737"/>
            <a:ext cx="2132186" cy="514350"/>
          </a:xfrm>
        </p:spPr>
        <p:txBody>
          <a:bodyPr/>
          <a:lstStyle>
            <a:lvl1pPr marL="0" indent="0">
              <a:lnSpc>
                <a:spcPct val="110000"/>
              </a:lnSpc>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Rectangle 29">
            <a:extLst>
              <a:ext uri="{FF2B5EF4-FFF2-40B4-BE49-F238E27FC236}">
                <a16:creationId xmlns:a16="http://schemas.microsoft.com/office/drawing/2014/main" id="{82AF27CE-DC37-4D00-894F-8A0A4CB5A0A0}"/>
              </a:ext>
            </a:extLst>
          </p:cNvPr>
          <p:cNvSpPr/>
          <p:nvPr userDrawn="1"/>
        </p:nvSpPr>
        <p:spPr>
          <a:xfrm>
            <a:off x="1844675" y="2180073"/>
            <a:ext cx="2852237" cy="2297829"/>
          </a:xfrm>
          <a:prstGeom prst="rect">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
            <a:extLst>
              <a:ext uri="{FF2B5EF4-FFF2-40B4-BE49-F238E27FC236}">
                <a16:creationId xmlns:a16="http://schemas.microsoft.com/office/drawing/2014/main" id="{EF450B63-E506-4CC5-93DE-EB0194A41822}"/>
              </a:ext>
            </a:extLst>
          </p:cNvPr>
          <p:cNvSpPr>
            <a:spLocks noGrp="1"/>
          </p:cNvSpPr>
          <p:nvPr>
            <p:ph type="body" sz="half" idx="15" hasCustomPrompt="1"/>
          </p:nvPr>
        </p:nvSpPr>
        <p:spPr>
          <a:xfrm>
            <a:off x="2026394" y="2275118"/>
            <a:ext cx="2488798" cy="1009257"/>
          </a:xfrm>
        </p:spPr>
        <p:txBody>
          <a:bodyPr anchor="b">
            <a:normAutofit/>
          </a:bodyPr>
          <a:lstStyle>
            <a:lvl1pPr marL="0" indent="0">
              <a:buNone/>
              <a:defRPr sz="6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32" name="Straight Connector 31">
            <a:extLst>
              <a:ext uri="{FF2B5EF4-FFF2-40B4-BE49-F238E27FC236}">
                <a16:creationId xmlns:a16="http://schemas.microsoft.com/office/drawing/2014/main" id="{2A55B1E3-B6D7-49F5-B04C-ACFE843FDF7E}"/>
              </a:ext>
            </a:extLst>
          </p:cNvPr>
          <p:cNvCxnSpPr>
            <a:cxnSpLocks/>
          </p:cNvCxnSpPr>
          <p:nvPr userDrawn="1"/>
        </p:nvCxnSpPr>
        <p:spPr>
          <a:xfrm>
            <a:off x="2026394" y="3390251"/>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 Placeholder 9">
            <a:extLst>
              <a:ext uri="{FF2B5EF4-FFF2-40B4-BE49-F238E27FC236}">
                <a16:creationId xmlns:a16="http://schemas.microsoft.com/office/drawing/2014/main" id="{EFD56582-A2B3-4E2D-ADE9-2AF593800A02}"/>
              </a:ext>
            </a:extLst>
          </p:cNvPr>
          <p:cNvSpPr>
            <a:spLocks noGrp="1"/>
          </p:cNvSpPr>
          <p:nvPr>
            <p:ph type="body" sz="quarter" idx="16"/>
          </p:nvPr>
        </p:nvSpPr>
        <p:spPr>
          <a:xfrm>
            <a:off x="2026396" y="3543737"/>
            <a:ext cx="2132186" cy="514350"/>
          </a:xfrm>
        </p:spPr>
        <p:txBody>
          <a:bodyPr/>
          <a:lstStyle>
            <a:lvl1pPr marL="0" indent="0">
              <a:lnSpc>
                <a:spcPct val="110000"/>
              </a:lnSpc>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5">
            <a:extLst>
              <a:ext uri="{FF2B5EF4-FFF2-40B4-BE49-F238E27FC236}">
                <a16:creationId xmlns:a16="http://schemas.microsoft.com/office/drawing/2014/main" id="{216E3042-5D0D-4546-9E83-B2276A5937D6}"/>
              </a:ext>
            </a:extLst>
          </p:cNvPr>
          <p:cNvSpPr>
            <a:spLocks noGrp="1"/>
          </p:cNvSpPr>
          <p:nvPr>
            <p:ph type="body" sz="quarter" idx="21"/>
          </p:nvPr>
        </p:nvSpPr>
        <p:spPr>
          <a:xfrm>
            <a:off x="1844675" y="1366965"/>
            <a:ext cx="7631113" cy="414337"/>
          </a:xfrm>
        </p:spPr>
        <p:txBody>
          <a:bodyPr/>
          <a:lstStyle>
            <a:lvl1pPr marL="0" indent="0">
              <a:buNone/>
              <a:defRPr sz="2000">
                <a:solidFill>
                  <a:srgbClr val="064F50"/>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sp>
        <p:nvSpPr>
          <p:cNvPr id="16" name="Title 1">
            <a:extLst>
              <a:ext uri="{FF2B5EF4-FFF2-40B4-BE49-F238E27FC236}">
                <a16:creationId xmlns:a16="http://schemas.microsoft.com/office/drawing/2014/main" id="{E9D6648E-A48A-4DDD-8876-6F197DFE2A5D}"/>
              </a:ext>
            </a:extLst>
          </p:cNvPr>
          <p:cNvSpPr>
            <a:spLocks noGrp="1"/>
          </p:cNvSpPr>
          <p:nvPr>
            <p:ph type="title"/>
          </p:nvPr>
        </p:nvSpPr>
        <p:spPr>
          <a:xfrm>
            <a:off x="1844675" y="395288"/>
            <a:ext cx="7631113" cy="846137"/>
          </a:xfrm>
        </p:spPr>
        <p:txBody>
          <a:bodyPr anchor="t"/>
          <a:lstStyle>
            <a:lvl1pPr>
              <a:defRPr sz="3000"/>
            </a:lvl1pPr>
          </a:lstStyle>
          <a:p>
            <a:r>
              <a:rPr lang="en-US"/>
              <a:t>Click to edit Master title style</a:t>
            </a:r>
            <a:endParaRPr lang="en-GB" dirty="0"/>
          </a:p>
        </p:txBody>
      </p:sp>
    </p:spTree>
    <p:extLst>
      <p:ext uri="{BB962C8B-B14F-4D97-AF65-F5344CB8AC3E}">
        <p14:creationId xmlns:p14="http://schemas.microsoft.com/office/powerpoint/2010/main" val="1681300442"/>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hree Stats White on Tan">
    <p:bg>
      <p:bgPr>
        <a:solidFill>
          <a:srgbClr val="EAE8E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9A47007-C294-4143-ABFB-002F51A5AD96}"/>
              </a:ext>
            </a:extLst>
          </p:cNvPr>
          <p:cNvSpPr/>
          <p:nvPr userDrawn="1"/>
        </p:nvSpPr>
        <p:spPr>
          <a:xfrm>
            <a:off x="8113734" y="2180073"/>
            <a:ext cx="2852237" cy="229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295453" y="2275118"/>
            <a:ext cx="2488798" cy="1009257"/>
          </a:xfrm>
        </p:spPr>
        <p:txBody>
          <a:bodyPr anchor="b">
            <a:normAutofit/>
          </a:bodyPr>
          <a:lstStyle>
            <a:lvl1pPr marL="0" indent="0">
              <a:buNone/>
              <a:defRPr sz="60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4" name="Straight Connector 23">
            <a:extLst>
              <a:ext uri="{FF2B5EF4-FFF2-40B4-BE49-F238E27FC236}">
                <a16:creationId xmlns:a16="http://schemas.microsoft.com/office/drawing/2014/main" id="{15CD3DB8-E73C-49AE-9D2A-114EABDB3878}"/>
              </a:ext>
            </a:extLst>
          </p:cNvPr>
          <p:cNvCxnSpPr>
            <a:cxnSpLocks/>
          </p:cNvCxnSpPr>
          <p:nvPr userDrawn="1"/>
        </p:nvCxnSpPr>
        <p:spPr>
          <a:xfrm>
            <a:off x="8295453" y="3390251"/>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295455" y="3543737"/>
            <a:ext cx="2132186" cy="514350"/>
          </a:xfrm>
        </p:spPr>
        <p:txBody>
          <a:bodyPr/>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Rectangle 25">
            <a:extLst>
              <a:ext uri="{FF2B5EF4-FFF2-40B4-BE49-F238E27FC236}">
                <a16:creationId xmlns:a16="http://schemas.microsoft.com/office/drawing/2014/main" id="{8E911531-4611-4485-924E-FB4D2FED37B7}"/>
              </a:ext>
            </a:extLst>
          </p:cNvPr>
          <p:cNvSpPr/>
          <p:nvPr userDrawn="1"/>
        </p:nvSpPr>
        <p:spPr>
          <a:xfrm>
            <a:off x="4995345" y="2180073"/>
            <a:ext cx="2852237" cy="229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Placeholder 3">
            <a:extLst>
              <a:ext uri="{FF2B5EF4-FFF2-40B4-BE49-F238E27FC236}">
                <a16:creationId xmlns:a16="http://schemas.microsoft.com/office/drawing/2014/main" id="{E7602766-B2B1-43DA-95FC-580029E0AF1C}"/>
              </a:ext>
            </a:extLst>
          </p:cNvPr>
          <p:cNvSpPr>
            <a:spLocks noGrp="1"/>
          </p:cNvSpPr>
          <p:nvPr>
            <p:ph type="body" sz="half" idx="13" hasCustomPrompt="1"/>
          </p:nvPr>
        </p:nvSpPr>
        <p:spPr>
          <a:xfrm>
            <a:off x="5177064" y="2275118"/>
            <a:ext cx="2488798" cy="1009257"/>
          </a:xfrm>
        </p:spPr>
        <p:txBody>
          <a:bodyPr anchor="b">
            <a:normAutofit/>
          </a:bodyPr>
          <a:lstStyle>
            <a:lvl1pPr marL="0" indent="0">
              <a:buNone/>
              <a:defRPr sz="60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8" name="Straight Connector 27">
            <a:extLst>
              <a:ext uri="{FF2B5EF4-FFF2-40B4-BE49-F238E27FC236}">
                <a16:creationId xmlns:a16="http://schemas.microsoft.com/office/drawing/2014/main" id="{7AC87FDF-4A2B-4BC5-AC14-92C0D6488242}"/>
              </a:ext>
            </a:extLst>
          </p:cNvPr>
          <p:cNvCxnSpPr>
            <a:cxnSpLocks/>
          </p:cNvCxnSpPr>
          <p:nvPr userDrawn="1"/>
        </p:nvCxnSpPr>
        <p:spPr>
          <a:xfrm>
            <a:off x="5177064" y="3390251"/>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 Placeholder 9">
            <a:extLst>
              <a:ext uri="{FF2B5EF4-FFF2-40B4-BE49-F238E27FC236}">
                <a16:creationId xmlns:a16="http://schemas.microsoft.com/office/drawing/2014/main" id="{DB016C69-357D-4FF5-AF44-91DF377B5E48}"/>
              </a:ext>
            </a:extLst>
          </p:cNvPr>
          <p:cNvSpPr>
            <a:spLocks noGrp="1"/>
          </p:cNvSpPr>
          <p:nvPr>
            <p:ph type="body" sz="quarter" idx="14"/>
          </p:nvPr>
        </p:nvSpPr>
        <p:spPr>
          <a:xfrm>
            <a:off x="5177066" y="3543737"/>
            <a:ext cx="2132186" cy="514350"/>
          </a:xfrm>
        </p:spPr>
        <p:txBody>
          <a:bodyPr/>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Rectangle 29">
            <a:extLst>
              <a:ext uri="{FF2B5EF4-FFF2-40B4-BE49-F238E27FC236}">
                <a16:creationId xmlns:a16="http://schemas.microsoft.com/office/drawing/2014/main" id="{82AF27CE-DC37-4D00-894F-8A0A4CB5A0A0}"/>
              </a:ext>
            </a:extLst>
          </p:cNvPr>
          <p:cNvSpPr/>
          <p:nvPr userDrawn="1"/>
        </p:nvSpPr>
        <p:spPr>
          <a:xfrm>
            <a:off x="1844675" y="2180073"/>
            <a:ext cx="2852237" cy="229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
            <a:extLst>
              <a:ext uri="{FF2B5EF4-FFF2-40B4-BE49-F238E27FC236}">
                <a16:creationId xmlns:a16="http://schemas.microsoft.com/office/drawing/2014/main" id="{EF450B63-E506-4CC5-93DE-EB0194A41822}"/>
              </a:ext>
            </a:extLst>
          </p:cNvPr>
          <p:cNvSpPr>
            <a:spLocks noGrp="1"/>
          </p:cNvSpPr>
          <p:nvPr>
            <p:ph type="body" sz="half" idx="15" hasCustomPrompt="1"/>
          </p:nvPr>
        </p:nvSpPr>
        <p:spPr>
          <a:xfrm>
            <a:off x="2026394" y="2275118"/>
            <a:ext cx="2488798" cy="1009257"/>
          </a:xfrm>
        </p:spPr>
        <p:txBody>
          <a:bodyPr anchor="b">
            <a:normAutofit/>
          </a:bodyPr>
          <a:lstStyle>
            <a:lvl1pPr marL="0" indent="0">
              <a:buNone/>
              <a:defRPr sz="60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32" name="Straight Connector 31">
            <a:extLst>
              <a:ext uri="{FF2B5EF4-FFF2-40B4-BE49-F238E27FC236}">
                <a16:creationId xmlns:a16="http://schemas.microsoft.com/office/drawing/2014/main" id="{2A55B1E3-B6D7-49F5-B04C-ACFE843FDF7E}"/>
              </a:ext>
            </a:extLst>
          </p:cNvPr>
          <p:cNvCxnSpPr>
            <a:cxnSpLocks/>
          </p:cNvCxnSpPr>
          <p:nvPr userDrawn="1"/>
        </p:nvCxnSpPr>
        <p:spPr>
          <a:xfrm>
            <a:off x="2026394" y="3390251"/>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 Placeholder 9">
            <a:extLst>
              <a:ext uri="{FF2B5EF4-FFF2-40B4-BE49-F238E27FC236}">
                <a16:creationId xmlns:a16="http://schemas.microsoft.com/office/drawing/2014/main" id="{EFD56582-A2B3-4E2D-ADE9-2AF593800A02}"/>
              </a:ext>
            </a:extLst>
          </p:cNvPr>
          <p:cNvSpPr>
            <a:spLocks noGrp="1"/>
          </p:cNvSpPr>
          <p:nvPr>
            <p:ph type="body" sz="quarter" idx="16"/>
          </p:nvPr>
        </p:nvSpPr>
        <p:spPr>
          <a:xfrm>
            <a:off x="2026396" y="3543737"/>
            <a:ext cx="2132186" cy="514350"/>
          </a:xfrm>
        </p:spPr>
        <p:txBody>
          <a:bodyPr/>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5">
            <a:extLst>
              <a:ext uri="{FF2B5EF4-FFF2-40B4-BE49-F238E27FC236}">
                <a16:creationId xmlns:a16="http://schemas.microsoft.com/office/drawing/2014/main" id="{216E3042-5D0D-4546-9E83-B2276A5937D6}"/>
              </a:ext>
            </a:extLst>
          </p:cNvPr>
          <p:cNvSpPr>
            <a:spLocks noGrp="1"/>
          </p:cNvSpPr>
          <p:nvPr>
            <p:ph type="body" sz="quarter" idx="21"/>
          </p:nvPr>
        </p:nvSpPr>
        <p:spPr>
          <a:xfrm>
            <a:off x="1844675" y="1366965"/>
            <a:ext cx="7631113" cy="414337"/>
          </a:xfrm>
        </p:spPr>
        <p:txBody>
          <a:bodyPr/>
          <a:lstStyle>
            <a:lvl1pPr marL="0" indent="0">
              <a:buNone/>
              <a:defRPr sz="2000">
                <a:solidFill>
                  <a:srgbClr val="064F50"/>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sp>
        <p:nvSpPr>
          <p:cNvPr id="16" name="Title 1">
            <a:extLst>
              <a:ext uri="{FF2B5EF4-FFF2-40B4-BE49-F238E27FC236}">
                <a16:creationId xmlns:a16="http://schemas.microsoft.com/office/drawing/2014/main" id="{E9D6648E-A48A-4DDD-8876-6F197DFE2A5D}"/>
              </a:ext>
            </a:extLst>
          </p:cNvPr>
          <p:cNvSpPr>
            <a:spLocks noGrp="1"/>
          </p:cNvSpPr>
          <p:nvPr>
            <p:ph type="title"/>
          </p:nvPr>
        </p:nvSpPr>
        <p:spPr>
          <a:xfrm>
            <a:off x="1844675" y="395288"/>
            <a:ext cx="7631113" cy="846137"/>
          </a:xfrm>
        </p:spPr>
        <p:txBody>
          <a:bodyPr anchor="t"/>
          <a:lstStyle>
            <a:lvl1pPr>
              <a:defRPr sz="3000"/>
            </a:lvl1pPr>
          </a:lstStyle>
          <a:p>
            <a:r>
              <a:rPr lang="en-US"/>
              <a:t>Click to edit Master title style</a:t>
            </a:r>
            <a:endParaRPr lang="en-GB" dirty="0"/>
          </a:p>
        </p:txBody>
      </p:sp>
    </p:spTree>
    <p:extLst>
      <p:ext uri="{BB962C8B-B14F-4D97-AF65-F5344CB8AC3E}">
        <p14:creationId xmlns:p14="http://schemas.microsoft.com/office/powerpoint/2010/main" val="36253451"/>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hree Stats White on Tan Orange Text">
    <p:bg>
      <p:bgPr>
        <a:solidFill>
          <a:srgbClr val="EAE8E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9A47007-C294-4143-ABFB-002F51A5AD96}"/>
              </a:ext>
            </a:extLst>
          </p:cNvPr>
          <p:cNvSpPr/>
          <p:nvPr userDrawn="1"/>
        </p:nvSpPr>
        <p:spPr>
          <a:xfrm>
            <a:off x="8113734" y="2180073"/>
            <a:ext cx="2852237" cy="229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295453" y="2275118"/>
            <a:ext cx="2488798" cy="1009257"/>
          </a:xfrm>
        </p:spPr>
        <p:txBody>
          <a:bodyPr anchor="b">
            <a:normAutofit/>
          </a:bodyPr>
          <a:lstStyle>
            <a:lvl1pPr marL="0" indent="0">
              <a:buNone/>
              <a:defRPr sz="6000">
                <a:solidFill>
                  <a:srgbClr val="FFA21C"/>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4" name="Straight Connector 23">
            <a:extLst>
              <a:ext uri="{FF2B5EF4-FFF2-40B4-BE49-F238E27FC236}">
                <a16:creationId xmlns:a16="http://schemas.microsoft.com/office/drawing/2014/main" id="{15CD3DB8-E73C-49AE-9D2A-114EABDB3878}"/>
              </a:ext>
            </a:extLst>
          </p:cNvPr>
          <p:cNvCxnSpPr>
            <a:cxnSpLocks/>
          </p:cNvCxnSpPr>
          <p:nvPr userDrawn="1"/>
        </p:nvCxnSpPr>
        <p:spPr>
          <a:xfrm>
            <a:off x="8295453" y="3390251"/>
            <a:ext cx="2488798"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295455" y="3543737"/>
            <a:ext cx="2132186" cy="514350"/>
          </a:xfrm>
        </p:spPr>
        <p:txBody>
          <a:bodyPr/>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Rectangle 25">
            <a:extLst>
              <a:ext uri="{FF2B5EF4-FFF2-40B4-BE49-F238E27FC236}">
                <a16:creationId xmlns:a16="http://schemas.microsoft.com/office/drawing/2014/main" id="{8E911531-4611-4485-924E-FB4D2FED37B7}"/>
              </a:ext>
            </a:extLst>
          </p:cNvPr>
          <p:cNvSpPr/>
          <p:nvPr userDrawn="1"/>
        </p:nvSpPr>
        <p:spPr>
          <a:xfrm>
            <a:off x="4995345" y="2180073"/>
            <a:ext cx="2852237" cy="229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Placeholder 3">
            <a:extLst>
              <a:ext uri="{FF2B5EF4-FFF2-40B4-BE49-F238E27FC236}">
                <a16:creationId xmlns:a16="http://schemas.microsoft.com/office/drawing/2014/main" id="{E7602766-B2B1-43DA-95FC-580029E0AF1C}"/>
              </a:ext>
            </a:extLst>
          </p:cNvPr>
          <p:cNvSpPr>
            <a:spLocks noGrp="1"/>
          </p:cNvSpPr>
          <p:nvPr>
            <p:ph type="body" sz="half" idx="13" hasCustomPrompt="1"/>
          </p:nvPr>
        </p:nvSpPr>
        <p:spPr>
          <a:xfrm>
            <a:off x="5177064" y="2275118"/>
            <a:ext cx="2488798" cy="1009257"/>
          </a:xfrm>
        </p:spPr>
        <p:txBody>
          <a:bodyPr anchor="b">
            <a:normAutofit/>
          </a:bodyPr>
          <a:lstStyle>
            <a:lvl1pPr marL="0" indent="0">
              <a:buNone/>
              <a:defRPr sz="6000">
                <a:solidFill>
                  <a:srgbClr val="FFA21C"/>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8" name="Straight Connector 27">
            <a:extLst>
              <a:ext uri="{FF2B5EF4-FFF2-40B4-BE49-F238E27FC236}">
                <a16:creationId xmlns:a16="http://schemas.microsoft.com/office/drawing/2014/main" id="{7AC87FDF-4A2B-4BC5-AC14-92C0D6488242}"/>
              </a:ext>
            </a:extLst>
          </p:cNvPr>
          <p:cNvCxnSpPr>
            <a:cxnSpLocks/>
          </p:cNvCxnSpPr>
          <p:nvPr userDrawn="1"/>
        </p:nvCxnSpPr>
        <p:spPr>
          <a:xfrm>
            <a:off x="5177064" y="3390251"/>
            <a:ext cx="2488798"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 Placeholder 9">
            <a:extLst>
              <a:ext uri="{FF2B5EF4-FFF2-40B4-BE49-F238E27FC236}">
                <a16:creationId xmlns:a16="http://schemas.microsoft.com/office/drawing/2014/main" id="{DB016C69-357D-4FF5-AF44-91DF377B5E48}"/>
              </a:ext>
            </a:extLst>
          </p:cNvPr>
          <p:cNvSpPr>
            <a:spLocks noGrp="1"/>
          </p:cNvSpPr>
          <p:nvPr>
            <p:ph type="body" sz="quarter" idx="14"/>
          </p:nvPr>
        </p:nvSpPr>
        <p:spPr>
          <a:xfrm>
            <a:off x="5177066" y="3543737"/>
            <a:ext cx="2132186" cy="514350"/>
          </a:xfrm>
        </p:spPr>
        <p:txBody>
          <a:bodyPr/>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Rectangle 29">
            <a:extLst>
              <a:ext uri="{FF2B5EF4-FFF2-40B4-BE49-F238E27FC236}">
                <a16:creationId xmlns:a16="http://schemas.microsoft.com/office/drawing/2014/main" id="{82AF27CE-DC37-4D00-894F-8A0A4CB5A0A0}"/>
              </a:ext>
            </a:extLst>
          </p:cNvPr>
          <p:cNvSpPr/>
          <p:nvPr userDrawn="1"/>
        </p:nvSpPr>
        <p:spPr>
          <a:xfrm>
            <a:off x="1844675" y="2180073"/>
            <a:ext cx="2852237" cy="229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
            <a:extLst>
              <a:ext uri="{FF2B5EF4-FFF2-40B4-BE49-F238E27FC236}">
                <a16:creationId xmlns:a16="http://schemas.microsoft.com/office/drawing/2014/main" id="{EF450B63-E506-4CC5-93DE-EB0194A41822}"/>
              </a:ext>
            </a:extLst>
          </p:cNvPr>
          <p:cNvSpPr>
            <a:spLocks noGrp="1"/>
          </p:cNvSpPr>
          <p:nvPr>
            <p:ph type="body" sz="half" idx="15" hasCustomPrompt="1"/>
          </p:nvPr>
        </p:nvSpPr>
        <p:spPr>
          <a:xfrm>
            <a:off x="2026394" y="2275118"/>
            <a:ext cx="2488798" cy="1009257"/>
          </a:xfrm>
        </p:spPr>
        <p:txBody>
          <a:bodyPr anchor="b">
            <a:normAutofit/>
          </a:bodyPr>
          <a:lstStyle>
            <a:lvl1pPr marL="0" indent="0">
              <a:buNone/>
              <a:defRPr sz="6000">
                <a:solidFill>
                  <a:srgbClr val="FFA21C"/>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32" name="Straight Connector 31">
            <a:extLst>
              <a:ext uri="{FF2B5EF4-FFF2-40B4-BE49-F238E27FC236}">
                <a16:creationId xmlns:a16="http://schemas.microsoft.com/office/drawing/2014/main" id="{2A55B1E3-B6D7-49F5-B04C-ACFE843FDF7E}"/>
              </a:ext>
            </a:extLst>
          </p:cNvPr>
          <p:cNvCxnSpPr>
            <a:cxnSpLocks/>
          </p:cNvCxnSpPr>
          <p:nvPr userDrawn="1"/>
        </p:nvCxnSpPr>
        <p:spPr>
          <a:xfrm>
            <a:off x="2026394" y="3390251"/>
            <a:ext cx="2488798"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 Placeholder 9">
            <a:extLst>
              <a:ext uri="{FF2B5EF4-FFF2-40B4-BE49-F238E27FC236}">
                <a16:creationId xmlns:a16="http://schemas.microsoft.com/office/drawing/2014/main" id="{EFD56582-A2B3-4E2D-ADE9-2AF593800A02}"/>
              </a:ext>
            </a:extLst>
          </p:cNvPr>
          <p:cNvSpPr>
            <a:spLocks noGrp="1"/>
          </p:cNvSpPr>
          <p:nvPr>
            <p:ph type="body" sz="quarter" idx="16"/>
          </p:nvPr>
        </p:nvSpPr>
        <p:spPr>
          <a:xfrm>
            <a:off x="2026396" y="3543737"/>
            <a:ext cx="2132186" cy="514350"/>
          </a:xfrm>
        </p:spPr>
        <p:txBody>
          <a:bodyPr/>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5">
            <a:extLst>
              <a:ext uri="{FF2B5EF4-FFF2-40B4-BE49-F238E27FC236}">
                <a16:creationId xmlns:a16="http://schemas.microsoft.com/office/drawing/2014/main" id="{216E3042-5D0D-4546-9E83-B2276A5937D6}"/>
              </a:ext>
            </a:extLst>
          </p:cNvPr>
          <p:cNvSpPr>
            <a:spLocks noGrp="1"/>
          </p:cNvSpPr>
          <p:nvPr>
            <p:ph type="body" sz="quarter" idx="21"/>
          </p:nvPr>
        </p:nvSpPr>
        <p:spPr>
          <a:xfrm>
            <a:off x="1844675" y="1366965"/>
            <a:ext cx="7631113" cy="414337"/>
          </a:xfrm>
        </p:spPr>
        <p:txBody>
          <a:bodyPr/>
          <a:lstStyle>
            <a:lvl1pPr marL="0" indent="0">
              <a:buNone/>
              <a:defRPr sz="2000">
                <a:solidFill>
                  <a:srgbClr val="064F50"/>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sp>
        <p:nvSpPr>
          <p:cNvPr id="16" name="Title 1">
            <a:extLst>
              <a:ext uri="{FF2B5EF4-FFF2-40B4-BE49-F238E27FC236}">
                <a16:creationId xmlns:a16="http://schemas.microsoft.com/office/drawing/2014/main" id="{E9D6648E-A48A-4DDD-8876-6F197DFE2A5D}"/>
              </a:ext>
            </a:extLst>
          </p:cNvPr>
          <p:cNvSpPr>
            <a:spLocks noGrp="1"/>
          </p:cNvSpPr>
          <p:nvPr>
            <p:ph type="title"/>
          </p:nvPr>
        </p:nvSpPr>
        <p:spPr>
          <a:xfrm>
            <a:off x="1844675" y="395288"/>
            <a:ext cx="7631113" cy="846137"/>
          </a:xfrm>
        </p:spPr>
        <p:txBody>
          <a:bodyPr anchor="t"/>
          <a:lstStyle>
            <a:lvl1pPr>
              <a:defRPr sz="3000"/>
            </a:lvl1pPr>
          </a:lstStyle>
          <a:p>
            <a:r>
              <a:rPr lang="en-US"/>
              <a:t>Click to edit Master title style</a:t>
            </a:r>
            <a:endParaRPr lang="en-GB" dirty="0"/>
          </a:p>
        </p:txBody>
      </p:sp>
    </p:spTree>
    <p:extLst>
      <p:ext uri="{BB962C8B-B14F-4D97-AF65-F5344CB8AC3E}">
        <p14:creationId xmlns:p14="http://schemas.microsoft.com/office/powerpoint/2010/main" val="358870694"/>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E061-C087-455D-AD30-E43C18B3E368}" type="datetimeFigureOut">
              <a:rPr lang="en-GB" smtClean="0"/>
              <a:t>15/07/2022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CA96D5-4C28-4018-A80C-D73B51A2F1B9}" type="slidenum">
              <a:rPr lang="en-GB" smtClean="0"/>
              <a:t>‹#›</a:t>
            </a:fld>
            <a:endParaRPr lang="en-GB"/>
          </a:p>
        </p:txBody>
      </p:sp>
    </p:spTree>
    <p:extLst>
      <p:ext uri="{BB962C8B-B14F-4D97-AF65-F5344CB8AC3E}">
        <p14:creationId xmlns:p14="http://schemas.microsoft.com/office/powerpoint/2010/main" val="367668538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hree Stats White on Tan Teal Text">
    <p:bg>
      <p:bgPr>
        <a:solidFill>
          <a:srgbClr val="EAE8E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9A47007-C294-4143-ABFB-002F51A5AD96}"/>
              </a:ext>
            </a:extLst>
          </p:cNvPr>
          <p:cNvSpPr/>
          <p:nvPr userDrawn="1"/>
        </p:nvSpPr>
        <p:spPr>
          <a:xfrm>
            <a:off x="8113734" y="2180073"/>
            <a:ext cx="2852237" cy="229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295453" y="2275118"/>
            <a:ext cx="2488798" cy="1009257"/>
          </a:xfrm>
        </p:spPr>
        <p:txBody>
          <a:bodyPr anchor="b">
            <a:normAutofit/>
          </a:bodyPr>
          <a:lstStyle>
            <a:lvl1pPr marL="0" indent="0">
              <a:buNone/>
              <a:defRPr sz="6000">
                <a:solidFill>
                  <a:srgbClr val="0E939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4" name="Straight Connector 23">
            <a:extLst>
              <a:ext uri="{FF2B5EF4-FFF2-40B4-BE49-F238E27FC236}">
                <a16:creationId xmlns:a16="http://schemas.microsoft.com/office/drawing/2014/main" id="{15CD3DB8-E73C-49AE-9D2A-114EABDB3878}"/>
              </a:ext>
            </a:extLst>
          </p:cNvPr>
          <p:cNvCxnSpPr>
            <a:cxnSpLocks/>
          </p:cNvCxnSpPr>
          <p:nvPr userDrawn="1"/>
        </p:nvCxnSpPr>
        <p:spPr>
          <a:xfrm>
            <a:off x="8295453" y="3390251"/>
            <a:ext cx="2488798"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295455" y="3543737"/>
            <a:ext cx="2132186" cy="514350"/>
          </a:xfrm>
        </p:spPr>
        <p:txBody>
          <a:bodyPr/>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Rectangle 25">
            <a:extLst>
              <a:ext uri="{FF2B5EF4-FFF2-40B4-BE49-F238E27FC236}">
                <a16:creationId xmlns:a16="http://schemas.microsoft.com/office/drawing/2014/main" id="{8E911531-4611-4485-924E-FB4D2FED37B7}"/>
              </a:ext>
            </a:extLst>
          </p:cNvPr>
          <p:cNvSpPr/>
          <p:nvPr userDrawn="1"/>
        </p:nvSpPr>
        <p:spPr>
          <a:xfrm>
            <a:off x="4995345" y="2180073"/>
            <a:ext cx="2852237" cy="229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Placeholder 3">
            <a:extLst>
              <a:ext uri="{FF2B5EF4-FFF2-40B4-BE49-F238E27FC236}">
                <a16:creationId xmlns:a16="http://schemas.microsoft.com/office/drawing/2014/main" id="{E7602766-B2B1-43DA-95FC-580029E0AF1C}"/>
              </a:ext>
            </a:extLst>
          </p:cNvPr>
          <p:cNvSpPr>
            <a:spLocks noGrp="1"/>
          </p:cNvSpPr>
          <p:nvPr>
            <p:ph type="body" sz="half" idx="13" hasCustomPrompt="1"/>
          </p:nvPr>
        </p:nvSpPr>
        <p:spPr>
          <a:xfrm>
            <a:off x="5177064" y="2275118"/>
            <a:ext cx="2488798" cy="1009257"/>
          </a:xfrm>
        </p:spPr>
        <p:txBody>
          <a:bodyPr anchor="b">
            <a:normAutofit/>
          </a:bodyPr>
          <a:lstStyle>
            <a:lvl1pPr marL="0" indent="0">
              <a:buNone/>
              <a:defRPr sz="6000">
                <a:solidFill>
                  <a:srgbClr val="0E939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8" name="Straight Connector 27">
            <a:extLst>
              <a:ext uri="{FF2B5EF4-FFF2-40B4-BE49-F238E27FC236}">
                <a16:creationId xmlns:a16="http://schemas.microsoft.com/office/drawing/2014/main" id="{7AC87FDF-4A2B-4BC5-AC14-92C0D6488242}"/>
              </a:ext>
            </a:extLst>
          </p:cNvPr>
          <p:cNvCxnSpPr>
            <a:cxnSpLocks/>
          </p:cNvCxnSpPr>
          <p:nvPr userDrawn="1"/>
        </p:nvCxnSpPr>
        <p:spPr>
          <a:xfrm>
            <a:off x="5177064" y="3390251"/>
            <a:ext cx="2488798"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 Placeholder 9">
            <a:extLst>
              <a:ext uri="{FF2B5EF4-FFF2-40B4-BE49-F238E27FC236}">
                <a16:creationId xmlns:a16="http://schemas.microsoft.com/office/drawing/2014/main" id="{DB016C69-357D-4FF5-AF44-91DF377B5E48}"/>
              </a:ext>
            </a:extLst>
          </p:cNvPr>
          <p:cNvSpPr>
            <a:spLocks noGrp="1"/>
          </p:cNvSpPr>
          <p:nvPr>
            <p:ph type="body" sz="quarter" idx="14"/>
          </p:nvPr>
        </p:nvSpPr>
        <p:spPr>
          <a:xfrm>
            <a:off x="5177066" y="3543737"/>
            <a:ext cx="2132186" cy="514350"/>
          </a:xfrm>
        </p:spPr>
        <p:txBody>
          <a:bodyPr/>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Rectangle 29">
            <a:extLst>
              <a:ext uri="{FF2B5EF4-FFF2-40B4-BE49-F238E27FC236}">
                <a16:creationId xmlns:a16="http://schemas.microsoft.com/office/drawing/2014/main" id="{82AF27CE-DC37-4D00-894F-8A0A4CB5A0A0}"/>
              </a:ext>
            </a:extLst>
          </p:cNvPr>
          <p:cNvSpPr/>
          <p:nvPr userDrawn="1"/>
        </p:nvSpPr>
        <p:spPr>
          <a:xfrm>
            <a:off x="1844675" y="2180073"/>
            <a:ext cx="2852237" cy="229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
            <a:extLst>
              <a:ext uri="{FF2B5EF4-FFF2-40B4-BE49-F238E27FC236}">
                <a16:creationId xmlns:a16="http://schemas.microsoft.com/office/drawing/2014/main" id="{EF450B63-E506-4CC5-93DE-EB0194A41822}"/>
              </a:ext>
            </a:extLst>
          </p:cNvPr>
          <p:cNvSpPr>
            <a:spLocks noGrp="1"/>
          </p:cNvSpPr>
          <p:nvPr>
            <p:ph type="body" sz="half" idx="15" hasCustomPrompt="1"/>
          </p:nvPr>
        </p:nvSpPr>
        <p:spPr>
          <a:xfrm>
            <a:off x="2026394" y="2275118"/>
            <a:ext cx="2488798" cy="1009257"/>
          </a:xfrm>
        </p:spPr>
        <p:txBody>
          <a:bodyPr anchor="b">
            <a:normAutofit/>
          </a:bodyPr>
          <a:lstStyle>
            <a:lvl1pPr marL="0" indent="0">
              <a:buNone/>
              <a:defRPr sz="6000">
                <a:solidFill>
                  <a:srgbClr val="0E939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32" name="Straight Connector 31">
            <a:extLst>
              <a:ext uri="{FF2B5EF4-FFF2-40B4-BE49-F238E27FC236}">
                <a16:creationId xmlns:a16="http://schemas.microsoft.com/office/drawing/2014/main" id="{2A55B1E3-B6D7-49F5-B04C-ACFE843FDF7E}"/>
              </a:ext>
            </a:extLst>
          </p:cNvPr>
          <p:cNvCxnSpPr>
            <a:cxnSpLocks/>
          </p:cNvCxnSpPr>
          <p:nvPr userDrawn="1"/>
        </p:nvCxnSpPr>
        <p:spPr>
          <a:xfrm>
            <a:off x="2026394" y="3390251"/>
            <a:ext cx="2488798"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 Placeholder 9">
            <a:extLst>
              <a:ext uri="{FF2B5EF4-FFF2-40B4-BE49-F238E27FC236}">
                <a16:creationId xmlns:a16="http://schemas.microsoft.com/office/drawing/2014/main" id="{EFD56582-A2B3-4E2D-ADE9-2AF593800A02}"/>
              </a:ext>
            </a:extLst>
          </p:cNvPr>
          <p:cNvSpPr>
            <a:spLocks noGrp="1"/>
          </p:cNvSpPr>
          <p:nvPr>
            <p:ph type="body" sz="quarter" idx="16"/>
          </p:nvPr>
        </p:nvSpPr>
        <p:spPr>
          <a:xfrm>
            <a:off x="2026396" y="3543737"/>
            <a:ext cx="2132186" cy="514350"/>
          </a:xfrm>
        </p:spPr>
        <p:txBody>
          <a:bodyPr/>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5">
            <a:extLst>
              <a:ext uri="{FF2B5EF4-FFF2-40B4-BE49-F238E27FC236}">
                <a16:creationId xmlns:a16="http://schemas.microsoft.com/office/drawing/2014/main" id="{216E3042-5D0D-4546-9E83-B2276A5937D6}"/>
              </a:ext>
            </a:extLst>
          </p:cNvPr>
          <p:cNvSpPr>
            <a:spLocks noGrp="1"/>
          </p:cNvSpPr>
          <p:nvPr>
            <p:ph type="body" sz="quarter" idx="21"/>
          </p:nvPr>
        </p:nvSpPr>
        <p:spPr>
          <a:xfrm>
            <a:off x="1844675" y="1366965"/>
            <a:ext cx="7631113" cy="414337"/>
          </a:xfrm>
        </p:spPr>
        <p:txBody>
          <a:bodyPr/>
          <a:lstStyle>
            <a:lvl1pPr marL="0" indent="0">
              <a:buNone/>
              <a:defRPr sz="2000">
                <a:solidFill>
                  <a:srgbClr val="064F50"/>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sp>
        <p:nvSpPr>
          <p:cNvPr id="16" name="Title 1">
            <a:extLst>
              <a:ext uri="{FF2B5EF4-FFF2-40B4-BE49-F238E27FC236}">
                <a16:creationId xmlns:a16="http://schemas.microsoft.com/office/drawing/2014/main" id="{E9D6648E-A48A-4DDD-8876-6F197DFE2A5D}"/>
              </a:ext>
            </a:extLst>
          </p:cNvPr>
          <p:cNvSpPr>
            <a:spLocks noGrp="1"/>
          </p:cNvSpPr>
          <p:nvPr>
            <p:ph type="title"/>
          </p:nvPr>
        </p:nvSpPr>
        <p:spPr>
          <a:xfrm>
            <a:off x="1844675" y="395288"/>
            <a:ext cx="7631113" cy="846137"/>
          </a:xfrm>
        </p:spPr>
        <p:txBody>
          <a:bodyPr anchor="t"/>
          <a:lstStyle>
            <a:lvl1pPr>
              <a:defRPr sz="3000"/>
            </a:lvl1pPr>
          </a:lstStyle>
          <a:p>
            <a:r>
              <a:rPr lang="en-US"/>
              <a:t>Click to edit Master title style</a:t>
            </a:r>
            <a:endParaRPr lang="en-GB" dirty="0"/>
          </a:p>
        </p:txBody>
      </p:sp>
    </p:spTree>
    <p:extLst>
      <p:ext uri="{BB962C8B-B14F-4D97-AF65-F5344CB8AC3E}">
        <p14:creationId xmlns:p14="http://schemas.microsoft.com/office/powerpoint/2010/main" val="4153463243"/>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hree Stats White on Tan Burgundy Text">
    <p:bg>
      <p:bgPr>
        <a:solidFill>
          <a:srgbClr val="EAE8E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9A47007-C294-4143-ABFB-002F51A5AD96}"/>
              </a:ext>
            </a:extLst>
          </p:cNvPr>
          <p:cNvSpPr/>
          <p:nvPr userDrawn="1"/>
        </p:nvSpPr>
        <p:spPr>
          <a:xfrm>
            <a:off x="8113734" y="2180073"/>
            <a:ext cx="2852237" cy="229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295453" y="2275118"/>
            <a:ext cx="2488798" cy="1009257"/>
          </a:xfrm>
        </p:spPr>
        <p:txBody>
          <a:bodyPr anchor="b">
            <a:normAutofit/>
          </a:bodyPr>
          <a:lstStyle>
            <a:lvl1pPr marL="0" indent="0">
              <a:buNone/>
              <a:defRPr sz="6000">
                <a:solidFill>
                  <a:srgbClr val="8A1D4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4" name="Straight Connector 23">
            <a:extLst>
              <a:ext uri="{FF2B5EF4-FFF2-40B4-BE49-F238E27FC236}">
                <a16:creationId xmlns:a16="http://schemas.microsoft.com/office/drawing/2014/main" id="{15CD3DB8-E73C-49AE-9D2A-114EABDB3878}"/>
              </a:ext>
            </a:extLst>
          </p:cNvPr>
          <p:cNvCxnSpPr>
            <a:cxnSpLocks/>
          </p:cNvCxnSpPr>
          <p:nvPr userDrawn="1"/>
        </p:nvCxnSpPr>
        <p:spPr>
          <a:xfrm>
            <a:off x="8295453" y="3390251"/>
            <a:ext cx="2488798"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295455" y="3543737"/>
            <a:ext cx="2132186" cy="514350"/>
          </a:xfrm>
        </p:spPr>
        <p:txBody>
          <a:bodyPr/>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Rectangle 25">
            <a:extLst>
              <a:ext uri="{FF2B5EF4-FFF2-40B4-BE49-F238E27FC236}">
                <a16:creationId xmlns:a16="http://schemas.microsoft.com/office/drawing/2014/main" id="{8E911531-4611-4485-924E-FB4D2FED37B7}"/>
              </a:ext>
            </a:extLst>
          </p:cNvPr>
          <p:cNvSpPr/>
          <p:nvPr userDrawn="1"/>
        </p:nvSpPr>
        <p:spPr>
          <a:xfrm>
            <a:off x="4995345" y="2180073"/>
            <a:ext cx="2852237" cy="229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Placeholder 3">
            <a:extLst>
              <a:ext uri="{FF2B5EF4-FFF2-40B4-BE49-F238E27FC236}">
                <a16:creationId xmlns:a16="http://schemas.microsoft.com/office/drawing/2014/main" id="{E7602766-B2B1-43DA-95FC-580029E0AF1C}"/>
              </a:ext>
            </a:extLst>
          </p:cNvPr>
          <p:cNvSpPr>
            <a:spLocks noGrp="1"/>
          </p:cNvSpPr>
          <p:nvPr>
            <p:ph type="body" sz="half" idx="13" hasCustomPrompt="1"/>
          </p:nvPr>
        </p:nvSpPr>
        <p:spPr>
          <a:xfrm>
            <a:off x="5177064" y="2275118"/>
            <a:ext cx="2488798" cy="1009257"/>
          </a:xfrm>
        </p:spPr>
        <p:txBody>
          <a:bodyPr anchor="b">
            <a:normAutofit/>
          </a:bodyPr>
          <a:lstStyle>
            <a:lvl1pPr marL="0" indent="0">
              <a:buNone/>
              <a:defRPr sz="6000">
                <a:solidFill>
                  <a:srgbClr val="8A1D4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8" name="Straight Connector 27">
            <a:extLst>
              <a:ext uri="{FF2B5EF4-FFF2-40B4-BE49-F238E27FC236}">
                <a16:creationId xmlns:a16="http://schemas.microsoft.com/office/drawing/2014/main" id="{7AC87FDF-4A2B-4BC5-AC14-92C0D6488242}"/>
              </a:ext>
            </a:extLst>
          </p:cNvPr>
          <p:cNvCxnSpPr>
            <a:cxnSpLocks/>
          </p:cNvCxnSpPr>
          <p:nvPr userDrawn="1"/>
        </p:nvCxnSpPr>
        <p:spPr>
          <a:xfrm>
            <a:off x="5177064" y="3390251"/>
            <a:ext cx="2488798"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 Placeholder 9">
            <a:extLst>
              <a:ext uri="{FF2B5EF4-FFF2-40B4-BE49-F238E27FC236}">
                <a16:creationId xmlns:a16="http://schemas.microsoft.com/office/drawing/2014/main" id="{DB016C69-357D-4FF5-AF44-91DF377B5E48}"/>
              </a:ext>
            </a:extLst>
          </p:cNvPr>
          <p:cNvSpPr>
            <a:spLocks noGrp="1"/>
          </p:cNvSpPr>
          <p:nvPr>
            <p:ph type="body" sz="quarter" idx="14"/>
          </p:nvPr>
        </p:nvSpPr>
        <p:spPr>
          <a:xfrm>
            <a:off x="5177066" y="3543737"/>
            <a:ext cx="2132186" cy="514350"/>
          </a:xfrm>
        </p:spPr>
        <p:txBody>
          <a:bodyPr/>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Rectangle 29">
            <a:extLst>
              <a:ext uri="{FF2B5EF4-FFF2-40B4-BE49-F238E27FC236}">
                <a16:creationId xmlns:a16="http://schemas.microsoft.com/office/drawing/2014/main" id="{82AF27CE-DC37-4D00-894F-8A0A4CB5A0A0}"/>
              </a:ext>
            </a:extLst>
          </p:cNvPr>
          <p:cNvSpPr/>
          <p:nvPr userDrawn="1"/>
        </p:nvSpPr>
        <p:spPr>
          <a:xfrm>
            <a:off x="1844675" y="2180073"/>
            <a:ext cx="2852237" cy="229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
            <a:extLst>
              <a:ext uri="{FF2B5EF4-FFF2-40B4-BE49-F238E27FC236}">
                <a16:creationId xmlns:a16="http://schemas.microsoft.com/office/drawing/2014/main" id="{EF450B63-E506-4CC5-93DE-EB0194A41822}"/>
              </a:ext>
            </a:extLst>
          </p:cNvPr>
          <p:cNvSpPr>
            <a:spLocks noGrp="1"/>
          </p:cNvSpPr>
          <p:nvPr>
            <p:ph type="body" sz="half" idx="15" hasCustomPrompt="1"/>
          </p:nvPr>
        </p:nvSpPr>
        <p:spPr>
          <a:xfrm>
            <a:off x="2026394" y="2275118"/>
            <a:ext cx="2488798" cy="1009257"/>
          </a:xfrm>
        </p:spPr>
        <p:txBody>
          <a:bodyPr anchor="b">
            <a:normAutofit/>
          </a:bodyPr>
          <a:lstStyle>
            <a:lvl1pPr marL="0" indent="0">
              <a:buNone/>
              <a:defRPr sz="6000">
                <a:solidFill>
                  <a:srgbClr val="8A1D4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32" name="Straight Connector 31">
            <a:extLst>
              <a:ext uri="{FF2B5EF4-FFF2-40B4-BE49-F238E27FC236}">
                <a16:creationId xmlns:a16="http://schemas.microsoft.com/office/drawing/2014/main" id="{2A55B1E3-B6D7-49F5-B04C-ACFE843FDF7E}"/>
              </a:ext>
            </a:extLst>
          </p:cNvPr>
          <p:cNvCxnSpPr>
            <a:cxnSpLocks/>
          </p:cNvCxnSpPr>
          <p:nvPr userDrawn="1"/>
        </p:nvCxnSpPr>
        <p:spPr>
          <a:xfrm>
            <a:off x="2026394" y="3390251"/>
            <a:ext cx="2488798"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 Placeholder 9">
            <a:extLst>
              <a:ext uri="{FF2B5EF4-FFF2-40B4-BE49-F238E27FC236}">
                <a16:creationId xmlns:a16="http://schemas.microsoft.com/office/drawing/2014/main" id="{EFD56582-A2B3-4E2D-ADE9-2AF593800A02}"/>
              </a:ext>
            </a:extLst>
          </p:cNvPr>
          <p:cNvSpPr>
            <a:spLocks noGrp="1"/>
          </p:cNvSpPr>
          <p:nvPr>
            <p:ph type="body" sz="quarter" idx="16"/>
          </p:nvPr>
        </p:nvSpPr>
        <p:spPr>
          <a:xfrm>
            <a:off x="2026396" y="3543737"/>
            <a:ext cx="2132186" cy="514350"/>
          </a:xfrm>
        </p:spPr>
        <p:txBody>
          <a:bodyPr/>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5">
            <a:extLst>
              <a:ext uri="{FF2B5EF4-FFF2-40B4-BE49-F238E27FC236}">
                <a16:creationId xmlns:a16="http://schemas.microsoft.com/office/drawing/2014/main" id="{216E3042-5D0D-4546-9E83-B2276A5937D6}"/>
              </a:ext>
            </a:extLst>
          </p:cNvPr>
          <p:cNvSpPr>
            <a:spLocks noGrp="1"/>
          </p:cNvSpPr>
          <p:nvPr>
            <p:ph type="body" sz="quarter" idx="21"/>
          </p:nvPr>
        </p:nvSpPr>
        <p:spPr>
          <a:xfrm>
            <a:off x="1844675" y="1366965"/>
            <a:ext cx="7631113" cy="414337"/>
          </a:xfrm>
        </p:spPr>
        <p:txBody>
          <a:bodyPr/>
          <a:lstStyle>
            <a:lvl1pPr marL="0" indent="0">
              <a:buNone/>
              <a:defRPr sz="2000">
                <a:solidFill>
                  <a:srgbClr val="064F50"/>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sp>
        <p:nvSpPr>
          <p:cNvPr id="16" name="Title 1">
            <a:extLst>
              <a:ext uri="{FF2B5EF4-FFF2-40B4-BE49-F238E27FC236}">
                <a16:creationId xmlns:a16="http://schemas.microsoft.com/office/drawing/2014/main" id="{E9D6648E-A48A-4DDD-8876-6F197DFE2A5D}"/>
              </a:ext>
            </a:extLst>
          </p:cNvPr>
          <p:cNvSpPr>
            <a:spLocks noGrp="1"/>
          </p:cNvSpPr>
          <p:nvPr>
            <p:ph type="title"/>
          </p:nvPr>
        </p:nvSpPr>
        <p:spPr>
          <a:xfrm>
            <a:off x="1844675" y="395288"/>
            <a:ext cx="7631113" cy="846137"/>
          </a:xfrm>
        </p:spPr>
        <p:txBody>
          <a:bodyPr anchor="t"/>
          <a:lstStyle>
            <a:lvl1pPr>
              <a:defRPr sz="3000"/>
            </a:lvl1pPr>
          </a:lstStyle>
          <a:p>
            <a:r>
              <a:rPr lang="en-US"/>
              <a:t>Click to edit Master title style</a:t>
            </a:r>
            <a:endParaRPr lang="en-GB" dirty="0"/>
          </a:p>
        </p:txBody>
      </p:sp>
    </p:spTree>
    <p:extLst>
      <p:ext uri="{BB962C8B-B14F-4D97-AF65-F5344CB8AC3E}">
        <p14:creationId xmlns:p14="http://schemas.microsoft.com/office/powerpoint/2010/main" val="2114530852"/>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hree Stats Green on White">
    <p:bg>
      <p:bgPr>
        <a:solidFill>
          <a:srgbClr val="FFFFFF"/>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9A47007-C294-4143-ABFB-002F51A5AD96}"/>
              </a:ext>
            </a:extLst>
          </p:cNvPr>
          <p:cNvSpPr/>
          <p:nvPr userDrawn="1"/>
        </p:nvSpPr>
        <p:spPr>
          <a:xfrm>
            <a:off x="8113734" y="2180073"/>
            <a:ext cx="2852237" cy="2297829"/>
          </a:xfrm>
          <a:prstGeom prst="rect">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295453" y="2275118"/>
            <a:ext cx="2488798" cy="1009257"/>
          </a:xfrm>
        </p:spPr>
        <p:txBody>
          <a:bodyPr anchor="b">
            <a:normAutofit/>
          </a:bodyPr>
          <a:lstStyle>
            <a:lvl1pPr marL="0" indent="0">
              <a:buNone/>
              <a:defRPr sz="6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4" name="Straight Connector 23">
            <a:extLst>
              <a:ext uri="{FF2B5EF4-FFF2-40B4-BE49-F238E27FC236}">
                <a16:creationId xmlns:a16="http://schemas.microsoft.com/office/drawing/2014/main" id="{15CD3DB8-E73C-49AE-9D2A-114EABDB3878}"/>
              </a:ext>
            </a:extLst>
          </p:cNvPr>
          <p:cNvCxnSpPr>
            <a:cxnSpLocks/>
          </p:cNvCxnSpPr>
          <p:nvPr userDrawn="1"/>
        </p:nvCxnSpPr>
        <p:spPr>
          <a:xfrm>
            <a:off x="8295453" y="3390251"/>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295455" y="3543737"/>
            <a:ext cx="2132186" cy="514350"/>
          </a:xfrm>
        </p:spPr>
        <p:txBody>
          <a:bodyPr/>
          <a:lstStyle>
            <a:lvl1pPr marL="0" indent="0">
              <a:lnSpc>
                <a:spcPct val="110000"/>
              </a:lnSpc>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Rectangle 25">
            <a:extLst>
              <a:ext uri="{FF2B5EF4-FFF2-40B4-BE49-F238E27FC236}">
                <a16:creationId xmlns:a16="http://schemas.microsoft.com/office/drawing/2014/main" id="{8E911531-4611-4485-924E-FB4D2FED37B7}"/>
              </a:ext>
            </a:extLst>
          </p:cNvPr>
          <p:cNvSpPr/>
          <p:nvPr userDrawn="1"/>
        </p:nvSpPr>
        <p:spPr>
          <a:xfrm>
            <a:off x="4995345" y="2180073"/>
            <a:ext cx="2852237" cy="2297829"/>
          </a:xfrm>
          <a:prstGeom prst="rect">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Placeholder 3">
            <a:extLst>
              <a:ext uri="{FF2B5EF4-FFF2-40B4-BE49-F238E27FC236}">
                <a16:creationId xmlns:a16="http://schemas.microsoft.com/office/drawing/2014/main" id="{E7602766-B2B1-43DA-95FC-580029E0AF1C}"/>
              </a:ext>
            </a:extLst>
          </p:cNvPr>
          <p:cNvSpPr>
            <a:spLocks noGrp="1"/>
          </p:cNvSpPr>
          <p:nvPr>
            <p:ph type="body" sz="half" idx="13" hasCustomPrompt="1"/>
          </p:nvPr>
        </p:nvSpPr>
        <p:spPr>
          <a:xfrm>
            <a:off x="5177064" y="2275118"/>
            <a:ext cx="2488798" cy="1009257"/>
          </a:xfrm>
        </p:spPr>
        <p:txBody>
          <a:bodyPr anchor="b">
            <a:normAutofit/>
          </a:bodyPr>
          <a:lstStyle>
            <a:lvl1pPr marL="0" indent="0">
              <a:buNone/>
              <a:defRPr sz="6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8" name="Straight Connector 27">
            <a:extLst>
              <a:ext uri="{FF2B5EF4-FFF2-40B4-BE49-F238E27FC236}">
                <a16:creationId xmlns:a16="http://schemas.microsoft.com/office/drawing/2014/main" id="{7AC87FDF-4A2B-4BC5-AC14-92C0D6488242}"/>
              </a:ext>
            </a:extLst>
          </p:cNvPr>
          <p:cNvCxnSpPr>
            <a:cxnSpLocks/>
          </p:cNvCxnSpPr>
          <p:nvPr userDrawn="1"/>
        </p:nvCxnSpPr>
        <p:spPr>
          <a:xfrm>
            <a:off x="5177064" y="3390251"/>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 Placeholder 9">
            <a:extLst>
              <a:ext uri="{FF2B5EF4-FFF2-40B4-BE49-F238E27FC236}">
                <a16:creationId xmlns:a16="http://schemas.microsoft.com/office/drawing/2014/main" id="{DB016C69-357D-4FF5-AF44-91DF377B5E48}"/>
              </a:ext>
            </a:extLst>
          </p:cNvPr>
          <p:cNvSpPr>
            <a:spLocks noGrp="1"/>
          </p:cNvSpPr>
          <p:nvPr>
            <p:ph type="body" sz="quarter" idx="14"/>
          </p:nvPr>
        </p:nvSpPr>
        <p:spPr>
          <a:xfrm>
            <a:off x="5177066" y="3543737"/>
            <a:ext cx="2132186" cy="514350"/>
          </a:xfrm>
        </p:spPr>
        <p:txBody>
          <a:bodyPr/>
          <a:lstStyle>
            <a:lvl1pPr marL="0" indent="0">
              <a:lnSpc>
                <a:spcPct val="110000"/>
              </a:lnSpc>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Rectangle 29">
            <a:extLst>
              <a:ext uri="{FF2B5EF4-FFF2-40B4-BE49-F238E27FC236}">
                <a16:creationId xmlns:a16="http://schemas.microsoft.com/office/drawing/2014/main" id="{82AF27CE-DC37-4D00-894F-8A0A4CB5A0A0}"/>
              </a:ext>
            </a:extLst>
          </p:cNvPr>
          <p:cNvSpPr/>
          <p:nvPr userDrawn="1"/>
        </p:nvSpPr>
        <p:spPr>
          <a:xfrm>
            <a:off x="1844675" y="2180073"/>
            <a:ext cx="2852237" cy="2297829"/>
          </a:xfrm>
          <a:prstGeom prst="rect">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
            <a:extLst>
              <a:ext uri="{FF2B5EF4-FFF2-40B4-BE49-F238E27FC236}">
                <a16:creationId xmlns:a16="http://schemas.microsoft.com/office/drawing/2014/main" id="{EF450B63-E506-4CC5-93DE-EB0194A41822}"/>
              </a:ext>
            </a:extLst>
          </p:cNvPr>
          <p:cNvSpPr>
            <a:spLocks noGrp="1"/>
          </p:cNvSpPr>
          <p:nvPr>
            <p:ph type="body" sz="half" idx="15" hasCustomPrompt="1"/>
          </p:nvPr>
        </p:nvSpPr>
        <p:spPr>
          <a:xfrm>
            <a:off x="2026394" y="2275118"/>
            <a:ext cx="2488798" cy="1009257"/>
          </a:xfrm>
        </p:spPr>
        <p:txBody>
          <a:bodyPr anchor="b">
            <a:normAutofit/>
          </a:bodyPr>
          <a:lstStyle>
            <a:lvl1pPr marL="0" indent="0">
              <a:buNone/>
              <a:defRPr sz="60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32" name="Straight Connector 31">
            <a:extLst>
              <a:ext uri="{FF2B5EF4-FFF2-40B4-BE49-F238E27FC236}">
                <a16:creationId xmlns:a16="http://schemas.microsoft.com/office/drawing/2014/main" id="{2A55B1E3-B6D7-49F5-B04C-ACFE843FDF7E}"/>
              </a:ext>
            </a:extLst>
          </p:cNvPr>
          <p:cNvCxnSpPr>
            <a:cxnSpLocks/>
          </p:cNvCxnSpPr>
          <p:nvPr userDrawn="1"/>
        </p:nvCxnSpPr>
        <p:spPr>
          <a:xfrm>
            <a:off x="2026394" y="3390251"/>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 Placeholder 9">
            <a:extLst>
              <a:ext uri="{FF2B5EF4-FFF2-40B4-BE49-F238E27FC236}">
                <a16:creationId xmlns:a16="http://schemas.microsoft.com/office/drawing/2014/main" id="{EFD56582-A2B3-4E2D-ADE9-2AF593800A02}"/>
              </a:ext>
            </a:extLst>
          </p:cNvPr>
          <p:cNvSpPr>
            <a:spLocks noGrp="1"/>
          </p:cNvSpPr>
          <p:nvPr>
            <p:ph type="body" sz="quarter" idx="16"/>
          </p:nvPr>
        </p:nvSpPr>
        <p:spPr>
          <a:xfrm>
            <a:off x="2026396" y="3543737"/>
            <a:ext cx="2132186" cy="514350"/>
          </a:xfrm>
        </p:spPr>
        <p:txBody>
          <a:bodyPr/>
          <a:lstStyle>
            <a:lvl1pPr marL="0" indent="0">
              <a:lnSpc>
                <a:spcPct val="110000"/>
              </a:lnSpc>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5">
            <a:extLst>
              <a:ext uri="{FF2B5EF4-FFF2-40B4-BE49-F238E27FC236}">
                <a16:creationId xmlns:a16="http://schemas.microsoft.com/office/drawing/2014/main" id="{216E3042-5D0D-4546-9E83-B2276A5937D6}"/>
              </a:ext>
            </a:extLst>
          </p:cNvPr>
          <p:cNvSpPr>
            <a:spLocks noGrp="1"/>
          </p:cNvSpPr>
          <p:nvPr>
            <p:ph type="body" sz="quarter" idx="21"/>
          </p:nvPr>
        </p:nvSpPr>
        <p:spPr>
          <a:xfrm>
            <a:off x="1844675" y="1366965"/>
            <a:ext cx="7631113" cy="414337"/>
          </a:xfrm>
        </p:spPr>
        <p:txBody>
          <a:bodyPr/>
          <a:lstStyle>
            <a:lvl1pPr marL="0" indent="0">
              <a:buNone/>
              <a:defRPr sz="2000">
                <a:solidFill>
                  <a:srgbClr val="064F50"/>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sp>
        <p:nvSpPr>
          <p:cNvPr id="16" name="Title 1">
            <a:extLst>
              <a:ext uri="{FF2B5EF4-FFF2-40B4-BE49-F238E27FC236}">
                <a16:creationId xmlns:a16="http://schemas.microsoft.com/office/drawing/2014/main" id="{E9D6648E-A48A-4DDD-8876-6F197DFE2A5D}"/>
              </a:ext>
            </a:extLst>
          </p:cNvPr>
          <p:cNvSpPr>
            <a:spLocks noGrp="1"/>
          </p:cNvSpPr>
          <p:nvPr>
            <p:ph type="title"/>
          </p:nvPr>
        </p:nvSpPr>
        <p:spPr>
          <a:xfrm>
            <a:off x="1844675" y="395288"/>
            <a:ext cx="7631113" cy="846137"/>
          </a:xfrm>
        </p:spPr>
        <p:txBody>
          <a:bodyPr anchor="t"/>
          <a:lstStyle>
            <a:lvl1pPr>
              <a:defRPr sz="3000"/>
            </a:lvl1pPr>
          </a:lstStyle>
          <a:p>
            <a:r>
              <a:rPr lang="en-US"/>
              <a:t>Click to edit Master title style</a:t>
            </a:r>
            <a:endParaRPr lang="en-GB" dirty="0"/>
          </a:p>
        </p:txBody>
      </p:sp>
    </p:spTree>
    <p:extLst>
      <p:ext uri="{BB962C8B-B14F-4D97-AF65-F5344CB8AC3E}">
        <p14:creationId xmlns:p14="http://schemas.microsoft.com/office/powerpoint/2010/main" val="3791590320"/>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hree Stats White">
    <p:bg>
      <p:bgPr>
        <a:solidFill>
          <a:srgbClr val="FFFFFF"/>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9A47007-C294-4143-ABFB-002F51A5AD96}"/>
              </a:ext>
            </a:extLst>
          </p:cNvPr>
          <p:cNvSpPr/>
          <p:nvPr userDrawn="1"/>
        </p:nvSpPr>
        <p:spPr>
          <a:xfrm>
            <a:off x="8113734" y="2180073"/>
            <a:ext cx="2852237" cy="229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295453" y="2275118"/>
            <a:ext cx="2488798" cy="1009257"/>
          </a:xfrm>
        </p:spPr>
        <p:txBody>
          <a:bodyPr anchor="b">
            <a:normAutofit/>
          </a:bodyPr>
          <a:lstStyle>
            <a:lvl1pPr marL="0" indent="0">
              <a:buNone/>
              <a:defRPr sz="60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4" name="Straight Connector 23">
            <a:extLst>
              <a:ext uri="{FF2B5EF4-FFF2-40B4-BE49-F238E27FC236}">
                <a16:creationId xmlns:a16="http://schemas.microsoft.com/office/drawing/2014/main" id="{15CD3DB8-E73C-49AE-9D2A-114EABDB3878}"/>
              </a:ext>
            </a:extLst>
          </p:cNvPr>
          <p:cNvCxnSpPr>
            <a:cxnSpLocks/>
          </p:cNvCxnSpPr>
          <p:nvPr userDrawn="1"/>
        </p:nvCxnSpPr>
        <p:spPr>
          <a:xfrm>
            <a:off x="8295453" y="3390251"/>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295455" y="3543737"/>
            <a:ext cx="2132186" cy="514350"/>
          </a:xfrm>
        </p:spPr>
        <p:txBody>
          <a:bodyPr/>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Rectangle 25">
            <a:extLst>
              <a:ext uri="{FF2B5EF4-FFF2-40B4-BE49-F238E27FC236}">
                <a16:creationId xmlns:a16="http://schemas.microsoft.com/office/drawing/2014/main" id="{8E911531-4611-4485-924E-FB4D2FED37B7}"/>
              </a:ext>
            </a:extLst>
          </p:cNvPr>
          <p:cNvSpPr/>
          <p:nvPr userDrawn="1"/>
        </p:nvSpPr>
        <p:spPr>
          <a:xfrm>
            <a:off x="4995345" y="2180073"/>
            <a:ext cx="2852237" cy="229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Placeholder 3">
            <a:extLst>
              <a:ext uri="{FF2B5EF4-FFF2-40B4-BE49-F238E27FC236}">
                <a16:creationId xmlns:a16="http://schemas.microsoft.com/office/drawing/2014/main" id="{E7602766-B2B1-43DA-95FC-580029E0AF1C}"/>
              </a:ext>
            </a:extLst>
          </p:cNvPr>
          <p:cNvSpPr>
            <a:spLocks noGrp="1"/>
          </p:cNvSpPr>
          <p:nvPr>
            <p:ph type="body" sz="half" idx="13" hasCustomPrompt="1"/>
          </p:nvPr>
        </p:nvSpPr>
        <p:spPr>
          <a:xfrm>
            <a:off x="5177064" y="2275118"/>
            <a:ext cx="2488798" cy="1009257"/>
          </a:xfrm>
        </p:spPr>
        <p:txBody>
          <a:bodyPr anchor="b">
            <a:normAutofit/>
          </a:bodyPr>
          <a:lstStyle>
            <a:lvl1pPr marL="0" indent="0">
              <a:buNone/>
              <a:defRPr sz="60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8" name="Straight Connector 27">
            <a:extLst>
              <a:ext uri="{FF2B5EF4-FFF2-40B4-BE49-F238E27FC236}">
                <a16:creationId xmlns:a16="http://schemas.microsoft.com/office/drawing/2014/main" id="{7AC87FDF-4A2B-4BC5-AC14-92C0D6488242}"/>
              </a:ext>
            </a:extLst>
          </p:cNvPr>
          <p:cNvCxnSpPr>
            <a:cxnSpLocks/>
          </p:cNvCxnSpPr>
          <p:nvPr userDrawn="1"/>
        </p:nvCxnSpPr>
        <p:spPr>
          <a:xfrm>
            <a:off x="5177064" y="3390251"/>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 Placeholder 9">
            <a:extLst>
              <a:ext uri="{FF2B5EF4-FFF2-40B4-BE49-F238E27FC236}">
                <a16:creationId xmlns:a16="http://schemas.microsoft.com/office/drawing/2014/main" id="{DB016C69-357D-4FF5-AF44-91DF377B5E48}"/>
              </a:ext>
            </a:extLst>
          </p:cNvPr>
          <p:cNvSpPr>
            <a:spLocks noGrp="1"/>
          </p:cNvSpPr>
          <p:nvPr>
            <p:ph type="body" sz="quarter" idx="14"/>
          </p:nvPr>
        </p:nvSpPr>
        <p:spPr>
          <a:xfrm>
            <a:off x="5177066" y="3543737"/>
            <a:ext cx="2132186" cy="514350"/>
          </a:xfrm>
        </p:spPr>
        <p:txBody>
          <a:bodyPr/>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Rectangle 29">
            <a:extLst>
              <a:ext uri="{FF2B5EF4-FFF2-40B4-BE49-F238E27FC236}">
                <a16:creationId xmlns:a16="http://schemas.microsoft.com/office/drawing/2014/main" id="{82AF27CE-DC37-4D00-894F-8A0A4CB5A0A0}"/>
              </a:ext>
            </a:extLst>
          </p:cNvPr>
          <p:cNvSpPr/>
          <p:nvPr userDrawn="1"/>
        </p:nvSpPr>
        <p:spPr>
          <a:xfrm>
            <a:off x="1844675" y="2180073"/>
            <a:ext cx="2852237" cy="229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
            <a:extLst>
              <a:ext uri="{FF2B5EF4-FFF2-40B4-BE49-F238E27FC236}">
                <a16:creationId xmlns:a16="http://schemas.microsoft.com/office/drawing/2014/main" id="{EF450B63-E506-4CC5-93DE-EB0194A41822}"/>
              </a:ext>
            </a:extLst>
          </p:cNvPr>
          <p:cNvSpPr>
            <a:spLocks noGrp="1"/>
          </p:cNvSpPr>
          <p:nvPr>
            <p:ph type="body" sz="half" idx="15" hasCustomPrompt="1"/>
          </p:nvPr>
        </p:nvSpPr>
        <p:spPr>
          <a:xfrm>
            <a:off x="2026394" y="2275118"/>
            <a:ext cx="2488798" cy="1009257"/>
          </a:xfrm>
        </p:spPr>
        <p:txBody>
          <a:bodyPr anchor="b">
            <a:normAutofit/>
          </a:bodyPr>
          <a:lstStyle>
            <a:lvl1pPr marL="0" indent="0">
              <a:buNone/>
              <a:defRPr sz="60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32" name="Straight Connector 31">
            <a:extLst>
              <a:ext uri="{FF2B5EF4-FFF2-40B4-BE49-F238E27FC236}">
                <a16:creationId xmlns:a16="http://schemas.microsoft.com/office/drawing/2014/main" id="{2A55B1E3-B6D7-49F5-B04C-ACFE843FDF7E}"/>
              </a:ext>
            </a:extLst>
          </p:cNvPr>
          <p:cNvCxnSpPr>
            <a:cxnSpLocks/>
          </p:cNvCxnSpPr>
          <p:nvPr userDrawn="1"/>
        </p:nvCxnSpPr>
        <p:spPr>
          <a:xfrm>
            <a:off x="2026394" y="3390251"/>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 Placeholder 9">
            <a:extLst>
              <a:ext uri="{FF2B5EF4-FFF2-40B4-BE49-F238E27FC236}">
                <a16:creationId xmlns:a16="http://schemas.microsoft.com/office/drawing/2014/main" id="{EFD56582-A2B3-4E2D-ADE9-2AF593800A02}"/>
              </a:ext>
            </a:extLst>
          </p:cNvPr>
          <p:cNvSpPr>
            <a:spLocks noGrp="1"/>
          </p:cNvSpPr>
          <p:nvPr>
            <p:ph type="body" sz="quarter" idx="16"/>
          </p:nvPr>
        </p:nvSpPr>
        <p:spPr>
          <a:xfrm>
            <a:off x="2026396" y="3543737"/>
            <a:ext cx="2132186" cy="514350"/>
          </a:xfrm>
        </p:spPr>
        <p:txBody>
          <a:bodyPr/>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5">
            <a:extLst>
              <a:ext uri="{FF2B5EF4-FFF2-40B4-BE49-F238E27FC236}">
                <a16:creationId xmlns:a16="http://schemas.microsoft.com/office/drawing/2014/main" id="{216E3042-5D0D-4546-9E83-B2276A5937D6}"/>
              </a:ext>
            </a:extLst>
          </p:cNvPr>
          <p:cNvSpPr>
            <a:spLocks noGrp="1"/>
          </p:cNvSpPr>
          <p:nvPr>
            <p:ph type="body" sz="quarter" idx="21"/>
          </p:nvPr>
        </p:nvSpPr>
        <p:spPr>
          <a:xfrm>
            <a:off x="1844675" y="1366965"/>
            <a:ext cx="7631113" cy="414337"/>
          </a:xfrm>
        </p:spPr>
        <p:txBody>
          <a:bodyPr/>
          <a:lstStyle>
            <a:lvl1pPr marL="0" indent="0">
              <a:buNone/>
              <a:defRPr sz="2000">
                <a:solidFill>
                  <a:srgbClr val="064F50"/>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sp>
        <p:nvSpPr>
          <p:cNvPr id="16" name="Title 1">
            <a:extLst>
              <a:ext uri="{FF2B5EF4-FFF2-40B4-BE49-F238E27FC236}">
                <a16:creationId xmlns:a16="http://schemas.microsoft.com/office/drawing/2014/main" id="{E9D6648E-A48A-4DDD-8876-6F197DFE2A5D}"/>
              </a:ext>
            </a:extLst>
          </p:cNvPr>
          <p:cNvSpPr>
            <a:spLocks noGrp="1"/>
          </p:cNvSpPr>
          <p:nvPr>
            <p:ph type="title"/>
          </p:nvPr>
        </p:nvSpPr>
        <p:spPr>
          <a:xfrm>
            <a:off x="1844675" y="395288"/>
            <a:ext cx="7631113" cy="846137"/>
          </a:xfrm>
        </p:spPr>
        <p:txBody>
          <a:bodyPr anchor="t"/>
          <a:lstStyle>
            <a:lvl1pPr>
              <a:defRPr sz="3000"/>
            </a:lvl1pPr>
          </a:lstStyle>
          <a:p>
            <a:r>
              <a:rPr lang="en-US"/>
              <a:t>Click to edit Master title style</a:t>
            </a:r>
            <a:endParaRPr lang="en-GB" dirty="0"/>
          </a:p>
        </p:txBody>
      </p:sp>
    </p:spTree>
    <p:extLst>
      <p:ext uri="{BB962C8B-B14F-4D97-AF65-F5344CB8AC3E}">
        <p14:creationId xmlns:p14="http://schemas.microsoft.com/office/powerpoint/2010/main" val="2235522267"/>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hree Stats White Orange Text">
    <p:bg>
      <p:bgPr>
        <a:solidFill>
          <a:srgbClr val="FFFFFF"/>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9A47007-C294-4143-ABFB-002F51A5AD96}"/>
              </a:ext>
            </a:extLst>
          </p:cNvPr>
          <p:cNvSpPr/>
          <p:nvPr userDrawn="1"/>
        </p:nvSpPr>
        <p:spPr>
          <a:xfrm>
            <a:off x="8113734" y="2180073"/>
            <a:ext cx="2852237" cy="229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295453" y="2275118"/>
            <a:ext cx="2488798" cy="1009257"/>
          </a:xfrm>
        </p:spPr>
        <p:txBody>
          <a:bodyPr anchor="b">
            <a:normAutofit/>
          </a:bodyPr>
          <a:lstStyle>
            <a:lvl1pPr marL="0" indent="0">
              <a:buNone/>
              <a:defRPr sz="6000">
                <a:solidFill>
                  <a:srgbClr val="FFA21C"/>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4" name="Straight Connector 23">
            <a:extLst>
              <a:ext uri="{FF2B5EF4-FFF2-40B4-BE49-F238E27FC236}">
                <a16:creationId xmlns:a16="http://schemas.microsoft.com/office/drawing/2014/main" id="{15CD3DB8-E73C-49AE-9D2A-114EABDB3878}"/>
              </a:ext>
            </a:extLst>
          </p:cNvPr>
          <p:cNvCxnSpPr>
            <a:cxnSpLocks/>
          </p:cNvCxnSpPr>
          <p:nvPr userDrawn="1"/>
        </p:nvCxnSpPr>
        <p:spPr>
          <a:xfrm>
            <a:off x="8295453" y="3390251"/>
            <a:ext cx="2488798"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295455" y="3543737"/>
            <a:ext cx="2132186" cy="514350"/>
          </a:xfrm>
        </p:spPr>
        <p:txBody>
          <a:bodyPr/>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Rectangle 25">
            <a:extLst>
              <a:ext uri="{FF2B5EF4-FFF2-40B4-BE49-F238E27FC236}">
                <a16:creationId xmlns:a16="http://schemas.microsoft.com/office/drawing/2014/main" id="{8E911531-4611-4485-924E-FB4D2FED37B7}"/>
              </a:ext>
            </a:extLst>
          </p:cNvPr>
          <p:cNvSpPr/>
          <p:nvPr userDrawn="1"/>
        </p:nvSpPr>
        <p:spPr>
          <a:xfrm>
            <a:off x="4995345" y="2180073"/>
            <a:ext cx="2852237" cy="229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Placeholder 3">
            <a:extLst>
              <a:ext uri="{FF2B5EF4-FFF2-40B4-BE49-F238E27FC236}">
                <a16:creationId xmlns:a16="http://schemas.microsoft.com/office/drawing/2014/main" id="{E7602766-B2B1-43DA-95FC-580029E0AF1C}"/>
              </a:ext>
            </a:extLst>
          </p:cNvPr>
          <p:cNvSpPr>
            <a:spLocks noGrp="1"/>
          </p:cNvSpPr>
          <p:nvPr>
            <p:ph type="body" sz="half" idx="13" hasCustomPrompt="1"/>
          </p:nvPr>
        </p:nvSpPr>
        <p:spPr>
          <a:xfrm>
            <a:off x="5177064" y="2275118"/>
            <a:ext cx="2488798" cy="1009257"/>
          </a:xfrm>
        </p:spPr>
        <p:txBody>
          <a:bodyPr anchor="b">
            <a:normAutofit/>
          </a:bodyPr>
          <a:lstStyle>
            <a:lvl1pPr marL="0" indent="0">
              <a:buNone/>
              <a:defRPr sz="6000">
                <a:solidFill>
                  <a:srgbClr val="FFA21C"/>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8" name="Straight Connector 27">
            <a:extLst>
              <a:ext uri="{FF2B5EF4-FFF2-40B4-BE49-F238E27FC236}">
                <a16:creationId xmlns:a16="http://schemas.microsoft.com/office/drawing/2014/main" id="{7AC87FDF-4A2B-4BC5-AC14-92C0D6488242}"/>
              </a:ext>
            </a:extLst>
          </p:cNvPr>
          <p:cNvCxnSpPr>
            <a:cxnSpLocks/>
          </p:cNvCxnSpPr>
          <p:nvPr userDrawn="1"/>
        </p:nvCxnSpPr>
        <p:spPr>
          <a:xfrm>
            <a:off x="5177064" y="3390251"/>
            <a:ext cx="2488798"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 Placeholder 9">
            <a:extLst>
              <a:ext uri="{FF2B5EF4-FFF2-40B4-BE49-F238E27FC236}">
                <a16:creationId xmlns:a16="http://schemas.microsoft.com/office/drawing/2014/main" id="{DB016C69-357D-4FF5-AF44-91DF377B5E48}"/>
              </a:ext>
            </a:extLst>
          </p:cNvPr>
          <p:cNvSpPr>
            <a:spLocks noGrp="1"/>
          </p:cNvSpPr>
          <p:nvPr>
            <p:ph type="body" sz="quarter" idx="14"/>
          </p:nvPr>
        </p:nvSpPr>
        <p:spPr>
          <a:xfrm>
            <a:off x="5177066" y="3543737"/>
            <a:ext cx="2132186" cy="514350"/>
          </a:xfrm>
        </p:spPr>
        <p:txBody>
          <a:bodyPr/>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Rectangle 29">
            <a:extLst>
              <a:ext uri="{FF2B5EF4-FFF2-40B4-BE49-F238E27FC236}">
                <a16:creationId xmlns:a16="http://schemas.microsoft.com/office/drawing/2014/main" id="{82AF27CE-DC37-4D00-894F-8A0A4CB5A0A0}"/>
              </a:ext>
            </a:extLst>
          </p:cNvPr>
          <p:cNvSpPr/>
          <p:nvPr userDrawn="1"/>
        </p:nvSpPr>
        <p:spPr>
          <a:xfrm>
            <a:off x="1844675" y="2180073"/>
            <a:ext cx="2852237" cy="229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
            <a:extLst>
              <a:ext uri="{FF2B5EF4-FFF2-40B4-BE49-F238E27FC236}">
                <a16:creationId xmlns:a16="http://schemas.microsoft.com/office/drawing/2014/main" id="{EF450B63-E506-4CC5-93DE-EB0194A41822}"/>
              </a:ext>
            </a:extLst>
          </p:cNvPr>
          <p:cNvSpPr>
            <a:spLocks noGrp="1"/>
          </p:cNvSpPr>
          <p:nvPr>
            <p:ph type="body" sz="half" idx="15" hasCustomPrompt="1"/>
          </p:nvPr>
        </p:nvSpPr>
        <p:spPr>
          <a:xfrm>
            <a:off x="2026394" y="2275118"/>
            <a:ext cx="2488798" cy="1009257"/>
          </a:xfrm>
        </p:spPr>
        <p:txBody>
          <a:bodyPr anchor="b">
            <a:normAutofit/>
          </a:bodyPr>
          <a:lstStyle>
            <a:lvl1pPr marL="0" indent="0">
              <a:buNone/>
              <a:defRPr sz="6000">
                <a:solidFill>
                  <a:srgbClr val="FFA21C"/>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32" name="Straight Connector 31">
            <a:extLst>
              <a:ext uri="{FF2B5EF4-FFF2-40B4-BE49-F238E27FC236}">
                <a16:creationId xmlns:a16="http://schemas.microsoft.com/office/drawing/2014/main" id="{2A55B1E3-B6D7-49F5-B04C-ACFE843FDF7E}"/>
              </a:ext>
            </a:extLst>
          </p:cNvPr>
          <p:cNvCxnSpPr>
            <a:cxnSpLocks/>
          </p:cNvCxnSpPr>
          <p:nvPr userDrawn="1"/>
        </p:nvCxnSpPr>
        <p:spPr>
          <a:xfrm>
            <a:off x="2026394" y="3390251"/>
            <a:ext cx="2488798"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 Placeholder 9">
            <a:extLst>
              <a:ext uri="{FF2B5EF4-FFF2-40B4-BE49-F238E27FC236}">
                <a16:creationId xmlns:a16="http://schemas.microsoft.com/office/drawing/2014/main" id="{EFD56582-A2B3-4E2D-ADE9-2AF593800A02}"/>
              </a:ext>
            </a:extLst>
          </p:cNvPr>
          <p:cNvSpPr>
            <a:spLocks noGrp="1"/>
          </p:cNvSpPr>
          <p:nvPr>
            <p:ph type="body" sz="quarter" idx="16"/>
          </p:nvPr>
        </p:nvSpPr>
        <p:spPr>
          <a:xfrm>
            <a:off x="2026396" y="3543737"/>
            <a:ext cx="2132186" cy="514350"/>
          </a:xfrm>
        </p:spPr>
        <p:txBody>
          <a:bodyPr/>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5">
            <a:extLst>
              <a:ext uri="{FF2B5EF4-FFF2-40B4-BE49-F238E27FC236}">
                <a16:creationId xmlns:a16="http://schemas.microsoft.com/office/drawing/2014/main" id="{216E3042-5D0D-4546-9E83-B2276A5937D6}"/>
              </a:ext>
            </a:extLst>
          </p:cNvPr>
          <p:cNvSpPr>
            <a:spLocks noGrp="1"/>
          </p:cNvSpPr>
          <p:nvPr>
            <p:ph type="body" sz="quarter" idx="21"/>
          </p:nvPr>
        </p:nvSpPr>
        <p:spPr>
          <a:xfrm>
            <a:off x="1844675" y="1366965"/>
            <a:ext cx="7631113" cy="414337"/>
          </a:xfrm>
        </p:spPr>
        <p:txBody>
          <a:bodyPr/>
          <a:lstStyle>
            <a:lvl1pPr marL="0" indent="0">
              <a:buNone/>
              <a:defRPr sz="2000">
                <a:solidFill>
                  <a:srgbClr val="064F50"/>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sp>
        <p:nvSpPr>
          <p:cNvPr id="16" name="Title 1">
            <a:extLst>
              <a:ext uri="{FF2B5EF4-FFF2-40B4-BE49-F238E27FC236}">
                <a16:creationId xmlns:a16="http://schemas.microsoft.com/office/drawing/2014/main" id="{E9D6648E-A48A-4DDD-8876-6F197DFE2A5D}"/>
              </a:ext>
            </a:extLst>
          </p:cNvPr>
          <p:cNvSpPr>
            <a:spLocks noGrp="1"/>
          </p:cNvSpPr>
          <p:nvPr>
            <p:ph type="title"/>
          </p:nvPr>
        </p:nvSpPr>
        <p:spPr>
          <a:xfrm>
            <a:off x="1844675" y="395288"/>
            <a:ext cx="7631113" cy="846137"/>
          </a:xfrm>
        </p:spPr>
        <p:txBody>
          <a:bodyPr anchor="t"/>
          <a:lstStyle>
            <a:lvl1pPr>
              <a:defRPr sz="3000"/>
            </a:lvl1pPr>
          </a:lstStyle>
          <a:p>
            <a:r>
              <a:rPr lang="en-US"/>
              <a:t>Click to edit Master title style</a:t>
            </a:r>
            <a:endParaRPr lang="en-GB" dirty="0"/>
          </a:p>
        </p:txBody>
      </p:sp>
    </p:spTree>
    <p:extLst>
      <p:ext uri="{BB962C8B-B14F-4D97-AF65-F5344CB8AC3E}">
        <p14:creationId xmlns:p14="http://schemas.microsoft.com/office/powerpoint/2010/main" val="530321069"/>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hree Stats White Teal Text">
    <p:bg>
      <p:bgPr>
        <a:solidFill>
          <a:srgbClr val="FFFFFF"/>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9A47007-C294-4143-ABFB-002F51A5AD96}"/>
              </a:ext>
            </a:extLst>
          </p:cNvPr>
          <p:cNvSpPr/>
          <p:nvPr userDrawn="1"/>
        </p:nvSpPr>
        <p:spPr>
          <a:xfrm>
            <a:off x="8113734" y="2180073"/>
            <a:ext cx="2852237" cy="229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295453" y="2275118"/>
            <a:ext cx="2488798" cy="1009257"/>
          </a:xfrm>
        </p:spPr>
        <p:txBody>
          <a:bodyPr anchor="b">
            <a:normAutofit/>
          </a:bodyPr>
          <a:lstStyle>
            <a:lvl1pPr marL="0" indent="0">
              <a:buNone/>
              <a:defRPr sz="6000">
                <a:solidFill>
                  <a:srgbClr val="0E939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4" name="Straight Connector 23">
            <a:extLst>
              <a:ext uri="{FF2B5EF4-FFF2-40B4-BE49-F238E27FC236}">
                <a16:creationId xmlns:a16="http://schemas.microsoft.com/office/drawing/2014/main" id="{15CD3DB8-E73C-49AE-9D2A-114EABDB3878}"/>
              </a:ext>
            </a:extLst>
          </p:cNvPr>
          <p:cNvCxnSpPr>
            <a:cxnSpLocks/>
          </p:cNvCxnSpPr>
          <p:nvPr userDrawn="1"/>
        </p:nvCxnSpPr>
        <p:spPr>
          <a:xfrm>
            <a:off x="8295453" y="3390251"/>
            <a:ext cx="2488798"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295455" y="3543737"/>
            <a:ext cx="2132186" cy="514350"/>
          </a:xfrm>
        </p:spPr>
        <p:txBody>
          <a:bodyPr/>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Rectangle 25">
            <a:extLst>
              <a:ext uri="{FF2B5EF4-FFF2-40B4-BE49-F238E27FC236}">
                <a16:creationId xmlns:a16="http://schemas.microsoft.com/office/drawing/2014/main" id="{8E911531-4611-4485-924E-FB4D2FED37B7}"/>
              </a:ext>
            </a:extLst>
          </p:cNvPr>
          <p:cNvSpPr/>
          <p:nvPr userDrawn="1"/>
        </p:nvSpPr>
        <p:spPr>
          <a:xfrm>
            <a:off x="4995345" y="2180073"/>
            <a:ext cx="2852237" cy="229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Placeholder 3">
            <a:extLst>
              <a:ext uri="{FF2B5EF4-FFF2-40B4-BE49-F238E27FC236}">
                <a16:creationId xmlns:a16="http://schemas.microsoft.com/office/drawing/2014/main" id="{E7602766-B2B1-43DA-95FC-580029E0AF1C}"/>
              </a:ext>
            </a:extLst>
          </p:cNvPr>
          <p:cNvSpPr>
            <a:spLocks noGrp="1"/>
          </p:cNvSpPr>
          <p:nvPr>
            <p:ph type="body" sz="half" idx="13" hasCustomPrompt="1"/>
          </p:nvPr>
        </p:nvSpPr>
        <p:spPr>
          <a:xfrm>
            <a:off x="5177064" y="2275118"/>
            <a:ext cx="2488798" cy="1009257"/>
          </a:xfrm>
        </p:spPr>
        <p:txBody>
          <a:bodyPr anchor="b">
            <a:normAutofit/>
          </a:bodyPr>
          <a:lstStyle>
            <a:lvl1pPr marL="0" indent="0">
              <a:buNone/>
              <a:defRPr sz="6000">
                <a:solidFill>
                  <a:srgbClr val="0E939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8" name="Straight Connector 27">
            <a:extLst>
              <a:ext uri="{FF2B5EF4-FFF2-40B4-BE49-F238E27FC236}">
                <a16:creationId xmlns:a16="http://schemas.microsoft.com/office/drawing/2014/main" id="{7AC87FDF-4A2B-4BC5-AC14-92C0D6488242}"/>
              </a:ext>
            </a:extLst>
          </p:cNvPr>
          <p:cNvCxnSpPr>
            <a:cxnSpLocks/>
          </p:cNvCxnSpPr>
          <p:nvPr userDrawn="1"/>
        </p:nvCxnSpPr>
        <p:spPr>
          <a:xfrm>
            <a:off x="5177064" y="3390251"/>
            <a:ext cx="2488798"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 Placeholder 9">
            <a:extLst>
              <a:ext uri="{FF2B5EF4-FFF2-40B4-BE49-F238E27FC236}">
                <a16:creationId xmlns:a16="http://schemas.microsoft.com/office/drawing/2014/main" id="{DB016C69-357D-4FF5-AF44-91DF377B5E48}"/>
              </a:ext>
            </a:extLst>
          </p:cNvPr>
          <p:cNvSpPr>
            <a:spLocks noGrp="1"/>
          </p:cNvSpPr>
          <p:nvPr>
            <p:ph type="body" sz="quarter" idx="14"/>
          </p:nvPr>
        </p:nvSpPr>
        <p:spPr>
          <a:xfrm>
            <a:off x="5177066" y="3543737"/>
            <a:ext cx="2132186" cy="514350"/>
          </a:xfrm>
        </p:spPr>
        <p:txBody>
          <a:bodyPr/>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Rectangle 29">
            <a:extLst>
              <a:ext uri="{FF2B5EF4-FFF2-40B4-BE49-F238E27FC236}">
                <a16:creationId xmlns:a16="http://schemas.microsoft.com/office/drawing/2014/main" id="{82AF27CE-DC37-4D00-894F-8A0A4CB5A0A0}"/>
              </a:ext>
            </a:extLst>
          </p:cNvPr>
          <p:cNvSpPr/>
          <p:nvPr userDrawn="1"/>
        </p:nvSpPr>
        <p:spPr>
          <a:xfrm>
            <a:off x="1844675" y="2180073"/>
            <a:ext cx="2852237" cy="229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
            <a:extLst>
              <a:ext uri="{FF2B5EF4-FFF2-40B4-BE49-F238E27FC236}">
                <a16:creationId xmlns:a16="http://schemas.microsoft.com/office/drawing/2014/main" id="{EF450B63-E506-4CC5-93DE-EB0194A41822}"/>
              </a:ext>
            </a:extLst>
          </p:cNvPr>
          <p:cNvSpPr>
            <a:spLocks noGrp="1"/>
          </p:cNvSpPr>
          <p:nvPr>
            <p:ph type="body" sz="half" idx="15" hasCustomPrompt="1"/>
          </p:nvPr>
        </p:nvSpPr>
        <p:spPr>
          <a:xfrm>
            <a:off x="2026394" y="2275118"/>
            <a:ext cx="2488798" cy="1009257"/>
          </a:xfrm>
        </p:spPr>
        <p:txBody>
          <a:bodyPr anchor="b">
            <a:normAutofit/>
          </a:bodyPr>
          <a:lstStyle>
            <a:lvl1pPr marL="0" indent="0">
              <a:buNone/>
              <a:defRPr sz="6000">
                <a:solidFill>
                  <a:srgbClr val="0E939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32" name="Straight Connector 31">
            <a:extLst>
              <a:ext uri="{FF2B5EF4-FFF2-40B4-BE49-F238E27FC236}">
                <a16:creationId xmlns:a16="http://schemas.microsoft.com/office/drawing/2014/main" id="{2A55B1E3-B6D7-49F5-B04C-ACFE843FDF7E}"/>
              </a:ext>
            </a:extLst>
          </p:cNvPr>
          <p:cNvCxnSpPr>
            <a:cxnSpLocks/>
          </p:cNvCxnSpPr>
          <p:nvPr userDrawn="1"/>
        </p:nvCxnSpPr>
        <p:spPr>
          <a:xfrm>
            <a:off x="2026394" y="3390251"/>
            <a:ext cx="2488798"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 Placeholder 9">
            <a:extLst>
              <a:ext uri="{FF2B5EF4-FFF2-40B4-BE49-F238E27FC236}">
                <a16:creationId xmlns:a16="http://schemas.microsoft.com/office/drawing/2014/main" id="{EFD56582-A2B3-4E2D-ADE9-2AF593800A02}"/>
              </a:ext>
            </a:extLst>
          </p:cNvPr>
          <p:cNvSpPr>
            <a:spLocks noGrp="1"/>
          </p:cNvSpPr>
          <p:nvPr>
            <p:ph type="body" sz="quarter" idx="16"/>
          </p:nvPr>
        </p:nvSpPr>
        <p:spPr>
          <a:xfrm>
            <a:off x="2026396" y="3543737"/>
            <a:ext cx="2132186" cy="514350"/>
          </a:xfrm>
        </p:spPr>
        <p:txBody>
          <a:bodyPr/>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5">
            <a:extLst>
              <a:ext uri="{FF2B5EF4-FFF2-40B4-BE49-F238E27FC236}">
                <a16:creationId xmlns:a16="http://schemas.microsoft.com/office/drawing/2014/main" id="{216E3042-5D0D-4546-9E83-B2276A5937D6}"/>
              </a:ext>
            </a:extLst>
          </p:cNvPr>
          <p:cNvSpPr>
            <a:spLocks noGrp="1"/>
          </p:cNvSpPr>
          <p:nvPr>
            <p:ph type="body" sz="quarter" idx="21"/>
          </p:nvPr>
        </p:nvSpPr>
        <p:spPr>
          <a:xfrm>
            <a:off x="1844675" y="1366965"/>
            <a:ext cx="7631113" cy="414337"/>
          </a:xfrm>
        </p:spPr>
        <p:txBody>
          <a:bodyPr/>
          <a:lstStyle>
            <a:lvl1pPr marL="0" indent="0">
              <a:buNone/>
              <a:defRPr sz="2000">
                <a:solidFill>
                  <a:srgbClr val="064F50"/>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sp>
        <p:nvSpPr>
          <p:cNvPr id="16" name="Title 1">
            <a:extLst>
              <a:ext uri="{FF2B5EF4-FFF2-40B4-BE49-F238E27FC236}">
                <a16:creationId xmlns:a16="http://schemas.microsoft.com/office/drawing/2014/main" id="{E9D6648E-A48A-4DDD-8876-6F197DFE2A5D}"/>
              </a:ext>
            </a:extLst>
          </p:cNvPr>
          <p:cNvSpPr>
            <a:spLocks noGrp="1"/>
          </p:cNvSpPr>
          <p:nvPr>
            <p:ph type="title"/>
          </p:nvPr>
        </p:nvSpPr>
        <p:spPr>
          <a:xfrm>
            <a:off x="1844675" y="395288"/>
            <a:ext cx="7631113" cy="846137"/>
          </a:xfrm>
        </p:spPr>
        <p:txBody>
          <a:bodyPr anchor="t"/>
          <a:lstStyle>
            <a:lvl1pPr>
              <a:defRPr sz="3000"/>
            </a:lvl1pPr>
          </a:lstStyle>
          <a:p>
            <a:r>
              <a:rPr lang="en-US"/>
              <a:t>Click to edit Master title style</a:t>
            </a:r>
            <a:endParaRPr lang="en-GB" dirty="0"/>
          </a:p>
        </p:txBody>
      </p:sp>
    </p:spTree>
    <p:extLst>
      <p:ext uri="{BB962C8B-B14F-4D97-AF65-F5344CB8AC3E}">
        <p14:creationId xmlns:p14="http://schemas.microsoft.com/office/powerpoint/2010/main" val="2312338720"/>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hree Stats White Burgundy Text">
    <p:bg>
      <p:bgPr>
        <a:solidFill>
          <a:srgbClr val="FFFFFF"/>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9A47007-C294-4143-ABFB-002F51A5AD96}"/>
              </a:ext>
            </a:extLst>
          </p:cNvPr>
          <p:cNvSpPr/>
          <p:nvPr userDrawn="1"/>
        </p:nvSpPr>
        <p:spPr>
          <a:xfrm>
            <a:off x="8113734" y="2180073"/>
            <a:ext cx="2852237" cy="229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295453" y="2275118"/>
            <a:ext cx="2488798" cy="1009257"/>
          </a:xfrm>
        </p:spPr>
        <p:txBody>
          <a:bodyPr anchor="b">
            <a:normAutofit/>
          </a:bodyPr>
          <a:lstStyle>
            <a:lvl1pPr marL="0" indent="0">
              <a:buNone/>
              <a:defRPr sz="6000">
                <a:solidFill>
                  <a:srgbClr val="8A1D4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4" name="Straight Connector 23">
            <a:extLst>
              <a:ext uri="{FF2B5EF4-FFF2-40B4-BE49-F238E27FC236}">
                <a16:creationId xmlns:a16="http://schemas.microsoft.com/office/drawing/2014/main" id="{15CD3DB8-E73C-49AE-9D2A-114EABDB3878}"/>
              </a:ext>
            </a:extLst>
          </p:cNvPr>
          <p:cNvCxnSpPr>
            <a:cxnSpLocks/>
          </p:cNvCxnSpPr>
          <p:nvPr userDrawn="1"/>
        </p:nvCxnSpPr>
        <p:spPr>
          <a:xfrm>
            <a:off x="8295453" y="3390251"/>
            <a:ext cx="2488798"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295455" y="3543737"/>
            <a:ext cx="2132186" cy="514350"/>
          </a:xfrm>
        </p:spPr>
        <p:txBody>
          <a:bodyPr/>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Rectangle 25">
            <a:extLst>
              <a:ext uri="{FF2B5EF4-FFF2-40B4-BE49-F238E27FC236}">
                <a16:creationId xmlns:a16="http://schemas.microsoft.com/office/drawing/2014/main" id="{8E911531-4611-4485-924E-FB4D2FED37B7}"/>
              </a:ext>
            </a:extLst>
          </p:cNvPr>
          <p:cNvSpPr/>
          <p:nvPr userDrawn="1"/>
        </p:nvSpPr>
        <p:spPr>
          <a:xfrm>
            <a:off x="4995345" y="2180073"/>
            <a:ext cx="2852237" cy="229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Placeholder 3">
            <a:extLst>
              <a:ext uri="{FF2B5EF4-FFF2-40B4-BE49-F238E27FC236}">
                <a16:creationId xmlns:a16="http://schemas.microsoft.com/office/drawing/2014/main" id="{E7602766-B2B1-43DA-95FC-580029E0AF1C}"/>
              </a:ext>
            </a:extLst>
          </p:cNvPr>
          <p:cNvSpPr>
            <a:spLocks noGrp="1"/>
          </p:cNvSpPr>
          <p:nvPr>
            <p:ph type="body" sz="half" idx="13" hasCustomPrompt="1"/>
          </p:nvPr>
        </p:nvSpPr>
        <p:spPr>
          <a:xfrm>
            <a:off x="5177064" y="2275118"/>
            <a:ext cx="2488798" cy="1009257"/>
          </a:xfrm>
        </p:spPr>
        <p:txBody>
          <a:bodyPr anchor="b">
            <a:normAutofit/>
          </a:bodyPr>
          <a:lstStyle>
            <a:lvl1pPr marL="0" indent="0">
              <a:buNone/>
              <a:defRPr sz="6000">
                <a:solidFill>
                  <a:srgbClr val="8A1D4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28" name="Straight Connector 27">
            <a:extLst>
              <a:ext uri="{FF2B5EF4-FFF2-40B4-BE49-F238E27FC236}">
                <a16:creationId xmlns:a16="http://schemas.microsoft.com/office/drawing/2014/main" id="{7AC87FDF-4A2B-4BC5-AC14-92C0D6488242}"/>
              </a:ext>
            </a:extLst>
          </p:cNvPr>
          <p:cNvCxnSpPr>
            <a:cxnSpLocks/>
          </p:cNvCxnSpPr>
          <p:nvPr userDrawn="1"/>
        </p:nvCxnSpPr>
        <p:spPr>
          <a:xfrm>
            <a:off x="5177064" y="3390251"/>
            <a:ext cx="2488798"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 Placeholder 9">
            <a:extLst>
              <a:ext uri="{FF2B5EF4-FFF2-40B4-BE49-F238E27FC236}">
                <a16:creationId xmlns:a16="http://schemas.microsoft.com/office/drawing/2014/main" id="{DB016C69-357D-4FF5-AF44-91DF377B5E48}"/>
              </a:ext>
            </a:extLst>
          </p:cNvPr>
          <p:cNvSpPr>
            <a:spLocks noGrp="1"/>
          </p:cNvSpPr>
          <p:nvPr>
            <p:ph type="body" sz="quarter" idx="14"/>
          </p:nvPr>
        </p:nvSpPr>
        <p:spPr>
          <a:xfrm>
            <a:off x="5177066" y="3543737"/>
            <a:ext cx="2132186" cy="514350"/>
          </a:xfrm>
        </p:spPr>
        <p:txBody>
          <a:bodyPr/>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Rectangle 29">
            <a:extLst>
              <a:ext uri="{FF2B5EF4-FFF2-40B4-BE49-F238E27FC236}">
                <a16:creationId xmlns:a16="http://schemas.microsoft.com/office/drawing/2014/main" id="{82AF27CE-DC37-4D00-894F-8A0A4CB5A0A0}"/>
              </a:ext>
            </a:extLst>
          </p:cNvPr>
          <p:cNvSpPr/>
          <p:nvPr userDrawn="1"/>
        </p:nvSpPr>
        <p:spPr>
          <a:xfrm>
            <a:off x="1844675" y="2180073"/>
            <a:ext cx="2852237" cy="229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
            <a:extLst>
              <a:ext uri="{FF2B5EF4-FFF2-40B4-BE49-F238E27FC236}">
                <a16:creationId xmlns:a16="http://schemas.microsoft.com/office/drawing/2014/main" id="{EF450B63-E506-4CC5-93DE-EB0194A41822}"/>
              </a:ext>
            </a:extLst>
          </p:cNvPr>
          <p:cNvSpPr>
            <a:spLocks noGrp="1"/>
          </p:cNvSpPr>
          <p:nvPr>
            <p:ph type="body" sz="half" idx="15" hasCustomPrompt="1"/>
          </p:nvPr>
        </p:nvSpPr>
        <p:spPr>
          <a:xfrm>
            <a:off x="2026394" y="2275118"/>
            <a:ext cx="2488798" cy="1009257"/>
          </a:xfrm>
        </p:spPr>
        <p:txBody>
          <a:bodyPr anchor="b">
            <a:normAutofit/>
          </a:bodyPr>
          <a:lstStyle>
            <a:lvl1pPr marL="0" indent="0">
              <a:buNone/>
              <a:defRPr sz="6000">
                <a:solidFill>
                  <a:srgbClr val="8A1D4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cxnSp>
        <p:nvCxnSpPr>
          <p:cNvPr id="32" name="Straight Connector 31">
            <a:extLst>
              <a:ext uri="{FF2B5EF4-FFF2-40B4-BE49-F238E27FC236}">
                <a16:creationId xmlns:a16="http://schemas.microsoft.com/office/drawing/2014/main" id="{2A55B1E3-B6D7-49F5-B04C-ACFE843FDF7E}"/>
              </a:ext>
            </a:extLst>
          </p:cNvPr>
          <p:cNvCxnSpPr>
            <a:cxnSpLocks/>
          </p:cNvCxnSpPr>
          <p:nvPr userDrawn="1"/>
        </p:nvCxnSpPr>
        <p:spPr>
          <a:xfrm>
            <a:off x="2026394" y="3390251"/>
            <a:ext cx="2488798"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 Placeholder 9">
            <a:extLst>
              <a:ext uri="{FF2B5EF4-FFF2-40B4-BE49-F238E27FC236}">
                <a16:creationId xmlns:a16="http://schemas.microsoft.com/office/drawing/2014/main" id="{EFD56582-A2B3-4E2D-ADE9-2AF593800A02}"/>
              </a:ext>
            </a:extLst>
          </p:cNvPr>
          <p:cNvSpPr>
            <a:spLocks noGrp="1"/>
          </p:cNvSpPr>
          <p:nvPr>
            <p:ph type="body" sz="quarter" idx="16"/>
          </p:nvPr>
        </p:nvSpPr>
        <p:spPr>
          <a:xfrm>
            <a:off x="2026396" y="3543737"/>
            <a:ext cx="2132186" cy="514350"/>
          </a:xfrm>
        </p:spPr>
        <p:txBody>
          <a:bodyPr/>
          <a:lstStyle>
            <a:lvl1pPr marL="0" indent="0">
              <a:lnSpc>
                <a:spcPct val="110000"/>
              </a:lnSpc>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5">
            <a:extLst>
              <a:ext uri="{FF2B5EF4-FFF2-40B4-BE49-F238E27FC236}">
                <a16:creationId xmlns:a16="http://schemas.microsoft.com/office/drawing/2014/main" id="{216E3042-5D0D-4546-9E83-B2276A5937D6}"/>
              </a:ext>
            </a:extLst>
          </p:cNvPr>
          <p:cNvSpPr>
            <a:spLocks noGrp="1"/>
          </p:cNvSpPr>
          <p:nvPr>
            <p:ph type="body" sz="quarter" idx="21"/>
          </p:nvPr>
        </p:nvSpPr>
        <p:spPr>
          <a:xfrm>
            <a:off x="1844675" y="1366965"/>
            <a:ext cx="7631113" cy="414337"/>
          </a:xfrm>
        </p:spPr>
        <p:txBody>
          <a:bodyPr/>
          <a:lstStyle>
            <a:lvl1pPr marL="0" indent="0">
              <a:buNone/>
              <a:defRPr sz="2000">
                <a:solidFill>
                  <a:srgbClr val="064F50"/>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sp>
        <p:nvSpPr>
          <p:cNvPr id="16" name="Title 1">
            <a:extLst>
              <a:ext uri="{FF2B5EF4-FFF2-40B4-BE49-F238E27FC236}">
                <a16:creationId xmlns:a16="http://schemas.microsoft.com/office/drawing/2014/main" id="{E9D6648E-A48A-4DDD-8876-6F197DFE2A5D}"/>
              </a:ext>
            </a:extLst>
          </p:cNvPr>
          <p:cNvSpPr>
            <a:spLocks noGrp="1"/>
          </p:cNvSpPr>
          <p:nvPr>
            <p:ph type="title"/>
          </p:nvPr>
        </p:nvSpPr>
        <p:spPr>
          <a:xfrm>
            <a:off x="1844675" y="395288"/>
            <a:ext cx="7631113" cy="846137"/>
          </a:xfrm>
        </p:spPr>
        <p:txBody>
          <a:bodyPr anchor="t"/>
          <a:lstStyle>
            <a:lvl1pPr>
              <a:defRPr sz="3000"/>
            </a:lvl1pPr>
          </a:lstStyle>
          <a:p>
            <a:r>
              <a:rPr lang="en-US"/>
              <a:t>Click to edit Master title style</a:t>
            </a:r>
            <a:endParaRPr lang="en-GB" dirty="0"/>
          </a:p>
        </p:txBody>
      </p:sp>
    </p:spTree>
    <p:extLst>
      <p:ext uri="{BB962C8B-B14F-4D97-AF65-F5344CB8AC3E}">
        <p14:creationId xmlns:p14="http://schemas.microsoft.com/office/powerpoint/2010/main" val="2925153395"/>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ext and Four Stats Two Rows Green on Tan">
    <p:bg>
      <p:bgPr>
        <a:solidFill>
          <a:srgbClr val="EAE8E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2AF27CE-DC37-4D00-894F-8A0A4CB5A0A0}"/>
              </a:ext>
            </a:extLst>
          </p:cNvPr>
          <p:cNvSpPr/>
          <p:nvPr userDrawn="1"/>
        </p:nvSpPr>
        <p:spPr>
          <a:xfrm>
            <a:off x="8400083" y="4224408"/>
            <a:ext cx="2852237" cy="1868248"/>
          </a:xfrm>
          <a:prstGeom prst="rect">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82AF27CE-DC37-4D00-894F-8A0A4CB5A0A0}"/>
              </a:ext>
            </a:extLst>
          </p:cNvPr>
          <p:cNvSpPr/>
          <p:nvPr userDrawn="1"/>
        </p:nvSpPr>
        <p:spPr>
          <a:xfrm>
            <a:off x="5356931" y="4227781"/>
            <a:ext cx="2852237" cy="1868248"/>
          </a:xfrm>
          <a:prstGeom prst="rect">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82AF27CE-DC37-4D00-894F-8A0A4CB5A0A0}"/>
              </a:ext>
            </a:extLst>
          </p:cNvPr>
          <p:cNvSpPr/>
          <p:nvPr userDrawn="1"/>
        </p:nvSpPr>
        <p:spPr>
          <a:xfrm>
            <a:off x="8400083" y="2234826"/>
            <a:ext cx="2852237" cy="1868248"/>
          </a:xfrm>
          <a:prstGeom prst="rect">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82AF27CE-DC37-4D00-894F-8A0A4CB5A0A0}"/>
              </a:ext>
            </a:extLst>
          </p:cNvPr>
          <p:cNvSpPr/>
          <p:nvPr userDrawn="1"/>
        </p:nvSpPr>
        <p:spPr>
          <a:xfrm>
            <a:off x="5356931" y="2238199"/>
            <a:ext cx="2852237" cy="1868248"/>
          </a:xfrm>
          <a:prstGeom prst="rect">
            <a:avLst/>
          </a:prstGeom>
          <a:solidFill>
            <a:srgbClr val="06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580840" y="2362249"/>
            <a:ext cx="2488798" cy="1009257"/>
          </a:xfrm>
        </p:spPr>
        <p:txBody>
          <a:bodyPr anchor="b">
            <a:normAutofit/>
          </a:bodyPr>
          <a:lstStyle>
            <a:lvl1pPr marL="0" indent="0">
              <a:buNone/>
              <a:defRPr sz="6000">
                <a:solidFill>
                  <a:srgbClr val="FFFFFF"/>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580842" y="3522471"/>
            <a:ext cx="2132186" cy="514350"/>
          </a:xfrm>
        </p:spPr>
        <p:txBody>
          <a:bodyPr/>
          <a:lstStyle>
            <a:lvl1pPr marL="0" indent="0">
              <a:lnSpc>
                <a:spcPct val="110000"/>
              </a:lnSpc>
              <a:buNone/>
              <a:defRPr sz="12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7" name="Text Placeholder 3">
            <a:extLst>
              <a:ext uri="{FF2B5EF4-FFF2-40B4-BE49-F238E27FC236}">
                <a16:creationId xmlns:a16="http://schemas.microsoft.com/office/drawing/2014/main" id="{E7602766-B2B1-43DA-95FC-580029E0AF1C}"/>
              </a:ext>
            </a:extLst>
          </p:cNvPr>
          <p:cNvSpPr>
            <a:spLocks noGrp="1"/>
          </p:cNvSpPr>
          <p:nvPr>
            <p:ph type="body" sz="half" idx="13" hasCustomPrompt="1"/>
          </p:nvPr>
        </p:nvSpPr>
        <p:spPr>
          <a:xfrm>
            <a:off x="5538651" y="2362249"/>
            <a:ext cx="2488798" cy="1009257"/>
          </a:xfrm>
        </p:spPr>
        <p:txBody>
          <a:bodyPr anchor="b">
            <a:normAutofit/>
          </a:bodyPr>
          <a:lstStyle>
            <a:lvl1pPr marL="0" indent="0">
              <a:buNone/>
              <a:defRPr sz="6000">
                <a:solidFill>
                  <a:srgbClr val="FFFFFF"/>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29" name="Text Placeholder 9">
            <a:extLst>
              <a:ext uri="{FF2B5EF4-FFF2-40B4-BE49-F238E27FC236}">
                <a16:creationId xmlns:a16="http://schemas.microsoft.com/office/drawing/2014/main" id="{DB016C69-357D-4FF5-AF44-91DF377B5E48}"/>
              </a:ext>
            </a:extLst>
          </p:cNvPr>
          <p:cNvSpPr>
            <a:spLocks noGrp="1"/>
          </p:cNvSpPr>
          <p:nvPr>
            <p:ph type="body" sz="quarter" idx="14"/>
          </p:nvPr>
        </p:nvSpPr>
        <p:spPr>
          <a:xfrm>
            <a:off x="5538653" y="3522471"/>
            <a:ext cx="2132186" cy="514350"/>
          </a:xfrm>
        </p:spPr>
        <p:txBody>
          <a:bodyPr/>
          <a:lstStyle>
            <a:lvl1pPr marL="0" indent="0">
              <a:lnSpc>
                <a:spcPct val="110000"/>
              </a:lnSpc>
              <a:buNone/>
              <a:defRPr sz="12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3" name="Text Placeholder 9">
            <a:extLst>
              <a:ext uri="{FF2B5EF4-FFF2-40B4-BE49-F238E27FC236}">
                <a16:creationId xmlns:a16="http://schemas.microsoft.com/office/drawing/2014/main" id="{EFD56582-A2B3-4E2D-ADE9-2AF593800A02}"/>
              </a:ext>
            </a:extLst>
          </p:cNvPr>
          <p:cNvSpPr>
            <a:spLocks noGrp="1"/>
          </p:cNvSpPr>
          <p:nvPr>
            <p:ph type="body" sz="quarter" idx="16"/>
          </p:nvPr>
        </p:nvSpPr>
        <p:spPr>
          <a:xfrm>
            <a:off x="1844675" y="2285999"/>
            <a:ext cx="2992438" cy="3804087"/>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3">
            <a:extLst>
              <a:ext uri="{FF2B5EF4-FFF2-40B4-BE49-F238E27FC236}">
                <a16:creationId xmlns:a16="http://schemas.microsoft.com/office/drawing/2014/main" id="{E0EB0AE9-9E03-440F-8354-6A9283F9E77F}"/>
              </a:ext>
            </a:extLst>
          </p:cNvPr>
          <p:cNvSpPr>
            <a:spLocks noGrp="1"/>
          </p:cNvSpPr>
          <p:nvPr>
            <p:ph type="body" sz="half" idx="17" hasCustomPrompt="1"/>
          </p:nvPr>
        </p:nvSpPr>
        <p:spPr>
          <a:xfrm>
            <a:off x="8580840" y="4351717"/>
            <a:ext cx="2488798" cy="1009257"/>
          </a:xfrm>
        </p:spPr>
        <p:txBody>
          <a:bodyPr anchor="b">
            <a:normAutofit/>
          </a:bodyPr>
          <a:lstStyle>
            <a:lvl1pPr marL="0" indent="0">
              <a:buNone/>
              <a:defRPr sz="6000">
                <a:solidFill>
                  <a:srgbClr val="FFFFFF"/>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18" name="Text Placeholder 9">
            <a:extLst>
              <a:ext uri="{FF2B5EF4-FFF2-40B4-BE49-F238E27FC236}">
                <a16:creationId xmlns:a16="http://schemas.microsoft.com/office/drawing/2014/main" id="{047915FD-A2C4-40D7-9D52-C0B933EAAD63}"/>
              </a:ext>
            </a:extLst>
          </p:cNvPr>
          <p:cNvSpPr>
            <a:spLocks noGrp="1"/>
          </p:cNvSpPr>
          <p:nvPr>
            <p:ph type="body" sz="quarter" idx="18"/>
          </p:nvPr>
        </p:nvSpPr>
        <p:spPr>
          <a:xfrm>
            <a:off x="8580842" y="5511939"/>
            <a:ext cx="2132186" cy="514350"/>
          </a:xfrm>
        </p:spPr>
        <p:txBody>
          <a:bodyPr/>
          <a:lstStyle>
            <a:lvl1pPr marL="0" indent="0">
              <a:lnSpc>
                <a:spcPct val="110000"/>
              </a:lnSpc>
              <a:buNone/>
              <a:defRPr sz="12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Text Placeholder 3">
            <a:extLst>
              <a:ext uri="{FF2B5EF4-FFF2-40B4-BE49-F238E27FC236}">
                <a16:creationId xmlns:a16="http://schemas.microsoft.com/office/drawing/2014/main" id="{21CD8504-7247-4C59-A8AF-A90D2CECC3BA}"/>
              </a:ext>
            </a:extLst>
          </p:cNvPr>
          <p:cNvSpPr>
            <a:spLocks noGrp="1"/>
          </p:cNvSpPr>
          <p:nvPr>
            <p:ph type="body" sz="half" idx="19" hasCustomPrompt="1"/>
          </p:nvPr>
        </p:nvSpPr>
        <p:spPr>
          <a:xfrm>
            <a:off x="5538651" y="4351717"/>
            <a:ext cx="2488798" cy="1009257"/>
          </a:xfrm>
        </p:spPr>
        <p:txBody>
          <a:bodyPr anchor="b">
            <a:normAutofit/>
          </a:bodyPr>
          <a:lstStyle>
            <a:lvl1pPr marL="0" indent="0">
              <a:buNone/>
              <a:defRPr sz="6000">
                <a:solidFill>
                  <a:srgbClr val="FFFFFF"/>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34" name="Text Placeholder 9">
            <a:extLst>
              <a:ext uri="{FF2B5EF4-FFF2-40B4-BE49-F238E27FC236}">
                <a16:creationId xmlns:a16="http://schemas.microsoft.com/office/drawing/2014/main" id="{946A180B-5FB9-4EFA-8636-FA823F7114F4}"/>
              </a:ext>
            </a:extLst>
          </p:cNvPr>
          <p:cNvSpPr>
            <a:spLocks noGrp="1"/>
          </p:cNvSpPr>
          <p:nvPr>
            <p:ph type="body" sz="quarter" idx="20"/>
          </p:nvPr>
        </p:nvSpPr>
        <p:spPr>
          <a:xfrm>
            <a:off x="5538653" y="5511939"/>
            <a:ext cx="2132186" cy="514350"/>
          </a:xfrm>
        </p:spPr>
        <p:txBody>
          <a:bodyPr/>
          <a:lstStyle>
            <a:lvl1pPr marL="0" indent="0">
              <a:lnSpc>
                <a:spcPct val="110000"/>
              </a:lnSpc>
              <a:buNone/>
              <a:defRPr sz="12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35" name="Straight Connector 34">
            <a:extLst>
              <a:ext uri="{FF2B5EF4-FFF2-40B4-BE49-F238E27FC236}">
                <a16:creationId xmlns:a16="http://schemas.microsoft.com/office/drawing/2014/main" id="{DD81F1FC-B79C-4034-A756-A3F5210043AD}"/>
              </a:ext>
            </a:extLst>
          </p:cNvPr>
          <p:cNvCxnSpPr>
            <a:cxnSpLocks/>
          </p:cNvCxnSpPr>
          <p:nvPr userDrawn="1"/>
        </p:nvCxnSpPr>
        <p:spPr>
          <a:xfrm>
            <a:off x="8580840" y="3380268"/>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3E28F24-F7CF-4FC6-9D37-A0B76D26AA69}"/>
              </a:ext>
            </a:extLst>
          </p:cNvPr>
          <p:cNvCxnSpPr>
            <a:cxnSpLocks/>
          </p:cNvCxnSpPr>
          <p:nvPr userDrawn="1"/>
        </p:nvCxnSpPr>
        <p:spPr>
          <a:xfrm>
            <a:off x="5538651" y="3380268"/>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152459F-0897-40C7-9874-F46CB0F7F22B}"/>
              </a:ext>
            </a:extLst>
          </p:cNvPr>
          <p:cNvCxnSpPr>
            <a:cxnSpLocks/>
          </p:cNvCxnSpPr>
          <p:nvPr userDrawn="1"/>
        </p:nvCxnSpPr>
        <p:spPr>
          <a:xfrm>
            <a:off x="8580840" y="5369721"/>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FF0403C-463E-40E0-B8FB-5E3CFEF7A0E0}"/>
              </a:ext>
            </a:extLst>
          </p:cNvPr>
          <p:cNvCxnSpPr>
            <a:cxnSpLocks/>
          </p:cNvCxnSpPr>
          <p:nvPr userDrawn="1"/>
        </p:nvCxnSpPr>
        <p:spPr>
          <a:xfrm>
            <a:off x="5538651" y="5369721"/>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70FEA6FC-53D3-42E3-B795-32BD9D2F0BF5}"/>
              </a:ext>
            </a:extLst>
          </p:cNvPr>
          <p:cNvSpPr>
            <a:spLocks noGrp="1"/>
          </p:cNvSpPr>
          <p:nvPr>
            <p:ph type="body" sz="quarter" idx="21"/>
          </p:nvPr>
        </p:nvSpPr>
        <p:spPr>
          <a:xfrm>
            <a:off x="1844675" y="1366965"/>
            <a:ext cx="7631113" cy="414337"/>
          </a:xfrm>
        </p:spPr>
        <p:txBody>
          <a:bodyPr/>
          <a:lstStyle>
            <a:lvl1pPr marL="0" indent="0">
              <a:buNone/>
              <a:defRPr sz="2000">
                <a:solidFill>
                  <a:srgbClr val="064F50"/>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sp>
        <p:nvSpPr>
          <p:cNvPr id="19" name="Title 1">
            <a:extLst>
              <a:ext uri="{FF2B5EF4-FFF2-40B4-BE49-F238E27FC236}">
                <a16:creationId xmlns:a16="http://schemas.microsoft.com/office/drawing/2014/main" id="{E457013B-10B7-4C34-881A-E65A9F963918}"/>
              </a:ext>
            </a:extLst>
          </p:cNvPr>
          <p:cNvSpPr>
            <a:spLocks noGrp="1"/>
          </p:cNvSpPr>
          <p:nvPr>
            <p:ph type="title"/>
          </p:nvPr>
        </p:nvSpPr>
        <p:spPr>
          <a:xfrm>
            <a:off x="1844675" y="395288"/>
            <a:ext cx="7631113" cy="846137"/>
          </a:xfrm>
        </p:spPr>
        <p:txBody>
          <a:bodyPr anchor="t"/>
          <a:lstStyle>
            <a:lvl1pPr>
              <a:defRPr sz="3000"/>
            </a:lvl1pPr>
          </a:lstStyle>
          <a:p>
            <a:r>
              <a:rPr lang="en-US"/>
              <a:t>Click to edit Master title style</a:t>
            </a:r>
            <a:endParaRPr lang="en-GB" dirty="0"/>
          </a:p>
        </p:txBody>
      </p:sp>
    </p:spTree>
    <p:extLst>
      <p:ext uri="{BB962C8B-B14F-4D97-AF65-F5344CB8AC3E}">
        <p14:creationId xmlns:p14="http://schemas.microsoft.com/office/powerpoint/2010/main" val="1814413632"/>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ext and Four Stats Two Rows Tan">
    <p:bg>
      <p:bgPr>
        <a:solidFill>
          <a:srgbClr val="EAE8E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2AF27CE-DC37-4D00-894F-8A0A4CB5A0A0}"/>
              </a:ext>
            </a:extLst>
          </p:cNvPr>
          <p:cNvSpPr/>
          <p:nvPr userDrawn="1"/>
        </p:nvSpPr>
        <p:spPr>
          <a:xfrm>
            <a:off x="8400083" y="4224408"/>
            <a:ext cx="2852237" cy="1868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82AF27CE-DC37-4D00-894F-8A0A4CB5A0A0}"/>
              </a:ext>
            </a:extLst>
          </p:cNvPr>
          <p:cNvSpPr/>
          <p:nvPr userDrawn="1"/>
        </p:nvSpPr>
        <p:spPr>
          <a:xfrm>
            <a:off x="5356931" y="4227781"/>
            <a:ext cx="2852237" cy="1868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82AF27CE-DC37-4D00-894F-8A0A4CB5A0A0}"/>
              </a:ext>
            </a:extLst>
          </p:cNvPr>
          <p:cNvSpPr/>
          <p:nvPr userDrawn="1"/>
        </p:nvSpPr>
        <p:spPr>
          <a:xfrm>
            <a:off x="8400083" y="2234826"/>
            <a:ext cx="2852237" cy="1868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82AF27CE-DC37-4D00-894F-8A0A4CB5A0A0}"/>
              </a:ext>
            </a:extLst>
          </p:cNvPr>
          <p:cNvSpPr/>
          <p:nvPr userDrawn="1"/>
        </p:nvSpPr>
        <p:spPr>
          <a:xfrm>
            <a:off x="5356931" y="2238199"/>
            <a:ext cx="2852237" cy="1868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580840" y="2362249"/>
            <a:ext cx="2488798" cy="1009257"/>
          </a:xfrm>
        </p:spPr>
        <p:txBody>
          <a:bodyPr anchor="b">
            <a:normAutofit/>
          </a:bodyPr>
          <a:lstStyle>
            <a:lvl1pPr marL="0" indent="0">
              <a:buNone/>
              <a:defRPr sz="60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580842" y="3522471"/>
            <a:ext cx="2132186" cy="514350"/>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7" name="Text Placeholder 3">
            <a:extLst>
              <a:ext uri="{FF2B5EF4-FFF2-40B4-BE49-F238E27FC236}">
                <a16:creationId xmlns:a16="http://schemas.microsoft.com/office/drawing/2014/main" id="{E7602766-B2B1-43DA-95FC-580029E0AF1C}"/>
              </a:ext>
            </a:extLst>
          </p:cNvPr>
          <p:cNvSpPr>
            <a:spLocks noGrp="1"/>
          </p:cNvSpPr>
          <p:nvPr>
            <p:ph type="body" sz="half" idx="13" hasCustomPrompt="1"/>
          </p:nvPr>
        </p:nvSpPr>
        <p:spPr>
          <a:xfrm>
            <a:off x="5538651" y="2362249"/>
            <a:ext cx="2488798" cy="1009257"/>
          </a:xfrm>
        </p:spPr>
        <p:txBody>
          <a:bodyPr anchor="b">
            <a:normAutofit/>
          </a:bodyPr>
          <a:lstStyle>
            <a:lvl1pPr marL="0" indent="0">
              <a:buNone/>
              <a:defRPr sz="60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29" name="Text Placeholder 9">
            <a:extLst>
              <a:ext uri="{FF2B5EF4-FFF2-40B4-BE49-F238E27FC236}">
                <a16:creationId xmlns:a16="http://schemas.microsoft.com/office/drawing/2014/main" id="{DB016C69-357D-4FF5-AF44-91DF377B5E48}"/>
              </a:ext>
            </a:extLst>
          </p:cNvPr>
          <p:cNvSpPr>
            <a:spLocks noGrp="1"/>
          </p:cNvSpPr>
          <p:nvPr>
            <p:ph type="body" sz="quarter" idx="14"/>
          </p:nvPr>
        </p:nvSpPr>
        <p:spPr>
          <a:xfrm>
            <a:off x="5538653" y="3522471"/>
            <a:ext cx="2132186" cy="514350"/>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3" name="Text Placeholder 9">
            <a:extLst>
              <a:ext uri="{FF2B5EF4-FFF2-40B4-BE49-F238E27FC236}">
                <a16:creationId xmlns:a16="http://schemas.microsoft.com/office/drawing/2014/main" id="{EFD56582-A2B3-4E2D-ADE9-2AF593800A02}"/>
              </a:ext>
            </a:extLst>
          </p:cNvPr>
          <p:cNvSpPr>
            <a:spLocks noGrp="1"/>
          </p:cNvSpPr>
          <p:nvPr>
            <p:ph type="body" sz="quarter" idx="16"/>
          </p:nvPr>
        </p:nvSpPr>
        <p:spPr>
          <a:xfrm>
            <a:off x="1844675" y="2285999"/>
            <a:ext cx="2992438" cy="3804087"/>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3">
            <a:extLst>
              <a:ext uri="{FF2B5EF4-FFF2-40B4-BE49-F238E27FC236}">
                <a16:creationId xmlns:a16="http://schemas.microsoft.com/office/drawing/2014/main" id="{E0EB0AE9-9E03-440F-8354-6A9283F9E77F}"/>
              </a:ext>
            </a:extLst>
          </p:cNvPr>
          <p:cNvSpPr>
            <a:spLocks noGrp="1"/>
          </p:cNvSpPr>
          <p:nvPr>
            <p:ph type="body" sz="half" idx="17" hasCustomPrompt="1"/>
          </p:nvPr>
        </p:nvSpPr>
        <p:spPr>
          <a:xfrm>
            <a:off x="8580840" y="4351717"/>
            <a:ext cx="2488798" cy="1009257"/>
          </a:xfrm>
        </p:spPr>
        <p:txBody>
          <a:bodyPr anchor="b">
            <a:normAutofit/>
          </a:bodyPr>
          <a:lstStyle>
            <a:lvl1pPr marL="0" indent="0">
              <a:buNone/>
              <a:defRPr sz="60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18" name="Text Placeholder 9">
            <a:extLst>
              <a:ext uri="{FF2B5EF4-FFF2-40B4-BE49-F238E27FC236}">
                <a16:creationId xmlns:a16="http://schemas.microsoft.com/office/drawing/2014/main" id="{047915FD-A2C4-40D7-9D52-C0B933EAAD63}"/>
              </a:ext>
            </a:extLst>
          </p:cNvPr>
          <p:cNvSpPr>
            <a:spLocks noGrp="1"/>
          </p:cNvSpPr>
          <p:nvPr>
            <p:ph type="body" sz="quarter" idx="18"/>
          </p:nvPr>
        </p:nvSpPr>
        <p:spPr>
          <a:xfrm>
            <a:off x="8580842" y="5511939"/>
            <a:ext cx="2132186" cy="514350"/>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Text Placeholder 3">
            <a:extLst>
              <a:ext uri="{FF2B5EF4-FFF2-40B4-BE49-F238E27FC236}">
                <a16:creationId xmlns:a16="http://schemas.microsoft.com/office/drawing/2014/main" id="{21CD8504-7247-4C59-A8AF-A90D2CECC3BA}"/>
              </a:ext>
            </a:extLst>
          </p:cNvPr>
          <p:cNvSpPr>
            <a:spLocks noGrp="1"/>
          </p:cNvSpPr>
          <p:nvPr>
            <p:ph type="body" sz="half" idx="19" hasCustomPrompt="1"/>
          </p:nvPr>
        </p:nvSpPr>
        <p:spPr>
          <a:xfrm>
            <a:off x="5538651" y="4351717"/>
            <a:ext cx="2488798" cy="1009257"/>
          </a:xfrm>
        </p:spPr>
        <p:txBody>
          <a:bodyPr anchor="b">
            <a:normAutofit/>
          </a:bodyPr>
          <a:lstStyle>
            <a:lvl1pPr marL="0" indent="0">
              <a:buNone/>
              <a:defRPr sz="60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34" name="Text Placeholder 9">
            <a:extLst>
              <a:ext uri="{FF2B5EF4-FFF2-40B4-BE49-F238E27FC236}">
                <a16:creationId xmlns:a16="http://schemas.microsoft.com/office/drawing/2014/main" id="{946A180B-5FB9-4EFA-8636-FA823F7114F4}"/>
              </a:ext>
            </a:extLst>
          </p:cNvPr>
          <p:cNvSpPr>
            <a:spLocks noGrp="1"/>
          </p:cNvSpPr>
          <p:nvPr>
            <p:ph type="body" sz="quarter" idx="20"/>
          </p:nvPr>
        </p:nvSpPr>
        <p:spPr>
          <a:xfrm>
            <a:off x="5538653" y="5511939"/>
            <a:ext cx="2132186" cy="514350"/>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35" name="Straight Connector 34">
            <a:extLst>
              <a:ext uri="{FF2B5EF4-FFF2-40B4-BE49-F238E27FC236}">
                <a16:creationId xmlns:a16="http://schemas.microsoft.com/office/drawing/2014/main" id="{DD81F1FC-B79C-4034-A756-A3F5210043AD}"/>
              </a:ext>
            </a:extLst>
          </p:cNvPr>
          <p:cNvCxnSpPr>
            <a:cxnSpLocks/>
          </p:cNvCxnSpPr>
          <p:nvPr userDrawn="1"/>
        </p:nvCxnSpPr>
        <p:spPr>
          <a:xfrm>
            <a:off x="8580840" y="3380268"/>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3E28F24-F7CF-4FC6-9D37-A0B76D26AA69}"/>
              </a:ext>
            </a:extLst>
          </p:cNvPr>
          <p:cNvCxnSpPr>
            <a:cxnSpLocks/>
          </p:cNvCxnSpPr>
          <p:nvPr userDrawn="1"/>
        </p:nvCxnSpPr>
        <p:spPr>
          <a:xfrm>
            <a:off x="5538651" y="3380268"/>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152459F-0897-40C7-9874-F46CB0F7F22B}"/>
              </a:ext>
            </a:extLst>
          </p:cNvPr>
          <p:cNvCxnSpPr>
            <a:cxnSpLocks/>
          </p:cNvCxnSpPr>
          <p:nvPr userDrawn="1"/>
        </p:nvCxnSpPr>
        <p:spPr>
          <a:xfrm>
            <a:off x="8580840" y="5369729"/>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FF0403C-463E-40E0-B8FB-5E3CFEF7A0E0}"/>
              </a:ext>
            </a:extLst>
          </p:cNvPr>
          <p:cNvCxnSpPr>
            <a:cxnSpLocks/>
          </p:cNvCxnSpPr>
          <p:nvPr userDrawn="1"/>
        </p:nvCxnSpPr>
        <p:spPr>
          <a:xfrm>
            <a:off x="5538651" y="5369729"/>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70FEA6FC-53D3-42E3-B795-32BD9D2F0BF5}"/>
              </a:ext>
            </a:extLst>
          </p:cNvPr>
          <p:cNvSpPr>
            <a:spLocks noGrp="1"/>
          </p:cNvSpPr>
          <p:nvPr>
            <p:ph type="body" sz="quarter" idx="21"/>
          </p:nvPr>
        </p:nvSpPr>
        <p:spPr>
          <a:xfrm>
            <a:off x="1844675" y="1366965"/>
            <a:ext cx="7631113" cy="414337"/>
          </a:xfrm>
        </p:spPr>
        <p:txBody>
          <a:bodyPr/>
          <a:lstStyle>
            <a:lvl1pPr marL="0" indent="0">
              <a:buNone/>
              <a:defRPr sz="2000">
                <a:solidFill>
                  <a:srgbClr val="064F50"/>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sp>
        <p:nvSpPr>
          <p:cNvPr id="19" name="Title 1">
            <a:extLst>
              <a:ext uri="{FF2B5EF4-FFF2-40B4-BE49-F238E27FC236}">
                <a16:creationId xmlns:a16="http://schemas.microsoft.com/office/drawing/2014/main" id="{E457013B-10B7-4C34-881A-E65A9F963918}"/>
              </a:ext>
            </a:extLst>
          </p:cNvPr>
          <p:cNvSpPr>
            <a:spLocks noGrp="1"/>
          </p:cNvSpPr>
          <p:nvPr>
            <p:ph type="title"/>
          </p:nvPr>
        </p:nvSpPr>
        <p:spPr>
          <a:xfrm>
            <a:off x="1844675" y="395288"/>
            <a:ext cx="7631113" cy="846137"/>
          </a:xfrm>
        </p:spPr>
        <p:txBody>
          <a:bodyPr anchor="t"/>
          <a:lstStyle>
            <a:lvl1pPr>
              <a:defRPr sz="3000"/>
            </a:lvl1pPr>
          </a:lstStyle>
          <a:p>
            <a:r>
              <a:rPr lang="en-US"/>
              <a:t>Click to edit Master title style</a:t>
            </a:r>
            <a:endParaRPr lang="en-GB" dirty="0"/>
          </a:p>
        </p:txBody>
      </p:sp>
    </p:spTree>
    <p:extLst>
      <p:ext uri="{BB962C8B-B14F-4D97-AF65-F5344CB8AC3E}">
        <p14:creationId xmlns:p14="http://schemas.microsoft.com/office/powerpoint/2010/main" val="394165935"/>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ext and Four Stats Two Rows White Green Text">
    <p:spTree>
      <p:nvGrpSpPr>
        <p:cNvPr id="1" name=""/>
        <p:cNvGrpSpPr/>
        <p:nvPr/>
      </p:nvGrpSpPr>
      <p:grpSpPr>
        <a:xfrm>
          <a:off x="0" y="0"/>
          <a:ext cx="0" cy="0"/>
          <a:chOff x="0" y="0"/>
          <a:chExt cx="0" cy="0"/>
        </a:xfrm>
      </p:grpSpPr>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580840" y="2287818"/>
            <a:ext cx="2488798" cy="1009257"/>
          </a:xfrm>
        </p:spPr>
        <p:txBody>
          <a:bodyPr anchor="b">
            <a:normAutofit/>
          </a:bodyPr>
          <a:lstStyle>
            <a:lvl1pPr marL="0" indent="0">
              <a:buNone/>
              <a:defRPr sz="60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580842" y="3543737"/>
            <a:ext cx="2132186" cy="514350"/>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7" name="Text Placeholder 3">
            <a:extLst>
              <a:ext uri="{FF2B5EF4-FFF2-40B4-BE49-F238E27FC236}">
                <a16:creationId xmlns:a16="http://schemas.microsoft.com/office/drawing/2014/main" id="{E7602766-B2B1-43DA-95FC-580029E0AF1C}"/>
              </a:ext>
            </a:extLst>
          </p:cNvPr>
          <p:cNvSpPr>
            <a:spLocks noGrp="1"/>
          </p:cNvSpPr>
          <p:nvPr>
            <p:ph type="body" sz="half" idx="13" hasCustomPrompt="1"/>
          </p:nvPr>
        </p:nvSpPr>
        <p:spPr>
          <a:xfrm>
            <a:off x="5538651" y="2287818"/>
            <a:ext cx="2488798" cy="1009257"/>
          </a:xfrm>
        </p:spPr>
        <p:txBody>
          <a:bodyPr anchor="b">
            <a:normAutofit/>
          </a:bodyPr>
          <a:lstStyle>
            <a:lvl1pPr marL="0" indent="0">
              <a:buNone/>
              <a:defRPr sz="60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29" name="Text Placeholder 9">
            <a:extLst>
              <a:ext uri="{FF2B5EF4-FFF2-40B4-BE49-F238E27FC236}">
                <a16:creationId xmlns:a16="http://schemas.microsoft.com/office/drawing/2014/main" id="{DB016C69-357D-4FF5-AF44-91DF377B5E48}"/>
              </a:ext>
            </a:extLst>
          </p:cNvPr>
          <p:cNvSpPr>
            <a:spLocks noGrp="1"/>
          </p:cNvSpPr>
          <p:nvPr>
            <p:ph type="body" sz="quarter" idx="14"/>
          </p:nvPr>
        </p:nvSpPr>
        <p:spPr>
          <a:xfrm>
            <a:off x="5538653" y="3543737"/>
            <a:ext cx="2132186" cy="514350"/>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3" name="Text Placeholder 9">
            <a:extLst>
              <a:ext uri="{FF2B5EF4-FFF2-40B4-BE49-F238E27FC236}">
                <a16:creationId xmlns:a16="http://schemas.microsoft.com/office/drawing/2014/main" id="{EFD56582-A2B3-4E2D-ADE9-2AF593800A02}"/>
              </a:ext>
            </a:extLst>
          </p:cNvPr>
          <p:cNvSpPr>
            <a:spLocks noGrp="1"/>
          </p:cNvSpPr>
          <p:nvPr>
            <p:ph type="body" sz="quarter" idx="16"/>
          </p:nvPr>
        </p:nvSpPr>
        <p:spPr>
          <a:xfrm>
            <a:off x="1844675" y="2285999"/>
            <a:ext cx="2992438" cy="3804087"/>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3">
            <a:extLst>
              <a:ext uri="{FF2B5EF4-FFF2-40B4-BE49-F238E27FC236}">
                <a16:creationId xmlns:a16="http://schemas.microsoft.com/office/drawing/2014/main" id="{E0EB0AE9-9E03-440F-8354-6A9283F9E77F}"/>
              </a:ext>
            </a:extLst>
          </p:cNvPr>
          <p:cNvSpPr>
            <a:spLocks noGrp="1"/>
          </p:cNvSpPr>
          <p:nvPr>
            <p:ph type="body" sz="half" idx="17" hasCustomPrompt="1"/>
          </p:nvPr>
        </p:nvSpPr>
        <p:spPr>
          <a:xfrm>
            <a:off x="8580840" y="4319818"/>
            <a:ext cx="2488798" cy="1009257"/>
          </a:xfrm>
        </p:spPr>
        <p:txBody>
          <a:bodyPr anchor="b">
            <a:normAutofit/>
          </a:bodyPr>
          <a:lstStyle>
            <a:lvl1pPr marL="0" indent="0">
              <a:buNone/>
              <a:defRPr sz="60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18" name="Text Placeholder 9">
            <a:extLst>
              <a:ext uri="{FF2B5EF4-FFF2-40B4-BE49-F238E27FC236}">
                <a16:creationId xmlns:a16="http://schemas.microsoft.com/office/drawing/2014/main" id="{047915FD-A2C4-40D7-9D52-C0B933EAAD63}"/>
              </a:ext>
            </a:extLst>
          </p:cNvPr>
          <p:cNvSpPr>
            <a:spLocks noGrp="1"/>
          </p:cNvSpPr>
          <p:nvPr>
            <p:ph type="body" sz="quarter" idx="18"/>
          </p:nvPr>
        </p:nvSpPr>
        <p:spPr>
          <a:xfrm>
            <a:off x="8580842" y="5575737"/>
            <a:ext cx="2132186" cy="514350"/>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Text Placeholder 3">
            <a:extLst>
              <a:ext uri="{FF2B5EF4-FFF2-40B4-BE49-F238E27FC236}">
                <a16:creationId xmlns:a16="http://schemas.microsoft.com/office/drawing/2014/main" id="{21CD8504-7247-4C59-A8AF-A90D2CECC3BA}"/>
              </a:ext>
            </a:extLst>
          </p:cNvPr>
          <p:cNvSpPr>
            <a:spLocks noGrp="1"/>
          </p:cNvSpPr>
          <p:nvPr>
            <p:ph type="body" sz="half" idx="19" hasCustomPrompt="1"/>
          </p:nvPr>
        </p:nvSpPr>
        <p:spPr>
          <a:xfrm>
            <a:off x="5538651" y="4319818"/>
            <a:ext cx="2488798" cy="1009257"/>
          </a:xfrm>
        </p:spPr>
        <p:txBody>
          <a:bodyPr anchor="b">
            <a:normAutofit/>
          </a:bodyPr>
          <a:lstStyle>
            <a:lvl1pPr marL="0" indent="0">
              <a:buNone/>
              <a:defRPr sz="6000">
                <a:solidFill>
                  <a:srgbClr val="064F5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34" name="Text Placeholder 9">
            <a:extLst>
              <a:ext uri="{FF2B5EF4-FFF2-40B4-BE49-F238E27FC236}">
                <a16:creationId xmlns:a16="http://schemas.microsoft.com/office/drawing/2014/main" id="{946A180B-5FB9-4EFA-8636-FA823F7114F4}"/>
              </a:ext>
            </a:extLst>
          </p:cNvPr>
          <p:cNvSpPr>
            <a:spLocks noGrp="1"/>
          </p:cNvSpPr>
          <p:nvPr>
            <p:ph type="body" sz="quarter" idx="20"/>
          </p:nvPr>
        </p:nvSpPr>
        <p:spPr>
          <a:xfrm>
            <a:off x="5538653" y="5575737"/>
            <a:ext cx="2132186" cy="514350"/>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35" name="Straight Connector 34">
            <a:extLst>
              <a:ext uri="{FF2B5EF4-FFF2-40B4-BE49-F238E27FC236}">
                <a16:creationId xmlns:a16="http://schemas.microsoft.com/office/drawing/2014/main" id="{DD81F1FC-B79C-4034-A756-A3F5210043AD}"/>
              </a:ext>
            </a:extLst>
          </p:cNvPr>
          <p:cNvCxnSpPr>
            <a:cxnSpLocks/>
          </p:cNvCxnSpPr>
          <p:nvPr userDrawn="1"/>
        </p:nvCxnSpPr>
        <p:spPr>
          <a:xfrm>
            <a:off x="8580840" y="3316463"/>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3E28F24-F7CF-4FC6-9D37-A0B76D26AA69}"/>
              </a:ext>
            </a:extLst>
          </p:cNvPr>
          <p:cNvCxnSpPr>
            <a:cxnSpLocks/>
          </p:cNvCxnSpPr>
          <p:nvPr userDrawn="1"/>
        </p:nvCxnSpPr>
        <p:spPr>
          <a:xfrm>
            <a:off x="5538651" y="3316463"/>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152459F-0897-40C7-9874-F46CB0F7F22B}"/>
              </a:ext>
            </a:extLst>
          </p:cNvPr>
          <p:cNvCxnSpPr>
            <a:cxnSpLocks/>
          </p:cNvCxnSpPr>
          <p:nvPr userDrawn="1"/>
        </p:nvCxnSpPr>
        <p:spPr>
          <a:xfrm>
            <a:off x="8580840" y="5337822"/>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FF0403C-463E-40E0-B8FB-5E3CFEF7A0E0}"/>
              </a:ext>
            </a:extLst>
          </p:cNvPr>
          <p:cNvCxnSpPr>
            <a:cxnSpLocks/>
          </p:cNvCxnSpPr>
          <p:nvPr userDrawn="1"/>
        </p:nvCxnSpPr>
        <p:spPr>
          <a:xfrm>
            <a:off x="5538651" y="5337822"/>
            <a:ext cx="2488798"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70FEA6FC-53D3-42E3-B795-32BD9D2F0BF5}"/>
              </a:ext>
            </a:extLst>
          </p:cNvPr>
          <p:cNvSpPr>
            <a:spLocks noGrp="1"/>
          </p:cNvSpPr>
          <p:nvPr>
            <p:ph type="body" sz="quarter" idx="21"/>
          </p:nvPr>
        </p:nvSpPr>
        <p:spPr>
          <a:xfrm>
            <a:off x="1844675" y="1366965"/>
            <a:ext cx="7631113" cy="414337"/>
          </a:xfrm>
        </p:spPr>
        <p:txBody>
          <a:bodyPr/>
          <a:lstStyle>
            <a:lvl1pPr marL="0" indent="0">
              <a:buNone/>
              <a:defRPr sz="2000">
                <a:solidFill>
                  <a:srgbClr val="064F50"/>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sp>
        <p:nvSpPr>
          <p:cNvPr id="19" name="Title 1">
            <a:extLst>
              <a:ext uri="{FF2B5EF4-FFF2-40B4-BE49-F238E27FC236}">
                <a16:creationId xmlns:a16="http://schemas.microsoft.com/office/drawing/2014/main" id="{E457013B-10B7-4C34-881A-E65A9F963918}"/>
              </a:ext>
            </a:extLst>
          </p:cNvPr>
          <p:cNvSpPr>
            <a:spLocks noGrp="1"/>
          </p:cNvSpPr>
          <p:nvPr>
            <p:ph type="title"/>
          </p:nvPr>
        </p:nvSpPr>
        <p:spPr>
          <a:xfrm>
            <a:off x="1844675" y="395288"/>
            <a:ext cx="7631113" cy="846137"/>
          </a:xfrm>
        </p:spPr>
        <p:txBody>
          <a:bodyPr anchor="t"/>
          <a:lstStyle>
            <a:lvl1pPr>
              <a:defRPr sz="3000"/>
            </a:lvl1pPr>
          </a:lstStyle>
          <a:p>
            <a:r>
              <a:rPr lang="en-US"/>
              <a:t>Click to edit Master title style</a:t>
            </a:r>
            <a:endParaRPr lang="en-GB" dirty="0"/>
          </a:p>
        </p:txBody>
      </p:sp>
    </p:spTree>
    <p:extLst>
      <p:ext uri="{BB962C8B-B14F-4D97-AF65-F5344CB8AC3E}">
        <p14:creationId xmlns:p14="http://schemas.microsoft.com/office/powerpoint/2010/main" val="1111433295"/>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1AE061-C087-455D-AD30-E43C18B3E368}" type="datetimeFigureOut">
              <a:rPr lang="en-GB" smtClean="0"/>
              <a:t>15/07/2022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CA96D5-4C28-4018-A80C-D73B51A2F1B9}" type="slidenum">
              <a:rPr lang="en-GB" smtClean="0"/>
              <a:t>‹#›</a:t>
            </a:fld>
            <a:endParaRPr lang="en-GB"/>
          </a:p>
        </p:txBody>
      </p:sp>
    </p:spTree>
    <p:extLst>
      <p:ext uri="{BB962C8B-B14F-4D97-AF65-F5344CB8AC3E}">
        <p14:creationId xmlns:p14="http://schemas.microsoft.com/office/powerpoint/2010/main" val="172689532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ext and Four Stats Two Rows White Orange Text">
    <p:spTree>
      <p:nvGrpSpPr>
        <p:cNvPr id="1" name=""/>
        <p:cNvGrpSpPr/>
        <p:nvPr/>
      </p:nvGrpSpPr>
      <p:grpSpPr>
        <a:xfrm>
          <a:off x="0" y="0"/>
          <a:ext cx="0" cy="0"/>
          <a:chOff x="0" y="0"/>
          <a:chExt cx="0" cy="0"/>
        </a:xfrm>
      </p:grpSpPr>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580840" y="2287818"/>
            <a:ext cx="2488798" cy="1009257"/>
          </a:xfrm>
        </p:spPr>
        <p:txBody>
          <a:bodyPr anchor="b">
            <a:normAutofit/>
          </a:bodyPr>
          <a:lstStyle>
            <a:lvl1pPr marL="0" indent="0">
              <a:buNone/>
              <a:defRPr sz="6000">
                <a:solidFill>
                  <a:srgbClr val="FFA21C"/>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580842" y="3543737"/>
            <a:ext cx="2132186" cy="514350"/>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7" name="Text Placeholder 3">
            <a:extLst>
              <a:ext uri="{FF2B5EF4-FFF2-40B4-BE49-F238E27FC236}">
                <a16:creationId xmlns:a16="http://schemas.microsoft.com/office/drawing/2014/main" id="{E7602766-B2B1-43DA-95FC-580029E0AF1C}"/>
              </a:ext>
            </a:extLst>
          </p:cNvPr>
          <p:cNvSpPr>
            <a:spLocks noGrp="1"/>
          </p:cNvSpPr>
          <p:nvPr>
            <p:ph type="body" sz="half" idx="13" hasCustomPrompt="1"/>
          </p:nvPr>
        </p:nvSpPr>
        <p:spPr>
          <a:xfrm>
            <a:off x="5538651" y="2287818"/>
            <a:ext cx="2488798" cy="1009257"/>
          </a:xfrm>
        </p:spPr>
        <p:txBody>
          <a:bodyPr anchor="b">
            <a:normAutofit/>
          </a:bodyPr>
          <a:lstStyle>
            <a:lvl1pPr marL="0" indent="0">
              <a:buNone/>
              <a:defRPr sz="6000">
                <a:solidFill>
                  <a:srgbClr val="FFA21C"/>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29" name="Text Placeholder 9">
            <a:extLst>
              <a:ext uri="{FF2B5EF4-FFF2-40B4-BE49-F238E27FC236}">
                <a16:creationId xmlns:a16="http://schemas.microsoft.com/office/drawing/2014/main" id="{DB016C69-357D-4FF5-AF44-91DF377B5E48}"/>
              </a:ext>
            </a:extLst>
          </p:cNvPr>
          <p:cNvSpPr>
            <a:spLocks noGrp="1"/>
          </p:cNvSpPr>
          <p:nvPr>
            <p:ph type="body" sz="quarter" idx="14"/>
          </p:nvPr>
        </p:nvSpPr>
        <p:spPr>
          <a:xfrm>
            <a:off x="5538653" y="3543737"/>
            <a:ext cx="2132186" cy="514350"/>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3" name="Text Placeholder 9">
            <a:extLst>
              <a:ext uri="{FF2B5EF4-FFF2-40B4-BE49-F238E27FC236}">
                <a16:creationId xmlns:a16="http://schemas.microsoft.com/office/drawing/2014/main" id="{EFD56582-A2B3-4E2D-ADE9-2AF593800A02}"/>
              </a:ext>
            </a:extLst>
          </p:cNvPr>
          <p:cNvSpPr>
            <a:spLocks noGrp="1"/>
          </p:cNvSpPr>
          <p:nvPr>
            <p:ph type="body" sz="quarter" idx="16"/>
          </p:nvPr>
        </p:nvSpPr>
        <p:spPr>
          <a:xfrm>
            <a:off x="1844675" y="2285999"/>
            <a:ext cx="2992438" cy="3804087"/>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3">
            <a:extLst>
              <a:ext uri="{FF2B5EF4-FFF2-40B4-BE49-F238E27FC236}">
                <a16:creationId xmlns:a16="http://schemas.microsoft.com/office/drawing/2014/main" id="{E0EB0AE9-9E03-440F-8354-6A9283F9E77F}"/>
              </a:ext>
            </a:extLst>
          </p:cNvPr>
          <p:cNvSpPr>
            <a:spLocks noGrp="1"/>
          </p:cNvSpPr>
          <p:nvPr>
            <p:ph type="body" sz="half" idx="17" hasCustomPrompt="1"/>
          </p:nvPr>
        </p:nvSpPr>
        <p:spPr>
          <a:xfrm>
            <a:off x="8580840" y="4319818"/>
            <a:ext cx="2488798" cy="1009257"/>
          </a:xfrm>
        </p:spPr>
        <p:txBody>
          <a:bodyPr anchor="b">
            <a:normAutofit/>
          </a:bodyPr>
          <a:lstStyle>
            <a:lvl1pPr marL="0" indent="0">
              <a:buNone/>
              <a:defRPr sz="6000">
                <a:solidFill>
                  <a:srgbClr val="FFA21C"/>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18" name="Text Placeholder 9">
            <a:extLst>
              <a:ext uri="{FF2B5EF4-FFF2-40B4-BE49-F238E27FC236}">
                <a16:creationId xmlns:a16="http://schemas.microsoft.com/office/drawing/2014/main" id="{047915FD-A2C4-40D7-9D52-C0B933EAAD63}"/>
              </a:ext>
            </a:extLst>
          </p:cNvPr>
          <p:cNvSpPr>
            <a:spLocks noGrp="1"/>
          </p:cNvSpPr>
          <p:nvPr>
            <p:ph type="body" sz="quarter" idx="18"/>
          </p:nvPr>
        </p:nvSpPr>
        <p:spPr>
          <a:xfrm>
            <a:off x="8580842" y="5575737"/>
            <a:ext cx="2132186" cy="514350"/>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Text Placeholder 3">
            <a:extLst>
              <a:ext uri="{FF2B5EF4-FFF2-40B4-BE49-F238E27FC236}">
                <a16:creationId xmlns:a16="http://schemas.microsoft.com/office/drawing/2014/main" id="{21CD8504-7247-4C59-A8AF-A90D2CECC3BA}"/>
              </a:ext>
            </a:extLst>
          </p:cNvPr>
          <p:cNvSpPr>
            <a:spLocks noGrp="1"/>
          </p:cNvSpPr>
          <p:nvPr>
            <p:ph type="body" sz="half" idx="19" hasCustomPrompt="1"/>
          </p:nvPr>
        </p:nvSpPr>
        <p:spPr>
          <a:xfrm>
            <a:off x="5538651" y="4319818"/>
            <a:ext cx="2488798" cy="1009257"/>
          </a:xfrm>
        </p:spPr>
        <p:txBody>
          <a:bodyPr anchor="b">
            <a:normAutofit/>
          </a:bodyPr>
          <a:lstStyle>
            <a:lvl1pPr marL="0" indent="0">
              <a:buNone/>
              <a:defRPr sz="6000">
                <a:solidFill>
                  <a:srgbClr val="FFA21C"/>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34" name="Text Placeholder 9">
            <a:extLst>
              <a:ext uri="{FF2B5EF4-FFF2-40B4-BE49-F238E27FC236}">
                <a16:creationId xmlns:a16="http://schemas.microsoft.com/office/drawing/2014/main" id="{946A180B-5FB9-4EFA-8636-FA823F7114F4}"/>
              </a:ext>
            </a:extLst>
          </p:cNvPr>
          <p:cNvSpPr>
            <a:spLocks noGrp="1"/>
          </p:cNvSpPr>
          <p:nvPr>
            <p:ph type="body" sz="quarter" idx="20"/>
          </p:nvPr>
        </p:nvSpPr>
        <p:spPr>
          <a:xfrm>
            <a:off x="5538653" y="5575737"/>
            <a:ext cx="2132186" cy="514350"/>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35" name="Straight Connector 34">
            <a:extLst>
              <a:ext uri="{FF2B5EF4-FFF2-40B4-BE49-F238E27FC236}">
                <a16:creationId xmlns:a16="http://schemas.microsoft.com/office/drawing/2014/main" id="{DD81F1FC-B79C-4034-A756-A3F5210043AD}"/>
              </a:ext>
            </a:extLst>
          </p:cNvPr>
          <p:cNvCxnSpPr>
            <a:cxnSpLocks/>
          </p:cNvCxnSpPr>
          <p:nvPr userDrawn="1"/>
        </p:nvCxnSpPr>
        <p:spPr>
          <a:xfrm>
            <a:off x="8580840" y="3316463"/>
            <a:ext cx="2488798"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3E28F24-F7CF-4FC6-9D37-A0B76D26AA69}"/>
              </a:ext>
            </a:extLst>
          </p:cNvPr>
          <p:cNvCxnSpPr>
            <a:cxnSpLocks/>
          </p:cNvCxnSpPr>
          <p:nvPr userDrawn="1"/>
        </p:nvCxnSpPr>
        <p:spPr>
          <a:xfrm>
            <a:off x="5538651" y="3316463"/>
            <a:ext cx="2488798"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152459F-0897-40C7-9874-F46CB0F7F22B}"/>
              </a:ext>
            </a:extLst>
          </p:cNvPr>
          <p:cNvCxnSpPr>
            <a:cxnSpLocks/>
          </p:cNvCxnSpPr>
          <p:nvPr userDrawn="1"/>
        </p:nvCxnSpPr>
        <p:spPr>
          <a:xfrm>
            <a:off x="8580840" y="5337822"/>
            <a:ext cx="2488798"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FF0403C-463E-40E0-B8FB-5E3CFEF7A0E0}"/>
              </a:ext>
            </a:extLst>
          </p:cNvPr>
          <p:cNvCxnSpPr>
            <a:cxnSpLocks/>
          </p:cNvCxnSpPr>
          <p:nvPr userDrawn="1"/>
        </p:nvCxnSpPr>
        <p:spPr>
          <a:xfrm>
            <a:off x="5538651" y="5337822"/>
            <a:ext cx="2488798"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70FEA6FC-53D3-42E3-B795-32BD9D2F0BF5}"/>
              </a:ext>
            </a:extLst>
          </p:cNvPr>
          <p:cNvSpPr>
            <a:spLocks noGrp="1"/>
          </p:cNvSpPr>
          <p:nvPr>
            <p:ph type="body" sz="quarter" idx="21"/>
          </p:nvPr>
        </p:nvSpPr>
        <p:spPr>
          <a:xfrm>
            <a:off x="1844675" y="1366965"/>
            <a:ext cx="7631113" cy="414337"/>
          </a:xfrm>
        </p:spPr>
        <p:txBody>
          <a:bodyPr/>
          <a:lstStyle>
            <a:lvl1pPr marL="0" indent="0">
              <a:buNone/>
              <a:defRPr sz="2000">
                <a:solidFill>
                  <a:srgbClr val="064F50"/>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sp>
        <p:nvSpPr>
          <p:cNvPr id="19" name="Title 1">
            <a:extLst>
              <a:ext uri="{FF2B5EF4-FFF2-40B4-BE49-F238E27FC236}">
                <a16:creationId xmlns:a16="http://schemas.microsoft.com/office/drawing/2014/main" id="{E457013B-10B7-4C34-881A-E65A9F963918}"/>
              </a:ext>
            </a:extLst>
          </p:cNvPr>
          <p:cNvSpPr>
            <a:spLocks noGrp="1"/>
          </p:cNvSpPr>
          <p:nvPr>
            <p:ph type="title"/>
          </p:nvPr>
        </p:nvSpPr>
        <p:spPr>
          <a:xfrm>
            <a:off x="1844675" y="395288"/>
            <a:ext cx="7631113" cy="846137"/>
          </a:xfrm>
        </p:spPr>
        <p:txBody>
          <a:bodyPr anchor="t"/>
          <a:lstStyle>
            <a:lvl1pPr>
              <a:defRPr sz="3000"/>
            </a:lvl1pPr>
          </a:lstStyle>
          <a:p>
            <a:r>
              <a:rPr lang="en-US"/>
              <a:t>Click to edit Master title style</a:t>
            </a:r>
            <a:endParaRPr lang="en-GB" dirty="0"/>
          </a:p>
        </p:txBody>
      </p:sp>
    </p:spTree>
    <p:extLst>
      <p:ext uri="{BB962C8B-B14F-4D97-AF65-F5344CB8AC3E}">
        <p14:creationId xmlns:p14="http://schemas.microsoft.com/office/powerpoint/2010/main" val="228687702"/>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ext and Four Stats Two Rows White Teal Text">
    <p:spTree>
      <p:nvGrpSpPr>
        <p:cNvPr id="1" name=""/>
        <p:cNvGrpSpPr/>
        <p:nvPr/>
      </p:nvGrpSpPr>
      <p:grpSpPr>
        <a:xfrm>
          <a:off x="0" y="0"/>
          <a:ext cx="0" cy="0"/>
          <a:chOff x="0" y="0"/>
          <a:chExt cx="0" cy="0"/>
        </a:xfrm>
      </p:grpSpPr>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580840" y="2287818"/>
            <a:ext cx="2488798" cy="1009257"/>
          </a:xfrm>
        </p:spPr>
        <p:txBody>
          <a:bodyPr anchor="b">
            <a:normAutofit/>
          </a:bodyPr>
          <a:lstStyle>
            <a:lvl1pPr marL="0" indent="0">
              <a:buNone/>
              <a:defRPr sz="6000">
                <a:solidFill>
                  <a:srgbClr val="0E939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580842" y="3543737"/>
            <a:ext cx="2132186" cy="514350"/>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7" name="Text Placeholder 3">
            <a:extLst>
              <a:ext uri="{FF2B5EF4-FFF2-40B4-BE49-F238E27FC236}">
                <a16:creationId xmlns:a16="http://schemas.microsoft.com/office/drawing/2014/main" id="{E7602766-B2B1-43DA-95FC-580029E0AF1C}"/>
              </a:ext>
            </a:extLst>
          </p:cNvPr>
          <p:cNvSpPr>
            <a:spLocks noGrp="1"/>
          </p:cNvSpPr>
          <p:nvPr>
            <p:ph type="body" sz="half" idx="13" hasCustomPrompt="1"/>
          </p:nvPr>
        </p:nvSpPr>
        <p:spPr>
          <a:xfrm>
            <a:off x="5538651" y="2287818"/>
            <a:ext cx="2488798" cy="1009257"/>
          </a:xfrm>
        </p:spPr>
        <p:txBody>
          <a:bodyPr anchor="b">
            <a:normAutofit/>
          </a:bodyPr>
          <a:lstStyle>
            <a:lvl1pPr marL="0" indent="0">
              <a:buNone/>
              <a:defRPr sz="6000">
                <a:solidFill>
                  <a:srgbClr val="0E939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29" name="Text Placeholder 9">
            <a:extLst>
              <a:ext uri="{FF2B5EF4-FFF2-40B4-BE49-F238E27FC236}">
                <a16:creationId xmlns:a16="http://schemas.microsoft.com/office/drawing/2014/main" id="{DB016C69-357D-4FF5-AF44-91DF377B5E48}"/>
              </a:ext>
            </a:extLst>
          </p:cNvPr>
          <p:cNvSpPr>
            <a:spLocks noGrp="1"/>
          </p:cNvSpPr>
          <p:nvPr>
            <p:ph type="body" sz="quarter" idx="14"/>
          </p:nvPr>
        </p:nvSpPr>
        <p:spPr>
          <a:xfrm>
            <a:off x="5538653" y="3543737"/>
            <a:ext cx="2132186" cy="514350"/>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3" name="Text Placeholder 9">
            <a:extLst>
              <a:ext uri="{FF2B5EF4-FFF2-40B4-BE49-F238E27FC236}">
                <a16:creationId xmlns:a16="http://schemas.microsoft.com/office/drawing/2014/main" id="{EFD56582-A2B3-4E2D-ADE9-2AF593800A02}"/>
              </a:ext>
            </a:extLst>
          </p:cNvPr>
          <p:cNvSpPr>
            <a:spLocks noGrp="1"/>
          </p:cNvSpPr>
          <p:nvPr>
            <p:ph type="body" sz="quarter" idx="16"/>
          </p:nvPr>
        </p:nvSpPr>
        <p:spPr>
          <a:xfrm>
            <a:off x="1844675" y="2285999"/>
            <a:ext cx="2992438" cy="3804087"/>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3">
            <a:extLst>
              <a:ext uri="{FF2B5EF4-FFF2-40B4-BE49-F238E27FC236}">
                <a16:creationId xmlns:a16="http://schemas.microsoft.com/office/drawing/2014/main" id="{E0EB0AE9-9E03-440F-8354-6A9283F9E77F}"/>
              </a:ext>
            </a:extLst>
          </p:cNvPr>
          <p:cNvSpPr>
            <a:spLocks noGrp="1"/>
          </p:cNvSpPr>
          <p:nvPr>
            <p:ph type="body" sz="half" idx="17" hasCustomPrompt="1"/>
          </p:nvPr>
        </p:nvSpPr>
        <p:spPr>
          <a:xfrm>
            <a:off x="8580840" y="4319818"/>
            <a:ext cx="2488798" cy="1009257"/>
          </a:xfrm>
        </p:spPr>
        <p:txBody>
          <a:bodyPr anchor="b">
            <a:normAutofit/>
          </a:bodyPr>
          <a:lstStyle>
            <a:lvl1pPr marL="0" indent="0">
              <a:buNone/>
              <a:defRPr sz="6000">
                <a:solidFill>
                  <a:srgbClr val="0E939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18" name="Text Placeholder 9">
            <a:extLst>
              <a:ext uri="{FF2B5EF4-FFF2-40B4-BE49-F238E27FC236}">
                <a16:creationId xmlns:a16="http://schemas.microsoft.com/office/drawing/2014/main" id="{047915FD-A2C4-40D7-9D52-C0B933EAAD63}"/>
              </a:ext>
            </a:extLst>
          </p:cNvPr>
          <p:cNvSpPr>
            <a:spLocks noGrp="1"/>
          </p:cNvSpPr>
          <p:nvPr>
            <p:ph type="body" sz="quarter" idx="18"/>
          </p:nvPr>
        </p:nvSpPr>
        <p:spPr>
          <a:xfrm>
            <a:off x="8580842" y="5575737"/>
            <a:ext cx="2132186" cy="514350"/>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Text Placeholder 3">
            <a:extLst>
              <a:ext uri="{FF2B5EF4-FFF2-40B4-BE49-F238E27FC236}">
                <a16:creationId xmlns:a16="http://schemas.microsoft.com/office/drawing/2014/main" id="{21CD8504-7247-4C59-A8AF-A90D2CECC3BA}"/>
              </a:ext>
            </a:extLst>
          </p:cNvPr>
          <p:cNvSpPr>
            <a:spLocks noGrp="1"/>
          </p:cNvSpPr>
          <p:nvPr>
            <p:ph type="body" sz="half" idx="19" hasCustomPrompt="1"/>
          </p:nvPr>
        </p:nvSpPr>
        <p:spPr>
          <a:xfrm>
            <a:off x="5538651" y="4319818"/>
            <a:ext cx="2488798" cy="1009257"/>
          </a:xfrm>
        </p:spPr>
        <p:txBody>
          <a:bodyPr anchor="b">
            <a:normAutofit/>
          </a:bodyPr>
          <a:lstStyle>
            <a:lvl1pPr marL="0" indent="0">
              <a:buNone/>
              <a:defRPr sz="6000">
                <a:solidFill>
                  <a:srgbClr val="0E939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34" name="Text Placeholder 9">
            <a:extLst>
              <a:ext uri="{FF2B5EF4-FFF2-40B4-BE49-F238E27FC236}">
                <a16:creationId xmlns:a16="http://schemas.microsoft.com/office/drawing/2014/main" id="{946A180B-5FB9-4EFA-8636-FA823F7114F4}"/>
              </a:ext>
            </a:extLst>
          </p:cNvPr>
          <p:cNvSpPr>
            <a:spLocks noGrp="1"/>
          </p:cNvSpPr>
          <p:nvPr>
            <p:ph type="body" sz="quarter" idx="20"/>
          </p:nvPr>
        </p:nvSpPr>
        <p:spPr>
          <a:xfrm>
            <a:off x="5538653" y="5575737"/>
            <a:ext cx="2132186" cy="514350"/>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35" name="Straight Connector 34">
            <a:extLst>
              <a:ext uri="{FF2B5EF4-FFF2-40B4-BE49-F238E27FC236}">
                <a16:creationId xmlns:a16="http://schemas.microsoft.com/office/drawing/2014/main" id="{DD81F1FC-B79C-4034-A756-A3F5210043AD}"/>
              </a:ext>
            </a:extLst>
          </p:cNvPr>
          <p:cNvCxnSpPr>
            <a:cxnSpLocks/>
          </p:cNvCxnSpPr>
          <p:nvPr userDrawn="1"/>
        </p:nvCxnSpPr>
        <p:spPr>
          <a:xfrm>
            <a:off x="8580840" y="3316463"/>
            <a:ext cx="2488798"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3E28F24-F7CF-4FC6-9D37-A0B76D26AA69}"/>
              </a:ext>
            </a:extLst>
          </p:cNvPr>
          <p:cNvCxnSpPr>
            <a:cxnSpLocks/>
          </p:cNvCxnSpPr>
          <p:nvPr userDrawn="1"/>
        </p:nvCxnSpPr>
        <p:spPr>
          <a:xfrm>
            <a:off x="5538651" y="3316463"/>
            <a:ext cx="2488798"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152459F-0897-40C7-9874-F46CB0F7F22B}"/>
              </a:ext>
            </a:extLst>
          </p:cNvPr>
          <p:cNvCxnSpPr>
            <a:cxnSpLocks/>
          </p:cNvCxnSpPr>
          <p:nvPr userDrawn="1"/>
        </p:nvCxnSpPr>
        <p:spPr>
          <a:xfrm>
            <a:off x="8580840" y="5337822"/>
            <a:ext cx="2488798"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FF0403C-463E-40E0-B8FB-5E3CFEF7A0E0}"/>
              </a:ext>
            </a:extLst>
          </p:cNvPr>
          <p:cNvCxnSpPr>
            <a:cxnSpLocks/>
          </p:cNvCxnSpPr>
          <p:nvPr userDrawn="1"/>
        </p:nvCxnSpPr>
        <p:spPr>
          <a:xfrm>
            <a:off x="5538651" y="5337822"/>
            <a:ext cx="2488798"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70FEA6FC-53D3-42E3-B795-32BD9D2F0BF5}"/>
              </a:ext>
            </a:extLst>
          </p:cNvPr>
          <p:cNvSpPr>
            <a:spLocks noGrp="1"/>
          </p:cNvSpPr>
          <p:nvPr>
            <p:ph type="body" sz="quarter" idx="21"/>
          </p:nvPr>
        </p:nvSpPr>
        <p:spPr>
          <a:xfrm>
            <a:off x="1844675" y="1366965"/>
            <a:ext cx="7631113" cy="414337"/>
          </a:xfrm>
        </p:spPr>
        <p:txBody>
          <a:bodyPr/>
          <a:lstStyle>
            <a:lvl1pPr marL="0" indent="0">
              <a:buNone/>
              <a:defRPr sz="2000">
                <a:solidFill>
                  <a:srgbClr val="064F50"/>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sp>
        <p:nvSpPr>
          <p:cNvPr id="19" name="Title 1">
            <a:extLst>
              <a:ext uri="{FF2B5EF4-FFF2-40B4-BE49-F238E27FC236}">
                <a16:creationId xmlns:a16="http://schemas.microsoft.com/office/drawing/2014/main" id="{E457013B-10B7-4C34-881A-E65A9F963918}"/>
              </a:ext>
            </a:extLst>
          </p:cNvPr>
          <p:cNvSpPr>
            <a:spLocks noGrp="1"/>
          </p:cNvSpPr>
          <p:nvPr>
            <p:ph type="title"/>
          </p:nvPr>
        </p:nvSpPr>
        <p:spPr>
          <a:xfrm>
            <a:off x="1844675" y="395288"/>
            <a:ext cx="7631113" cy="846137"/>
          </a:xfrm>
        </p:spPr>
        <p:txBody>
          <a:bodyPr anchor="t"/>
          <a:lstStyle>
            <a:lvl1pPr>
              <a:defRPr sz="3000"/>
            </a:lvl1pPr>
          </a:lstStyle>
          <a:p>
            <a:r>
              <a:rPr lang="en-US"/>
              <a:t>Click to edit Master title style</a:t>
            </a:r>
            <a:endParaRPr lang="en-GB" dirty="0"/>
          </a:p>
        </p:txBody>
      </p:sp>
    </p:spTree>
    <p:extLst>
      <p:ext uri="{BB962C8B-B14F-4D97-AF65-F5344CB8AC3E}">
        <p14:creationId xmlns:p14="http://schemas.microsoft.com/office/powerpoint/2010/main" val="3019847944"/>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ext and Four Stats Two Rows White Burgundy Text">
    <p:spTree>
      <p:nvGrpSpPr>
        <p:cNvPr id="1" name=""/>
        <p:cNvGrpSpPr/>
        <p:nvPr/>
      </p:nvGrpSpPr>
      <p:grpSpPr>
        <a:xfrm>
          <a:off x="0" y="0"/>
          <a:ext cx="0" cy="0"/>
          <a:chOff x="0" y="0"/>
          <a:chExt cx="0" cy="0"/>
        </a:xfrm>
      </p:grpSpPr>
      <p:sp>
        <p:nvSpPr>
          <p:cNvPr id="23" name="Text Placeholder 3">
            <a:extLst>
              <a:ext uri="{FF2B5EF4-FFF2-40B4-BE49-F238E27FC236}">
                <a16:creationId xmlns:a16="http://schemas.microsoft.com/office/drawing/2014/main" id="{4F1207F4-0C65-4CC6-B7A6-2CA11455F74A}"/>
              </a:ext>
            </a:extLst>
          </p:cNvPr>
          <p:cNvSpPr>
            <a:spLocks noGrp="1"/>
          </p:cNvSpPr>
          <p:nvPr>
            <p:ph type="body" sz="half" idx="11" hasCustomPrompt="1"/>
          </p:nvPr>
        </p:nvSpPr>
        <p:spPr>
          <a:xfrm>
            <a:off x="8580840" y="2287818"/>
            <a:ext cx="2488798" cy="1009257"/>
          </a:xfrm>
        </p:spPr>
        <p:txBody>
          <a:bodyPr anchor="b">
            <a:normAutofit/>
          </a:bodyPr>
          <a:lstStyle>
            <a:lvl1pPr marL="0" indent="0">
              <a:buNone/>
              <a:defRPr sz="6000">
                <a:solidFill>
                  <a:srgbClr val="8A1D4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25" name="Text Placeholder 9">
            <a:extLst>
              <a:ext uri="{FF2B5EF4-FFF2-40B4-BE49-F238E27FC236}">
                <a16:creationId xmlns:a16="http://schemas.microsoft.com/office/drawing/2014/main" id="{9EDF704B-173F-41E0-89D4-89609618CE5E}"/>
              </a:ext>
            </a:extLst>
          </p:cNvPr>
          <p:cNvSpPr>
            <a:spLocks noGrp="1"/>
          </p:cNvSpPr>
          <p:nvPr>
            <p:ph type="body" sz="quarter" idx="12"/>
          </p:nvPr>
        </p:nvSpPr>
        <p:spPr>
          <a:xfrm>
            <a:off x="8580842" y="3543737"/>
            <a:ext cx="2132186" cy="514350"/>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7" name="Text Placeholder 3">
            <a:extLst>
              <a:ext uri="{FF2B5EF4-FFF2-40B4-BE49-F238E27FC236}">
                <a16:creationId xmlns:a16="http://schemas.microsoft.com/office/drawing/2014/main" id="{E7602766-B2B1-43DA-95FC-580029E0AF1C}"/>
              </a:ext>
            </a:extLst>
          </p:cNvPr>
          <p:cNvSpPr>
            <a:spLocks noGrp="1"/>
          </p:cNvSpPr>
          <p:nvPr>
            <p:ph type="body" sz="half" idx="13" hasCustomPrompt="1"/>
          </p:nvPr>
        </p:nvSpPr>
        <p:spPr>
          <a:xfrm>
            <a:off x="5538651" y="2287818"/>
            <a:ext cx="2488798" cy="1009257"/>
          </a:xfrm>
        </p:spPr>
        <p:txBody>
          <a:bodyPr anchor="b">
            <a:normAutofit/>
          </a:bodyPr>
          <a:lstStyle>
            <a:lvl1pPr marL="0" indent="0">
              <a:buNone/>
              <a:defRPr sz="6000">
                <a:solidFill>
                  <a:srgbClr val="8A1D4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29" name="Text Placeholder 9">
            <a:extLst>
              <a:ext uri="{FF2B5EF4-FFF2-40B4-BE49-F238E27FC236}">
                <a16:creationId xmlns:a16="http://schemas.microsoft.com/office/drawing/2014/main" id="{DB016C69-357D-4FF5-AF44-91DF377B5E48}"/>
              </a:ext>
            </a:extLst>
          </p:cNvPr>
          <p:cNvSpPr>
            <a:spLocks noGrp="1"/>
          </p:cNvSpPr>
          <p:nvPr>
            <p:ph type="body" sz="quarter" idx="14"/>
          </p:nvPr>
        </p:nvSpPr>
        <p:spPr>
          <a:xfrm>
            <a:off x="5538653" y="3543737"/>
            <a:ext cx="2132186" cy="514350"/>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3" name="Text Placeholder 9">
            <a:extLst>
              <a:ext uri="{FF2B5EF4-FFF2-40B4-BE49-F238E27FC236}">
                <a16:creationId xmlns:a16="http://schemas.microsoft.com/office/drawing/2014/main" id="{EFD56582-A2B3-4E2D-ADE9-2AF593800A02}"/>
              </a:ext>
            </a:extLst>
          </p:cNvPr>
          <p:cNvSpPr>
            <a:spLocks noGrp="1"/>
          </p:cNvSpPr>
          <p:nvPr>
            <p:ph type="body" sz="quarter" idx="16"/>
          </p:nvPr>
        </p:nvSpPr>
        <p:spPr>
          <a:xfrm>
            <a:off x="1844675" y="2285999"/>
            <a:ext cx="2992438" cy="3804087"/>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3">
            <a:extLst>
              <a:ext uri="{FF2B5EF4-FFF2-40B4-BE49-F238E27FC236}">
                <a16:creationId xmlns:a16="http://schemas.microsoft.com/office/drawing/2014/main" id="{E0EB0AE9-9E03-440F-8354-6A9283F9E77F}"/>
              </a:ext>
            </a:extLst>
          </p:cNvPr>
          <p:cNvSpPr>
            <a:spLocks noGrp="1"/>
          </p:cNvSpPr>
          <p:nvPr>
            <p:ph type="body" sz="half" idx="17" hasCustomPrompt="1"/>
          </p:nvPr>
        </p:nvSpPr>
        <p:spPr>
          <a:xfrm>
            <a:off x="8580840" y="4319818"/>
            <a:ext cx="2488798" cy="1009257"/>
          </a:xfrm>
        </p:spPr>
        <p:txBody>
          <a:bodyPr anchor="b">
            <a:normAutofit/>
          </a:bodyPr>
          <a:lstStyle>
            <a:lvl1pPr marL="0" indent="0">
              <a:buNone/>
              <a:defRPr sz="6000">
                <a:solidFill>
                  <a:srgbClr val="8A1D4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18" name="Text Placeholder 9">
            <a:extLst>
              <a:ext uri="{FF2B5EF4-FFF2-40B4-BE49-F238E27FC236}">
                <a16:creationId xmlns:a16="http://schemas.microsoft.com/office/drawing/2014/main" id="{047915FD-A2C4-40D7-9D52-C0B933EAAD63}"/>
              </a:ext>
            </a:extLst>
          </p:cNvPr>
          <p:cNvSpPr>
            <a:spLocks noGrp="1"/>
          </p:cNvSpPr>
          <p:nvPr>
            <p:ph type="body" sz="quarter" idx="18"/>
          </p:nvPr>
        </p:nvSpPr>
        <p:spPr>
          <a:xfrm>
            <a:off x="8580842" y="5575737"/>
            <a:ext cx="2132186" cy="514350"/>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Text Placeholder 3">
            <a:extLst>
              <a:ext uri="{FF2B5EF4-FFF2-40B4-BE49-F238E27FC236}">
                <a16:creationId xmlns:a16="http://schemas.microsoft.com/office/drawing/2014/main" id="{21CD8504-7247-4C59-A8AF-A90D2CECC3BA}"/>
              </a:ext>
            </a:extLst>
          </p:cNvPr>
          <p:cNvSpPr>
            <a:spLocks noGrp="1"/>
          </p:cNvSpPr>
          <p:nvPr>
            <p:ph type="body" sz="half" idx="19" hasCustomPrompt="1"/>
          </p:nvPr>
        </p:nvSpPr>
        <p:spPr>
          <a:xfrm>
            <a:off x="5538651" y="4319818"/>
            <a:ext cx="2488798" cy="1009257"/>
          </a:xfrm>
        </p:spPr>
        <p:txBody>
          <a:bodyPr anchor="b">
            <a:normAutofit/>
          </a:bodyPr>
          <a:lstStyle>
            <a:lvl1pPr marL="0" indent="0">
              <a:buNone/>
              <a:defRPr sz="6000">
                <a:solidFill>
                  <a:srgbClr val="8A1D4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xx%</a:t>
            </a:r>
          </a:p>
        </p:txBody>
      </p:sp>
      <p:sp>
        <p:nvSpPr>
          <p:cNvPr id="34" name="Text Placeholder 9">
            <a:extLst>
              <a:ext uri="{FF2B5EF4-FFF2-40B4-BE49-F238E27FC236}">
                <a16:creationId xmlns:a16="http://schemas.microsoft.com/office/drawing/2014/main" id="{946A180B-5FB9-4EFA-8636-FA823F7114F4}"/>
              </a:ext>
            </a:extLst>
          </p:cNvPr>
          <p:cNvSpPr>
            <a:spLocks noGrp="1"/>
          </p:cNvSpPr>
          <p:nvPr>
            <p:ph type="body" sz="quarter" idx="20"/>
          </p:nvPr>
        </p:nvSpPr>
        <p:spPr>
          <a:xfrm>
            <a:off x="5538653" y="5575737"/>
            <a:ext cx="2132186" cy="514350"/>
          </a:xfrm>
        </p:spPr>
        <p:txBody>
          <a:bodyPr/>
          <a:lstStyle>
            <a:lvl1pPr marL="0" indent="0">
              <a:lnSpc>
                <a:spcPct val="11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35" name="Straight Connector 34">
            <a:extLst>
              <a:ext uri="{FF2B5EF4-FFF2-40B4-BE49-F238E27FC236}">
                <a16:creationId xmlns:a16="http://schemas.microsoft.com/office/drawing/2014/main" id="{DD81F1FC-B79C-4034-A756-A3F5210043AD}"/>
              </a:ext>
            </a:extLst>
          </p:cNvPr>
          <p:cNvCxnSpPr>
            <a:cxnSpLocks/>
          </p:cNvCxnSpPr>
          <p:nvPr userDrawn="1"/>
        </p:nvCxnSpPr>
        <p:spPr>
          <a:xfrm>
            <a:off x="8580840" y="3316463"/>
            <a:ext cx="2488798"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3E28F24-F7CF-4FC6-9D37-A0B76D26AA69}"/>
              </a:ext>
            </a:extLst>
          </p:cNvPr>
          <p:cNvCxnSpPr>
            <a:cxnSpLocks/>
          </p:cNvCxnSpPr>
          <p:nvPr userDrawn="1"/>
        </p:nvCxnSpPr>
        <p:spPr>
          <a:xfrm>
            <a:off x="5538651" y="3316463"/>
            <a:ext cx="2488798"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152459F-0897-40C7-9874-F46CB0F7F22B}"/>
              </a:ext>
            </a:extLst>
          </p:cNvPr>
          <p:cNvCxnSpPr>
            <a:cxnSpLocks/>
          </p:cNvCxnSpPr>
          <p:nvPr userDrawn="1"/>
        </p:nvCxnSpPr>
        <p:spPr>
          <a:xfrm>
            <a:off x="8580840" y="5337822"/>
            <a:ext cx="2488798"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FF0403C-463E-40E0-B8FB-5E3CFEF7A0E0}"/>
              </a:ext>
            </a:extLst>
          </p:cNvPr>
          <p:cNvCxnSpPr>
            <a:cxnSpLocks/>
          </p:cNvCxnSpPr>
          <p:nvPr userDrawn="1"/>
        </p:nvCxnSpPr>
        <p:spPr>
          <a:xfrm>
            <a:off x="5538651" y="5337822"/>
            <a:ext cx="2488798"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70FEA6FC-53D3-42E3-B795-32BD9D2F0BF5}"/>
              </a:ext>
            </a:extLst>
          </p:cNvPr>
          <p:cNvSpPr>
            <a:spLocks noGrp="1"/>
          </p:cNvSpPr>
          <p:nvPr>
            <p:ph type="body" sz="quarter" idx="21"/>
          </p:nvPr>
        </p:nvSpPr>
        <p:spPr>
          <a:xfrm>
            <a:off x="1844675" y="1366965"/>
            <a:ext cx="7631113" cy="414337"/>
          </a:xfrm>
        </p:spPr>
        <p:txBody>
          <a:bodyPr/>
          <a:lstStyle>
            <a:lvl1pPr marL="0" indent="0">
              <a:buNone/>
              <a:defRPr sz="2000">
                <a:solidFill>
                  <a:srgbClr val="064F50"/>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sp>
        <p:nvSpPr>
          <p:cNvPr id="19" name="Title 1">
            <a:extLst>
              <a:ext uri="{FF2B5EF4-FFF2-40B4-BE49-F238E27FC236}">
                <a16:creationId xmlns:a16="http://schemas.microsoft.com/office/drawing/2014/main" id="{E457013B-10B7-4C34-881A-E65A9F963918}"/>
              </a:ext>
            </a:extLst>
          </p:cNvPr>
          <p:cNvSpPr>
            <a:spLocks noGrp="1"/>
          </p:cNvSpPr>
          <p:nvPr>
            <p:ph type="title"/>
          </p:nvPr>
        </p:nvSpPr>
        <p:spPr>
          <a:xfrm>
            <a:off x="1844675" y="395288"/>
            <a:ext cx="7631113" cy="846137"/>
          </a:xfrm>
        </p:spPr>
        <p:txBody>
          <a:bodyPr anchor="t"/>
          <a:lstStyle>
            <a:lvl1pPr>
              <a:defRPr sz="3000"/>
            </a:lvl1pPr>
          </a:lstStyle>
          <a:p>
            <a:r>
              <a:rPr lang="en-US"/>
              <a:t>Click to edit Master title style</a:t>
            </a:r>
            <a:endParaRPr lang="en-GB" dirty="0"/>
          </a:p>
        </p:txBody>
      </p:sp>
    </p:spTree>
    <p:extLst>
      <p:ext uri="{BB962C8B-B14F-4D97-AF65-F5344CB8AC3E}">
        <p14:creationId xmlns:p14="http://schemas.microsoft.com/office/powerpoint/2010/main" val="1469863016"/>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Organogram One by Six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5" name="Picture Placeholder 4">
            <a:extLst>
              <a:ext uri="{FF2B5EF4-FFF2-40B4-BE49-F238E27FC236}">
                <a16:creationId xmlns:a16="http://schemas.microsoft.com/office/drawing/2014/main" id="{76D6AEBC-2761-490E-A402-89B8EE8961D9}"/>
              </a:ext>
            </a:extLst>
          </p:cNvPr>
          <p:cNvSpPr>
            <a:spLocks noGrp="1"/>
          </p:cNvSpPr>
          <p:nvPr>
            <p:ph type="pic" sz="quarter" idx="10"/>
          </p:nvPr>
        </p:nvSpPr>
        <p:spPr>
          <a:xfrm>
            <a:off x="5636565" y="1773238"/>
            <a:ext cx="918869" cy="1225159"/>
          </a:xfrm>
        </p:spPr>
        <p:txBody>
          <a:bodyPr/>
          <a:lstStyle>
            <a:lvl1pPr marL="0" indent="0" algn="ctr">
              <a:buNone/>
              <a:defRPr/>
            </a:lvl1pPr>
          </a:lstStyle>
          <a:p>
            <a:r>
              <a:rPr lang="en-US"/>
              <a:t>Click icon to add picture</a:t>
            </a:r>
            <a:endParaRPr lang="en-GB" dirty="0"/>
          </a:p>
        </p:txBody>
      </p:sp>
      <p:sp>
        <p:nvSpPr>
          <p:cNvPr id="7" name="Text Placeholder 6">
            <a:extLst>
              <a:ext uri="{FF2B5EF4-FFF2-40B4-BE49-F238E27FC236}">
                <a16:creationId xmlns:a16="http://schemas.microsoft.com/office/drawing/2014/main" id="{32EC53A6-1317-4283-B38F-A8BD396A5A4F}"/>
              </a:ext>
            </a:extLst>
          </p:cNvPr>
          <p:cNvSpPr>
            <a:spLocks noGrp="1"/>
          </p:cNvSpPr>
          <p:nvPr>
            <p:ph type="body" sz="quarter" idx="11" hasCustomPrompt="1"/>
          </p:nvPr>
        </p:nvSpPr>
        <p:spPr>
          <a:xfrm>
            <a:off x="6750010" y="2403959"/>
            <a:ext cx="2029453" cy="257819"/>
          </a:xfrm>
        </p:spPr>
        <p:txBody>
          <a:bodyPr/>
          <a:lstStyle>
            <a:lvl1pPr marL="0" indent="0">
              <a:lnSpc>
                <a:spcPct val="110000"/>
              </a:lnSpc>
              <a:spcBef>
                <a:spcPts val="0"/>
              </a:spcBef>
              <a:spcAft>
                <a:spcPts val="600"/>
              </a:spcAft>
              <a:buNone/>
              <a:defRPr sz="1200">
                <a:solidFill>
                  <a:srgbClr val="064F50"/>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Name Surname</a:t>
            </a:r>
          </a:p>
        </p:txBody>
      </p:sp>
      <p:sp>
        <p:nvSpPr>
          <p:cNvPr id="34" name="Text Placeholder 6">
            <a:extLst>
              <a:ext uri="{FF2B5EF4-FFF2-40B4-BE49-F238E27FC236}">
                <a16:creationId xmlns:a16="http://schemas.microsoft.com/office/drawing/2014/main" id="{A32DC4ED-FCD4-466F-AF31-AE2746C9088C}"/>
              </a:ext>
            </a:extLst>
          </p:cNvPr>
          <p:cNvSpPr>
            <a:spLocks noGrp="1"/>
          </p:cNvSpPr>
          <p:nvPr>
            <p:ph type="body" sz="quarter" idx="26" hasCustomPrompt="1"/>
          </p:nvPr>
        </p:nvSpPr>
        <p:spPr>
          <a:xfrm>
            <a:off x="6750010" y="2742625"/>
            <a:ext cx="2029453" cy="257819"/>
          </a:xfrm>
        </p:spPr>
        <p:txBody>
          <a:bodyPr/>
          <a:lstStyle>
            <a:lvl1pPr marL="0" indent="0">
              <a:lnSpc>
                <a:spcPct val="110000"/>
              </a:lnSpc>
              <a:spcBef>
                <a:spcPts val="0"/>
              </a:spcBef>
              <a:spcAft>
                <a:spcPts val="600"/>
              </a:spcAft>
              <a:buNone/>
              <a:defRPr sz="1000">
                <a:solidFill>
                  <a:srgbClr val="D50032"/>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Job position</a:t>
            </a:r>
          </a:p>
        </p:txBody>
      </p:sp>
      <p:sp>
        <p:nvSpPr>
          <p:cNvPr id="28" name="Picture Placeholder 4">
            <a:extLst>
              <a:ext uri="{FF2B5EF4-FFF2-40B4-BE49-F238E27FC236}">
                <a16:creationId xmlns:a16="http://schemas.microsoft.com/office/drawing/2014/main" id="{9FD1EB30-3F73-42A6-BF0B-119C825DEC79}"/>
              </a:ext>
            </a:extLst>
          </p:cNvPr>
          <p:cNvSpPr>
            <a:spLocks noGrp="1"/>
          </p:cNvSpPr>
          <p:nvPr>
            <p:ph type="pic" sz="quarter" idx="31"/>
          </p:nvPr>
        </p:nvSpPr>
        <p:spPr>
          <a:xfrm>
            <a:off x="3240429" y="3527425"/>
            <a:ext cx="918869" cy="1225159"/>
          </a:xfrm>
        </p:spPr>
        <p:txBody>
          <a:bodyPr/>
          <a:lstStyle>
            <a:lvl1pPr marL="0" indent="0" algn="ctr">
              <a:buNone/>
              <a:defRPr/>
            </a:lvl1pPr>
          </a:lstStyle>
          <a:p>
            <a:r>
              <a:rPr lang="en-US"/>
              <a:t>Click icon to add picture</a:t>
            </a:r>
            <a:endParaRPr lang="en-GB" dirty="0"/>
          </a:p>
        </p:txBody>
      </p:sp>
      <p:sp>
        <p:nvSpPr>
          <p:cNvPr id="30" name="Picture Placeholder 4">
            <a:extLst>
              <a:ext uri="{FF2B5EF4-FFF2-40B4-BE49-F238E27FC236}">
                <a16:creationId xmlns:a16="http://schemas.microsoft.com/office/drawing/2014/main" id="{4FC7D975-E199-4F1A-B358-62BF44ACB617}"/>
              </a:ext>
            </a:extLst>
          </p:cNvPr>
          <p:cNvSpPr>
            <a:spLocks noGrp="1"/>
          </p:cNvSpPr>
          <p:nvPr>
            <p:ph type="pic" sz="quarter" idx="32"/>
          </p:nvPr>
        </p:nvSpPr>
        <p:spPr>
          <a:xfrm>
            <a:off x="1646238" y="3527425"/>
            <a:ext cx="918869" cy="1225159"/>
          </a:xfrm>
        </p:spPr>
        <p:txBody>
          <a:bodyPr/>
          <a:lstStyle>
            <a:lvl1pPr marL="0" indent="0" algn="ctr">
              <a:buNone/>
              <a:defRPr/>
            </a:lvl1pPr>
          </a:lstStyle>
          <a:p>
            <a:r>
              <a:rPr lang="en-US"/>
              <a:t>Click icon to add picture</a:t>
            </a:r>
            <a:endParaRPr lang="en-GB" dirty="0"/>
          </a:p>
        </p:txBody>
      </p:sp>
      <p:sp>
        <p:nvSpPr>
          <p:cNvPr id="32" name="Text Placeholder 6">
            <a:extLst>
              <a:ext uri="{FF2B5EF4-FFF2-40B4-BE49-F238E27FC236}">
                <a16:creationId xmlns:a16="http://schemas.microsoft.com/office/drawing/2014/main" id="{2D40FE1B-BB22-410D-A37F-B1382F5B0CC2}"/>
              </a:ext>
            </a:extLst>
          </p:cNvPr>
          <p:cNvSpPr>
            <a:spLocks noGrp="1"/>
          </p:cNvSpPr>
          <p:nvPr>
            <p:ph type="body" sz="quarter" idx="33" hasCustomPrompt="1"/>
          </p:nvPr>
        </p:nvSpPr>
        <p:spPr>
          <a:xfrm>
            <a:off x="1404791" y="4874360"/>
            <a:ext cx="1401762" cy="257819"/>
          </a:xfrm>
        </p:spPr>
        <p:txBody>
          <a:bodyPr/>
          <a:lstStyle>
            <a:lvl1pPr marL="0" indent="0" algn="ctr">
              <a:lnSpc>
                <a:spcPct val="110000"/>
              </a:lnSpc>
              <a:spcBef>
                <a:spcPts val="0"/>
              </a:spcBef>
              <a:spcAft>
                <a:spcPts val="600"/>
              </a:spcAft>
              <a:buNone/>
              <a:defRPr sz="1050">
                <a:solidFill>
                  <a:srgbClr val="064F50"/>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Name Surname</a:t>
            </a:r>
          </a:p>
        </p:txBody>
      </p:sp>
      <p:sp>
        <p:nvSpPr>
          <p:cNvPr id="39" name="Text Placeholder 6">
            <a:extLst>
              <a:ext uri="{FF2B5EF4-FFF2-40B4-BE49-F238E27FC236}">
                <a16:creationId xmlns:a16="http://schemas.microsoft.com/office/drawing/2014/main" id="{504F8971-73EA-4204-8705-D14695FBE3A1}"/>
              </a:ext>
            </a:extLst>
          </p:cNvPr>
          <p:cNvSpPr>
            <a:spLocks noGrp="1"/>
          </p:cNvSpPr>
          <p:nvPr>
            <p:ph type="body" sz="quarter" idx="34" hasCustomPrompt="1"/>
          </p:nvPr>
        </p:nvSpPr>
        <p:spPr>
          <a:xfrm>
            <a:off x="1404791" y="5213026"/>
            <a:ext cx="1401762" cy="257819"/>
          </a:xfrm>
        </p:spPr>
        <p:txBody>
          <a:bodyPr/>
          <a:lstStyle>
            <a:lvl1pPr marL="0" indent="0" algn="ctr">
              <a:lnSpc>
                <a:spcPct val="110000"/>
              </a:lnSpc>
              <a:spcBef>
                <a:spcPts val="0"/>
              </a:spcBef>
              <a:spcAft>
                <a:spcPts val="600"/>
              </a:spcAft>
              <a:buNone/>
              <a:defRPr sz="800">
                <a:solidFill>
                  <a:srgbClr val="D50032"/>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Job position</a:t>
            </a:r>
          </a:p>
        </p:txBody>
      </p:sp>
      <p:sp>
        <p:nvSpPr>
          <p:cNvPr id="40" name="Text Placeholder 6">
            <a:extLst>
              <a:ext uri="{FF2B5EF4-FFF2-40B4-BE49-F238E27FC236}">
                <a16:creationId xmlns:a16="http://schemas.microsoft.com/office/drawing/2014/main" id="{9B692A0D-9361-4738-84C3-E4914D654538}"/>
              </a:ext>
            </a:extLst>
          </p:cNvPr>
          <p:cNvSpPr>
            <a:spLocks noGrp="1"/>
          </p:cNvSpPr>
          <p:nvPr>
            <p:ph type="body" sz="quarter" idx="35" hasCustomPrompt="1"/>
          </p:nvPr>
        </p:nvSpPr>
        <p:spPr>
          <a:xfrm>
            <a:off x="2998982" y="4874360"/>
            <a:ext cx="1401762" cy="257819"/>
          </a:xfrm>
        </p:spPr>
        <p:txBody>
          <a:bodyPr/>
          <a:lstStyle>
            <a:lvl1pPr marL="0" indent="0" algn="ctr">
              <a:lnSpc>
                <a:spcPct val="110000"/>
              </a:lnSpc>
              <a:spcBef>
                <a:spcPts val="0"/>
              </a:spcBef>
              <a:spcAft>
                <a:spcPts val="600"/>
              </a:spcAft>
              <a:buNone/>
              <a:defRPr sz="1050">
                <a:solidFill>
                  <a:srgbClr val="064F50"/>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Name Surname</a:t>
            </a:r>
          </a:p>
        </p:txBody>
      </p:sp>
      <p:sp>
        <p:nvSpPr>
          <p:cNvPr id="42" name="Text Placeholder 6">
            <a:extLst>
              <a:ext uri="{FF2B5EF4-FFF2-40B4-BE49-F238E27FC236}">
                <a16:creationId xmlns:a16="http://schemas.microsoft.com/office/drawing/2014/main" id="{9FFD77C7-273F-48CE-BC74-62AD8025DF95}"/>
              </a:ext>
            </a:extLst>
          </p:cNvPr>
          <p:cNvSpPr>
            <a:spLocks noGrp="1"/>
          </p:cNvSpPr>
          <p:nvPr>
            <p:ph type="body" sz="quarter" idx="36" hasCustomPrompt="1"/>
          </p:nvPr>
        </p:nvSpPr>
        <p:spPr>
          <a:xfrm>
            <a:off x="2998982" y="5213026"/>
            <a:ext cx="1401762" cy="257819"/>
          </a:xfrm>
        </p:spPr>
        <p:txBody>
          <a:bodyPr/>
          <a:lstStyle>
            <a:lvl1pPr marL="0" indent="0" algn="ctr">
              <a:lnSpc>
                <a:spcPct val="110000"/>
              </a:lnSpc>
              <a:spcBef>
                <a:spcPts val="0"/>
              </a:spcBef>
              <a:spcAft>
                <a:spcPts val="600"/>
              </a:spcAft>
              <a:buNone/>
              <a:defRPr sz="800">
                <a:solidFill>
                  <a:srgbClr val="D50032"/>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Job position</a:t>
            </a:r>
          </a:p>
        </p:txBody>
      </p:sp>
      <p:sp>
        <p:nvSpPr>
          <p:cNvPr id="43" name="Picture Placeholder 4">
            <a:extLst>
              <a:ext uri="{FF2B5EF4-FFF2-40B4-BE49-F238E27FC236}">
                <a16:creationId xmlns:a16="http://schemas.microsoft.com/office/drawing/2014/main" id="{EE896B19-E28D-4966-BEA7-B537FC0A0946}"/>
              </a:ext>
            </a:extLst>
          </p:cNvPr>
          <p:cNvSpPr>
            <a:spLocks noGrp="1"/>
          </p:cNvSpPr>
          <p:nvPr>
            <p:ph type="pic" sz="quarter" idx="37"/>
          </p:nvPr>
        </p:nvSpPr>
        <p:spPr>
          <a:xfrm>
            <a:off x="9617193" y="3527425"/>
            <a:ext cx="918869" cy="1225159"/>
          </a:xfrm>
        </p:spPr>
        <p:txBody>
          <a:bodyPr/>
          <a:lstStyle>
            <a:lvl1pPr marL="0" indent="0" algn="ctr">
              <a:buNone/>
              <a:defRPr/>
            </a:lvl1pPr>
          </a:lstStyle>
          <a:p>
            <a:r>
              <a:rPr lang="en-US"/>
              <a:t>Click icon to add picture</a:t>
            </a:r>
            <a:endParaRPr lang="en-GB" dirty="0"/>
          </a:p>
        </p:txBody>
      </p:sp>
      <p:sp>
        <p:nvSpPr>
          <p:cNvPr id="44" name="Picture Placeholder 4">
            <a:extLst>
              <a:ext uri="{FF2B5EF4-FFF2-40B4-BE49-F238E27FC236}">
                <a16:creationId xmlns:a16="http://schemas.microsoft.com/office/drawing/2014/main" id="{388E9F68-373D-4DE0-BC33-E5606032EE7B}"/>
              </a:ext>
            </a:extLst>
          </p:cNvPr>
          <p:cNvSpPr>
            <a:spLocks noGrp="1"/>
          </p:cNvSpPr>
          <p:nvPr>
            <p:ph type="pic" sz="quarter" idx="38"/>
          </p:nvPr>
        </p:nvSpPr>
        <p:spPr>
          <a:xfrm>
            <a:off x="8023002" y="3527425"/>
            <a:ext cx="918869" cy="1225159"/>
          </a:xfrm>
        </p:spPr>
        <p:txBody>
          <a:bodyPr/>
          <a:lstStyle>
            <a:lvl1pPr marL="0" indent="0" algn="ctr">
              <a:buNone/>
              <a:defRPr/>
            </a:lvl1pPr>
          </a:lstStyle>
          <a:p>
            <a:r>
              <a:rPr lang="en-US"/>
              <a:t>Click icon to add picture</a:t>
            </a:r>
            <a:endParaRPr lang="en-GB" dirty="0"/>
          </a:p>
        </p:txBody>
      </p:sp>
      <p:sp>
        <p:nvSpPr>
          <p:cNvPr id="45" name="Text Placeholder 6">
            <a:extLst>
              <a:ext uri="{FF2B5EF4-FFF2-40B4-BE49-F238E27FC236}">
                <a16:creationId xmlns:a16="http://schemas.microsoft.com/office/drawing/2014/main" id="{DB425BAA-EA5A-4150-A310-34EBADEFE33D}"/>
              </a:ext>
            </a:extLst>
          </p:cNvPr>
          <p:cNvSpPr>
            <a:spLocks noGrp="1"/>
          </p:cNvSpPr>
          <p:nvPr>
            <p:ph type="body" sz="quarter" idx="39" hasCustomPrompt="1"/>
          </p:nvPr>
        </p:nvSpPr>
        <p:spPr>
          <a:xfrm>
            <a:off x="7781555" y="4874360"/>
            <a:ext cx="1401762" cy="257819"/>
          </a:xfrm>
        </p:spPr>
        <p:txBody>
          <a:bodyPr/>
          <a:lstStyle>
            <a:lvl1pPr marL="0" indent="0" algn="ctr">
              <a:lnSpc>
                <a:spcPct val="110000"/>
              </a:lnSpc>
              <a:spcBef>
                <a:spcPts val="0"/>
              </a:spcBef>
              <a:spcAft>
                <a:spcPts val="600"/>
              </a:spcAft>
              <a:buNone/>
              <a:defRPr sz="1050">
                <a:solidFill>
                  <a:srgbClr val="064F50"/>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Name Surname</a:t>
            </a:r>
          </a:p>
        </p:txBody>
      </p:sp>
      <p:sp>
        <p:nvSpPr>
          <p:cNvPr id="46" name="Text Placeholder 6">
            <a:extLst>
              <a:ext uri="{FF2B5EF4-FFF2-40B4-BE49-F238E27FC236}">
                <a16:creationId xmlns:a16="http://schemas.microsoft.com/office/drawing/2014/main" id="{104D9977-BCC6-42D5-97CA-86AC740911B4}"/>
              </a:ext>
            </a:extLst>
          </p:cNvPr>
          <p:cNvSpPr>
            <a:spLocks noGrp="1"/>
          </p:cNvSpPr>
          <p:nvPr>
            <p:ph type="body" sz="quarter" idx="40" hasCustomPrompt="1"/>
          </p:nvPr>
        </p:nvSpPr>
        <p:spPr>
          <a:xfrm>
            <a:off x="7781555" y="5213026"/>
            <a:ext cx="1401762" cy="257819"/>
          </a:xfrm>
        </p:spPr>
        <p:txBody>
          <a:bodyPr/>
          <a:lstStyle>
            <a:lvl1pPr marL="0" indent="0" algn="ctr">
              <a:lnSpc>
                <a:spcPct val="110000"/>
              </a:lnSpc>
              <a:spcBef>
                <a:spcPts val="0"/>
              </a:spcBef>
              <a:spcAft>
                <a:spcPts val="600"/>
              </a:spcAft>
              <a:buNone/>
              <a:defRPr sz="800">
                <a:solidFill>
                  <a:srgbClr val="D50032"/>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Job position</a:t>
            </a:r>
          </a:p>
        </p:txBody>
      </p:sp>
      <p:sp>
        <p:nvSpPr>
          <p:cNvPr id="47" name="Text Placeholder 6">
            <a:extLst>
              <a:ext uri="{FF2B5EF4-FFF2-40B4-BE49-F238E27FC236}">
                <a16:creationId xmlns:a16="http://schemas.microsoft.com/office/drawing/2014/main" id="{9DE82FDD-F570-4E13-8E99-7ADCA312F8BB}"/>
              </a:ext>
            </a:extLst>
          </p:cNvPr>
          <p:cNvSpPr>
            <a:spLocks noGrp="1"/>
          </p:cNvSpPr>
          <p:nvPr>
            <p:ph type="body" sz="quarter" idx="41" hasCustomPrompt="1"/>
          </p:nvPr>
        </p:nvSpPr>
        <p:spPr>
          <a:xfrm>
            <a:off x="9375746" y="4874360"/>
            <a:ext cx="1401762" cy="257819"/>
          </a:xfrm>
        </p:spPr>
        <p:txBody>
          <a:bodyPr/>
          <a:lstStyle>
            <a:lvl1pPr marL="0" indent="0" algn="ctr">
              <a:lnSpc>
                <a:spcPct val="110000"/>
              </a:lnSpc>
              <a:spcBef>
                <a:spcPts val="0"/>
              </a:spcBef>
              <a:spcAft>
                <a:spcPts val="600"/>
              </a:spcAft>
              <a:buNone/>
              <a:defRPr sz="1050">
                <a:solidFill>
                  <a:srgbClr val="064F50"/>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Name Surname</a:t>
            </a:r>
          </a:p>
        </p:txBody>
      </p:sp>
      <p:sp>
        <p:nvSpPr>
          <p:cNvPr id="48" name="Text Placeholder 6">
            <a:extLst>
              <a:ext uri="{FF2B5EF4-FFF2-40B4-BE49-F238E27FC236}">
                <a16:creationId xmlns:a16="http://schemas.microsoft.com/office/drawing/2014/main" id="{B4ABFCA2-6E7A-4339-8369-71F52EFAB37A}"/>
              </a:ext>
            </a:extLst>
          </p:cNvPr>
          <p:cNvSpPr>
            <a:spLocks noGrp="1"/>
          </p:cNvSpPr>
          <p:nvPr>
            <p:ph type="body" sz="quarter" idx="42" hasCustomPrompt="1"/>
          </p:nvPr>
        </p:nvSpPr>
        <p:spPr>
          <a:xfrm>
            <a:off x="9375746" y="5213026"/>
            <a:ext cx="1401762" cy="257819"/>
          </a:xfrm>
        </p:spPr>
        <p:txBody>
          <a:bodyPr/>
          <a:lstStyle>
            <a:lvl1pPr marL="0" indent="0" algn="ctr">
              <a:lnSpc>
                <a:spcPct val="110000"/>
              </a:lnSpc>
              <a:spcBef>
                <a:spcPts val="0"/>
              </a:spcBef>
              <a:spcAft>
                <a:spcPts val="600"/>
              </a:spcAft>
              <a:buNone/>
              <a:defRPr sz="800">
                <a:solidFill>
                  <a:srgbClr val="D50032"/>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Job position</a:t>
            </a:r>
          </a:p>
        </p:txBody>
      </p:sp>
      <p:sp>
        <p:nvSpPr>
          <p:cNvPr id="49" name="Picture Placeholder 4">
            <a:extLst>
              <a:ext uri="{FF2B5EF4-FFF2-40B4-BE49-F238E27FC236}">
                <a16:creationId xmlns:a16="http://schemas.microsoft.com/office/drawing/2014/main" id="{4B0D16C9-3497-4D95-AE65-8C13D59CDA42}"/>
              </a:ext>
            </a:extLst>
          </p:cNvPr>
          <p:cNvSpPr>
            <a:spLocks noGrp="1"/>
          </p:cNvSpPr>
          <p:nvPr>
            <p:ph type="pic" sz="quarter" idx="43"/>
          </p:nvPr>
        </p:nvSpPr>
        <p:spPr>
          <a:xfrm>
            <a:off x="6428811" y="3527425"/>
            <a:ext cx="918869" cy="1225159"/>
          </a:xfrm>
        </p:spPr>
        <p:txBody>
          <a:bodyPr/>
          <a:lstStyle>
            <a:lvl1pPr marL="0" indent="0" algn="ctr">
              <a:buNone/>
              <a:defRPr/>
            </a:lvl1pPr>
          </a:lstStyle>
          <a:p>
            <a:r>
              <a:rPr lang="en-US"/>
              <a:t>Click icon to add picture</a:t>
            </a:r>
            <a:endParaRPr lang="en-GB" dirty="0"/>
          </a:p>
        </p:txBody>
      </p:sp>
      <p:sp>
        <p:nvSpPr>
          <p:cNvPr id="50" name="Picture Placeholder 4">
            <a:extLst>
              <a:ext uri="{FF2B5EF4-FFF2-40B4-BE49-F238E27FC236}">
                <a16:creationId xmlns:a16="http://schemas.microsoft.com/office/drawing/2014/main" id="{FB5D4573-29EA-4DA2-B33B-11A3DFB75E18}"/>
              </a:ext>
            </a:extLst>
          </p:cNvPr>
          <p:cNvSpPr>
            <a:spLocks noGrp="1"/>
          </p:cNvSpPr>
          <p:nvPr>
            <p:ph type="pic" sz="quarter" idx="44"/>
          </p:nvPr>
        </p:nvSpPr>
        <p:spPr>
          <a:xfrm>
            <a:off x="4834620" y="3527425"/>
            <a:ext cx="918869" cy="1225159"/>
          </a:xfrm>
        </p:spPr>
        <p:txBody>
          <a:bodyPr/>
          <a:lstStyle>
            <a:lvl1pPr marL="0" indent="0" algn="ctr">
              <a:buNone/>
              <a:defRPr/>
            </a:lvl1pPr>
          </a:lstStyle>
          <a:p>
            <a:r>
              <a:rPr lang="en-US"/>
              <a:t>Click icon to add picture</a:t>
            </a:r>
            <a:endParaRPr lang="en-GB" dirty="0"/>
          </a:p>
        </p:txBody>
      </p:sp>
      <p:sp>
        <p:nvSpPr>
          <p:cNvPr id="51" name="Text Placeholder 6">
            <a:extLst>
              <a:ext uri="{FF2B5EF4-FFF2-40B4-BE49-F238E27FC236}">
                <a16:creationId xmlns:a16="http://schemas.microsoft.com/office/drawing/2014/main" id="{C06916B9-675E-490B-9A40-3A0BFEB917B1}"/>
              </a:ext>
            </a:extLst>
          </p:cNvPr>
          <p:cNvSpPr>
            <a:spLocks noGrp="1"/>
          </p:cNvSpPr>
          <p:nvPr>
            <p:ph type="body" sz="quarter" idx="45" hasCustomPrompt="1"/>
          </p:nvPr>
        </p:nvSpPr>
        <p:spPr>
          <a:xfrm>
            <a:off x="4593173" y="4874360"/>
            <a:ext cx="1401762" cy="257819"/>
          </a:xfrm>
        </p:spPr>
        <p:txBody>
          <a:bodyPr/>
          <a:lstStyle>
            <a:lvl1pPr marL="0" indent="0" algn="ctr">
              <a:lnSpc>
                <a:spcPct val="110000"/>
              </a:lnSpc>
              <a:spcBef>
                <a:spcPts val="0"/>
              </a:spcBef>
              <a:spcAft>
                <a:spcPts val="600"/>
              </a:spcAft>
              <a:buNone/>
              <a:defRPr sz="1050">
                <a:solidFill>
                  <a:srgbClr val="064F50"/>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Name Surname</a:t>
            </a:r>
          </a:p>
        </p:txBody>
      </p:sp>
      <p:sp>
        <p:nvSpPr>
          <p:cNvPr id="52" name="Text Placeholder 6">
            <a:extLst>
              <a:ext uri="{FF2B5EF4-FFF2-40B4-BE49-F238E27FC236}">
                <a16:creationId xmlns:a16="http://schemas.microsoft.com/office/drawing/2014/main" id="{CB8ABCFB-16EF-4998-A213-DA4C75D9CC82}"/>
              </a:ext>
            </a:extLst>
          </p:cNvPr>
          <p:cNvSpPr>
            <a:spLocks noGrp="1"/>
          </p:cNvSpPr>
          <p:nvPr>
            <p:ph type="body" sz="quarter" idx="46" hasCustomPrompt="1"/>
          </p:nvPr>
        </p:nvSpPr>
        <p:spPr>
          <a:xfrm>
            <a:off x="4593173" y="5213026"/>
            <a:ext cx="1401762" cy="257819"/>
          </a:xfrm>
        </p:spPr>
        <p:txBody>
          <a:bodyPr/>
          <a:lstStyle>
            <a:lvl1pPr marL="0" indent="0" algn="ctr">
              <a:lnSpc>
                <a:spcPct val="110000"/>
              </a:lnSpc>
              <a:spcBef>
                <a:spcPts val="0"/>
              </a:spcBef>
              <a:spcAft>
                <a:spcPts val="600"/>
              </a:spcAft>
              <a:buNone/>
              <a:defRPr sz="800">
                <a:solidFill>
                  <a:srgbClr val="D50032"/>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Job position</a:t>
            </a:r>
          </a:p>
        </p:txBody>
      </p:sp>
      <p:sp>
        <p:nvSpPr>
          <p:cNvPr id="53" name="Text Placeholder 6">
            <a:extLst>
              <a:ext uri="{FF2B5EF4-FFF2-40B4-BE49-F238E27FC236}">
                <a16:creationId xmlns:a16="http://schemas.microsoft.com/office/drawing/2014/main" id="{ECD75707-3A7D-4D3B-848F-D31399C9DA14}"/>
              </a:ext>
            </a:extLst>
          </p:cNvPr>
          <p:cNvSpPr>
            <a:spLocks noGrp="1"/>
          </p:cNvSpPr>
          <p:nvPr>
            <p:ph type="body" sz="quarter" idx="47" hasCustomPrompt="1"/>
          </p:nvPr>
        </p:nvSpPr>
        <p:spPr>
          <a:xfrm>
            <a:off x="6187364" y="4874360"/>
            <a:ext cx="1401762" cy="257819"/>
          </a:xfrm>
        </p:spPr>
        <p:txBody>
          <a:bodyPr/>
          <a:lstStyle>
            <a:lvl1pPr marL="0" indent="0" algn="ctr">
              <a:lnSpc>
                <a:spcPct val="110000"/>
              </a:lnSpc>
              <a:spcBef>
                <a:spcPts val="0"/>
              </a:spcBef>
              <a:spcAft>
                <a:spcPts val="600"/>
              </a:spcAft>
              <a:buNone/>
              <a:defRPr sz="1050">
                <a:solidFill>
                  <a:srgbClr val="064F50"/>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Name Surname</a:t>
            </a:r>
          </a:p>
        </p:txBody>
      </p:sp>
      <p:sp>
        <p:nvSpPr>
          <p:cNvPr id="54" name="Text Placeholder 6">
            <a:extLst>
              <a:ext uri="{FF2B5EF4-FFF2-40B4-BE49-F238E27FC236}">
                <a16:creationId xmlns:a16="http://schemas.microsoft.com/office/drawing/2014/main" id="{DAC2E11A-9FBB-47B5-8029-C660C4F04193}"/>
              </a:ext>
            </a:extLst>
          </p:cNvPr>
          <p:cNvSpPr>
            <a:spLocks noGrp="1"/>
          </p:cNvSpPr>
          <p:nvPr>
            <p:ph type="body" sz="quarter" idx="48" hasCustomPrompt="1"/>
          </p:nvPr>
        </p:nvSpPr>
        <p:spPr>
          <a:xfrm>
            <a:off x="6187364" y="5213026"/>
            <a:ext cx="1401762" cy="257819"/>
          </a:xfrm>
        </p:spPr>
        <p:txBody>
          <a:bodyPr/>
          <a:lstStyle>
            <a:lvl1pPr marL="0" indent="0" algn="ctr">
              <a:lnSpc>
                <a:spcPct val="110000"/>
              </a:lnSpc>
              <a:spcBef>
                <a:spcPts val="0"/>
              </a:spcBef>
              <a:spcAft>
                <a:spcPts val="600"/>
              </a:spcAft>
              <a:buNone/>
              <a:defRPr sz="800">
                <a:solidFill>
                  <a:srgbClr val="D50032"/>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Job position</a:t>
            </a:r>
          </a:p>
        </p:txBody>
      </p:sp>
      <p:cxnSp>
        <p:nvCxnSpPr>
          <p:cNvPr id="8" name="Connector: Elbow 7">
            <a:extLst>
              <a:ext uri="{FF2B5EF4-FFF2-40B4-BE49-F238E27FC236}">
                <a16:creationId xmlns:a16="http://schemas.microsoft.com/office/drawing/2014/main" id="{7CD781F2-8083-4396-8B6C-89931B29081A}"/>
              </a:ext>
            </a:extLst>
          </p:cNvPr>
          <p:cNvCxnSpPr>
            <a:stCxn id="5" idx="2"/>
            <a:endCxn id="43" idx="0"/>
          </p:cNvCxnSpPr>
          <p:nvPr userDrawn="1"/>
        </p:nvCxnSpPr>
        <p:spPr>
          <a:xfrm rot="16200000" flipH="1">
            <a:off x="7821800" y="1272597"/>
            <a:ext cx="529028" cy="3980628"/>
          </a:xfrm>
          <a:prstGeom prst="bentConnector3">
            <a:avLst/>
          </a:prstGeom>
          <a:ln/>
        </p:spPr>
        <p:style>
          <a:lnRef idx="1">
            <a:schemeClr val="dk1"/>
          </a:lnRef>
          <a:fillRef idx="0">
            <a:schemeClr val="dk1"/>
          </a:fillRef>
          <a:effectRef idx="0">
            <a:schemeClr val="dk1"/>
          </a:effectRef>
          <a:fontRef idx="minor">
            <a:schemeClr val="tx1"/>
          </a:fontRef>
        </p:style>
      </p:cxnSp>
      <p:cxnSp>
        <p:nvCxnSpPr>
          <p:cNvPr id="10" name="Connector: Elbow 9">
            <a:extLst>
              <a:ext uri="{FF2B5EF4-FFF2-40B4-BE49-F238E27FC236}">
                <a16:creationId xmlns:a16="http://schemas.microsoft.com/office/drawing/2014/main" id="{348EDA79-B099-452B-8E69-A45DA17CEF53}"/>
              </a:ext>
            </a:extLst>
          </p:cNvPr>
          <p:cNvCxnSpPr>
            <a:stCxn id="5" idx="2"/>
            <a:endCxn id="30" idx="0"/>
          </p:cNvCxnSpPr>
          <p:nvPr userDrawn="1"/>
        </p:nvCxnSpPr>
        <p:spPr>
          <a:xfrm rot="5400000">
            <a:off x="3836323" y="1267748"/>
            <a:ext cx="529028" cy="3990327"/>
          </a:xfrm>
          <a:prstGeom prst="bentConnector3">
            <a:avLst/>
          </a:prstGeom>
        </p:spPr>
        <p:style>
          <a:lnRef idx="1">
            <a:schemeClr val="dk1"/>
          </a:lnRef>
          <a:fillRef idx="0">
            <a:schemeClr val="dk1"/>
          </a:fillRef>
          <a:effectRef idx="0">
            <a:schemeClr val="dk1"/>
          </a:effectRef>
          <a:fontRef idx="minor">
            <a:schemeClr val="tx1"/>
          </a:fontRef>
        </p:style>
      </p:cxnSp>
      <p:cxnSp>
        <p:nvCxnSpPr>
          <p:cNvPr id="13" name="Connector: Elbow 12">
            <a:extLst>
              <a:ext uri="{FF2B5EF4-FFF2-40B4-BE49-F238E27FC236}">
                <a16:creationId xmlns:a16="http://schemas.microsoft.com/office/drawing/2014/main" id="{D0B1225E-6D83-4A25-AC43-093FD2A6CD7C}"/>
              </a:ext>
            </a:extLst>
          </p:cNvPr>
          <p:cNvCxnSpPr>
            <a:stCxn id="5" idx="2"/>
            <a:endCxn id="28" idx="0"/>
          </p:cNvCxnSpPr>
          <p:nvPr userDrawn="1"/>
        </p:nvCxnSpPr>
        <p:spPr>
          <a:xfrm rot="5400000">
            <a:off x="4633418" y="2064843"/>
            <a:ext cx="529028" cy="2396136"/>
          </a:xfrm>
          <a:prstGeom prst="bentConnector3">
            <a:avLst/>
          </a:prstGeom>
        </p:spPr>
        <p:style>
          <a:lnRef idx="1">
            <a:schemeClr val="dk1"/>
          </a:lnRef>
          <a:fillRef idx="0">
            <a:schemeClr val="dk1"/>
          </a:fillRef>
          <a:effectRef idx="0">
            <a:schemeClr val="dk1"/>
          </a:effectRef>
          <a:fontRef idx="minor">
            <a:schemeClr val="tx1"/>
          </a:fontRef>
        </p:style>
      </p:cxnSp>
      <p:cxnSp>
        <p:nvCxnSpPr>
          <p:cNvPr id="56" name="Connector: Elbow 55">
            <a:extLst>
              <a:ext uri="{FF2B5EF4-FFF2-40B4-BE49-F238E27FC236}">
                <a16:creationId xmlns:a16="http://schemas.microsoft.com/office/drawing/2014/main" id="{00C222BE-F80B-481E-A9FC-5754BC24AD70}"/>
              </a:ext>
            </a:extLst>
          </p:cNvPr>
          <p:cNvCxnSpPr>
            <a:stCxn id="5" idx="2"/>
            <a:endCxn id="50" idx="0"/>
          </p:cNvCxnSpPr>
          <p:nvPr userDrawn="1"/>
        </p:nvCxnSpPr>
        <p:spPr>
          <a:xfrm rot="5400000">
            <a:off x="5430514" y="2861939"/>
            <a:ext cx="529028" cy="801945"/>
          </a:xfrm>
          <a:prstGeom prst="bentConnector3">
            <a:avLst/>
          </a:prstGeom>
        </p:spPr>
        <p:style>
          <a:lnRef idx="1">
            <a:schemeClr val="dk1"/>
          </a:lnRef>
          <a:fillRef idx="0">
            <a:schemeClr val="dk1"/>
          </a:fillRef>
          <a:effectRef idx="0">
            <a:schemeClr val="dk1"/>
          </a:effectRef>
          <a:fontRef idx="minor">
            <a:schemeClr val="tx1"/>
          </a:fontRef>
        </p:style>
      </p:cxnSp>
      <p:cxnSp>
        <p:nvCxnSpPr>
          <p:cNvPr id="58" name="Connector: Elbow 57">
            <a:extLst>
              <a:ext uri="{FF2B5EF4-FFF2-40B4-BE49-F238E27FC236}">
                <a16:creationId xmlns:a16="http://schemas.microsoft.com/office/drawing/2014/main" id="{4BB6EF7C-CD36-4AE3-ABB2-ED5FD5B4ABF2}"/>
              </a:ext>
            </a:extLst>
          </p:cNvPr>
          <p:cNvCxnSpPr>
            <a:stCxn id="5" idx="2"/>
            <a:endCxn id="44" idx="0"/>
          </p:cNvCxnSpPr>
          <p:nvPr userDrawn="1"/>
        </p:nvCxnSpPr>
        <p:spPr>
          <a:xfrm rot="16200000" flipH="1">
            <a:off x="7024704" y="2069692"/>
            <a:ext cx="529028" cy="2386437"/>
          </a:xfrm>
          <a:prstGeom prst="bentConnector3">
            <a:avLst/>
          </a:prstGeom>
        </p:spPr>
        <p:style>
          <a:lnRef idx="1">
            <a:schemeClr val="dk1"/>
          </a:lnRef>
          <a:fillRef idx="0">
            <a:schemeClr val="dk1"/>
          </a:fillRef>
          <a:effectRef idx="0">
            <a:schemeClr val="dk1"/>
          </a:effectRef>
          <a:fontRef idx="minor">
            <a:schemeClr val="tx1"/>
          </a:fontRef>
        </p:style>
      </p:cxnSp>
      <p:cxnSp>
        <p:nvCxnSpPr>
          <p:cNvPr id="62" name="Connector: Elbow 61">
            <a:extLst>
              <a:ext uri="{FF2B5EF4-FFF2-40B4-BE49-F238E27FC236}">
                <a16:creationId xmlns:a16="http://schemas.microsoft.com/office/drawing/2014/main" id="{393F432F-D0E7-4004-B15C-43BBF142E5CE}"/>
              </a:ext>
            </a:extLst>
          </p:cNvPr>
          <p:cNvCxnSpPr>
            <a:stCxn id="5" idx="2"/>
            <a:endCxn id="49" idx="0"/>
          </p:cNvCxnSpPr>
          <p:nvPr userDrawn="1"/>
        </p:nvCxnSpPr>
        <p:spPr>
          <a:xfrm rot="16200000" flipH="1">
            <a:off x="6227609" y="2866788"/>
            <a:ext cx="529028" cy="792246"/>
          </a:xfrm>
          <a:prstGeom prst="bentConnector3">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32789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Organogram without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32EC53A6-1317-4283-B38F-A8BD396A5A4F}"/>
              </a:ext>
            </a:extLst>
          </p:cNvPr>
          <p:cNvSpPr>
            <a:spLocks noGrp="1"/>
          </p:cNvSpPr>
          <p:nvPr>
            <p:ph type="body" sz="quarter" idx="11" hasCustomPrompt="1"/>
          </p:nvPr>
        </p:nvSpPr>
        <p:spPr>
          <a:xfrm>
            <a:off x="5082325" y="2403959"/>
            <a:ext cx="2029453" cy="257819"/>
          </a:xfrm>
        </p:spPr>
        <p:txBody>
          <a:bodyPr anchor="ctr"/>
          <a:lstStyle>
            <a:lvl1pPr marL="0" indent="0" algn="ctr">
              <a:lnSpc>
                <a:spcPct val="110000"/>
              </a:lnSpc>
              <a:spcBef>
                <a:spcPts val="0"/>
              </a:spcBef>
              <a:spcAft>
                <a:spcPts val="600"/>
              </a:spcAft>
              <a:buNone/>
              <a:defRPr sz="1200">
                <a:solidFill>
                  <a:srgbClr val="064F50"/>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Name Surname</a:t>
            </a:r>
          </a:p>
        </p:txBody>
      </p:sp>
      <p:sp>
        <p:nvSpPr>
          <p:cNvPr id="34" name="Text Placeholder 6">
            <a:extLst>
              <a:ext uri="{FF2B5EF4-FFF2-40B4-BE49-F238E27FC236}">
                <a16:creationId xmlns:a16="http://schemas.microsoft.com/office/drawing/2014/main" id="{A32DC4ED-FCD4-466F-AF31-AE2746C9088C}"/>
              </a:ext>
            </a:extLst>
          </p:cNvPr>
          <p:cNvSpPr>
            <a:spLocks noGrp="1"/>
          </p:cNvSpPr>
          <p:nvPr>
            <p:ph type="body" sz="quarter" idx="26" hasCustomPrompt="1"/>
          </p:nvPr>
        </p:nvSpPr>
        <p:spPr>
          <a:xfrm>
            <a:off x="5082325" y="2742625"/>
            <a:ext cx="2029453" cy="257819"/>
          </a:xfrm>
        </p:spPr>
        <p:txBody>
          <a:bodyPr anchor="ctr"/>
          <a:lstStyle>
            <a:lvl1pPr marL="0" indent="0" algn="ctr">
              <a:lnSpc>
                <a:spcPct val="110000"/>
              </a:lnSpc>
              <a:spcBef>
                <a:spcPts val="0"/>
              </a:spcBef>
              <a:spcAft>
                <a:spcPts val="600"/>
              </a:spcAft>
              <a:buNone/>
              <a:defRPr sz="1000">
                <a:solidFill>
                  <a:srgbClr val="D50032"/>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Job position</a:t>
            </a:r>
          </a:p>
        </p:txBody>
      </p:sp>
      <p:sp>
        <p:nvSpPr>
          <p:cNvPr id="32" name="Text Placeholder 6">
            <a:extLst>
              <a:ext uri="{FF2B5EF4-FFF2-40B4-BE49-F238E27FC236}">
                <a16:creationId xmlns:a16="http://schemas.microsoft.com/office/drawing/2014/main" id="{2D40FE1B-BB22-410D-A37F-B1382F5B0CC2}"/>
              </a:ext>
            </a:extLst>
          </p:cNvPr>
          <p:cNvSpPr>
            <a:spLocks noGrp="1"/>
          </p:cNvSpPr>
          <p:nvPr>
            <p:ph type="body" sz="quarter" idx="33" hasCustomPrompt="1"/>
          </p:nvPr>
        </p:nvSpPr>
        <p:spPr>
          <a:xfrm>
            <a:off x="1404791" y="3527425"/>
            <a:ext cx="1401762" cy="257819"/>
          </a:xfrm>
        </p:spPr>
        <p:txBody>
          <a:bodyPr anchor="ctr"/>
          <a:lstStyle>
            <a:lvl1pPr marL="0" indent="0" algn="ctr">
              <a:lnSpc>
                <a:spcPct val="110000"/>
              </a:lnSpc>
              <a:spcBef>
                <a:spcPts val="0"/>
              </a:spcBef>
              <a:spcAft>
                <a:spcPts val="600"/>
              </a:spcAft>
              <a:buNone/>
              <a:defRPr sz="1050">
                <a:solidFill>
                  <a:srgbClr val="064F50"/>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Name Surname</a:t>
            </a:r>
          </a:p>
        </p:txBody>
      </p:sp>
      <p:sp>
        <p:nvSpPr>
          <p:cNvPr id="39" name="Text Placeholder 6">
            <a:extLst>
              <a:ext uri="{FF2B5EF4-FFF2-40B4-BE49-F238E27FC236}">
                <a16:creationId xmlns:a16="http://schemas.microsoft.com/office/drawing/2014/main" id="{504F8971-73EA-4204-8705-D14695FBE3A1}"/>
              </a:ext>
            </a:extLst>
          </p:cNvPr>
          <p:cNvSpPr>
            <a:spLocks noGrp="1"/>
          </p:cNvSpPr>
          <p:nvPr>
            <p:ph type="body" sz="quarter" idx="34" hasCustomPrompt="1"/>
          </p:nvPr>
        </p:nvSpPr>
        <p:spPr>
          <a:xfrm>
            <a:off x="1404791" y="3866091"/>
            <a:ext cx="1401762" cy="257819"/>
          </a:xfrm>
        </p:spPr>
        <p:txBody>
          <a:bodyPr anchor="ctr"/>
          <a:lstStyle>
            <a:lvl1pPr marL="0" indent="0" algn="ctr">
              <a:lnSpc>
                <a:spcPct val="110000"/>
              </a:lnSpc>
              <a:spcBef>
                <a:spcPts val="0"/>
              </a:spcBef>
              <a:spcAft>
                <a:spcPts val="600"/>
              </a:spcAft>
              <a:buNone/>
              <a:defRPr sz="800">
                <a:solidFill>
                  <a:srgbClr val="D50032"/>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Job position</a:t>
            </a:r>
          </a:p>
        </p:txBody>
      </p:sp>
      <p:sp>
        <p:nvSpPr>
          <p:cNvPr id="40" name="Text Placeholder 6">
            <a:extLst>
              <a:ext uri="{FF2B5EF4-FFF2-40B4-BE49-F238E27FC236}">
                <a16:creationId xmlns:a16="http://schemas.microsoft.com/office/drawing/2014/main" id="{9B692A0D-9361-4738-84C3-E4914D654538}"/>
              </a:ext>
            </a:extLst>
          </p:cNvPr>
          <p:cNvSpPr>
            <a:spLocks noGrp="1"/>
          </p:cNvSpPr>
          <p:nvPr>
            <p:ph type="body" sz="quarter" idx="35" hasCustomPrompt="1"/>
          </p:nvPr>
        </p:nvSpPr>
        <p:spPr>
          <a:xfrm>
            <a:off x="2998982" y="3527425"/>
            <a:ext cx="1401762" cy="257819"/>
          </a:xfrm>
        </p:spPr>
        <p:txBody>
          <a:bodyPr anchor="ctr"/>
          <a:lstStyle>
            <a:lvl1pPr marL="0" indent="0" algn="ctr">
              <a:lnSpc>
                <a:spcPct val="110000"/>
              </a:lnSpc>
              <a:spcBef>
                <a:spcPts val="0"/>
              </a:spcBef>
              <a:spcAft>
                <a:spcPts val="600"/>
              </a:spcAft>
              <a:buNone/>
              <a:defRPr sz="1050">
                <a:solidFill>
                  <a:srgbClr val="064F50"/>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Name Surname</a:t>
            </a:r>
          </a:p>
        </p:txBody>
      </p:sp>
      <p:sp>
        <p:nvSpPr>
          <p:cNvPr id="42" name="Text Placeholder 6">
            <a:extLst>
              <a:ext uri="{FF2B5EF4-FFF2-40B4-BE49-F238E27FC236}">
                <a16:creationId xmlns:a16="http://schemas.microsoft.com/office/drawing/2014/main" id="{9FFD77C7-273F-48CE-BC74-62AD8025DF95}"/>
              </a:ext>
            </a:extLst>
          </p:cNvPr>
          <p:cNvSpPr>
            <a:spLocks noGrp="1"/>
          </p:cNvSpPr>
          <p:nvPr>
            <p:ph type="body" sz="quarter" idx="36" hasCustomPrompt="1"/>
          </p:nvPr>
        </p:nvSpPr>
        <p:spPr>
          <a:xfrm>
            <a:off x="2998982" y="3866091"/>
            <a:ext cx="1401762" cy="257819"/>
          </a:xfrm>
        </p:spPr>
        <p:txBody>
          <a:bodyPr anchor="ctr"/>
          <a:lstStyle>
            <a:lvl1pPr marL="0" indent="0" algn="ctr">
              <a:lnSpc>
                <a:spcPct val="110000"/>
              </a:lnSpc>
              <a:spcBef>
                <a:spcPts val="0"/>
              </a:spcBef>
              <a:spcAft>
                <a:spcPts val="600"/>
              </a:spcAft>
              <a:buNone/>
              <a:defRPr sz="800">
                <a:solidFill>
                  <a:srgbClr val="D50032"/>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Job position</a:t>
            </a:r>
          </a:p>
        </p:txBody>
      </p:sp>
      <p:sp>
        <p:nvSpPr>
          <p:cNvPr id="45" name="Text Placeholder 6">
            <a:extLst>
              <a:ext uri="{FF2B5EF4-FFF2-40B4-BE49-F238E27FC236}">
                <a16:creationId xmlns:a16="http://schemas.microsoft.com/office/drawing/2014/main" id="{DB425BAA-EA5A-4150-A310-34EBADEFE33D}"/>
              </a:ext>
            </a:extLst>
          </p:cNvPr>
          <p:cNvSpPr>
            <a:spLocks noGrp="1"/>
          </p:cNvSpPr>
          <p:nvPr>
            <p:ph type="body" sz="quarter" idx="39" hasCustomPrompt="1"/>
          </p:nvPr>
        </p:nvSpPr>
        <p:spPr>
          <a:xfrm>
            <a:off x="7781555" y="3527425"/>
            <a:ext cx="1401762" cy="257819"/>
          </a:xfrm>
        </p:spPr>
        <p:txBody>
          <a:bodyPr anchor="ctr"/>
          <a:lstStyle>
            <a:lvl1pPr marL="0" indent="0" algn="ctr">
              <a:lnSpc>
                <a:spcPct val="110000"/>
              </a:lnSpc>
              <a:spcBef>
                <a:spcPts val="0"/>
              </a:spcBef>
              <a:spcAft>
                <a:spcPts val="600"/>
              </a:spcAft>
              <a:buNone/>
              <a:defRPr sz="1050">
                <a:solidFill>
                  <a:srgbClr val="064F50"/>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Name Surname</a:t>
            </a:r>
          </a:p>
        </p:txBody>
      </p:sp>
      <p:sp>
        <p:nvSpPr>
          <p:cNvPr id="46" name="Text Placeholder 6">
            <a:extLst>
              <a:ext uri="{FF2B5EF4-FFF2-40B4-BE49-F238E27FC236}">
                <a16:creationId xmlns:a16="http://schemas.microsoft.com/office/drawing/2014/main" id="{104D9977-BCC6-42D5-97CA-86AC740911B4}"/>
              </a:ext>
            </a:extLst>
          </p:cNvPr>
          <p:cNvSpPr>
            <a:spLocks noGrp="1"/>
          </p:cNvSpPr>
          <p:nvPr>
            <p:ph type="body" sz="quarter" idx="40" hasCustomPrompt="1"/>
          </p:nvPr>
        </p:nvSpPr>
        <p:spPr>
          <a:xfrm>
            <a:off x="7781555" y="3866091"/>
            <a:ext cx="1401762" cy="257819"/>
          </a:xfrm>
        </p:spPr>
        <p:txBody>
          <a:bodyPr anchor="ctr"/>
          <a:lstStyle>
            <a:lvl1pPr marL="0" indent="0" algn="ctr">
              <a:lnSpc>
                <a:spcPct val="110000"/>
              </a:lnSpc>
              <a:spcBef>
                <a:spcPts val="0"/>
              </a:spcBef>
              <a:spcAft>
                <a:spcPts val="600"/>
              </a:spcAft>
              <a:buNone/>
              <a:defRPr sz="800">
                <a:solidFill>
                  <a:srgbClr val="D50032"/>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Job position</a:t>
            </a:r>
          </a:p>
        </p:txBody>
      </p:sp>
      <p:sp>
        <p:nvSpPr>
          <p:cNvPr id="47" name="Text Placeholder 6">
            <a:extLst>
              <a:ext uri="{FF2B5EF4-FFF2-40B4-BE49-F238E27FC236}">
                <a16:creationId xmlns:a16="http://schemas.microsoft.com/office/drawing/2014/main" id="{9DE82FDD-F570-4E13-8E99-7ADCA312F8BB}"/>
              </a:ext>
            </a:extLst>
          </p:cNvPr>
          <p:cNvSpPr>
            <a:spLocks noGrp="1"/>
          </p:cNvSpPr>
          <p:nvPr>
            <p:ph type="body" sz="quarter" idx="41" hasCustomPrompt="1"/>
          </p:nvPr>
        </p:nvSpPr>
        <p:spPr>
          <a:xfrm>
            <a:off x="9375746" y="3527425"/>
            <a:ext cx="1401762" cy="257819"/>
          </a:xfrm>
        </p:spPr>
        <p:txBody>
          <a:bodyPr anchor="ctr"/>
          <a:lstStyle>
            <a:lvl1pPr marL="0" indent="0" algn="ctr">
              <a:lnSpc>
                <a:spcPct val="110000"/>
              </a:lnSpc>
              <a:spcBef>
                <a:spcPts val="0"/>
              </a:spcBef>
              <a:spcAft>
                <a:spcPts val="600"/>
              </a:spcAft>
              <a:buNone/>
              <a:defRPr sz="1050">
                <a:solidFill>
                  <a:srgbClr val="064F50"/>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Name Surname</a:t>
            </a:r>
          </a:p>
        </p:txBody>
      </p:sp>
      <p:sp>
        <p:nvSpPr>
          <p:cNvPr id="48" name="Text Placeholder 6">
            <a:extLst>
              <a:ext uri="{FF2B5EF4-FFF2-40B4-BE49-F238E27FC236}">
                <a16:creationId xmlns:a16="http://schemas.microsoft.com/office/drawing/2014/main" id="{B4ABFCA2-6E7A-4339-8369-71F52EFAB37A}"/>
              </a:ext>
            </a:extLst>
          </p:cNvPr>
          <p:cNvSpPr>
            <a:spLocks noGrp="1"/>
          </p:cNvSpPr>
          <p:nvPr>
            <p:ph type="body" sz="quarter" idx="42" hasCustomPrompt="1"/>
          </p:nvPr>
        </p:nvSpPr>
        <p:spPr>
          <a:xfrm>
            <a:off x="9375746" y="3866091"/>
            <a:ext cx="1401762" cy="257819"/>
          </a:xfrm>
        </p:spPr>
        <p:txBody>
          <a:bodyPr anchor="ctr"/>
          <a:lstStyle>
            <a:lvl1pPr marL="0" indent="0" algn="ctr">
              <a:lnSpc>
                <a:spcPct val="110000"/>
              </a:lnSpc>
              <a:spcBef>
                <a:spcPts val="0"/>
              </a:spcBef>
              <a:spcAft>
                <a:spcPts val="600"/>
              </a:spcAft>
              <a:buNone/>
              <a:defRPr sz="800">
                <a:solidFill>
                  <a:srgbClr val="D50032"/>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Job position</a:t>
            </a:r>
          </a:p>
        </p:txBody>
      </p:sp>
      <p:sp>
        <p:nvSpPr>
          <p:cNvPr id="51" name="Text Placeholder 6">
            <a:extLst>
              <a:ext uri="{FF2B5EF4-FFF2-40B4-BE49-F238E27FC236}">
                <a16:creationId xmlns:a16="http://schemas.microsoft.com/office/drawing/2014/main" id="{C06916B9-675E-490B-9A40-3A0BFEB917B1}"/>
              </a:ext>
            </a:extLst>
          </p:cNvPr>
          <p:cNvSpPr>
            <a:spLocks noGrp="1"/>
          </p:cNvSpPr>
          <p:nvPr>
            <p:ph type="body" sz="quarter" idx="45" hasCustomPrompt="1"/>
          </p:nvPr>
        </p:nvSpPr>
        <p:spPr>
          <a:xfrm>
            <a:off x="4593173" y="3527425"/>
            <a:ext cx="1401762" cy="257819"/>
          </a:xfrm>
        </p:spPr>
        <p:txBody>
          <a:bodyPr anchor="ctr"/>
          <a:lstStyle>
            <a:lvl1pPr marL="0" indent="0" algn="ctr">
              <a:lnSpc>
                <a:spcPct val="110000"/>
              </a:lnSpc>
              <a:spcBef>
                <a:spcPts val="0"/>
              </a:spcBef>
              <a:spcAft>
                <a:spcPts val="600"/>
              </a:spcAft>
              <a:buNone/>
              <a:defRPr sz="1050">
                <a:solidFill>
                  <a:srgbClr val="064F50"/>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Name Surname</a:t>
            </a:r>
          </a:p>
        </p:txBody>
      </p:sp>
      <p:sp>
        <p:nvSpPr>
          <p:cNvPr id="52" name="Text Placeholder 6">
            <a:extLst>
              <a:ext uri="{FF2B5EF4-FFF2-40B4-BE49-F238E27FC236}">
                <a16:creationId xmlns:a16="http://schemas.microsoft.com/office/drawing/2014/main" id="{CB8ABCFB-16EF-4998-A213-DA4C75D9CC82}"/>
              </a:ext>
            </a:extLst>
          </p:cNvPr>
          <p:cNvSpPr>
            <a:spLocks noGrp="1"/>
          </p:cNvSpPr>
          <p:nvPr>
            <p:ph type="body" sz="quarter" idx="46" hasCustomPrompt="1"/>
          </p:nvPr>
        </p:nvSpPr>
        <p:spPr>
          <a:xfrm>
            <a:off x="4593173" y="3866091"/>
            <a:ext cx="1401762" cy="257819"/>
          </a:xfrm>
        </p:spPr>
        <p:txBody>
          <a:bodyPr anchor="ctr"/>
          <a:lstStyle>
            <a:lvl1pPr marL="0" indent="0" algn="ctr">
              <a:lnSpc>
                <a:spcPct val="110000"/>
              </a:lnSpc>
              <a:spcBef>
                <a:spcPts val="0"/>
              </a:spcBef>
              <a:spcAft>
                <a:spcPts val="600"/>
              </a:spcAft>
              <a:buNone/>
              <a:defRPr sz="800">
                <a:solidFill>
                  <a:srgbClr val="D50032"/>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Job position</a:t>
            </a:r>
          </a:p>
        </p:txBody>
      </p:sp>
      <p:sp>
        <p:nvSpPr>
          <p:cNvPr id="53" name="Text Placeholder 6">
            <a:extLst>
              <a:ext uri="{FF2B5EF4-FFF2-40B4-BE49-F238E27FC236}">
                <a16:creationId xmlns:a16="http://schemas.microsoft.com/office/drawing/2014/main" id="{ECD75707-3A7D-4D3B-848F-D31399C9DA14}"/>
              </a:ext>
            </a:extLst>
          </p:cNvPr>
          <p:cNvSpPr>
            <a:spLocks noGrp="1"/>
          </p:cNvSpPr>
          <p:nvPr>
            <p:ph type="body" sz="quarter" idx="47" hasCustomPrompt="1"/>
          </p:nvPr>
        </p:nvSpPr>
        <p:spPr>
          <a:xfrm>
            <a:off x="6187364" y="3527425"/>
            <a:ext cx="1401762" cy="257819"/>
          </a:xfrm>
        </p:spPr>
        <p:txBody>
          <a:bodyPr anchor="ctr"/>
          <a:lstStyle>
            <a:lvl1pPr marL="0" indent="0" algn="ctr">
              <a:lnSpc>
                <a:spcPct val="110000"/>
              </a:lnSpc>
              <a:spcBef>
                <a:spcPts val="0"/>
              </a:spcBef>
              <a:spcAft>
                <a:spcPts val="600"/>
              </a:spcAft>
              <a:buNone/>
              <a:defRPr sz="1050">
                <a:solidFill>
                  <a:srgbClr val="064F50"/>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Name Surname</a:t>
            </a:r>
          </a:p>
        </p:txBody>
      </p:sp>
      <p:sp>
        <p:nvSpPr>
          <p:cNvPr id="54" name="Text Placeholder 6">
            <a:extLst>
              <a:ext uri="{FF2B5EF4-FFF2-40B4-BE49-F238E27FC236}">
                <a16:creationId xmlns:a16="http://schemas.microsoft.com/office/drawing/2014/main" id="{DAC2E11A-9FBB-47B5-8029-C660C4F04193}"/>
              </a:ext>
            </a:extLst>
          </p:cNvPr>
          <p:cNvSpPr>
            <a:spLocks noGrp="1"/>
          </p:cNvSpPr>
          <p:nvPr>
            <p:ph type="body" sz="quarter" idx="48" hasCustomPrompt="1"/>
          </p:nvPr>
        </p:nvSpPr>
        <p:spPr>
          <a:xfrm>
            <a:off x="6187364" y="3866091"/>
            <a:ext cx="1401762" cy="257819"/>
          </a:xfrm>
        </p:spPr>
        <p:txBody>
          <a:bodyPr anchor="ctr"/>
          <a:lstStyle>
            <a:lvl1pPr marL="0" indent="0" algn="ctr">
              <a:lnSpc>
                <a:spcPct val="110000"/>
              </a:lnSpc>
              <a:spcBef>
                <a:spcPts val="0"/>
              </a:spcBef>
              <a:spcAft>
                <a:spcPts val="600"/>
              </a:spcAft>
              <a:buNone/>
              <a:defRPr sz="800">
                <a:solidFill>
                  <a:srgbClr val="D50032"/>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Job position</a:t>
            </a:r>
          </a:p>
        </p:txBody>
      </p:sp>
      <p:cxnSp>
        <p:nvCxnSpPr>
          <p:cNvPr id="8" name="Connector: Elbow 7">
            <a:extLst>
              <a:ext uri="{FF2B5EF4-FFF2-40B4-BE49-F238E27FC236}">
                <a16:creationId xmlns:a16="http://schemas.microsoft.com/office/drawing/2014/main" id="{7CD781F2-8083-4396-8B6C-89931B29081A}"/>
              </a:ext>
            </a:extLst>
          </p:cNvPr>
          <p:cNvCxnSpPr>
            <a:cxnSpLocks/>
          </p:cNvCxnSpPr>
          <p:nvPr userDrawn="1"/>
        </p:nvCxnSpPr>
        <p:spPr>
          <a:xfrm rot="16200000" flipH="1">
            <a:off x="7821800" y="1272597"/>
            <a:ext cx="529028" cy="3980628"/>
          </a:xfrm>
          <a:prstGeom prst="bentConnector3">
            <a:avLst/>
          </a:prstGeom>
          <a:ln/>
        </p:spPr>
        <p:style>
          <a:lnRef idx="1">
            <a:schemeClr val="dk1"/>
          </a:lnRef>
          <a:fillRef idx="0">
            <a:schemeClr val="dk1"/>
          </a:fillRef>
          <a:effectRef idx="0">
            <a:schemeClr val="dk1"/>
          </a:effectRef>
          <a:fontRef idx="minor">
            <a:schemeClr val="tx1"/>
          </a:fontRef>
        </p:style>
      </p:cxnSp>
      <p:cxnSp>
        <p:nvCxnSpPr>
          <p:cNvPr id="10" name="Connector: Elbow 9">
            <a:extLst>
              <a:ext uri="{FF2B5EF4-FFF2-40B4-BE49-F238E27FC236}">
                <a16:creationId xmlns:a16="http://schemas.microsoft.com/office/drawing/2014/main" id="{348EDA79-B099-452B-8E69-A45DA17CEF53}"/>
              </a:ext>
            </a:extLst>
          </p:cNvPr>
          <p:cNvCxnSpPr>
            <a:cxnSpLocks/>
          </p:cNvCxnSpPr>
          <p:nvPr userDrawn="1"/>
        </p:nvCxnSpPr>
        <p:spPr>
          <a:xfrm rot="5400000">
            <a:off x="3836323" y="1267748"/>
            <a:ext cx="529028" cy="3990327"/>
          </a:xfrm>
          <a:prstGeom prst="bentConnector3">
            <a:avLst/>
          </a:prstGeom>
        </p:spPr>
        <p:style>
          <a:lnRef idx="1">
            <a:schemeClr val="dk1"/>
          </a:lnRef>
          <a:fillRef idx="0">
            <a:schemeClr val="dk1"/>
          </a:fillRef>
          <a:effectRef idx="0">
            <a:schemeClr val="dk1"/>
          </a:effectRef>
          <a:fontRef idx="minor">
            <a:schemeClr val="tx1"/>
          </a:fontRef>
        </p:style>
      </p:cxnSp>
      <p:cxnSp>
        <p:nvCxnSpPr>
          <p:cNvPr id="13" name="Connector: Elbow 12">
            <a:extLst>
              <a:ext uri="{FF2B5EF4-FFF2-40B4-BE49-F238E27FC236}">
                <a16:creationId xmlns:a16="http://schemas.microsoft.com/office/drawing/2014/main" id="{D0B1225E-6D83-4A25-AC43-093FD2A6CD7C}"/>
              </a:ext>
            </a:extLst>
          </p:cNvPr>
          <p:cNvCxnSpPr>
            <a:cxnSpLocks/>
          </p:cNvCxnSpPr>
          <p:nvPr userDrawn="1"/>
        </p:nvCxnSpPr>
        <p:spPr>
          <a:xfrm rot="5400000">
            <a:off x="4633418" y="2064843"/>
            <a:ext cx="529028" cy="2396136"/>
          </a:xfrm>
          <a:prstGeom prst="bentConnector3">
            <a:avLst/>
          </a:prstGeom>
        </p:spPr>
        <p:style>
          <a:lnRef idx="1">
            <a:schemeClr val="dk1"/>
          </a:lnRef>
          <a:fillRef idx="0">
            <a:schemeClr val="dk1"/>
          </a:fillRef>
          <a:effectRef idx="0">
            <a:schemeClr val="dk1"/>
          </a:effectRef>
          <a:fontRef idx="minor">
            <a:schemeClr val="tx1"/>
          </a:fontRef>
        </p:style>
      </p:cxnSp>
      <p:cxnSp>
        <p:nvCxnSpPr>
          <p:cNvPr id="56" name="Connector: Elbow 55">
            <a:extLst>
              <a:ext uri="{FF2B5EF4-FFF2-40B4-BE49-F238E27FC236}">
                <a16:creationId xmlns:a16="http://schemas.microsoft.com/office/drawing/2014/main" id="{00C222BE-F80B-481E-A9FC-5754BC24AD70}"/>
              </a:ext>
            </a:extLst>
          </p:cNvPr>
          <p:cNvCxnSpPr>
            <a:cxnSpLocks/>
          </p:cNvCxnSpPr>
          <p:nvPr userDrawn="1"/>
        </p:nvCxnSpPr>
        <p:spPr>
          <a:xfrm rot="5400000">
            <a:off x="5430514" y="2861939"/>
            <a:ext cx="529028" cy="801945"/>
          </a:xfrm>
          <a:prstGeom prst="bentConnector3">
            <a:avLst/>
          </a:prstGeom>
        </p:spPr>
        <p:style>
          <a:lnRef idx="1">
            <a:schemeClr val="dk1"/>
          </a:lnRef>
          <a:fillRef idx="0">
            <a:schemeClr val="dk1"/>
          </a:fillRef>
          <a:effectRef idx="0">
            <a:schemeClr val="dk1"/>
          </a:effectRef>
          <a:fontRef idx="minor">
            <a:schemeClr val="tx1"/>
          </a:fontRef>
        </p:style>
      </p:cxnSp>
      <p:cxnSp>
        <p:nvCxnSpPr>
          <p:cNvPr id="58" name="Connector: Elbow 57">
            <a:extLst>
              <a:ext uri="{FF2B5EF4-FFF2-40B4-BE49-F238E27FC236}">
                <a16:creationId xmlns:a16="http://schemas.microsoft.com/office/drawing/2014/main" id="{4BB6EF7C-CD36-4AE3-ABB2-ED5FD5B4ABF2}"/>
              </a:ext>
            </a:extLst>
          </p:cNvPr>
          <p:cNvCxnSpPr>
            <a:cxnSpLocks/>
          </p:cNvCxnSpPr>
          <p:nvPr userDrawn="1"/>
        </p:nvCxnSpPr>
        <p:spPr>
          <a:xfrm rot="16200000" flipH="1">
            <a:off x="7024704" y="2069692"/>
            <a:ext cx="529028" cy="2386437"/>
          </a:xfrm>
          <a:prstGeom prst="bentConnector3">
            <a:avLst/>
          </a:prstGeom>
        </p:spPr>
        <p:style>
          <a:lnRef idx="1">
            <a:schemeClr val="dk1"/>
          </a:lnRef>
          <a:fillRef idx="0">
            <a:schemeClr val="dk1"/>
          </a:fillRef>
          <a:effectRef idx="0">
            <a:schemeClr val="dk1"/>
          </a:effectRef>
          <a:fontRef idx="minor">
            <a:schemeClr val="tx1"/>
          </a:fontRef>
        </p:style>
      </p:cxnSp>
      <p:cxnSp>
        <p:nvCxnSpPr>
          <p:cNvPr id="62" name="Connector: Elbow 61">
            <a:extLst>
              <a:ext uri="{FF2B5EF4-FFF2-40B4-BE49-F238E27FC236}">
                <a16:creationId xmlns:a16="http://schemas.microsoft.com/office/drawing/2014/main" id="{393F432F-D0E7-4004-B15C-43BBF142E5CE}"/>
              </a:ext>
            </a:extLst>
          </p:cNvPr>
          <p:cNvCxnSpPr>
            <a:cxnSpLocks/>
          </p:cNvCxnSpPr>
          <p:nvPr userDrawn="1"/>
        </p:nvCxnSpPr>
        <p:spPr>
          <a:xfrm rot="16200000" flipH="1">
            <a:off x="6227609" y="2866788"/>
            <a:ext cx="529028" cy="792246"/>
          </a:xfrm>
          <a:prstGeom prst="bentConnector3">
            <a:avLst/>
          </a:prstGeom>
        </p:spPr>
        <p:style>
          <a:lnRef idx="1">
            <a:schemeClr val="dk1"/>
          </a:lnRef>
          <a:fillRef idx="0">
            <a:schemeClr val="dk1"/>
          </a:fillRef>
          <a:effectRef idx="0">
            <a:schemeClr val="dk1"/>
          </a:effectRef>
          <a:fontRef idx="minor">
            <a:schemeClr val="tx1"/>
          </a:fontRef>
        </p:style>
      </p:cxnSp>
      <p:sp>
        <p:nvSpPr>
          <p:cNvPr id="36" name="Text Placeholder 6">
            <a:extLst>
              <a:ext uri="{FF2B5EF4-FFF2-40B4-BE49-F238E27FC236}">
                <a16:creationId xmlns:a16="http://schemas.microsoft.com/office/drawing/2014/main" id="{920C3859-F8B2-4BE8-A67E-F9339CED2557}"/>
              </a:ext>
            </a:extLst>
          </p:cNvPr>
          <p:cNvSpPr>
            <a:spLocks noGrp="1"/>
          </p:cNvSpPr>
          <p:nvPr>
            <p:ph type="body" sz="quarter" idx="49" hasCustomPrompt="1"/>
          </p:nvPr>
        </p:nvSpPr>
        <p:spPr>
          <a:xfrm>
            <a:off x="6990116" y="4581525"/>
            <a:ext cx="1401762" cy="257819"/>
          </a:xfrm>
        </p:spPr>
        <p:txBody>
          <a:bodyPr anchor="ctr"/>
          <a:lstStyle>
            <a:lvl1pPr marL="0" indent="0" algn="ctr">
              <a:lnSpc>
                <a:spcPct val="110000"/>
              </a:lnSpc>
              <a:spcBef>
                <a:spcPts val="0"/>
              </a:spcBef>
              <a:spcAft>
                <a:spcPts val="600"/>
              </a:spcAft>
              <a:buNone/>
              <a:defRPr sz="1050">
                <a:solidFill>
                  <a:srgbClr val="064F50"/>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Name Surname</a:t>
            </a:r>
          </a:p>
        </p:txBody>
      </p:sp>
      <p:sp>
        <p:nvSpPr>
          <p:cNvPr id="37" name="Text Placeholder 6">
            <a:extLst>
              <a:ext uri="{FF2B5EF4-FFF2-40B4-BE49-F238E27FC236}">
                <a16:creationId xmlns:a16="http://schemas.microsoft.com/office/drawing/2014/main" id="{FDF7C562-21A6-4FA2-9128-FBECC6233E6F}"/>
              </a:ext>
            </a:extLst>
          </p:cNvPr>
          <p:cNvSpPr>
            <a:spLocks noGrp="1"/>
          </p:cNvSpPr>
          <p:nvPr>
            <p:ph type="body" sz="quarter" idx="50" hasCustomPrompt="1"/>
          </p:nvPr>
        </p:nvSpPr>
        <p:spPr>
          <a:xfrm>
            <a:off x="6990116" y="4920191"/>
            <a:ext cx="1401762" cy="257819"/>
          </a:xfrm>
        </p:spPr>
        <p:txBody>
          <a:bodyPr anchor="ctr"/>
          <a:lstStyle>
            <a:lvl1pPr marL="0" indent="0" algn="ctr">
              <a:lnSpc>
                <a:spcPct val="110000"/>
              </a:lnSpc>
              <a:spcBef>
                <a:spcPts val="0"/>
              </a:spcBef>
              <a:spcAft>
                <a:spcPts val="600"/>
              </a:spcAft>
              <a:buNone/>
              <a:defRPr sz="800">
                <a:solidFill>
                  <a:srgbClr val="D50032"/>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Job position</a:t>
            </a:r>
          </a:p>
        </p:txBody>
      </p:sp>
      <p:sp>
        <p:nvSpPr>
          <p:cNvPr id="38" name="Text Placeholder 6">
            <a:extLst>
              <a:ext uri="{FF2B5EF4-FFF2-40B4-BE49-F238E27FC236}">
                <a16:creationId xmlns:a16="http://schemas.microsoft.com/office/drawing/2014/main" id="{E1407681-1F31-44F4-A941-68C633872098}"/>
              </a:ext>
            </a:extLst>
          </p:cNvPr>
          <p:cNvSpPr>
            <a:spLocks noGrp="1"/>
          </p:cNvSpPr>
          <p:nvPr>
            <p:ph type="body" sz="quarter" idx="51" hasCustomPrompt="1"/>
          </p:nvPr>
        </p:nvSpPr>
        <p:spPr>
          <a:xfrm>
            <a:off x="8584307" y="4581525"/>
            <a:ext cx="1401762" cy="257819"/>
          </a:xfrm>
        </p:spPr>
        <p:txBody>
          <a:bodyPr anchor="ctr"/>
          <a:lstStyle>
            <a:lvl1pPr marL="0" indent="0" algn="ctr">
              <a:lnSpc>
                <a:spcPct val="110000"/>
              </a:lnSpc>
              <a:spcBef>
                <a:spcPts val="0"/>
              </a:spcBef>
              <a:spcAft>
                <a:spcPts val="600"/>
              </a:spcAft>
              <a:buNone/>
              <a:defRPr sz="1050">
                <a:solidFill>
                  <a:srgbClr val="064F50"/>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Name Surname</a:t>
            </a:r>
          </a:p>
        </p:txBody>
      </p:sp>
      <p:sp>
        <p:nvSpPr>
          <p:cNvPr id="41" name="Text Placeholder 6">
            <a:extLst>
              <a:ext uri="{FF2B5EF4-FFF2-40B4-BE49-F238E27FC236}">
                <a16:creationId xmlns:a16="http://schemas.microsoft.com/office/drawing/2014/main" id="{0695C133-1C18-457F-B35D-56330398CFDC}"/>
              </a:ext>
            </a:extLst>
          </p:cNvPr>
          <p:cNvSpPr>
            <a:spLocks noGrp="1"/>
          </p:cNvSpPr>
          <p:nvPr>
            <p:ph type="body" sz="quarter" idx="52" hasCustomPrompt="1"/>
          </p:nvPr>
        </p:nvSpPr>
        <p:spPr>
          <a:xfrm>
            <a:off x="8584307" y="4920191"/>
            <a:ext cx="1401762" cy="257819"/>
          </a:xfrm>
        </p:spPr>
        <p:txBody>
          <a:bodyPr anchor="ctr"/>
          <a:lstStyle>
            <a:lvl1pPr marL="0" indent="0" algn="ctr">
              <a:lnSpc>
                <a:spcPct val="110000"/>
              </a:lnSpc>
              <a:spcBef>
                <a:spcPts val="0"/>
              </a:spcBef>
              <a:spcAft>
                <a:spcPts val="600"/>
              </a:spcAft>
              <a:buNone/>
              <a:defRPr sz="800">
                <a:solidFill>
                  <a:srgbClr val="D50032"/>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Job position</a:t>
            </a:r>
          </a:p>
        </p:txBody>
      </p:sp>
      <p:cxnSp>
        <p:nvCxnSpPr>
          <p:cNvPr id="4" name="Connector: Elbow 3">
            <a:extLst>
              <a:ext uri="{FF2B5EF4-FFF2-40B4-BE49-F238E27FC236}">
                <a16:creationId xmlns:a16="http://schemas.microsoft.com/office/drawing/2014/main" id="{9029D6AC-6D75-4A1C-8B5E-2D9496BA2568}"/>
              </a:ext>
            </a:extLst>
          </p:cNvPr>
          <p:cNvCxnSpPr>
            <a:stCxn id="46" idx="2"/>
            <a:endCxn id="36" idx="0"/>
          </p:cNvCxnSpPr>
          <p:nvPr userDrawn="1"/>
        </p:nvCxnSpPr>
        <p:spPr>
          <a:xfrm rot="5400000">
            <a:off x="7857910" y="3956998"/>
            <a:ext cx="457615" cy="791439"/>
          </a:xfrm>
          <a:prstGeom prst="bentConnector3">
            <a:avLst/>
          </a:prstGeom>
        </p:spPr>
        <p:style>
          <a:lnRef idx="1">
            <a:schemeClr val="dk1"/>
          </a:lnRef>
          <a:fillRef idx="0">
            <a:schemeClr val="dk1"/>
          </a:fillRef>
          <a:effectRef idx="0">
            <a:schemeClr val="dk1"/>
          </a:effectRef>
          <a:fontRef idx="minor">
            <a:schemeClr val="tx1"/>
          </a:fontRef>
        </p:style>
      </p:cxnSp>
      <p:cxnSp>
        <p:nvCxnSpPr>
          <p:cNvPr id="9" name="Connector: Elbow 8">
            <a:extLst>
              <a:ext uri="{FF2B5EF4-FFF2-40B4-BE49-F238E27FC236}">
                <a16:creationId xmlns:a16="http://schemas.microsoft.com/office/drawing/2014/main" id="{53FDEFF0-4C51-465C-8CC0-0A99F4F15E20}"/>
              </a:ext>
            </a:extLst>
          </p:cNvPr>
          <p:cNvCxnSpPr>
            <a:stCxn id="46" idx="2"/>
            <a:endCxn id="38" idx="0"/>
          </p:cNvCxnSpPr>
          <p:nvPr userDrawn="1"/>
        </p:nvCxnSpPr>
        <p:spPr>
          <a:xfrm rot="16200000" flipH="1">
            <a:off x="8655005" y="3951341"/>
            <a:ext cx="457615" cy="802752"/>
          </a:xfrm>
          <a:prstGeom prst="bentConnector3">
            <a:avLst/>
          </a:prstGeom>
        </p:spPr>
        <p:style>
          <a:lnRef idx="1">
            <a:schemeClr val="dk1"/>
          </a:lnRef>
          <a:fillRef idx="0">
            <a:schemeClr val="dk1"/>
          </a:fillRef>
          <a:effectRef idx="0">
            <a:schemeClr val="dk1"/>
          </a:effectRef>
          <a:fontRef idx="minor">
            <a:schemeClr val="tx1"/>
          </a:fontRef>
        </p:style>
      </p:cxnSp>
      <p:sp>
        <p:nvSpPr>
          <p:cNvPr id="55" name="Text Placeholder 6">
            <a:extLst>
              <a:ext uri="{FF2B5EF4-FFF2-40B4-BE49-F238E27FC236}">
                <a16:creationId xmlns:a16="http://schemas.microsoft.com/office/drawing/2014/main" id="{C2142A74-A6E9-4E14-88EA-64744CC4BBC6}"/>
              </a:ext>
            </a:extLst>
          </p:cNvPr>
          <p:cNvSpPr>
            <a:spLocks noGrp="1"/>
          </p:cNvSpPr>
          <p:nvPr>
            <p:ph type="body" sz="quarter" idx="53" hasCustomPrompt="1"/>
          </p:nvPr>
        </p:nvSpPr>
        <p:spPr>
          <a:xfrm>
            <a:off x="2226205" y="4581526"/>
            <a:ext cx="1401762" cy="257819"/>
          </a:xfrm>
        </p:spPr>
        <p:txBody>
          <a:bodyPr anchor="ctr"/>
          <a:lstStyle>
            <a:lvl1pPr marL="0" indent="0" algn="ctr">
              <a:lnSpc>
                <a:spcPct val="110000"/>
              </a:lnSpc>
              <a:spcBef>
                <a:spcPts val="0"/>
              </a:spcBef>
              <a:spcAft>
                <a:spcPts val="600"/>
              </a:spcAft>
              <a:buNone/>
              <a:defRPr sz="1050">
                <a:solidFill>
                  <a:srgbClr val="064F50"/>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Name Surname</a:t>
            </a:r>
          </a:p>
        </p:txBody>
      </p:sp>
      <p:sp>
        <p:nvSpPr>
          <p:cNvPr id="57" name="Text Placeholder 6">
            <a:extLst>
              <a:ext uri="{FF2B5EF4-FFF2-40B4-BE49-F238E27FC236}">
                <a16:creationId xmlns:a16="http://schemas.microsoft.com/office/drawing/2014/main" id="{B48AD3CB-602B-40EF-9523-E08BFCFDBBE9}"/>
              </a:ext>
            </a:extLst>
          </p:cNvPr>
          <p:cNvSpPr>
            <a:spLocks noGrp="1"/>
          </p:cNvSpPr>
          <p:nvPr>
            <p:ph type="body" sz="quarter" idx="54" hasCustomPrompt="1"/>
          </p:nvPr>
        </p:nvSpPr>
        <p:spPr>
          <a:xfrm>
            <a:off x="2226205" y="4920192"/>
            <a:ext cx="1401762" cy="257819"/>
          </a:xfrm>
        </p:spPr>
        <p:txBody>
          <a:bodyPr anchor="ctr"/>
          <a:lstStyle>
            <a:lvl1pPr marL="0" indent="0" algn="ctr">
              <a:lnSpc>
                <a:spcPct val="110000"/>
              </a:lnSpc>
              <a:spcBef>
                <a:spcPts val="0"/>
              </a:spcBef>
              <a:spcAft>
                <a:spcPts val="600"/>
              </a:spcAft>
              <a:buNone/>
              <a:defRPr sz="800">
                <a:solidFill>
                  <a:srgbClr val="D50032"/>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Job position</a:t>
            </a:r>
          </a:p>
        </p:txBody>
      </p:sp>
      <p:sp>
        <p:nvSpPr>
          <p:cNvPr id="59" name="Text Placeholder 6">
            <a:extLst>
              <a:ext uri="{FF2B5EF4-FFF2-40B4-BE49-F238E27FC236}">
                <a16:creationId xmlns:a16="http://schemas.microsoft.com/office/drawing/2014/main" id="{443C1198-A378-45B9-ABD2-13D05A70E92F}"/>
              </a:ext>
            </a:extLst>
          </p:cNvPr>
          <p:cNvSpPr>
            <a:spLocks noGrp="1"/>
          </p:cNvSpPr>
          <p:nvPr>
            <p:ph type="body" sz="quarter" idx="55" hasCustomPrompt="1"/>
          </p:nvPr>
        </p:nvSpPr>
        <p:spPr>
          <a:xfrm>
            <a:off x="3820396" y="4581526"/>
            <a:ext cx="1401762" cy="257819"/>
          </a:xfrm>
        </p:spPr>
        <p:txBody>
          <a:bodyPr anchor="ctr"/>
          <a:lstStyle>
            <a:lvl1pPr marL="0" indent="0" algn="ctr">
              <a:lnSpc>
                <a:spcPct val="110000"/>
              </a:lnSpc>
              <a:spcBef>
                <a:spcPts val="0"/>
              </a:spcBef>
              <a:spcAft>
                <a:spcPts val="600"/>
              </a:spcAft>
              <a:buNone/>
              <a:defRPr sz="1050">
                <a:solidFill>
                  <a:srgbClr val="064F50"/>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Name Surname</a:t>
            </a:r>
          </a:p>
        </p:txBody>
      </p:sp>
      <p:sp>
        <p:nvSpPr>
          <p:cNvPr id="60" name="Text Placeholder 6">
            <a:extLst>
              <a:ext uri="{FF2B5EF4-FFF2-40B4-BE49-F238E27FC236}">
                <a16:creationId xmlns:a16="http://schemas.microsoft.com/office/drawing/2014/main" id="{069AF22C-6C6C-4435-BFD6-A14D224BDFE2}"/>
              </a:ext>
            </a:extLst>
          </p:cNvPr>
          <p:cNvSpPr>
            <a:spLocks noGrp="1"/>
          </p:cNvSpPr>
          <p:nvPr>
            <p:ph type="body" sz="quarter" idx="56" hasCustomPrompt="1"/>
          </p:nvPr>
        </p:nvSpPr>
        <p:spPr>
          <a:xfrm>
            <a:off x="3820396" y="4920192"/>
            <a:ext cx="1401762" cy="257819"/>
          </a:xfrm>
        </p:spPr>
        <p:txBody>
          <a:bodyPr anchor="ctr"/>
          <a:lstStyle>
            <a:lvl1pPr marL="0" indent="0" algn="ctr">
              <a:lnSpc>
                <a:spcPct val="110000"/>
              </a:lnSpc>
              <a:spcBef>
                <a:spcPts val="0"/>
              </a:spcBef>
              <a:spcAft>
                <a:spcPts val="600"/>
              </a:spcAft>
              <a:buNone/>
              <a:defRPr sz="800">
                <a:solidFill>
                  <a:srgbClr val="D50032"/>
                </a:solidFill>
                <a:latin typeface="+mj-lt"/>
              </a:defRPr>
            </a:lvl1pPr>
            <a:lvl2pPr marL="457200" indent="0">
              <a:lnSpc>
                <a:spcPct val="110000"/>
              </a:lnSpc>
              <a:spcBef>
                <a:spcPts val="0"/>
              </a:spcBef>
              <a:spcAft>
                <a:spcPts val="600"/>
              </a:spcAft>
              <a:buNone/>
              <a:defRPr sz="11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GB" dirty="0"/>
              <a:t>Job position</a:t>
            </a:r>
          </a:p>
        </p:txBody>
      </p:sp>
      <p:cxnSp>
        <p:nvCxnSpPr>
          <p:cNvPr id="61" name="Connector: Elbow 60">
            <a:extLst>
              <a:ext uri="{FF2B5EF4-FFF2-40B4-BE49-F238E27FC236}">
                <a16:creationId xmlns:a16="http://schemas.microsoft.com/office/drawing/2014/main" id="{D67A5AF3-FCF5-4488-A867-EE7706FF11B2}"/>
              </a:ext>
            </a:extLst>
          </p:cNvPr>
          <p:cNvCxnSpPr>
            <a:endCxn id="55" idx="0"/>
          </p:cNvCxnSpPr>
          <p:nvPr userDrawn="1"/>
        </p:nvCxnSpPr>
        <p:spPr>
          <a:xfrm rot="5400000">
            <a:off x="3093999" y="3956999"/>
            <a:ext cx="457615" cy="791439"/>
          </a:xfrm>
          <a:prstGeom prst="bentConnector3">
            <a:avLst/>
          </a:prstGeom>
        </p:spPr>
        <p:style>
          <a:lnRef idx="1">
            <a:schemeClr val="dk1"/>
          </a:lnRef>
          <a:fillRef idx="0">
            <a:schemeClr val="dk1"/>
          </a:fillRef>
          <a:effectRef idx="0">
            <a:schemeClr val="dk1"/>
          </a:effectRef>
          <a:fontRef idx="minor">
            <a:schemeClr val="tx1"/>
          </a:fontRef>
        </p:style>
      </p:cxnSp>
      <p:cxnSp>
        <p:nvCxnSpPr>
          <p:cNvPr id="63" name="Connector: Elbow 62">
            <a:extLst>
              <a:ext uri="{FF2B5EF4-FFF2-40B4-BE49-F238E27FC236}">
                <a16:creationId xmlns:a16="http://schemas.microsoft.com/office/drawing/2014/main" id="{7B125641-12E7-4633-A91A-F3BEAAF51FEF}"/>
              </a:ext>
            </a:extLst>
          </p:cNvPr>
          <p:cNvCxnSpPr>
            <a:endCxn id="59" idx="0"/>
          </p:cNvCxnSpPr>
          <p:nvPr userDrawn="1"/>
        </p:nvCxnSpPr>
        <p:spPr>
          <a:xfrm rot="16200000" flipH="1">
            <a:off x="3891094" y="3951342"/>
            <a:ext cx="457615" cy="802752"/>
          </a:xfrm>
          <a:prstGeom prst="bentConnector3">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5087640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What We Do">
    <p:spTree>
      <p:nvGrpSpPr>
        <p:cNvPr id="1" name=""/>
        <p:cNvGrpSpPr/>
        <p:nvPr/>
      </p:nvGrpSpPr>
      <p:grpSpPr>
        <a:xfrm>
          <a:off x="0" y="0"/>
          <a:ext cx="0" cy="0"/>
          <a:chOff x="0" y="0"/>
          <a:chExt cx="0" cy="0"/>
        </a:xfrm>
      </p:grpSpPr>
      <p:sp>
        <p:nvSpPr>
          <p:cNvPr id="28" name="TextBox 27" hidden="1"/>
          <p:cNvSpPr txBox="1"/>
          <p:nvPr>
            <p:custDataLst>
              <p:tags r:id="rId1"/>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sp>
        <p:nvSpPr>
          <p:cNvPr id="9" name="Text Placeholder 8"/>
          <p:cNvSpPr>
            <a:spLocks noGrp="1"/>
          </p:cNvSpPr>
          <p:nvPr>
            <p:ph type="body" sz="quarter" idx="10" hasCustomPrompt="1"/>
            <p:custDataLst>
              <p:tags r:id="rId2"/>
            </p:custDataLst>
          </p:nvPr>
        </p:nvSpPr>
        <p:spPr>
          <a:xfrm>
            <a:off x="1646249" y="1786212"/>
            <a:ext cx="4291994" cy="2371902"/>
          </a:xfrm>
        </p:spPr>
        <p:txBody>
          <a:bodyPr>
            <a:noAutofit/>
          </a:bodyPr>
          <a:lstStyle>
            <a:lvl1pPr marL="0" indent="0">
              <a:lnSpc>
                <a:spcPct val="120000"/>
              </a:lnSpc>
              <a:spcBef>
                <a:spcPts val="1200"/>
              </a:spcBef>
              <a:spcAft>
                <a:spcPts val="1200"/>
              </a:spcAft>
              <a:buNone/>
              <a:defRPr sz="1600" b="0" baseline="0">
                <a:solidFill>
                  <a:srgbClr val="064F50"/>
                </a:solidFill>
                <a:latin typeface="+mj-lt"/>
              </a:defRPr>
            </a:lvl1pPr>
            <a:lvl2pPr marL="0" indent="0">
              <a:lnSpc>
                <a:spcPct val="100000"/>
              </a:lnSpc>
              <a:spcBef>
                <a:spcPts val="0"/>
              </a:spcBef>
              <a:spcAft>
                <a:spcPts val="900"/>
              </a:spcAft>
              <a:buNone/>
              <a:defRPr sz="1200">
                <a:latin typeface="+mn-lt"/>
              </a:defRPr>
            </a:lvl2pPr>
            <a:lvl3pPr marL="0" indent="0">
              <a:lnSpc>
                <a:spcPct val="100000"/>
              </a:lnSpc>
              <a:spcBef>
                <a:spcPts val="0"/>
              </a:spcBef>
              <a:spcAft>
                <a:spcPts val="900"/>
              </a:spcAft>
              <a:buNone/>
              <a:defRPr sz="1200"/>
            </a:lvl3pPr>
            <a:lvl4pPr marL="387450" indent="-171450">
              <a:lnSpc>
                <a:spcPct val="100000"/>
              </a:lnSpc>
              <a:spcBef>
                <a:spcPts val="0"/>
              </a:spcBef>
              <a:spcAft>
                <a:spcPts val="900"/>
              </a:spcAft>
              <a:buFont typeface="Arial" panose="020B0604020202020204" pitchFamily="34" charset="0"/>
              <a:buChar char="•"/>
              <a:defRPr sz="1200"/>
            </a:lvl4pPr>
            <a:lvl5pPr marL="648000" indent="-216000">
              <a:lnSpc>
                <a:spcPct val="100000"/>
              </a:lnSpc>
              <a:spcBef>
                <a:spcPts val="0"/>
              </a:spcBef>
              <a:spcAft>
                <a:spcPts val="900"/>
              </a:spcAft>
              <a:defRPr sz="1200" baseline="0"/>
            </a:lvl5pPr>
            <a:lvl6pPr marL="864000" indent="-216000">
              <a:lnSpc>
                <a:spcPct val="100000"/>
              </a:lnSpc>
              <a:spcBef>
                <a:spcPts val="0"/>
              </a:spcBef>
              <a:spcAft>
                <a:spcPts val="900"/>
              </a:spcAft>
              <a:defRPr sz="1200"/>
            </a:lvl6pPr>
            <a:lvl7pPr marL="1080000" indent="-216000">
              <a:lnSpc>
                <a:spcPct val="100000"/>
              </a:lnSpc>
              <a:spcBef>
                <a:spcPts val="0"/>
              </a:spcBef>
              <a:spcAft>
                <a:spcPts val="900"/>
              </a:spcAft>
              <a:defRPr sz="1200"/>
            </a:lvl7pPr>
            <a:lvl8pPr marL="1296000" indent="-216000">
              <a:lnSpc>
                <a:spcPct val="100000"/>
              </a:lnSpc>
              <a:spcBef>
                <a:spcPts val="0"/>
              </a:spcBef>
              <a:spcAft>
                <a:spcPts val="900"/>
              </a:spcAft>
              <a:defRPr sz="1200"/>
            </a:lvl8pPr>
            <a:lvl9pPr marL="1296000" indent="-216000">
              <a:lnSpc>
                <a:spcPct val="100000"/>
              </a:lnSpc>
              <a:spcBef>
                <a:spcPts val="0"/>
              </a:spcBef>
              <a:spcAft>
                <a:spcPts val="900"/>
              </a:spcAft>
              <a:defRPr sz="1200"/>
            </a:lvl9pPr>
          </a:lstStyle>
          <a:p>
            <a:pPr lvl="0"/>
            <a:r>
              <a:rPr lang="en-GB" dirty="0"/>
              <a:t>Our services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8"/>
          <p:cNvSpPr>
            <a:spLocks noGrp="1"/>
          </p:cNvSpPr>
          <p:nvPr>
            <p:ph type="body" sz="quarter" idx="11" hasCustomPrompt="1"/>
            <p:custDataLst>
              <p:tags r:id="rId3"/>
            </p:custDataLst>
          </p:nvPr>
        </p:nvSpPr>
        <p:spPr>
          <a:xfrm>
            <a:off x="6454191" y="1813433"/>
            <a:ext cx="5095865" cy="429980"/>
          </a:xfrm>
        </p:spPr>
        <p:txBody>
          <a:bodyPr>
            <a:normAutofit/>
          </a:bodyPr>
          <a:lstStyle>
            <a:lvl1pPr marL="0" indent="0">
              <a:lnSpc>
                <a:spcPct val="120000"/>
              </a:lnSpc>
              <a:spcBef>
                <a:spcPts val="1200"/>
              </a:spcBef>
              <a:spcAft>
                <a:spcPts val="1200"/>
              </a:spcAft>
              <a:buNone/>
              <a:defRPr sz="1600" b="0" baseline="0">
                <a:solidFill>
                  <a:srgbClr val="064F50"/>
                </a:solidFill>
                <a:latin typeface="+mj-lt"/>
              </a:defRPr>
            </a:lvl1pPr>
            <a:lvl2pPr marL="216000" indent="-216000">
              <a:lnSpc>
                <a:spcPct val="100000"/>
              </a:lnSpc>
              <a:spcBef>
                <a:spcPts val="0"/>
              </a:spcBef>
              <a:spcAft>
                <a:spcPts val="900"/>
              </a:spcAft>
              <a:defRPr sz="1000"/>
            </a:lvl2pPr>
            <a:lvl3pPr marL="432000" indent="-216000">
              <a:lnSpc>
                <a:spcPct val="100000"/>
              </a:lnSpc>
              <a:spcBef>
                <a:spcPts val="0"/>
              </a:spcBef>
              <a:spcAft>
                <a:spcPts val="900"/>
              </a:spcAft>
              <a:defRPr sz="1000"/>
            </a:lvl3pPr>
            <a:lvl4pPr marL="648000" indent="-216000">
              <a:lnSpc>
                <a:spcPct val="100000"/>
              </a:lnSpc>
              <a:spcBef>
                <a:spcPts val="0"/>
              </a:spcBef>
              <a:spcAft>
                <a:spcPts val="900"/>
              </a:spcAft>
              <a:defRPr sz="1000"/>
            </a:lvl4pPr>
            <a:lvl5pPr marL="864000" indent="-216000">
              <a:lnSpc>
                <a:spcPct val="100000"/>
              </a:lnSpc>
              <a:spcBef>
                <a:spcPts val="0"/>
              </a:spcBef>
              <a:spcAft>
                <a:spcPts val="900"/>
              </a:spcAft>
              <a:defRPr sz="1000" baseline="0"/>
            </a:lvl5pPr>
            <a:lvl6pPr marL="1080000" indent="-216000">
              <a:lnSpc>
                <a:spcPct val="100000"/>
              </a:lnSpc>
              <a:spcBef>
                <a:spcPts val="0"/>
              </a:spcBef>
              <a:spcAft>
                <a:spcPts val="900"/>
              </a:spcAft>
              <a:defRPr sz="1000"/>
            </a:lvl6pPr>
            <a:lvl7pPr marL="1296000" indent="-216000">
              <a:lnSpc>
                <a:spcPct val="100000"/>
              </a:lnSpc>
              <a:spcBef>
                <a:spcPts val="0"/>
              </a:spcBef>
              <a:spcAft>
                <a:spcPts val="900"/>
              </a:spcAft>
              <a:defRPr sz="1000"/>
            </a:lvl7pPr>
            <a:lvl8pPr marL="1296000" indent="-216000">
              <a:lnSpc>
                <a:spcPct val="100000"/>
              </a:lnSpc>
              <a:spcBef>
                <a:spcPts val="0"/>
              </a:spcBef>
              <a:spcAft>
                <a:spcPts val="900"/>
              </a:spcAft>
              <a:defRPr sz="1000"/>
            </a:lvl8pPr>
            <a:lvl9pPr marL="1296000" indent="-216000">
              <a:lnSpc>
                <a:spcPct val="100000"/>
              </a:lnSpc>
              <a:spcBef>
                <a:spcPts val="0"/>
              </a:spcBef>
              <a:spcAft>
                <a:spcPts val="900"/>
              </a:spcAft>
              <a:defRPr sz="1000"/>
            </a:lvl9pPr>
          </a:lstStyle>
          <a:p>
            <a:pPr lvl="0"/>
            <a:r>
              <a:rPr lang="en-GB" dirty="0"/>
              <a:t>Specialist areas</a:t>
            </a:r>
          </a:p>
        </p:txBody>
      </p:sp>
      <p:sp>
        <p:nvSpPr>
          <p:cNvPr id="12" name="Picture Placeholder 3"/>
          <p:cNvSpPr>
            <a:spLocks noGrp="1"/>
          </p:cNvSpPr>
          <p:nvPr>
            <p:ph type="pic" sz="quarter" idx="12"/>
            <p:custDataLst>
              <p:tags r:id="rId4"/>
            </p:custDataLst>
          </p:nvPr>
        </p:nvSpPr>
        <p:spPr>
          <a:xfrm>
            <a:off x="6621196" y="2435112"/>
            <a:ext cx="720000" cy="720000"/>
          </a:xfrm>
        </p:spPr>
        <p:txBody>
          <a:bodyPr>
            <a:normAutofit/>
          </a:bodyPr>
          <a:lstStyle>
            <a:lvl1pPr marL="0" indent="0">
              <a:buNone/>
              <a:defRPr sz="1000"/>
            </a:lvl1pPr>
          </a:lstStyle>
          <a:p>
            <a:r>
              <a:rPr lang="en-US"/>
              <a:t>Click icon to add picture</a:t>
            </a:r>
            <a:endParaRPr lang="en-GB" dirty="0"/>
          </a:p>
        </p:txBody>
      </p:sp>
      <p:sp>
        <p:nvSpPr>
          <p:cNvPr id="13" name="Text Placeholder 8"/>
          <p:cNvSpPr>
            <a:spLocks noGrp="1"/>
          </p:cNvSpPr>
          <p:nvPr>
            <p:ph type="body" sz="quarter" idx="14" hasCustomPrompt="1"/>
            <p:custDataLst>
              <p:tags r:id="rId5"/>
            </p:custDataLst>
          </p:nvPr>
        </p:nvSpPr>
        <p:spPr>
          <a:xfrm>
            <a:off x="6441196" y="3456000"/>
            <a:ext cx="1080000" cy="540000"/>
          </a:xfrm>
        </p:spPr>
        <p:txBody>
          <a:bodyPr lIns="0" tIns="0" rIns="0" bIns="0"/>
          <a:lstStyle>
            <a:lvl1pPr marL="0" indent="0" algn="ctr">
              <a:lnSpc>
                <a:spcPct val="100000"/>
              </a:lnSpc>
              <a:spcBef>
                <a:spcPts val="0"/>
              </a:spcBef>
              <a:spcAft>
                <a:spcPts val="0"/>
              </a:spcAft>
              <a:buNone/>
              <a:defRPr sz="1000" b="1" baseline="0">
                <a:solidFill>
                  <a:srgbClr val="000000"/>
                </a:solidFill>
                <a:latin typeface="+mn-lt"/>
              </a:defRPr>
            </a:lvl1pPr>
            <a:lvl2pPr marL="216000" indent="-216000">
              <a:lnSpc>
                <a:spcPct val="100000"/>
              </a:lnSpc>
              <a:spcBef>
                <a:spcPts val="0"/>
              </a:spcBef>
              <a:spcAft>
                <a:spcPts val="0"/>
              </a:spcAft>
              <a:defRPr sz="1000" baseline="0"/>
            </a:lvl2pPr>
            <a:lvl3pPr marL="432000" indent="-216000">
              <a:lnSpc>
                <a:spcPct val="100000"/>
              </a:lnSpc>
              <a:spcBef>
                <a:spcPts val="0"/>
              </a:spcBef>
              <a:spcAft>
                <a:spcPts val="900"/>
              </a:spcAft>
              <a:defRPr sz="1000"/>
            </a:lvl3pPr>
            <a:lvl4pPr marL="648000" indent="-216000">
              <a:lnSpc>
                <a:spcPct val="100000"/>
              </a:lnSpc>
              <a:spcBef>
                <a:spcPts val="0"/>
              </a:spcBef>
              <a:spcAft>
                <a:spcPts val="900"/>
              </a:spcAft>
              <a:defRPr sz="1000"/>
            </a:lvl4pPr>
            <a:lvl5pPr marL="864000" indent="-216000">
              <a:lnSpc>
                <a:spcPct val="100000"/>
              </a:lnSpc>
              <a:spcBef>
                <a:spcPts val="0"/>
              </a:spcBef>
              <a:spcAft>
                <a:spcPts val="900"/>
              </a:spcAft>
              <a:defRPr sz="1000" baseline="0"/>
            </a:lvl5pPr>
            <a:lvl6pPr marL="1080000" indent="-216000">
              <a:lnSpc>
                <a:spcPct val="100000"/>
              </a:lnSpc>
              <a:spcBef>
                <a:spcPts val="0"/>
              </a:spcBef>
              <a:spcAft>
                <a:spcPts val="900"/>
              </a:spcAft>
              <a:defRPr sz="1000"/>
            </a:lvl6pPr>
            <a:lvl7pPr marL="1296000" indent="-216000">
              <a:lnSpc>
                <a:spcPct val="100000"/>
              </a:lnSpc>
              <a:spcBef>
                <a:spcPts val="0"/>
              </a:spcBef>
              <a:spcAft>
                <a:spcPts val="900"/>
              </a:spcAft>
              <a:defRPr sz="1000"/>
            </a:lvl7pPr>
            <a:lvl8pPr marL="1296000" indent="-216000">
              <a:lnSpc>
                <a:spcPct val="100000"/>
              </a:lnSpc>
              <a:spcBef>
                <a:spcPts val="0"/>
              </a:spcBef>
              <a:spcAft>
                <a:spcPts val="900"/>
              </a:spcAft>
              <a:defRPr sz="1000"/>
            </a:lvl8pPr>
            <a:lvl9pPr marL="1296000" indent="-216000">
              <a:lnSpc>
                <a:spcPct val="100000"/>
              </a:lnSpc>
              <a:spcBef>
                <a:spcPts val="0"/>
              </a:spcBef>
              <a:spcAft>
                <a:spcPts val="900"/>
              </a:spcAft>
              <a:defRPr sz="1000"/>
            </a:lvl9pPr>
          </a:lstStyle>
          <a:p>
            <a:pPr lvl="0"/>
            <a:r>
              <a:rPr lang="en-GB" dirty="0"/>
              <a:t>Icon</a:t>
            </a:r>
          </a:p>
        </p:txBody>
      </p:sp>
      <p:sp>
        <p:nvSpPr>
          <p:cNvPr id="14" name="Picture Placeholder 3"/>
          <p:cNvSpPr>
            <a:spLocks noGrp="1"/>
          </p:cNvSpPr>
          <p:nvPr>
            <p:ph type="pic" sz="quarter" idx="15"/>
            <p:custDataLst>
              <p:tags r:id="rId6"/>
            </p:custDataLst>
          </p:nvPr>
        </p:nvSpPr>
        <p:spPr>
          <a:xfrm>
            <a:off x="8033774" y="2435112"/>
            <a:ext cx="720000" cy="720000"/>
          </a:xfrm>
        </p:spPr>
        <p:txBody>
          <a:bodyPr>
            <a:normAutofit/>
          </a:bodyPr>
          <a:lstStyle>
            <a:lvl1pPr marL="0" indent="0">
              <a:buNone/>
              <a:defRPr sz="1000"/>
            </a:lvl1pPr>
          </a:lstStyle>
          <a:p>
            <a:r>
              <a:rPr lang="en-US"/>
              <a:t>Click icon to add picture</a:t>
            </a:r>
            <a:endParaRPr lang="en-GB" dirty="0"/>
          </a:p>
        </p:txBody>
      </p:sp>
      <p:sp>
        <p:nvSpPr>
          <p:cNvPr id="15" name="Picture Placeholder 3"/>
          <p:cNvSpPr>
            <a:spLocks noGrp="1"/>
          </p:cNvSpPr>
          <p:nvPr>
            <p:ph type="pic" sz="quarter" idx="16"/>
            <p:custDataLst>
              <p:tags r:id="rId7"/>
            </p:custDataLst>
          </p:nvPr>
        </p:nvSpPr>
        <p:spPr>
          <a:xfrm>
            <a:off x="9446352" y="2435112"/>
            <a:ext cx="720000" cy="720000"/>
          </a:xfrm>
        </p:spPr>
        <p:txBody>
          <a:bodyPr>
            <a:normAutofit/>
          </a:bodyPr>
          <a:lstStyle>
            <a:lvl1pPr marL="0" indent="0">
              <a:buNone/>
              <a:defRPr sz="1000"/>
            </a:lvl1pPr>
          </a:lstStyle>
          <a:p>
            <a:r>
              <a:rPr lang="en-US"/>
              <a:t>Click icon to add picture</a:t>
            </a:r>
            <a:endParaRPr lang="en-GB" dirty="0"/>
          </a:p>
        </p:txBody>
      </p:sp>
      <p:sp>
        <p:nvSpPr>
          <p:cNvPr id="16" name="Picture Placeholder 3"/>
          <p:cNvSpPr>
            <a:spLocks noGrp="1"/>
          </p:cNvSpPr>
          <p:nvPr>
            <p:ph type="pic" sz="quarter" idx="17"/>
            <p:custDataLst>
              <p:tags r:id="rId8"/>
            </p:custDataLst>
          </p:nvPr>
        </p:nvSpPr>
        <p:spPr>
          <a:xfrm>
            <a:off x="10887806" y="2435112"/>
            <a:ext cx="720000" cy="720000"/>
          </a:xfrm>
        </p:spPr>
        <p:txBody>
          <a:bodyPr>
            <a:normAutofit/>
          </a:bodyPr>
          <a:lstStyle>
            <a:lvl1pPr marL="0" indent="0">
              <a:buNone/>
              <a:defRPr sz="1000"/>
            </a:lvl1pPr>
          </a:lstStyle>
          <a:p>
            <a:r>
              <a:rPr lang="en-US"/>
              <a:t>Click icon to add picture</a:t>
            </a:r>
            <a:endParaRPr lang="en-GB" dirty="0"/>
          </a:p>
        </p:txBody>
      </p:sp>
      <p:sp>
        <p:nvSpPr>
          <p:cNvPr id="17" name="Text Placeholder 8"/>
          <p:cNvSpPr>
            <a:spLocks noGrp="1"/>
          </p:cNvSpPr>
          <p:nvPr>
            <p:ph type="body" sz="quarter" idx="18" hasCustomPrompt="1"/>
            <p:custDataLst>
              <p:tags r:id="rId9"/>
            </p:custDataLst>
          </p:nvPr>
        </p:nvSpPr>
        <p:spPr>
          <a:xfrm>
            <a:off x="7853774" y="3456000"/>
            <a:ext cx="1080000" cy="540000"/>
          </a:xfrm>
        </p:spPr>
        <p:txBody>
          <a:bodyPr lIns="0" tIns="0" rIns="0" bIns="0"/>
          <a:lstStyle>
            <a:lvl1pPr marL="0" indent="0" algn="ctr">
              <a:lnSpc>
                <a:spcPct val="100000"/>
              </a:lnSpc>
              <a:spcBef>
                <a:spcPts val="0"/>
              </a:spcBef>
              <a:spcAft>
                <a:spcPts val="0"/>
              </a:spcAft>
              <a:buNone/>
              <a:defRPr sz="1000" b="1" baseline="0">
                <a:solidFill>
                  <a:srgbClr val="000000"/>
                </a:solidFill>
                <a:latin typeface="+mn-lt"/>
              </a:defRPr>
            </a:lvl1pPr>
            <a:lvl2pPr marL="216000" indent="-216000">
              <a:lnSpc>
                <a:spcPct val="100000"/>
              </a:lnSpc>
              <a:spcBef>
                <a:spcPts val="0"/>
              </a:spcBef>
              <a:spcAft>
                <a:spcPts val="0"/>
              </a:spcAft>
              <a:defRPr sz="1000" baseline="0"/>
            </a:lvl2pPr>
            <a:lvl3pPr marL="432000" indent="-216000">
              <a:lnSpc>
                <a:spcPct val="100000"/>
              </a:lnSpc>
              <a:spcBef>
                <a:spcPts val="0"/>
              </a:spcBef>
              <a:spcAft>
                <a:spcPts val="900"/>
              </a:spcAft>
              <a:defRPr sz="1000"/>
            </a:lvl3pPr>
            <a:lvl4pPr marL="648000" indent="-216000">
              <a:lnSpc>
                <a:spcPct val="100000"/>
              </a:lnSpc>
              <a:spcBef>
                <a:spcPts val="0"/>
              </a:spcBef>
              <a:spcAft>
                <a:spcPts val="900"/>
              </a:spcAft>
              <a:defRPr sz="1000"/>
            </a:lvl4pPr>
            <a:lvl5pPr marL="864000" indent="-216000">
              <a:lnSpc>
                <a:spcPct val="100000"/>
              </a:lnSpc>
              <a:spcBef>
                <a:spcPts val="0"/>
              </a:spcBef>
              <a:spcAft>
                <a:spcPts val="900"/>
              </a:spcAft>
              <a:defRPr sz="1000" baseline="0"/>
            </a:lvl5pPr>
            <a:lvl6pPr marL="1080000" indent="-216000">
              <a:lnSpc>
                <a:spcPct val="100000"/>
              </a:lnSpc>
              <a:spcBef>
                <a:spcPts val="0"/>
              </a:spcBef>
              <a:spcAft>
                <a:spcPts val="900"/>
              </a:spcAft>
              <a:defRPr sz="1000"/>
            </a:lvl6pPr>
            <a:lvl7pPr marL="1296000" indent="-216000">
              <a:lnSpc>
                <a:spcPct val="100000"/>
              </a:lnSpc>
              <a:spcBef>
                <a:spcPts val="0"/>
              </a:spcBef>
              <a:spcAft>
                <a:spcPts val="900"/>
              </a:spcAft>
              <a:defRPr sz="1000"/>
            </a:lvl7pPr>
            <a:lvl8pPr marL="1296000" indent="-216000">
              <a:lnSpc>
                <a:spcPct val="100000"/>
              </a:lnSpc>
              <a:spcBef>
                <a:spcPts val="0"/>
              </a:spcBef>
              <a:spcAft>
                <a:spcPts val="900"/>
              </a:spcAft>
              <a:defRPr sz="1000"/>
            </a:lvl8pPr>
            <a:lvl9pPr marL="1296000" indent="-216000">
              <a:lnSpc>
                <a:spcPct val="100000"/>
              </a:lnSpc>
              <a:spcBef>
                <a:spcPts val="0"/>
              </a:spcBef>
              <a:spcAft>
                <a:spcPts val="900"/>
              </a:spcAft>
              <a:defRPr sz="1000"/>
            </a:lvl9pPr>
          </a:lstStyle>
          <a:p>
            <a:pPr lvl="0"/>
            <a:r>
              <a:rPr lang="en-GB" dirty="0"/>
              <a:t>Icon</a:t>
            </a:r>
          </a:p>
        </p:txBody>
      </p:sp>
      <p:sp>
        <p:nvSpPr>
          <p:cNvPr id="18" name="Text Placeholder 8"/>
          <p:cNvSpPr>
            <a:spLocks noGrp="1"/>
          </p:cNvSpPr>
          <p:nvPr>
            <p:ph type="body" sz="quarter" idx="19" hasCustomPrompt="1"/>
            <p:custDataLst>
              <p:tags r:id="rId10"/>
            </p:custDataLst>
          </p:nvPr>
        </p:nvSpPr>
        <p:spPr>
          <a:xfrm>
            <a:off x="9266352" y="3456000"/>
            <a:ext cx="1080000" cy="540000"/>
          </a:xfrm>
        </p:spPr>
        <p:txBody>
          <a:bodyPr lIns="0" tIns="0" rIns="0" bIns="0"/>
          <a:lstStyle>
            <a:lvl1pPr marL="0" indent="0" algn="ctr">
              <a:lnSpc>
                <a:spcPct val="100000"/>
              </a:lnSpc>
              <a:spcBef>
                <a:spcPts val="0"/>
              </a:spcBef>
              <a:spcAft>
                <a:spcPts val="0"/>
              </a:spcAft>
              <a:buNone/>
              <a:defRPr sz="1000" b="1" baseline="0">
                <a:solidFill>
                  <a:srgbClr val="000000"/>
                </a:solidFill>
                <a:latin typeface="+mn-lt"/>
              </a:defRPr>
            </a:lvl1pPr>
            <a:lvl2pPr marL="216000" indent="-216000">
              <a:lnSpc>
                <a:spcPct val="100000"/>
              </a:lnSpc>
              <a:spcBef>
                <a:spcPts val="0"/>
              </a:spcBef>
              <a:spcAft>
                <a:spcPts val="0"/>
              </a:spcAft>
              <a:defRPr sz="1000" baseline="0"/>
            </a:lvl2pPr>
            <a:lvl3pPr marL="432000" indent="-216000">
              <a:lnSpc>
                <a:spcPct val="100000"/>
              </a:lnSpc>
              <a:spcBef>
                <a:spcPts val="0"/>
              </a:spcBef>
              <a:spcAft>
                <a:spcPts val="900"/>
              </a:spcAft>
              <a:defRPr sz="1000"/>
            </a:lvl3pPr>
            <a:lvl4pPr marL="648000" indent="-216000">
              <a:lnSpc>
                <a:spcPct val="100000"/>
              </a:lnSpc>
              <a:spcBef>
                <a:spcPts val="0"/>
              </a:spcBef>
              <a:spcAft>
                <a:spcPts val="900"/>
              </a:spcAft>
              <a:defRPr sz="1000"/>
            </a:lvl4pPr>
            <a:lvl5pPr marL="864000" indent="-216000">
              <a:lnSpc>
                <a:spcPct val="100000"/>
              </a:lnSpc>
              <a:spcBef>
                <a:spcPts val="0"/>
              </a:spcBef>
              <a:spcAft>
                <a:spcPts val="900"/>
              </a:spcAft>
              <a:defRPr sz="1000" baseline="0"/>
            </a:lvl5pPr>
            <a:lvl6pPr marL="1080000" indent="-216000">
              <a:lnSpc>
                <a:spcPct val="100000"/>
              </a:lnSpc>
              <a:spcBef>
                <a:spcPts val="0"/>
              </a:spcBef>
              <a:spcAft>
                <a:spcPts val="900"/>
              </a:spcAft>
              <a:defRPr sz="1000"/>
            </a:lvl6pPr>
            <a:lvl7pPr marL="1296000" indent="-216000">
              <a:lnSpc>
                <a:spcPct val="100000"/>
              </a:lnSpc>
              <a:spcBef>
                <a:spcPts val="0"/>
              </a:spcBef>
              <a:spcAft>
                <a:spcPts val="900"/>
              </a:spcAft>
              <a:defRPr sz="1000"/>
            </a:lvl7pPr>
            <a:lvl8pPr marL="1296000" indent="-216000">
              <a:lnSpc>
                <a:spcPct val="100000"/>
              </a:lnSpc>
              <a:spcBef>
                <a:spcPts val="0"/>
              </a:spcBef>
              <a:spcAft>
                <a:spcPts val="900"/>
              </a:spcAft>
              <a:defRPr sz="1000"/>
            </a:lvl8pPr>
            <a:lvl9pPr marL="1296000" indent="-216000">
              <a:lnSpc>
                <a:spcPct val="100000"/>
              </a:lnSpc>
              <a:spcBef>
                <a:spcPts val="0"/>
              </a:spcBef>
              <a:spcAft>
                <a:spcPts val="900"/>
              </a:spcAft>
              <a:defRPr sz="1000"/>
            </a:lvl9pPr>
          </a:lstStyle>
          <a:p>
            <a:pPr lvl="0"/>
            <a:r>
              <a:rPr lang="en-GB" dirty="0"/>
              <a:t>Icon</a:t>
            </a:r>
          </a:p>
        </p:txBody>
      </p:sp>
      <p:sp>
        <p:nvSpPr>
          <p:cNvPr id="19" name="Text Placeholder 8"/>
          <p:cNvSpPr>
            <a:spLocks noGrp="1"/>
          </p:cNvSpPr>
          <p:nvPr>
            <p:ph type="body" sz="quarter" idx="20" hasCustomPrompt="1"/>
            <p:custDataLst>
              <p:tags r:id="rId11"/>
            </p:custDataLst>
          </p:nvPr>
        </p:nvSpPr>
        <p:spPr>
          <a:xfrm>
            <a:off x="10707806" y="3456000"/>
            <a:ext cx="1080000" cy="540000"/>
          </a:xfrm>
        </p:spPr>
        <p:txBody>
          <a:bodyPr lIns="0" tIns="0" rIns="0" bIns="0"/>
          <a:lstStyle>
            <a:lvl1pPr marL="0" indent="0" algn="ctr">
              <a:lnSpc>
                <a:spcPct val="100000"/>
              </a:lnSpc>
              <a:spcBef>
                <a:spcPts val="0"/>
              </a:spcBef>
              <a:spcAft>
                <a:spcPts val="0"/>
              </a:spcAft>
              <a:buNone/>
              <a:defRPr sz="1000" b="1" baseline="0">
                <a:solidFill>
                  <a:srgbClr val="000000"/>
                </a:solidFill>
                <a:latin typeface="+mn-lt"/>
              </a:defRPr>
            </a:lvl1pPr>
            <a:lvl2pPr marL="216000" indent="-216000">
              <a:lnSpc>
                <a:spcPct val="100000"/>
              </a:lnSpc>
              <a:spcBef>
                <a:spcPts val="0"/>
              </a:spcBef>
              <a:spcAft>
                <a:spcPts val="0"/>
              </a:spcAft>
              <a:defRPr sz="1000" baseline="0"/>
            </a:lvl2pPr>
            <a:lvl3pPr marL="432000" indent="-216000">
              <a:lnSpc>
                <a:spcPct val="100000"/>
              </a:lnSpc>
              <a:spcBef>
                <a:spcPts val="0"/>
              </a:spcBef>
              <a:spcAft>
                <a:spcPts val="900"/>
              </a:spcAft>
              <a:defRPr sz="1000"/>
            </a:lvl3pPr>
            <a:lvl4pPr marL="648000" indent="-216000">
              <a:lnSpc>
                <a:spcPct val="100000"/>
              </a:lnSpc>
              <a:spcBef>
                <a:spcPts val="0"/>
              </a:spcBef>
              <a:spcAft>
                <a:spcPts val="900"/>
              </a:spcAft>
              <a:defRPr sz="1000"/>
            </a:lvl4pPr>
            <a:lvl5pPr marL="864000" indent="-216000">
              <a:lnSpc>
                <a:spcPct val="100000"/>
              </a:lnSpc>
              <a:spcBef>
                <a:spcPts val="0"/>
              </a:spcBef>
              <a:spcAft>
                <a:spcPts val="900"/>
              </a:spcAft>
              <a:defRPr sz="1000" baseline="0"/>
            </a:lvl5pPr>
            <a:lvl6pPr marL="1080000" indent="-216000">
              <a:lnSpc>
                <a:spcPct val="100000"/>
              </a:lnSpc>
              <a:spcBef>
                <a:spcPts val="0"/>
              </a:spcBef>
              <a:spcAft>
                <a:spcPts val="900"/>
              </a:spcAft>
              <a:defRPr sz="1000"/>
            </a:lvl6pPr>
            <a:lvl7pPr marL="1296000" indent="-216000">
              <a:lnSpc>
                <a:spcPct val="100000"/>
              </a:lnSpc>
              <a:spcBef>
                <a:spcPts val="0"/>
              </a:spcBef>
              <a:spcAft>
                <a:spcPts val="900"/>
              </a:spcAft>
              <a:defRPr sz="1000"/>
            </a:lvl7pPr>
            <a:lvl8pPr marL="1296000" indent="-216000">
              <a:lnSpc>
                <a:spcPct val="100000"/>
              </a:lnSpc>
              <a:spcBef>
                <a:spcPts val="0"/>
              </a:spcBef>
              <a:spcAft>
                <a:spcPts val="900"/>
              </a:spcAft>
              <a:defRPr sz="1000"/>
            </a:lvl8pPr>
            <a:lvl9pPr marL="1296000" indent="-216000">
              <a:lnSpc>
                <a:spcPct val="100000"/>
              </a:lnSpc>
              <a:spcBef>
                <a:spcPts val="0"/>
              </a:spcBef>
              <a:spcAft>
                <a:spcPts val="900"/>
              </a:spcAft>
              <a:defRPr sz="1000"/>
            </a:lvl9pPr>
          </a:lstStyle>
          <a:p>
            <a:pPr lvl="0"/>
            <a:r>
              <a:rPr lang="en-GB" dirty="0"/>
              <a:t>Icon</a:t>
            </a:r>
          </a:p>
        </p:txBody>
      </p:sp>
      <p:sp>
        <p:nvSpPr>
          <p:cNvPr id="20" name="Picture Placeholder 3"/>
          <p:cNvSpPr>
            <a:spLocks noGrp="1"/>
          </p:cNvSpPr>
          <p:nvPr>
            <p:ph type="pic" sz="quarter" idx="21"/>
            <p:custDataLst>
              <p:tags r:id="rId12"/>
            </p:custDataLst>
          </p:nvPr>
        </p:nvSpPr>
        <p:spPr>
          <a:xfrm>
            <a:off x="6621196" y="4359600"/>
            <a:ext cx="720000" cy="720000"/>
          </a:xfrm>
        </p:spPr>
        <p:txBody>
          <a:bodyPr>
            <a:normAutofit/>
          </a:bodyPr>
          <a:lstStyle>
            <a:lvl1pPr marL="0" indent="0">
              <a:buNone/>
              <a:defRPr sz="1000"/>
            </a:lvl1pPr>
          </a:lstStyle>
          <a:p>
            <a:r>
              <a:rPr lang="en-US"/>
              <a:t>Click icon to add picture</a:t>
            </a:r>
            <a:endParaRPr lang="en-GB" dirty="0"/>
          </a:p>
        </p:txBody>
      </p:sp>
      <p:sp>
        <p:nvSpPr>
          <p:cNvPr id="21" name="Text Placeholder 8"/>
          <p:cNvSpPr>
            <a:spLocks noGrp="1"/>
          </p:cNvSpPr>
          <p:nvPr>
            <p:ph type="body" sz="quarter" idx="22" hasCustomPrompt="1"/>
            <p:custDataLst>
              <p:tags r:id="rId13"/>
            </p:custDataLst>
          </p:nvPr>
        </p:nvSpPr>
        <p:spPr>
          <a:xfrm>
            <a:off x="6441196" y="5389200"/>
            <a:ext cx="1080000" cy="540000"/>
          </a:xfrm>
        </p:spPr>
        <p:txBody>
          <a:bodyPr lIns="0" tIns="0" rIns="0" bIns="0"/>
          <a:lstStyle>
            <a:lvl1pPr marL="0" indent="0" algn="ctr">
              <a:lnSpc>
                <a:spcPct val="100000"/>
              </a:lnSpc>
              <a:spcBef>
                <a:spcPts val="0"/>
              </a:spcBef>
              <a:spcAft>
                <a:spcPts val="0"/>
              </a:spcAft>
              <a:buNone/>
              <a:defRPr sz="1000" b="1" baseline="0">
                <a:solidFill>
                  <a:srgbClr val="000000"/>
                </a:solidFill>
                <a:latin typeface="+mn-lt"/>
              </a:defRPr>
            </a:lvl1pPr>
            <a:lvl2pPr marL="216000" indent="-216000">
              <a:lnSpc>
                <a:spcPct val="100000"/>
              </a:lnSpc>
              <a:spcBef>
                <a:spcPts val="0"/>
              </a:spcBef>
              <a:spcAft>
                <a:spcPts val="0"/>
              </a:spcAft>
              <a:defRPr sz="1000" baseline="0"/>
            </a:lvl2pPr>
            <a:lvl3pPr marL="432000" indent="-216000">
              <a:lnSpc>
                <a:spcPct val="100000"/>
              </a:lnSpc>
              <a:spcBef>
                <a:spcPts val="0"/>
              </a:spcBef>
              <a:spcAft>
                <a:spcPts val="900"/>
              </a:spcAft>
              <a:defRPr sz="1000"/>
            </a:lvl3pPr>
            <a:lvl4pPr marL="648000" indent="-216000">
              <a:lnSpc>
                <a:spcPct val="100000"/>
              </a:lnSpc>
              <a:spcBef>
                <a:spcPts val="0"/>
              </a:spcBef>
              <a:spcAft>
                <a:spcPts val="900"/>
              </a:spcAft>
              <a:defRPr sz="1000"/>
            </a:lvl4pPr>
            <a:lvl5pPr marL="864000" indent="-216000">
              <a:lnSpc>
                <a:spcPct val="100000"/>
              </a:lnSpc>
              <a:spcBef>
                <a:spcPts val="0"/>
              </a:spcBef>
              <a:spcAft>
                <a:spcPts val="900"/>
              </a:spcAft>
              <a:defRPr sz="1000" baseline="0"/>
            </a:lvl5pPr>
            <a:lvl6pPr marL="1080000" indent="-216000">
              <a:lnSpc>
                <a:spcPct val="100000"/>
              </a:lnSpc>
              <a:spcBef>
                <a:spcPts val="0"/>
              </a:spcBef>
              <a:spcAft>
                <a:spcPts val="900"/>
              </a:spcAft>
              <a:defRPr sz="1000"/>
            </a:lvl6pPr>
            <a:lvl7pPr marL="1296000" indent="-216000">
              <a:lnSpc>
                <a:spcPct val="100000"/>
              </a:lnSpc>
              <a:spcBef>
                <a:spcPts val="0"/>
              </a:spcBef>
              <a:spcAft>
                <a:spcPts val="900"/>
              </a:spcAft>
              <a:defRPr sz="1000"/>
            </a:lvl7pPr>
            <a:lvl8pPr marL="1296000" indent="-216000">
              <a:lnSpc>
                <a:spcPct val="100000"/>
              </a:lnSpc>
              <a:spcBef>
                <a:spcPts val="0"/>
              </a:spcBef>
              <a:spcAft>
                <a:spcPts val="900"/>
              </a:spcAft>
              <a:defRPr sz="1000"/>
            </a:lvl8pPr>
            <a:lvl9pPr marL="1296000" indent="-216000">
              <a:lnSpc>
                <a:spcPct val="100000"/>
              </a:lnSpc>
              <a:spcBef>
                <a:spcPts val="0"/>
              </a:spcBef>
              <a:spcAft>
                <a:spcPts val="900"/>
              </a:spcAft>
              <a:defRPr sz="1000"/>
            </a:lvl9pPr>
          </a:lstStyle>
          <a:p>
            <a:pPr lvl="0"/>
            <a:r>
              <a:rPr lang="en-GB" dirty="0"/>
              <a:t>Icon</a:t>
            </a:r>
          </a:p>
        </p:txBody>
      </p:sp>
      <p:sp>
        <p:nvSpPr>
          <p:cNvPr id="22" name="Picture Placeholder 3"/>
          <p:cNvSpPr>
            <a:spLocks noGrp="1"/>
          </p:cNvSpPr>
          <p:nvPr>
            <p:ph type="pic" sz="quarter" idx="23"/>
            <p:custDataLst>
              <p:tags r:id="rId14"/>
            </p:custDataLst>
          </p:nvPr>
        </p:nvSpPr>
        <p:spPr>
          <a:xfrm>
            <a:off x="8033774" y="4359600"/>
            <a:ext cx="720000" cy="720000"/>
          </a:xfrm>
        </p:spPr>
        <p:txBody>
          <a:bodyPr>
            <a:normAutofit/>
          </a:bodyPr>
          <a:lstStyle>
            <a:lvl1pPr marL="0" indent="0">
              <a:buNone/>
              <a:defRPr sz="1000"/>
            </a:lvl1pPr>
          </a:lstStyle>
          <a:p>
            <a:r>
              <a:rPr lang="en-US"/>
              <a:t>Click icon to add picture</a:t>
            </a:r>
            <a:endParaRPr lang="en-GB" dirty="0"/>
          </a:p>
        </p:txBody>
      </p:sp>
      <p:sp>
        <p:nvSpPr>
          <p:cNvPr id="23" name="Picture Placeholder 3"/>
          <p:cNvSpPr>
            <a:spLocks noGrp="1"/>
          </p:cNvSpPr>
          <p:nvPr>
            <p:ph type="pic" sz="quarter" idx="24"/>
            <p:custDataLst>
              <p:tags r:id="rId15"/>
            </p:custDataLst>
          </p:nvPr>
        </p:nvSpPr>
        <p:spPr>
          <a:xfrm>
            <a:off x="9446352" y="4359600"/>
            <a:ext cx="720000" cy="720000"/>
          </a:xfrm>
        </p:spPr>
        <p:txBody>
          <a:bodyPr>
            <a:normAutofit/>
          </a:bodyPr>
          <a:lstStyle>
            <a:lvl1pPr marL="0" indent="0">
              <a:buNone/>
              <a:defRPr sz="1000"/>
            </a:lvl1pPr>
          </a:lstStyle>
          <a:p>
            <a:r>
              <a:rPr lang="en-US"/>
              <a:t>Click icon to add picture</a:t>
            </a:r>
            <a:endParaRPr lang="en-GB" dirty="0"/>
          </a:p>
        </p:txBody>
      </p:sp>
      <p:sp>
        <p:nvSpPr>
          <p:cNvPr id="24" name="Picture Placeholder 3"/>
          <p:cNvSpPr>
            <a:spLocks noGrp="1"/>
          </p:cNvSpPr>
          <p:nvPr>
            <p:ph type="pic" sz="quarter" idx="25"/>
            <p:custDataLst>
              <p:tags r:id="rId16"/>
            </p:custDataLst>
          </p:nvPr>
        </p:nvSpPr>
        <p:spPr>
          <a:xfrm>
            <a:off x="10887806" y="4359600"/>
            <a:ext cx="720000" cy="720000"/>
          </a:xfrm>
        </p:spPr>
        <p:txBody>
          <a:bodyPr>
            <a:normAutofit/>
          </a:bodyPr>
          <a:lstStyle>
            <a:lvl1pPr marL="0" indent="0">
              <a:buNone/>
              <a:defRPr sz="1000"/>
            </a:lvl1pPr>
          </a:lstStyle>
          <a:p>
            <a:r>
              <a:rPr lang="en-US"/>
              <a:t>Click icon to add picture</a:t>
            </a:r>
            <a:endParaRPr lang="en-GB" dirty="0"/>
          </a:p>
        </p:txBody>
      </p:sp>
      <p:sp>
        <p:nvSpPr>
          <p:cNvPr id="25" name="Text Placeholder 8"/>
          <p:cNvSpPr>
            <a:spLocks noGrp="1"/>
          </p:cNvSpPr>
          <p:nvPr>
            <p:ph type="body" sz="quarter" idx="26" hasCustomPrompt="1"/>
            <p:custDataLst>
              <p:tags r:id="rId17"/>
            </p:custDataLst>
          </p:nvPr>
        </p:nvSpPr>
        <p:spPr>
          <a:xfrm>
            <a:off x="7853774" y="5389200"/>
            <a:ext cx="1080000" cy="540000"/>
          </a:xfrm>
        </p:spPr>
        <p:txBody>
          <a:bodyPr lIns="0" tIns="0" rIns="0" bIns="0"/>
          <a:lstStyle>
            <a:lvl1pPr marL="0" indent="0" algn="ctr">
              <a:lnSpc>
                <a:spcPct val="100000"/>
              </a:lnSpc>
              <a:spcBef>
                <a:spcPts val="0"/>
              </a:spcBef>
              <a:spcAft>
                <a:spcPts val="0"/>
              </a:spcAft>
              <a:buNone/>
              <a:defRPr sz="1000" b="1" baseline="0">
                <a:solidFill>
                  <a:srgbClr val="000000"/>
                </a:solidFill>
                <a:latin typeface="+mn-lt"/>
              </a:defRPr>
            </a:lvl1pPr>
            <a:lvl2pPr marL="216000" indent="-216000">
              <a:lnSpc>
                <a:spcPct val="100000"/>
              </a:lnSpc>
              <a:spcBef>
                <a:spcPts val="0"/>
              </a:spcBef>
              <a:spcAft>
                <a:spcPts val="0"/>
              </a:spcAft>
              <a:defRPr sz="1000" baseline="0"/>
            </a:lvl2pPr>
            <a:lvl3pPr marL="432000" indent="-216000">
              <a:lnSpc>
                <a:spcPct val="100000"/>
              </a:lnSpc>
              <a:spcBef>
                <a:spcPts val="0"/>
              </a:spcBef>
              <a:spcAft>
                <a:spcPts val="900"/>
              </a:spcAft>
              <a:defRPr sz="1000"/>
            </a:lvl3pPr>
            <a:lvl4pPr marL="648000" indent="-216000">
              <a:lnSpc>
                <a:spcPct val="100000"/>
              </a:lnSpc>
              <a:spcBef>
                <a:spcPts val="0"/>
              </a:spcBef>
              <a:spcAft>
                <a:spcPts val="900"/>
              </a:spcAft>
              <a:defRPr sz="1000"/>
            </a:lvl4pPr>
            <a:lvl5pPr marL="864000" indent="-216000">
              <a:lnSpc>
                <a:spcPct val="100000"/>
              </a:lnSpc>
              <a:spcBef>
                <a:spcPts val="0"/>
              </a:spcBef>
              <a:spcAft>
                <a:spcPts val="900"/>
              </a:spcAft>
              <a:defRPr sz="1000" baseline="0"/>
            </a:lvl5pPr>
            <a:lvl6pPr marL="1080000" indent="-216000">
              <a:lnSpc>
                <a:spcPct val="100000"/>
              </a:lnSpc>
              <a:spcBef>
                <a:spcPts val="0"/>
              </a:spcBef>
              <a:spcAft>
                <a:spcPts val="900"/>
              </a:spcAft>
              <a:defRPr sz="1000"/>
            </a:lvl6pPr>
            <a:lvl7pPr marL="1296000" indent="-216000">
              <a:lnSpc>
                <a:spcPct val="100000"/>
              </a:lnSpc>
              <a:spcBef>
                <a:spcPts val="0"/>
              </a:spcBef>
              <a:spcAft>
                <a:spcPts val="900"/>
              </a:spcAft>
              <a:defRPr sz="1000"/>
            </a:lvl7pPr>
            <a:lvl8pPr marL="1296000" indent="-216000">
              <a:lnSpc>
                <a:spcPct val="100000"/>
              </a:lnSpc>
              <a:spcBef>
                <a:spcPts val="0"/>
              </a:spcBef>
              <a:spcAft>
                <a:spcPts val="900"/>
              </a:spcAft>
              <a:defRPr sz="1000"/>
            </a:lvl8pPr>
            <a:lvl9pPr marL="1296000" indent="-216000">
              <a:lnSpc>
                <a:spcPct val="100000"/>
              </a:lnSpc>
              <a:spcBef>
                <a:spcPts val="0"/>
              </a:spcBef>
              <a:spcAft>
                <a:spcPts val="900"/>
              </a:spcAft>
              <a:defRPr sz="1000"/>
            </a:lvl9pPr>
          </a:lstStyle>
          <a:p>
            <a:pPr lvl="0"/>
            <a:r>
              <a:rPr lang="en-GB" dirty="0"/>
              <a:t>Icon</a:t>
            </a:r>
          </a:p>
        </p:txBody>
      </p:sp>
      <p:sp>
        <p:nvSpPr>
          <p:cNvPr id="26" name="Text Placeholder 8"/>
          <p:cNvSpPr>
            <a:spLocks noGrp="1"/>
          </p:cNvSpPr>
          <p:nvPr>
            <p:ph type="body" sz="quarter" idx="27" hasCustomPrompt="1"/>
            <p:custDataLst>
              <p:tags r:id="rId18"/>
            </p:custDataLst>
          </p:nvPr>
        </p:nvSpPr>
        <p:spPr>
          <a:xfrm>
            <a:off x="9266352" y="5389200"/>
            <a:ext cx="1080000" cy="540000"/>
          </a:xfrm>
        </p:spPr>
        <p:txBody>
          <a:bodyPr lIns="0" tIns="0" rIns="0" bIns="0"/>
          <a:lstStyle>
            <a:lvl1pPr marL="0" indent="0" algn="ctr">
              <a:lnSpc>
                <a:spcPct val="100000"/>
              </a:lnSpc>
              <a:spcBef>
                <a:spcPts val="0"/>
              </a:spcBef>
              <a:spcAft>
                <a:spcPts val="0"/>
              </a:spcAft>
              <a:buNone/>
              <a:defRPr sz="1000" b="1" baseline="0">
                <a:solidFill>
                  <a:srgbClr val="000000"/>
                </a:solidFill>
                <a:latin typeface="+mn-lt"/>
              </a:defRPr>
            </a:lvl1pPr>
            <a:lvl2pPr marL="216000" indent="-216000">
              <a:lnSpc>
                <a:spcPct val="100000"/>
              </a:lnSpc>
              <a:spcBef>
                <a:spcPts val="0"/>
              </a:spcBef>
              <a:spcAft>
                <a:spcPts val="0"/>
              </a:spcAft>
              <a:defRPr sz="1000" baseline="0"/>
            </a:lvl2pPr>
            <a:lvl3pPr marL="432000" indent="-216000">
              <a:lnSpc>
                <a:spcPct val="100000"/>
              </a:lnSpc>
              <a:spcBef>
                <a:spcPts val="0"/>
              </a:spcBef>
              <a:spcAft>
                <a:spcPts val="900"/>
              </a:spcAft>
              <a:defRPr sz="1000"/>
            </a:lvl3pPr>
            <a:lvl4pPr marL="648000" indent="-216000">
              <a:lnSpc>
                <a:spcPct val="100000"/>
              </a:lnSpc>
              <a:spcBef>
                <a:spcPts val="0"/>
              </a:spcBef>
              <a:spcAft>
                <a:spcPts val="900"/>
              </a:spcAft>
              <a:defRPr sz="1000"/>
            </a:lvl4pPr>
            <a:lvl5pPr marL="864000" indent="-216000">
              <a:lnSpc>
                <a:spcPct val="100000"/>
              </a:lnSpc>
              <a:spcBef>
                <a:spcPts val="0"/>
              </a:spcBef>
              <a:spcAft>
                <a:spcPts val="900"/>
              </a:spcAft>
              <a:defRPr sz="1000" baseline="0"/>
            </a:lvl5pPr>
            <a:lvl6pPr marL="1080000" indent="-216000">
              <a:lnSpc>
                <a:spcPct val="100000"/>
              </a:lnSpc>
              <a:spcBef>
                <a:spcPts val="0"/>
              </a:spcBef>
              <a:spcAft>
                <a:spcPts val="900"/>
              </a:spcAft>
              <a:defRPr sz="1000"/>
            </a:lvl6pPr>
            <a:lvl7pPr marL="1296000" indent="-216000">
              <a:lnSpc>
                <a:spcPct val="100000"/>
              </a:lnSpc>
              <a:spcBef>
                <a:spcPts val="0"/>
              </a:spcBef>
              <a:spcAft>
                <a:spcPts val="900"/>
              </a:spcAft>
              <a:defRPr sz="1000"/>
            </a:lvl7pPr>
            <a:lvl8pPr marL="1296000" indent="-216000">
              <a:lnSpc>
                <a:spcPct val="100000"/>
              </a:lnSpc>
              <a:spcBef>
                <a:spcPts val="0"/>
              </a:spcBef>
              <a:spcAft>
                <a:spcPts val="900"/>
              </a:spcAft>
              <a:defRPr sz="1000"/>
            </a:lvl8pPr>
            <a:lvl9pPr marL="1296000" indent="-216000">
              <a:lnSpc>
                <a:spcPct val="100000"/>
              </a:lnSpc>
              <a:spcBef>
                <a:spcPts val="0"/>
              </a:spcBef>
              <a:spcAft>
                <a:spcPts val="900"/>
              </a:spcAft>
              <a:defRPr sz="1000"/>
            </a:lvl9pPr>
          </a:lstStyle>
          <a:p>
            <a:pPr lvl="0"/>
            <a:r>
              <a:rPr lang="en-GB" dirty="0"/>
              <a:t>Icon</a:t>
            </a:r>
          </a:p>
        </p:txBody>
      </p:sp>
      <p:sp>
        <p:nvSpPr>
          <p:cNvPr id="27" name="Text Placeholder 8"/>
          <p:cNvSpPr>
            <a:spLocks noGrp="1"/>
          </p:cNvSpPr>
          <p:nvPr>
            <p:ph type="body" sz="quarter" idx="28" hasCustomPrompt="1"/>
            <p:custDataLst>
              <p:tags r:id="rId19"/>
            </p:custDataLst>
          </p:nvPr>
        </p:nvSpPr>
        <p:spPr>
          <a:xfrm>
            <a:off x="10707806" y="5389200"/>
            <a:ext cx="1080000" cy="540000"/>
          </a:xfrm>
        </p:spPr>
        <p:txBody>
          <a:bodyPr lIns="0" tIns="0" rIns="0" bIns="0"/>
          <a:lstStyle>
            <a:lvl1pPr marL="0" indent="0" algn="ctr">
              <a:lnSpc>
                <a:spcPct val="100000"/>
              </a:lnSpc>
              <a:spcBef>
                <a:spcPts val="0"/>
              </a:spcBef>
              <a:spcAft>
                <a:spcPts val="0"/>
              </a:spcAft>
              <a:buNone/>
              <a:defRPr sz="1000" b="1" baseline="0">
                <a:solidFill>
                  <a:srgbClr val="000000"/>
                </a:solidFill>
                <a:latin typeface="+mn-lt"/>
              </a:defRPr>
            </a:lvl1pPr>
            <a:lvl2pPr marL="216000" indent="-216000">
              <a:lnSpc>
                <a:spcPct val="100000"/>
              </a:lnSpc>
              <a:spcBef>
                <a:spcPts val="0"/>
              </a:spcBef>
              <a:spcAft>
                <a:spcPts val="0"/>
              </a:spcAft>
              <a:defRPr sz="1000" baseline="0"/>
            </a:lvl2pPr>
            <a:lvl3pPr marL="432000" indent="-216000">
              <a:lnSpc>
                <a:spcPct val="100000"/>
              </a:lnSpc>
              <a:spcBef>
                <a:spcPts val="0"/>
              </a:spcBef>
              <a:spcAft>
                <a:spcPts val="900"/>
              </a:spcAft>
              <a:defRPr sz="1000"/>
            </a:lvl3pPr>
            <a:lvl4pPr marL="648000" indent="-216000">
              <a:lnSpc>
                <a:spcPct val="100000"/>
              </a:lnSpc>
              <a:spcBef>
                <a:spcPts val="0"/>
              </a:spcBef>
              <a:spcAft>
                <a:spcPts val="900"/>
              </a:spcAft>
              <a:defRPr sz="1000"/>
            </a:lvl4pPr>
            <a:lvl5pPr marL="864000" indent="-216000">
              <a:lnSpc>
                <a:spcPct val="100000"/>
              </a:lnSpc>
              <a:spcBef>
                <a:spcPts val="0"/>
              </a:spcBef>
              <a:spcAft>
                <a:spcPts val="900"/>
              </a:spcAft>
              <a:defRPr sz="1000" baseline="0"/>
            </a:lvl5pPr>
            <a:lvl6pPr marL="1080000" indent="-216000">
              <a:lnSpc>
                <a:spcPct val="100000"/>
              </a:lnSpc>
              <a:spcBef>
                <a:spcPts val="0"/>
              </a:spcBef>
              <a:spcAft>
                <a:spcPts val="900"/>
              </a:spcAft>
              <a:defRPr sz="1000"/>
            </a:lvl6pPr>
            <a:lvl7pPr marL="1296000" indent="-216000">
              <a:lnSpc>
                <a:spcPct val="100000"/>
              </a:lnSpc>
              <a:spcBef>
                <a:spcPts val="0"/>
              </a:spcBef>
              <a:spcAft>
                <a:spcPts val="900"/>
              </a:spcAft>
              <a:defRPr sz="1000"/>
            </a:lvl7pPr>
            <a:lvl8pPr marL="1296000" indent="-216000">
              <a:lnSpc>
                <a:spcPct val="100000"/>
              </a:lnSpc>
              <a:spcBef>
                <a:spcPts val="0"/>
              </a:spcBef>
              <a:spcAft>
                <a:spcPts val="900"/>
              </a:spcAft>
              <a:defRPr sz="1000"/>
            </a:lvl8pPr>
            <a:lvl9pPr marL="1296000" indent="-216000">
              <a:lnSpc>
                <a:spcPct val="100000"/>
              </a:lnSpc>
              <a:spcBef>
                <a:spcPts val="0"/>
              </a:spcBef>
              <a:spcAft>
                <a:spcPts val="900"/>
              </a:spcAft>
              <a:defRPr sz="1000"/>
            </a:lvl9pPr>
          </a:lstStyle>
          <a:p>
            <a:pPr lvl="0"/>
            <a:r>
              <a:rPr lang="en-GB" dirty="0"/>
              <a:t>Icon</a:t>
            </a:r>
          </a:p>
        </p:txBody>
      </p:sp>
      <p:sp>
        <p:nvSpPr>
          <p:cNvPr id="3" name="Title 2"/>
          <p:cNvSpPr>
            <a:spLocks noGrp="1"/>
          </p:cNvSpPr>
          <p:nvPr>
            <p:ph type="title"/>
          </p:nvPr>
        </p:nvSpPr>
        <p:spPr/>
        <p:txBody>
          <a:bodyPr/>
          <a:lstStyle/>
          <a:p>
            <a:r>
              <a:rPr lang="en-US"/>
              <a:t>Click to edit Master title style</a:t>
            </a:r>
            <a:endParaRPr lang="en-GB"/>
          </a:p>
        </p:txBody>
      </p:sp>
      <p:sp>
        <p:nvSpPr>
          <p:cNvPr id="29" name="Text Placeholder 8"/>
          <p:cNvSpPr>
            <a:spLocks noGrp="1"/>
          </p:cNvSpPr>
          <p:nvPr>
            <p:ph type="body" sz="quarter" idx="29" hasCustomPrompt="1"/>
            <p:custDataLst>
              <p:tags r:id="rId20"/>
            </p:custDataLst>
          </p:nvPr>
        </p:nvSpPr>
        <p:spPr>
          <a:xfrm>
            <a:off x="1646249" y="4360821"/>
            <a:ext cx="4291994" cy="1589129"/>
          </a:xfrm>
        </p:spPr>
        <p:txBody>
          <a:bodyPr>
            <a:noAutofit/>
          </a:bodyPr>
          <a:lstStyle>
            <a:lvl1pPr marL="0" indent="0">
              <a:lnSpc>
                <a:spcPct val="120000"/>
              </a:lnSpc>
              <a:spcBef>
                <a:spcPts val="1200"/>
              </a:spcBef>
              <a:spcAft>
                <a:spcPts val="1200"/>
              </a:spcAft>
              <a:buNone/>
              <a:defRPr sz="1600" b="0" baseline="0">
                <a:solidFill>
                  <a:srgbClr val="064F50"/>
                </a:solidFill>
                <a:latin typeface="+mj-lt"/>
              </a:defRPr>
            </a:lvl1pPr>
            <a:lvl2pPr marL="0" indent="0">
              <a:lnSpc>
                <a:spcPct val="100000"/>
              </a:lnSpc>
              <a:spcBef>
                <a:spcPts val="0"/>
              </a:spcBef>
              <a:spcAft>
                <a:spcPts val="900"/>
              </a:spcAft>
              <a:buNone/>
              <a:defRPr sz="1200">
                <a:latin typeface="+mn-lt"/>
              </a:defRPr>
            </a:lvl2pPr>
            <a:lvl3pPr marL="0" indent="0">
              <a:lnSpc>
                <a:spcPct val="100000"/>
              </a:lnSpc>
              <a:spcBef>
                <a:spcPts val="0"/>
              </a:spcBef>
              <a:spcAft>
                <a:spcPts val="900"/>
              </a:spcAft>
              <a:buNone/>
              <a:defRPr sz="1200"/>
            </a:lvl3pPr>
            <a:lvl4pPr marL="387450" indent="-171450">
              <a:lnSpc>
                <a:spcPct val="100000"/>
              </a:lnSpc>
              <a:spcBef>
                <a:spcPts val="0"/>
              </a:spcBef>
              <a:spcAft>
                <a:spcPts val="900"/>
              </a:spcAft>
              <a:buFont typeface="Arial" panose="020B0604020202020204" pitchFamily="34" charset="0"/>
              <a:buChar char="•"/>
              <a:defRPr sz="1200"/>
            </a:lvl4pPr>
            <a:lvl5pPr marL="648000" indent="-216000">
              <a:lnSpc>
                <a:spcPct val="100000"/>
              </a:lnSpc>
              <a:spcBef>
                <a:spcPts val="0"/>
              </a:spcBef>
              <a:spcAft>
                <a:spcPts val="900"/>
              </a:spcAft>
              <a:defRPr sz="1200" baseline="0"/>
            </a:lvl5pPr>
            <a:lvl6pPr marL="864000" indent="-216000">
              <a:lnSpc>
                <a:spcPct val="100000"/>
              </a:lnSpc>
              <a:spcBef>
                <a:spcPts val="0"/>
              </a:spcBef>
              <a:spcAft>
                <a:spcPts val="900"/>
              </a:spcAft>
              <a:defRPr sz="1200"/>
            </a:lvl6pPr>
            <a:lvl7pPr marL="1080000" indent="-216000">
              <a:lnSpc>
                <a:spcPct val="100000"/>
              </a:lnSpc>
              <a:spcBef>
                <a:spcPts val="0"/>
              </a:spcBef>
              <a:spcAft>
                <a:spcPts val="900"/>
              </a:spcAft>
              <a:defRPr sz="1200"/>
            </a:lvl7pPr>
            <a:lvl8pPr marL="1296000" indent="-216000">
              <a:lnSpc>
                <a:spcPct val="100000"/>
              </a:lnSpc>
              <a:spcBef>
                <a:spcPts val="0"/>
              </a:spcBef>
              <a:spcAft>
                <a:spcPts val="900"/>
              </a:spcAft>
              <a:defRPr sz="1200"/>
            </a:lvl8pPr>
            <a:lvl9pPr marL="1296000" indent="-216000">
              <a:lnSpc>
                <a:spcPct val="100000"/>
              </a:lnSpc>
              <a:spcBef>
                <a:spcPts val="0"/>
              </a:spcBef>
              <a:spcAft>
                <a:spcPts val="900"/>
              </a:spcAft>
              <a:defRPr sz="1200"/>
            </a:lvl9pPr>
          </a:lstStyle>
          <a:p>
            <a:pPr lvl="0"/>
            <a:r>
              <a:rPr lang="en-GB" dirty="0"/>
              <a:t>Why choose us?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98299477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What We Do - Tan">
    <p:bg>
      <p:bgPr>
        <a:solidFill>
          <a:srgbClr val="EAE8E1"/>
        </a:solidFill>
        <a:effectLst/>
      </p:bgPr>
    </p:bg>
    <p:spTree>
      <p:nvGrpSpPr>
        <p:cNvPr id="1" name=""/>
        <p:cNvGrpSpPr/>
        <p:nvPr/>
      </p:nvGrpSpPr>
      <p:grpSpPr>
        <a:xfrm>
          <a:off x="0" y="0"/>
          <a:ext cx="0" cy="0"/>
          <a:chOff x="0" y="0"/>
          <a:chExt cx="0" cy="0"/>
        </a:xfrm>
      </p:grpSpPr>
      <p:sp>
        <p:nvSpPr>
          <p:cNvPr id="28" name="TextBox 27" hidden="1"/>
          <p:cNvSpPr txBox="1"/>
          <p:nvPr>
            <p:custDataLst>
              <p:tags r:id="rId1"/>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sp>
        <p:nvSpPr>
          <p:cNvPr id="9" name="Text Placeholder 8"/>
          <p:cNvSpPr>
            <a:spLocks noGrp="1"/>
          </p:cNvSpPr>
          <p:nvPr>
            <p:ph type="body" sz="quarter" idx="10" hasCustomPrompt="1"/>
            <p:custDataLst>
              <p:tags r:id="rId2"/>
            </p:custDataLst>
          </p:nvPr>
        </p:nvSpPr>
        <p:spPr>
          <a:xfrm>
            <a:off x="1646249" y="1786212"/>
            <a:ext cx="4291994" cy="2371902"/>
          </a:xfrm>
        </p:spPr>
        <p:txBody>
          <a:bodyPr>
            <a:noAutofit/>
          </a:bodyPr>
          <a:lstStyle>
            <a:lvl1pPr marL="0" indent="0">
              <a:lnSpc>
                <a:spcPct val="120000"/>
              </a:lnSpc>
              <a:spcBef>
                <a:spcPts val="1200"/>
              </a:spcBef>
              <a:spcAft>
                <a:spcPts val="1200"/>
              </a:spcAft>
              <a:buNone/>
              <a:defRPr sz="1600" b="0" baseline="0">
                <a:solidFill>
                  <a:srgbClr val="064F50"/>
                </a:solidFill>
                <a:latin typeface="+mj-lt"/>
              </a:defRPr>
            </a:lvl1pPr>
            <a:lvl2pPr marL="0" indent="0">
              <a:lnSpc>
                <a:spcPct val="100000"/>
              </a:lnSpc>
              <a:spcBef>
                <a:spcPts val="0"/>
              </a:spcBef>
              <a:spcAft>
                <a:spcPts val="900"/>
              </a:spcAft>
              <a:buNone/>
              <a:defRPr sz="1200">
                <a:latin typeface="+mn-lt"/>
              </a:defRPr>
            </a:lvl2pPr>
            <a:lvl3pPr marL="0" indent="0">
              <a:lnSpc>
                <a:spcPct val="100000"/>
              </a:lnSpc>
              <a:spcBef>
                <a:spcPts val="0"/>
              </a:spcBef>
              <a:spcAft>
                <a:spcPts val="900"/>
              </a:spcAft>
              <a:buNone/>
              <a:defRPr sz="1200"/>
            </a:lvl3pPr>
            <a:lvl4pPr marL="387450" indent="-171450">
              <a:lnSpc>
                <a:spcPct val="100000"/>
              </a:lnSpc>
              <a:spcBef>
                <a:spcPts val="0"/>
              </a:spcBef>
              <a:spcAft>
                <a:spcPts val="900"/>
              </a:spcAft>
              <a:buFont typeface="Arial" panose="020B0604020202020204" pitchFamily="34" charset="0"/>
              <a:buChar char="•"/>
              <a:defRPr sz="1200"/>
            </a:lvl4pPr>
            <a:lvl5pPr marL="648000" indent="-216000">
              <a:lnSpc>
                <a:spcPct val="100000"/>
              </a:lnSpc>
              <a:spcBef>
                <a:spcPts val="0"/>
              </a:spcBef>
              <a:spcAft>
                <a:spcPts val="900"/>
              </a:spcAft>
              <a:defRPr sz="1200" baseline="0"/>
            </a:lvl5pPr>
            <a:lvl6pPr marL="864000" indent="-216000">
              <a:lnSpc>
                <a:spcPct val="100000"/>
              </a:lnSpc>
              <a:spcBef>
                <a:spcPts val="0"/>
              </a:spcBef>
              <a:spcAft>
                <a:spcPts val="900"/>
              </a:spcAft>
              <a:defRPr sz="1200"/>
            </a:lvl6pPr>
            <a:lvl7pPr marL="1080000" indent="-216000">
              <a:lnSpc>
                <a:spcPct val="100000"/>
              </a:lnSpc>
              <a:spcBef>
                <a:spcPts val="0"/>
              </a:spcBef>
              <a:spcAft>
                <a:spcPts val="900"/>
              </a:spcAft>
              <a:defRPr sz="1200"/>
            </a:lvl7pPr>
            <a:lvl8pPr marL="1296000" indent="-216000">
              <a:lnSpc>
                <a:spcPct val="100000"/>
              </a:lnSpc>
              <a:spcBef>
                <a:spcPts val="0"/>
              </a:spcBef>
              <a:spcAft>
                <a:spcPts val="900"/>
              </a:spcAft>
              <a:defRPr sz="1200"/>
            </a:lvl8pPr>
            <a:lvl9pPr marL="1296000" indent="-216000">
              <a:lnSpc>
                <a:spcPct val="100000"/>
              </a:lnSpc>
              <a:spcBef>
                <a:spcPts val="0"/>
              </a:spcBef>
              <a:spcAft>
                <a:spcPts val="900"/>
              </a:spcAft>
              <a:defRPr sz="1200"/>
            </a:lvl9pPr>
          </a:lstStyle>
          <a:p>
            <a:pPr lvl="0"/>
            <a:r>
              <a:rPr lang="en-GB" dirty="0"/>
              <a:t>Our services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8"/>
          <p:cNvSpPr>
            <a:spLocks noGrp="1"/>
          </p:cNvSpPr>
          <p:nvPr>
            <p:ph type="body" sz="quarter" idx="11" hasCustomPrompt="1"/>
            <p:custDataLst>
              <p:tags r:id="rId3"/>
            </p:custDataLst>
          </p:nvPr>
        </p:nvSpPr>
        <p:spPr>
          <a:xfrm>
            <a:off x="6454191" y="1813433"/>
            <a:ext cx="5095865" cy="429980"/>
          </a:xfrm>
        </p:spPr>
        <p:txBody>
          <a:bodyPr>
            <a:normAutofit/>
          </a:bodyPr>
          <a:lstStyle>
            <a:lvl1pPr marL="0" indent="0">
              <a:lnSpc>
                <a:spcPct val="120000"/>
              </a:lnSpc>
              <a:spcBef>
                <a:spcPts val="1200"/>
              </a:spcBef>
              <a:spcAft>
                <a:spcPts val="1200"/>
              </a:spcAft>
              <a:buNone/>
              <a:defRPr sz="1600" b="0" baseline="0">
                <a:solidFill>
                  <a:srgbClr val="064F50"/>
                </a:solidFill>
                <a:latin typeface="+mj-lt"/>
              </a:defRPr>
            </a:lvl1pPr>
            <a:lvl2pPr marL="216000" indent="-216000">
              <a:lnSpc>
                <a:spcPct val="100000"/>
              </a:lnSpc>
              <a:spcBef>
                <a:spcPts val="0"/>
              </a:spcBef>
              <a:spcAft>
                <a:spcPts val="900"/>
              </a:spcAft>
              <a:defRPr sz="1000"/>
            </a:lvl2pPr>
            <a:lvl3pPr marL="432000" indent="-216000">
              <a:lnSpc>
                <a:spcPct val="100000"/>
              </a:lnSpc>
              <a:spcBef>
                <a:spcPts val="0"/>
              </a:spcBef>
              <a:spcAft>
                <a:spcPts val="900"/>
              </a:spcAft>
              <a:defRPr sz="1000"/>
            </a:lvl3pPr>
            <a:lvl4pPr marL="648000" indent="-216000">
              <a:lnSpc>
                <a:spcPct val="100000"/>
              </a:lnSpc>
              <a:spcBef>
                <a:spcPts val="0"/>
              </a:spcBef>
              <a:spcAft>
                <a:spcPts val="900"/>
              </a:spcAft>
              <a:defRPr sz="1000"/>
            </a:lvl4pPr>
            <a:lvl5pPr marL="864000" indent="-216000">
              <a:lnSpc>
                <a:spcPct val="100000"/>
              </a:lnSpc>
              <a:spcBef>
                <a:spcPts val="0"/>
              </a:spcBef>
              <a:spcAft>
                <a:spcPts val="900"/>
              </a:spcAft>
              <a:defRPr sz="1000" baseline="0"/>
            </a:lvl5pPr>
            <a:lvl6pPr marL="1080000" indent="-216000">
              <a:lnSpc>
                <a:spcPct val="100000"/>
              </a:lnSpc>
              <a:spcBef>
                <a:spcPts val="0"/>
              </a:spcBef>
              <a:spcAft>
                <a:spcPts val="900"/>
              </a:spcAft>
              <a:defRPr sz="1000"/>
            </a:lvl6pPr>
            <a:lvl7pPr marL="1296000" indent="-216000">
              <a:lnSpc>
                <a:spcPct val="100000"/>
              </a:lnSpc>
              <a:spcBef>
                <a:spcPts val="0"/>
              </a:spcBef>
              <a:spcAft>
                <a:spcPts val="900"/>
              </a:spcAft>
              <a:defRPr sz="1000"/>
            </a:lvl7pPr>
            <a:lvl8pPr marL="1296000" indent="-216000">
              <a:lnSpc>
                <a:spcPct val="100000"/>
              </a:lnSpc>
              <a:spcBef>
                <a:spcPts val="0"/>
              </a:spcBef>
              <a:spcAft>
                <a:spcPts val="900"/>
              </a:spcAft>
              <a:defRPr sz="1000"/>
            </a:lvl8pPr>
            <a:lvl9pPr marL="1296000" indent="-216000">
              <a:lnSpc>
                <a:spcPct val="100000"/>
              </a:lnSpc>
              <a:spcBef>
                <a:spcPts val="0"/>
              </a:spcBef>
              <a:spcAft>
                <a:spcPts val="900"/>
              </a:spcAft>
              <a:defRPr sz="1000"/>
            </a:lvl9pPr>
          </a:lstStyle>
          <a:p>
            <a:pPr lvl="0"/>
            <a:r>
              <a:rPr lang="en-GB" dirty="0"/>
              <a:t>Specialist areas</a:t>
            </a:r>
          </a:p>
        </p:txBody>
      </p:sp>
      <p:sp>
        <p:nvSpPr>
          <p:cNvPr id="12" name="Picture Placeholder 3"/>
          <p:cNvSpPr>
            <a:spLocks noGrp="1"/>
          </p:cNvSpPr>
          <p:nvPr>
            <p:ph type="pic" sz="quarter" idx="12"/>
            <p:custDataLst>
              <p:tags r:id="rId4"/>
            </p:custDataLst>
          </p:nvPr>
        </p:nvSpPr>
        <p:spPr>
          <a:xfrm>
            <a:off x="6621196" y="2435112"/>
            <a:ext cx="720000" cy="720000"/>
          </a:xfrm>
        </p:spPr>
        <p:txBody>
          <a:bodyPr>
            <a:normAutofit/>
          </a:bodyPr>
          <a:lstStyle>
            <a:lvl1pPr marL="0" indent="0">
              <a:buNone/>
              <a:defRPr sz="1000"/>
            </a:lvl1pPr>
          </a:lstStyle>
          <a:p>
            <a:r>
              <a:rPr lang="en-US"/>
              <a:t>Click icon to add picture</a:t>
            </a:r>
            <a:endParaRPr lang="en-GB" dirty="0"/>
          </a:p>
        </p:txBody>
      </p:sp>
      <p:sp>
        <p:nvSpPr>
          <p:cNvPr id="13" name="Text Placeholder 8"/>
          <p:cNvSpPr>
            <a:spLocks noGrp="1"/>
          </p:cNvSpPr>
          <p:nvPr>
            <p:ph type="body" sz="quarter" idx="14" hasCustomPrompt="1"/>
            <p:custDataLst>
              <p:tags r:id="rId5"/>
            </p:custDataLst>
          </p:nvPr>
        </p:nvSpPr>
        <p:spPr>
          <a:xfrm>
            <a:off x="6441196" y="3457293"/>
            <a:ext cx="1080000" cy="540000"/>
          </a:xfrm>
        </p:spPr>
        <p:txBody>
          <a:bodyPr lIns="0" tIns="0" rIns="0" bIns="0"/>
          <a:lstStyle>
            <a:lvl1pPr marL="0" indent="0" algn="ctr">
              <a:lnSpc>
                <a:spcPct val="100000"/>
              </a:lnSpc>
              <a:spcBef>
                <a:spcPts val="0"/>
              </a:spcBef>
              <a:spcAft>
                <a:spcPts val="0"/>
              </a:spcAft>
              <a:buNone/>
              <a:defRPr sz="1000" b="1" baseline="0">
                <a:solidFill>
                  <a:srgbClr val="000000"/>
                </a:solidFill>
                <a:latin typeface="+mn-lt"/>
              </a:defRPr>
            </a:lvl1pPr>
            <a:lvl2pPr marL="216000" indent="-216000">
              <a:lnSpc>
                <a:spcPct val="100000"/>
              </a:lnSpc>
              <a:spcBef>
                <a:spcPts val="0"/>
              </a:spcBef>
              <a:spcAft>
                <a:spcPts val="0"/>
              </a:spcAft>
              <a:defRPr sz="1000" baseline="0"/>
            </a:lvl2pPr>
            <a:lvl3pPr marL="432000" indent="-216000">
              <a:lnSpc>
                <a:spcPct val="100000"/>
              </a:lnSpc>
              <a:spcBef>
                <a:spcPts val="0"/>
              </a:spcBef>
              <a:spcAft>
                <a:spcPts val="900"/>
              </a:spcAft>
              <a:defRPr sz="1000"/>
            </a:lvl3pPr>
            <a:lvl4pPr marL="648000" indent="-216000">
              <a:lnSpc>
                <a:spcPct val="100000"/>
              </a:lnSpc>
              <a:spcBef>
                <a:spcPts val="0"/>
              </a:spcBef>
              <a:spcAft>
                <a:spcPts val="900"/>
              </a:spcAft>
              <a:defRPr sz="1000"/>
            </a:lvl4pPr>
            <a:lvl5pPr marL="864000" indent="-216000">
              <a:lnSpc>
                <a:spcPct val="100000"/>
              </a:lnSpc>
              <a:spcBef>
                <a:spcPts val="0"/>
              </a:spcBef>
              <a:spcAft>
                <a:spcPts val="900"/>
              </a:spcAft>
              <a:defRPr sz="1000" baseline="0"/>
            </a:lvl5pPr>
            <a:lvl6pPr marL="1080000" indent="-216000">
              <a:lnSpc>
                <a:spcPct val="100000"/>
              </a:lnSpc>
              <a:spcBef>
                <a:spcPts val="0"/>
              </a:spcBef>
              <a:spcAft>
                <a:spcPts val="900"/>
              </a:spcAft>
              <a:defRPr sz="1000"/>
            </a:lvl6pPr>
            <a:lvl7pPr marL="1296000" indent="-216000">
              <a:lnSpc>
                <a:spcPct val="100000"/>
              </a:lnSpc>
              <a:spcBef>
                <a:spcPts val="0"/>
              </a:spcBef>
              <a:spcAft>
                <a:spcPts val="900"/>
              </a:spcAft>
              <a:defRPr sz="1000"/>
            </a:lvl7pPr>
            <a:lvl8pPr marL="1296000" indent="-216000">
              <a:lnSpc>
                <a:spcPct val="100000"/>
              </a:lnSpc>
              <a:spcBef>
                <a:spcPts val="0"/>
              </a:spcBef>
              <a:spcAft>
                <a:spcPts val="900"/>
              </a:spcAft>
              <a:defRPr sz="1000"/>
            </a:lvl8pPr>
            <a:lvl9pPr marL="1296000" indent="-216000">
              <a:lnSpc>
                <a:spcPct val="100000"/>
              </a:lnSpc>
              <a:spcBef>
                <a:spcPts val="0"/>
              </a:spcBef>
              <a:spcAft>
                <a:spcPts val="900"/>
              </a:spcAft>
              <a:defRPr sz="1000"/>
            </a:lvl9pPr>
          </a:lstStyle>
          <a:p>
            <a:pPr lvl="0"/>
            <a:r>
              <a:rPr lang="en-GB" dirty="0"/>
              <a:t>Icon</a:t>
            </a:r>
          </a:p>
        </p:txBody>
      </p:sp>
      <p:sp>
        <p:nvSpPr>
          <p:cNvPr id="14" name="Picture Placeholder 3"/>
          <p:cNvSpPr>
            <a:spLocks noGrp="1"/>
          </p:cNvSpPr>
          <p:nvPr>
            <p:ph type="pic" sz="quarter" idx="15"/>
            <p:custDataLst>
              <p:tags r:id="rId6"/>
            </p:custDataLst>
          </p:nvPr>
        </p:nvSpPr>
        <p:spPr>
          <a:xfrm>
            <a:off x="8033774" y="2435112"/>
            <a:ext cx="720000" cy="720000"/>
          </a:xfrm>
        </p:spPr>
        <p:txBody>
          <a:bodyPr>
            <a:normAutofit/>
          </a:bodyPr>
          <a:lstStyle>
            <a:lvl1pPr marL="0" indent="0">
              <a:buNone/>
              <a:defRPr sz="1000"/>
            </a:lvl1pPr>
          </a:lstStyle>
          <a:p>
            <a:r>
              <a:rPr lang="en-US"/>
              <a:t>Click icon to add picture</a:t>
            </a:r>
            <a:endParaRPr lang="en-GB" dirty="0"/>
          </a:p>
        </p:txBody>
      </p:sp>
      <p:sp>
        <p:nvSpPr>
          <p:cNvPr id="15" name="Picture Placeholder 3"/>
          <p:cNvSpPr>
            <a:spLocks noGrp="1"/>
          </p:cNvSpPr>
          <p:nvPr>
            <p:ph type="pic" sz="quarter" idx="16"/>
            <p:custDataLst>
              <p:tags r:id="rId7"/>
            </p:custDataLst>
          </p:nvPr>
        </p:nvSpPr>
        <p:spPr>
          <a:xfrm>
            <a:off x="9446352" y="2435112"/>
            <a:ext cx="720000" cy="720000"/>
          </a:xfrm>
        </p:spPr>
        <p:txBody>
          <a:bodyPr>
            <a:normAutofit/>
          </a:bodyPr>
          <a:lstStyle>
            <a:lvl1pPr marL="0" indent="0">
              <a:buNone/>
              <a:defRPr sz="1000"/>
            </a:lvl1pPr>
          </a:lstStyle>
          <a:p>
            <a:r>
              <a:rPr lang="en-US"/>
              <a:t>Click icon to add picture</a:t>
            </a:r>
            <a:endParaRPr lang="en-GB" dirty="0"/>
          </a:p>
        </p:txBody>
      </p:sp>
      <p:sp>
        <p:nvSpPr>
          <p:cNvPr id="16" name="Picture Placeholder 3"/>
          <p:cNvSpPr>
            <a:spLocks noGrp="1"/>
          </p:cNvSpPr>
          <p:nvPr>
            <p:ph type="pic" sz="quarter" idx="17"/>
            <p:custDataLst>
              <p:tags r:id="rId8"/>
            </p:custDataLst>
          </p:nvPr>
        </p:nvSpPr>
        <p:spPr>
          <a:xfrm>
            <a:off x="10887806" y="2435112"/>
            <a:ext cx="720000" cy="720000"/>
          </a:xfrm>
        </p:spPr>
        <p:txBody>
          <a:bodyPr>
            <a:normAutofit/>
          </a:bodyPr>
          <a:lstStyle>
            <a:lvl1pPr marL="0" indent="0">
              <a:buNone/>
              <a:defRPr sz="1000"/>
            </a:lvl1pPr>
          </a:lstStyle>
          <a:p>
            <a:r>
              <a:rPr lang="en-US"/>
              <a:t>Click icon to add picture</a:t>
            </a:r>
            <a:endParaRPr lang="en-GB" dirty="0"/>
          </a:p>
        </p:txBody>
      </p:sp>
      <p:sp>
        <p:nvSpPr>
          <p:cNvPr id="17" name="Text Placeholder 8"/>
          <p:cNvSpPr>
            <a:spLocks noGrp="1"/>
          </p:cNvSpPr>
          <p:nvPr>
            <p:ph type="body" sz="quarter" idx="18" hasCustomPrompt="1"/>
            <p:custDataLst>
              <p:tags r:id="rId9"/>
            </p:custDataLst>
          </p:nvPr>
        </p:nvSpPr>
        <p:spPr>
          <a:xfrm>
            <a:off x="7853774" y="3457293"/>
            <a:ext cx="1080000" cy="540000"/>
          </a:xfrm>
        </p:spPr>
        <p:txBody>
          <a:bodyPr lIns="0" tIns="0" rIns="0" bIns="0"/>
          <a:lstStyle>
            <a:lvl1pPr marL="0" indent="0" algn="ctr">
              <a:lnSpc>
                <a:spcPct val="100000"/>
              </a:lnSpc>
              <a:spcBef>
                <a:spcPts val="0"/>
              </a:spcBef>
              <a:spcAft>
                <a:spcPts val="0"/>
              </a:spcAft>
              <a:buNone/>
              <a:defRPr sz="1000" b="1" baseline="0">
                <a:solidFill>
                  <a:srgbClr val="000000"/>
                </a:solidFill>
                <a:latin typeface="+mn-lt"/>
              </a:defRPr>
            </a:lvl1pPr>
            <a:lvl2pPr marL="216000" indent="-216000">
              <a:lnSpc>
                <a:spcPct val="100000"/>
              </a:lnSpc>
              <a:spcBef>
                <a:spcPts val="0"/>
              </a:spcBef>
              <a:spcAft>
                <a:spcPts val="0"/>
              </a:spcAft>
              <a:defRPr sz="1000" baseline="0"/>
            </a:lvl2pPr>
            <a:lvl3pPr marL="432000" indent="-216000">
              <a:lnSpc>
                <a:spcPct val="100000"/>
              </a:lnSpc>
              <a:spcBef>
                <a:spcPts val="0"/>
              </a:spcBef>
              <a:spcAft>
                <a:spcPts val="900"/>
              </a:spcAft>
              <a:defRPr sz="1000"/>
            </a:lvl3pPr>
            <a:lvl4pPr marL="648000" indent="-216000">
              <a:lnSpc>
                <a:spcPct val="100000"/>
              </a:lnSpc>
              <a:spcBef>
                <a:spcPts val="0"/>
              </a:spcBef>
              <a:spcAft>
                <a:spcPts val="900"/>
              </a:spcAft>
              <a:defRPr sz="1000"/>
            </a:lvl4pPr>
            <a:lvl5pPr marL="864000" indent="-216000">
              <a:lnSpc>
                <a:spcPct val="100000"/>
              </a:lnSpc>
              <a:spcBef>
                <a:spcPts val="0"/>
              </a:spcBef>
              <a:spcAft>
                <a:spcPts val="900"/>
              </a:spcAft>
              <a:defRPr sz="1000" baseline="0"/>
            </a:lvl5pPr>
            <a:lvl6pPr marL="1080000" indent="-216000">
              <a:lnSpc>
                <a:spcPct val="100000"/>
              </a:lnSpc>
              <a:spcBef>
                <a:spcPts val="0"/>
              </a:spcBef>
              <a:spcAft>
                <a:spcPts val="900"/>
              </a:spcAft>
              <a:defRPr sz="1000"/>
            </a:lvl6pPr>
            <a:lvl7pPr marL="1296000" indent="-216000">
              <a:lnSpc>
                <a:spcPct val="100000"/>
              </a:lnSpc>
              <a:spcBef>
                <a:spcPts val="0"/>
              </a:spcBef>
              <a:spcAft>
                <a:spcPts val="900"/>
              </a:spcAft>
              <a:defRPr sz="1000"/>
            </a:lvl7pPr>
            <a:lvl8pPr marL="1296000" indent="-216000">
              <a:lnSpc>
                <a:spcPct val="100000"/>
              </a:lnSpc>
              <a:spcBef>
                <a:spcPts val="0"/>
              </a:spcBef>
              <a:spcAft>
                <a:spcPts val="900"/>
              </a:spcAft>
              <a:defRPr sz="1000"/>
            </a:lvl8pPr>
            <a:lvl9pPr marL="1296000" indent="-216000">
              <a:lnSpc>
                <a:spcPct val="100000"/>
              </a:lnSpc>
              <a:spcBef>
                <a:spcPts val="0"/>
              </a:spcBef>
              <a:spcAft>
                <a:spcPts val="900"/>
              </a:spcAft>
              <a:defRPr sz="1000"/>
            </a:lvl9pPr>
          </a:lstStyle>
          <a:p>
            <a:pPr lvl="0"/>
            <a:r>
              <a:rPr lang="en-GB" dirty="0"/>
              <a:t>Icon</a:t>
            </a:r>
          </a:p>
        </p:txBody>
      </p:sp>
      <p:sp>
        <p:nvSpPr>
          <p:cNvPr id="18" name="Text Placeholder 8"/>
          <p:cNvSpPr>
            <a:spLocks noGrp="1"/>
          </p:cNvSpPr>
          <p:nvPr>
            <p:ph type="body" sz="quarter" idx="19" hasCustomPrompt="1"/>
            <p:custDataLst>
              <p:tags r:id="rId10"/>
            </p:custDataLst>
          </p:nvPr>
        </p:nvSpPr>
        <p:spPr>
          <a:xfrm>
            <a:off x="9266352" y="3457293"/>
            <a:ext cx="1080000" cy="540000"/>
          </a:xfrm>
        </p:spPr>
        <p:txBody>
          <a:bodyPr lIns="0" tIns="0" rIns="0" bIns="0"/>
          <a:lstStyle>
            <a:lvl1pPr marL="0" indent="0" algn="ctr">
              <a:lnSpc>
                <a:spcPct val="100000"/>
              </a:lnSpc>
              <a:spcBef>
                <a:spcPts val="0"/>
              </a:spcBef>
              <a:spcAft>
                <a:spcPts val="0"/>
              </a:spcAft>
              <a:buNone/>
              <a:defRPr sz="1000" b="1" baseline="0">
                <a:solidFill>
                  <a:srgbClr val="000000"/>
                </a:solidFill>
                <a:latin typeface="+mn-lt"/>
              </a:defRPr>
            </a:lvl1pPr>
            <a:lvl2pPr marL="216000" indent="-216000">
              <a:lnSpc>
                <a:spcPct val="100000"/>
              </a:lnSpc>
              <a:spcBef>
                <a:spcPts val="0"/>
              </a:spcBef>
              <a:spcAft>
                <a:spcPts val="0"/>
              </a:spcAft>
              <a:defRPr sz="1000" baseline="0"/>
            </a:lvl2pPr>
            <a:lvl3pPr marL="432000" indent="-216000">
              <a:lnSpc>
                <a:spcPct val="100000"/>
              </a:lnSpc>
              <a:spcBef>
                <a:spcPts val="0"/>
              </a:spcBef>
              <a:spcAft>
                <a:spcPts val="900"/>
              </a:spcAft>
              <a:defRPr sz="1000"/>
            </a:lvl3pPr>
            <a:lvl4pPr marL="648000" indent="-216000">
              <a:lnSpc>
                <a:spcPct val="100000"/>
              </a:lnSpc>
              <a:spcBef>
                <a:spcPts val="0"/>
              </a:spcBef>
              <a:spcAft>
                <a:spcPts val="900"/>
              </a:spcAft>
              <a:defRPr sz="1000"/>
            </a:lvl4pPr>
            <a:lvl5pPr marL="864000" indent="-216000">
              <a:lnSpc>
                <a:spcPct val="100000"/>
              </a:lnSpc>
              <a:spcBef>
                <a:spcPts val="0"/>
              </a:spcBef>
              <a:spcAft>
                <a:spcPts val="900"/>
              </a:spcAft>
              <a:defRPr sz="1000" baseline="0"/>
            </a:lvl5pPr>
            <a:lvl6pPr marL="1080000" indent="-216000">
              <a:lnSpc>
                <a:spcPct val="100000"/>
              </a:lnSpc>
              <a:spcBef>
                <a:spcPts val="0"/>
              </a:spcBef>
              <a:spcAft>
                <a:spcPts val="900"/>
              </a:spcAft>
              <a:defRPr sz="1000"/>
            </a:lvl6pPr>
            <a:lvl7pPr marL="1296000" indent="-216000">
              <a:lnSpc>
                <a:spcPct val="100000"/>
              </a:lnSpc>
              <a:spcBef>
                <a:spcPts val="0"/>
              </a:spcBef>
              <a:spcAft>
                <a:spcPts val="900"/>
              </a:spcAft>
              <a:defRPr sz="1000"/>
            </a:lvl7pPr>
            <a:lvl8pPr marL="1296000" indent="-216000">
              <a:lnSpc>
                <a:spcPct val="100000"/>
              </a:lnSpc>
              <a:spcBef>
                <a:spcPts val="0"/>
              </a:spcBef>
              <a:spcAft>
                <a:spcPts val="900"/>
              </a:spcAft>
              <a:defRPr sz="1000"/>
            </a:lvl8pPr>
            <a:lvl9pPr marL="1296000" indent="-216000">
              <a:lnSpc>
                <a:spcPct val="100000"/>
              </a:lnSpc>
              <a:spcBef>
                <a:spcPts val="0"/>
              </a:spcBef>
              <a:spcAft>
                <a:spcPts val="900"/>
              </a:spcAft>
              <a:defRPr sz="1000"/>
            </a:lvl9pPr>
          </a:lstStyle>
          <a:p>
            <a:pPr lvl="0"/>
            <a:r>
              <a:rPr lang="en-GB" dirty="0"/>
              <a:t>Icon</a:t>
            </a:r>
          </a:p>
        </p:txBody>
      </p:sp>
      <p:sp>
        <p:nvSpPr>
          <p:cNvPr id="19" name="Text Placeholder 8"/>
          <p:cNvSpPr>
            <a:spLocks noGrp="1"/>
          </p:cNvSpPr>
          <p:nvPr>
            <p:ph type="body" sz="quarter" idx="20" hasCustomPrompt="1"/>
            <p:custDataLst>
              <p:tags r:id="rId11"/>
            </p:custDataLst>
          </p:nvPr>
        </p:nvSpPr>
        <p:spPr>
          <a:xfrm>
            <a:off x="10707806" y="3457293"/>
            <a:ext cx="1080000" cy="540000"/>
          </a:xfrm>
        </p:spPr>
        <p:txBody>
          <a:bodyPr lIns="0" tIns="0" rIns="0" bIns="0"/>
          <a:lstStyle>
            <a:lvl1pPr marL="0" indent="0" algn="ctr">
              <a:lnSpc>
                <a:spcPct val="100000"/>
              </a:lnSpc>
              <a:spcBef>
                <a:spcPts val="0"/>
              </a:spcBef>
              <a:spcAft>
                <a:spcPts val="0"/>
              </a:spcAft>
              <a:buNone/>
              <a:defRPr sz="1000" b="1" baseline="0">
                <a:solidFill>
                  <a:srgbClr val="000000"/>
                </a:solidFill>
                <a:latin typeface="+mn-lt"/>
              </a:defRPr>
            </a:lvl1pPr>
            <a:lvl2pPr marL="216000" indent="-216000">
              <a:lnSpc>
                <a:spcPct val="100000"/>
              </a:lnSpc>
              <a:spcBef>
                <a:spcPts val="0"/>
              </a:spcBef>
              <a:spcAft>
                <a:spcPts val="0"/>
              </a:spcAft>
              <a:defRPr sz="1000" baseline="0"/>
            </a:lvl2pPr>
            <a:lvl3pPr marL="432000" indent="-216000">
              <a:lnSpc>
                <a:spcPct val="100000"/>
              </a:lnSpc>
              <a:spcBef>
                <a:spcPts val="0"/>
              </a:spcBef>
              <a:spcAft>
                <a:spcPts val="900"/>
              </a:spcAft>
              <a:defRPr sz="1000"/>
            </a:lvl3pPr>
            <a:lvl4pPr marL="648000" indent="-216000">
              <a:lnSpc>
                <a:spcPct val="100000"/>
              </a:lnSpc>
              <a:spcBef>
                <a:spcPts val="0"/>
              </a:spcBef>
              <a:spcAft>
                <a:spcPts val="900"/>
              </a:spcAft>
              <a:defRPr sz="1000"/>
            </a:lvl4pPr>
            <a:lvl5pPr marL="864000" indent="-216000">
              <a:lnSpc>
                <a:spcPct val="100000"/>
              </a:lnSpc>
              <a:spcBef>
                <a:spcPts val="0"/>
              </a:spcBef>
              <a:spcAft>
                <a:spcPts val="900"/>
              </a:spcAft>
              <a:defRPr sz="1000" baseline="0"/>
            </a:lvl5pPr>
            <a:lvl6pPr marL="1080000" indent="-216000">
              <a:lnSpc>
                <a:spcPct val="100000"/>
              </a:lnSpc>
              <a:spcBef>
                <a:spcPts val="0"/>
              </a:spcBef>
              <a:spcAft>
                <a:spcPts val="900"/>
              </a:spcAft>
              <a:defRPr sz="1000"/>
            </a:lvl6pPr>
            <a:lvl7pPr marL="1296000" indent="-216000">
              <a:lnSpc>
                <a:spcPct val="100000"/>
              </a:lnSpc>
              <a:spcBef>
                <a:spcPts val="0"/>
              </a:spcBef>
              <a:spcAft>
                <a:spcPts val="900"/>
              </a:spcAft>
              <a:defRPr sz="1000"/>
            </a:lvl7pPr>
            <a:lvl8pPr marL="1296000" indent="-216000">
              <a:lnSpc>
                <a:spcPct val="100000"/>
              </a:lnSpc>
              <a:spcBef>
                <a:spcPts val="0"/>
              </a:spcBef>
              <a:spcAft>
                <a:spcPts val="900"/>
              </a:spcAft>
              <a:defRPr sz="1000"/>
            </a:lvl8pPr>
            <a:lvl9pPr marL="1296000" indent="-216000">
              <a:lnSpc>
                <a:spcPct val="100000"/>
              </a:lnSpc>
              <a:spcBef>
                <a:spcPts val="0"/>
              </a:spcBef>
              <a:spcAft>
                <a:spcPts val="900"/>
              </a:spcAft>
              <a:defRPr sz="1000"/>
            </a:lvl9pPr>
          </a:lstStyle>
          <a:p>
            <a:pPr lvl="0"/>
            <a:r>
              <a:rPr lang="en-GB" dirty="0"/>
              <a:t>Icon</a:t>
            </a:r>
          </a:p>
        </p:txBody>
      </p:sp>
      <p:sp>
        <p:nvSpPr>
          <p:cNvPr id="20" name="Picture Placeholder 3"/>
          <p:cNvSpPr>
            <a:spLocks noGrp="1"/>
          </p:cNvSpPr>
          <p:nvPr>
            <p:ph type="pic" sz="quarter" idx="21"/>
            <p:custDataLst>
              <p:tags r:id="rId12"/>
            </p:custDataLst>
          </p:nvPr>
        </p:nvSpPr>
        <p:spPr>
          <a:xfrm>
            <a:off x="6621196" y="4360821"/>
            <a:ext cx="720000" cy="720000"/>
          </a:xfrm>
        </p:spPr>
        <p:txBody>
          <a:bodyPr>
            <a:normAutofit/>
          </a:bodyPr>
          <a:lstStyle>
            <a:lvl1pPr marL="0" indent="0">
              <a:buNone/>
              <a:defRPr sz="1000"/>
            </a:lvl1pPr>
          </a:lstStyle>
          <a:p>
            <a:r>
              <a:rPr lang="en-US"/>
              <a:t>Click icon to add picture</a:t>
            </a:r>
            <a:endParaRPr lang="en-GB" dirty="0"/>
          </a:p>
        </p:txBody>
      </p:sp>
      <p:sp>
        <p:nvSpPr>
          <p:cNvPr id="21" name="Text Placeholder 8"/>
          <p:cNvSpPr>
            <a:spLocks noGrp="1"/>
          </p:cNvSpPr>
          <p:nvPr>
            <p:ph type="body" sz="quarter" idx="22" hasCustomPrompt="1"/>
            <p:custDataLst>
              <p:tags r:id="rId13"/>
            </p:custDataLst>
          </p:nvPr>
        </p:nvSpPr>
        <p:spPr>
          <a:xfrm>
            <a:off x="6441196" y="5387494"/>
            <a:ext cx="1080000" cy="540000"/>
          </a:xfrm>
        </p:spPr>
        <p:txBody>
          <a:bodyPr lIns="0" tIns="0" rIns="0" bIns="0"/>
          <a:lstStyle>
            <a:lvl1pPr marL="0" indent="0" algn="ctr">
              <a:lnSpc>
                <a:spcPct val="100000"/>
              </a:lnSpc>
              <a:spcBef>
                <a:spcPts val="0"/>
              </a:spcBef>
              <a:spcAft>
                <a:spcPts val="0"/>
              </a:spcAft>
              <a:buNone/>
              <a:defRPr sz="1000" b="1" baseline="0">
                <a:solidFill>
                  <a:srgbClr val="000000"/>
                </a:solidFill>
                <a:latin typeface="+mn-lt"/>
              </a:defRPr>
            </a:lvl1pPr>
            <a:lvl2pPr marL="216000" indent="-216000">
              <a:lnSpc>
                <a:spcPct val="100000"/>
              </a:lnSpc>
              <a:spcBef>
                <a:spcPts val="0"/>
              </a:spcBef>
              <a:spcAft>
                <a:spcPts val="0"/>
              </a:spcAft>
              <a:defRPr sz="1000" baseline="0"/>
            </a:lvl2pPr>
            <a:lvl3pPr marL="432000" indent="-216000">
              <a:lnSpc>
                <a:spcPct val="100000"/>
              </a:lnSpc>
              <a:spcBef>
                <a:spcPts val="0"/>
              </a:spcBef>
              <a:spcAft>
                <a:spcPts val="900"/>
              </a:spcAft>
              <a:defRPr sz="1000"/>
            </a:lvl3pPr>
            <a:lvl4pPr marL="648000" indent="-216000">
              <a:lnSpc>
                <a:spcPct val="100000"/>
              </a:lnSpc>
              <a:spcBef>
                <a:spcPts val="0"/>
              </a:spcBef>
              <a:spcAft>
                <a:spcPts val="900"/>
              </a:spcAft>
              <a:defRPr sz="1000"/>
            </a:lvl4pPr>
            <a:lvl5pPr marL="864000" indent="-216000">
              <a:lnSpc>
                <a:spcPct val="100000"/>
              </a:lnSpc>
              <a:spcBef>
                <a:spcPts val="0"/>
              </a:spcBef>
              <a:spcAft>
                <a:spcPts val="900"/>
              </a:spcAft>
              <a:defRPr sz="1000" baseline="0"/>
            </a:lvl5pPr>
            <a:lvl6pPr marL="1080000" indent="-216000">
              <a:lnSpc>
                <a:spcPct val="100000"/>
              </a:lnSpc>
              <a:spcBef>
                <a:spcPts val="0"/>
              </a:spcBef>
              <a:spcAft>
                <a:spcPts val="900"/>
              </a:spcAft>
              <a:defRPr sz="1000"/>
            </a:lvl6pPr>
            <a:lvl7pPr marL="1296000" indent="-216000">
              <a:lnSpc>
                <a:spcPct val="100000"/>
              </a:lnSpc>
              <a:spcBef>
                <a:spcPts val="0"/>
              </a:spcBef>
              <a:spcAft>
                <a:spcPts val="900"/>
              </a:spcAft>
              <a:defRPr sz="1000"/>
            </a:lvl7pPr>
            <a:lvl8pPr marL="1296000" indent="-216000">
              <a:lnSpc>
                <a:spcPct val="100000"/>
              </a:lnSpc>
              <a:spcBef>
                <a:spcPts val="0"/>
              </a:spcBef>
              <a:spcAft>
                <a:spcPts val="900"/>
              </a:spcAft>
              <a:defRPr sz="1000"/>
            </a:lvl8pPr>
            <a:lvl9pPr marL="1296000" indent="-216000">
              <a:lnSpc>
                <a:spcPct val="100000"/>
              </a:lnSpc>
              <a:spcBef>
                <a:spcPts val="0"/>
              </a:spcBef>
              <a:spcAft>
                <a:spcPts val="900"/>
              </a:spcAft>
              <a:defRPr sz="1000"/>
            </a:lvl9pPr>
          </a:lstStyle>
          <a:p>
            <a:pPr lvl="0"/>
            <a:r>
              <a:rPr lang="en-GB" dirty="0"/>
              <a:t>Icon</a:t>
            </a:r>
          </a:p>
        </p:txBody>
      </p:sp>
      <p:sp>
        <p:nvSpPr>
          <p:cNvPr id="22" name="Picture Placeholder 3"/>
          <p:cNvSpPr>
            <a:spLocks noGrp="1"/>
          </p:cNvSpPr>
          <p:nvPr>
            <p:ph type="pic" sz="quarter" idx="23"/>
            <p:custDataLst>
              <p:tags r:id="rId14"/>
            </p:custDataLst>
          </p:nvPr>
        </p:nvSpPr>
        <p:spPr>
          <a:xfrm>
            <a:off x="8033774" y="4360821"/>
            <a:ext cx="720000" cy="720000"/>
          </a:xfrm>
        </p:spPr>
        <p:txBody>
          <a:bodyPr>
            <a:normAutofit/>
          </a:bodyPr>
          <a:lstStyle>
            <a:lvl1pPr marL="0" indent="0">
              <a:buNone/>
              <a:defRPr sz="1000"/>
            </a:lvl1pPr>
          </a:lstStyle>
          <a:p>
            <a:r>
              <a:rPr lang="en-US"/>
              <a:t>Click icon to add picture</a:t>
            </a:r>
            <a:endParaRPr lang="en-GB" dirty="0"/>
          </a:p>
        </p:txBody>
      </p:sp>
      <p:sp>
        <p:nvSpPr>
          <p:cNvPr id="23" name="Picture Placeholder 3"/>
          <p:cNvSpPr>
            <a:spLocks noGrp="1"/>
          </p:cNvSpPr>
          <p:nvPr>
            <p:ph type="pic" sz="quarter" idx="24"/>
            <p:custDataLst>
              <p:tags r:id="rId15"/>
            </p:custDataLst>
          </p:nvPr>
        </p:nvSpPr>
        <p:spPr>
          <a:xfrm>
            <a:off x="9446352" y="4360821"/>
            <a:ext cx="720000" cy="720000"/>
          </a:xfrm>
        </p:spPr>
        <p:txBody>
          <a:bodyPr>
            <a:normAutofit/>
          </a:bodyPr>
          <a:lstStyle>
            <a:lvl1pPr marL="0" indent="0">
              <a:buNone/>
              <a:defRPr sz="1000"/>
            </a:lvl1pPr>
          </a:lstStyle>
          <a:p>
            <a:r>
              <a:rPr lang="en-US"/>
              <a:t>Click icon to add picture</a:t>
            </a:r>
            <a:endParaRPr lang="en-GB" dirty="0"/>
          </a:p>
        </p:txBody>
      </p:sp>
      <p:sp>
        <p:nvSpPr>
          <p:cNvPr id="24" name="Picture Placeholder 3"/>
          <p:cNvSpPr>
            <a:spLocks noGrp="1"/>
          </p:cNvSpPr>
          <p:nvPr>
            <p:ph type="pic" sz="quarter" idx="25"/>
            <p:custDataLst>
              <p:tags r:id="rId16"/>
            </p:custDataLst>
          </p:nvPr>
        </p:nvSpPr>
        <p:spPr>
          <a:xfrm>
            <a:off x="10887806" y="4360821"/>
            <a:ext cx="720000" cy="720000"/>
          </a:xfrm>
        </p:spPr>
        <p:txBody>
          <a:bodyPr>
            <a:normAutofit/>
          </a:bodyPr>
          <a:lstStyle>
            <a:lvl1pPr marL="0" indent="0">
              <a:buNone/>
              <a:defRPr sz="1000"/>
            </a:lvl1pPr>
          </a:lstStyle>
          <a:p>
            <a:r>
              <a:rPr lang="en-US"/>
              <a:t>Click icon to add picture</a:t>
            </a:r>
            <a:endParaRPr lang="en-GB" dirty="0"/>
          </a:p>
        </p:txBody>
      </p:sp>
      <p:sp>
        <p:nvSpPr>
          <p:cNvPr id="25" name="Text Placeholder 8"/>
          <p:cNvSpPr>
            <a:spLocks noGrp="1"/>
          </p:cNvSpPr>
          <p:nvPr>
            <p:ph type="body" sz="quarter" idx="26" hasCustomPrompt="1"/>
            <p:custDataLst>
              <p:tags r:id="rId17"/>
            </p:custDataLst>
          </p:nvPr>
        </p:nvSpPr>
        <p:spPr>
          <a:xfrm>
            <a:off x="7853774" y="5387494"/>
            <a:ext cx="1080000" cy="540000"/>
          </a:xfrm>
        </p:spPr>
        <p:txBody>
          <a:bodyPr lIns="0" tIns="0" rIns="0" bIns="0"/>
          <a:lstStyle>
            <a:lvl1pPr marL="0" indent="0" algn="ctr">
              <a:lnSpc>
                <a:spcPct val="100000"/>
              </a:lnSpc>
              <a:spcBef>
                <a:spcPts val="0"/>
              </a:spcBef>
              <a:spcAft>
                <a:spcPts val="0"/>
              </a:spcAft>
              <a:buNone/>
              <a:defRPr sz="1000" b="1" baseline="0">
                <a:solidFill>
                  <a:srgbClr val="000000"/>
                </a:solidFill>
                <a:latin typeface="+mn-lt"/>
              </a:defRPr>
            </a:lvl1pPr>
            <a:lvl2pPr marL="216000" indent="-216000">
              <a:lnSpc>
                <a:spcPct val="100000"/>
              </a:lnSpc>
              <a:spcBef>
                <a:spcPts val="0"/>
              </a:spcBef>
              <a:spcAft>
                <a:spcPts val="0"/>
              </a:spcAft>
              <a:defRPr sz="1000" baseline="0"/>
            </a:lvl2pPr>
            <a:lvl3pPr marL="432000" indent="-216000">
              <a:lnSpc>
                <a:spcPct val="100000"/>
              </a:lnSpc>
              <a:spcBef>
                <a:spcPts val="0"/>
              </a:spcBef>
              <a:spcAft>
                <a:spcPts val="900"/>
              </a:spcAft>
              <a:defRPr sz="1000"/>
            </a:lvl3pPr>
            <a:lvl4pPr marL="648000" indent="-216000">
              <a:lnSpc>
                <a:spcPct val="100000"/>
              </a:lnSpc>
              <a:spcBef>
                <a:spcPts val="0"/>
              </a:spcBef>
              <a:spcAft>
                <a:spcPts val="900"/>
              </a:spcAft>
              <a:defRPr sz="1000"/>
            </a:lvl4pPr>
            <a:lvl5pPr marL="864000" indent="-216000">
              <a:lnSpc>
                <a:spcPct val="100000"/>
              </a:lnSpc>
              <a:spcBef>
                <a:spcPts val="0"/>
              </a:spcBef>
              <a:spcAft>
                <a:spcPts val="900"/>
              </a:spcAft>
              <a:defRPr sz="1000" baseline="0"/>
            </a:lvl5pPr>
            <a:lvl6pPr marL="1080000" indent="-216000">
              <a:lnSpc>
                <a:spcPct val="100000"/>
              </a:lnSpc>
              <a:spcBef>
                <a:spcPts val="0"/>
              </a:spcBef>
              <a:spcAft>
                <a:spcPts val="900"/>
              </a:spcAft>
              <a:defRPr sz="1000"/>
            </a:lvl6pPr>
            <a:lvl7pPr marL="1296000" indent="-216000">
              <a:lnSpc>
                <a:spcPct val="100000"/>
              </a:lnSpc>
              <a:spcBef>
                <a:spcPts val="0"/>
              </a:spcBef>
              <a:spcAft>
                <a:spcPts val="900"/>
              </a:spcAft>
              <a:defRPr sz="1000"/>
            </a:lvl7pPr>
            <a:lvl8pPr marL="1296000" indent="-216000">
              <a:lnSpc>
                <a:spcPct val="100000"/>
              </a:lnSpc>
              <a:spcBef>
                <a:spcPts val="0"/>
              </a:spcBef>
              <a:spcAft>
                <a:spcPts val="900"/>
              </a:spcAft>
              <a:defRPr sz="1000"/>
            </a:lvl8pPr>
            <a:lvl9pPr marL="1296000" indent="-216000">
              <a:lnSpc>
                <a:spcPct val="100000"/>
              </a:lnSpc>
              <a:spcBef>
                <a:spcPts val="0"/>
              </a:spcBef>
              <a:spcAft>
                <a:spcPts val="900"/>
              </a:spcAft>
              <a:defRPr sz="1000"/>
            </a:lvl9pPr>
          </a:lstStyle>
          <a:p>
            <a:pPr lvl="0"/>
            <a:r>
              <a:rPr lang="en-GB" dirty="0"/>
              <a:t>Icon</a:t>
            </a:r>
          </a:p>
        </p:txBody>
      </p:sp>
      <p:sp>
        <p:nvSpPr>
          <p:cNvPr id="26" name="Text Placeholder 8"/>
          <p:cNvSpPr>
            <a:spLocks noGrp="1"/>
          </p:cNvSpPr>
          <p:nvPr>
            <p:ph type="body" sz="quarter" idx="27" hasCustomPrompt="1"/>
            <p:custDataLst>
              <p:tags r:id="rId18"/>
            </p:custDataLst>
          </p:nvPr>
        </p:nvSpPr>
        <p:spPr>
          <a:xfrm>
            <a:off x="9266352" y="5387494"/>
            <a:ext cx="1080000" cy="540000"/>
          </a:xfrm>
        </p:spPr>
        <p:txBody>
          <a:bodyPr lIns="0" tIns="0" rIns="0" bIns="0"/>
          <a:lstStyle>
            <a:lvl1pPr marL="0" indent="0" algn="ctr">
              <a:lnSpc>
                <a:spcPct val="100000"/>
              </a:lnSpc>
              <a:spcBef>
                <a:spcPts val="0"/>
              </a:spcBef>
              <a:spcAft>
                <a:spcPts val="0"/>
              </a:spcAft>
              <a:buNone/>
              <a:defRPr sz="1000" b="1" baseline="0">
                <a:solidFill>
                  <a:srgbClr val="000000"/>
                </a:solidFill>
                <a:latin typeface="+mn-lt"/>
              </a:defRPr>
            </a:lvl1pPr>
            <a:lvl2pPr marL="216000" indent="-216000">
              <a:lnSpc>
                <a:spcPct val="100000"/>
              </a:lnSpc>
              <a:spcBef>
                <a:spcPts val="0"/>
              </a:spcBef>
              <a:spcAft>
                <a:spcPts val="0"/>
              </a:spcAft>
              <a:defRPr sz="1000" baseline="0"/>
            </a:lvl2pPr>
            <a:lvl3pPr marL="432000" indent="-216000">
              <a:lnSpc>
                <a:spcPct val="100000"/>
              </a:lnSpc>
              <a:spcBef>
                <a:spcPts val="0"/>
              </a:spcBef>
              <a:spcAft>
                <a:spcPts val="900"/>
              </a:spcAft>
              <a:defRPr sz="1000"/>
            </a:lvl3pPr>
            <a:lvl4pPr marL="648000" indent="-216000">
              <a:lnSpc>
                <a:spcPct val="100000"/>
              </a:lnSpc>
              <a:spcBef>
                <a:spcPts val="0"/>
              </a:spcBef>
              <a:spcAft>
                <a:spcPts val="900"/>
              </a:spcAft>
              <a:defRPr sz="1000"/>
            </a:lvl4pPr>
            <a:lvl5pPr marL="864000" indent="-216000">
              <a:lnSpc>
                <a:spcPct val="100000"/>
              </a:lnSpc>
              <a:spcBef>
                <a:spcPts val="0"/>
              </a:spcBef>
              <a:spcAft>
                <a:spcPts val="900"/>
              </a:spcAft>
              <a:defRPr sz="1000" baseline="0"/>
            </a:lvl5pPr>
            <a:lvl6pPr marL="1080000" indent="-216000">
              <a:lnSpc>
                <a:spcPct val="100000"/>
              </a:lnSpc>
              <a:spcBef>
                <a:spcPts val="0"/>
              </a:spcBef>
              <a:spcAft>
                <a:spcPts val="900"/>
              </a:spcAft>
              <a:defRPr sz="1000"/>
            </a:lvl6pPr>
            <a:lvl7pPr marL="1296000" indent="-216000">
              <a:lnSpc>
                <a:spcPct val="100000"/>
              </a:lnSpc>
              <a:spcBef>
                <a:spcPts val="0"/>
              </a:spcBef>
              <a:spcAft>
                <a:spcPts val="900"/>
              </a:spcAft>
              <a:defRPr sz="1000"/>
            </a:lvl7pPr>
            <a:lvl8pPr marL="1296000" indent="-216000">
              <a:lnSpc>
                <a:spcPct val="100000"/>
              </a:lnSpc>
              <a:spcBef>
                <a:spcPts val="0"/>
              </a:spcBef>
              <a:spcAft>
                <a:spcPts val="900"/>
              </a:spcAft>
              <a:defRPr sz="1000"/>
            </a:lvl8pPr>
            <a:lvl9pPr marL="1296000" indent="-216000">
              <a:lnSpc>
                <a:spcPct val="100000"/>
              </a:lnSpc>
              <a:spcBef>
                <a:spcPts val="0"/>
              </a:spcBef>
              <a:spcAft>
                <a:spcPts val="900"/>
              </a:spcAft>
              <a:defRPr sz="1000"/>
            </a:lvl9pPr>
          </a:lstStyle>
          <a:p>
            <a:pPr lvl="0"/>
            <a:r>
              <a:rPr lang="en-GB" dirty="0"/>
              <a:t>Icon</a:t>
            </a:r>
          </a:p>
        </p:txBody>
      </p:sp>
      <p:sp>
        <p:nvSpPr>
          <p:cNvPr id="27" name="Text Placeholder 8"/>
          <p:cNvSpPr>
            <a:spLocks noGrp="1"/>
          </p:cNvSpPr>
          <p:nvPr>
            <p:ph type="body" sz="quarter" idx="28" hasCustomPrompt="1"/>
            <p:custDataLst>
              <p:tags r:id="rId19"/>
            </p:custDataLst>
          </p:nvPr>
        </p:nvSpPr>
        <p:spPr>
          <a:xfrm>
            <a:off x="10707806" y="5387494"/>
            <a:ext cx="1080000" cy="540000"/>
          </a:xfrm>
        </p:spPr>
        <p:txBody>
          <a:bodyPr lIns="0" tIns="0" rIns="0" bIns="0"/>
          <a:lstStyle>
            <a:lvl1pPr marL="0" indent="0" algn="ctr">
              <a:lnSpc>
                <a:spcPct val="100000"/>
              </a:lnSpc>
              <a:spcBef>
                <a:spcPts val="0"/>
              </a:spcBef>
              <a:spcAft>
                <a:spcPts val="0"/>
              </a:spcAft>
              <a:buNone/>
              <a:defRPr sz="1000" b="1" baseline="0">
                <a:solidFill>
                  <a:srgbClr val="000000"/>
                </a:solidFill>
                <a:latin typeface="+mn-lt"/>
              </a:defRPr>
            </a:lvl1pPr>
            <a:lvl2pPr marL="216000" indent="-216000">
              <a:lnSpc>
                <a:spcPct val="100000"/>
              </a:lnSpc>
              <a:spcBef>
                <a:spcPts val="0"/>
              </a:spcBef>
              <a:spcAft>
                <a:spcPts val="0"/>
              </a:spcAft>
              <a:defRPr sz="1000" baseline="0"/>
            </a:lvl2pPr>
            <a:lvl3pPr marL="432000" indent="-216000">
              <a:lnSpc>
                <a:spcPct val="100000"/>
              </a:lnSpc>
              <a:spcBef>
                <a:spcPts val="0"/>
              </a:spcBef>
              <a:spcAft>
                <a:spcPts val="900"/>
              </a:spcAft>
              <a:defRPr sz="1000"/>
            </a:lvl3pPr>
            <a:lvl4pPr marL="648000" indent="-216000">
              <a:lnSpc>
                <a:spcPct val="100000"/>
              </a:lnSpc>
              <a:spcBef>
                <a:spcPts val="0"/>
              </a:spcBef>
              <a:spcAft>
                <a:spcPts val="900"/>
              </a:spcAft>
              <a:defRPr sz="1000"/>
            </a:lvl4pPr>
            <a:lvl5pPr marL="864000" indent="-216000">
              <a:lnSpc>
                <a:spcPct val="100000"/>
              </a:lnSpc>
              <a:spcBef>
                <a:spcPts val="0"/>
              </a:spcBef>
              <a:spcAft>
                <a:spcPts val="900"/>
              </a:spcAft>
              <a:defRPr sz="1000" baseline="0"/>
            </a:lvl5pPr>
            <a:lvl6pPr marL="1080000" indent="-216000">
              <a:lnSpc>
                <a:spcPct val="100000"/>
              </a:lnSpc>
              <a:spcBef>
                <a:spcPts val="0"/>
              </a:spcBef>
              <a:spcAft>
                <a:spcPts val="900"/>
              </a:spcAft>
              <a:defRPr sz="1000"/>
            </a:lvl6pPr>
            <a:lvl7pPr marL="1296000" indent="-216000">
              <a:lnSpc>
                <a:spcPct val="100000"/>
              </a:lnSpc>
              <a:spcBef>
                <a:spcPts val="0"/>
              </a:spcBef>
              <a:spcAft>
                <a:spcPts val="900"/>
              </a:spcAft>
              <a:defRPr sz="1000"/>
            </a:lvl7pPr>
            <a:lvl8pPr marL="1296000" indent="-216000">
              <a:lnSpc>
                <a:spcPct val="100000"/>
              </a:lnSpc>
              <a:spcBef>
                <a:spcPts val="0"/>
              </a:spcBef>
              <a:spcAft>
                <a:spcPts val="900"/>
              </a:spcAft>
              <a:defRPr sz="1000"/>
            </a:lvl8pPr>
            <a:lvl9pPr marL="1296000" indent="-216000">
              <a:lnSpc>
                <a:spcPct val="100000"/>
              </a:lnSpc>
              <a:spcBef>
                <a:spcPts val="0"/>
              </a:spcBef>
              <a:spcAft>
                <a:spcPts val="900"/>
              </a:spcAft>
              <a:defRPr sz="1000"/>
            </a:lvl9pPr>
          </a:lstStyle>
          <a:p>
            <a:pPr lvl="0"/>
            <a:r>
              <a:rPr lang="en-GB" dirty="0"/>
              <a:t>Icon</a:t>
            </a:r>
          </a:p>
        </p:txBody>
      </p:sp>
      <p:sp>
        <p:nvSpPr>
          <p:cNvPr id="3" name="Title 2"/>
          <p:cNvSpPr>
            <a:spLocks noGrp="1"/>
          </p:cNvSpPr>
          <p:nvPr>
            <p:ph type="title"/>
          </p:nvPr>
        </p:nvSpPr>
        <p:spPr/>
        <p:txBody>
          <a:bodyPr/>
          <a:lstStyle/>
          <a:p>
            <a:r>
              <a:rPr lang="en-US"/>
              <a:t>Click to edit Master title style</a:t>
            </a:r>
            <a:endParaRPr lang="en-GB"/>
          </a:p>
        </p:txBody>
      </p:sp>
      <p:sp>
        <p:nvSpPr>
          <p:cNvPr id="29" name="Text Placeholder 8"/>
          <p:cNvSpPr>
            <a:spLocks noGrp="1"/>
          </p:cNvSpPr>
          <p:nvPr>
            <p:ph type="body" sz="quarter" idx="29" hasCustomPrompt="1"/>
            <p:custDataLst>
              <p:tags r:id="rId20"/>
            </p:custDataLst>
          </p:nvPr>
        </p:nvSpPr>
        <p:spPr>
          <a:xfrm>
            <a:off x="1646249" y="4360821"/>
            <a:ext cx="4291994" cy="1589129"/>
          </a:xfrm>
        </p:spPr>
        <p:txBody>
          <a:bodyPr>
            <a:noAutofit/>
          </a:bodyPr>
          <a:lstStyle>
            <a:lvl1pPr marL="0" indent="0">
              <a:lnSpc>
                <a:spcPct val="120000"/>
              </a:lnSpc>
              <a:spcBef>
                <a:spcPts val="1200"/>
              </a:spcBef>
              <a:spcAft>
                <a:spcPts val="1200"/>
              </a:spcAft>
              <a:buNone/>
              <a:defRPr sz="1600" b="0" baseline="0">
                <a:solidFill>
                  <a:srgbClr val="064F50"/>
                </a:solidFill>
                <a:latin typeface="+mj-lt"/>
              </a:defRPr>
            </a:lvl1pPr>
            <a:lvl2pPr marL="0" indent="0">
              <a:lnSpc>
                <a:spcPct val="100000"/>
              </a:lnSpc>
              <a:spcBef>
                <a:spcPts val="0"/>
              </a:spcBef>
              <a:spcAft>
                <a:spcPts val="900"/>
              </a:spcAft>
              <a:buNone/>
              <a:defRPr sz="1200">
                <a:latin typeface="+mn-lt"/>
              </a:defRPr>
            </a:lvl2pPr>
            <a:lvl3pPr marL="0" indent="0">
              <a:lnSpc>
                <a:spcPct val="100000"/>
              </a:lnSpc>
              <a:spcBef>
                <a:spcPts val="0"/>
              </a:spcBef>
              <a:spcAft>
                <a:spcPts val="900"/>
              </a:spcAft>
              <a:buNone/>
              <a:defRPr sz="1200"/>
            </a:lvl3pPr>
            <a:lvl4pPr marL="387450" indent="-171450">
              <a:lnSpc>
                <a:spcPct val="100000"/>
              </a:lnSpc>
              <a:spcBef>
                <a:spcPts val="0"/>
              </a:spcBef>
              <a:spcAft>
                <a:spcPts val="900"/>
              </a:spcAft>
              <a:buFont typeface="Arial" panose="020B0604020202020204" pitchFamily="34" charset="0"/>
              <a:buChar char="•"/>
              <a:defRPr sz="1200"/>
            </a:lvl4pPr>
            <a:lvl5pPr marL="648000" indent="-216000">
              <a:lnSpc>
                <a:spcPct val="100000"/>
              </a:lnSpc>
              <a:spcBef>
                <a:spcPts val="0"/>
              </a:spcBef>
              <a:spcAft>
                <a:spcPts val="900"/>
              </a:spcAft>
              <a:defRPr sz="1200" baseline="0"/>
            </a:lvl5pPr>
            <a:lvl6pPr marL="864000" indent="-216000">
              <a:lnSpc>
                <a:spcPct val="100000"/>
              </a:lnSpc>
              <a:spcBef>
                <a:spcPts val="0"/>
              </a:spcBef>
              <a:spcAft>
                <a:spcPts val="900"/>
              </a:spcAft>
              <a:defRPr sz="1200"/>
            </a:lvl6pPr>
            <a:lvl7pPr marL="1080000" indent="-216000">
              <a:lnSpc>
                <a:spcPct val="100000"/>
              </a:lnSpc>
              <a:spcBef>
                <a:spcPts val="0"/>
              </a:spcBef>
              <a:spcAft>
                <a:spcPts val="900"/>
              </a:spcAft>
              <a:defRPr sz="1200"/>
            </a:lvl7pPr>
            <a:lvl8pPr marL="1296000" indent="-216000">
              <a:lnSpc>
                <a:spcPct val="100000"/>
              </a:lnSpc>
              <a:spcBef>
                <a:spcPts val="0"/>
              </a:spcBef>
              <a:spcAft>
                <a:spcPts val="900"/>
              </a:spcAft>
              <a:defRPr sz="1200"/>
            </a:lvl8pPr>
            <a:lvl9pPr marL="1296000" indent="-216000">
              <a:lnSpc>
                <a:spcPct val="100000"/>
              </a:lnSpc>
              <a:spcBef>
                <a:spcPts val="0"/>
              </a:spcBef>
              <a:spcAft>
                <a:spcPts val="900"/>
              </a:spcAft>
              <a:defRPr sz="1200"/>
            </a:lvl9pPr>
          </a:lstStyle>
          <a:p>
            <a:pPr lvl="0"/>
            <a:r>
              <a:rPr lang="en-GB" dirty="0"/>
              <a:t>Why choose us?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68055903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Our Clients Say">
    <p:spTree>
      <p:nvGrpSpPr>
        <p:cNvPr id="1" name=""/>
        <p:cNvGrpSpPr/>
        <p:nvPr/>
      </p:nvGrpSpPr>
      <p:grpSpPr>
        <a:xfrm>
          <a:off x="0" y="0"/>
          <a:ext cx="0" cy="0"/>
          <a:chOff x="0" y="0"/>
          <a:chExt cx="0" cy="0"/>
        </a:xfrm>
      </p:grpSpPr>
      <p:sp>
        <p:nvSpPr>
          <p:cNvPr id="8" name="Picture Placeholder 7"/>
          <p:cNvSpPr>
            <a:spLocks noGrp="1" noChangeAspect="1"/>
          </p:cNvSpPr>
          <p:nvPr>
            <p:ph type="pic" sz="quarter" idx="17"/>
            <p:custDataLst>
              <p:tags r:id="rId1"/>
            </p:custDataLst>
          </p:nvPr>
        </p:nvSpPr>
        <p:spPr>
          <a:xfrm>
            <a:off x="5832233" y="1241426"/>
            <a:ext cx="5962891" cy="3340200"/>
          </a:xfrm>
        </p:spPr>
        <p:txBody>
          <a:bodyPr wrap="square">
            <a:noAutofit/>
          </a:bodyPr>
          <a:lstStyle>
            <a:lvl1pPr marL="0" indent="0">
              <a:buNone/>
              <a:defRPr sz="1200"/>
            </a:lvl1pPr>
          </a:lstStyle>
          <a:p>
            <a:r>
              <a:rPr lang="en-US"/>
              <a:t>Click icon to add picture</a:t>
            </a:r>
            <a:endParaRPr lang="en-GB" dirty="0"/>
          </a:p>
        </p:txBody>
      </p:sp>
      <p:sp>
        <p:nvSpPr>
          <p:cNvPr id="15" name="TextBox 14" hidden="1"/>
          <p:cNvSpPr txBox="1"/>
          <p:nvPr>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sp>
        <p:nvSpPr>
          <p:cNvPr id="9" name="Text Placeholder 8"/>
          <p:cNvSpPr>
            <a:spLocks noGrp="1"/>
          </p:cNvSpPr>
          <p:nvPr>
            <p:ph type="body" sz="quarter" idx="10" hasCustomPrompt="1"/>
            <p:custDataLst>
              <p:tags r:id="rId3"/>
            </p:custDataLst>
          </p:nvPr>
        </p:nvSpPr>
        <p:spPr>
          <a:xfrm>
            <a:off x="1646238" y="1241425"/>
            <a:ext cx="3831670" cy="3448373"/>
          </a:xfrm>
        </p:spPr>
        <p:txBody>
          <a:bodyPr>
            <a:noAutofit/>
          </a:bodyPr>
          <a:lstStyle>
            <a:lvl1pPr marL="0" indent="0" algn="l">
              <a:lnSpc>
                <a:spcPct val="120000"/>
              </a:lnSpc>
              <a:spcBef>
                <a:spcPts val="1200"/>
              </a:spcBef>
              <a:spcAft>
                <a:spcPts val="1200"/>
              </a:spcAft>
              <a:buFont typeface="Arial" panose="020B0604020202020204" pitchFamily="34" charset="0"/>
              <a:buNone/>
              <a:defRPr sz="1600" b="0" baseline="0">
                <a:solidFill>
                  <a:srgbClr val="064F50"/>
                </a:solidFill>
                <a:latin typeface="+mj-lt"/>
              </a:defRPr>
            </a:lvl1pPr>
            <a:lvl2pPr marL="0" indent="0" algn="l">
              <a:lnSpc>
                <a:spcPct val="100000"/>
              </a:lnSpc>
              <a:spcBef>
                <a:spcPts val="0"/>
              </a:spcBef>
              <a:spcAft>
                <a:spcPts val="900"/>
              </a:spcAft>
              <a:buFont typeface="Arial" panose="020B0604020202020204" pitchFamily="34" charset="0"/>
              <a:buNone/>
              <a:defRPr sz="1400"/>
            </a:lvl2pPr>
            <a:lvl3pPr marL="0" indent="0" algn="l">
              <a:lnSpc>
                <a:spcPct val="100000"/>
              </a:lnSpc>
              <a:spcBef>
                <a:spcPts val="0"/>
              </a:spcBef>
              <a:spcAft>
                <a:spcPts val="900"/>
              </a:spcAft>
              <a:buFont typeface="Arial" panose="020B0604020202020204" pitchFamily="34" charset="0"/>
              <a:buNone/>
              <a:defRPr lang="en-US" sz="1400" kern="1200" dirty="0" smtClean="0">
                <a:solidFill>
                  <a:schemeClr val="tx1"/>
                </a:solidFill>
                <a:latin typeface="Arial" panose="020B0604020202020204" pitchFamily="34" charset="0"/>
                <a:ea typeface="+mn-ea"/>
                <a:cs typeface="Arial" panose="020B0604020202020204" pitchFamily="34" charset="0"/>
              </a:defRPr>
            </a:lvl3pPr>
            <a:lvl4pPr marL="0" indent="0" algn="l">
              <a:lnSpc>
                <a:spcPct val="100000"/>
              </a:lnSpc>
              <a:spcBef>
                <a:spcPts val="0"/>
              </a:spcBef>
              <a:spcAft>
                <a:spcPts val="900"/>
              </a:spcAft>
              <a:buFontTx/>
              <a:buNone/>
              <a:defRPr sz="1400"/>
            </a:lvl4pPr>
            <a:lvl5pPr marL="0" indent="0" algn="l">
              <a:lnSpc>
                <a:spcPct val="100000"/>
              </a:lnSpc>
              <a:spcBef>
                <a:spcPts val="0"/>
              </a:spcBef>
              <a:spcAft>
                <a:spcPts val="900"/>
              </a:spcAft>
              <a:buNone/>
              <a:defRPr sz="1400" baseline="0"/>
            </a:lvl5pPr>
            <a:lvl6pPr marL="0" indent="0" algn="l">
              <a:lnSpc>
                <a:spcPct val="100000"/>
              </a:lnSpc>
              <a:spcBef>
                <a:spcPts val="0"/>
              </a:spcBef>
              <a:spcAft>
                <a:spcPts val="900"/>
              </a:spcAft>
              <a:buNone/>
              <a:defRPr sz="1400"/>
            </a:lvl6pPr>
            <a:lvl7pPr marL="0" indent="0" algn="l">
              <a:lnSpc>
                <a:spcPct val="100000"/>
              </a:lnSpc>
              <a:spcBef>
                <a:spcPts val="0"/>
              </a:spcBef>
              <a:spcAft>
                <a:spcPts val="900"/>
              </a:spcAft>
              <a:buNone/>
              <a:defRPr sz="1400"/>
            </a:lvl7pPr>
            <a:lvl8pPr marL="0" indent="0" algn="l">
              <a:lnSpc>
                <a:spcPct val="100000"/>
              </a:lnSpc>
              <a:spcBef>
                <a:spcPts val="0"/>
              </a:spcBef>
              <a:spcAft>
                <a:spcPts val="900"/>
              </a:spcAft>
              <a:buNone/>
              <a:defRPr sz="1400"/>
            </a:lvl8pPr>
            <a:lvl9pPr marL="0" indent="0" algn="l">
              <a:lnSpc>
                <a:spcPct val="100000"/>
              </a:lnSpc>
              <a:spcBef>
                <a:spcPts val="0"/>
              </a:spcBef>
              <a:spcAft>
                <a:spcPts val="900"/>
              </a:spcAft>
              <a:buNone/>
              <a:defRPr sz="1400"/>
            </a:lvl9pPr>
          </a:lstStyle>
          <a:p>
            <a:pPr lvl="0"/>
            <a:r>
              <a:rPr lang="en-GB" dirty="0"/>
              <a:t>What our clients are saying</a:t>
            </a:r>
          </a:p>
          <a:p>
            <a:pPr lvl="1"/>
            <a:r>
              <a:rPr lang="en-GB" dirty="0"/>
              <a:t>Second level</a:t>
            </a:r>
          </a:p>
          <a:p>
            <a:pPr lvl="2"/>
            <a:r>
              <a:rPr lang="en-GB" dirty="0"/>
              <a:t>Third level</a:t>
            </a:r>
          </a:p>
          <a:p>
            <a:pPr lvl="3"/>
            <a:r>
              <a:rPr lang="en-GB" dirty="0"/>
              <a:t>Forth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err="1"/>
              <a:t>Nineth</a:t>
            </a:r>
            <a:r>
              <a:rPr lang="en-GB" dirty="0"/>
              <a:t> level</a:t>
            </a:r>
          </a:p>
        </p:txBody>
      </p:sp>
      <p:sp>
        <p:nvSpPr>
          <p:cNvPr id="10" name="Text Placeholder 8"/>
          <p:cNvSpPr>
            <a:spLocks noGrp="1"/>
          </p:cNvSpPr>
          <p:nvPr>
            <p:ph type="body" sz="quarter" idx="11" hasCustomPrompt="1"/>
            <p:custDataLst>
              <p:tags r:id="rId4"/>
            </p:custDataLst>
          </p:nvPr>
        </p:nvSpPr>
        <p:spPr>
          <a:xfrm>
            <a:off x="1656749" y="4986210"/>
            <a:ext cx="3821160" cy="963740"/>
          </a:xfrm>
        </p:spPr>
        <p:txBody>
          <a:bodyPr lIns="0" tIns="0" rIns="0" bIns="0">
            <a:noAutofit/>
          </a:bodyPr>
          <a:lstStyle>
            <a:lvl1pPr marL="0" indent="0">
              <a:lnSpc>
                <a:spcPct val="120000"/>
              </a:lnSpc>
              <a:spcBef>
                <a:spcPts val="0"/>
              </a:spcBef>
              <a:spcAft>
                <a:spcPts val="300"/>
              </a:spcAft>
              <a:buNone/>
              <a:defRPr sz="1600" b="0" baseline="0">
                <a:solidFill>
                  <a:srgbClr val="064F50"/>
                </a:solidFill>
                <a:latin typeface="+mj-lt"/>
              </a:defRPr>
            </a:lvl1pPr>
            <a:lvl2pPr marL="0" indent="0">
              <a:lnSpc>
                <a:spcPct val="100000"/>
              </a:lnSpc>
              <a:spcBef>
                <a:spcPts val="0"/>
              </a:spcBef>
              <a:spcAft>
                <a:spcPts val="0"/>
              </a:spcAft>
              <a:buNone/>
              <a:defRPr sz="1000" baseline="0"/>
            </a:lvl2pPr>
            <a:lvl3pPr marL="0" indent="0">
              <a:lnSpc>
                <a:spcPct val="100000"/>
              </a:lnSpc>
              <a:spcBef>
                <a:spcPts val="0"/>
              </a:spcBef>
              <a:spcAft>
                <a:spcPts val="0"/>
              </a:spcAft>
              <a:buNone/>
              <a:defRPr sz="1000"/>
            </a:lvl3pPr>
            <a:lvl4pPr marL="648000" indent="-216000">
              <a:lnSpc>
                <a:spcPct val="100000"/>
              </a:lnSpc>
              <a:spcBef>
                <a:spcPts val="0"/>
              </a:spcBef>
              <a:spcAft>
                <a:spcPts val="900"/>
              </a:spcAft>
              <a:defRPr sz="1000"/>
            </a:lvl4pPr>
            <a:lvl5pPr marL="864000" indent="-216000">
              <a:lnSpc>
                <a:spcPct val="100000"/>
              </a:lnSpc>
              <a:spcBef>
                <a:spcPts val="0"/>
              </a:spcBef>
              <a:spcAft>
                <a:spcPts val="900"/>
              </a:spcAft>
              <a:defRPr sz="1000" baseline="0"/>
            </a:lvl5pPr>
            <a:lvl6pPr marL="1080000" indent="-216000">
              <a:lnSpc>
                <a:spcPct val="100000"/>
              </a:lnSpc>
              <a:spcBef>
                <a:spcPts val="0"/>
              </a:spcBef>
              <a:spcAft>
                <a:spcPts val="900"/>
              </a:spcAft>
              <a:defRPr sz="1000"/>
            </a:lvl6pPr>
            <a:lvl7pPr marL="1296000" indent="-216000">
              <a:lnSpc>
                <a:spcPct val="100000"/>
              </a:lnSpc>
              <a:spcBef>
                <a:spcPts val="0"/>
              </a:spcBef>
              <a:spcAft>
                <a:spcPts val="900"/>
              </a:spcAft>
              <a:defRPr sz="1000"/>
            </a:lvl7pPr>
            <a:lvl8pPr marL="1296000" indent="-216000">
              <a:lnSpc>
                <a:spcPct val="100000"/>
              </a:lnSpc>
              <a:spcBef>
                <a:spcPts val="0"/>
              </a:spcBef>
              <a:spcAft>
                <a:spcPts val="900"/>
              </a:spcAft>
              <a:defRPr sz="1000"/>
            </a:lvl8pPr>
            <a:lvl9pPr marL="1296000" indent="-216000">
              <a:lnSpc>
                <a:spcPct val="100000"/>
              </a:lnSpc>
              <a:spcBef>
                <a:spcPts val="0"/>
              </a:spcBef>
              <a:spcAft>
                <a:spcPts val="900"/>
              </a:spcAft>
              <a:defRPr sz="1000"/>
            </a:lvl9pPr>
          </a:lstStyle>
          <a:p>
            <a:pPr lvl="0"/>
            <a:r>
              <a:rPr lang="en-GB" dirty="0"/>
              <a:t>Talk to us</a:t>
            </a:r>
          </a:p>
          <a:p>
            <a:pPr lvl="1"/>
            <a:r>
              <a:rPr lang="en-GB" dirty="0"/>
              <a:t>Second level</a:t>
            </a:r>
          </a:p>
        </p:txBody>
      </p:sp>
      <p:sp>
        <p:nvSpPr>
          <p:cNvPr id="12" name="Text Placeholder 8"/>
          <p:cNvSpPr>
            <a:spLocks noGrp="1"/>
          </p:cNvSpPr>
          <p:nvPr>
            <p:ph type="body" sz="quarter" idx="14" hasCustomPrompt="1"/>
            <p:custDataLst>
              <p:tags r:id="rId5"/>
            </p:custDataLst>
          </p:nvPr>
        </p:nvSpPr>
        <p:spPr>
          <a:xfrm>
            <a:off x="6698603" y="5072692"/>
            <a:ext cx="2016000" cy="867810"/>
          </a:xfrm>
        </p:spPr>
        <p:txBody>
          <a:bodyPr>
            <a:noAutofit/>
          </a:bodyPr>
          <a:lstStyle>
            <a:lvl1pPr marL="0" indent="0">
              <a:lnSpc>
                <a:spcPct val="110000"/>
              </a:lnSpc>
              <a:spcBef>
                <a:spcPts val="0"/>
              </a:spcBef>
              <a:spcAft>
                <a:spcPts val="0"/>
              </a:spcAft>
              <a:buNone/>
              <a:defRPr sz="1000" b="0" baseline="0">
                <a:solidFill>
                  <a:srgbClr val="064F50"/>
                </a:solidFill>
                <a:latin typeface="+mj-lt"/>
              </a:defRPr>
            </a:lvl1pPr>
            <a:lvl2pPr marL="0" indent="0">
              <a:lnSpc>
                <a:spcPct val="110000"/>
              </a:lnSpc>
              <a:spcBef>
                <a:spcPts val="0"/>
              </a:spcBef>
              <a:spcAft>
                <a:spcPts val="0"/>
              </a:spcAft>
              <a:buNone/>
              <a:defRPr sz="900" baseline="0">
                <a:solidFill>
                  <a:srgbClr val="D50032"/>
                </a:solidFill>
                <a:latin typeface="+mj-lt"/>
              </a:defRPr>
            </a:lvl2pPr>
            <a:lvl3pPr marL="0" indent="0">
              <a:lnSpc>
                <a:spcPct val="100000"/>
              </a:lnSpc>
              <a:spcBef>
                <a:spcPts val="0"/>
              </a:spcBef>
              <a:spcAft>
                <a:spcPts val="0"/>
              </a:spcAft>
              <a:buNone/>
              <a:defRPr sz="800"/>
            </a:lvl3pPr>
            <a:lvl4pPr marL="648000" indent="-216000">
              <a:lnSpc>
                <a:spcPct val="100000"/>
              </a:lnSpc>
              <a:spcBef>
                <a:spcPts val="0"/>
              </a:spcBef>
              <a:spcAft>
                <a:spcPts val="900"/>
              </a:spcAft>
              <a:defRPr sz="1000"/>
            </a:lvl4pPr>
            <a:lvl5pPr marL="864000" indent="-216000">
              <a:lnSpc>
                <a:spcPct val="100000"/>
              </a:lnSpc>
              <a:spcBef>
                <a:spcPts val="0"/>
              </a:spcBef>
              <a:spcAft>
                <a:spcPts val="900"/>
              </a:spcAft>
              <a:defRPr sz="1000" baseline="0"/>
            </a:lvl5pPr>
            <a:lvl6pPr marL="1080000" indent="-216000">
              <a:lnSpc>
                <a:spcPct val="100000"/>
              </a:lnSpc>
              <a:spcBef>
                <a:spcPts val="0"/>
              </a:spcBef>
              <a:spcAft>
                <a:spcPts val="900"/>
              </a:spcAft>
              <a:defRPr sz="1000"/>
            </a:lvl6pPr>
            <a:lvl7pPr marL="1296000" indent="-216000">
              <a:lnSpc>
                <a:spcPct val="100000"/>
              </a:lnSpc>
              <a:spcBef>
                <a:spcPts val="0"/>
              </a:spcBef>
              <a:spcAft>
                <a:spcPts val="900"/>
              </a:spcAft>
              <a:defRPr sz="1000"/>
            </a:lvl7pPr>
            <a:lvl8pPr marL="1296000" indent="-216000">
              <a:lnSpc>
                <a:spcPct val="100000"/>
              </a:lnSpc>
              <a:spcBef>
                <a:spcPts val="0"/>
              </a:spcBef>
              <a:spcAft>
                <a:spcPts val="900"/>
              </a:spcAft>
              <a:defRPr sz="1000"/>
            </a:lvl8pPr>
            <a:lvl9pPr marL="1296000" indent="-216000">
              <a:lnSpc>
                <a:spcPct val="100000"/>
              </a:lnSpc>
              <a:spcBef>
                <a:spcPts val="0"/>
              </a:spcBef>
              <a:spcAft>
                <a:spcPts val="900"/>
              </a:spcAft>
              <a:defRPr sz="1000"/>
            </a:lvl9pPr>
          </a:lstStyle>
          <a:p>
            <a:pPr lvl="0"/>
            <a:r>
              <a:rPr lang="en-GB" dirty="0"/>
              <a:t>Key Contact</a:t>
            </a:r>
          </a:p>
          <a:p>
            <a:pPr lvl="1"/>
            <a:r>
              <a:rPr lang="en-GB" dirty="0"/>
              <a:t>Second level</a:t>
            </a:r>
          </a:p>
          <a:p>
            <a:pPr lvl="2"/>
            <a:r>
              <a:rPr lang="en-GB" dirty="0"/>
              <a:t>Text</a:t>
            </a:r>
          </a:p>
        </p:txBody>
      </p:sp>
      <p:sp>
        <p:nvSpPr>
          <p:cNvPr id="14" name="Text Placeholder 8"/>
          <p:cNvSpPr>
            <a:spLocks noGrp="1"/>
          </p:cNvSpPr>
          <p:nvPr>
            <p:ph type="body" sz="quarter" idx="16" hasCustomPrompt="1"/>
            <p:custDataLst>
              <p:tags r:id="rId6"/>
            </p:custDataLst>
          </p:nvPr>
        </p:nvSpPr>
        <p:spPr>
          <a:xfrm>
            <a:off x="9779125" y="5054487"/>
            <a:ext cx="2016000" cy="867810"/>
          </a:xfrm>
        </p:spPr>
        <p:txBody>
          <a:bodyPr>
            <a:noAutofit/>
          </a:bodyPr>
          <a:lstStyle>
            <a:lvl1pPr marL="0" indent="0">
              <a:lnSpc>
                <a:spcPct val="100000"/>
              </a:lnSpc>
              <a:spcBef>
                <a:spcPts val="0"/>
              </a:spcBef>
              <a:spcAft>
                <a:spcPts val="0"/>
              </a:spcAft>
              <a:buNone/>
              <a:defRPr sz="1000" b="0" baseline="0">
                <a:solidFill>
                  <a:schemeClr val="bg2"/>
                </a:solidFill>
                <a:latin typeface="+mj-lt"/>
              </a:defRPr>
            </a:lvl1pPr>
            <a:lvl2pPr marL="0" indent="0">
              <a:lnSpc>
                <a:spcPct val="100000"/>
              </a:lnSpc>
              <a:spcBef>
                <a:spcPts val="0"/>
              </a:spcBef>
              <a:spcAft>
                <a:spcPts val="0"/>
              </a:spcAft>
              <a:buNone/>
              <a:defRPr sz="900" baseline="0">
                <a:solidFill>
                  <a:srgbClr val="D50032"/>
                </a:solidFill>
                <a:latin typeface="+mj-lt"/>
              </a:defRPr>
            </a:lvl2pPr>
            <a:lvl3pPr marL="0" indent="0">
              <a:lnSpc>
                <a:spcPct val="100000"/>
              </a:lnSpc>
              <a:spcBef>
                <a:spcPts val="0"/>
              </a:spcBef>
              <a:spcAft>
                <a:spcPts val="0"/>
              </a:spcAft>
              <a:buNone/>
              <a:defRPr sz="800"/>
            </a:lvl3pPr>
            <a:lvl4pPr marL="648000" indent="-216000">
              <a:lnSpc>
                <a:spcPct val="100000"/>
              </a:lnSpc>
              <a:spcBef>
                <a:spcPts val="0"/>
              </a:spcBef>
              <a:spcAft>
                <a:spcPts val="900"/>
              </a:spcAft>
              <a:defRPr sz="1000"/>
            </a:lvl4pPr>
            <a:lvl5pPr marL="864000" indent="-216000">
              <a:lnSpc>
                <a:spcPct val="100000"/>
              </a:lnSpc>
              <a:spcBef>
                <a:spcPts val="0"/>
              </a:spcBef>
              <a:spcAft>
                <a:spcPts val="900"/>
              </a:spcAft>
              <a:defRPr sz="1000" baseline="0"/>
            </a:lvl5pPr>
            <a:lvl6pPr marL="1080000" indent="-216000">
              <a:lnSpc>
                <a:spcPct val="100000"/>
              </a:lnSpc>
              <a:spcBef>
                <a:spcPts val="0"/>
              </a:spcBef>
              <a:spcAft>
                <a:spcPts val="900"/>
              </a:spcAft>
              <a:defRPr sz="1000"/>
            </a:lvl6pPr>
            <a:lvl7pPr marL="1296000" indent="-216000">
              <a:lnSpc>
                <a:spcPct val="100000"/>
              </a:lnSpc>
              <a:spcBef>
                <a:spcPts val="0"/>
              </a:spcBef>
              <a:spcAft>
                <a:spcPts val="900"/>
              </a:spcAft>
              <a:defRPr sz="1000"/>
            </a:lvl7pPr>
            <a:lvl8pPr marL="1296000" indent="-216000">
              <a:lnSpc>
                <a:spcPct val="100000"/>
              </a:lnSpc>
              <a:spcBef>
                <a:spcPts val="0"/>
              </a:spcBef>
              <a:spcAft>
                <a:spcPts val="900"/>
              </a:spcAft>
              <a:defRPr sz="1000"/>
            </a:lvl8pPr>
            <a:lvl9pPr marL="1296000" indent="-216000">
              <a:lnSpc>
                <a:spcPct val="100000"/>
              </a:lnSpc>
              <a:spcBef>
                <a:spcPts val="0"/>
              </a:spcBef>
              <a:spcAft>
                <a:spcPts val="900"/>
              </a:spcAft>
              <a:defRPr sz="1000"/>
            </a:lvl9pPr>
          </a:lstStyle>
          <a:p>
            <a:pPr lvl="0"/>
            <a:r>
              <a:rPr lang="en-GB" dirty="0"/>
              <a:t>Key Contact</a:t>
            </a:r>
          </a:p>
          <a:p>
            <a:pPr lvl="1"/>
            <a:r>
              <a:rPr lang="en-GB" dirty="0"/>
              <a:t>Second level</a:t>
            </a:r>
          </a:p>
          <a:p>
            <a:pPr lvl="2"/>
            <a:r>
              <a:rPr lang="en-GB" dirty="0"/>
              <a:t>Text</a:t>
            </a:r>
          </a:p>
        </p:txBody>
      </p:sp>
      <p:sp>
        <p:nvSpPr>
          <p:cNvPr id="4" name="Picture Placeholder 3"/>
          <p:cNvSpPr>
            <a:spLocks noGrp="1"/>
          </p:cNvSpPr>
          <p:nvPr>
            <p:ph type="pic" sz="quarter" idx="18"/>
            <p:custDataLst>
              <p:tags r:id="rId7"/>
            </p:custDataLst>
          </p:nvPr>
        </p:nvSpPr>
        <p:spPr>
          <a:xfrm>
            <a:off x="5802753" y="5071967"/>
            <a:ext cx="720000" cy="868535"/>
          </a:xfrm>
        </p:spPr>
        <p:txBody>
          <a:bodyPr>
            <a:normAutofit/>
          </a:bodyPr>
          <a:lstStyle>
            <a:lvl1pPr>
              <a:defRPr sz="800"/>
            </a:lvl1pPr>
          </a:lstStyle>
          <a:p>
            <a:r>
              <a:rPr lang="en-US"/>
              <a:t>Click icon to add picture</a:t>
            </a:r>
            <a:endParaRPr lang="en-GB" dirty="0"/>
          </a:p>
        </p:txBody>
      </p:sp>
      <p:sp>
        <p:nvSpPr>
          <p:cNvPr id="16" name="Picture Placeholder 3"/>
          <p:cNvSpPr>
            <a:spLocks noGrp="1"/>
          </p:cNvSpPr>
          <p:nvPr>
            <p:ph type="pic" sz="quarter" idx="19"/>
            <p:custDataLst>
              <p:tags r:id="rId8"/>
            </p:custDataLst>
          </p:nvPr>
        </p:nvSpPr>
        <p:spPr>
          <a:xfrm>
            <a:off x="8883275" y="5053762"/>
            <a:ext cx="720000" cy="868535"/>
          </a:xfrm>
        </p:spPr>
        <p:txBody>
          <a:bodyPr>
            <a:normAutofit/>
          </a:bodyPr>
          <a:lstStyle>
            <a:lvl1pPr>
              <a:defRPr sz="800"/>
            </a:lvl1pPr>
          </a:lstStyle>
          <a:p>
            <a:r>
              <a:rPr lang="en-US"/>
              <a:t>Click icon to add picture</a:t>
            </a:r>
            <a:endParaRPr lang="en-GB" dirty="0"/>
          </a:p>
        </p:txBody>
      </p:sp>
      <p:sp>
        <p:nvSpPr>
          <p:cNvPr id="13" name="TextBox 12"/>
          <p:cNvSpPr txBox="1"/>
          <p:nvPr/>
        </p:nvSpPr>
        <p:spPr>
          <a:xfrm>
            <a:off x="-2207203" y="4701673"/>
            <a:ext cx="1958547" cy="1200329"/>
          </a:xfrm>
          <a:prstGeom prst="rect">
            <a:avLst/>
          </a:prstGeom>
          <a:noFill/>
        </p:spPr>
        <p:txBody>
          <a:bodyPr wrap="square" rtlCol="0">
            <a:spAutoFit/>
          </a:bodyPr>
          <a:lstStyle/>
          <a:p>
            <a:r>
              <a:rPr lang="en-GB" b="1" dirty="0">
                <a:solidFill>
                  <a:schemeClr val="accent1"/>
                </a:solidFill>
              </a:rPr>
              <a:t>NB Please note:</a:t>
            </a:r>
            <a:endParaRPr lang="en-GB" dirty="0">
              <a:solidFill>
                <a:schemeClr val="accent1"/>
              </a:solidFill>
            </a:endParaRPr>
          </a:p>
          <a:p>
            <a:r>
              <a:rPr lang="en-GB" dirty="0">
                <a:solidFill>
                  <a:schemeClr val="accent1"/>
                </a:solidFill>
              </a:rPr>
              <a:t>Do not Edit Knight Frank Job Titles</a:t>
            </a:r>
          </a:p>
        </p:txBody>
      </p:sp>
      <p:sp>
        <p:nvSpPr>
          <p:cNvPr id="3" name="Text Placeholder 2"/>
          <p:cNvSpPr>
            <a:spLocks noGrp="1"/>
          </p:cNvSpPr>
          <p:nvPr>
            <p:ph type="body" sz="quarter" idx="20" hasCustomPrompt="1"/>
            <p:custDataLst>
              <p:tags r:id="rId9"/>
            </p:custDataLst>
          </p:nvPr>
        </p:nvSpPr>
        <p:spPr>
          <a:xfrm>
            <a:off x="5802313" y="6130925"/>
            <a:ext cx="4343400" cy="347663"/>
          </a:xfrm>
        </p:spPr>
        <p:txBody>
          <a:bodyPr/>
          <a:lstStyle>
            <a:lvl1pPr>
              <a:defRPr sz="1200"/>
            </a:lvl1pPr>
          </a:lstStyle>
          <a:p>
            <a:pPr lvl="0"/>
            <a:r>
              <a:rPr lang="en-US" dirty="0"/>
              <a:t>Contact email</a:t>
            </a:r>
          </a:p>
        </p:txBody>
      </p:sp>
    </p:spTree>
    <p:extLst>
      <p:ext uri="{BB962C8B-B14F-4D97-AF65-F5344CB8AC3E}">
        <p14:creationId xmlns:p14="http://schemas.microsoft.com/office/powerpoint/2010/main" val="200364651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Our Clients Say - Tan">
    <p:bg>
      <p:bgPr>
        <a:solidFill>
          <a:srgbClr val="EAE8E1"/>
        </a:solidFill>
        <a:effectLst/>
      </p:bgPr>
    </p:bg>
    <p:spTree>
      <p:nvGrpSpPr>
        <p:cNvPr id="1" name=""/>
        <p:cNvGrpSpPr/>
        <p:nvPr/>
      </p:nvGrpSpPr>
      <p:grpSpPr>
        <a:xfrm>
          <a:off x="0" y="0"/>
          <a:ext cx="0" cy="0"/>
          <a:chOff x="0" y="0"/>
          <a:chExt cx="0" cy="0"/>
        </a:xfrm>
      </p:grpSpPr>
      <p:sp>
        <p:nvSpPr>
          <p:cNvPr id="8" name="Picture Placeholder 7"/>
          <p:cNvSpPr>
            <a:spLocks noGrp="1" noChangeAspect="1"/>
          </p:cNvSpPr>
          <p:nvPr>
            <p:ph type="pic" sz="quarter" idx="17"/>
            <p:custDataLst>
              <p:tags r:id="rId1"/>
            </p:custDataLst>
          </p:nvPr>
        </p:nvSpPr>
        <p:spPr>
          <a:xfrm>
            <a:off x="5832233" y="1241426"/>
            <a:ext cx="5962891" cy="3340200"/>
          </a:xfrm>
        </p:spPr>
        <p:txBody>
          <a:bodyPr wrap="square">
            <a:noAutofit/>
          </a:bodyPr>
          <a:lstStyle>
            <a:lvl1pPr marL="0" indent="0">
              <a:buNone/>
              <a:defRPr sz="1200"/>
            </a:lvl1pPr>
          </a:lstStyle>
          <a:p>
            <a:r>
              <a:rPr lang="en-US"/>
              <a:t>Click icon to add picture</a:t>
            </a:r>
            <a:endParaRPr lang="en-GB" dirty="0"/>
          </a:p>
        </p:txBody>
      </p:sp>
      <p:sp>
        <p:nvSpPr>
          <p:cNvPr id="15" name="TextBox 14" hidden="1"/>
          <p:cNvSpPr txBox="1"/>
          <p:nvPr>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sp>
        <p:nvSpPr>
          <p:cNvPr id="9" name="Text Placeholder 8"/>
          <p:cNvSpPr>
            <a:spLocks noGrp="1"/>
          </p:cNvSpPr>
          <p:nvPr>
            <p:ph type="body" sz="quarter" idx="10" hasCustomPrompt="1"/>
            <p:custDataLst>
              <p:tags r:id="rId3"/>
            </p:custDataLst>
          </p:nvPr>
        </p:nvSpPr>
        <p:spPr>
          <a:xfrm>
            <a:off x="1646238" y="1241425"/>
            <a:ext cx="3831670" cy="3448373"/>
          </a:xfrm>
        </p:spPr>
        <p:txBody>
          <a:bodyPr>
            <a:noAutofit/>
          </a:bodyPr>
          <a:lstStyle>
            <a:lvl1pPr marL="0" indent="0" algn="l">
              <a:lnSpc>
                <a:spcPct val="120000"/>
              </a:lnSpc>
              <a:spcBef>
                <a:spcPts val="1200"/>
              </a:spcBef>
              <a:spcAft>
                <a:spcPts val="1200"/>
              </a:spcAft>
              <a:buFont typeface="Arial" panose="020B0604020202020204" pitchFamily="34" charset="0"/>
              <a:buNone/>
              <a:defRPr sz="1600" b="0" baseline="0">
                <a:solidFill>
                  <a:srgbClr val="064F50"/>
                </a:solidFill>
                <a:latin typeface="+mj-lt"/>
              </a:defRPr>
            </a:lvl1pPr>
            <a:lvl2pPr marL="0" indent="0" algn="l">
              <a:lnSpc>
                <a:spcPct val="100000"/>
              </a:lnSpc>
              <a:spcBef>
                <a:spcPts val="0"/>
              </a:spcBef>
              <a:spcAft>
                <a:spcPts val="900"/>
              </a:spcAft>
              <a:buFont typeface="Arial" panose="020B0604020202020204" pitchFamily="34" charset="0"/>
              <a:buNone/>
              <a:defRPr sz="1400"/>
            </a:lvl2pPr>
            <a:lvl3pPr marL="0" indent="0" algn="l">
              <a:lnSpc>
                <a:spcPct val="100000"/>
              </a:lnSpc>
              <a:spcBef>
                <a:spcPts val="0"/>
              </a:spcBef>
              <a:spcAft>
                <a:spcPts val="900"/>
              </a:spcAft>
              <a:buFont typeface="Arial" panose="020B0604020202020204" pitchFamily="34" charset="0"/>
              <a:buNone/>
              <a:defRPr lang="en-US" sz="1400" kern="1200" dirty="0" smtClean="0">
                <a:solidFill>
                  <a:schemeClr val="tx1"/>
                </a:solidFill>
                <a:latin typeface="Arial" panose="020B0604020202020204" pitchFamily="34" charset="0"/>
                <a:ea typeface="+mn-ea"/>
                <a:cs typeface="Arial" panose="020B0604020202020204" pitchFamily="34" charset="0"/>
              </a:defRPr>
            </a:lvl3pPr>
            <a:lvl4pPr marL="0" indent="0" algn="l">
              <a:lnSpc>
                <a:spcPct val="100000"/>
              </a:lnSpc>
              <a:spcBef>
                <a:spcPts val="0"/>
              </a:spcBef>
              <a:spcAft>
                <a:spcPts val="900"/>
              </a:spcAft>
              <a:buFontTx/>
              <a:buNone/>
              <a:defRPr sz="1400"/>
            </a:lvl4pPr>
            <a:lvl5pPr marL="0" indent="0" algn="l">
              <a:lnSpc>
                <a:spcPct val="100000"/>
              </a:lnSpc>
              <a:spcBef>
                <a:spcPts val="0"/>
              </a:spcBef>
              <a:spcAft>
                <a:spcPts val="900"/>
              </a:spcAft>
              <a:buNone/>
              <a:defRPr sz="1400" baseline="0"/>
            </a:lvl5pPr>
            <a:lvl6pPr marL="0" indent="0" algn="l">
              <a:lnSpc>
                <a:spcPct val="100000"/>
              </a:lnSpc>
              <a:spcBef>
                <a:spcPts val="0"/>
              </a:spcBef>
              <a:spcAft>
                <a:spcPts val="900"/>
              </a:spcAft>
              <a:buNone/>
              <a:defRPr sz="1400"/>
            </a:lvl6pPr>
            <a:lvl7pPr marL="0" indent="0" algn="l">
              <a:lnSpc>
                <a:spcPct val="100000"/>
              </a:lnSpc>
              <a:spcBef>
                <a:spcPts val="0"/>
              </a:spcBef>
              <a:spcAft>
                <a:spcPts val="900"/>
              </a:spcAft>
              <a:buNone/>
              <a:defRPr sz="1400"/>
            </a:lvl7pPr>
            <a:lvl8pPr marL="0" indent="0" algn="l">
              <a:lnSpc>
                <a:spcPct val="100000"/>
              </a:lnSpc>
              <a:spcBef>
                <a:spcPts val="0"/>
              </a:spcBef>
              <a:spcAft>
                <a:spcPts val="900"/>
              </a:spcAft>
              <a:buNone/>
              <a:defRPr sz="1400"/>
            </a:lvl8pPr>
            <a:lvl9pPr marL="0" indent="0" algn="l">
              <a:lnSpc>
                <a:spcPct val="100000"/>
              </a:lnSpc>
              <a:spcBef>
                <a:spcPts val="0"/>
              </a:spcBef>
              <a:spcAft>
                <a:spcPts val="900"/>
              </a:spcAft>
              <a:buNone/>
              <a:defRPr sz="1400"/>
            </a:lvl9pPr>
          </a:lstStyle>
          <a:p>
            <a:pPr lvl="0"/>
            <a:r>
              <a:rPr lang="en-GB" dirty="0"/>
              <a:t>What our clients are saying</a:t>
            </a:r>
          </a:p>
          <a:p>
            <a:pPr lvl="1"/>
            <a:r>
              <a:rPr lang="en-GB" dirty="0"/>
              <a:t>Second level</a:t>
            </a:r>
          </a:p>
          <a:p>
            <a:pPr lvl="2"/>
            <a:r>
              <a:rPr lang="en-GB" dirty="0"/>
              <a:t>Third level</a:t>
            </a:r>
          </a:p>
          <a:p>
            <a:pPr lvl="3"/>
            <a:r>
              <a:rPr lang="en-GB" dirty="0"/>
              <a:t>Forth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err="1"/>
              <a:t>Nineth</a:t>
            </a:r>
            <a:r>
              <a:rPr lang="en-GB" dirty="0"/>
              <a:t> level</a:t>
            </a:r>
          </a:p>
        </p:txBody>
      </p:sp>
      <p:sp>
        <p:nvSpPr>
          <p:cNvPr id="10" name="Text Placeholder 8"/>
          <p:cNvSpPr>
            <a:spLocks noGrp="1"/>
          </p:cNvSpPr>
          <p:nvPr>
            <p:ph type="body" sz="quarter" idx="11" hasCustomPrompt="1"/>
            <p:custDataLst>
              <p:tags r:id="rId4"/>
            </p:custDataLst>
          </p:nvPr>
        </p:nvSpPr>
        <p:spPr>
          <a:xfrm>
            <a:off x="1656749" y="4986210"/>
            <a:ext cx="3821160" cy="963740"/>
          </a:xfrm>
        </p:spPr>
        <p:txBody>
          <a:bodyPr lIns="0" tIns="0" rIns="0" bIns="0">
            <a:noAutofit/>
          </a:bodyPr>
          <a:lstStyle>
            <a:lvl1pPr marL="0" indent="0">
              <a:lnSpc>
                <a:spcPct val="120000"/>
              </a:lnSpc>
              <a:spcBef>
                <a:spcPts val="0"/>
              </a:spcBef>
              <a:spcAft>
                <a:spcPts val="300"/>
              </a:spcAft>
              <a:buNone/>
              <a:defRPr sz="1600" b="0" baseline="0">
                <a:solidFill>
                  <a:srgbClr val="064F50"/>
                </a:solidFill>
                <a:latin typeface="+mj-lt"/>
              </a:defRPr>
            </a:lvl1pPr>
            <a:lvl2pPr marL="0" indent="0">
              <a:lnSpc>
                <a:spcPct val="100000"/>
              </a:lnSpc>
              <a:spcBef>
                <a:spcPts val="0"/>
              </a:spcBef>
              <a:spcAft>
                <a:spcPts val="0"/>
              </a:spcAft>
              <a:buNone/>
              <a:defRPr sz="1000" baseline="0"/>
            </a:lvl2pPr>
            <a:lvl3pPr marL="0" indent="0">
              <a:lnSpc>
                <a:spcPct val="100000"/>
              </a:lnSpc>
              <a:spcBef>
                <a:spcPts val="0"/>
              </a:spcBef>
              <a:spcAft>
                <a:spcPts val="0"/>
              </a:spcAft>
              <a:buNone/>
              <a:defRPr sz="1000"/>
            </a:lvl3pPr>
            <a:lvl4pPr marL="648000" indent="-216000">
              <a:lnSpc>
                <a:spcPct val="100000"/>
              </a:lnSpc>
              <a:spcBef>
                <a:spcPts val="0"/>
              </a:spcBef>
              <a:spcAft>
                <a:spcPts val="900"/>
              </a:spcAft>
              <a:defRPr sz="1000"/>
            </a:lvl4pPr>
            <a:lvl5pPr marL="864000" indent="-216000">
              <a:lnSpc>
                <a:spcPct val="100000"/>
              </a:lnSpc>
              <a:spcBef>
                <a:spcPts val="0"/>
              </a:spcBef>
              <a:spcAft>
                <a:spcPts val="900"/>
              </a:spcAft>
              <a:defRPr sz="1000" baseline="0"/>
            </a:lvl5pPr>
            <a:lvl6pPr marL="1080000" indent="-216000">
              <a:lnSpc>
                <a:spcPct val="100000"/>
              </a:lnSpc>
              <a:spcBef>
                <a:spcPts val="0"/>
              </a:spcBef>
              <a:spcAft>
                <a:spcPts val="900"/>
              </a:spcAft>
              <a:defRPr sz="1000"/>
            </a:lvl6pPr>
            <a:lvl7pPr marL="1296000" indent="-216000">
              <a:lnSpc>
                <a:spcPct val="100000"/>
              </a:lnSpc>
              <a:spcBef>
                <a:spcPts val="0"/>
              </a:spcBef>
              <a:spcAft>
                <a:spcPts val="900"/>
              </a:spcAft>
              <a:defRPr sz="1000"/>
            </a:lvl7pPr>
            <a:lvl8pPr marL="1296000" indent="-216000">
              <a:lnSpc>
                <a:spcPct val="100000"/>
              </a:lnSpc>
              <a:spcBef>
                <a:spcPts val="0"/>
              </a:spcBef>
              <a:spcAft>
                <a:spcPts val="900"/>
              </a:spcAft>
              <a:defRPr sz="1000"/>
            </a:lvl8pPr>
            <a:lvl9pPr marL="1296000" indent="-216000">
              <a:lnSpc>
                <a:spcPct val="100000"/>
              </a:lnSpc>
              <a:spcBef>
                <a:spcPts val="0"/>
              </a:spcBef>
              <a:spcAft>
                <a:spcPts val="900"/>
              </a:spcAft>
              <a:defRPr sz="1000"/>
            </a:lvl9pPr>
          </a:lstStyle>
          <a:p>
            <a:pPr lvl="0"/>
            <a:r>
              <a:rPr lang="en-GB" dirty="0"/>
              <a:t>Talk to us</a:t>
            </a:r>
          </a:p>
          <a:p>
            <a:pPr lvl="1"/>
            <a:r>
              <a:rPr lang="en-GB" dirty="0"/>
              <a:t>Second level</a:t>
            </a:r>
          </a:p>
        </p:txBody>
      </p:sp>
      <p:sp>
        <p:nvSpPr>
          <p:cNvPr id="12" name="Text Placeholder 8"/>
          <p:cNvSpPr>
            <a:spLocks noGrp="1"/>
          </p:cNvSpPr>
          <p:nvPr>
            <p:ph type="body" sz="quarter" idx="14" hasCustomPrompt="1"/>
            <p:custDataLst>
              <p:tags r:id="rId5"/>
            </p:custDataLst>
          </p:nvPr>
        </p:nvSpPr>
        <p:spPr>
          <a:xfrm>
            <a:off x="6698603" y="5072692"/>
            <a:ext cx="2016000" cy="867810"/>
          </a:xfrm>
        </p:spPr>
        <p:txBody>
          <a:bodyPr>
            <a:noAutofit/>
          </a:bodyPr>
          <a:lstStyle>
            <a:lvl1pPr marL="0" indent="0">
              <a:lnSpc>
                <a:spcPct val="110000"/>
              </a:lnSpc>
              <a:spcBef>
                <a:spcPts val="0"/>
              </a:spcBef>
              <a:spcAft>
                <a:spcPts val="0"/>
              </a:spcAft>
              <a:buNone/>
              <a:defRPr sz="1000" b="0" baseline="0">
                <a:solidFill>
                  <a:srgbClr val="064F50"/>
                </a:solidFill>
                <a:latin typeface="+mj-lt"/>
              </a:defRPr>
            </a:lvl1pPr>
            <a:lvl2pPr marL="0" indent="0">
              <a:lnSpc>
                <a:spcPct val="110000"/>
              </a:lnSpc>
              <a:spcBef>
                <a:spcPts val="0"/>
              </a:spcBef>
              <a:spcAft>
                <a:spcPts val="0"/>
              </a:spcAft>
              <a:buNone/>
              <a:defRPr sz="900" baseline="0">
                <a:solidFill>
                  <a:srgbClr val="D50032"/>
                </a:solidFill>
                <a:latin typeface="+mj-lt"/>
              </a:defRPr>
            </a:lvl2pPr>
            <a:lvl3pPr marL="0" indent="0">
              <a:lnSpc>
                <a:spcPct val="100000"/>
              </a:lnSpc>
              <a:spcBef>
                <a:spcPts val="0"/>
              </a:spcBef>
              <a:spcAft>
                <a:spcPts val="0"/>
              </a:spcAft>
              <a:buNone/>
              <a:defRPr sz="800"/>
            </a:lvl3pPr>
            <a:lvl4pPr marL="648000" indent="-216000">
              <a:lnSpc>
                <a:spcPct val="100000"/>
              </a:lnSpc>
              <a:spcBef>
                <a:spcPts val="0"/>
              </a:spcBef>
              <a:spcAft>
                <a:spcPts val="900"/>
              </a:spcAft>
              <a:defRPr sz="1000"/>
            </a:lvl4pPr>
            <a:lvl5pPr marL="864000" indent="-216000">
              <a:lnSpc>
                <a:spcPct val="100000"/>
              </a:lnSpc>
              <a:spcBef>
                <a:spcPts val="0"/>
              </a:spcBef>
              <a:spcAft>
                <a:spcPts val="900"/>
              </a:spcAft>
              <a:defRPr sz="1000" baseline="0"/>
            </a:lvl5pPr>
            <a:lvl6pPr marL="1080000" indent="-216000">
              <a:lnSpc>
                <a:spcPct val="100000"/>
              </a:lnSpc>
              <a:spcBef>
                <a:spcPts val="0"/>
              </a:spcBef>
              <a:spcAft>
                <a:spcPts val="900"/>
              </a:spcAft>
              <a:defRPr sz="1000"/>
            </a:lvl6pPr>
            <a:lvl7pPr marL="1296000" indent="-216000">
              <a:lnSpc>
                <a:spcPct val="100000"/>
              </a:lnSpc>
              <a:spcBef>
                <a:spcPts val="0"/>
              </a:spcBef>
              <a:spcAft>
                <a:spcPts val="900"/>
              </a:spcAft>
              <a:defRPr sz="1000"/>
            </a:lvl7pPr>
            <a:lvl8pPr marL="1296000" indent="-216000">
              <a:lnSpc>
                <a:spcPct val="100000"/>
              </a:lnSpc>
              <a:spcBef>
                <a:spcPts val="0"/>
              </a:spcBef>
              <a:spcAft>
                <a:spcPts val="900"/>
              </a:spcAft>
              <a:defRPr sz="1000"/>
            </a:lvl8pPr>
            <a:lvl9pPr marL="1296000" indent="-216000">
              <a:lnSpc>
                <a:spcPct val="100000"/>
              </a:lnSpc>
              <a:spcBef>
                <a:spcPts val="0"/>
              </a:spcBef>
              <a:spcAft>
                <a:spcPts val="900"/>
              </a:spcAft>
              <a:defRPr sz="1000"/>
            </a:lvl9pPr>
          </a:lstStyle>
          <a:p>
            <a:pPr lvl="0"/>
            <a:r>
              <a:rPr lang="en-GB" dirty="0"/>
              <a:t>Key Contact</a:t>
            </a:r>
          </a:p>
          <a:p>
            <a:pPr lvl="1"/>
            <a:r>
              <a:rPr lang="en-GB" dirty="0"/>
              <a:t>Second level</a:t>
            </a:r>
          </a:p>
          <a:p>
            <a:pPr lvl="2"/>
            <a:r>
              <a:rPr lang="en-GB" dirty="0"/>
              <a:t>Text</a:t>
            </a:r>
          </a:p>
        </p:txBody>
      </p:sp>
      <p:sp>
        <p:nvSpPr>
          <p:cNvPr id="14" name="Text Placeholder 8"/>
          <p:cNvSpPr>
            <a:spLocks noGrp="1"/>
          </p:cNvSpPr>
          <p:nvPr>
            <p:ph type="body" sz="quarter" idx="16" hasCustomPrompt="1"/>
            <p:custDataLst>
              <p:tags r:id="rId6"/>
            </p:custDataLst>
          </p:nvPr>
        </p:nvSpPr>
        <p:spPr>
          <a:xfrm>
            <a:off x="9779125" y="5054487"/>
            <a:ext cx="2016000" cy="867810"/>
          </a:xfrm>
        </p:spPr>
        <p:txBody>
          <a:bodyPr>
            <a:noAutofit/>
          </a:bodyPr>
          <a:lstStyle>
            <a:lvl1pPr marL="0" indent="0">
              <a:lnSpc>
                <a:spcPct val="100000"/>
              </a:lnSpc>
              <a:spcBef>
                <a:spcPts val="0"/>
              </a:spcBef>
              <a:spcAft>
                <a:spcPts val="0"/>
              </a:spcAft>
              <a:buNone/>
              <a:defRPr sz="1000" b="0" baseline="0">
                <a:solidFill>
                  <a:schemeClr val="bg2"/>
                </a:solidFill>
                <a:latin typeface="+mj-lt"/>
              </a:defRPr>
            </a:lvl1pPr>
            <a:lvl2pPr marL="0" indent="0">
              <a:lnSpc>
                <a:spcPct val="100000"/>
              </a:lnSpc>
              <a:spcBef>
                <a:spcPts val="0"/>
              </a:spcBef>
              <a:spcAft>
                <a:spcPts val="0"/>
              </a:spcAft>
              <a:buNone/>
              <a:defRPr sz="900" baseline="0">
                <a:solidFill>
                  <a:srgbClr val="D50032"/>
                </a:solidFill>
                <a:latin typeface="+mj-lt"/>
              </a:defRPr>
            </a:lvl2pPr>
            <a:lvl3pPr marL="0" indent="0">
              <a:lnSpc>
                <a:spcPct val="100000"/>
              </a:lnSpc>
              <a:spcBef>
                <a:spcPts val="0"/>
              </a:spcBef>
              <a:spcAft>
                <a:spcPts val="0"/>
              </a:spcAft>
              <a:buNone/>
              <a:defRPr sz="800"/>
            </a:lvl3pPr>
            <a:lvl4pPr marL="648000" indent="-216000">
              <a:lnSpc>
                <a:spcPct val="100000"/>
              </a:lnSpc>
              <a:spcBef>
                <a:spcPts val="0"/>
              </a:spcBef>
              <a:spcAft>
                <a:spcPts val="900"/>
              </a:spcAft>
              <a:defRPr sz="1000"/>
            </a:lvl4pPr>
            <a:lvl5pPr marL="864000" indent="-216000">
              <a:lnSpc>
                <a:spcPct val="100000"/>
              </a:lnSpc>
              <a:spcBef>
                <a:spcPts val="0"/>
              </a:spcBef>
              <a:spcAft>
                <a:spcPts val="900"/>
              </a:spcAft>
              <a:defRPr sz="1000" baseline="0"/>
            </a:lvl5pPr>
            <a:lvl6pPr marL="1080000" indent="-216000">
              <a:lnSpc>
                <a:spcPct val="100000"/>
              </a:lnSpc>
              <a:spcBef>
                <a:spcPts val="0"/>
              </a:spcBef>
              <a:spcAft>
                <a:spcPts val="900"/>
              </a:spcAft>
              <a:defRPr sz="1000"/>
            </a:lvl6pPr>
            <a:lvl7pPr marL="1296000" indent="-216000">
              <a:lnSpc>
                <a:spcPct val="100000"/>
              </a:lnSpc>
              <a:spcBef>
                <a:spcPts val="0"/>
              </a:spcBef>
              <a:spcAft>
                <a:spcPts val="900"/>
              </a:spcAft>
              <a:defRPr sz="1000"/>
            </a:lvl7pPr>
            <a:lvl8pPr marL="1296000" indent="-216000">
              <a:lnSpc>
                <a:spcPct val="100000"/>
              </a:lnSpc>
              <a:spcBef>
                <a:spcPts val="0"/>
              </a:spcBef>
              <a:spcAft>
                <a:spcPts val="900"/>
              </a:spcAft>
              <a:defRPr sz="1000"/>
            </a:lvl8pPr>
            <a:lvl9pPr marL="1296000" indent="-216000">
              <a:lnSpc>
                <a:spcPct val="100000"/>
              </a:lnSpc>
              <a:spcBef>
                <a:spcPts val="0"/>
              </a:spcBef>
              <a:spcAft>
                <a:spcPts val="900"/>
              </a:spcAft>
              <a:defRPr sz="1000"/>
            </a:lvl9pPr>
          </a:lstStyle>
          <a:p>
            <a:pPr lvl="0"/>
            <a:r>
              <a:rPr lang="en-GB" dirty="0"/>
              <a:t>Key Contact</a:t>
            </a:r>
          </a:p>
          <a:p>
            <a:pPr lvl="1"/>
            <a:r>
              <a:rPr lang="en-GB" dirty="0"/>
              <a:t>Second level</a:t>
            </a:r>
          </a:p>
          <a:p>
            <a:pPr lvl="2"/>
            <a:r>
              <a:rPr lang="en-GB" dirty="0"/>
              <a:t>Text</a:t>
            </a:r>
          </a:p>
        </p:txBody>
      </p:sp>
      <p:sp>
        <p:nvSpPr>
          <p:cNvPr id="4" name="Picture Placeholder 3"/>
          <p:cNvSpPr>
            <a:spLocks noGrp="1"/>
          </p:cNvSpPr>
          <p:nvPr>
            <p:ph type="pic" sz="quarter" idx="18"/>
            <p:custDataLst>
              <p:tags r:id="rId7"/>
            </p:custDataLst>
          </p:nvPr>
        </p:nvSpPr>
        <p:spPr>
          <a:xfrm>
            <a:off x="5802753" y="5071967"/>
            <a:ext cx="720000" cy="868535"/>
          </a:xfrm>
        </p:spPr>
        <p:txBody>
          <a:bodyPr>
            <a:normAutofit/>
          </a:bodyPr>
          <a:lstStyle>
            <a:lvl1pPr>
              <a:defRPr sz="800"/>
            </a:lvl1pPr>
          </a:lstStyle>
          <a:p>
            <a:r>
              <a:rPr lang="en-US"/>
              <a:t>Click icon to add picture</a:t>
            </a:r>
            <a:endParaRPr lang="en-GB" dirty="0"/>
          </a:p>
        </p:txBody>
      </p:sp>
      <p:sp>
        <p:nvSpPr>
          <p:cNvPr id="16" name="Picture Placeholder 3"/>
          <p:cNvSpPr>
            <a:spLocks noGrp="1"/>
          </p:cNvSpPr>
          <p:nvPr>
            <p:ph type="pic" sz="quarter" idx="19"/>
            <p:custDataLst>
              <p:tags r:id="rId8"/>
            </p:custDataLst>
          </p:nvPr>
        </p:nvSpPr>
        <p:spPr>
          <a:xfrm>
            <a:off x="8883275" y="5053762"/>
            <a:ext cx="720000" cy="868535"/>
          </a:xfrm>
        </p:spPr>
        <p:txBody>
          <a:bodyPr>
            <a:normAutofit/>
          </a:bodyPr>
          <a:lstStyle>
            <a:lvl1pPr>
              <a:defRPr sz="800"/>
            </a:lvl1pPr>
          </a:lstStyle>
          <a:p>
            <a:r>
              <a:rPr lang="en-US"/>
              <a:t>Click icon to add picture</a:t>
            </a:r>
            <a:endParaRPr lang="en-GB" dirty="0"/>
          </a:p>
        </p:txBody>
      </p:sp>
      <p:sp>
        <p:nvSpPr>
          <p:cNvPr id="13" name="TextBox 12"/>
          <p:cNvSpPr txBox="1"/>
          <p:nvPr/>
        </p:nvSpPr>
        <p:spPr>
          <a:xfrm>
            <a:off x="-2207203" y="4701673"/>
            <a:ext cx="1958547" cy="1200329"/>
          </a:xfrm>
          <a:prstGeom prst="rect">
            <a:avLst/>
          </a:prstGeom>
          <a:noFill/>
        </p:spPr>
        <p:txBody>
          <a:bodyPr wrap="square" rtlCol="0">
            <a:spAutoFit/>
          </a:bodyPr>
          <a:lstStyle/>
          <a:p>
            <a:r>
              <a:rPr lang="en-GB" b="1" dirty="0">
                <a:solidFill>
                  <a:schemeClr val="accent1"/>
                </a:solidFill>
              </a:rPr>
              <a:t>NB Please note:</a:t>
            </a:r>
            <a:endParaRPr lang="en-GB" dirty="0">
              <a:solidFill>
                <a:schemeClr val="accent1"/>
              </a:solidFill>
            </a:endParaRPr>
          </a:p>
          <a:p>
            <a:r>
              <a:rPr lang="en-GB" dirty="0">
                <a:solidFill>
                  <a:schemeClr val="accent1"/>
                </a:solidFill>
              </a:rPr>
              <a:t>Do not Edit Knight Frank Job Titles</a:t>
            </a:r>
          </a:p>
        </p:txBody>
      </p:sp>
      <p:sp>
        <p:nvSpPr>
          <p:cNvPr id="11" name="Text Placeholder 2"/>
          <p:cNvSpPr>
            <a:spLocks noGrp="1"/>
          </p:cNvSpPr>
          <p:nvPr>
            <p:ph type="body" sz="quarter" idx="20" hasCustomPrompt="1"/>
            <p:custDataLst>
              <p:tags r:id="rId9"/>
            </p:custDataLst>
          </p:nvPr>
        </p:nvSpPr>
        <p:spPr>
          <a:xfrm>
            <a:off x="5802313" y="6130925"/>
            <a:ext cx="4343400" cy="347663"/>
          </a:xfrm>
        </p:spPr>
        <p:txBody>
          <a:bodyPr/>
          <a:lstStyle>
            <a:lvl1pPr>
              <a:defRPr sz="1200"/>
            </a:lvl1pPr>
          </a:lstStyle>
          <a:p>
            <a:pPr lvl="0"/>
            <a:r>
              <a:rPr lang="en-US" dirty="0"/>
              <a:t>Contact email</a:t>
            </a:r>
          </a:p>
        </p:txBody>
      </p:sp>
    </p:spTree>
    <p:extLst>
      <p:ext uri="{BB962C8B-B14F-4D97-AF65-F5344CB8AC3E}">
        <p14:creationId xmlns:p14="http://schemas.microsoft.com/office/powerpoint/2010/main" val="19386416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Key Clients">
    <p:spTree>
      <p:nvGrpSpPr>
        <p:cNvPr id="1" name=""/>
        <p:cNvGrpSpPr/>
        <p:nvPr/>
      </p:nvGrpSpPr>
      <p:grpSpPr>
        <a:xfrm>
          <a:off x="0" y="0"/>
          <a:ext cx="0" cy="0"/>
          <a:chOff x="0" y="0"/>
          <a:chExt cx="0" cy="0"/>
        </a:xfrm>
      </p:grpSpPr>
      <p:sp>
        <p:nvSpPr>
          <p:cNvPr id="19" name="TextBox 18" hidden="1"/>
          <p:cNvSpPr txBox="1"/>
          <p:nvPr>
            <p:custDataLst>
              <p:tags r:id="rId1"/>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sp>
        <p:nvSpPr>
          <p:cNvPr id="12" name="Picture Placeholder 3"/>
          <p:cNvSpPr>
            <a:spLocks noGrp="1"/>
          </p:cNvSpPr>
          <p:nvPr>
            <p:ph type="pic" sz="quarter" idx="12"/>
            <p:custDataLst>
              <p:tags r:id="rId2"/>
            </p:custDataLst>
          </p:nvPr>
        </p:nvSpPr>
        <p:spPr>
          <a:xfrm>
            <a:off x="6400922" y="1773238"/>
            <a:ext cx="1260000" cy="1260000"/>
          </a:xfrm>
        </p:spPr>
        <p:txBody>
          <a:bodyPr>
            <a:normAutofit/>
          </a:bodyPr>
          <a:lstStyle>
            <a:lvl1pPr marL="0" indent="0">
              <a:buNone/>
              <a:defRPr sz="1000"/>
            </a:lvl1pPr>
          </a:lstStyle>
          <a:p>
            <a:r>
              <a:rPr lang="en-US"/>
              <a:t>Click icon to add picture</a:t>
            </a:r>
            <a:endParaRPr lang="en-GB" dirty="0"/>
          </a:p>
        </p:txBody>
      </p:sp>
      <p:sp>
        <p:nvSpPr>
          <p:cNvPr id="34" name="Picture Placeholder 3"/>
          <p:cNvSpPr>
            <a:spLocks noGrp="1"/>
          </p:cNvSpPr>
          <p:nvPr>
            <p:ph type="pic" sz="quarter" idx="15"/>
            <p:custDataLst>
              <p:tags r:id="rId3"/>
            </p:custDataLst>
          </p:nvPr>
        </p:nvSpPr>
        <p:spPr>
          <a:xfrm>
            <a:off x="8281142" y="1773238"/>
            <a:ext cx="1260000" cy="1260000"/>
          </a:xfrm>
        </p:spPr>
        <p:txBody>
          <a:bodyPr>
            <a:normAutofit/>
          </a:bodyPr>
          <a:lstStyle>
            <a:lvl1pPr marL="0" indent="0">
              <a:buNone/>
              <a:defRPr sz="1000"/>
            </a:lvl1pPr>
          </a:lstStyle>
          <a:p>
            <a:r>
              <a:rPr lang="en-US"/>
              <a:t>Click icon to add picture</a:t>
            </a:r>
            <a:endParaRPr lang="en-GB" dirty="0"/>
          </a:p>
        </p:txBody>
      </p:sp>
      <p:sp>
        <p:nvSpPr>
          <p:cNvPr id="36" name="Picture Placeholder 3"/>
          <p:cNvSpPr>
            <a:spLocks noGrp="1"/>
          </p:cNvSpPr>
          <p:nvPr>
            <p:ph type="pic" sz="quarter" idx="17"/>
            <p:custDataLst>
              <p:tags r:id="rId4"/>
            </p:custDataLst>
          </p:nvPr>
        </p:nvSpPr>
        <p:spPr>
          <a:xfrm>
            <a:off x="10161361" y="1773238"/>
            <a:ext cx="1260000" cy="1260000"/>
          </a:xfrm>
        </p:spPr>
        <p:txBody>
          <a:bodyPr>
            <a:normAutofit/>
          </a:bodyPr>
          <a:lstStyle>
            <a:lvl1pPr marL="0" indent="0">
              <a:buNone/>
              <a:defRPr sz="1000"/>
            </a:lvl1pPr>
          </a:lstStyle>
          <a:p>
            <a:r>
              <a:rPr lang="en-US"/>
              <a:t>Click icon to add picture</a:t>
            </a:r>
            <a:endParaRPr lang="en-GB" dirty="0"/>
          </a:p>
        </p:txBody>
      </p:sp>
      <p:sp>
        <p:nvSpPr>
          <p:cNvPr id="38" name="Picture Placeholder 3"/>
          <p:cNvSpPr>
            <a:spLocks noGrp="1"/>
          </p:cNvSpPr>
          <p:nvPr>
            <p:ph type="pic" sz="quarter" idx="19"/>
            <p:custDataLst>
              <p:tags r:id="rId5"/>
            </p:custDataLst>
          </p:nvPr>
        </p:nvSpPr>
        <p:spPr>
          <a:xfrm>
            <a:off x="6400922" y="3435787"/>
            <a:ext cx="1260000" cy="1260000"/>
          </a:xfrm>
        </p:spPr>
        <p:txBody>
          <a:bodyPr>
            <a:normAutofit/>
          </a:bodyPr>
          <a:lstStyle>
            <a:lvl1pPr marL="0" indent="0">
              <a:buNone/>
              <a:defRPr sz="1000"/>
            </a:lvl1pPr>
          </a:lstStyle>
          <a:p>
            <a:r>
              <a:rPr lang="en-US"/>
              <a:t>Click icon to add picture</a:t>
            </a:r>
            <a:endParaRPr lang="en-GB" dirty="0"/>
          </a:p>
        </p:txBody>
      </p:sp>
      <p:sp>
        <p:nvSpPr>
          <p:cNvPr id="40" name="Picture Placeholder 3"/>
          <p:cNvSpPr>
            <a:spLocks noGrp="1"/>
          </p:cNvSpPr>
          <p:nvPr>
            <p:ph type="pic" sz="quarter" idx="21"/>
            <p:custDataLst>
              <p:tags r:id="rId6"/>
            </p:custDataLst>
          </p:nvPr>
        </p:nvSpPr>
        <p:spPr>
          <a:xfrm>
            <a:off x="8281142" y="3435787"/>
            <a:ext cx="1260000" cy="1260000"/>
          </a:xfrm>
        </p:spPr>
        <p:txBody>
          <a:bodyPr>
            <a:normAutofit/>
          </a:bodyPr>
          <a:lstStyle>
            <a:lvl1pPr marL="0" indent="0">
              <a:buNone/>
              <a:defRPr sz="1000"/>
            </a:lvl1pPr>
          </a:lstStyle>
          <a:p>
            <a:r>
              <a:rPr lang="en-US"/>
              <a:t>Click icon to add picture</a:t>
            </a:r>
            <a:endParaRPr lang="en-GB" dirty="0"/>
          </a:p>
        </p:txBody>
      </p:sp>
      <p:sp>
        <p:nvSpPr>
          <p:cNvPr id="42" name="Picture Placeholder 3"/>
          <p:cNvSpPr>
            <a:spLocks noGrp="1"/>
          </p:cNvSpPr>
          <p:nvPr>
            <p:ph type="pic" sz="quarter" idx="23"/>
            <p:custDataLst>
              <p:tags r:id="rId7"/>
            </p:custDataLst>
          </p:nvPr>
        </p:nvSpPr>
        <p:spPr>
          <a:xfrm>
            <a:off x="10161361" y="3435787"/>
            <a:ext cx="1260000" cy="1260000"/>
          </a:xfrm>
        </p:spPr>
        <p:txBody>
          <a:bodyPr>
            <a:normAutofit/>
          </a:bodyPr>
          <a:lstStyle>
            <a:lvl1pPr marL="0" indent="0">
              <a:buNone/>
              <a:defRPr sz="10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10" name="TextBox 9">
            <a:extLst>
              <a:ext uri="{FF2B5EF4-FFF2-40B4-BE49-F238E27FC236}">
                <a16:creationId xmlns:a16="http://schemas.microsoft.com/office/drawing/2014/main" id="{FED0E42E-DC15-476C-8731-F66CCCDD21DA}"/>
              </a:ext>
            </a:extLst>
          </p:cNvPr>
          <p:cNvSpPr txBox="1"/>
          <p:nvPr/>
        </p:nvSpPr>
        <p:spPr>
          <a:xfrm>
            <a:off x="5194788" y="4881434"/>
            <a:ext cx="987843" cy="1270421"/>
          </a:xfrm>
          <a:prstGeom prst="rect">
            <a:avLst/>
          </a:prstGeom>
          <a:noFill/>
        </p:spPr>
        <p:txBody>
          <a:bodyPr wrap="square" lIns="0" tIns="0" rIns="0" bIns="0" rtlCol="0">
            <a:noAutofit/>
          </a:bodyPr>
          <a:lstStyle/>
          <a:p>
            <a:r>
              <a:rPr lang="en-GB" sz="16600" dirty="0">
                <a:solidFill>
                  <a:srgbClr val="064F50"/>
                </a:solidFill>
                <a:latin typeface="+mj-lt"/>
              </a:rPr>
              <a:t>”</a:t>
            </a:r>
          </a:p>
        </p:txBody>
      </p:sp>
      <p:sp>
        <p:nvSpPr>
          <p:cNvPr id="4" name="Text Placeholder 3"/>
          <p:cNvSpPr>
            <a:spLocks noGrp="1"/>
          </p:cNvSpPr>
          <p:nvPr>
            <p:ph type="body" sz="quarter" idx="24" hasCustomPrompt="1"/>
            <p:custDataLst>
              <p:tags r:id="rId8"/>
            </p:custDataLst>
          </p:nvPr>
        </p:nvSpPr>
        <p:spPr>
          <a:xfrm>
            <a:off x="1646238" y="1773238"/>
            <a:ext cx="3600000" cy="3424237"/>
          </a:xfrm>
        </p:spPr>
        <p:txBody>
          <a:bodyPr anchor="ctr"/>
          <a:lstStyle>
            <a:lvl1pPr>
              <a:spcAft>
                <a:spcPts val="1800"/>
              </a:spcAft>
              <a:defRPr/>
            </a:lvl1pPr>
          </a:lstStyle>
          <a:p>
            <a:pPr lvl="0"/>
            <a:r>
              <a:rPr lang="en-US" dirty="0"/>
              <a:t>Testimonial</a:t>
            </a:r>
          </a:p>
        </p:txBody>
      </p:sp>
      <p:sp>
        <p:nvSpPr>
          <p:cNvPr id="6" name="Text Placeholder 5"/>
          <p:cNvSpPr>
            <a:spLocks noGrp="1"/>
          </p:cNvSpPr>
          <p:nvPr>
            <p:ph type="body" sz="quarter" idx="25" hasCustomPrompt="1"/>
            <p:custDataLst>
              <p:tags r:id="rId9"/>
            </p:custDataLst>
          </p:nvPr>
        </p:nvSpPr>
        <p:spPr>
          <a:xfrm>
            <a:off x="1646238" y="5389563"/>
            <a:ext cx="3600000" cy="442912"/>
          </a:xfrm>
        </p:spPr>
        <p:txBody>
          <a:bodyPr/>
          <a:lstStyle>
            <a:lvl1pPr>
              <a:defRPr sz="1200" baseline="0"/>
            </a:lvl1pPr>
          </a:lstStyle>
          <a:p>
            <a:pPr lvl="0"/>
            <a:r>
              <a:rPr lang="en-US" dirty="0"/>
              <a:t>Company Name, Client Name, Month Year</a:t>
            </a:r>
          </a:p>
        </p:txBody>
      </p:sp>
      <p:sp>
        <p:nvSpPr>
          <p:cNvPr id="16" name="TextBox 15"/>
          <p:cNvSpPr txBox="1"/>
          <p:nvPr/>
        </p:nvSpPr>
        <p:spPr>
          <a:xfrm>
            <a:off x="-2086584" y="2610270"/>
            <a:ext cx="1958547" cy="2308324"/>
          </a:xfrm>
          <a:prstGeom prst="rect">
            <a:avLst/>
          </a:prstGeom>
          <a:noFill/>
        </p:spPr>
        <p:txBody>
          <a:bodyPr wrap="square" rtlCol="0">
            <a:spAutoFit/>
          </a:bodyPr>
          <a:lstStyle/>
          <a:p>
            <a:r>
              <a:rPr lang="en-GB" b="1" dirty="0">
                <a:solidFill>
                  <a:schemeClr val="accent1"/>
                </a:solidFill>
              </a:rPr>
              <a:t>NB Please note:</a:t>
            </a:r>
            <a:endParaRPr lang="en-GB" dirty="0">
              <a:solidFill>
                <a:schemeClr val="accent1"/>
              </a:solidFill>
            </a:endParaRPr>
          </a:p>
          <a:p>
            <a:r>
              <a:rPr lang="en-GB" sz="1800" dirty="0">
                <a:solidFill>
                  <a:srgbClr val="D50032"/>
                </a:solidFill>
              </a:rPr>
              <a:t>Please align &amp; size your logos appropriately so they do not overpower the Knight Frank logo</a:t>
            </a:r>
            <a:endParaRPr lang="en-GB" dirty="0">
              <a:solidFill>
                <a:schemeClr val="accent1"/>
              </a:solidFill>
            </a:endParaRPr>
          </a:p>
        </p:txBody>
      </p:sp>
      <p:sp>
        <p:nvSpPr>
          <p:cNvPr id="15" name="TextBox 14">
            <a:extLst>
              <a:ext uri="{FF2B5EF4-FFF2-40B4-BE49-F238E27FC236}">
                <a16:creationId xmlns:a16="http://schemas.microsoft.com/office/drawing/2014/main" id="{8A438CA9-D7AC-43DB-A999-FC32D5D6DB94}"/>
              </a:ext>
            </a:extLst>
          </p:cNvPr>
          <p:cNvSpPr txBox="1"/>
          <p:nvPr/>
        </p:nvSpPr>
        <p:spPr>
          <a:xfrm>
            <a:off x="999413" y="769894"/>
            <a:ext cx="931783" cy="1247217"/>
          </a:xfrm>
          <a:prstGeom prst="rect">
            <a:avLst/>
          </a:prstGeom>
          <a:noFill/>
        </p:spPr>
        <p:txBody>
          <a:bodyPr wrap="square" lIns="0" tIns="0" rIns="0" bIns="0" rtlCol="0">
            <a:noAutofit/>
          </a:bodyPr>
          <a:lstStyle/>
          <a:p>
            <a:r>
              <a:rPr lang="en-GB" sz="16600" dirty="0">
                <a:solidFill>
                  <a:srgbClr val="064F50"/>
                </a:solidFill>
                <a:latin typeface="+mj-lt"/>
              </a:rPr>
              <a:t>“</a:t>
            </a:r>
          </a:p>
        </p:txBody>
      </p:sp>
    </p:spTree>
    <p:extLst>
      <p:ext uri="{BB962C8B-B14F-4D97-AF65-F5344CB8AC3E}">
        <p14:creationId xmlns:p14="http://schemas.microsoft.com/office/powerpoint/2010/main" val="1746680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1AE061-C087-455D-AD30-E43C18B3E368}" type="datetimeFigureOut">
              <a:rPr lang="en-GB" smtClean="0"/>
              <a:t>15/07/2022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CA96D5-4C28-4018-A80C-D73B51A2F1B9}" type="slidenum">
              <a:rPr lang="en-GB" smtClean="0"/>
              <a:t>‹#›</a:t>
            </a:fld>
            <a:endParaRPr lang="en-GB"/>
          </a:p>
        </p:txBody>
      </p:sp>
    </p:spTree>
    <p:extLst>
      <p:ext uri="{BB962C8B-B14F-4D97-AF65-F5344CB8AC3E}">
        <p14:creationId xmlns:p14="http://schemas.microsoft.com/office/powerpoint/2010/main" val="359548900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Key Clients - Tan">
    <p:bg>
      <p:bgPr>
        <a:solidFill>
          <a:srgbClr val="EAE8E1"/>
        </a:solidFill>
        <a:effectLst/>
      </p:bgPr>
    </p:bg>
    <p:spTree>
      <p:nvGrpSpPr>
        <p:cNvPr id="1" name=""/>
        <p:cNvGrpSpPr/>
        <p:nvPr/>
      </p:nvGrpSpPr>
      <p:grpSpPr>
        <a:xfrm>
          <a:off x="0" y="0"/>
          <a:ext cx="0" cy="0"/>
          <a:chOff x="0" y="0"/>
          <a:chExt cx="0" cy="0"/>
        </a:xfrm>
      </p:grpSpPr>
      <p:sp>
        <p:nvSpPr>
          <p:cNvPr id="19" name="TextBox 18" hidden="1"/>
          <p:cNvSpPr txBox="1"/>
          <p:nvPr>
            <p:custDataLst>
              <p:tags r:id="rId1"/>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sp>
        <p:nvSpPr>
          <p:cNvPr id="12" name="Picture Placeholder 3"/>
          <p:cNvSpPr>
            <a:spLocks noGrp="1"/>
          </p:cNvSpPr>
          <p:nvPr>
            <p:ph type="pic" sz="quarter" idx="12"/>
            <p:custDataLst>
              <p:tags r:id="rId2"/>
            </p:custDataLst>
          </p:nvPr>
        </p:nvSpPr>
        <p:spPr>
          <a:xfrm>
            <a:off x="6400922" y="1773238"/>
            <a:ext cx="1260000" cy="1260000"/>
          </a:xfrm>
        </p:spPr>
        <p:txBody>
          <a:bodyPr>
            <a:normAutofit/>
          </a:bodyPr>
          <a:lstStyle>
            <a:lvl1pPr marL="0" indent="0">
              <a:buNone/>
              <a:defRPr sz="1000"/>
            </a:lvl1pPr>
          </a:lstStyle>
          <a:p>
            <a:r>
              <a:rPr lang="en-US"/>
              <a:t>Click icon to add picture</a:t>
            </a:r>
            <a:endParaRPr lang="en-GB" dirty="0"/>
          </a:p>
        </p:txBody>
      </p:sp>
      <p:sp>
        <p:nvSpPr>
          <p:cNvPr id="34" name="Picture Placeholder 3"/>
          <p:cNvSpPr>
            <a:spLocks noGrp="1"/>
          </p:cNvSpPr>
          <p:nvPr>
            <p:ph type="pic" sz="quarter" idx="15"/>
            <p:custDataLst>
              <p:tags r:id="rId3"/>
            </p:custDataLst>
          </p:nvPr>
        </p:nvSpPr>
        <p:spPr>
          <a:xfrm>
            <a:off x="8281142" y="1773238"/>
            <a:ext cx="1260000" cy="1260000"/>
          </a:xfrm>
        </p:spPr>
        <p:txBody>
          <a:bodyPr>
            <a:normAutofit/>
          </a:bodyPr>
          <a:lstStyle>
            <a:lvl1pPr marL="0" indent="0">
              <a:buNone/>
              <a:defRPr sz="1000"/>
            </a:lvl1pPr>
          </a:lstStyle>
          <a:p>
            <a:r>
              <a:rPr lang="en-US"/>
              <a:t>Click icon to add picture</a:t>
            </a:r>
            <a:endParaRPr lang="en-GB" dirty="0"/>
          </a:p>
        </p:txBody>
      </p:sp>
      <p:sp>
        <p:nvSpPr>
          <p:cNvPr id="36" name="Picture Placeholder 3"/>
          <p:cNvSpPr>
            <a:spLocks noGrp="1"/>
          </p:cNvSpPr>
          <p:nvPr>
            <p:ph type="pic" sz="quarter" idx="17"/>
            <p:custDataLst>
              <p:tags r:id="rId4"/>
            </p:custDataLst>
          </p:nvPr>
        </p:nvSpPr>
        <p:spPr>
          <a:xfrm>
            <a:off x="10161361" y="1773238"/>
            <a:ext cx="1260000" cy="1260000"/>
          </a:xfrm>
        </p:spPr>
        <p:txBody>
          <a:bodyPr>
            <a:normAutofit/>
          </a:bodyPr>
          <a:lstStyle>
            <a:lvl1pPr marL="0" indent="0">
              <a:buNone/>
              <a:defRPr sz="1000"/>
            </a:lvl1pPr>
          </a:lstStyle>
          <a:p>
            <a:r>
              <a:rPr lang="en-US"/>
              <a:t>Click icon to add picture</a:t>
            </a:r>
            <a:endParaRPr lang="en-GB" dirty="0"/>
          </a:p>
        </p:txBody>
      </p:sp>
      <p:sp>
        <p:nvSpPr>
          <p:cNvPr id="38" name="Picture Placeholder 3"/>
          <p:cNvSpPr>
            <a:spLocks noGrp="1"/>
          </p:cNvSpPr>
          <p:nvPr>
            <p:ph type="pic" sz="quarter" idx="19"/>
            <p:custDataLst>
              <p:tags r:id="rId5"/>
            </p:custDataLst>
          </p:nvPr>
        </p:nvSpPr>
        <p:spPr>
          <a:xfrm>
            <a:off x="6400922" y="3435787"/>
            <a:ext cx="1260000" cy="1260000"/>
          </a:xfrm>
        </p:spPr>
        <p:txBody>
          <a:bodyPr>
            <a:normAutofit/>
          </a:bodyPr>
          <a:lstStyle>
            <a:lvl1pPr marL="0" indent="0">
              <a:buNone/>
              <a:defRPr sz="1000"/>
            </a:lvl1pPr>
          </a:lstStyle>
          <a:p>
            <a:r>
              <a:rPr lang="en-US"/>
              <a:t>Click icon to add picture</a:t>
            </a:r>
            <a:endParaRPr lang="en-GB" dirty="0"/>
          </a:p>
        </p:txBody>
      </p:sp>
      <p:sp>
        <p:nvSpPr>
          <p:cNvPr id="40" name="Picture Placeholder 3"/>
          <p:cNvSpPr>
            <a:spLocks noGrp="1"/>
          </p:cNvSpPr>
          <p:nvPr>
            <p:ph type="pic" sz="quarter" idx="21"/>
            <p:custDataLst>
              <p:tags r:id="rId6"/>
            </p:custDataLst>
          </p:nvPr>
        </p:nvSpPr>
        <p:spPr>
          <a:xfrm>
            <a:off x="8281142" y="3435787"/>
            <a:ext cx="1260000" cy="1260000"/>
          </a:xfrm>
        </p:spPr>
        <p:txBody>
          <a:bodyPr>
            <a:normAutofit/>
          </a:bodyPr>
          <a:lstStyle>
            <a:lvl1pPr marL="0" indent="0">
              <a:buNone/>
              <a:defRPr sz="1000"/>
            </a:lvl1pPr>
          </a:lstStyle>
          <a:p>
            <a:r>
              <a:rPr lang="en-US"/>
              <a:t>Click icon to add picture</a:t>
            </a:r>
            <a:endParaRPr lang="en-GB" dirty="0"/>
          </a:p>
        </p:txBody>
      </p:sp>
      <p:sp>
        <p:nvSpPr>
          <p:cNvPr id="42" name="Picture Placeholder 3"/>
          <p:cNvSpPr>
            <a:spLocks noGrp="1"/>
          </p:cNvSpPr>
          <p:nvPr>
            <p:ph type="pic" sz="quarter" idx="23"/>
            <p:custDataLst>
              <p:tags r:id="rId7"/>
            </p:custDataLst>
          </p:nvPr>
        </p:nvSpPr>
        <p:spPr>
          <a:xfrm>
            <a:off x="10161361" y="3435787"/>
            <a:ext cx="1260000" cy="1260000"/>
          </a:xfrm>
        </p:spPr>
        <p:txBody>
          <a:bodyPr>
            <a:normAutofit/>
          </a:bodyPr>
          <a:lstStyle>
            <a:lvl1pPr marL="0" indent="0">
              <a:buNone/>
              <a:defRPr sz="10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10" name="TextBox 9">
            <a:extLst>
              <a:ext uri="{FF2B5EF4-FFF2-40B4-BE49-F238E27FC236}">
                <a16:creationId xmlns:a16="http://schemas.microsoft.com/office/drawing/2014/main" id="{FED0E42E-DC15-476C-8731-F66CCCDD21DA}"/>
              </a:ext>
            </a:extLst>
          </p:cNvPr>
          <p:cNvSpPr txBox="1"/>
          <p:nvPr/>
        </p:nvSpPr>
        <p:spPr>
          <a:xfrm>
            <a:off x="5194788" y="4881434"/>
            <a:ext cx="987843" cy="1270421"/>
          </a:xfrm>
          <a:prstGeom prst="rect">
            <a:avLst/>
          </a:prstGeom>
          <a:noFill/>
        </p:spPr>
        <p:txBody>
          <a:bodyPr wrap="square" lIns="0" tIns="0" rIns="0" bIns="0" rtlCol="0">
            <a:noAutofit/>
          </a:bodyPr>
          <a:lstStyle/>
          <a:p>
            <a:r>
              <a:rPr lang="en-GB" sz="16600" dirty="0">
                <a:solidFill>
                  <a:srgbClr val="064F50"/>
                </a:solidFill>
                <a:latin typeface="+mj-lt"/>
              </a:rPr>
              <a:t>”</a:t>
            </a:r>
          </a:p>
        </p:txBody>
      </p:sp>
      <p:sp>
        <p:nvSpPr>
          <p:cNvPr id="4" name="Text Placeholder 3"/>
          <p:cNvSpPr>
            <a:spLocks noGrp="1"/>
          </p:cNvSpPr>
          <p:nvPr>
            <p:ph type="body" sz="quarter" idx="24" hasCustomPrompt="1"/>
            <p:custDataLst>
              <p:tags r:id="rId8"/>
            </p:custDataLst>
          </p:nvPr>
        </p:nvSpPr>
        <p:spPr>
          <a:xfrm>
            <a:off x="1646238" y="1773238"/>
            <a:ext cx="3600000" cy="3424237"/>
          </a:xfrm>
        </p:spPr>
        <p:txBody>
          <a:bodyPr anchor="ctr"/>
          <a:lstStyle>
            <a:lvl1pPr>
              <a:spcAft>
                <a:spcPts val="1800"/>
              </a:spcAft>
              <a:defRPr/>
            </a:lvl1pPr>
          </a:lstStyle>
          <a:p>
            <a:pPr lvl="0"/>
            <a:r>
              <a:rPr lang="en-US" dirty="0"/>
              <a:t>Testimonial</a:t>
            </a:r>
          </a:p>
        </p:txBody>
      </p:sp>
      <p:sp>
        <p:nvSpPr>
          <p:cNvPr id="6" name="Text Placeholder 5"/>
          <p:cNvSpPr>
            <a:spLocks noGrp="1"/>
          </p:cNvSpPr>
          <p:nvPr>
            <p:ph type="body" sz="quarter" idx="25" hasCustomPrompt="1"/>
            <p:custDataLst>
              <p:tags r:id="rId9"/>
            </p:custDataLst>
          </p:nvPr>
        </p:nvSpPr>
        <p:spPr>
          <a:xfrm>
            <a:off x="1646238" y="5389563"/>
            <a:ext cx="3600000" cy="442912"/>
          </a:xfrm>
        </p:spPr>
        <p:txBody>
          <a:bodyPr/>
          <a:lstStyle>
            <a:lvl1pPr>
              <a:defRPr sz="1200" baseline="0"/>
            </a:lvl1pPr>
          </a:lstStyle>
          <a:p>
            <a:pPr lvl="0"/>
            <a:r>
              <a:rPr lang="en-US" dirty="0"/>
              <a:t>Company Name, Client Name, Month Year</a:t>
            </a:r>
          </a:p>
        </p:txBody>
      </p:sp>
      <p:sp>
        <p:nvSpPr>
          <p:cNvPr id="15" name="TextBox 14"/>
          <p:cNvSpPr txBox="1"/>
          <p:nvPr/>
        </p:nvSpPr>
        <p:spPr>
          <a:xfrm>
            <a:off x="-2086584" y="2610270"/>
            <a:ext cx="1958547" cy="2308324"/>
          </a:xfrm>
          <a:prstGeom prst="rect">
            <a:avLst/>
          </a:prstGeom>
          <a:noFill/>
        </p:spPr>
        <p:txBody>
          <a:bodyPr wrap="square" rtlCol="0">
            <a:spAutoFit/>
          </a:bodyPr>
          <a:lstStyle/>
          <a:p>
            <a:r>
              <a:rPr lang="en-GB" b="1" dirty="0">
                <a:solidFill>
                  <a:schemeClr val="accent1"/>
                </a:solidFill>
              </a:rPr>
              <a:t>NB Please note:</a:t>
            </a:r>
            <a:endParaRPr lang="en-GB" dirty="0">
              <a:solidFill>
                <a:schemeClr val="accent1"/>
              </a:solidFill>
            </a:endParaRPr>
          </a:p>
          <a:p>
            <a:r>
              <a:rPr lang="en-GB" sz="1800" dirty="0">
                <a:solidFill>
                  <a:srgbClr val="D50032"/>
                </a:solidFill>
              </a:rPr>
              <a:t>Please align &amp; size your logos appropriately so they do not overpower the Knight Frank logo</a:t>
            </a:r>
            <a:endParaRPr lang="en-GB" dirty="0">
              <a:solidFill>
                <a:schemeClr val="accent1"/>
              </a:solidFill>
            </a:endParaRPr>
          </a:p>
        </p:txBody>
      </p:sp>
      <p:sp>
        <p:nvSpPr>
          <p:cNvPr id="16" name="TextBox 15">
            <a:extLst>
              <a:ext uri="{FF2B5EF4-FFF2-40B4-BE49-F238E27FC236}">
                <a16:creationId xmlns:a16="http://schemas.microsoft.com/office/drawing/2014/main" id="{8A438CA9-D7AC-43DB-A999-FC32D5D6DB94}"/>
              </a:ext>
            </a:extLst>
          </p:cNvPr>
          <p:cNvSpPr txBox="1"/>
          <p:nvPr/>
        </p:nvSpPr>
        <p:spPr>
          <a:xfrm>
            <a:off x="999413" y="769894"/>
            <a:ext cx="931783" cy="1247217"/>
          </a:xfrm>
          <a:prstGeom prst="rect">
            <a:avLst/>
          </a:prstGeom>
          <a:noFill/>
        </p:spPr>
        <p:txBody>
          <a:bodyPr wrap="square" lIns="0" tIns="0" rIns="0" bIns="0" rtlCol="0">
            <a:noAutofit/>
          </a:bodyPr>
          <a:lstStyle/>
          <a:p>
            <a:r>
              <a:rPr lang="en-GB" sz="16600" dirty="0">
                <a:solidFill>
                  <a:srgbClr val="064F50"/>
                </a:solidFill>
                <a:latin typeface="+mj-lt"/>
              </a:rPr>
              <a:t>“</a:t>
            </a:r>
          </a:p>
        </p:txBody>
      </p:sp>
    </p:spTree>
    <p:extLst>
      <p:ext uri="{BB962C8B-B14F-4D97-AF65-F5344CB8AC3E}">
        <p14:creationId xmlns:p14="http://schemas.microsoft.com/office/powerpoint/2010/main" val="206913933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Any Questions Green">
    <p:bg>
      <p:bgPr>
        <a:solidFill>
          <a:srgbClr val="064F50"/>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07CF1A6-9E1D-4D11-832E-C9FF9D21F7D2}"/>
              </a:ext>
            </a:extLst>
          </p:cNvPr>
          <p:cNvCxnSpPr>
            <a:cxnSpLocks/>
          </p:cNvCxnSpPr>
          <p:nvPr userDrawn="1"/>
        </p:nvCxnSpPr>
        <p:spPr>
          <a:xfrm>
            <a:off x="1844675" y="3025458"/>
            <a:ext cx="8501063"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5610AFD-157F-4127-91CA-7772766547D1}"/>
              </a:ext>
            </a:extLst>
          </p:cNvPr>
          <p:cNvSpPr txBox="1"/>
          <p:nvPr userDrawn="1"/>
        </p:nvSpPr>
        <p:spPr>
          <a:xfrm>
            <a:off x="1844675" y="1788298"/>
            <a:ext cx="5241925" cy="923330"/>
          </a:xfrm>
          <a:prstGeom prst="rect">
            <a:avLst/>
          </a:prstGeom>
        </p:spPr>
        <p:txBody>
          <a:bodyPr vert="horz" lIns="0" tIns="0" rIns="0" bIns="0" rtlCol="0" anchor="b">
            <a:noAutofit/>
          </a:bodyPr>
          <a:lstStyle>
            <a:lvl1pPr>
              <a:lnSpc>
                <a:spcPct val="90000"/>
              </a:lnSpc>
              <a:spcBef>
                <a:spcPct val="0"/>
              </a:spcBef>
              <a:buNone/>
              <a:defRPr sz="6000" spc="-50" baseline="0">
                <a:solidFill>
                  <a:schemeClr val="bg1"/>
                </a:solidFill>
                <a:latin typeface="+mj-lt"/>
                <a:ea typeface="+mj-ea"/>
                <a:cs typeface="+mj-cs"/>
              </a:defRPr>
            </a:lvl1pPr>
          </a:lstStyle>
          <a:p>
            <a:pPr lvl="0"/>
            <a:r>
              <a:rPr lang="en-GB" dirty="0"/>
              <a:t>Any questions?</a:t>
            </a:r>
          </a:p>
        </p:txBody>
      </p:sp>
      <p:sp>
        <p:nvSpPr>
          <p:cNvPr id="6" name="TextBox 5" hidden="1"/>
          <p:cNvSpPr txBox="1"/>
          <p:nvPr userDrawn="1">
            <p:custDataLst>
              <p:tags r:id="rId1"/>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sp>
        <p:nvSpPr>
          <p:cNvPr id="7" name="Slide Number Placeholder 19">
            <a:extLst>
              <a:ext uri="{FF2B5EF4-FFF2-40B4-BE49-F238E27FC236}">
                <a16:creationId xmlns:a16="http://schemas.microsoft.com/office/drawing/2014/main" id="{B76FD66E-F2E0-4506-9E24-FA07F2905AC2}"/>
              </a:ext>
            </a:extLst>
          </p:cNvPr>
          <p:cNvSpPr txBox="1">
            <a:spLocks/>
          </p:cNvSpPr>
          <p:nvPr userDrawn="1"/>
        </p:nvSpPr>
        <p:spPr>
          <a:xfrm>
            <a:off x="508617" y="464776"/>
            <a:ext cx="298800" cy="298800"/>
          </a:xfrm>
          <a:prstGeom prst="diamond">
            <a:avLst/>
          </a:prstGeom>
          <a:solidFill>
            <a:schemeClr val="bg1"/>
          </a:solidFill>
          <a:ln w="6350">
            <a:noFill/>
          </a:ln>
        </p:spPr>
        <p:txBody>
          <a:bodyPr lIns="0" tIns="0" rIns="0" bIns="0" anchor="ctr">
            <a:normAutofit/>
          </a:bodyPr>
          <a:lstStyle>
            <a:defPPr>
              <a:defRPr lang="en-US"/>
            </a:defPPr>
            <a:lvl1pPr marL="0" algn="l" defTabSz="914400" rtl="0" eaLnBrk="1" latinLnBrk="0" hangingPunct="1">
              <a:defRPr lang="en-GB" sz="6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B1E490F-FD82-4B1E-801E-1F76D93912BF}" type="slidenum">
              <a:rPr lang="en-GB" sz="700" b="0" smtClean="0">
                <a:solidFill>
                  <a:schemeClr val="tx1"/>
                </a:solidFill>
              </a:rPr>
              <a:pPr algn="ctr"/>
              <a:t>‹#›</a:t>
            </a:fld>
            <a:endParaRPr lang="en-GB" sz="900" b="0" dirty="0">
              <a:solidFill>
                <a:schemeClr val="tx1"/>
              </a:solidFill>
            </a:endParaRPr>
          </a:p>
        </p:txBody>
      </p:sp>
      <p:pic>
        <p:nvPicPr>
          <p:cNvPr id="8" name="Picture 7" descr="Logo&#10;&#10;Description automatically generated">
            <a:extLst>
              <a:ext uri="{FF2B5EF4-FFF2-40B4-BE49-F238E27FC236}">
                <a16:creationId xmlns:a16="http://schemas.microsoft.com/office/drawing/2014/main" id="{ED8CEAA8-5306-4635-8F7E-1A7CBA5E49F5}"/>
              </a:ext>
            </a:extLst>
          </p:cNvPr>
          <p:cNvPicPr>
            <a:picLocks noChangeAspect="1"/>
          </p:cNvPicPr>
          <p:nvPr userDrawn="1">
            <p:custDataLst>
              <p:tags r:id="rId2"/>
            </p:custDataLst>
          </p:nvPr>
        </p:nvPicPr>
        <p:blipFill>
          <a:blip r:embed="rId4"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cxnSp>
        <p:nvCxnSpPr>
          <p:cNvPr id="9" name="Straight Connector 8">
            <a:extLst>
              <a:ext uri="{FF2B5EF4-FFF2-40B4-BE49-F238E27FC236}">
                <a16:creationId xmlns:a16="http://schemas.microsoft.com/office/drawing/2014/main" id="{CDA8064A-9046-44A5-AB53-DB38D2E5842F}"/>
              </a:ext>
            </a:extLst>
          </p:cNvPr>
          <p:cNvCxnSpPr>
            <a:cxnSpLocks/>
          </p:cNvCxnSpPr>
          <p:nvPr userDrawn="1"/>
        </p:nvCxnSpPr>
        <p:spPr>
          <a:xfrm>
            <a:off x="658017" y="918369"/>
            <a:ext cx="0" cy="5021263"/>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 name="KFStrapline_White"/>
          <p:cNvPicPr>
            <a:picLocks noChangeAspect="1"/>
          </p:cNvPicPr>
          <p:nvPr userDrawn="1"/>
        </p:nvPicPr>
        <p:blipFill>
          <a:blip r:embed="rId5"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78269091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Any Questions Tan">
    <p:bg>
      <p:bgPr>
        <a:solidFill>
          <a:srgbClr val="EAE8E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07CF1A6-9E1D-4D11-832E-C9FF9D21F7D2}"/>
              </a:ext>
            </a:extLst>
          </p:cNvPr>
          <p:cNvCxnSpPr>
            <a:cxnSpLocks/>
          </p:cNvCxnSpPr>
          <p:nvPr userDrawn="1"/>
        </p:nvCxnSpPr>
        <p:spPr>
          <a:xfrm>
            <a:off x="1844675" y="3025458"/>
            <a:ext cx="8501063"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5610AFD-157F-4127-91CA-7772766547D1}"/>
              </a:ext>
            </a:extLst>
          </p:cNvPr>
          <p:cNvSpPr txBox="1"/>
          <p:nvPr userDrawn="1"/>
        </p:nvSpPr>
        <p:spPr>
          <a:xfrm>
            <a:off x="1844675" y="1788298"/>
            <a:ext cx="5241925" cy="923330"/>
          </a:xfrm>
          <a:prstGeom prst="rect">
            <a:avLst/>
          </a:prstGeom>
        </p:spPr>
        <p:txBody>
          <a:bodyPr vert="horz" lIns="0" tIns="0" rIns="0" bIns="0" rtlCol="0" anchor="b">
            <a:noAutofit/>
          </a:bodyPr>
          <a:lstStyle>
            <a:lvl1pPr>
              <a:lnSpc>
                <a:spcPct val="90000"/>
              </a:lnSpc>
              <a:spcBef>
                <a:spcPct val="0"/>
              </a:spcBef>
              <a:buNone/>
              <a:defRPr sz="6000" spc="-50" baseline="0">
                <a:solidFill>
                  <a:schemeClr val="bg1"/>
                </a:solidFill>
                <a:latin typeface="+mj-lt"/>
                <a:ea typeface="+mj-ea"/>
                <a:cs typeface="+mj-cs"/>
              </a:defRPr>
            </a:lvl1pPr>
          </a:lstStyle>
          <a:p>
            <a:pPr lvl="0"/>
            <a:r>
              <a:rPr lang="en-GB" dirty="0">
                <a:solidFill>
                  <a:srgbClr val="064F50"/>
                </a:solidFill>
              </a:rPr>
              <a:t>Any questions?</a:t>
            </a:r>
          </a:p>
        </p:txBody>
      </p:sp>
      <p:sp>
        <p:nvSpPr>
          <p:cNvPr id="6" name="TextBox 5" hidden="1"/>
          <p:cNvSpPr txBox="1"/>
          <p:nvPr userDrawn="1">
            <p:custDataLst>
              <p:tags r:id="rId1"/>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spTree>
    <p:extLst>
      <p:ext uri="{BB962C8B-B14F-4D97-AF65-F5344CB8AC3E}">
        <p14:creationId xmlns:p14="http://schemas.microsoft.com/office/powerpoint/2010/main" val="21339645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Any Questions Tan Orange Text">
    <p:bg>
      <p:bgPr>
        <a:solidFill>
          <a:srgbClr val="EAE8E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07CF1A6-9E1D-4D11-832E-C9FF9D21F7D2}"/>
              </a:ext>
            </a:extLst>
          </p:cNvPr>
          <p:cNvCxnSpPr>
            <a:cxnSpLocks/>
          </p:cNvCxnSpPr>
          <p:nvPr userDrawn="1"/>
        </p:nvCxnSpPr>
        <p:spPr>
          <a:xfrm>
            <a:off x="1844675" y="3025458"/>
            <a:ext cx="8501063"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5610AFD-157F-4127-91CA-7772766547D1}"/>
              </a:ext>
            </a:extLst>
          </p:cNvPr>
          <p:cNvSpPr txBox="1"/>
          <p:nvPr userDrawn="1"/>
        </p:nvSpPr>
        <p:spPr>
          <a:xfrm>
            <a:off x="1844675" y="1788298"/>
            <a:ext cx="5241925" cy="923330"/>
          </a:xfrm>
          <a:prstGeom prst="rect">
            <a:avLst/>
          </a:prstGeom>
        </p:spPr>
        <p:txBody>
          <a:bodyPr vert="horz" lIns="0" tIns="0" rIns="0" bIns="0" rtlCol="0" anchor="b">
            <a:noAutofit/>
          </a:bodyPr>
          <a:lstStyle>
            <a:lvl1pPr>
              <a:lnSpc>
                <a:spcPct val="90000"/>
              </a:lnSpc>
              <a:spcBef>
                <a:spcPct val="0"/>
              </a:spcBef>
              <a:buNone/>
              <a:defRPr sz="6000" spc="-50" baseline="0">
                <a:solidFill>
                  <a:schemeClr val="bg1"/>
                </a:solidFill>
                <a:latin typeface="+mj-lt"/>
                <a:ea typeface="+mj-ea"/>
                <a:cs typeface="+mj-cs"/>
              </a:defRPr>
            </a:lvl1pPr>
          </a:lstStyle>
          <a:p>
            <a:pPr lvl="0"/>
            <a:r>
              <a:rPr lang="en-GB" dirty="0">
                <a:solidFill>
                  <a:srgbClr val="FFA21C"/>
                </a:solidFill>
              </a:rPr>
              <a:t>Any questions?</a:t>
            </a:r>
          </a:p>
        </p:txBody>
      </p:sp>
      <p:sp>
        <p:nvSpPr>
          <p:cNvPr id="6" name="TextBox 5" hidden="1"/>
          <p:cNvSpPr txBox="1"/>
          <p:nvPr userDrawn="1">
            <p:custDataLst>
              <p:tags r:id="rId1"/>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spTree>
    <p:extLst>
      <p:ext uri="{BB962C8B-B14F-4D97-AF65-F5344CB8AC3E}">
        <p14:creationId xmlns:p14="http://schemas.microsoft.com/office/powerpoint/2010/main" val="116349941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Any Questions Tan Teal Text">
    <p:bg>
      <p:bgPr>
        <a:solidFill>
          <a:srgbClr val="EAE8E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07CF1A6-9E1D-4D11-832E-C9FF9D21F7D2}"/>
              </a:ext>
            </a:extLst>
          </p:cNvPr>
          <p:cNvCxnSpPr>
            <a:cxnSpLocks/>
          </p:cNvCxnSpPr>
          <p:nvPr userDrawn="1"/>
        </p:nvCxnSpPr>
        <p:spPr>
          <a:xfrm>
            <a:off x="1844675" y="3025458"/>
            <a:ext cx="8501063"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5610AFD-157F-4127-91CA-7772766547D1}"/>
              </a:ext>
            </a:extLst>
          </p:cNvPr>
          <p:cNvSpPr txBox="1"/>
          <p:nvPr userDrawn="1"/>
        </p:nvSpPr>
        <p:spPr>
          <a:xfrm>
            <a:off x="1844675" y="1788298"/>
            <a:ext cx="5241925" cy="923330"/>
          </a:xfrm>
          <a:prstGeom prst="rect">
            <a:avLst/>
          </a:prstGeom>
        </p:spPr>
        <p:txBody>
          <a:bodyPr vert="horz" lIns="0" tIns="0" rIns="0" bIns="0" rtlCol="0" anchor="b">
            <a:noAutofit/>
          </a:bodyPr>
          <a:lstStyle>
            <a:lvl1pPr>
              <a:lnSpc>
                <a:spcPct val="90000"/>
              </a:lnSpc>
              <a:spcBef>
                <a:spcPct val="0"/>
              </a:spcBef>
              <a:buNone/>
              <a:defRPr sz="6000" spc="-50" baseline="0">
                <a:solidFill>
                  <a:schemeClr val="bg1"/>
                </a:solidFill>
                <a:latin typeface="+mj-lt"/>
                <a:ea typeface="+mj-ea"/>
                <a:cs typeface="+mj-cs"/>
              </a:defRPr>
            </a:lvl1pPr>
          </a:lstStyle>
          <a:p>
            <a:pPr lvl="0"/>
            <a:r>
              <a:rPr lang="en-GB" dirty="0">
                <a:solidFill>
                  <a:srgbClr val="0E9390"/>
                </a:solidFill>
              </a:rPr>
              <a:t>Any questions?</a:t>
            </a:r>
          </a:p>
        </p:txBody>
      </p:sp>
      <p:sp>
        <p:nvSpPr>
          <p:cNvPr id="6" name="TextBox 5" hidden="1"/>
          <p:cNvSpPr txBox="1"/>
          <p:nvPr userDrawn="1">
            <p:custDataLst>
              <p:tags r:id="rId1"/>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spTree>
    <p:extLst>
      <p:ext uri="{BB962C8B-B14F-4D97-AF65-F5344CB8AC3E}">
        <p14:creationId xmlns:p14="http://schemas.microsoft.com/office/powerpoint/2010/main" val="298053202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Any Questions Tan Burgundy Text">
    <p:bg>
      <p:bgPr>
        <a:solidFill>
          <a:srgbClr val="EAE8E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07CF1A6-9E1D-4D11-832E-C9FF9D21F7D2}"/>
              </a:ext>
            </a:extLst>
          </p:cNvPr>
          <p:cNvCxnSpPr>
            <a:cxnSpLocks/>
          </p:cNvCxnSpPr>
          <p:nvPr userDrawn="1"/>
        </p:nvCxnSpPr>
        <p:spPr>
          <a:xfrm>
            <a:off x="1844675" y="3025458"/>
            <a:ext cx="8501063"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5610AFD-157F-4127-91CA-7772766547D1}"/>
              </a:ext>
            </a:extLst>
          </p:cNvPr>
          <p:cNvSpPr txBox="1"/>
          <p:nvPr userDrawn="1"/>
        </p:nvSpPr>
        <p:spPr>
          <a:xfrm>
            <a:off x="1844675" y="1788298"/>
            <a:ext cx="5241925" cy="923330"/>
          </a:xfrm>
          <a:prstGeom prst="rect">
            <a:avLst/>
          </a:prstGeom>
        </p:spPr>
        <p:txBody>
          <a:bodyPr vert="horz" lIns="0" tIns="0" rIns="0" bIns="0" rtlCol="0" anchor="b">
            <a:noAutofit/>
          </a:bodyPr>
          <a:lstStyle>
            <a:lvl1pPr>
              <a:lnSpc>
                <a:spcPct val="90000"/>
              </a:lnSpc>
              <a:spcBef>
                <a:spcPct val="0"/>
              </a:spcBef>
              <a:buNone/>
              <a:defRPr sz="6000" spc="-50" baseline="0">
                <a:solidFill>
                  <a:schemeClr val="bg1"/>
                </a:solidFill>
                <a:latin typeface="+mj-lt"/>
                <a:ea typeface="+mj-ea"/>
                <a:cs typeface="+mj-cs"/>
              </a:defRPr>
            </a:lvl1pPr>
          </a:lstStyle>
          <a:p>
            <a:pPr lvl="0"/>
            <a:r>
              <a:rPr lang="en-GB" dirty="0">
                <a:solidFill>
                  <a:srgbClr val="8A1D41"/>
                </a:solidFill>
              </a:rPr>
              <a:t>Any questions?</a:t>
            </a:r>
          </a:p>
        </p:txBody>
      </p:sp>
      <p:sp>
        <p:nvSpPr>
          <p:cNvPr id="6" name="TextBox 5" hidden="1"/>
          <p:cNvSpPr txBox="1"/>
          <p:nvPr userDrawn="1">
            <p:custDataLst>
              <p:tags r:id="rId1"/>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spTree>
    <p:extLst>
      <p:ext uri="{BB962C8B-B14F-4D97-AF65-F5344CB8AC3E}">
        <p14:creationId xmlns:p14="http://schemas.microsoft.com/office/powerpoint/2010/main" val="236078702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Any Questions White Green Text">
    <p:bg>
      <p:bgPr>
        <a:solidFill>
          <a:srgbClr val="FFFF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07CF1A6-9E1D-4D11-832E-C9FF9D21F7D2}"/>
              </a:ext>
            </a:extLst>
          </p:cNvPr>
          <p:cNvCxnSpPr>
            <a:cxnSpLocks/>
          </p:cNvCxnSpPr>
          <p:nvPr userDrawn="1"/>
        </p:nvCxnSpPr>
        <p:spPr>
          <a:xfrm>
            <a:off x="1844675" y="3025458"/>
            <a:ext cx="8501063"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5610AFD-157F-4127-91CA-7772766547D1}"/>
              </a:ext>
            </a:extLst>
          </p:cNvPr>
          <p:cNvSpPr txBox="1"/>
          <p:nvPr userDrawn="1"/>
        </p:nvSpPr>
        <p:spPr>
          <a:xfrm>
            <a:off x="1844675" y="1788298"/>
            <a:ext cx="5241925" cy="923330"/>
          </a:xfrm>
          <a:prstGeom prst="rect">
            <a:avLst/>
          </a:prstGeom>
        </p:spPr>
        <p:txBody>
          <a:bodyPr vert="horz" lIns="0" tIns="0" rIns="0" bIns="0" rtlCol="0" anchor="b">
            <a:noAutofit/>
          </a:bodyPr>
          <a:lstStyle>
            <a:lvl1pPr>
              <a:lnSpc>
                <a:spcPct val="90000"/>
              </a:lnSpc>
              <a:spcBef>
                <a:spcPct val="0"/>
              </a:spcBef>
              <a:buNone/>
              <a:defRPr sz="6000" spc="-50" baseline="0">
                <a:solidFill>
                  <a:schemeClr val="bg1"/>
                </a:solidFill>
                <a:latin typeface="+mj-lt"/>
                <a:ea typeface="+mj-ea"/>
                <a:cs typeface="+mj-cs"/>
              </a:defRPr>
            </a:lvl1pPr>
          </a:lstStyle>
          <a:p>
            <a:pPr lvl="0"/>
            <a:r>
              <a:rPr lang="en-GB" dirty="0">
                <a:solidFill>
                  <a:srgbClr val="064F50"/>
                </a:solidFill>
              </a:rPr>
              <a:t>Any questions?</a:t>
            </a:r>
          </a:p>
        </p:txBody>
      </p:sp>
      <p:sp>
        <p:nvSpPr>
          <p:cNvPr id="6" name="TextBox 5" hidden="1"/>
          <p:cNvSpPr txBox="1"/>
          <p:nvPr userDrawn="1">
            <p:custDataLst>
              <p:tags r:id="rId1"/>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spTree>
    <p:extLst>
      <p:ext uri="{BB962C8B-B14F-4D97-AF65-F5344CB8AC3E}">
        <p14:creationId xmlns:p14="http://schemas.microsoft.com/office/powerpoint/2010/main" val="396030726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Any Questions White Orange Text">
    <p:bg>
      <p:bgPr>
        <a:solidFill>
          <a:srgbClr val="FFFF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07CF1A6-9E1D-4D11-832E-C9FF9D21F7D2}"/>
              </a:ext>
            </a:extLst>
          </p:cNvPr>
          <p:cNvCxnSpPr>
            <a:cxnSpLocks/>
          </p:cNvCxnSpPr>
          <p:nvPr userDrawn="1"/>
        </p:nvCxnSpPr>
        <p:spPr>
          <a:xfrm>
            <a:off x="1844675" y="3025458"/>
            <a:ext cx="8501063"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5610AFD-157F-4127-91CA-7772766547D1}"/>
              </a:ext>
            </a:extLst>
          </p:cNvPr>
          <p:cNvSpPr txBox="1"/>
          <p:nvPr userDrawn="1"/>
        </p:nvSpPr>
        <p:spPr>
          <a:xfrm>
            <a:off x="1844675" y="1788298"/>
            <a:ext cx="5241925" cy="923330"/>
          </a:xfrm>
          <a:prstGeom prst="rect">
            <a:avLst/>
          </a:prstGeom>
        </p:spPr>
        <p:txBody>
          <a:bodyPr vert="horz" lIns="0" tIns="0" rIns="0" bIns="0" rtlCol="0" anchor="b">
            <a:noAutofit/>
          </a:bodyPr>
          <a:lstStyle>
            <a:lvl1pPr>
              <a:lnSpc>
                <a:spcPct val="90000"/>
              </a:lnSpc>
              <a:spcBef>
                <a:spcPct val="0"/>
              </a:spcBef>
              <a:buNone/>
              <a:defRPr sz="6000" spc="-50" baseline="0">
                <a:solidFill>
                  <a:schemeClr val="bg1"/>
                </a:solidFill>
                <a:latin typeface="+mj-lt"/>
                <a:ea typeface="+mj-ea"/>
                <a:cs typeface="+mj-cs"/>
              </a:defRPr>
            </a:lvl1pPr>
          </a:lstStyle>
          <a:p>
            <a:pPr lvl="0"/>
            <a:r>
              <a:rPr lang="en-GB" dirty="0">
                <a:solidFill>
                  <a:srgbClr val="FFA21C"/>
                </a:solidFill>
              </a:rPr>
              <a:t>Any questions?</a:t>
            </a:r>
          </a:p>
        </p:txBody>
      </p:sp>
      <p:sp>
        <p:nvSpPr>
          <p:cNvPr id="6" name="TextBox 5" hidden="1"/>
          <p:cNvSpPr txBox="1"/>
          <p:nvPr userDrawn="1">
            <p:custDataLst>
              <p:tags r:id="rId1"/>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spTree>
    <p:extLst>
      <p:ext uri="{BB962C8B-B14F-4D97-AF65-F5344CB8AC3E}">
        <p14:creationId xmlns:p14="http://schemas.microsoft.com/office/powerpoint/2010/main" val="167918869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Any Questions White Teal Text">
    <p:bg>
      <p:bgPr>
        <a:solidFill>
          <a:srgbClr val="FFFF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07CF1A6-9E1D-4D11-832E-C9FF9D21F7D2}"/>
              </a:ext>
            </a:extLst>
          </p:cNvPr>
          <p:cNvCxnSpPr>
            <a:cxnSpLocks/>
          </p:cNvCxnSpPr>
          <p:nvPr userDrawn="1"/>
        </p:nvCxnSpPr>
        <p:spPr>
          <a:xfrm>
            <a:off x="1844675" y="3025458"/>
            <a:ext cx="8501063"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5610AFD-157F-4127-91CA-7772766547D1}"/>
              </a:ext>
            </a:extLst>
          </p:cNvPr>
          <p:cNvSpPr txBox="1"/>
          <p:nvPr userDrawn="1"/>
        </p:nvSpPr>
        <p:spPr>
          <a:xfrm>
            <a:off x="1844675" y="1788298"/>
            <a:ext cx="5241925" cy="923330"/>
          </a:xfrm>
          <a:prstGeom prst="rect">
            <a:avLst/>
          </a:prstGeom>
        </p:spPr>
        <p:txBody>
          <a:bodyPr vert="horz" lIns="0" tIns="0" rIns="0" bIns="0" rtlCol="0" anchor="b">
            <a:noAutofit/>
          </a:bodyPr>
          <a:lstStyle>
            <a:lvl1pPr>
              <a:lnSpc>
                <a:spcPct val="90000"/>
              </a:lnSpc>
              <a:spcBef>
                <a:spcPct val="0"/>
              </a:spcBef>
              <a:buNone/>
              <a:defRPr sz="6000" spc="-50" baseline="0">
                <a:solidFill>
                  <a:schemeClr val="bg1"/>
                </a:solidFill>
                <a:latin typeface="+mj-lt"/>
                <a:ea typeface="+mj-ea"/>
                <a:cs typeface="+mj-cs"/>
              </a:defRPr>
            </a:lvl1pPr>
          </a:lstStyle>
          <a:p>
            <a:pPr lvl="0"/>
            <a:r>
              <a:rPr lang="en-GB" dirty="0">
                <a:solidFill>
                  <a:srgbClr val="0E9390"/>
                </a:solidFill>
              </a:rPr>
              <a:t>Any questions?</a:t>
            </a:r>
          </a:p>
        </p:txBody>
      </p:sp>
      <p:sp>
        <p:nvSpPr>
          <p:cNvPr id="6" name="TextBox 5" hidden="1"/>
          <p:cNvSpPr txBox="1"/>
          <p:nvPr userDrawn="1">
            <p:custDataLst>
              <p:tags r:id="rId1"/>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spTree>
    <p:extLst>
      <p:ext uri="{BB962C8B-B14F-4D97-AF65-F5344CB8AC3E}">
        <p14:creationId xmlns:p14="http://schemas.microsoft.com/office/powerpoint/2010/main" val="15988530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Any Questions White Burgundy Text">
    <p:bg>
      <p:bgPr>
        <a:solidFill>
          <a:srgbClr val="FFFF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07CF1A6-9E1D-4D11-832E-C9FF9D21F7D2}"/>
              </a:ext>
            </a:extLst>
          </p:cNvPr>
          <p:cNvCxnSpPr>
            <a:cxnSpLocks/>
          </p:cNvCxnSpPr>
          <p:nvPr userDrawn="1"/>
        </p:nvCxnSpPr>
        <p:spPr>
          <a:xfrm>
            <a:off x="1844675" y="3025458"/>
            <a:ext cx="8501063"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5610AFD-157F-4127-91CA-7772766547D1}"/>
              </a:ext>
            </a:extLst>
          </p:cNvPr>
          <p:cNvSpPr txBox="1"/>
          <p:nvPr userDrawn="1"/>
        </p:nvSpPr>
        <p:spPr>
          <a:xfrm>
            <a:off x="1844675" y="1788298"/>
            <a:ext cx="5241925" cy="923330"/>
          </a:xfrm>
          <a:prstGeom prst="rect">
            <a:avLst/>
          </a:prstGeom>
        </p:spPr>
        <p:txBody>
          <a:bodyPr vert="horz" lIns="0" tIns="0" rIns="0" bIns="0" rtlCol="0" anchor="b">
            <a:noAutofit/>
          </a:bodyPr>
          <a:lstStyle>
            <a:lvl1pPr>
              <a:lnSpc>
                <a:spcPct val="90000"/>
              </a:lnSpc>
              <a:spcBef>
                <a:spcPct val="0"/>
              </a:spcBef>
              <a:buNone/>
              <a:defRPr sz="6000" spc="-50" baseline="0">
                <a:solidFill>
                  <a:schemeClr val="bg1"/>
                </a:solidFill>
                <a:latin typeface="+mj-lt"/>
                <a:ea typeface="+mj-ea"/>
                <a:cs typeface="+mj-cs"/>
              </a:defRPr>
            </a:lvl1pPr>
          </a:lstStyle>
          <a:p>
            <a:pPr lvl="0"/>
            <a:r>
              <a:rPr lang="en-GB" dirty="0">
                <a:solidFill>
                  <a:srgbClr val="8A1D41"/>
                </a:solidFill>
              </a:rPr>
              <a:t>Any questions?</a:t>
            </a:r>
          </a:p>
        </p:txBody>
      </p:sp>
      <p:sp>
        <p:nvSpPr>
          <p:cNvPr id="6" name="TextBox 5" hidden="1"/>
          <p:cNvSpPr txBox="1"/>
          <p:nvPr userDrawn="1">
            <p:custDataLst>
              <p:tags r:id="rId1"/>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spTree>
    <p:extLst>
      <p:ext uri="{BB962C8B-B14F-4D97-AF65-F5344CB8AC3E}">
        <p14:creationId xmlns:p14="http://schemas.microsoft.com/office/powerpoint/2010/main" val="267532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lstStyle/>
          <a:p>
            <a:r>
              <a:rPr lang="en-US" dirty="0"/>
              <a:t>Click to edit Master title style</a:t>
            </a:r>
          </a:p>
        </p:txBody>
      </p:sp>
      <p:sp>
        <p:nvSpPr>
          <p:cNvPr id="3" name="Content Placeholder 2"/>
          <p:cNvSpPr>
            <a:spLocks noGrp="1"/>
          </p:cNvSpPr>
          <p:nvPr>
            <p:ph idx="1"/>
          </p:nvPr>
        </p:nvSpPr>
        <p:spPr/>
        <p:txBody>
          <a:bodyPr lIns="0" tIns="0" rIns="0" bIns="0" anchor="t" anchorCtr="0"/>
          <a:lstStyle>
            <a:lvl1pPr marL="0" indent="0">
              <a:buClr>
                <a:schemeClr val="tx2"/>
              </a:buClr>
              <a:buFont typeface="Arial" panose="020B0604020202020204" pitchFamily="34" charset="0"/>
              <a:buNone/>
              <a:defRPr>
                <a:solidFill>
                  <a:schemeClr val="tx2"/>
                </a:solidFill>
              </a:defRPr>
            </a:lvl1pPr>
            <a:lvl2pPr marL="685800" indent="-182880">
              <a:buClr>
                <a:schemeClr val="tx2"/>
              </a:buClr>
              <a:buFont typeface="Arial" panose="020B0604020202020204" pitchFamily="34" charset="0"/>
              <a:buChar char="•"/>
              <a:defRPr>
                <a:solidFill>
                  <a:schemeClr val="tx2"/>
                </a:solidFill>
              </a:defRPr>
            </a:lvl2pPr>
            <a:lvl3pPr marL="1143000" indent="-182880">
              <a:buClr>
                <a:schemeClr val="tx2"/>
              </a:buClr>
              <a:buFont typeface="Arial" panose="020B0604020202020204" pitchFamily="34" charset="0"/>
              <a:buChar char="•"/>
              <a:defRPr>
                <a:solidFill>
                  <a:schemeClr val="tx2"/>
                </a:solidFill>
              </a:defRPr>
            </a:lvl3pPr>
            <a:lvl4pPr marL="1600200" indent="-182880">
              <a:buClr>
                <a:schemeClr val="tx2"/>
              </a:buClr>
              <a:buFont typeface="Arial" panose="020B0604020202020204" pitchFamily="34" charset="0"/>
              <a:buChar char="•"/>
              <a:defRPr>
                <a:solidFill>
                  <a:schemeClr val="tx2"/>
                </a:solidFill>
              </a:defRPr>
            </a:lvl4pPr>
            <a:lvl5pPr marL="2057400" indent="-182880">
              <a:buClr>
                <a:schemeClr val="tx2"/>
              </a:buClr>
              <a:buFont typeface="Arial" panose="020B0604020202020204" pitchFamily="34" charset="0"/>
              <a:buChar cha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D1503B1-F469-4BBC-B819-07F080819AF4}" type="datetime1">
              <a:rPr lang="en-US" smtClean="0"/>
              <a:t>7/15/2022</a:t>
            </a:fld>
            <a:endParaRPr lang="en-US" dirty="0"/>
          </a:p>
        </p:txBody>
      </p:sp>
      <p:sp>
        <p:nvSpPr>
          <p:cNvPr id="5" name="Footer Placeholder 4"/>
          <p:cNvSpPr>
            <a:spLocks noGrp="1"/>
          </p:cNvSpPr>
          <p:nvPr>
            <p:ph type="ftr" sz="quarter" idx="11"/>
          </p:nvPr>
        </p:nvSpPr>
        <p:spPr/>
        <p:txBody>
          <a:bodyPr/>
          <a:lstStyle/>
          <a:p>
            <a:r>
              <a:rPr lang="en-GB" sz="1100" dirty="0">
                <a:solidFill>
                  <a:srgbClr val="333333"/>
                </a:solidFill>
                <a:latin typeface="Verdana"/>
              </a:rPr>
              <a:t>Copyright © CIPFA 2020 protected under UK and international law</a:t>
            </a: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890795497"/>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1AE061-C087-455D-AD30-E43C18B3E368}"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A96D5-4C28-4018-A80C-D73B51A2F1B9}" type="slidenum">
              <a:rPr lang="en-GB" smtClean="0"/>
              <a:t>‹#›</a:t>
            </a:fld>
            <a:endParaRPr lang="en-GB"/>
          </a:p>
        </p:txBody>
      </p:sp>
    </p:spTree>
    <p:extLst>
      <p:ext uri="{BB962C8B-B14F-4D97-AF65-F5344CB8AC3E}">
        <p14:creationId xmlns:p14="http://schemas.microsoft.com/office/powerpoint/2010/main" val="221068153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Green Thank You with Pictures">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AEDA30-BD3A-415E-BB29-B56BCC867652}"/>
              </a:ext>
            </a:extLst>
          </p:cNvPr>
          <p:cNvPicPr>
            <a:picLocks noChangeAspect="1"/>
          </p:cNvPicPr>
          <p:nvPr userDrawn="1"/>
        </p:nvPicPr>
        <p:blipFill>
          <a:blip r:embed="rId9" cstate="hqprint">
            <a:extLst>
              <a:ext uri="{28A0092B-C50C-407E-A947-70E740481C1C}">
                <a14:useLocalDpi xmlns:a14="http://schemas.microsoft.com/office/drawing/2010/main" val="0"/>
              </a:ext>
            </a:extLst>
          </a:blip>
          <a:srcRect/>
          <a:stretch/>
        </p:blipFill>
        <p:spPr>
          <a:xfrm>
            <a:off x="0" y="159"/>
            <a:ext cx="12192000" cy="6857683"/>
          </a:xfrm>
          <a:prstGeom prst="rect">
            <a:avLst/>
          </a:prstGeom>
        </p:spPr>
      </p:pic>
      <p:sp>
        <p:nvSpPr>
          <p:cNvPr id="5" name="Picture Placeholder 4">
            <a:extLst>
              <a:ext uri="{FF2B5EF4-FFF2-40B4-BE49-F238E27FC236}">
                <a16:creationId xmlns:a16="http://schemas.microsoft.com/office/drawing/2014/main" id="{2FA9180A-8E2B-42B1-A792-6847BA28D05B}"/>
              </a:ext>
            </a:extLst>
          </p:cNvPr>
          <p:cNvSpPr>
            <a:spLocks noGrp="1"/>
          </p:cNvSpPr>
          <p:nvPr>
            <p:ph type="pic" sz="quarter" idx="10"/>
            <p:custDataLst>
              <p:tags r:id="rId1"/>
            </p:custDataLst>
          </p:nvPr>
        </p:nvSpPr>
        <p:spPr>
          <a:xfrm>
            <a:off x="1844675" y="3467100"/>
            <a:ext cx="1080000" cy="1440000"/>
          </a:xfrm>
        </p:spPr>
        <p:txBody>
          <a:bodyPr/>
          <a:lstStyle>
            <a:lvl1pPr>
              <a:defRPr>
                <a:solidFill>
                  <a:schemeClr val="bg1"/>
                </a:solidFill>
              </a:defRPr>
            </a:lvl1pPr>
          </a:lstStyle>
          <a:p>
            <a:r>
              <a:rPr lang="en-US"/>
              <a:t>Click icon to add picture</a:t>
            </a:r>
            <a:endParaRPr lang="en-GB" dirty="0"/>
          </a:p>
        </p:txBody>
      </p:sp>
      <p:sp>
        <p:nvSpPr>
          <p:cNvPr id="11" name="Picture Placeholder 4">
            <a:extLst>
              <a:ext uri="{FF2B5EF4-FFF2-40B4-BE49-F238E27FC236}">
                <a16:creationId xmlns:a16="http://schemas.microsoft.com/office/drawing/2014/main" id="{15D559A9-9D82-4617-8532-6343C0F4ACF5}"/>
              </a:ext>
            </a:extLst>
          </p:cNvPr>
          <p:cNvSpPr>
            <a:spLocks noGrp="1"/>
          </p:cNvSpPr>
          <p:nvPr>
            <p:ph type="pic" sz="quarter" idx="11"/>
            <p:custDataLst>
              <p:tags r:id="rId2"/>
            </p:custDataLst>
          </p:nvPr>
        </p:nvSpPr>
        <p:spPr>
          <a:xfrm>
            <a:off x="6200775" y="3467100"/>
            <a:ext cx="1080000" cy="1440000"/>
          </a:xfrm>
        </p:spPr>
        <p:txBody>
          <a:bodyPr/>
          <a:lstStyle>
            <a:lvl1pPr>
              <a:defRPr>
                <a:solidFill>
                  <a:schemeClr val="bg1"/>
                </a:solidFill>
              </a:defRPr>
            </a:lvl1pPr>
          </a:lstStyle>
          <a:p>
            <a:r>
              <a:rPr lang="en-US"/>
              <a:t>Click icon to add picture</a:t>
            </a:r>
            <a:endParaRPr lang="en-GB" dirty="0"/>
          </a:p>
        </p:txBody>
      </p:sp>
      <p:cxnSp>
        <p:nvCxnSpPr>
          <p:cNvPr id="13" name="Straight Connector 12">
            <a:extLst>
              <a:ext uri="{FF2B5EF4-FFF2-40B4-BE49-F238E27FC236}">
                <a16:creationId xmlns:a16="http://schemas.microsoft.com/office/drawing/2014/main" id="{A07CF1A6-9E1D-4D11-832E-C9FF9D21F7D2}"/>
              </a:ext>
            </a:extLst>
          </p:cNvPr>
          <p:cNvCxnSpPr>
            <a:cxnSpLocks/>
          </p:cNvCxnSpPr>
          <p:nvPr userDrawn="1"/>
        </p:nvCxnSpPr>
        <p:spPr>
          <a:xfrm>
            <a:off x="1844675" y="3025458"/>
            <a:ext cx="8501063"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5610AFD-157F-4127-91CA-7772766547D1}"/>
              </a:ext>
            </a:extLst>
          </p:cNvPr>
          <p:cNvSpPr txBox="1"/>
          <p:nvPr userDrawn="1"/>
        </p:nvSpPr>
        <p:spPr>
          <a:xfrm>
            <a:off x="1844675" y="1788298"/>
            <a:ext cx="5241925" cy="923330"/>
          </a:xfrm>
          <a:prstGeom prst="rect">
            <a:avLst/>
          </a:prstGeom>
        </p:spPr>
        <p:txBody>
          <a:bodyPr vert="horz" lIns="0" tIns="0" rIns="0" bIns="0" rtlCol="0" anchor="b">
            <a:noAutofit/>
          </a:bodyPr>
          <a:lstStyle>
            <a:lvl1pPr>
              <a:lnSpc>
                <a:spcPct val="90000"/>
              </a:lnSpc>
              <a:spcBef>
                <a:spcPct val="0"/>
              </a:spcBef>
              <a:buNone/>
              <a:defRPr sz="6000" spc="-50" baseline="0">
                <a:solidFill>
                  <a:schemeClr val="bg1"/>
                </a:solidFill>
                <a:latin typeface="+mj-lt"/>
                <a:ea typeface="+mj-ea"/>
                <a:cs typeface="+mj-cs"/>
              </a:defRPr>
            </a:lvl1pPr>
          </a:lstStyle>
          <a:p>
            <a:pPr lvl="0"/>
            <a:r>
              <a:rPr lang="en-GB" dirty="0"/>
              <a:t>Thank you</a:t>
            </a:r>
          </a:p>
        </p:txBody>
      </p:sp>
      <p:sp>
        <p:nvSpPr>
          <p:cNvPr id="14" name="TextBox 13"/>
          <p:cNvSpPr txBox="1"/>
          <p:nvPr userDrawn="1">
            <p:custDataLst>
              <p:tags r:id="rId3"/>
            </p:custDataLst>
          </p:nvPr>
        </p:nvSpPr>
        <p:spPr>
          <a:xfrm>
            <a:off x="1825425" y="5436071"/>
            <a:ext cx="9972000" cy="15559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FFFFFF"/>
                </a:solidFill>
                <a:effectLst/>
                <a:latin typeface="Arial" panose="020B0604020202020204" pitchFamily="34" charset="0"/>
                <a:ea typeface="Calibri" panose="020F0502020204030204" pitchFamily="34" charset="0"/>
              </a:rPr>
              <a:t>Particulars dated [xxxxxxxxx 20xx ]. Photographs and videos dated [xxxxxxxxxx 20xx ].</a:t>
            </a:r>
            <a:endParaRPr lang="en-GB" dirty="0">
              <a:solidFill>
                <a:srgbClr val="FFFFFF"/>
              </a:solidFill>
            </a:endParaRPr>
          </a:p>
        </p:txBody>
      </p:sp>
      <p:sp>
        <p:nvSpPr>
          <p:cNvPr id="17" name="KF_MarketingRegInfo"/>
          <p:cNvSpPr txBox="1"/>
          <p:nvPr userDrawn="1">
            <p:custDataLst>
              <p:tags r:id="rId4"/>
            </p:custDataLst>
          </p:nvPr>
        </p:nvSpPr>
        <p:spPr>
          <a:xfrm>
            <a:off x="1825425" y="5640150"/>
            <a:ext cx="9972000" cy="307777"/>
          </a:xfrm>
          <a:prstGeom prst="rect">
            <a:avLst/>
          </a:prstGeom>
          <a:noFill/>
        </p:spPr>
        <p:txBody>
          <a:bodyPr wrap="square" lIns="0" tIns="0" rIns="0" bIns="0" rtlCol="0" anchor="b" anchorCtr="0">
            <a:noAutofit/>
          </a:bodyPr>
          <a:lstStyle/>
          <a:p>
            <a:r>
              <a:rPr lang="en-GB" sz="700" kern="1200" dirty="0">
                <a:solidFill>
                  <a:srgbClr val="FFFFFF"/>
                </a:solidFill>
                <a:effectLst/>
                <a:latin typeface="+mn-lt"/>
                <a:ea typeface="+mn-ea"/>
                <a:cs typeface="+mn-cs"/>
              </a:rPr>
              <a:t>Knight Frank is the trading name of Knight Frank LLP. Knight Frank LLP is a limited liability partnership registered in England and Wales with registered number OC305934. Our registered office is at 55 Baker Street, London W1U 8AN where you may look at a list of members' names. If we use the term ‘partner’ when referring to one of our representatives, that person will either be a member, employee, worker or consultant of Knight Frank LLP and not a partner in a partnership.</a:t>
            </a:r>
            <a:endParaRPr lang="en-GB" sz="700" dirty="0">
              <a:solidFill>
                <a:srgbClr val="FFFFFF"/>
              </a:solidFill>
            </a:endParaRPr>
          </a:p>
        </p:txBody>
      </p:sp>
      <p:sp>
        <p:nvSpPr>
          <p:cNvPr id="20" name="Text Placeholder 3"/>
          <p:cNvSpPr>
            <a:spLocks noGrp="1"/>
          </p:cNvSpPr>
          <p:nvPr>
            <p:ph type="body" sz="quarter" idx="13"/>
            <p:custDataLst>
              <p:tags r:id="rId5"/>
            </p:custDataLst>
          </p:nvPr>
        </p:nvSpPr>
        <p:spPr>
          <a:xfrm>
            <a:off x="3221087" y="3467100"/>
            <a:ext cx="2771775" cy="1440000"/>
          </a:xfrm>
        </p:spPr>
        <p:txBody>
          <a:bodyPr anchor="t"/>
          <a:lstStyle>
            <a:lvl1pPr>
              <a:defRPr sz="1100" b="1">
                <a:solidFill>
                  <a:srgbClr val="FFFFFF"/>
                </a:solidFill>
              </a:defRPr>
            </a:lvl1pPr>
            <a:lvl2pPr marL="0" indent="0">
              <a:buNone/>
              <a:defRPr sz="1100">
                <a:solidFill>
                  <a:srgbClr val="FFFFFF"/>
                </a:solidFill>
              </a:defRPr>
            </a:lvl2pPr>
            <a:lvl3pPr marL="0" indent="0">
              <a:spcAft>
                <a:spcPts val="800"/>
              </a:spcAft>
              <a:buNone/>
              <a:defRPr sz="1100">
                <a:solidFill>
                  <a:srgbClr val="FFFFFF"/>
                </a:solidFill>
              </a:defRPr>
            </a:lvl3pPr>
            <a:lvl4pPr marL="0" indent="0">
              <a:spcAft>
                <a:spcPts val="300"/>
              </a:spcAft>
              <a:buNone/>
              <a:defRPr>
                <a:solidFill>
                  <a:srgbClr val="FFFFFF"/>
                </a:solidFill>
              </a:defRPr>
            </a:lvl4pPr>
            <a:lvl5pPr marL="0" indent="0">
              <a:spcAft>
                <a:spcPts val="300"/>
              </a:spcAft>
              <a:buNone/>
              <a:defRPr sz="11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Box 15" hidden="1"/>
          <p:cNvSpPr txBox="1"/>
          <p:nvPr userDrawn="1">
            <p:custDataLst>
              <p:tags r:id="rId6"/>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sp>
        <p:nvSpPr>
          <p:cNvPr id="3" name="Text Placeholder 2"/>
          <p:cNvSpPr>
            <a:spLocks noGrp="1"/>
          </p:cNvSpPr>
          <p:nvPr>
            <p:ph type="body" sz="quarter" idx="14"/>
          </p:nvPr>
        </p:nvSpPr>
        <p:spPr>
          <a:xfrm>
            <a:off x="7546975" y="3467100"/>
            <a:ext cx="2772000" cy="1439863"/>
          </a:xfrm>
        </p:spPr>
        <p:txBody>
          <a:bodyPr/>
          <a:lstStyle>
            <a:lvl1pPr>
              <a:defRPr sz="1100" b="1">
                <a:solidFill>
                  <a:srgbClr val="FFFFFF"/>
                </a:solidFill>
              </a:defRPr>
            </a:lvl1pPr>
            <a:lvl2pPr marL="0" indent="0">
              <a:buNone/>
              <a:defRPr sz="1100">
                <a:solidFill>
                  <a:srgbClr val="FFFFFF"/>
                </a:solidFill>
              </a:defRPr>
            </a:lvl2pPr>
            <a:lvl3pPr marL="0" indent="0">
              <a:buNone/>
              <a:defRPr sz="1100">
                <a:solidFill>
                  <a:srgbClr val="FFFFFF"/>
                </a:solidFill>
              </a:defRPr>
            </a:lvl3pPr>
            <a:lvl4pPr marL="0" indent="0">
              <a:buNone/>
              <a:defRPr>
                <a:solidFill>
                  <a:srgbClr val="FFFFFF"/>
                </a:solidFill>
              </a:defRPr>
            </a:lvl4pPr>
            <a:lvl5pPr marL="0" indent="0">
              <a:buNone/>
              <a:defRPr sz="11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8" name="Picture 17" descr="Logo&#10;&#10;Description automatically generated">
            <a:extLst>
              <a:ext uri="{FF2B5EF4-FFF2-40B4-BE49-F238E27FC236}">
                <a16:creationId xmlns:a16="http://schemas.microsoft.com/office/drawing/2014/main" id="{ED8CEAA8-5306-4635-8F7E-1A7CBA5E49F5}"/>
              </a:ext>
            </a:extLst>
          </p:cNvPr>
          <p:cNvPicPr>
            <a:picLocks noChangeAspect="1"/>
          </p:cNvPicPr>
          <p:nvPr userDrawn="1">
            <p:custDataLst>
              <p:tags r:id="rId7"/>
            </p:custDataLst>
          </p:nvPr>
        </p:nvPicPr>
        <p:blipFill>
          <a:blip r:embed="rId10"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pic>
        <p:nvPicPr>
          <p:cNvPr id="2" name="KFStrapline_White"/>
          <p:cNvPicPr>
            <a:picLocks noChangeAspect="1"/>
          </p:cNvPicPr>
          <p:nvPr userDrawn="1"/>
        </p:nvPicPr>
        <p:blipFill>
          <a:blip r:embed="rId11"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24773327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Green Thank You">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AEDA30-BD3A-415E-BB29-B56BCC867652}"/>
              </a:ext>
            </a:extLst>
          </p:cNvPr>
          <p:cNvPicPr>
            <a:picLocks noChangeAspect="1"/>
          </p:cNvPicPr>
          <p:nvPr userDrawn="1"/>
        </p:nvPicPr>
        <p:blipFill>
          <a:blip r:embed="rId8" cstate="hqprint">
            <a:extLst>
              <a:ext uri="{28A0092B-C50C-407E-A947-70E740481C1C}">
                <a14:useLocalDpi xmlns:a14="http://schemas.microsoft.com/office/drawing/2010/main" val="0"/>
              </a:ext>
            </a:extLst>
          </a:blip>
          <a:srcRect/>
          <a:stretch/>
        </p:blipFill>
        <p:spPr>
          <a:xfrm>
            <a:off x="0" y="159"/>
            <a:ext cx="12192000" cy="6857683"/>
          </a:xfrm>
          <a:prstGeom prst="rect">
            <a:avLst/>
          </a:prstGeom>
        </p:spPr>
      </p:pic>
      <p:cxnSp>
        <p:nvCxnSpPr>
          <p:cNvPr id="13" name="Straight Connector 12">
            <a:extLst>
              <a:ext uri="{FF2B5EF4-FFF2-40B4-BE49-F238E27FC236}">
                <a16:creationId xmlns:a16="http://schemas.microsoft.com/office/drawing/2014/main" id="{A07CF1A6-9E1D-4D11-832E-C9FF9D21F7D2}"/>
              </a:ext>
            </a:extLst>
          </p:cNvPr>
          <p:cNvCxnSpPr>
            <a:cxnSpLocks/>
          </p:cNvCxnSpPr>
          <p:nvPr userDrawn="1"/>
        </p:nvCxnSpPr>
        <p:spPr>
          <a:xfrm>
            <a:off x="1844675" y="3025458"/>
            <a:ext cx="8501063"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5610AFD-157F-4127-91CA-7772766547D1}"/>
              </a:ext>
            </a:extLst>
          </p:cNvPr>
          <p:cNvSpPr txBox="1"/>
          <p:nvPr userDrawn="1"/>
        </p:nvSpPr>
        <p:spPr>
          <a:xfrm>
            <a:off x="1844675" y="1788298"/>
            <a:ext cx="5241925" cy="923330"/>
          </a:xfrm>
          <a:prstGeom prst="rect">
            <a:avLst/>
          </a:prstGeom>
        </p:spPr>
        <p:txBody>
          <a:bodyPr vert="horz" lIns="0" tIns="0" rIns="0" bIns="0" rtlCol="0" anchor="b">
            <a:noAutofit/>
          </a:bodyPr>
          <a:lstStyle>
            <a:lvl1pPr>
              <a:lnSpc>
                <a:spcPct val="90000"/>
              </a:lnSpc>
              <a:spcBef>
                <a:spcPct val="0"/>
              </a:spcBef>
              <a:buNone/>
              <a:defRPr sz="6000" spc="-50" baseline="0">
                <a:solidFill>
                  <a:schemeClr val="bg1"/>
                </a:solidFill>
                <a:latin typeface="+mj-lt"/>
                <a:ea typeface="+mj-ea"/>
                <a:cs typeface="+mj-cs"/>
              </a:defRPr>
            </a:lvl1pPr>
          </a:lstStyle>
          <a:p>
            <a:pPr lvl="0"/>
            <a:r>
              <a:rPr lang="en-GB" dirty="0"/>
              <a:t>Thank you</a:t>
            </a:r>
          </a:p>
        </p:txBody>
      </p:sp>
      <p:sp>
        <p:nvSpPr>
          <p:cNvPr id="14" name="Text Placeholder 3"/>
          <p:cNvSpPr>
            <a:spLocks noGrp="1"/>
          </p:cNvSpPr>
          <p:nvPr>
            <p:ph type="body" sz="quarter" idx="13"/>
            <p:custDataLst>
              <p:tags r:id="rId1"/>
            </p:custDataLst>
          </p:nvPr>
        </p:nvSpPr>
        <p:spPr>
          <a:xfrm>
            <a:off x="1844674" y="3676851"/>
            <a:ext cx="3600000" cy="1255512"/>
          </a:xfrm>
        </p:spPr>
        <p:txBody>
          <a:bodyPr/>
          <a:lstStyle>
            <a:lvl1pPr>
              <a:defRPr sz="1100" b="1">
                <a:solidFill>
                  <a:srgbClr val="FFFFFF"/>
                </a:solidFill>
              </a:defRPr>
            </a:lvl1pPr>
            <a:lvl2pPr marL="0" indent="0">
              <a:buNone/>
              <a:defRPr sz="1100">
                <a:solidFill>
                  <a:srgbClr val="FFFFFF"/>
                </a:solidFill>
              </a:defRPr>
            </a:lvl2pPr>
            <a:lvl3pPr marL="0" indent="0">
              <a:spcAft>
                <a:spcPts val="800"/>
              </a:spcAft>
              <a:buNone/>
              <a:defRPr sz="1100">
                <a:solidFill>
                  <a:srgbClr val="FFFFFF"/>
                </a:solidFill>
              </a:defRPr>
            </a:lvl3pPr>
            <a:lvl4pPr marL="0" indent="0">
              <a:spcAft>
                <a:spcPts val="300"/>
              </a:spcAft>
              <a:buNone/>
              <a:defRPr>
                <a:solidFill>
                  <a:srgbClr val="FFFFFF"/>
                </a:solidFill>
              </a:defRPr>
            </a:lvl4pPr>
            <a:lvl5pPr marL="0" indent="0">
              <a:spcAft>
                <a:spcPts val="300"/>
              </a:spcAft>
              <a:buNone/>
              <a:defRPr sz="11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3"/>
          <p:cNvSpPr>
            <a:spLocks noGrp="1"/>
          </p:cNvSpPr>
          <p:nvPr>
            <p:ph type="body" sz="quarter" idx="14"/>
            <p:custDataLst>
              <p:tags r:id="rId2"/>
            </p:custDataLst>
          </p:nvPr>
        </p:nvSpPr>
        <p:spPr>
          <a:xfrm>
            <a:off x="6309192" y="3676851"/>
            <a:ext cx="3600000" cy="1255512"/>
          </a:xfrm>
        </p:spPr>
        <p:txBody>
          <a:bodyPr/>
          <a:lstStyle>
            <a:lvl1pPr>
              <a:defRPr sz="1100" b="1">
                <a:solidFill>
                  <a:srgbClr val="FFFFFF"/>
                </a:solidFill>
              </a:defRPr>
            </a:lvl1pPr>
            <a:lvl2pPr marL="0" indent="0">
              <a:buNone/>
              <a:defRPr sz="1100">
                <a:solidFill>
                  <a:srgbClr val="FFFFFF"/>
                </a:solidFill>
              </a:defRPr>
            </a:lvl2pPr>
            <a:lvl3pPr marL="0" indent="0">
              <a:spcAft>
                <a:spcPts val="800"/>
              </a:spcAft>
              <a:buNone/>
              <a:defRPr sz="1100">
                <a:solidFill>
                  <a:srgbClr val="FFFFFF"/>
                </a:solidFill>
              </a:defRPr>
            </a:lvl3pPr>
            <a:lvl4pPr marL="0" indent="0">
              <a:spcAft>
                <a:spcPts val="300"/>
              </a:spcAft>
              <a:buNone/>
              <a:defRPr>
                <a:solidFill>
                  <a:srgbClr val="FFFFFF"/>
                </a:solidFill>
              </a:defRPr>
            </a:lvl4pPr>
            <a:lvl5pPr marL="0" indent="0">
              <a:spcAft>
                <a:spcPts val="300"/>
              </a:spcAft>
              <a:buNone/>
              <a:defRPr sz="11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Box 15" hidden="1"/>
          <p:cNvSpPr txBox="1"/>
          <p:nvPr userDrawn="1">
            <p:custDataLst>
              <p:tags r:id="rId3"/>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17" name="Picture 16" descr="Logo&#10;&#10;Description automatically generated">
            <a:extLst>
              <a:ext uri="{FF2B5EF4-FFF2-40B4-BE49-F238E27FC236}">
                <a16:creationId xmlns:a16="http://schemas.microsoft.com/office/drawing/2014/main" id="{ED8CEAA8-5306-4635-8F7E-1A7CBA5E49F5}"/>
              </a:ext>
            </a:extLst>
          </p:cNvPr>
          <p:cNvPicPr>
            <a:picLocks noChangeAspect="1"/>
          </p:cNvPicPr>
          <p:nvPr userDrawn="1">
            <p:custDataLst>
              <p:tags r:id="rId4"/>
            </p:custDataLst>
          </p:nvPr>
        </p:nvPicPr>
        <p:blipFill>
          <a:blip r:embed="rId9"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22" name="TextBox 21"/>
          <p:cNvSpPr txBox="1"/>
          <p:nvPr userDrawn="1">
            <p:custDataLst>
              <p:tags r:id="rId5"/>
            </p:custDataLst>
          </p:nvPr>
        </p:nvSpPr>
        <p:spPr>
          <a:xfrm>
            <a:off x="1825425" y="5436071"/>
            <a:ext cx="9972000" cy="15559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FFFFFF"/>
                </a:solidFill>
                <a:effectLst/>
                <a:latin typeface="Arial" panose="020B0604020202020204" pitchFamily="34" charset="0"/>
                <a:ea typeface="Calibri" panose="020F0502020204030204" pitchFamily="34" charset="0"/>
              </a:rPr>
              <a:t>Particulars dated [xxxxxxxxx 20xx ]. Photographs and videos dated [xxxxxxxxxx 20xx ].</a:t>
            </a:r>
            <a:endParaRPr lang="en-GB" dirty="0">
              <a:solidFill>
                <a:srgbClr val="FFFFFF"/>
              </a:solidFill>
            </a:endParaRPr>
          </a:p>
        </p:txBody>
      </p:sp>
      <p:sp>
        <p:nvSpPr>
          <p:cNvPr id="23" name="KF_MarketingRegInfo"/>
          <p:cNvSpPr txBox="1"/>
          <p:nvPr userDrawn="1">
            <p:custDataLst>
              <p:tags r:id="rId6"/>
            </p:custDataLst>
          </p:nvPr>
        </p:nvSpPr>
        <p:spPr>
          <a:xfrm>
            <a:off x="1825425" y="5640150"/>
            <a:ext cx="9972000" cy="307777"/>
          </a:xfrm>
          <a:prstGeom prst="rect">
            <a:avLst/>
          </a:prstGeom>
          <a:noFill/>
        </p:spPr>
        <p:txBody>
          <a:bodyPr wrap="square" lIns="0" tIns="0" rIns="0" bIns="0" rtlCol="0" anchor="b" anchorCtr="0">
            <a:noAutofit/>
          </a:bodyPr>
          <a:lstStyle/>
          <a:p>
            <a:r>
              <a:rPr lang="en-GB" sz="700" kern="1200" dirty="0">
                <a:solidFill>
                  <a:srgbClr val="FFFFFF"/>
                </a:solidFill>
                <a:effectLst/>
                <a:latin typeface="+mn-lt"/>
                <a:ea typeface="+mn-ea"/>
                <a:cs typeface="+mn-cs"/>
              </a:rPr>
              <a:t>Knight Frank is the trading name of Knight Frank LLP. Knight Frank LLP is a limited liability partnership registered in England and Wales with registered number OC305934. Our registered office is at 55 Baker Street, London W1U 8AN where you may look at a list of members' names. If we use the term ‘partner’ when referring to one of our representatives, that person will either be a member, employee, worker or consultant of Knight Frank LLP and not a partner in a partnership.</a:t>
            </a:r>
            <a:endParaRPr lang="en-GB" sz="700" dirty="0">
              <a:solidFill>
                <a:srgbClr val="FFFFFF"/>
              </a:solidFill>
            </a:endParaRPr>
          </a:p>
        </p:txBody>
      </p:sp>
      <p:pic>
        <p:nvPicPr>
          <p:cNvPr id="3" name="KFStrapline_White"/>
          <p:cNvPicPr>
            <a:picLocks noChangeAspect="1"/>
          </p:cNvPicPr>
          <p:nvPr userDrawn="1"/>
        </p:nvPicPr>
        <p:blipFill>
          <a:blip r:embed="rId10"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339866576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Tan Thank You with Pictures">
    <p:bg>
      <p:bgPr>
        <a:solidFill>
          <a:schemeClr val="tx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EFC4A55-03C3-4888-B606-6E42EC333C93}"/>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1429"/>
            <a:ext cx="12192000" cy="6855143"/>
          </a:xfrm>
          <a:prstGeom prst="rect">
            <a:avLst/>
          </a:prstGeom>
        </p:spPr>
      </p:pic>
      <p:sp>
        <p:nvSpPr>
          <p:cNvPr id="5" name="Picture Placeholder 4">
            <a:extLst>
              <a:ext uri="{FF2B5EF4-FFF2-40B4-BE49-F238E27FC236}">
                <a16:creationId xmlns:a16="http://schemas.microsoft.com/office/drawing/2014/main" id="{2FA9180A-8E2B-42B1-A792-6847BA28D05B}"/>
              </a:ext>
            </a:extLst>
          </p:cNvPr>
          <p:cNvSpPr>
            <a:spLocks noGrp="1"/>
          </p:cNvSpPr>
          <p:nvPr>
            <p:ph type="pic" sz="quarter" idx="10"/>
            <p:custDataLst>
              <p:tags r:id="rId1"/>
            </p:custDataLst>
          </p:nvPr>
        </p:nvSpPr>
        <p:spPr>
          <a:xfrm>
            <a:off x="1844675" y="3467100"/>
            <a:ext cx="1080000" cy="1440000"/>
          </a:xfrm>
        </p:spPr>
        <p:txBody>
          <a:bodyPr/>
          <a:lstStyle>
            <a:lvl1pPr>
              <a:defRPr>
                <a:solidFill>
                  <a:schemeClr val="tx1"/>
                </a:solidFill>
              </a:defRPr>
            </a:lvl1pPr>
          </a:lstStyle>
          <a:p>
            <a:r>
              <a:rPr lang="en-US"/>
              <a:t>Click icon to add picture</a:t>
            </a:r>
            <a:endParaRPr lang="en-GB" dirty="0"/>
          </a:p>
        </p:txBody>
      </p:sp>
      <p:sp>
        <p:nvSpPr>
          <p:cNvPr id="11" name="Picture Placeholder 4">
            <a:extLst>
              <a:ext uri="{FF2B5EF4-FFF2-40B4-BE49-F238E27FC236}">
                <a16:creationId xmlns:a16="http://schemas.microsoft.com/office/drawing/2014/main" id="{15D559A9-9D82-4617-8532-6343C0F4ACF5}"/>
              </a:ext>
            </a:extLst>
          </p:cNvPr>
          <p:cNvSpPr>
            <a:spLocks noGrp="1"/>
          </p:cNvSpPr>
          <p:nvPr>
            <p:ph type="pic" sz="quarter" idx="11"/>
            <p:custDataLst>
              <p:tags r:id="rId2"/>
            </p:custDataLst>
          </p:nvPr>
        </p:nvSpPr>
        <p:spPr>
          <a:xfrm>
            <a:off x="6200775" y="3467100"/>
            <a:ext cx="1080000" cy="1440000"/>
          </a:xfrm>
        </p:spPr>
        <p:txBody>
          <a:bodyPr/>
          <a:lstStyle>
            <a:lvl1pPr>
              <a:defRPr>
                <a:solidFill>
                  <a:schemeClr val="tx1"/>
                </a:solidFill>
              </a:defRPr>
            </a:lvl1pPr>
          </a:lstStyle>
          <a:p>
            <a:r>
              <a:rPr lang="en-US"/>
              <a:t>Click icon to add picture</a:t>
            </a:r>
            <a:endParaRPr lang="en-GB" dirty="0"/>
          </a:p>
        </p:txBody>
      </p:sp>
      <p:cxnSp>
        <p:nvCxnSpPr>
          <p:cNvPr id="13" name="Straight Connector 12">
            <a:extLst>
              <a:ext uri="{FF2B5EF4-FFF2-40B4-BE49-F238E27FC236}">
                <a16:creationId xmlns:a16="http://schemas.microsoft.com/office/drawing/2014/main" id="{A07CF1A6-9E1D-4D11-832E-C9FF9D21F7D2}"/>
              </a:ext>
            </a:extLst>
          </p:cNvPr>
          <p:cNvCxnSpPr>
            <a:cxnSpLocks/>
          </p:cNvCxnSpPr>
          <p:nvPr userDrawn="1"/>
        </p:nvCxnSpPr>
        <p:spPr>
          <a:xfrm>
            <a:off x="1844675" y="3025458"/>
            <a:ext cx="8501063"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5610AFD-157F-4127-91CA-7772766547D1}"/>
              </a:ext>
            </a:extLst>
          </p:cNvPr>
          <p:cNvSpPr txBox="1"/>
          <p:nvPr userDrawn="1"/>
        </p:nvSpPr>
        <p:spPr>
          <a:xfrm>
            <a:off x="1844675" y="1788298"/>
            <a:ext cx="5241925" cy="923330"/>
          </a:xfrm>
          <a:prstGeom prst="rect">
            <a:avLst/>
          </a:prstGeom>
        </p:spPr>
        <p:txBody>
          <a:bodyPr vert="horz" lIns="0" tIns="0" rIns="0" bIns="0" rtlCol="0" anchor="b">
            <a:noAutofit/>
          </a:bodyPr>
          <a:lstStyle>
            <a:lvl1pPr>
              <a:lnSpc>
                <a:spcPct val="90000"/>
              </a:lnSpc>
              <a:spcBef>
                <a:spcPct val="0"/>
              </a:spcBef>
              <a:buNone/>
              <a:defRPr sz="6000" spc="-50" baseline="0">
                <a:solidFill>
                  <a:schemeClr val="bg1"/>
                </a:solidFill>
                <a:latin typeface="+mj-lt"/>
                <a:ea typeface="+mj-ea"/>
                <a:cs typeface="+mj-cs"/>
              </a:defRPr>
            </a:lvl1pPr>
          </a:lstStyle>
          <a:p>
            <a:pPr lvl="0"/>
            <a:r>
              <a:rPr lang="en-GB" dirty="0">
                <a:solidFill>
                  <a:schemeClr val="tx1"/>
                </a:solidFill>
              </a:rPr>
              <a:t>Thank you</a:t>
            </a:r>
          </a:p>
        </p:txBody>
      </p:sp>
      <p:sp>
        <p:nvSpPr>
          <p:cNvPr id="23" name="Text Placeholder 3"/>
          <p:cNvSpPr>
            <a:spLocks noGrp="1"/>
          </p:cNvSpPr>
          <p:nvPr>
            <p:ph type="body" sz="quarter" idx="13"/>
            <p:custDataLst>
              <p:tags r:id="rId3"/>
            </p:custDataLst>
          </p:nvPr>
        </p:nvSpPr>
        <p:spPr>
          <a:xfrm>
            <a:off x="3221087" y="3467100"/>
            <a:ext cx="2771775" cy="1440000"/>
          </a:xfrm>
        </p:spPr>
        <p:txBody>
          <a:bodyPr anchor="t"/>
          <a:lstStyle>
            <a:lvl1pPr>
              <a:defRPr sz="1100" b="1">
                <a:solidFill>
                  <a:srgbClr val="000000"/>
                </a:solidFill>
              </a:defRPr>
            </a:lvl1pPr>
            <a:lvl2pPr marL="0" indent="0">
              <a:buNone/>
              <a:defRPr sz="1100">
                <a:solidFill>
                  <a:srgbClr val="000000"/>
                </a:solidFill>
              </a:defRPr>
            </a:lvl2pPr>
            <a:lvl3pPr marL="0" indent="0">
              <a:spcAft>
                <a:spcPts val="800"/>
              </a:spcAft>
              <a:buNone/>
              <a:defRPr sz="1100">
                <a:solidFill>
                  <a:srgbClr val="000000"/>
                </a:solidFill>
              </a:defRPr>
            </a:lvl3pPr>
            <a:lvl4pPr marL="0" indent="0">
              <a:spcAft>
                <a:spcPts val="300"/>
              </a:spcAft>
              <a:buNone/>
              <a:defRPr>
                <a:solidFill>
                  <a:srgbClr val="000000"/>
                </a:solidFill>
              </a:defRPr>
            </a:lvl4pPr>
            <a:lvl5pPr marL="0" indent="0">
              <a:spcAft>
                <a:spcPts val="300"/>
              </a:spcAft>
              <a:buNone/>
              <a:defRPr sz="11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3"/>
          <p:cNvSpPr>
            <a:spLocks noGrp="1"/>
          </p:cNvSpPr>
          <p:nvPr>
            <p:ph type="body" sz="quarter" idx="14"/>
            <p:custDataLst>
              <p:tags r:id="rId4"/>
            </p:custDataLst>
          </p:nvPr>
        </p:nvSpPr>
        <p:spPr>
          <a:xfrm>
            <a:off x="7573963" y="3467100"/>
            <a:ext cx="2771775" cy="1440000"/>
          </a:xfrm>
        </p:spPr>
        <p:txBody>
          <a:bodyPr anchor="t"/>
          <a:lstStyle>
            <a:lvl1pPr>
              <a:defRPr sz="1100" b="1">
                <a:solidFill>
                  <a:srgbClr val="000000"/>
                </a:solidFill>
              </a:defRPr>
            </a:lvl1pPr>
            <a:lvl2pPr marL="0" indent="0">
              <a:buNone/>
              <a:defRPr sz="1100">
                <a:solidFill>
                  <a:srgbClr val="000000"/>
                </a:solidFill>
              </a:defRPr>
            </a:lvl2pPr>
            <a:lvl3pPr marL="0" indent="0">
              <a:spcAft>
                <a:spcPts val="800"/>
              </a:spcAft>
              <a:buNone/>
              <a:defRPr sz="1100">
                <a:solidFill>
                  <a:srgbClr val="000000"/>
                </a:solidFill>
              </a:defRPr>
            </a:lvl3pPr>
            <a:lvl4pPr marL="0" indent="0">
              <a:spcAft>
                <a:spcPts val="300"/>
              </a:spcAft>
              <a:buNone/>
              <a:defRPr>
                <a:solidFill>
                  <a:srgbClr val="000000"/>
                </a:solidFill>
              </a:defRPr>
            </a:lvl4pPr>
            <a:lvl5pPr marL="0" indent="0">
              <a:spcAft>
                <a:spcPts val="300"/>
              </a:spcAft>
              <a:buNone/>
              <a:defRPr sz="11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Box 15" hidden="1"/>
          <p:cNvSpPr txBox="1"/>
          <p:nvPr userDrawn="1">
            <p:custDataLst>
              <p:tags r:id="rId5"/>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18" name="Picture 17" descr="Logo&#10;&#10;Description automatically generated">
            <a:extLst>
              <a:ext uri="{FF2B5EF4-FFF2-40B4-BE49-F238E27FC236}">
                <a16:creationId xmlns:a16="http://schemas.microsoft.com/office/drawing/2014/main" id="{ED8CEAA8-5306-4635-8F7E-1A7CBA5E49F5}"/>
              </a:ext>
            </a:extLst>
          </p:cNvPr>
          <p:cNvPicPr>
            <a:picLocks noChangeAspect="1"/>
          </p:cNvPicPr>
          <p:nvPr userDrawn="1">
            <p:custDataLst>
              <p:tags r:id="rId6"/>
            </p:custDataLst>
          </p:nvPr>
        </p:nvPicPr>
        <p:blipFill>
          <a:blip r:embed="rId11"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25" name="TextBox 24"/>
          <p:cNvSpPr txBox="1"/>
          <p:nvPr userDrawn="1">
            <p:custDataLst>
              <p:tags r:id="rId7"/>
            </p:custDataLst>
          </p:nvPr>
        </p:nvSpPr>
        <p:spPr>
          <a:xfrm>
            <a:off x="1825425" y="5436071"/>
            <a:ext cx="9972000" cy="15559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00"/>
                </a:solidFill>
                <a:effectLst/>
                <a:latin typeface="Arial" panose="020B0604020202020204" pitchFamily="34" charset="0"/>
                <a:ea typeface="Calibri" panose="020F0502020204030204" pitchFamily="34" charset="0"/>
              </a:rPr>
              <a:t>Particulars dated [xxxxxxxxx 20xx ]. Photographs and videos dated [xxxxxxxxxx 20xx ].</a:t>
            </a:r>
            <a:endParaRPr lang="en-GB" dirty="0">
              <a:solidFill>
                <a:srgbClr val="000000"/>
              </a:solidFill>
            </a:endParaRPr>
          </a:p>
        </p:txBody>
      </p:sp>
      <p:sp>
        <p:nvSpPr>
          <p:cNvPr id="26" name="KF_MarketingRegInfo"/>
          <p:cNvSpPr txBox="1"/>
          <p:nvPr userDrawn="1">
            <p:custDataLst>
              <p:tags r:id="rId8"/>
            </p:custDataLst>
          </p:nvPr>
        </p:nvSpPr>
        <p:spPr>
          <a:xfrm>
            <a:off x="1825425" y="5640150"/>
            <a:ext cx="9972000" cy="307777"/>
          </a:xfrm>
          <a:prstGeom prst="rect">
            <a:avLst/>
          </a:prstGeom>
          <a:noFill/>
        </p:spPr>
        <p:txBody>
          <a:bodyPr wrap="square" lIns="0" tIns="0" rIns="0" bIns="0" rtlCol="0" anchor="b" anchorCtr="0">
            <a:noAutofit/>
          </a:bodyPr>
          <a:lstStyle/>
          <a:p>
            <a:r>
              <a:rPr lang="en-GB" sz="700" kern="1200" dirty="0">
                <a:solidFill>
                  <a:srgbClr val="000000"/>
                </a:solidFill>
                <a:effectLst/>
                <a:latin typeface="+mn-lt"/>
                <a:ea typeface="+mn-ea"/>
                <a:cs typeface="+mn-cs"/>
              </a:rPr>
              <a:t>Knight Frank is the trading name of Knight Frank LLP. Knight Frank LLP is a limited liability partnership registered in England and Wales with registered number OC305934. Our registered office is at 55 Baker Street, London W1U 8AN where you may look at a list of members' names. If we use the term ‘partner’ when referring to one of our representatives, that person will either be a member, employee, worker or consultant of Knight Frank LLP and not a partner in a partnership.</a:t>
            </a:r>
            <a:endParaRPr lang="en-GB" sz="700" dirty="0">
              <a:solidFill>
                <a:srgbClr val="000000"/>
              </a:solidFill>
            </a:endParaRPr>
          </a:p>
        </p:txBody>
      </p:sp>
      <p:pic>
        <p:nvPicPr>
          <p:cNvPr id="3" name="KFStrapline_Black"/>
          <p:cNvPicPr>
            <a:picLocks noChangeAspect="1"/>
          </p:cNvPicPr>
          <p:nvPr userDrawn="1"/>
        </p:nvPicPr>
        <p:blipFill>
          <a:blip r:embed="rId12"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358629946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Tan Thank You">
    <p:bg>
      <p:bgPr>
        <a:solidFill>
          <a:schemeClr val="tx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EFC4A55-03C3-4888-B606-6E42EC333C93}"/>
              </a:ext>
            </a:extLst>
          </p:cNvPr>
          <p:cNvPicPr>
            <a:picLocks noChangeAspect="1"/>
          </p:cNvPicPr>
          <p:nvPr userDrawn="1"/>
        </p:nvPicPr>
        <p:blipFill>
          <a:blip r:embed="rId8" cstate="hqprint">
            <a:extLst>
              <a:ext uri="{28A0092B-C50C-407E-A947-70E740481C1C}">
                <a14:useLocalDpi xmlns:a14="http://schemas.microsoft.com/office/drawing/2010/main" val="0"/>
              </a:ext>
            </a:extLst>
          </a:blip>
          <a:srcRect/>
          <a:stretch/>
        </p:blipFill>
        <p:spPr>
          <a:xfrm>
            <a:off x="0" y="1429"/>
            <a:ext cx="12192000" cy="6855143"/>
          </a:xfrm>
          <a:prstGeom prst="rect">
            <a:avLst/>
          </a:prstGeom>
        </p:spPr>
      </p:pic>
      <p:cxnSp>
        <p:nvCxnSpPr>
          <p:cNvPr id="13" name="Straight Connector 12">
            <a:extLst>
              <a:ext uri="{FF2B5EF4-FFF2-40B4-BE49-F238E27FC236}">
                <a16:creationId xmlns:a16="http://schemas.microsoft.com/office/drawing/2014/main" id="{A07CF1A6-9E1D-4D11-832E-C9FF9D21F7D2}"/>
              </a:ext>
            </a:extLst>
          </p:cNvPr>
          <p:cNvCxnSpPr>
            <a:cxnSpLocks/>
          </p:cNvCxnSpPr>
          <p:nvPr userDrawn="1"/>
        </p:nvCxnSpPr>
        <p:spPr>
          <a:xfrm>
            <a:off x="1844675" y="3025458"/>
            <a:ext cx="8501063"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5610AFD-157F-4127-91CA-7772766547D1}"/>
              </a:ext>
            </a:extLst>
          </p:cNvPr>
          <p:cNvSpPr txBox="1"/>
          <p:nvPr userDrawn="1"/>
        </p:nvSpPr>
        <p:spPr>
          <a:xfrm>
            <a:off x="1844675" y="1788298"/>
            <a:ext cx="5241925" cy="923330"/>
          </a:xfrm>
          <a:prstGeom prst="rect">
            <a:avLst/>
          </a:prstGeom>
        </p:spPr>
        <p:txBody>
          <a:bodyPr vert="horz" lIns="0" tIns="0" rIns="0" bIns="0" rtlCol="0" anchor="b">
            <a:noAutofit/>
          </a:bodyPr>
          <a:lstStyle>
            <a:lvl1pPr>
              <a:lnSpc>
                <a:spcPct val="90000"/>
              </a:lnSpc>
              <a:spcBef>
                <a:spcPct val="0"/>
              </a:spcBef>
              <a:buNone/>
              <a:defRPr sz="6000" spc="-50" baseline="0">
                <a:solidFill>
                  <a:schemeClr val="bg1"/>
                </a:solidFill>
                <a:latin typeface="+mj-lt"/>
                <a:ea typeface="+mj-ea"/>
                <a:cs typeface="+mj-cs"/>
              </a:defRPr>
            </a:lvl1pPr>
          </a:lstStyle>
          <a:p>
            <a:pPr lvl="0"/>
            <a:r>
              <a:rPr lang="en-GB" dirty="0">
                <a:solidFill>
                  <a:schemeClr val="tx1"/>
                </a:solidFill>
              </a:rPr>
              <a:t>Thank you</a:t>
            </a:r>
          </a:p>
        </p:txBody>
      </p:sp>
      <p:sp>
        <p:nvSpPr>
          <p:cNvPr id="22" name="Text Placeholder 3"/>
          <p:cNvSpPr>
            <a:spLocks noGrp="1"/>
          </p:cNvSpPr>
          <p:nvPr>
            <p:ph type="body" sz="quarter" idx="13"/>
            <p:custDataLst>
              <p:tags r:id="rId1"/>
            </p:custDataLst>
          </p:nvPr>
        </p:nvSpPr>
        <p:spPr>
          <a:xfrm>
            <a:off x="1844674" y="3657600"/>
            <a:ext cx="3600000" cy="1274763"/>
          </a:xfrm>
        </p:spPr>
        <p:txBody>
          <a:bodyPr/>
          <a:lstStyle>
            <a:lvl1pPr>
              <a:defRPr sz="1100" b="1">
                <a:solidFill>
                  <a:srgbClr val="000000"/>
                </a:solidFill>
              </a:defRPr>
            </a:lvl1pPr>
            <a:lvl2pPr marL="0" indent="0">
              <a:buNone/>
              <a:defRPr sz="1100">
                <a:solidFill>
                  <a:srgbClr val="000000"/>
                </a:solidFill>
              </a:defRPr>
            </a:lvl2pPr>
            <a:lvl3pPr marL="0" indent="0">
              <a:spcAft>
                <a:spcPts val="800"/>
              </a:spcAft>
              <a:buNone/>
              <a:defRPr sz="1100">
                <a:solidFill>
                  <a:srgbClr val="000000"/>
                </a:solidFill>
              </a:defRPr>
            </a:lvl3pPr>
            <a:lvl4pPr marL="0" indent="0">
              <a:spcAft>
                <a:spcPts val="300"/>
              </a:spcAft>
              <a:buNone/>
              <a:defRPr>
                <a:solidFill>
                  <a:srgbClr val="000000"/>
                </a:solidFill>
              </a:defRPr>
            </a:lvl4pPr>
            <a:lvl5pPr marL="0" indent="0">
              <a:spcAft>
                <a:spcPts val="300"/>
              </a:spcAft>
              <a:buNone/>
              <a:defRPr sz="11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3"/>
          <p:cNvSpPr>
            <a:spLocks noGrp="1"/>
          </p:cNvSpPr>
          <p:nvPr>
            <p:ph type="body" sz="quarter" idx="14"/>
            <p:custDataLst>
              <p:tags r:id="rId2"/>
            </p:custDataLst>
          </p:nvPr>
        </p:nvSpPr>
        <p:spPr>
          <a:xfrm>
            <a:off x="6309192" y="3657600"/>
            <a:ext cx="3600000" cy="1274763"/>
          </a:xfrm>
        </p:spPr>
        <p:txBody>
          <a:bodyPr/>
          <a:lstStyle>
            <a:lvl1pPr>
              <a:defRPr sz="1100" b="1">
                <a:solidFill>
                  <a:srgbClr val="000000"/>
                </a:solidFill>
              </a:defRPr>
            </a:lvl1pPr>
            <a:lvl2pPr marL="0" indent="0">
              <a:buNone/>
              <a:defRPr sz="1100">
                <a:solidFill>
                  <a:srgbClr val="000000"/>
                </a:solidFill>
              </a:defRPr>
            </a:lvl2pPr>
            <a:lvl3pPr marL="0" indent="0">
              <a:spcAft>
                <a:spcPts val="800"/>
              </a:spcAft>
              <a:buNone/>
              <a:defRPr sz="1100">
                <a:solidFill>
                  <a:srgbClr val="000000"/>
                </a:solidFill>
              </a:defRPr>
            </a:lvl3pPr>
            <a:lvl4pPr marL="0" indent="0">
              <a:spcAft>
                <a:spcPts val="300"/>
              </a:spcAft>
              <a:buNone/>
              <a:defRPr>
                <a:solidFill>
                  <a:srgbClr val="000000"/>
                </a:solidFill>
              </a:defRPr>
            </a:lvl4pPr>
            <a:lvl5pPr marL="0" indent="0">
              <a:spcAft>
                <a:spcPts val="300"/>
              </a:spcAft>
              <a:buNone/>
              <a:defRPr sz="11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Box 14" hidden="1"/>
          <p:cNvSpPr txBox="1"/>
          <p:nvPr userDrawn="1">
            <p:custDataLst>
              <p:tags r:id="rId3"/>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16" name="Picture 15" descr="Logo&#10;&#10;Description automatically generated">
            <a:extLst>
              <a:ext uri="{FF2B5EF4-FFF2-40B4-BE49-F238E27FC236}">
                <a16:creationId xmlns:a16="http://schemas.microsoft.com/office/drawing/2014/main" id="{ED8CEAA8-5306-4635-8F7E-1A7CBA5E49F5}"/>
              </a:ext>
            </a:extLst>
          </p:cNvPr>
          <p:cNvPicPr>
            <a:picLocks noChangeAspect="1"/>
          </p:cNvPicPr>
          <p:nvPr userDrawn="1">
            <p:custDataLst>
              <p:tags r:id="rId4"/>
            </p:custDataLst>
          </p:nvPr>
        </p:nvPicPr>
        <p:blipFill>
          <a:blip r:embed="rId9"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21" name="TextBox 20"/>
          <p:cNvSpPr txBox="1"/>
          <p:nvPr userDrawn="1">
            <p:custDataLst>
              <p:tags r:id="rId5"/>
            </p:custDataLst>
          </p:nvPr>
        </p:nvSpPr>
        <p:spPr>
          <a:xfrm>
            <a:off x="1825425" y="5436071"/>
            <a:ext cx="9972000" cy="15559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00"/>
                </a:solidFill>
                <a:effectLst/>
                <a:latin typeface="Arial" panose="020B0604020202020204" pitchFamily="34" charset="0"/>
                <a:ea typeface="Calibri" panose="020F0502020204030204" pitchFamily="34" charset="0"/>
              </a:rPr>
              <a:t>Particulars dated [xxxxxxxxx 20xx ]. Photographs and videos dated [xxxxxxxxxx 20xx ].</a:t>
            </a:r>
            <a:endParaRPr lang="en-GB" dirty="0">
              <a:solidFill>
                <a:srgbClr val="000000"/>
              </a:solidFill>
            </a:endParaRPr>
          </a:p>
        </p:txBody>
      </p:sp>
      <p:sp>
        <p:nvSpPr>
          <p:cNvPr id="24" name="KF_MarketingRegInfo"/>
          <p:cNvSpPr txBox="1"/>
          <p:nvPr userDrawn="1">
            <p:custDataLst>
              <p:tags r:id="rId6"/>
            </p:custDataLst>
          </p:nvPr>
        </p:nvSpPr>
        <p:spPr>
          <a:xfrm>
            <a:off x="1825425" y="5640150"/>
            <a:ext cx="9972000" cy="307777"/>
          </a:xfrm>
          <a:prstGeom prst="rect">
            <a:avLst/>
          </a:prstGeom>
          <a:noFill/>
        </p:spPr>
        <p:txBody>
          <a:bodyPr wrap="square" lIns="0" tIns="0" rIns="0" bIns="0" rtlCol="0" anchor="b" anchorCtr="0">
            <a:noAutofit/>
          </a:bodyPr>
          <a:lstStyle/>
          <a:p>
            <a:r>
              <a:rPr lang="en-GB" sz="700" kern="1200" dirty="0">
                <a:solidFill>
                  <a:srgbClr val="000000"/>
                </a:solidFill>
                <a:effectLst/>
                <a:latin typeface="+mn-lt"/>
                <a:ea typeface="+mn-ea"/>
                <a:cs typeface="+mn-cs"/>
              </a:rPr>
              <a:t>Knight Frank is the trading name of Knight Frank LLP. Knight Frank LLP is a limited liability partnership registered in England and Wales with registered number OC305934. Our registered office is at 55 Baker Street, London W1U 8AN where you may look at a list of members' names. If we use the term ‘partner’ when referring to one of our representatives, that person will either be a member, employee, worker or consultant of Knight Frank LLP and not a partner in a partnership.</a:t>
            </a:r>
            <a:endParaRPr lang="en-GB" sz="700" dirty="0">
              <a:solidFill>
                <a:srgbClr val="000000"/>
              </a:solidFill>
            </a:endParaRPr>
          </a:p>
        </p:txBody>
      </p:sp>
      <p:pic>
        <p:nvPicPr>
          <p:cNvPr id="3" name="KFStrapline_Black"/>
          <p:cNvPicPr>
            <a:picLocks noChangeAspect="1"/>
          </p:cNvPicPr>
          <p:nvPr userDrawn="1"/>
        </p:nvPicPr>
        <p:blipFill>
          <a:blip r:embed="rId10"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162327103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White Thank You with Pictures Green Text">
    <p:bg>
      <p:bgPr>
        <a:solidFill>
          <a:schemeClr val="tx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FA9180A-8E2B-42B1-A792-6847BA28D05B}"/>
              </a:ext>
            </a:extLst>
          </p:cNvPr>
          <p:cNvSpPr>
            <a:spLocks noGrp="1"/>
          </p:cNvSpPr>
          <p:nvPr>
            <p:ph type="pic" sz="quarter" idx="10"/>
            <p:custDataLst>
              <p:tags r:id="rId1"/>
            </p:custDataLst>
          </p:nvPr>
        </p:nvSpPr>
        <p:spPr>
          <a:xfrm>
            <a:off x="1844675" y="3467100"/>
            <a:ext cx="1080000" cy="1440000"/>
          </a:xfrm>
        </p:spPr>
        <p:txBody>
          <a:bodyPr/>
          <a:lstStyle>
            <a:lvl1pPr>
              <a:defRPr>
                <a:solidFill>
                  <a:schemeClr val="tx1"/>
                </a:solidFill>
              </a:defRPr>
            </a:lvl1pPr>
          </a:lstStyle>
          <a:p>
            <a:r>
              <a:rPr lang="en-US"/>
              <a:t>Click icon to add picture</a:t>
            </a:r>
            <a:endParaRPr lang="en-GB" dirty="0"/>
          </a:p>
        </p:txBody>
      </p:sp>
      <p:sp>
        <p:nvSpPr>
          <p:cNvPr id="11" name="Picture Placeholder 4">
            <a:extLst>
              <a:ext uri="{FF2B5EF4-FFF2-40B4-BE49-F238E27FC236}">
                <a16:creationId xmlns:a16="http://schemas.microsoft.com/office/drawing/2014/main" id="{15D559A9-9D82-4617-8532-6343C0F4ACF5}"/>
              </a:ext>
            </a:extLst>
          </p:cNvPr>
          <p:cNvSpPr>
            <a:spLocks noGrp="1"/>
          </p:cNvSpPr>
          <p:nvPr>
            <p:ph type="pic" sz="quarter" idx="11"/>
            <p:custDataLst>
              <p:tags r:id="rId2"/>
            </p:custDataLst>
          </p:nvPr>
        </p:nvSpPr>
        <p:spPr>
          <a:xfrm>
            <a:off x="6200775" y="3467100"/>
            <a:ext cx="1080000" cy="1440000"/>
          </a:xfrm>
        </p:spPr>
        <p:txBody>
          <a:bodyPr/>
          <a:lstStyle>
            <a:lvl1pPr>
              <a:defRPr>
                <a:solidFill>
                  <a:schemeClr val="tx1"/>
                </a:solidFill>
              </a:defRPr>
            </a:lvl1pPr>
          </a:lstStyle>
          <a:p>
            <a:r>
              <a:rPr lang="en-US"/>
              <a:t>Click icon to add picture</a:t>
            </a:r>
            <a:endParaRPr lang="en-GB" dirty="0"/>
          </a:p>
        </p:txBody>
      </p:sp>
      <p:cxnSp>
        <p:nvCxnSpPr>
          <p:cNvPr id="13" name="Straight Connector 12">
            <a:extLst>
              <a:ext uri="{FF2B5EF4-FFF2-40B4-BE49-F238E27FC236}">
                <a16:creationId xmlns:a16="http://schemas.microsoft.com/office/drawing/2014/main" id="{A07CF1A6-9E1D-4D11-832E-C9FF9D21F7D2}"/>
              </a:ext>
            </a:extLst>
          </p:cNvPr>
          <p:cNvCxnSpPr>
            <a:cxnSpLocks/>
          </p:cNvCxnSpPr>
          <p:nvPr userDrawn="1"/>
        </p:nvCxnSpPr>
        <p:spPr>
          <a:xfrm>
            <a:off x="1844675" y="3025458"/>
            <a:ext cx="8501063"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5610AFD-157F-4127-91CA-7772766547D1}"/>
              </a:ext>
            </a:extLst>
          </p:cNvPr>
          <p:cNvSpPr txBox="1"/>
          <p:nvPr userDrawn="1"/>
        </p:nvSpPr>
        <p:spPr>
          <a:xfrm>
            <a:off x="1844675" y="1788298"/>
            <a:ext cx="5241925" cy="923330"/>
          </a:xfrm>
          <a:prstGeom prst="rect">
            <a:avLst/>
          </a:prstGeom>
        </p:spPr>
        <p:txBody>
          <a:bodyPr vert="horz" lIns="0" tIns="0" rIns="0" bIns="0" rtlCol="0" anchor="b">
            <a:noAutofit/>
          </a:bodyPr>
          <a:lstStyle>
            <a:lvl1pPr>
              <a:lnSpc>
                <a:spcPct val="90000"/>
              </a:lnSpc>
              <a:spcBef>
                <a:spcPct val="0"/>
              </a:spcBef>
              <a:buNone/>
              <a:defRPr sz="6000" spc="-50" baseline="0">
                <a:solidFill>
                  <a:schemeClr val="bg1"/>
                </a:solidFill>
                <a:latin typeface="+mj-lt"/>
                <a:ea typeface="+mj-ea"/>
                <a:cs typeface="+mj-cs"/>
              </a:defRPr>
            </a:lvl1pPr>
          </a:lstStyle>
          <a:p>
            <a:pPr lvl="0"/>
            <a:r>
              <a:rPr lang="en-GB" dirty="0">
                <a:solidFill>
                  <a:srgbClr val="064F50"/>
                </a:solidFill>
              </a:rPr>
              <a:t>Thank you</a:t>
            </a:r>
          </a:p>
        </p:txBody>
      </p:sp>
      <p:sp>
        <p:nvSpPr>
          <p:cNvPr id="23" name="Text Placeholder 3"/>
          <p:cNvSpPr>
            <a:spLocks noGrp="1"/>
          </p:cNvSpPr>
          <p:nvPr>
            <p:ph type="body" sz="quarter" idx="13"/>
            <p:custDataLst>
              <p:tags r:id="rId3"/>
            </p:custDataLst>
          </p:nvPr>
        </p:nvSpPr>
        <p:spPr>
          <a:xfrm>
            <a:off x="3221087" y="3467100"/>
            <a:ext cx="2771775" cy="1440000"/>
          </a:xfrm>
        </p:spPr>
        <p:txBody>
          <a:bodyPr anchor="t"/>
          <a:lstStyle>
            <a:lvl1pPr>
              <a:defRPr sz="1100" b="1">
                <a:solidFill>
                  <a:srgbClr val="000000"/>
                </a:solidFill>
              </a:defRPr>
            </a:lvl1pPr>
            <a:lvl2pPr marL="0" indent="0">
              <a:buNone/>
              <a:defRPr sz="1100">
                <a:solidFill>
                  <a:srgbClr val="000000"/>
                </a:solidFill>
              </a:defRPr>
            </a:lvl2pPr>
            <a:lvl3pPr marL="0" indent="0">
              <a:spcAft>
                <a:spcPts val="800"/>
              </a:spcAft>
              <a:buNone/>
              <a:defRPr sz="1100">
                <a:solidFill>
                  <a:srgbClr val="000000"/>
                </a:solidFill>
              </a:defRPr>
            </a:lvl3pPr>
            <a:lvl4pPr marL="0" indent="0">
              <a:spcAft>
                <a:spcPts val="300"/>
              </a:spcAft>
              <a:buNone/>
              <a:defRPr>
                <a:solidFill>
                  <a:srgbClr val="000000"/>
                </a:solidFill>
              </a:defRPr>
            </a:lvl4pPr>
            <a:lvl5pPr marL="0" indent="0">
              <a:spcAft>
                <a:spcPts val="300"/>
              </a:spcAft>
              <a:buNone/>
              <a:defRPr sz="11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3"/>
          <p:cNvSpPr>
            <a:spLocks noGrp="1"/>
          </p:cNvSpPr>
          <p:nvPr>
            <p:ph type="body" sz="quarter" idx="14"/>
            <p:custDataLst>
              <p:tags r:id="rId4"/>
            </p:custDataLst>
          </p:nvPr>
        </p:nvSpPr>
        <p:spPr>
          <a:xfrm>
            <a:off x="7573963" y="3467100"/>
            <a:ext cx="2771775" cy="1440000"/>
          </a:xfrm>
        </p:spPr>
        <p:txBody>
          <a:bodyPr anchor="t"/>
          <a:lstStyle>
            <a:lvl1pPr>
              <a:defRPr sz="1100" b="1">
                <a:solidFill>
                  <a:srgbClr val="000000"/>
                </a:solidFill>
              </a:defRPr>
            </a:lvl1pPr>
            <a:lvl2pPr marL="0" indent="0">
              <a:buNone/>
              <a:defRPr sz="1100">
                <a:solidFill>
                  <a:srgbClr val="000000"/>
                </a:solidFill>
              </a:defRPr>
            </a:lvl2pPr>
            <a:lvl3pPr marL="0" indent="0">
              <a:spcAft>
                <a:spcPts val="800"/>
              </a:spcAft>
              <a:buNone/>
              <a:defRPr sz="1100">
                <a:solidFill>
                  <a:srgbClr val="000000"/>
                </a:solidFill>
              </a:defRPr>
            </a:lvl3pPr>
            <a:lvl4pPr marL="0" indent="0">
              <a:spcAft>
                <a:spcPts val="300"/>
              </a:spcAft>
              <a:buNone/>
              <a:defRPr>
                <a:solidFill>
                  <a:srgbClr val="000000"/>
                </a:solidFill>
              </a:defRPr>
            </a:lvl4pPr>
            <a:lvl5pPr marL="0" indent="0">
              <a:spcAft>
                <a:spcPts val="300"/>
              </a:spcAft>
              <a:buNone/>
              <a:defRPr sz="11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Box 15" hidden="1"/>
          <p:cNvSpPr txBox="1"/>
          <p:nvPr userDrawn="1">
            <p:custDataLst>
              <p:tags r:id="rId5"/>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14" name="Picture 13" descr="Logo&#10;&#10;Description automatically generated">
            <a:extLst>
              <a:ext uri="{FF2B5EF4-FFF2-40B4-BE49-F238E27FC236}">
                <a16:creationId xmlns:a16="http://schemas.microsoft.com/office/drawing/2014/main" id="{ED8CEAA8-5306-4635-8F7E-1A7CBA5E49F5}"/>
              </a:ext>
            </a:extLst>
          </p:cNvPr>
          <p:cNvPicPr>
            <a:picLocks noChangeAspect="1"/>
          </p:cNvPicPr>
          <p:nvPr userDrawn="1">
            <p:custDataLst>
              <p:tags r:id="rId6"/>
            </p:custDataLst>
          </p:nvPr>
        </p:nvPicPr>
        <p:blipFill>
          <a:blip r:embed="rId10"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22" name="TextBox 21"/>
          <p:cNvSpPr txBox="1"/>
          <p:nvPr userDrawn="1">
            <p:custDataLst>
              <p:tags r:id="rId7"/>
            </p:custDataLst>
          </p:nvPr>
        </p:nvSpPr>
        <p:spPr>
          <a:xfrm>
            <a:off x="1825425" y="5436071"/>
            <a:ext cx="9972000" cy="15559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00"/>
                </a:solidFill>
                <a:effectLst/>
                <a:latin typeface="Arial" panose="020B0604020202020204" pitchFamily="34" charset="0"/>
                <a:ea typeface="Calibri" panose="020F0502020204030204" pitchFamily="34" charset="0"/>
              </a:rPr>
              <a:t>Particulars dated [xxxxxxxxx 20xx ]. Photographs and videos dated [xxxxxxxxxx 20xx ].</a:t>
            </a:r>
            <a:endParaRPr lang="en-GB" dirty="0">
              <a:solidFill>
                <a:srgbClr val="000000"/>
              </a:solidFill>
            </a:endParaRPr>
          </a:p>
        </p:txBody>
      </p:sp>
      <p:sp>
        <p:nvSpPr>
          <p:cNvPr id="25" name="KF_MarketingRegInfo"/>
          <p:cNvSpPr txBox="1"/>
          <p:nvPr userDrawn="1">
            <p:custDataLst>
              <p:tags r:id="rId8"/>
            </p:custDataLst>
          </p:nvPr>
        </p:nvSpPr>
        <p:spPr>
          <a:xfrm>
            <a:off x="1825425" y="5640150"/>
            <a:ext cx="9972000" cy="307777"/>
          </a:xfrm>
          <a:prstGeom prst="rect">
            <a:avLst/>
          </a:prstGeom>
          <a:noFill/>
        </p:spPr>
        <p:txBody>
          <a:bodyPr wrap="square" lIns="0" tIns="0" rIns="0" bIns="0" rtlCol="0" anchor="b" anchorCtr="0">
            <a:noAutofit/>
          </a:bodyPr>
          <a:lstStyle/>
          <a:p>
            <a:r>
              <a:rPr lang="en-GB" sz="700" kern="1200" dirty="0">
                <a:solidFill>
                  <a:srgbClr val="000000"/>
                </a:solidFill>
                <a:effectLst/>
                <a:latin typeface="+mn-lt"/>
                <a:ea typeface="+mn-ea"/>
                <a:cs typeface="+mn-cs"/>
              </a:rPr>
              <a:t>Knight Frank is the trading name of Knight Frank LLP. Knight Frank LLP is a limited liability partnership registered in England and Wales with registered number OC305934. Our registered office is at 55 Baker Street, London W1U 8AN where you may look at a list of members' names. If we use the term ‘partner’ when referring to one of our representatives, that person will either be a member, employee, worker or consultant of Knight Frank LLP and not a partner in a partnership.</a:t>
            </a:r>
            <a:endParaRPr lang="en-GB" sz="700" dirty="0">
              <a:solidFill>
                <a:srgbClr val="000000"/>
              </a:solidFill>
            </a:endParaRPr>
          </a:p>
        </p:txBody>
      </p:sp>
      <p:pic>
        <p:nvPicPr>
          <p:cNvPr id="3" name="KFStrapline_Black"/>
          <p:cNvPicPr>
            <a:picLocks noChangeAspect="1"/>
          </p:cNvPicPr>
          <p:nvPr userDrawn="1"/>
        </p:nvPicPr>
        <p:blipFill>
          <a:blip r:embed="rId11"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343976689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White Thank You Green Text">
    <p:bg>
      <p:bgPr>
        <a:solidFill>
          <a:schemeClr val="tx2"/>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07CF1A6-9E1D-4D11-832E-C9FF9D21F7D2}"/>
              </a:ext>
            </a:extLst>
          </p:cNvPr>
          <p:cNvCxnSpPr>
            <a:cxnSpLocks/>
          </p:cNvCxnSpPr>
          <p:nvPr userDrawn="1"/>
        </p:nvCxnSpPr>
        <p:spPr>
          <a:xfrm>
            <a:off x="1844675" y="3025458"/>
            <a:ext cx="8501063" cy="0"/>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5610AFD-157F-4127-91CA-7772766547D1}"/>
              </a:ext>
            </a:extLst>
          </p:cNvPr>
          <p:cNvSpPr txBox="1"/>
          <p:nvPr userDrawn="1"/>
        </p:nvSpPr>
        <p:spPr>
          <a:xfrm>
            <a:off x="1844675" y="1788298"/>
            <a:ext cx="5241925" cy="923330"/>
          </a:xfrm>
          <a:prstGeom prst="rect">
            <a:avLst/>
          </a:prstGeom>
        </p:spPr>
        <p:txBody>
          <a:bodyPr vert="horz" lIns="0" tIns="0" rIns="0" bIns="0" rtlCol="0" anchor="b">
            <a:noAutofit/>
          </a:bodyPr>
          <a:lstStyle>
            <a:lvl1pPr>
              <a:lnSpc>
                <a:spcPct val="90000"/>
              </a:lnSpc>
              <a:spcBef>
                <a:spcPct val="0"/>
              </a:spcBef>
              <a:buNone/>
              <a:defRPr sz="6000" spc="-50" baseline="0">
                <a:solidFill>
                  <a:schemeClr val="bg1"/>
                </a:solidFill>
                <a:latin typeface="+mj-lt"/>
                <a:ea typeface="+mj-ea"/>
                <a:cs typeface="+mj-cs"/>
              </a:defRPr>
            </a:lvl1pPr>
          </a:lstStyle>
          <a:p>
            <a:pPr lvl="0"/>
            <a:r>
              <a:rPr lang="en-GB" dirty="0">
                <a:solidFill>
                  <a:srgbClr val="064F50"/>
                </a:solidFill>
              </a:rPr>
              <a:t>Thank you</a:t>
            </a:r>
          </a:p>
        </p:txBody>
      </p:sp>
      <p:sp>
        <p:nvSpPr>
          <p:cNvPr id="22" name="Text Placeholder 3"/>
          <p:cNvSpPr>
            <a:spLocks noGrp="1"/>
          </p:cNvSpPr>
          <p:nvPr>
            <p:ph type="body" sz="quarter" idx="13"/>
            <p:custDataLst>
              <p:tags r:id="rId1"/>
            </p:custDataLst>
          </p:nvPr>
        </p:nvSpPr>
        <p:spPr>
          <a:xfrm>
            <a:off x="1844674" y="3657600"/>
            <a:ext cx="3600000" cy="1274763"/>
          </a:xfrm>
        </p:spPr>
        <p:txBody>
          <a:bodyPr/>
          <a:lstStyle>
            <a:lvl1pPr>
              <a:defRPr sz="1100" b="1">
                <a:solidFill>
                  <a:srgbClr val="000000"/>
                </a:solidFill>
              </a:defRPr>
            </a:lvl1pPr>
            <a:lvl2pPr marL="0" indent="0">
              <a:buNone/>
              <a:defRPr sz="1100">
                <a:solidFill>
                  <a:srgbClr val="000000"/>
                </a:solidFill>
              </a:defRPr>
            </a:lvl2pPr>
            <a:lvl3pPr marL="0" indent="0">
              <a:spcAft>
                <a:spcPts val="800"/>
              </a:spcAft>
              <a:buNone/>
              <a:defRPr sz="1100">
                <a:solidFill>
                  <a:srgbClr val="000000"/>
                </a:solidFill>
              </a:defRPr>
            </a:lvl3pPr>
            <a:lvl4pPr marL="0" indent="0">
              <a:spcAft>
                <a:spcPts val="300"/>
              </a:spcAft>
              <a:buNone/>
              <a:defRPr>
                <a:solidFill>
                  <a:srgbClr val="000000"/>
                </a:solidFill>
              </a:defRPr>
            </a:lvl4pPr>
            <a:lvl5pPr marL="0" indent="0">
              <a:spcAft>
                <a:spcPts val="300"/>
              </a:spcAft>
              <a:buNone/>
              <a:defRPr sz="11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3"/>
          <p:cNvSpPr>
            <a:spLocks noGrp="1"/>
          </p:cNvSpPr>
          <p:nvPr>
            <p:ph type="body" sz="quarter" idx="14"/>
            <p:custDataLst>
              <p:tags r:id="rId2"/>
            </p:custDataLst>
          </p:nvPr>
        </p:nvSpPr>
        <p:spPr>
          <a:xfrm>
            <a:off x="6309192" y="3657600"/>
            <a:ext cx="3600000" cy="1274763"/>
          </a:xfrm>
        </p:spPr>
        <p:txBody>
          <a:bodyPr/>
          <a:lstStyle>
            <a:lvl1pPr>
              <a:defRPr sz="1100" b="1">
                <a:solidFill>
                  <a:srgbClr val="000000"/>
                </a:solidFill>
              </a:defRPr>
            </a:lvl1pPr>
            <a:lvl2pPr marL="0" indent="0">
              <a:buNone/>
              <a:defRPr sz="1100">
                <a:solidFill>
                  <a:srgbClr val="000000"/>
                </a:solidFill>
              </a:defRPr>
            </a:lvl2pPr>
            <a:lvl3pPr marL="0" indent="0">
              <a:spcAft>
                <a:spcPts val="800"/>
              </a:spcAft>
              <a:buNone/>
              <a:defRPr sz="1100">
                <a:solidFill>
                  <a:srgbClr val="000000"/>
                </a:solidFill>
              </a:defRPr>
            </a:lvl3pPr>
            <a:lvl4pPr marL="0" indent="0">
              <a:spcAft>
                <a:spcPts val="300"/>
              </a:spcAft>
              <a:buNone/>
              <a:defRPr>
                <a:solidFill>
                  <a:srgbClr val="000000"/>
                </a:solidFill>
              </a:defRPr>
            </a:lvl4pPr>
            <a:lvl5pPr marL="0" indent="0">
              <a:spcAft>
                <a:spcPts val="300"/>
              </a:spcAft>
              <a:buNone/>
              <a:defRPr sz="11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Box 14" hidden="1"/>
          <p:cNvSpPr txBox="1"/>
          <p:nvPr userDrawn="1">
            <p:custDataLst>
              <p:tags r:id="rId3"/>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14" name="Picture 13" descr="Logo&#10;&#10;Description automatically generated">
            <a:extLst>
              <a:ext uri="{FF2B5EF4-FFF2-40B4-BE49-F238E27FC236}">
                <a16:creationId xmlns:a16="http://schemas.microsoft.com/office/drawing/2014/main" id="{ED8CEAA8-5306-4635-8F7E-1A7CBA5E49F5}"/>
              </a:ext>
            </a:extLst>
          </p:cNvPr>
          <p:cNvPicPr>
            <a:picLocks noChangeAspect="1"/>
          </p:cNvPicPr>
          <p:nvPr userDrawn="1">
            <p:custDataLst>
              <p:tags r:id="rId4"/>
            </p:custDataLst>
          </p:nvPr>
        </p:nvPicPr>
        <p:blipFill>
          <a:blip r:embed="rId8"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20" name="TextBox 19"/>
          <p:cNvSpPr txBox="1"/>
          <p:nvPr userDrawn="1">
            <p:custDataLst>
              <p:tags r:id="rId5"/>
            </p:custDataLst>
          </p:nvPr>
        </p:nvSpPr>
        <p:spPr>
          <a:xfrm>
            <a:off x="1825425" y="5436071"/>
            <a:ext cx="9972000" cy="15559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00"/>
                </a:solidFill>
                <a:effectLst/>
                <a:latin typeface="Arial" panose="020B0604020202020204" pitchFamily="34" charset="0"/>
                <a:ea typeface="Calibri" panose="020F0502020204030204" pitchFamily="34" charset="0"/>
              </a:rPr>
              <a:t>Particulars dated [xxxxxxxxx 20xx ]. Photographs and videos dated [xxxxxxxxxx 20xx ].</a:t>
            </a:r>
            <a:endParaRPr lang="en-GB" dirty="0">
              <a:solidFill>
                <a:srgbClr val="000000"/>
              </a:solidFill>
            </a:endParaRPr>
          </a:p>
        </p:txBody>
      </p:sp>
      <p:sp>
        <p:nvSpPr>
          <p:cNvPr id="21" name="KF_MarketingRegInfo"/>
          <p:cNvSpPr txBox="1"/>
          <p:nvPr userDrawn="1">
            <p:custDataLst>
              <p:tags r:id="rId6"/>
            </p:custDataLst>
          </p:nvPr>
        </p:nvSpPr>
        <p:spPr>
          <a:xfrm>
            <a:off x="1825425" y="5640150"/>
            <a:ext cx="9972000" cy="307777"/>
          </a:xfrm>
          <a:prstGeom prst="rect">
            <a:avLst/>
          </a:prstGeom>
          <a:noFill/>
        </p:spPr>
        <p:txBody>
          <a:bodyPr wrap="square" lIns="0" tIns="0" rIns="0" bIns="0" rtlCol="0" anchor="b" anchorCtr="0">
            <a:noAutofit/>
          </a:bodyPr>
          <a:lstStyle/>
          <a:p>
            <a:r>
              <a:rPr lang="en-GB" sz="700" kern="1200" dirty="0">
                <a:solidFill>
                  <a:srgbClr val="000000"/>
                </a:solidFill>
                <a:effectLst/>
                <a:latin typeface="+mn-lt"/>
                <a:ea typeface="+mn-ea"/>
                <a:cs typeface="+mn-cs"/>
              </a:rPr>
              <a:t>Knight Frank is the trading name of Knight Frank LLP. Knight Frank LLP is a limited liability partnership registered in England and Wales with registered number OC305934. Our registered office is at 55 Baker Street, London W1U 8AN where you may look at a list of members' names. If we use the term ‘partner’ when referring to one of our representatives, that person will either be a member, employee, worker or consultant of Knight Frank LLP and not a partner in a partnership.</a:t>
            </a:r>
            <a:endParaRPr lang="en-GB" sz="700" dirty="0">
              <a:solidFill>
                <a:srgbClr val="000000"/>
              </a:solidFill>
            </a:endParaRPr>
          </a:p>
        </p:txBody>
      </p:sp>
      <p:pic>
        <p:nvPicPr>
          <p:cNvPr id="3" name="KFStrapline_Black"/>
          <p:cNvPicPr>
            <a:picLocks noChangeAspect="1"/>
          </p:cNvPicPr>
          <p:nvPr userDrawn="1"/>
        </p:nvPicPr>
        <p:blipFill>
          <a:blip r:embed="rId9"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296708519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White Thank You with Pictures Orange Text">
    <p:bg>
      <p:bgPr>
        <a:solidFill>
          <a:schemeClr val="tx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FA9180A-8E2B-42B1-A792-6847BA28D05B}"/>
              </a:ext>
            </a:extLst>
          </p:cNvPr>
          <p:cNvSpPr>
            <a:spLocks noGrp="1"/>
          </p:cNvSpPr>
          <p:nvPr>
            <p:ph type="pic" sz="quarter" idx="10"/>
            <p:custDataLst>
              <p:tags r:id="rId1"/>
            </p:custDataLst>
          </p:nvPr>
        </p:nvSpPr>
        <p:spPr>
          <a:xfrm>
            <a:off x="1844675" y="3467100"/>
            <a:ext cx="1080000" cy="1440000"/>
          </a:xfrm>
        </p:spPr>
        <p:txBody>
          <a:bodyPr/>
          <a:lstStyle>
            <a:lvl1pPr>
              <a:defRPr>
                <a:solidFill>
                  <a:schemeClr val="tx1"/>
                </a:solidFill>
              </a:defRPr>
            </a:lvl1pPr>
          </a:lstStyle>
          <a:p>
            <a:r>
              <a:rPr lang="en-US"/>
              <a:t>Click icon to add picture</a:t>
            </a:r>
            <a:endParaRPr lang="en-GB" dirty="0"/>
          </a:p>
        </p:txBody>
      </p:sp>
      <p:sp>
        <p:nvSpPr>
          <p:cNvPr id="11" name="Picture Placeholder 4">
            <a:extLst>
              <a:ext uri="{FF2B5EF4-FFF2-40B4-BE49-F238E27FC236}">
                <a16:creationId xmlns:a16="http://schemas.microsoft.com/office/drawing/2014/main" id="{15D559A9-9D82-4617-8532-6343C0F4ACF5}"/>
              </a:ext>
            </a:extLst>
          </p:cNvPr>
          <p:cNvSpPr>
            <a:spLocks noGrp="1"/>
          </p:cNvSpPr>
          <p:nvPr>
            <p:ph type="pic" sz="quarter" idx="11"/>
            <p:custDataLst>
              <p:tags r:id="rId2"/>
            </p:custDataLst>
          </p:nvPr>
        </p:nvSpPr>
        <p:spPr>
          <a:xfrm>
            <a:off x="6200775" y="3467100"/>
            <a:ext cx="1080000" cy="1440000"/>
          </a:xfrm>
        </p:spPr>
        <p:txBody>
          <a:bodyPr/>
          <a:lstStyle>
            <a:lvl1pPr>
              <a:defRPr>
                <a:solidFill>
                  <a:schemeClr val="tx1"/>
                </a:solidFill>
              </a:defRPr>
            </a:lvl1pPr>
          </a:lstStyle>
          <a:p>
            <a:r>
              <a:rPr lang="en-US"/>
              <a:t>Click icon to add picture</a:t>
            </a:r>
            <a:endParaRPr lang="en-GB" dirty="0"/>
          </a:p>
        </p:txBody>
      </p:sp>
      <p:cxnSp>
        <p:nvCxnSpPr>
          <p:cNvPr id="13" name="Straight Connector 12">
            <a:extLst>
              <a:ext uri="{FF2B5EF4-FFF2-40B4-BE49-F238E27FC236}">
                <a16:creationId xmlns:a16="http://schemas.microsoft.com/office/drawing/2014/main" id="{A07CF1A6-9E1D-4D11-832E-C9FF9D21F7D2}"/>
              </a:ext>
            </a:extLst>
          </p:cNvPr>
          <p:cNvCxnSpPr>
            <a:cxnSpLocks/>
          </p:cNvCxnSpPr>
          <p:nvPr userDrawn="1"/>
        </p:nvCxnSpPr>
        <p:spPr>
          <a:xfrm>
            <a:off x="1844675" y="3025458"/>
            <a:ext cx="8501063"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5610AFD-157F-4127-91CA-7772766547D1}"/>
              </a:ext>
            </a:extLst>
          </p:cNvPr>
          <p:cNvSpPr txBox="1"/>
          <p:nvPr userDrawn="1"/>
        </p:nvSpPr>
        <p:spPr>
          <a:xfrm>
            <a:off x="1844675" y="1788298"/>
            <a:ext cx="5241925" cy="923330"/>
          </a:xfrm>
          <a:prstGeom prst="rect">
            <a:avLst/>
          </a:prstGeom>
        </p:spPr>
        <p:txBody>
          <a:bodyPr vert="horz" lIns="0" tIns="0" rIns="0" bIns="0" rtlCol="0" anchor="b">
            <a:noAutofit/>
          </a:bodyPr>
          <a:lstStyle>
            <a:lvl1pPr>
              <a:lnSpc>
                <a:spcPct val="90000"/>
              </a:lnSpc>
              <a:spcBef>
                <a:spcPct val="0"/>
              </a:spcBef>
              <a:buNone/>
              <a:defRPr sz="6000" spc="-50" baseline="0">
                <a:solidFill>
                  <a:schemeClr val="bg1"/>
                </a:solidFill>
                <a:latin typeface="+mj-lt"/>
                <a:ea typeface="+mj-ea"/>
                <a:cs typeface="+mj-cs"/>
              </a:defRPr>
            </a:lvl1pPr>
          </a:lstStyle>
          <a:p>
            <a:pPr lvl="0"/>
            <a:r>
              <a:rPr lang="en-GB" dirty="0">
                <a:solidFill>
                  <a:srgbClr val="FFA21C"/>
                </a:solidFill>
              </a:rPr>
              <a:t>Thank you</a:t>
            </a:r>
          </a:p>
        </p:txBody>
      </p:sp>
      <p:sp>
        <p:nvSpPr>
          <p:cNvPr id="23" name="Text Placeholder 3"/>
          <p:cNvSpPr>
            <a:spLocks noGrp="1"/>
          </p:cNvSpPr>
          <p:nvPr>
            <p:ph type="body" sz="quarter" idx="13"/>
            <p:custDataLst>
              <p:tags r:id="rId3"/>
            </p:custDataLst>
          </p:nvPr>
        </p:nvSpPr>
        <p:spPr>
          <a:xfrm>
            <a:off x="3221087" y="3467100"/>
            <a:ext cx="2771775" cy="1440000"/>
          </a:xfrm>
        </p:spPr>
        <p:txBody>
          <a:bodyPr anchor="t"/>
          <a:lstStyle>
            <a:lvl1pPr>
              <a:defRPr sz="1100" b="1">
                <a:solidFill>
                  <a:srgbClr val="000000"/>
                </a:solidFill>
              </a:defRPr>
            </a:lvl1pPr>
            <a:lvl2pPr marL="0" indent="0">
              <a:buNone/>
              <a:defRPr sz="1100">
                <a:solidFill>
                  <a:srgbClr val="000000"/>
                </a:solidFill>
              </a:defRPr>
            </a:lvl2pPr>
            <a:lvl3pPr marL="0" indent="0">
              <a:spcAft>
                <a:spcPts val="800"/>
              </a:spcAft>
              <a:buNone/>
              <a:defRPr sz="1100">
                <a:solidFill>
                  <a:srgbClr val="000000"/>
                </a:solidFill>
              </a:defRPr>
            </a:lvl3pPr>
            <a:lvl4pPr marL="0" indent="0">
              <a:spcAft>
                <a:spcPts val="300"/>
              </a:spcAft>
              <a:buNone/>
              <a:defRPr>
                <a:solidFill>
                  <a:srgbClr val="000000"/>
                </a:solidFill>
              </a:defRPr>
            </a:lvl4pPr>
            <a:lvl5pPr marL="0" indent="0">
              <a:spcAft>
                <a:spcPts val="300"/>
              </a:spcAft>
              <a:buNone/>
              <a:defRPr sz="11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3"/>
          <p:cNvSpPr>
            <a:spLocks noGrp="1"/>
          </p:cNvSpPr>
          <p:nvPr>
            <p:ph type="body" sz="quarter" idx="14"/>
            <p:custDataLst>
              <p:tags r:id="rId4"/>
            </p:custDataLst>
          </p:nvPr>
        </p:nvSpPr>
        <p:spPr>
          <a:xfrm>
            <a:off x="7573963" y="3467100"/>
            <a:ext cx="2771775" cy="1440000"/>
          </a:xfrm>
        </p:spPr>
        <p:txBody>
          <a:bodyPr anchor="t"/>
          <a:lstStyle>
            <a:lvl1pPr>
              <a:defRPr sz="1100" b="1">
                <a:solidFill>
                  <a:srgbClr val="000000"/>
                </a:solidFill>
              </a:defRPr>
            </a:lvl1pPr>
            <a:lvl2pPr marL="0" indent="0">
              <a:buNone/>
              <a:defRPr sz="1100">
                <a:solidFill>
                  <a:srgbClr val="000000"/>
                </a:solidFill>
              </a:defRPr>
            </a:lvl2pPr>
            <a:lvl3pPr marL="0" indent="0">
              <a:spcAft>
                <a:spcPts val="800"/>
              </a:spcAft>
              <a:buNone/>
              <a:defRPr sz="1100">
                <a:solidFill>
                  <a:srgbClr val="000000"/>
                </a:solidFill>
              </a:defRPr>
            </a:lvl3pPr>
            <a:lvl4pPr marL="0" indent="0">
              <a:spcAft>
                <a:spcPts val="300"/>
              </a:spcAft>
              <a:buNone/>
              <a:defRPr>
                <a:solidFill>
                  <a:srgbClr val="000000"/>
                </a:solidFill>
              </a:defRPr>
            </a:lvl4pPr>
            <a:lvl5pPr marL="0" indent="0">
              <a:spcAft>
                <a:spcPts val="300"/>
              </a:spcAft>
              <a:buNone/>
              <a:defRPr sz="11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Box 15" hidden="1"/>
          <p:cNvSpPr txBox="1"/>
          <p:nvPr userDrawn="1">
            <p:custDataLst>
              <p:tags r:id="rId5"/>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14" name="Picture 13" descr="Logo&#10;&#10;Description automatically generated">
            <a:extLst>
              <a:ext uri="{FF2B5EF4-FFF2-40B4-BE49-F238E27FC236}">
                <a16:creationId xmlns:a16="http://schemas.microsoft.com/office/drawing/2014/main" id="{ED8CEAA8-5306-4635-8F7E-1A7CBA5E49F5}"/>
              </a:ext>
            </a:extLst>
          </p:cNvPr>
          <p:cNvPicPr>
            <a:picLocks noChangeAspect="1"/>
          </p:cNvPicPr>
          <p:nvPr userDrawn="1">
            <p:custDataLst>
              <p:tags r:id="rId6"/>
            </p:custDataLst>
          </p:nvPr>
        </p:nvPicPr>
        <p:blipFill>
          <a:blip r:embed="rId10"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22" name="TextBox 21"/>
          <p:cNvSpPr txBox="1"/>
          <p:nvPr userDrawn="1">
            <p:custDataLst>
              <p:tags r:id="rId7"/>
            </p:custDataLst>
          </p:nvPr>
        </p:nvSpPr>
        <p:spPr>
          <a:xfrm>
            <a:off x="1825425" y="5436071"/>
            <a:ext cx="9972000" cy="15559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00"/>
                </a:solidFill>
                <a:effectLst/>
                <a:latin typeface="Arial" panose="020B0604020202020204" pitchFamily="34" charset="0"/>
                <a:ea typeface="Calibri" panose="020F0502020204030204" pitchFamily="34" charset="0"/>
              </a:rPr>
              <a:t>Particulars dated [xxxxxxxxx 20xx ]. Photographs and videos dated [xxxxxxxxxx 20xx ].</a:t>
            </a:r>
            <a:endParaRPr lang="en-GB" dirty="0">
              <a:solidFill>
                <a:srgbClr val="000000"/>
              </a:solidFill>
            </a:endParaRPr>
          </a:p>
        </p:txBody>
      </p:sp>
      <p:sp>
        <p:nvSpPr>
          <p:cNvPr id="25" name="KF_MarketingRegInfo"/>
          <p:cNvSpPr txBox="1"/>
          <p:nvPr userDrawn="1">
            <p:custDataLst>
              <p:tags r:id="rId8"/>
            </p:custDataLst>
          </p:nvPr>
        </p:nvSpPr>
        <p:spPr>
          <a:xfrm>
            <a:off x="1825425" y="5640150"/>
            <a:ext cx="9972000" cy="307777"/>
          </a:xfrm>
          <a:prstGeom prst="rect">
            <a:avLst/>
          </a:prstGeom>
          <a:noFill/>
        </p:spPr>
        <p:txBody>
          <a:bodyPr wrap="square" lIns="0" tIns="0" rIns="0" bIns="0" rtlCol="0" anchor="b" anchorCtr="0">
            <a:noAutofit/>
          </a:bodyPr>
          <a:lstStyle/>
          <a:p>
            <a:r>
              <a:rPr lang="en-GB" sz="700" kern="1200" dirty="0">
                <a:solidFill>
                  <a:srgbClr val="000000"/>
                </a:solidFill>
                <a:effectLst/>
                <a:latin typeface="+mn-lt"/>
                <a:ea typeface="+mn-ea"/>
                <a:cs typeface="+mn-cs"/>
              </a:rPr>
              <a:t>Knight Frank is the trading name of Knight Frank LLP. Knight Frank LLP is a limited liability partnership registered in England and Wales with registered number OC305934. Our registered office is at 55 Baker Street, London W1U 8AN where you may look at a list of members' names. If we use the term ‘partner’ when referring to one of our representatives, that person will either be a member, employee, worker or consultant of Knight Frank LLP and not a partner in a partnership.</a:t>
            </a:r>
            <a:endParaRPr lang="en-GB" sz="700" dirty="0">
              <a:solidFill>
                <a:srgbClr val="000000"/>
              </a:solidFill>
            </a:endParaRPr>
          </a:p>
        </p:txBody>
      </p:sp>
      <p:pic>
        <p:nvPicPr>
          <p:cNvPr id="3" name="KFStrapline_Black"/>
          <p:cNvPicPr>
            <a:picLocks noChangeAspect="1"/>
          </p:cNvPicPr>
          <p:nvPr userDrawn="1"/>
        </p:nvPicPr>
        <p:blipFill>
          <a:blip r:embed="rId11"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134055374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White Thank You Orange Text">
    <p:bg>
      <p:bgPr>
        <a:solidFill>
          <a:schemeClr val="tx2"/>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07CF1A6-9E1D-4D11-832E-C9FF9D21F7D2}"/>
              </a:ext>
            </a:extLst>
          </p:cNvPr>
          <p:cNvCxnSpPr>
            <a:cxnSpLocks/>
          </p:cNvCxnSpPr>
          <p:nvPr userDrawn="1"/>
        </p:nvCxnSpPr>
        <p:spPr>
          <a:xfrm>
            <a:off x="1844675" y="3025458"/>
            <a:ext cx="8501063" cy="0"/>
          </a:xfrm>
          <a:prstGeom prst="line">
            <a:avLst/>
          </a:prstGeom>
          <a:ln w="1905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5610AFD-157F-4127-91CA-7772766547D1}"/>
              </a:ext>
            </a:extLst>
          </p:cNvPr>
          <p:cNvSpPr txBox="1"/>
          <p:nvPr userDrawn="1"/>
        </p:nvSpPr>
        <p:spPr>
          <a:xfrm>
            <a:off x="1844675" y="1788298"/>
            <a:ext cx="5241925" cy="923330"/>
          </a:xfrm>
          <a:prstGeom prst="rect">
            <a:avLst/>
          </a:prstGeom>
        </p:spPr>
        <p:txBody>
          <a:bodyPr vert="horz" lIns="0" tIns="0" rIns="0" bIns="0" rtlCol="0" anchor="b">
            <a:noAutofit/>
          </a:bodyPr>
          <a:lstStyle>
            <a:lvl1pPr>
              <a:lnSpc>
                <a:spcPct val="90000"/>
              </a:lnSpc>
              <a:spcBef>
                <a:spcPct val="0"/>
              </a:spcBef>
              <a:buNone/>
              <a:defRPr sz="6000" spc="-50" baseline="0">
                <a:solidFill>
                  <a:schemeClr val="bg1"/>
                </a:solidFill>
                <a:latin typeface="+mj-lt"/>
                <a:ea typeface="+mj-ea"/>
                <a:cs typeface="+mj-cs"/>
              </a:defRPr>
            </a:lvl1pPr>
          </a:lstStyle>
          <a:p>
            <a:pPr lvl="0"/>
            <a:r>
              <a:rPr lang="en-GB" dirty="0">
                <a:solidFill>
                  <a:srgbClr val="FFA21C"/>
                </a:solidFill>
              </a:rPr>
              <a:t>Thank you</a:t>
            </a:r>
          </a:p>
        </p:txBody>
      </p:sp>
      <p:sp>
        <p:nvSpPr>
          <p:cNvPr id="22" name="Text Placeholder 3"/>
          <p:cNvSpPr>
            <a:spLocks noGrp="1"/>
          </p:cNvSpPr>
          <p:nvPr>
            <p:ph type="body" sz="quarter" idx="13"/>
            <p:custDataLst>
              <p:tags r:id="rId1"/>
            </p:custDataLst>
          </p:nvPr>
        </p:nvSpPr>
        <p:spPr>
          <a:xfrm>
            <a:off x="1844674" y="3657600"/>
            <a:ext cx="3600000" cy="1274763"/>
          </a:xfrm>
        </p:spPr>
        <p:txBody>
          <a:bodyPr/>
          <a:lstStyle>
            <a:lvl1pPr>
              <a:defRPr sz="1100" b="1">
                <a:solidFill>
                  <a:srgbClr val="000000"/>
                </a:solidFill>
              </a:defRPr>
            </a:lvl1pPr>
            <a:lvl2pPr marL="0" indent="0">
              <a:buNone/>
              <a:defRPr sz="1100">
                <a:solidFill>
                  <a:srgbClr val="000000"/>
                </a:solidFill>
              </a:defRPr>
            </a:lvl2pPr>
            <a:lvl3pPr marL="0" indent="0">
              <a:spcAft>
                <a:spcPts val="800"/>
              </a:spcAft>
              <a:buNone/>
              <a:defRPr sz="1100">
                <a:solidFill>
                  <a:srgbClr val="000000"/>
                </a:solidFill>
              </a:defRPr>
            </a:lvl3pPr>
            <a:lvl4pPr marL="0" indent="0">
              <a:spcAft>
                <a:spcPts val="300"/>
              </a:spcAft>
              <a:buNone/>
              <a:defRPr>
                <a:solidFill>
                  <a:srgbClr val="000000"/>
                </a:solidFill>
              </a:defRPr>
            </a:lvl4pPr>
            <a:lvl5pPr marL="0" indent="0">
              <a:spcAft>
                <a:spcPts val="300"/>
              </a:spcAft>
              <a:buNone/>
              <a:defRPr sz="11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3"/>
          <p:cNvSpPr>
            <a:spLocks noGrp="1"/>
          </p:cNvSpPr>
          <p:nvPr>
            <p:ph type="body" sz="quarter" idx="14"/>
            <p:custDataLst>
              <p:tags r:id="rId2"/>
            </p:custDataLst>
          </p:nvPr>
        </p:nvSpPr>
        <p:spPr>
          <a:xfrm>
            <a:off x="6309192" y="3657600"/>
            <a:ext cx="3600000" cy="1274763"/>
          </a:xfrm>
        </p:spPr>
        <p:txBody>
          <a:bodyPr/>
          <a:lstStyle>
            <a:lvl1pPr>
              <a:defRPr sz="1100" b="1">
                <a:solidFill>
                  <a:srgbClr val="000000"/>
                </a:solidFill>
              </a:defRPr>
            </a:lvl1pPr>
            <a:lvl2pPr marL="0" indent="0">
              <a:buNone/>
              <a:defRPr sz="1100">
                <a:solidFill>
                  <a:srgbClr val="000000"/>
                </a:solidFill>
              </a:defRPr>
            </a:lvl2pPr>
            <a:lvl3pPr marL="0" indent="0">
              <a:spcAft>
                <a:spcPts val="800"/>
              </a:spcAft>
              <a:buNone/>
              <a:defRPr sz="1100">
                <a:solidFill>
                  <a:srgbClr val="000000"/>
                </a:solidFill>
              </a:defRPr>
            </a:lvl3pPr>
            <a:lvl4pPr marL="0" indent="0">
              <a:spcAft>
                <a:spcPts val="300"/>
              </a:spcAft>
              <a:buNone/>
              <a:defRPr>
                <a:solidFill>
                  <a:srgbClr val="000000"/>
                </a:solidFill>
              </a:defRPr>
            </a:lvl4pPr>
            <a:lvl5pPr marL="0" indent="0">
              <a:spcAft>
                <a:spcPts val="300"/>
              </a:spcAft>
              <a:buNone/>
              <a:defRPr sz="11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Box 14" hidden="1"/>
          <p:cNvSpPr txBox="1"/>
          <p:nvPr userDrawn="1">
            <p:custDataLst>
              <p:tags r:id="rId3"/>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14" name="Picture 13" descr="Logo&#10;&#10;Description automatically generated">
            <a:extLst>
              <a:ext uri="{FF2B5EF4-FFF2-40B4-BE49-F238E27FC236}">
                <a16:creationId xmlns:a16="http://schemas.microsoft.com/office/drawing/2014/main" id="{ED8CEAA8-5306-4635-8F7E-1A7CBA5E49F5}"/>
              </a:ext>
            </a:extLst>
          </p:cNvPr>
          <p:cNvPicPr>
            <a:picLocks noChangeAspect="1"/>
          </p:cNvPicPr>
          <p:nvPr userDrawn="1">
            <p:custDataLst>
              <p:tags r:id="rId4"/>
            </p:custDataLst>
          </p:nvPr>
        </p:nvPicPr>
        <p:blipFill>
          <a:blip r:embed="rId8"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20" name="TextBox 19"/>
          <p:cNvSpPr txBox="1"/>
          <p:nvPr userDrawn="1">
            <p:custDataLst>
              <p:tags r:id="rId5"/>
            </p:custDataLst>
          </p:nvPr>
        </p:nvSpPr>
        <p:spPr>
          <a:xfrm>
            <a:off x="1825425" y="5436071"/>
            <a:ext cx="9972000" cy="15559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00"/>
                </a:solidFill>
                <a:effectLst/>
                <a:latin typeface="Arial" panose="020B0604020202020204" pitchFamily="34" charset="0"/>
                <a:ea typeface="Calibri" panose="020F0502020204030204" pitchFamily="34" charset="0"/>
              </a:rPr>
              <a:t>Particulars dated [xxxxxxxxx 20xx ]. Photographs and videos dated [xxxxxxxxxx 20xx ].</a:t>
            </a:r>
            <a:endParaRPr lang="en-GB" dirty="0">
              <a:solidFill>
                <a:srgbClr val="000000"/>
              </a:solidFill>
            </a:endParaRPr>
          </a:p>
        </p:txBody>
      </p:sp>
      <p:sp>
        <p:nvSpPr>
          <p:cNvPr id="21" name="KF_MarketingRegInfo"/>
          <p:cNvSpPr txBox="1"/>
          <p:nvPr userDrawn="1">
            <p:custDataLst>
              <p:tags r:id="rId6"/>
            </p:custDataLst>
          </p:nvPr>
        </p:nvSpPr>
        <p:spPr>
          <a:xfrm>
            <a:off x="1825425" y="5640150"/>
            <a:ext cx="9972000" cy="307777"/>
          </a:xfrm>
          <a:prstGeom prst="rect">
            <a:avLst/>
          </a:prstGeom>
          <a:noFill/>
        </p:spPr>
        <p:txBody>
          <a:bodyPr wrap="square" lIns="0" tIns="0" rIns="0" bIns="0" rtlCol="0" anchor="b" anchorCtr="0">
            <a:noAutofit/>
          </a:bodyPr>
          <a:lstStyle/>
          <a:p>
            <a:r>
              <a:rPr lang="en-GB" sz="700" kern="1200" dirty="0">
                <a:solidFill>
                  <a:srgbClr val="000000"/>
                </a:solidFill>
                <a:effectLst/>
                <a:latin typeface="+mn-lt"/>
                <a:ea typeface="+mn-ea"/>
                <a:cs typeface="+mn-cs"/>
              </a:rPr>
              <a:t>Knight Frank is the trading name of Knight Frank LLP. Knight Frank LLP is a limited liability partnership registered in England and Wales with registered number OC305934. Our registered office is at 55 Baker Street, London W1U 8AN where you may look at a list of members' names. If we use the term ‘partner’ when referring to one of our representatives, that person will either be a member, employee, worker or consultant of Knight Frank LLP and not a partner in a partnership.</a:t>
            </a:r>
            <a:endParaRPr lang="en-GB" sz="700" dirty="0">
              <a:solidFill>
                <a:srgbClr val="000000"/>
              </a:solidFill>
            </a:endParaRPr>
          </a:p>
        </p:txBody>
      </p:sp>
      <p:pic>
        <p:nvPicPr>
          <p:cNvPr id="3" name="KFStrapline_Black"/>
          <p:cNvPicPr>
            <a:picLocks noChangeAspect="1"/>
          </p:cNvPicPr>
          <p:nvPr userDrawn="1"/>
        </p:nvPicPr>
        <p:blipFill>
          <a:blip r:embed="rId9"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277446991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White Thank You with Pictures Teal Text">
    <p:bg>
      <p:bgPr>
        <a:solidFill>
          <a:schemeClr val="tx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FA9180A-8E2B-42B1-A792-6847BA28D05B}"/>
              </a:ext>
            </a:extLst>
          </p:cNvPr>
          <p:cNvSpPr>
            <a:spLocks noGrp="1"/>
          </p:cNvSpPr>
          <p:nvPr>
            <p:ph type="pic" sz="quarter" idx="10"/>
            <p:custDataLst>
              <p:tags r:id="rId1"/>
            </p:custDataLst>
          </p:nvPr>
        </p:nvSpPr>
        <p:spPr>
          <a:xfrm>
            <a:off x="1844675" y="3467100"/>
            <a:ext cx="1080000" cy="1440000"/>
          </a:xfrm>
        </p:spPr>
        <p:txBody>
          <a:bodyPr/>
          <a:lstStyle>
            <a:lvl1pPr>
              <a:defRPr>
                <a:solidFill>
                  <a:schemeClr val="tx1"/>
                </a:solidFill>
              </a:defRPr>
            </a:lvl1pPr>
          </a:lstStyle>
          <a:p>
            <a:r>
              <a:rPr lang="en-US"/>
              <a:t>Click icon to add picture</a:t>
            </a:r>
            <a:endParaRPr lang="en-GB" dirty="0"/>
          </a:p>
        </p:txBody>
      </p:sp>
      <p:sp>
        <p:nvSpPr>
          <p:cNvPr id="11" name="Picture Placeholder 4">
            <a:extLst>
              <a:ext uri="{FF2B5EF4-FFF2-40B4-BE49-F238E27FC236}">
                <a16:creationId xmlns:a16="http://schemas.microsoft.com/office/drawing/2014/main" id="{15D559A9-9D82-4617-8532-6343C0F4ACF5}"/>
              </a:ext>
            </a:extLst>
          </p:cNvPr>
          <p:cNvSpPr>
            <a:spLocks noGrp="1"/>
          </p:cNvSpPr>
          <p:nvPr>
            <p:ph type="pic" sz="quarter" idx="11"/>
            <p:custDataLst>
              <p:tags r:id="rId2"/>
            </p:custDataLst>
          </p:nvPr>
        </p:nvSpPr>
        <p:spPr>
          <a:xfrm>
            <a:off x="6200775" y="3467100"/>
            <a:ext cx="1080000" cy="1440000"/>
          </a:xfrm>
        </p:spPr>
        <p:txBody>
          <a:bodyPr/>
          <a:lstStyle>
            <a:lvl1pPr>
              <a:defRPr>
                <a:solidFill>
                  <a:schemeClr val="tx1"/>
                </a:solidFill>
              </a:defRPr>
            </a:lvl1pPr>
          </a:lstStyle>
          <a:p>
            <a:r>
              <a:rPr lang="en-US"/>
              <a:t>Click icon to add picture</a:t>
            </a:r>
            <a:endParaRPr lang="en-GB" dirty="0"/>
          </a:p>
        </p:txBody>
      </p:sp>
      <p:cxnSp>
        <p:nvCxnSpPr>
          <p:cNvPr id="13" name="Straight Connector 12">
            <a:extLst>
              <a:ext uri="{FF2B5EF4-FFF2-40B4-BE49-F238E27FC236}">
                <a16:creationId xmlns:a16="http://schemas.microsoft.com/office/drawing/2014/main" id="{A07CF1A6-9E1D-4D11-832E-C9FF9D21F7D2}"/>
              </a:ext>
            </a:extLst>
          </p:cNvPr>
          <p:cNvCxnSpPr>
            <a:cxnSpLocks/>
          </p:cNvCxnSpPr>
          <p:nvPr userDrawn="1"/>
        </p:nvCxnSpPr>
        <p:spPr>
          <a:xfrm>
            <a:off x="1844675" y="3025458"/>
            <a:ext cx="8501063"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5610AFD-157F-4127-91CA-7772766547D1}"/>
              </a:ext>
            </a:extLst>
          </p:cNvPr>
          <p:cNvSpPr txBox="1"/>
          <p:nvPr userDrawn="1"/>
        </p:nvSpPr>
        <p:spPr>
          <a:xfrm>
            <a:off x="1844675" y="1788298"/>
            <a:ext cx="5241925" cy="923330"/>
          </a:xfrm>
          <a:prstGeom prst="rect">
            <a:avLst/>
          </a:prstGeom>
        </p:spPr>
        <p:txBody>
          <a:bodyPr vert="horz" lIns="0" tIns="0" rIns="0" bIns="0" rtlCol="0" anchor="b">
            <a:noAutofit/>
          </a:bodyPr>
          <a:lstStyle>
            <a:lvl1pPr>
              <a:lnSpc>
                <a:spcPct val="90000"/>
              </a:lnSpc>
              <a:spcBef>
                <a:spcPct val="0"/>
              </a:spcBef>
              <a:buNone/>
              <a:defRPr sz="6000" spc="-50" baseline="0">
                <a:solidFill>
                  <a:schemeClr val="bg1"/>
                </a:solidFill>
                <a:latin typeface="+mj-lt"/>
                <a:ea typeface="+mj-ea"/>
                <a:cs typeface="+mj-cs"/>
              </a:defRPr>
            </a:lvl1pPr>
          </a:lstStyle>
          <a:p>
            <a:pPr lvl="0"/>
            <a:r>
              <a:rPr lang="en-GB" dirty="0">
                <a:solidFill>
                  <a:srgbClr val="0E9390"/>
                </a:solidFill>
              </a:rPr>
              <a:t>Thank you</a:t>
            </a:r>
          </a:p>
        </p:txBody>
      </p:sp>
      <p:sp>
        <p:nvSpPr>
          <p:cNvPr id="23" name="Text Placeholder 3"/>
          <p:cNvSpPr>
            <a:spLocks noGrp="1"/>
          </p:cNvSpPr>
          <p:nvPr>
            <p:ph type="body" sz="quarter" idx="13"/>
            <p:custDataLst>
              <p:tags r:id="rId3"/>
            </p:custDataLst>
          </p:nvPr>
        </p:nvSpPr>
        <p:spPr>
          <a:xfrm>
            <a:off x="3221087" y="3467100"/>
            <a:ext cx="2771775" cy="1440000"/>
          </a:xfrm>
        </p:spPr>
        <p:txBody>
          <a:bodyPr anchor="t"/>
          <a:lstStyle>
            <a:lvl1pPr>
              <a:defRPr sz="1100" b="1">
                <a:solidFill>
                  <a:srgbClr val="000000"/>
                </a:solidFill>
              </a:defRPr>
            </a:lvl1pPr>
            <a:lvl2pPr marL="0" indent="0">
              <a:buNone/>
              <a:defRPr sz="1100">
                <a:solidFill>
                  <a:srgbClr val="000000"/>
                </a:solidFill>
              </a:defRPr>
            </a:lvl2pPr>
            <a:lvl3pPr marL="0" indent="0">
              <a:spcAft>
                <a:spcPts val="800"/>
              </a:spcAft>
              <a:buNone/>
              <a:defRPr sz="1100">
                <a:solidFill>
                  <a:srgbClr val="000000"/>
                </a:solidFill>
              </a:defRPr>
            </a:lvl3pPr>
            <a:lvl4pPr marL="0" indent="0">
              <a:spcAft>
                <a:spcPts val="300"/>
              </a:spcAft>
              <a:buNone/>
              <a:defRPr>
                <a:solidFill>
                  <a:srgbClr val="000000"/>
                </a:solidFill>
              </a:defRPr>
            </a:lvl4pPr>
            <a:lvl5pPr marL="0" indent="0">
              <a:spcAft>
                <a:spcPts val="300"/>
              </a:spcAft>
              <a:buNone/>
              <a:defRPr sz="11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3"/>
          <p:cNvSpPr>
            <a:spLocks noGrp="1"/>
          </p:cNvSpPr>
          <p:nvPr>
            <p:ph type="body" sz="quarter" idx="14"/>
            <p:custDataLst>
              <p:tags r:id="rId4"/>
            </p:custDataLst>
          </p:nvPr>
        </p:nvSpPr>
        <p:spPr>
          <a:xfrm>
            <a:off x="7573963" y="3467100"/>
            <a:ext cx="2771775" cy="1440000"/>
          </a:xfrm>
        </p:spPr>
        <p:txBody>
          <a:bodyPr anchor="t"/>
          <a:lstStyle>
            <a:lvl1pPr>
              <a:defRPr sz="1100" b="1">
                <a:solidFill>
                  <a:srgbClr val="000000"/>
                </a:solidFill>
              </a:defRPr>
            </a:lvl1pPr>
            <a:lvl2pPr marL="0" indent="0">
              <a:buNone/>
              <a:defRPr sz="1100">
                <a:solidFill>
                  <a:srgbClr val="000000"/>
                </a:solidFill>
              </a:defRPr>
            </a:lvl2pPr>
            <a:lvl3pPr marL="0" indent="0">
              <a:spcAft>
                <a:spcPts val="800"/>
              </a:spcAft>
              <a:buNone/>
              <a:defRPr sz="1100">
                <a:solidFill>
                  <a:srgbClr val="000000"/>
                </a:solidFill>
              </a:defRPr>
            </a:lvl3pPr>
            <a:lvl4pPr marL="0" indent="0">
              <a:spcAft>
                <a:spcPts val="300"/>
              </a:spcAft>
              <a:buNone/>
              <a:defRPr>
                <a:solidFill>
                  <a:srgbClr val="000000"/>
                </a:solidFill>
              </a:defRPr>
            </a:lvl4pPr>
            <a:lvl5pPr marL="0" indent="0">
              <a:spcAft>
                <a:spcPts val="300"/>
              </a:spcAft>
              <a:buNone/>
              <a:defRPr sz="11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Box 15" hidden="1"/>
          <p:cNvSpPr txBox="1"/>
          <p:nvPr userDrawn="1">
            <p:custDataLst>
              <p:tags r:id="rId5"/>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14" name="Picture 13" descr="Logo&#10;&#10;Description automatically generated">
            <a:extLst>
              <a:ext uri="{FF2B5EF4-FFF2-40B4-BE49-F238E27FC236}">
                <a16:creationId xmlns:a16="http://schemas.microsoft.com/office/drawing/2014/main" id="{ED8CEAA8-5306-4635-8F7E-1A7CBA5E49F5}"/>
              </a:ext>
            </a:extLst>
          </p:cNvPr>
          <p:cNvPicPr>
            <a:picLocks noChangeAspect="1"/>
          </p:cNvPicPr>
          <p:nvPr userDrawn="1">
            <p:custDataLst>
              <p:tags r:id="rId6"/>
            </p:custDataLst>
          </p:nvPr>
        </p:nvPicPr>
        <p:blipFill>
          <a:blip r:embed="rId10"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22" name="TextBox 21"/>
          <p:cNvSpPr txBox="1"/>
          <p:nvPr userDrawn="1">
            <p:custDataLst>
              <p:tags r:id="rId7"/>
            </p:custDataLst>
          </p:nvPr>
        </p:nvSpPr>
        <p:spPr>
          <a:xfrm>
            <a:off x="1825425" y="5436071"/>
            <a:ext cx="9972000" cy="15559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00"/>
                </a:solidFill>
                <a:effectLst/>
                <a:latin typeface="Arial" panose="020B0604020202020204" pitchFamily="34" charset="0"/>
                <a:ea typeface="Calibri" panose="020F0502020204030204" pitchFamily="34" charset="0"/>
              </a:rPr>
              <a:t>Particulars dated [xxxxxxxxx 20xx ]. Photographs and videos dated [xxxxxxxxxx 20xx ].</a:t>
            </a:r>
            <a:endParaRPr lang="en-GB" dirty="0">
              <a:solidFill>
                <a:srgbClr val="000000"/>
              </a:solidFill>
            </a:endParaRPr>
          </a:p>
        </p:txBody>
      </p:sp>
      <p:sp>
        <p:nvSpPr>
          <p:cNvPr id="25" name="KF_MarketingRegInfo"/>
          <p:cNvSpPr txBox="1"/>
          <p:nvPr userDrawn="1">
            <p:custDataLst>
              <p:tags r:id="rId8"/>
            </p:custDataLst>
          </p:nvPr>
        </p:nvSpPr>
        <p:spPr>
          <a:xfrm>
            <a:off x="1825425" y="5640150"/>
            <a:ext cx="9972000" cy="307777"/>
          </a:xfrm>
          <a:prstGeom prst="rect">
            <a:avLst/>
          </a:prstGeom>
          <a:noFill/>
        </p:spPr>
        <p:txBody>
          <a:bodyPr wrap="square" lIns="0" tIns="0" rIns="0" bIns="0" rtlCol="0" anchor="b" anchorCtr="0">
            <a:noAutofit/>
          </a:bodyPr>
          <a:lstStyle/>
          <a:p>
            <a:r>
              <a:rPr lang="en-GB" sz="700" kern="1200" dirty="0">
                <a:solidFill>
                  <a:srgbClr val="000000"/>
                </a:solidFill>
                <a:effectLst/>
                <a:latin typeface="+mn-lt"/>
                <a:ea typeface="+mn-ea"/>
                <a:cs typeface="+mn-cs"/>
              </a:rPr>
              <a:t>Knight Frank is the trading name of Knight Frank LLP. Knight Frank LLP is a limited liability partnership registered in England and Wales with registered number OC305934. Our registered office is at 55 Baker Street, London W1U 8AN where you may look at a list of members' names. If we use the term ‘partner’ when referring to one of our representatives, that person will either be a member, employee, worker or consultant of Knight Frank LLP and not a partner in a partnership.</a:t>
            </a:r>
            <a:endParaRPr lang="en-GB" sz="700" dirty="0">
              <a:solidFill>
                <a:srgbClr val="000000"/>
              </a:solidFill>
            </a:endParaRPr>
          </a:p>
        </p:txBody>
      </p:sp>
      <p:pic>
        <p:nvPicPr>
          <p:cNvPr id="3" name="KFStrapline_Black"/>
          <p:cNvPicPr>
            <a:picLocks noChangeAspect="1"/>
          </p:cNvPicPr>
          <p:nvPr userDrawn="1"/>
        </p:nvPicPr>
        <p:blipFill>
          <a:blip r:embed="rId11"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376009842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White Thank You Teal Text">
    <p:bg>
      <p:bgPr>
        <a:solidFill>
          <a:schemeClr val="tx2"/>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07CF1A6-9E1D-4D11-832E-C9FF9D21F7D2}"/>
              </a:ext>
            </a:extLst>
          </p:cNvPr>
          <p:cNvCxnSpPr>
            <a:cxnSpLocks/>
          </p:cNvCxnSpPr>
          <p:nvPr userDrawn="1"/>
        </p:nvCxnSpPr>
        <p:spPr>
          <a:xfrm>
            <a:off x="1844675" y="3025458"/>
            <a:ext cx="8501063" cy="0"/>
          </a:xfrm>
          <a:prstGeom prst="line">
            <a:avLst/>
          </a:prstGeom>
          <a:ln w="1905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5610AFD-157F-4127-91CA-7772766547D1}"/>
              </a:ext>
            </a:extLst>
          </p:cNvPr>
          <p:cNvSpPr txBox="1"/>
          <p:nvPr userDrawn="1"/>
        </p:nvSpPr>
        <p:spPr>
          <a:xfrm>
            <a:off x="1844675" y="1788298"/>
            <a:ext cx="5241925" cy="923330"/>
          </a:xfrm>
          <a:prstGeom prst="rect">
            <a:avLst/>
          </a:prstGeom>
        </p:spPr>
        <p:txBody>
          <a:bodyPr vert="horz" lIns="0" tIns="0" rIns="0" bIns="0" rtlCol="0" anchor="b">
            <a:noAutofit/>
          </a:bodyPr>
          <a:lstStyle>
            <a:lvl1pPr>
              <a:lnSpc>
                <a:spcPct val="90000"/>
              </a:lnSpc>
              <a:spcBef>
                <a:spcPct val="0"/>
              </a:spcBef>
              <a:buNone/>
              <a:defRPr sz="6000" spc="-50" baseline="0">
                <a:solidFill>
                  <a:schemeClr val="bg1"/>
                </a:solidFill>
                <a:latin typeface="+mj-lt"/>
                <a:ea typeface="+mj-ea"/>
                <a:cs typeface="+mj-cs"/>
              </a:defRPr>
            </a:lvl1pPr>
          </a:lstStyle>
          <a:p>
            <a:pPr lvl="0"/>
            <a:r>
              <a:rPr lang="en-GB" dirty="0">
                <a:solidFill>
                  <a:srgbClr val="0E9390"/>
                </a:solidFill>
              </a:rPr>
              <a:t>Thank you</a:t>
            </a:r>
          </a:p>
        </p:txBody>
      </p:sp>
      <p:sp>
        <p:nvSpPr>
          <p:cNvPr id="22" name="Text Placeholder 3"/>
          <p:cNvSpPr>
            <a:spLocks noGrp="1"/>
          </p:cNvSpPr>
          <p:nvPr>
            <p:ph type="body" sz="quarter" idx="13"/>
            <p:custDataLst>
              <p:tags r:id="rId1"/>
            </p:custDataLst>
          </p:nvPr>
        </p:nvSpPr>
        <p:spPr>
          <a:xfrm>
            <a:off x="1844674" y="3657600"/>
            <a:ext cx="3600000" cy="1274763"/>
          </a:xfrm>
        </p:spPr>
        <p:txBody>
          <a:bodyPr/>
          <a:lstStyle>
            <a:lvl1pPr>
              <a:defRPr sz="1100" b="1">
                <a:solidFill>
                  <a:srgbClr val="000000"/>
                </a:solidFill>
              </a:defRPr>
            </a:lvl1pPr>
            <a:lvl2pPr marL="0" indent="0">
              <a:buNone/>
              <a:defRPr sz="1100">
                <a:solidFill>
                  <a:srgbClr val="000000"/>
                </a:solidFill>
              </a:defRPr>
            </a:lvl2pPr>
            <a:lvl3pPr marL="0" indent="0">
              <a:spcAft>
                <a:spcPts val="800"/>
              </a:spcAft>
              <a:buNone/>
              <a:defRPr sz="1100">
                <a:solidFill>
                  <a:srgbClr val="000000"/>
                </a:solidFill>
              </a:defRPr>
            </a:lvl3pPr>
            <a:lvl4pPr marL="0" indent="0">
              <a:spcAft>
                <a:spcPts val="300"/>
              </a:spcAft>
              <a:buNone/>
              <a:defRPr>
                <a:solidFill>
                  <a:srgbClr val="000000"/>
                </a:solidFill>
              </a:defRPr>
            </a:lvl4pPr>
            <a:lvl5pPr marL="0" indent="0">
              <a:spcAft>
                <a:spcPts val="300"/>
              </a:spcAft>
              <a:buNone/>
              <a:defRPr sz="11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3"/>
          <p:cNvSpPr>
            <a:spLocks noGrp="1"/>
          </p:cNvSpPr>
          <p:nvPr>
            <p:ph type="body" sz="quarter" idx="14"/>
            <p:custDataLst>
              <p:tags r:id="rId2"/>
            </p:custDataLst>
          </p:nvPr>
        </p:nvSpPr>
        <p:spPr>
          <a:xfrm>
            <a:off x="6309192" y="3657600"/>
            <a:ext cx="3600000" cy="1274763"/>
          </a:xfrm>
        </p:spPr>
        <p:txBody>
          <a:bodyPr/>
          <a:lstStyle>
            <a:lvl1pPr>
              <a:defRPr sz="1100" b="1">
                <a:solidFill>
                  <a:srgbClr val="000000"/>
                </a:solidFill>
              </a:defRPr>
            </a:lvl1pPr>
            <a:lvl2pPr marL="0" indent="0">
              <a:buNone/>
              <a:defRPr sz="1100">
                <a:solidFill>
                  <a:srgbClr val="000000"/>
                </a:solidFill>
              </a:defRPr>
            </a:lvl2pPr>
            <a:lvl3pPr marL="0" indent="0">
              <a:spcAft>
                <a:spcPts val="800"/>
              </a:spcAft>
              <a:buNone/>
              <a:defRPr sz="1100">
                <a:solidFill>
                  <a:srgbClr val="000000"/>
                </a:solidFill>
              </a:defRPr>
            </a:lvl3pPr>
            <a:lvl4pPr marL="0" indent="0">
              <a:spcAft>
                <a:spcPts val="300"/>
              </a:spcAft>
              <a:buNone/>
              <a:defRPr>
                <a:solidFill>
                  <a:srgbClr val="000000"/>
                </a:solidFill>
              </a:defRPr>
            </a:lvl4pPr>
            <a:lvl5pPr marL="0" indent="0">
              <a:spcAft>
                <a:spcPts val="300"/>
              </a:spcAft>
              <a:buNone/>
              <a:defRPr sz="11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Box 14" hidden="1"/>
          <p:cNvSpPr txBox="1"/>
          <p:nvPr userDrawn="1">
            <p:custDataLst>
              <p:tags r:id="rId3"/>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14" name="Picture 13" descr="Logo&#10;&#10;Description automatically generated">
            <a:extLst>
              <a:ext uri="{FF2B5EF4-FFF2-40B4-BE49-F238E27FC236}">
                <a16:creationId xmlns:a16="http://schemas.microsoft.com/office/drawing/2014/main" id="{ED8CEAA8-5306-4635-8F7E-1A7CBA5E49F5}"/>
              </a:ext>
            </a:extLst>
          </p:cNvPr>
          <p:cNvPicPr>
            <a:picLocks noChangeAspect="1"/>
          </p:cNvPicPr>
          <p:nvPr userDrawn="1">
            <p:custDataLst>
              <p:tags r:id="rId4"/>
            </p:custDataLst>
          </p:nvPr>
        </p:nvPicPr>
        <p:blipFill>
          <a:blip r:embed="rId8"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20" name="TextBox 19"/>
          <p:cNvSpPr txBox="1"/>
          <p:nvPr userDrawn="1">
            <p:custDataLst>
              <p:tags r:id="rId5"/>
            </p:custDataLst>
          </p:nvPr>
        </p:nvSpPr>
        <p:spPr>
          <a:xfrm>
            <a:off x="1825425" y="5436071"/>
            <a:ext cx="9972000" cy="15559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00"/>
                </a:solidFill>
                <a:effectLst/>
                <a:latin typeface="Arial" panose="020B0604020202020204" pitchFamily="34" charset="0"/>
                <a:ea typeface="Calibri" panose="020F0502020204030204" pitchFamily="34" charset="0"/>
              </a:rPr>
              <a:t>Particulars dated [xxxxxxxxx 20xx ]. Photographs and videos dated [xxxxxxxxxx 20xx ].</a:t>
            </a:r>
            <a:endParaRPr lang="en-GB" dirty="0">
              <a:solidFill>
                <a:srgbClr val="000000"/>
              </a:solidFill>
            </a:endParaRPr>
          </a:p>
        </p:txBody>
      </p:sp>
      <p:sp>
        <p:nvSpPr>
          <p:cNvPr id="21" name="KF_MarketingRegInfo"/>
          <p:cNvSpPr txBox="1"/>
          <p:nvPr userDrawn="1">
            <p:custDataLst>
              <p:tags r:id="rId6"/>
            </p:custDataLst>
          </p:nvPr>
        </p:nvSpPr>
        <p:spPr>
          <a:xfrm>
            <a:off x="1825425" y="5640150"/>
            <a:ext cx="9972000" cy="307777"/>
          </a:xfrm>
          <a:prstGeom prst="rect">
            <a:avLst/>
          </a:prstGeom>
          <a:noFill/>
        </p:spPr>
        <p:txBody>
          <a:bodyPr wrap="square" lIns="0" tIns="0" rIns="0" bIns="0" rtlCol="0" anchor="b" anchorCtr="0">
            <a:noAutofit/>
          </a:bodyPr>
          <a:lstStyle/>
          <a:p>
            <a:r>
              <a:rPr lang="en-GB" sz="700" kern="1200" dirty="0">
                <a:solidFill>
                  <a:srgbClr val="000000"/>
                </a:solidFill>
                <a:effectLst/>
                <a:latin typeface="+mn-lt"/>
                <a:ea typeface="+mn-ea"/>
                <a:cs typeface="+mn-cs"/>
              </a:rPr>
              <a:t>Knight Frank is the trading name of Knight Frank LLP. Knight Frank LLP is a limited liability partnership registered in England and Wales with registered number OC305934. Our registered office is at 55 Baker Street, London W1U 8AN where you may look at a list of members' names. If we use the term ‘partner’ when referring to one of our representatives, that person will either be a member, employee, worker or consultant of Knight Frank LLP and not a partner in a partnership.</a:t>
            </a:r>
            <a:endParaRPr lang="en-GB" sz="700" dirty="0">
              <a:solidFill>
                <a:srgbClr val="000000"/>
              </a:solidFill>
            </a:endParaRPr>
          </a:p>
        </p:txBody>
      </p:sp>
      <p:pic>
        <p:nvPicPr>
          <p:cNvPr id="3" name="KFStrapline_Black"/>
          <p:cNvPicPr>
            <a:picLocks noChangeAspect="1"/>
          </p:cNvPicPr>
          <p:nvPr userDrawn="1"/>
        </p:nvPicPr>
        <p:blipFill>
          <a:blip r:embed="rId9"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339467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1AE061-C087-455D-AD30-E43C18B3E368}"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A96D5-4C28-4018-A80C-D73B51A2F1B9}"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4682040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 Thank You with Pictures Burgundy Text">
    <p:bg>
      <p:bgPr>
        <a:solidFill>
          <a:schemeClr val="tx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FA9180A-8E2B-42B1-A792-6847BA28D05B}"/>
              </a:ext>
            </a:extLst>
          </p:cNvPr>
          <p:cNvSpPr>
            <a:spLocks noGrp="1"/>
          </p:cNvSpPr>
          <p:nvPr>
            <p:ph type="pic" sz="quarter" idx="10"/>
            <p:custDataLst>
              <p:tags r:id="rId1"/>
            </p:custDataLst>
          </p:nvPr>
        </p:nvSpPr>
        <p:spPr>
          <a:xfrm>
            <a:off x="1844675" y="3467100"/>
            <a:ext cx="1080000" cy="1440000"/>
          </a:xfrm>
        </p:spPr>
        <p:txBody>
          <a:bodyPr/>
          <a:lstStyle>
            <a:lvl1pPr>
              <a:defRPr>
                <a:solidFill>
                  <a:schemeClr val="tx1"/>
                </a:solidFill>
              </a:defRPr>
            </a:lvl1pPr>
          </a:lstStyle>
          <a:p>
            <a:r>
              <a:rPr lang="en-US"/>
              <a:t>Click icon to add picture</a:t>
            </a:r>
            <a:endParaRPr lang="en-GB" dirty="0"/>
          </a:p>
        </p:txBody>
      </p:sp>
      <p:sp>
        <p:nvSpPr>
          <p:cNvPr id="11" name="Picture Placeholder 4">
            <a:extLst>
              <a:ext uri="{FF2B5EF4-FFF2-40B4-BE49-F238E27FC236}">
                <a16:creationId xmlns:a16="http://schemas.microsoft.com/office/drawing/2014/main" id="{15D559A9-9D82-4617-8532-6343C0F4ACF5}"/>
              </a:ext>
            </a:extLst>
          </p:cNvPr>
          <p:cNvSpPr>
            <a:spLocks noGrp="1"/>
          </p:cNvSpPr>
          <p:nvPr>
            <p:ph type="pic" sz="quarter" idx="11"/>
            <p:custDataLst>
              <p:tags r:id="rId2"/>
            </p:custDataLst>
          </p:nvPr>
        </p:nvSpPr>
        <p:spPr>
          <a:xfrm>
            <a:off x="6200775" y="3467100"/>
            <a:ext cx="1080000" cy="1440000"/>
          </a:xfrm>
        </p:spPr>
        <p:txBody>
          <a:bodyPr/>
          <a:lstStyle>
            <a:lvl1pPr>
              <a:defRPr>
                <a:solidFill>
                  <a:schemeClr val="tx1"/>
                </a:solidFill>
              </a:defRPr>
            </a:lvl1pPr>
          </a:lstStyle>
          <a:p>
            <a:r>
              <a:rPr lang="en-US"/>
              <a:t>Click icon to add picture</a:t>
            </a:r>
            <a:endParaRPr lang="en-GB" dirty="0"/>
          </a:p>
        </p:txBody>
      </p:sp>
      <p:cxnSp>
        <p:nvCxnSpPr>
          <p:cNvPr id="13" name="Straight Connector 12">
            <a:extLst>
              <a:ext uri="{FF2B5EF4-FFF2-40B4-BE49-F238E27FC236}">
                <a16:creationId xmlns:a16="http://schemas.microsoft.com/office/drawing/2014/main" id="{A07CF1A6-9E1D-4D11-832E-C9FF9D21F7D2}"/>
              </a:ext>
            </a:extLst>
          </p:cNvPr>
          <p:cNvCxnSpPr>
            <a:cxnSpLocks/>
          </p:cNvCxnSpPr>
          <p:nvPr userDrawn="1"/>
        </p:nvCxnSpPr>
        <p:spPr>
          <a:xfrm>
            <a:off x="1844675" y="3025458"/>
            <a:ext cx="8501063"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5610AFD-157F-4127-91CA-7772766547D1}"/>
              </a:ext>
            </a:extLst>
          </p:cNvPr>
          <p:cNvSpPr txBox="1"/>
          <p:nvPr userDrawn="1"/>
        </p:nvSpPr>
        <p:spPr>
          <a:xfrm>
            <a:off x="1844675" y="1788298"/>
            <a:ext cx="5241925" cy="923330"/>
          </a:xfrm>
          <a:prstGeom prst="rect">
            <a:avLst/>
          </a:prstGeom>
        </p:spPr>
        <p:txBody>
          <a:bodyPr vert="horz" lIns="0" tIns="0" rIns="0" bIns="0" rtlCol="0" anchor="b">
            <a:noAutofit/>
          </a:bodyPr>
          <a:lstStyle>
            <a:lvl1pPr>
              <a:lnSpc>
                <a:spcPct val="90000"/>
              </a:lnSpc>
              <a:spcBef>
                <a:spcPct val="0"/>
              </a:spcBef>
              <a:buNone/>
              <a:defRPr sz="6000" spc="-50" baseline="0">
                <a:solidFill>
                  <a:schemeClr val="bg1"/>
                </a:solidFill>
                <a:latin typeface="+mj-lt"/>
                <a:ea typeface="+mj-ea"/>
                <a:cs typeface="+mj-cs"/>
              </a:defRPr>
            </a:lvl1pPr>
          </a:lstStyle>
          <a:p>
            <a:pPr lvl="0"/>
            <a:r>
              <a:rPr lang="en-GB" dirty="0">
                <a:solidFill>
                  <a:srgbClr val="8A1D41"/>
                </a:solidFill>
              </a:rPr>
              <a:t>Thank you</a:t>
            </a:r>
          </a:p>
        </p:txBody>
      </p:sp>
      <p:sp>
        <p:nvSpPr>
          <p:cNvPr id="23" name="Text Placeholder 3"/>
          <p:cNvSpPr>
            <a:spLocks noGrp="1"/>
          </p:cNvSpPr>
          <p:nvPr>
            <p:ph type="body" sz="quarter" idx="13"/>
            <p:custDataLst>
              <p:tags r:id="rId3"/>
            </p:custDataLst>
          </p:nvPr>
        </p:nvSpPr>
        <p:spPr>
          <a:xfrm>
            <a:off x="3221087" y="3467100"/>
            <a:ext cx="2771775" cy="1440000"/>
          </a:xfrm>
        </p:spPr>
        <p:txBody>
          <a:bodyPr anchor="t"/>
          <a:lstStyle>
            <a:lvl1pPr>
              <a:defRPr sz="1100" b="1">
                <a:solidFill>
                  <a:srgbClr val="000000"/>
                </a:solidFill>
              </a:defRPr>
            </a:lvl1pPr>
            <a:lvl2pPr marL="0" indent="0">
              <a:buNone/>
              <a:defRPr sz="1100">
                <a:solidFill>
                  <a:srgbClr val="000000"/>
                </a:solidFill>
              </a:defRPr>
            </a:lvl2pPr>
            <a:lvl3pPr marL="0" indent="0">
              <a:spcAft>
                <a:spcPts val="800"/>
              </a:spcAft>
              <a:buNone/>
              <a:defRPr sz="1100">
                <a:solidFill>
                  <a:srgbClr val="000000"/>
                </a:solidFill>
              </a:defRPr>
            </a:lvl3pPr>
            <a:lvl4pPr marL="0" indent="0">
              <a:spcAft>
                <a:spcPts val="300"/>
              </a:spcAft>
              <a:buNone/>
              <a:defRPr>
                <a:solidFill>
                  <a:srgbClr val="000000"/>
                </a:solidFill>
              </a:defRPr>
            </a:lvl4pPr>
            <a:lvl5pPr marL="0" indent="0">
              <a:spcAft>
                <a:spcPts val="300"/>
              </a:spcAft>
              <a:buNone/>
              <a:defRPr sz="11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3"/>
          <p:cNvSpPr>
            <a:spLocks noGrp="1"/>
          </p:cNvSpPr>
          <p:nvPr>
            <p:ph type="body" sz="quarter" idx="14"/>
            <p:custDataLst>
              <p:tags r:id="rId4"/>
            </p:custDataLst>
          </p:nvPr>
        </p:nvSpPr>
        <p:spPr>
          <a:xfrm>
            <a:off x="7573963" y="3467100"/>
            <a:ext cx="2771775" cy="1440000"/>
          </a:xfrm>
        </p:spPr>
        <p:txBody>
          <a:bodyPr anchor="t"/>
          <a:lstStyle>
            <a:lvl1pPr>
              <a:defRPr sz="1100" b="1">
                <a:solidFill>
                  <a:srgbClr val="000000"/>
                </a:solidFill>
              </a:defRPr>
            </a:lvl1pPr>
            <a:lvl2pPr marL="0" indent="0">
              <a:buNone/>
              <a:defRPr sz="1100">
                <a:solidFill>
                  <a:srgbClr val="000000"/>
                </a:solidFill>
              </a:defRPr>
            </a:lvl2pPr>
            <a:lvl3pPr marL="0" indent="0">
              <a:spcAft>
                <a:spcPts val="800"/>
              </a:spcAft>
              <a:buNone/>
              <a:defRPr sz="1100">
                <a:solidFill>
                  <a:srgbClr val="000000"/>
                </a:solidFill>
              </a:defRPr>
            </a:lvl3pPr>
            <a:lvl4pPr marL="0" indent="0">
              <a:spcAft>
                <a:spcPts val="300"/>
              </a:spcAft>
              <a:buNone/>
              <a:defRPr>
                <a:solidFill>
                  <a:srgbClr val="000000"/>
                </a:solidFill>
              </a:defRPr>
            </a:lvl4pPr>
            <a:lvl5pPr marL="0" indent="0">
              <a:spcAft>
                <a:spcPts val="300"/>
              </a:spcAft>
              <a:buNone/>
              <a:defRPr sz="11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Box 15" hidden="1"/>
          <p:cNvSpPr txBox="1"/>
          <p:nvPr userDrawn="1">
            <p:custDataLst>
              <p:tags r:id="rId5"/>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14" name="Picture 13" descr="Logo&#10;&#10;Description automatically generated">
            <a:extLst>
              <a:ext uri="{FF2B5EF4-FFF2-40B4-BE49-F238E27FC236}">
                <a16:creationId xmlns:a16="http://schemas.microsoft.com/office/drawing/2014/main" id="{ED8CEAA8-5306-4635-8F7E-1A7CBA5E49F5}"/>
              </a:ext>
            </a:extLst>
          </p:cNvPr>
          <p:cNvPicPr>
            <a:picLocks noChangeAspect="1"/>
          </p:cNvPicPr>
          <p:nvPr userDrawn="1">
            <p:custDataLst>
              <p:tags r:id="rId6"/>
            </p:custDataLst>
          </p:nvPr>
        </p:nvPicPr>
        <p:blipFill>
          <a:blip r:embed="rId10"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22" name="TextBox 21"/>
          <p:cNvSpPr txBox="1"/>
          <p:nvPr userDrawn="1">
            <p:custDataLst>
              <p:tags r:id="rId7"/>
            </p:custDataLst>
          </p:nvPr>
        </p:nvSpPr>
        <p:spPr>
          <a:xfrm>
            <a:off x="1825425" y="5436071"/>
            <a:ext cx="9972000" cy="15559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00"/>
                </a:solidFill>
                <a:effectLst/>
                <a:latin typeface="Arial" panose="020B0604020202020204" pitchFamily="34" charset="0"/>
                <a:ea typeface="Calibri" panose="020F0502020204030204" pitchFamily="34" charset="0"/>
              </a:rPr>
              <a:t>Particulars dated [xxxxxxxxx 20xx ]. Photographs and videos dated [xxxxxxxxxx 20xx ].</a:t>
            </a:r>
            <a:endParaRPr lang="en-GB" dirty="0">
              <a:solidFill>
                <a:srgbClr val="000000"/>
              </a:solidFill>
            </a:endParaRPr>
          </a:p>
        </p:txBody>
      </p:sp>
      <p:sp>
        <p:nvSpPr>
          <p:cNvPr id="25" name="KF_MarketingRegInfo"/>
          <p:cNvSpPr txBox="1"/>
          <p:nvPr userDrawn="1">
            <p:custDataLst>
              <p:tags r:id="rId8"/>
            </p:custDataLst>
          </p:nvPr>
        </p:nvSpPr>
        <p:spPr>
          <a:xfrm>
            <a:off x="1825425" y="5640150"/>
            <a:ext cx="9972000" cy="307777"/>
          </a:xfrm>
          <a:prstGeom prst="rect">
            <a:avLst/>
          </a:prstGeom>
          <a:noFill/>
        </p:spPr>
        <p:txBody>
          <a:bodyPr wrap="square" lIns="0" tIns="0" rIns="0" bIns="0" rtlCol="0" anchor="b" anchorCtr="0">
            <a:noAutofit/>
          </a:bodyPr>
          <a:lstStyle/>
          <a:p>
            <a:r>
              <a:rPr lang="en-GB" sz="700" kern="1200" dirty="0">
                <a:solidFill>
                  <a:srgbClr val="000000"/>
                </a:solidFill>
                <a:effectLst/>
                <a:latin typeface="+mn-lt"/>
                <a:ea typeface="+mn-ea"/>
                <a:cs typeface="+mn-cs"/>
              </a:rPr>
              <a:t>Knight Frank is the trading name of Knight Frank LLP. Knight Frank LLP is a limited liability partnership registered in England and Wales with registered number OC305934. Our registered office is at 55 Baker Street, London W1U 8AN where you may look at a list of members' names. If we use the term ‘partner’ when referring to one of our representatives, that person will either be a member, employee, worker or consultant of Knight Frank LLP and not a partner in a partnership.</a:t>
            </a:r>
            <a:endParaRPr lang="en-GB" sz="700" dirty="0">
              <a:solidFill>
                <a:srgbClr val="000000"/>
              </a:solidFill>
            </a:endParaRPr>
          </a:p>
        </p:txBody>
      </p:sp>
      <p:pic>
        <p:nvPicPr>
          <p:cNvPr id="3" name="KFStrapline_Black"/>
          <p:cNvPicPr>
            <a:picLocks noChangeAspect="1"/>
          </p:cNvPicPr>
          <p:nvPr userDrawn="1"/>
        </p:nvPicPr>
        <p:blipFill>
          <a:blip r:embed="rId11"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393842428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White Thank You Burgundy Text">
    <p:bg>
      <p:bgPr>
        <a:solidFill>
          <a:schemeClr val="tx2"/>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07CF1A6-9E1D-4D11-832E-C9FF9D21F7D2}"/>
              </a:ext>
            </a:extLst>
          </p:cNvPr>
          <p:cNvCxnSpPr>
            <a:cxnSpLocks/>
          </p:cNvCxnSpPr>
          <p:nvPr userDrawn="1"/>
        </p:nvCxnSpPr>
        <p:spPr>
          <a:xfrm>
            <a:off x="1844675" y="3025458"/>
            <a:ext cx="8501063" cy="0"/>
          </a:xfrm>
          <a:prstGeom prst="line">
            <a:avLst/>
          </a:prstGeom>
          <a:ln w="1905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5610AFD-157F-4127-91CA-7772766547D1}"/>
              </a:ext>
            </a:extLst>
          </p:cNvPr>
          <p:cNvSpPr txBox="1"/>
          <p:nvPr userDrawn="1"/>
        </p:nvSpPr>
        <p:spPr>
          <a:xfrm>
            <a:off x="1844675" y="1788298"/>
            <a:ext cx="5241925" cy="923330"/>
          </a:xfrm>
          <a:prstGeom prst="rect">
            <a:avLst/>
          </a:prstGeom>
        </p:spPr>
        <p:txBody>
          <a:bodyPr vert="horz" lIns="0" tIns="0" rIns="0" bIns="0" rtlCol="0" anchor="b">
            <a:noAutofit/>
          </a:bodyPr>
          <a:lstStyle>
            <a:lvl1pPr>
              <a:lnSpc>
                <a:spcPct val="90000"/>
              </a:lnSpc>
              <a:spcBef>
                <a:spcPct val="0"/>
              </a:spcBef>
              <a:buNone/>
              <a:defRPr sz="6000" spc="-50" baseline="0">
                <a:solidFill>
                  <a:schemeClr val="bg1"/>
                </a:solidFill>
                <a:latin typeface="+mj-lt"/>
                <a:ea typeface="+mj-ea"/>
                <a:cs typeface="+mj-cs"/>
              </a:defRPr>
            </a:lvl1pPr>
          </a:lstStyle>
          <a:p>
            <a:pPr lvl="0"/>
            <a:r>
              <a:rPr lang="en-GB" dirty="0">
                <a:solidFill>
                  <a:srgbClr val="8A1D41"/>
                </a:solidFill>
              </a:rPr>
              <a:t>Thank you</a:t>
            </a:r>
          </a:p>
        </p:txBody>
      </p:sp>
      <p:sp>
        <p:nvSpPr>
          <p:cNvPr id="22" name="Text Placeholder 3"/>
          <p:cNvSpPr>
            <a:spLocks noGrp="1"/>
          </p:cNvSpPr>
          <p:nvPr>
            <p:ph type="body" sz="quarter" idx="13"/>
            <p:custDataLst>
              <p:tags r:id="rId1"/>
            </p:custDataLst>
          </p:nvPr>
        </p:nvSpPr>
        <p:spPr>
          <a:xfrm>
            <a:off x="1844674" y="3657600"/>
            <a:ext cx="3600000" cy="1274763"/>
          </a:xfrm>
        </p:spPr>
        <p:txBody>
          <a:bodyPr/>
          <a:lstStyle>
            <a:lvl1pPr>
              <a:defRPr sz="1100" b="1">
                <a:solidFill>
                  <a:srgbClr val="000000"/>
                </a:solidFill>
              </a:defRPr>
            </a:lvl1pPr>
            <a:lvl2pPr marL="0" indent="0">
              <a:buNone/>
              <a:defRPr sz="1100">
                <a:solidFill>
                  <a:srgbClr val="000000"/>
                </a:solidFill>
              </a:defRPr>
            </a:lvl2pPr>
            <a:lvl3pPr marL="0" indent="0">
              <a:spcAft>
                <a:spcPts val="800"/>
              </a:spcAft>
              <a:buNone/>
              <a:defRPr sz="1100">
                <a:solidFill>
                  <a:srgbClr val="000000"/>
                </a:solidFill>
              </a:defRPr>
            </a:lvl3pPr>
            <a:lvl4pPr marL="0" indent="0">
              <a:spcAft>
                <a:spcPts val="300"/>
              </a:spcAft>
              <a:buNone/>
              <a:defRPr>
                <a:solidFill>
                  <a:srgbClr val="000000"/>
                </a:solidFill>
              </a:defRPr>
            </a:lvl4pPr>
            <a:lvl5pPr marL="0" indent="0">
              <a:spcAft>
                <a:spcPts val="300"/>
              </a:spcAft>
              <a:buNone/>
              <a:defRPr sz="11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3"/>
          <p:cNvSpPr>
            <a:spLocks noGrp="1"/>
          </p:cNvSpPr>
          <p:nvPr>
            <p:ph type="body" sz="quarter" idx="14"/>
            <p:custDataLst>
              <p:tags r:id="rId2"/>
            </p:custDataLst>
          </p:nvPr>
        </p:nvSpPr>
        <p:spPr>
          <a:xfrm>
            <a:off x="6309192" y="3657600"/>
            <a:ext cx="3600000" cy="1274763"/>
          </a:xfrm>
        </p:spPr>
        <p:txBody>
          <a:bodyPr/>
          <a:lstStyle>
            <a:lvl1pPr>
              <a:defRPr sz="1100" b="1">
                <a:solidFill>
                  <a:srgbClr val="000000"/>
                </a:solidFill>
              </a:defRPr>
            </a:lvl1pPr>
            <a:lvl2pPr marL="0" indent="0">
              <a:buNone/>
              <a:defRPr sz="1100">
                <a:solidFill>
                  <a:srgbClr val="000000"/>
                </a:solidFill>
              </a:defRPr>
            </a:lvl2pPr>
            <a:lvl3pPr marL="0" indent="0">
              <a:spcAft>
                <a:spcPts val="800"/>
              </a:spcAft>
              <a:buNone/>
              <a:defRPr sz="1100">
                <a:solidFill>
                  <a:srgbClr val="000000"/>
                </a:solidFill>
              </a:defRPr>
            </a:lvl3pPr>
            <a:lvl4pPr marL="0" indent="0">
              <a:spcAft>
                <a:spcPts val="300"/>
              </a:spcAft>
              <a:buNone/>
              <a:defRPr>
                <a:solidFill>
                  <a:srgbClr val="000000"/>
                </a:solidFill>
              </a:defRPr>
            </a:lvl4pPr>
            <a:lvl5pPr marL="0" indent="0">
              <a:spcAft>
                <a:spcPts val="300"/>
              </a:spcAft>
              <a:buNone/>
              <a:defRPr sz="11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Box 14" hidden="1"/>
          <p:cNvSpPr txBox="1"/>
          <p:nvPr userDrawn="1">
            <p:custDataLst>
              <p:tags r:id="rId3"/>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14" name="Picture 13" descr="Logo&#10;&#10;Description automatically generated">
            <a:extLst>
              <a:ext uri="{FF2B5EF4-FFF2-40B4-BE49-F238E27FC236}">
                <a16:creationId xmlns:a16="http://schemas.microsoft.com/office/drawing/2014/main" id="{ED8CEAA8-5306-4635-8F7E-1A7CBA5E49F5}"/>
              </a:ext>
            </a:extLst>
          </p:cNvPr>
          <p:cNvPicPr>
            <a:picLocks noChangeAspect="1"/>
          </p:cNvPicPr>
          <p:nvPr userDrawn="1">
            <p:custDataLst>
              <p:tags r:id="rId4"/>
            </p:custDataLst>
          </p:nvPr>
        </p:nvPicPr>
        <p:blipFill>
          <a:blip r:embed="rId8"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20" name="TextBox 19"/>
          <p:cNvSpPr txBox="1"/>
          <p:nvPr userDrawn="1">
            <p:custDataLst>
              <p:tags r:id="rId5"/>
            </p:custDataLst>
          </p:nvPr>
        </p:nvSpPr>
        <p:spPr>
          <a:xfrm>
            <a:off x="1825425" y="5436071"/>
            <a:ext cx="9972000" cy="15559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00"/>
                </a:solidFill>
                <a:effectLst/>
                <a:latin typeface="Arial" panose="020B0604020202020204" pitchFamily="34" charset="0"/>
                <a:ea typeface="Calibri" panose="020F0502020204030204" pitchFamily="34" charset="0"/>
              </a:rPr>
              <a:t>Particulars dated [xxxxxxxxx 20xx ]. Photographs and videos dated [xxxxxxxxxx 20xx ].</a:t>
            </a:r>
            <a:endParaRPr lang="en-GB" dirty="0">
              <a:solidFill>
                <a:srgbClr val="000000"/>
              </a:solidFill>
            </a:endParaRPr>
          </a:p>
        </p:txBody>
      </p:sp>
      <p:sp>
        <p:nvSpPr>
          <p:cNvPr id="21" name="KF_MarketingRegInfo"/>
          <p:cNvSpPr txBox="1"/>
          <p:nvPr userDrawn="1">
            <p:custDataLst>
              <p:tags r:id="rId6"/>
            </p:custDataLst>
          </p:nvPr>
        </p:nvSpPr>
        <p:spPr>
          <a:xfrm>
            <a:off x="1825425" y="5640150"/>
            <a:ext cx="9972000" cy="307777"/>
          </a:xfrm>
          <a:prstGeom prst="rect">
            <a:avLst/>
          </a:prstGeom>
          <a:noFill/>
        </p:spPr>
        <p:txBody>
          <a:bodyPr wrap="square" lIns="0" tIns="0" rIns="0" bIns="0" rtlCol="0" anchor="b" anchorCtr="0">
            <a:noAutofit/>
          </a:bodyPr>
          <a:lstStyle/>
          <a:p>
            <a:r>
              <a:rPr lang="en-GB" sz="700" kern="1200" dirty="0">
                <a:solidFill>
                  <a:srgbClr val="000000"/>
                </a:solidFill>
                <a:effectLst/>
                <a:latin typeface="+mn-lt"/>
                <a:ea typeface="+mn-ea"/>
                <a:cs typeface="+mn-cs"/>
              </a:rPr>
              <a:t>Knight Frank is the trading name of Knight Frank LLP. Knight Frank LLP is a limited liability partnership registered in England and Wales with registered number OC305934. Our registered office is at 55 Baker Street, London W1U 8AN where you may look at a list of members' names. If we use the term ‘partner’ when referring to one of our representatives, that person will either be a member, employee, worker or consultant of Knight Frank LLP and not a partner in a partnership.</a:t>
            </a:r>
            <a:endParaRPr lang="en-GB" sz="700" dirty="0">
              <a:solidFill>
                <a:srgbClr val="000000"/>
              </a:solidFill>
            </a:endParaRPr>
          </a:p>
        </p:txBody>
      </p:sp>
      <p:pic>
        <p:nvPicPr>
          <p:cNvPr id="3" name="KFStrapline_Black"/>
          <p:cNvPicPr>
            <a:picLocks noChangeAspect="1"/>
          </p:cNvPicPr>
          <p:nvPr userDrawn="1"/>
        </p:nvPicPr>
        <p:blipFill>
          <a:blip r:embed="rId9"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102937496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slide_img curve top+copy+BU panel">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B962275-60E5-804A-9427-D75B5E3B31DA}"/>
              </a:ext>
            </a:extLst>
          </p:cNvPr>
          <p:cNvSpPr>
            <a:spLocks noGrp="1" noChangeAspect="1"/>
          </p:cNvSpPr>
          <p:nvPr>
            <p:ph type="pic" sz="quarter" idx="24" hasCustomPrompt="1"/>
          </p:nvPr>
        </p:nvSpPr>
        <p:spPr>
          <a:xfrm>
            <a:off x="0" y="2181215"/>
            <a:ext cx="12192000" cy="4679835"/>
          </a:xfrm>
          <a:custGeom>
            <a:avLst/>
            <a:gdLst>
              <a:gd name="connsiteX0" fmla="*/ 4572000 w 9143999"/>
              <a:gd name="connsiteY0" fmla="*/ 0 h 3509876"/>
              <a:gd name="connsiteX1" fmla="*/ 9052257 w 9143999"/>
              <a:gd name="connsiteY1" fmla="*/ 231955 h 3509876"/>
              <a:gd name="connsiteX2" fmla="*/ 9143999 w 9143999"/>
              <a:gd name="connsiteY2" fmla="*/ 243289 h 3509876"/>
              <a:gd name="connsiteX3" fmla="*/ 9143999 w 9143999"/>
              <a:gd name="connsiteY3" fmla="*/ 3509876 h 3509876"/>
              <a:gd name="connsiteX4" fmla="*/ 0 w 9143999"/>
              <a:gd name="connsiteY4" fmla="*/ 3509876 h 3509876"/>
              <a:gd name="connsiteX5" fmla="*/ 0 w 9143999"/>
              <a:gd name="connsiteY5" fmla="*/ 243289 h 3509876"/>
              <a:gd name="connsiteX6" fmla="*/ 91743 w 9143999"/>
              <a:gd name="connsiteY6" fmla="*/ 231955 h 3509876"/>
              <a:gd name="connsiteX7" fmla="*/ 4572000 w 9143999"/>
              <a:gd name="connsiteY7" fmla="*/ 0 h 350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3509876">
                <a:moveTo>
                  <a:pt x="4572000" y="0"/>
                </a:moveTo>
                <a:cubicBezTo>
                  <a:pt x="6161216" y="0"/>
                  <a:pt x="7675206" y="82594"/>
                  <a:pt x="9052257" y="231955"/>
                </a:cubicBezTo>
                <a:lnTo>
                  <a:pt x="9143999" y="243289"/>
                </a:lnTo>
                <a:lnTo>
                  <a:pt x="9143999" y="3509876"/>
                </a:lnTo>
                <a:lnTo>
                  <a:pt x="0" y="3509876"/>
                </a:lnTo>
                <a:lnTo>
                  <a:pt x="0" y="243289"/>
                </a:lnTo>
                <a:lnTo>
                  <a:pt x="91743" y="231955"/>
                </a:lnTo>
                <a:cubicBezTo>
                  <a:pt x="1468794" y="82594"/>
                  <a:pt x="2982784" y="0"/>
                  <a:pt x="4572000" y="0"/>
                </a:cubicBezTo>
                <a:close/>
              </a:path>
            </a:pathLst>
          </a:custGeom>
          <a:solidFill>
            <a:schemeClr val="bg1">
              <a:lumMod val="65000"/>
            </a:schemeClr>
          </a:solidFill>
        </p:spPr>
        <p:txBody>
          <a:bodyPr wrap="square" anchor="b">
            <a:noAutofit/>
          </a:bodyPr>
          <a:lstStyle>
            <a:lvl1pPr marL="0" marR="0" indent="0" algn="l" defTabSz="514337" rtl="0" eaLnBrk="1" fontAlgn="auto" latinLnBrk="0" hangingPunct="1">
              <a:lnSpc>
                <a:spcPct val="100000"/>
              </a:lnSpc>
              <a:spcBef>
                <a:spcPts val="150"/>
              </a:spcBef>
              <a:spcAft>
                <a:spcPts val="150"/>
              </a:spcAft>
              <a:buClr>
                <a:srgbClr val="F26729"/>
              </a:buClr>
              <a:buSzTx/>
              <a:buFontTx/>
              <a:buNone/>
              <a:tabLst/>
              <a:defRPr sz="900"/>
            </a:lvl1pPr>
            <a:lvl2pPr marL="0" indent="0">
              <a:buFontTx/>
              <a:buNone/>
              <a:defRPr sz="900"/>
            </a:lvl2pPr>
            <a:lvl3pPr>
              <a:defRPr sz="150"/>
            </a:lvl3pPr>
            <a:lvl4pPr>
              <a:defRPr sz="1050"/>
            </a:lvl4pPr>
            <a:lvl5pPr>
              <a:defRPr sz="375"/>
            </a:lvl5pPr>
            <a:lvl6pPr>
              <a:defRPr sz="825"/>
            </a:lvl6pPr>
          </a:lstStyle>
          <a:p>
            <a:pPr lvl="0"/>
            <a:r>
              <a:rPr lang="en-US" dirty="0"/>
              <a:t>Click icon to insert picture in background</a:t>
            </a:r>
          </a:p>
        </p:txBody>
      </p:sp>
      <p:sp>
        <p:nvSpPr>
          <p:cNvPr id="36" name="Subtitle 2">
            <a:extLst>
              <a:ext uri="{FF2B5EF4-FFF2-40B4-BE49-F238E27FC236}">
                <a16:creationId xmlns:a16="http://schemas.microsoft.com/office/drawing/2014/main" id="{CB3E5EE6-9882-BC43-9768-C1F88905B8D3}"/>
              </a:ext>
            </a:extLst>
          </p:cNvPr>
          <p:cNvSpPr>
            <a:spLocks noGrp="1"/>
          </p:cNvSpPr>
          <p:nvPr>
            <p:ph type="subTitle" idx="1"/>
          </p:nvPr>
        </p:nvSpPr>
        <p:spPr>
          <a:xfrm>
            <a:off x="1068783" y="3523257"/>
            <a:ext cx="10037372" cy="624000"/>
          </a:xfrm>
        </p:spPr>
        <p:txBody>
          <a:bodyPr wrap="square">
            <a:normAutofit/>
          </a:bodyPr>
          <a:lstStyle>
            <a:lvl1pPr marL="0" indent="0" algn="l">
              <a:buNone/>
              <a:defRPr sz="1500">
                <a:solidFill>
                  <a:schemeClr val="bg1"/>
                </a:solidFill>
              </a:defRPr>
            </a:lvl1pPr>
            <a:lvl2pPr marL="0" indent="0" algn="l">
              <a:spcAft>
                <a:spcPts val="150"/>
              </a:spcAft>
              <a:buNone/>
              <a:defRPr sz="1500">
                <a:solidFill>
                  <a:schemeClr val="bg1"/>
                </a:solidFill>
              </a:defRPr>
            </a:lvl2pPr>
            <a:lvl3pPr marL="0" indent="0" algn="l">
              <a:lnSpc>
                <a:spcPct val="100000"/>
              </a:lnSpc>
              <a:spcBef>
                <a:spcPts val="150"/>
              </a:spcBef>
              <a:spcAft>
                <a:spcPts val="150"/>
              </a:spcAft>
              <a:buNone/>
              <a:defRPr sz="1500">
                <a:solidFill>
                  <a:schemeClr val="bg1"/>
                </a:solidFill>
              </a:defRPr>
            </a:lvl3pPr>
            <a:lvl4pPr marL="0" indent="0" algn="l">
              <a:buNone/>
              <a:defRPr sz="1500" b="1">
                <a:solidFill>
                  <a:schemeClr val="bg1"/>
                </a:solidFill>
              </a:defRPr>
            </a:lvl4pPr>
            <a:lvl5pPr marL="0" indent="0" algn="l">
              <a:spcBef>
                <a:spcPts val="150"/>
              </a:spcBef>
              <a:spcAft>
                <a:spcPts val="150"/>
              </a:spcAft>
              <a:buNone/>
              <a:defRPr sz="1500" b="0">
                <a:solidFill>
                  <a:schemeClr val="bg1"/>
                </a:solidFill>
              </a:defRPr>
            </a:lvl5pPr>
            <a:lvl6pPr marL="0" indent="0" algn="l">
              <a:lnSpc>
                <a:spcPct val="100000"/>
              </a:lnSpc>
              <a:spcBef>
                <a:spcPts val="150"/>
              </a:spcBef>
              <a:spcAft>
                <a:spcPts val="150"/>
              </a:spcAft>
              <a:buNone/>
              <a:defRPr sz="1500" b="1">
                <a:solidFill>
                  <a:schemeClr val="bg1"/>
                </a:solidFill>
              </a:defRPr>
            </a:lvl6pPr>
            <a:lvl7pPr marL="0" indent="0" algn="l">
              <a:spcBef>
                <a:spcPts val="150"/>
              </a:spcBef>
              <a:buNone/>
              <a:defRPr sz="1500" b="0">
                <a:solidFill>
                  <a:schemeClr val="bg1"/>
                </a:solidFill>
              </a:defRPr>
            </a:lvl7pPr>
            <a:lvl8pPr marL="0" indent="0" algn="l">
              <a:spcBef>
                <a:spcPts val="150"/>
              </a:spcBef>
              <a:spcAft>
                <a:spcPts val="150"/>
              </a:spcAft>
              <a:buNone/>
              <a:defRPr sz="1500" b="1">
                <a:solidFill>
                  <a:schemeClr val="bg1"/>
                </a:solidFill>
              </a:defRPr>
            </a:lvl8pPr>
            <a:lvl9pPr marL="0" indent="0" algn="l">
              <a:lnSpc>
                <a:spcPct val="100000"/>
              </a:lnSpc>
              <a:spcAft>
                <a:spcPts val="150"/>
              </a:spcAft>
              <a:buNone/>
              <a:defRPr sz="1500" b="0">
                <a:solidFill>
                  <a:schemeClr val="bg1"/>
                </a:solidFill>
              </a:defRPr>
            </a:lvl9pPr>
          </a:lstStyle>
          <a:p>
            <a:pPr lvl="0"/>
            <a:r>
              <a:rPr lang="en-US"/>
              <a:t>Click to edit Master subtitle style</a:t>
            </a:r>
            <a:endParaRPr lang="en-GB" dirty="0"/>
          </a:p>
        </p:txBody>
      </p:sp>
      <p:sp>
        <p:nvSpPr>
          <p:cNvPr id="6" name="Text Placeholder 5">
            <a:extLst>
              <a:ext uri="{FF2B5EF4-FFF2-40B4-BE49-F238E27FC236}">
                <a16:creationId xmlns:a16="http://schemas.microsoft.com/office/drawing/2014/main" id="{49DE9A9B-A860-B94D-9F70-1AD6E5138362}"/>
              </a:ext>
            </a:extLst>
          </p:cNvPr>
          <p:cNvSpPr>
            <a:spLocks noGrp="1"/>
          </p:cNvSpPr>
          <p:nvPr>
            <p:ph type="body" sz="quarter" idx="21" hasCustomPrompt="1"/>
          </p:nvPr>
        </p:nvSpPr>
        <p:spPr>
          <a:xfrm>
            <a:off x="8183033" y="4978403"/>
            <a:ext cx="4128643" cy="1282699"/>
          </a:xfrm>
          <a:prstGeom prst="roundRect">
            <a:avLst>
              <a:gd name="adj" fmla="val 3960"/>
            </a:avLst>
          </a:prstGeom>
          <a:gradFill>
            <a:gsLst>
              <a:gs pos="0">
                <a:schemeClr val="tx2"/>
              </a:gs>
              <a:gs pos="90000">
                <a:schemeClr val="bg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bIns="108000" rtlCol="0" anchor="b" anchorCtr="0"/>
          <a:lstStyle>
            <a:lvl1pPr marL="0" indent="0">
              <a:spcBef>
                <a:spcPts val="0"/>
              </a:spcBef>
              <a:spcAft>
                <a:spcPts val="150"/>
              </a:spcAft>
              <a:buNone/>
              <a:defRPr lang="en-GB" sz="750" smtClean="0">
                <a:solidFill>
                  <a:schemeClr val="bg1"/>
                </a:solidFill>
              </a:defRPr>
            </a:lvl1pPr>
            <a:lvl2pPr>
              <a:defRPr lang="en-GB" sz="1350" smtClean="0">
                <a:solidFill>
                  <a:schemeClr val="lt1"/>
                </a:solidFill>
              </a:defRPr>
            </a:lvl2pPr>
            <a:lvl3pPr>
              <a:defRPr lang="en-GB" sz="1350" smtClean="0">
                <a:solidFill>
                  <a:schemeClr val="lt1"/>
                </a:solidFill>
              </a:defRPr>
            </a:lvl3pPr>
            <a:lvl4pPr>
              <a:defRPr lang="en-GB" sz="1350" smtClean="0">
                <a:solidFill>
                  <a:schemeClr val="lt1"/>
                </a:solidFill>
              </a:defRPr>
            </a:lvl4pPr>
            <a:lvl5pPr>
              <a:defRPr lang="en-US" sz="1350">
                <a:solidFill>
                  <a:schemeClr val="lt1"/>
                </a:solidFill>
              </a:defRPr>
            </a:lvl5pPr>
          </a:lstStyle>
          <a:p>
            <a:pPr marL="80998" lvl="0" indent="-80998" defTabSz="342892"/>
            <a:r>
              <a:rPr lang="en-US" dirty="0"/>
              <a:t>   </a:t>
            </a:r>
          </a:p>
        </p:txBody>
      </p:sp>
      <p:sp>
        <p:nvSpPr>
          <p:cNvPr id="65" name="Text Placeholder 64">
            <a:extLst>
              <a:ext uri="{FF2B5EF4-FFF2-40B4-BE49-F238E27FC236}">
                <a16:creationId xmlns:a16="http://schemas.microsoft.com/office/drawing/2014/main" id="{3F1E16F4-D680-8345-823D-EA8064E95C8D}"/>
              </a:ext>
            </a:extLst>
          </p:cNvPr>
          <p:cNvSpPr>
            <a:spLocks noGrp="1"/>
          </p:cNvSpPr>
          <p:nvPr>
            <p:ph type="body" sz="quarter" idx="22" hasCustomPrompt="1"/>
          </p:nvPr>
        </p:nvSpPr>
        <p:spPr>
          <a:xfrm>
            <a:off x="8373535" y="5194407"/>
            <a:ext cx="3388160" cy="930684"/>
          </a:xfrm>
        </p:spPr>
        <p:txBody>
          <a:bodyPr wrap="none" lIns="36000" anchor="b">
            <a:noAutofit/>
          </a:bodyPr>
          <a:lstStyle>
            <a:lvl1pPr marL="0" indent="0">
              <a:buNone/>
              <a:defRPr sz="750">
                <a:solidFill>
                  <a:schemeClr val="bg1"/>
                </a:solidFill>
              </a:defRPr>
            </a:lvl1pPr>
            <a:lvl2pPr>
              <a:defRPr sz="750" b="0">
                <a:solidFill>
                  <a:schemeClr val="bg1"/>
                </a:solidFill>
              </a:defRPr>
            </a:lvl2pPr>
            <a:lvl3pPr>
              <a:defRPr sz="750">
                <a:solidFill>
                  <a:schemeClr val="bg1"/>
                </a:solidFill>
              </a:defRPr>
            </a:lvl3pPr>
            <a:lvl4pPr marL="80998" indent="4763">
              <a:buFont typeface="Arial" panose="020B0604020202020204" pitchFamily="34" charset="0"/>
              <a:buNone/>
              <a:tabLst/>
              <a:defRPr/>
            </a:lvl4pPr>
          </a:lstStyle>
          <a:p>
            <a:pPr marL="80998" lvl="0" indent="-80998" defTabSz="342892"/>
            <a:r>
              <a:rPr lang="en-US" dirty="0"/>
              <a:t>CLICK TO DEFINE BUSINESS UNIT</a:t>
            </a:r>
          </a:p>
        </p:txBody>
      </p:sp>
      <p:pic>
        <p:nvPicPr>
          <p:cNvPr id="9" name="Graphic 8">
            <a:extLst>
              <a:ext uri="{FF2B5EF4-FFF2-40B4-BE49-F238E27FC236}">
                <a16:creationId xmlns:a16="http://schemas.microsoft.com/office/drawing/2014/main" id="{445074AB-A500-BE4A-B9A7-6AF6B999AD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44057" y="609602"/>
            <a:ext cx="1296000" cy="320972"/>
          </a:xfrm>
          <a:prstGeom prst="rect">
            <a:avLst/>
          </a:prstGeom>
        </p:spPr>
      </p:pic>
      <p:sp>
        <p:nvSpPr>
          <p:cNvPr id="3" name="Title 2">
            <a:extLst>
              <a:ext uri="{FF2B5EF4-FFF2-40B4-BE49-F238E27FC236}">
                <a16:creationId xmlns:a16="http://schemas.microsoft.com/office/drawing/2014/main" id="{8498A8C0-B428-5441-8641-E6EE7609D4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009328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ec Div full image and 1 col text_neg logo">
    <p:bg>
      <p:bgPr>
        <a:blipFill>
          <a:blip r:embed="rId2">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B004552F-8C09-2745-889C-336ACC95C753}"/>
              </a:ext>
            </a:extLst>
          </p:cNvPr>
          <p:cNvSpPr>
            <a:spLocks noGrp="1"/>
          </p:cNvSpPr>
          <p:nvPr>
            <p:ph type="pic" idx="13" hasCustomPrompt="1"/>
          </p:nvPr>
        </p:nvSpPr>
        <p:spPr>
          <a:xfrm>
            <a:off x="0" y="0"/>
            <a:ext cx="12192000" cy="6859200"/>
          </a:xfrm>
          <a:solidFill>
            <a:schemeClr val="bg1">
              <a:lumMod val="65000"/>
            </a:schemeClr>
          </a:solidFill>
        </p:spPr>
        <p:txBody>
          <a:bodyPr/>
          <a:lstStyle>
            <a:lvl1pPr marL="0" indent="0">
              <a:buNone/>
              <a:defRPr sz="9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dirty="0"/>
              <a:t>Click icon to insert picture </a:t>
            </a:r>
            <a:r>
              <a:rPr lang="en-GB" dirty="0"/>
              <a:t>in background</a:t>
            </a:r>
            <a:endParaRPr lang="en-US" dirty="0"/>
          </a:p>
        </p:txBody>
      </p:sp>
      <p:sp>
        <p:nvSpPr>
          <p:cNvPr id="4" name="Date Placeholder 3">
            <a:extLst>
              <a:ext uri="{FF2B5EF4-FFF2-40B4-BE49-F238E27FC236}">
                <a16:creationId xmlns:a16="http://schemas.microsoft.com/office/drawing/2014/main" id="{56459274-CC8F-8F4F-8CC1-300C989A7758}"/>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FD29BC7D-AFDC-5D46-8F80-36A9BCC92F36}"/>
              </a:ext>
            </a:extLst>
          </p:cNvPr>
          <p:cNvSpPr>
            <a:spLocks noGrp="1"/>
          </p:cNvSpPr>
          <p:nvPr>
            <p:ph type="ftr" sz="quarter" idx="11"/>
          </p:nvPr>
        </p:nvSpPr>
        <p:spPr/>
        <p:txBody>
          <a:bodyPr/>
          <a:lstStyle>
            <a:lvl1pPr>
              <a:defRPr>
                <a:solidFill>
                  <a:schemeClr val="bg1"/>
                </a:solidFill>
              </a:defRPr>
            </a:lvl1pPr>
          </a:lstStyle>
          <a:p>
            <a:r>
              <a:rPr lang="en-GB"/>
              <a:t>14 July 2022 | Council Owned Companies</a:t>
            </a:r>
            <a:endParaRPr lang="en-US"/>
          </a:p>
        </p:txBody>
      </p:sp>
      <p:sp>
        <p:nvSpPr>
          <p:cNvPr id="6" name="Slide Number Placeholder 5">
            <a:extLst>
              <a:ext uri="{FF2B5EF4-FFF2-40B4-BE49-F238E27FC236}">
                <a16:creationId xmlns:a16="http://schemas.microsoft.com/office/drawing/2014/main" id="{268DE4FE-8544-D643-A569-D7A36391077D}"/>
              </a:ext>
            </a:extLst>
          </p:cNvPr>
          <p:cNvSpPr>
            <a:spLocks noGrp="1"/>
          </p:cNvSpPr>
          <p:nvPr>
            <p:ph type="sldNum" sz="quarter" idx="12"/>
          </p:nvPr>
        </p:nvSpPr>
        <p:spPr/>
        <p:txBody>
          <a:bodyPr/>
          <a:lstStyle>
            <a:lvl1pPr>
              <a:defRPr>
                <a:solidFill>
                  <a:schemeClr val="bg1"/>
                </a:solidFill>
              </a:defRPr>
            </a:lvl1pPr>
          </a:lstStyle>
          <a:p>
            <a:fld id="{9A2714F3-E523-7243-A916-0D8C0EF23E60}" type="slidenum">
              <a:rPr lang="en-US" smtClean="0"/>
              <a:pPr/>
              <a:t>‹#›</a:t>
            </a:fld>
            <a:endParaRPr lang="en-US"/>
          </a:p>
        </p:txBody>
      </p:sp>
      <p:sp>
        <p:nvSpPr>
          <p:cNvPr id="23" name="Text Placeholder 4">
            <a:extLst>
              <a:ext uri="{FF2B5EF4-FFF2-40B4-BE49-F238E27FC236}">
                <a16:creationId xmlns:a16="http://schemas.microsoft.com/office/drawing/2014/main" id="{9100166B-EDBE-8D43-839E-1D363A52F84F}"/>
              </a:ext>
            </a:extLst>
          </p:cNvPr>
          <p:cNvSpPr>
            <a:spLocks noGrp="1" noChangeAspect="1"/>
          </p:cNvSpPr>
          <p:nvPr>
            <p:ph type="body" sz="quarter" idx="17" hasCustomPrompt="1"/>
          </p:nvPr>
        </p:nvSpPr>
        <p:spPr>
          <a:xfrm>
            <a:off x="9847857" y="609600"/>
            <a:ext cx="1296000" cy="324560"/>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a:lvl1pPr>
          </a:lstStyle>
          <a:p>
            <a:pPr lvl="0"/>
            <a:r>
              <a:rPr lang="en-US" dirty="0"/>
              <a:t> </a:t>
            </a:r>
          </a:p>
        </p:txBody>
      </p:sp>
      <p:sp>
        <p:nvSpPr>
          <p:cNvPr id="24" name="Text Placeholder 2">
            <a:extLst>
              <a:ext uri="{FF2B5EF4-FFF2-40B4-BE49-F238E27FC236}">
                <a16:creationId xmlns:a16="http://schemas.microsoft.com/office/drawing/2014/main" id="{DB745005-A48B-AB4B-A888-BEBE6E0C705B}"/>
              </a:ext>
            </a:extLst>
          </p:cNvPr>
          <p:cNvSpPr>
            <a:spLocks noGrp="1"/>
          </p:cNvSpPr>
          <p:nvPr>
            <p:ph type="body" idx="1"/>
          </p:nvPr>
        </p:nvSpPr>
        <p:spPr>
          <a:xfrm>
            <a:off x="1079501" y="2061633"/>
            <a:ext cx="10026651" cy="624000"/>
          </a:xfrm>
        </p:spPr>
        <p:txBody>
          <a:bodyPr/>
          <a:lstStyle>
            <a:lvl1pPr marL="0" indent="0">
              <a:buFont typeface="+mj-lt"/>
              <a:buNone/>
              <a:defRPr sz="1500">
                <a:solidFill>
                  <a:schemeClr val="bg1"/>
                </a:solidFill>
              </a:defRPr>
            </a:lvl1pPr>
            <a:lvl2pPr marL="0" indent="0">
              <a:spcBef>
                <a:spcPts val="150"/>
              </a:spcBef>
              <a:spcAft>
                <a:spcPts val="150"/>
              </a:spcAft>
              <a:buNone/>
              <a:defRPr sz="1500">
                <a:solidFill>
                  <a:schemeClr val="bg1"/>
                </a:solidFill>
              </a:defRPr>
            </a:lvl2pPr>
            <a:lvl3pPr marL="0" indent="0">
              <a:lnSpc>
                <a:spcPct val="100000"/>
              </a:lnSpc>
              <a:spcBef>
                <a:spcPts val="150"/>
              </a:spcBef>
              <a:spcAft>
                <a:spcPts val="150"/>
              </a:spcAft>
              <a:buNone/>
              <a:defRPr sz="1500">
                <a:solidFill>
                  <a:schemeClr val="bg1"/>
                </a:solidFill>
              </a:defRPr>
            </a:lvl3pPr>
            <a:lvl4pPr marL="0" indent="0">
              <a:spcBef>
                <a:spcPts val="150"/>
              </a:spcBef>
              <a:spcAft>
                <a:spcPts val="150"/>
              </a:spcAft>
              <a:buNone/>
              <a:defRPr sz="1500">
                <a:solidFill>
                  <a:schemeClr val="bg1"/>
                </a:solidFill>
              </a:defRPr>
            </a:lvl4pPr>
            <a:lvl5pPr marL="0" indent="0">
              <a:spcBef>
                <a:spcPts val="150"/>
              </a:spcBef>
              <a:spcAft>
                <a:spcPts val="150"/>
              </a:spcAft>
              <a:buNone/>
              <a:defRPr sz="1500">
                <a:solidFill>
                  <a:schemeClr val="bg1"/>
                </a:solidFill>
              </a:defRPr>
            </a:lvl5pPr>
            <a:lvl6pPr marL="0" indent="0">
              <a:lnSpc>
                <a:spcPct val="100000"/>
              </a:lnSpc>
              <a:spcBef>
                <a:spcPts val="150"/>
              </a:spcBef>
              <a:spcAft>
                <a:spcPts val="150"/>
              </a:spcAft>
              <a:buNone/>
              <a:defRPr sz="1500">
                <a:solidFill>
                  <a:schemeClr val="bg1"/>
                </a:solidFill>
              </a:defRPr>
            </a:lvl6pPr>
            <a:lvl7pPr marL="0" indent="0">
              <a:spcBef>
                <a:spcPts val="150"/>
              </a:spcBef>
              <a:spcAft>
                <a:spcPts val="150"/>
              </a:spcAft>
              <a:buNone/>
              <a:defRPr sz="1500" b="1">
                <a:solidFill>
                  <a:schemeClr val="bg1"/>
                </a:solidFill>
              </a:defRPr>
            </a:lvl7pPr>
            <a:lvl8pPr marL="0" indent="0">
              <a:spcBef>
                <a:spcPts val="150"/>
              </a:spcBef>
              <a:spcAft>
                <a:spcPts val="150"/>
              </a:spcAft>
              <a:buNone/>
              <a:defRPr sz="1500" b="0">
                <a:solidFill>
                  <a:schemeClr val="bg1"/>
                </a:solidFill>
              </a:defRPr>
            </a:lvl8pPr>
            <a:lvl9pPr marL="0" indent="0">
              <a:lnSpc>
                <a:spcPct val="100000"/>
              </a:lnSpc>
              <a:spcBef>
                <a:spcPts val="150"/>
              </a:spcBef>
              <a:spcAft>
                <a:spcPts val="150"/>
              </a:spcAft>
              <a:buNone/>
              <a:defRPr sz="1500" b="1">
                <a:solidFill>
                  <a:schemeClr val="bg1"/>
                </a:solidFill>
              </a:defRPr>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B48B18C7-3CD7-E54E-A115-0D2EEC2FBFF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613780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ec Div full img+title+1 col text_pos logo">
    <p:bg>
      <p:bgPr>
        <a:blipFill>
          <a:blip r:embed="rId2">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B004552F-8C09-2745-889C-336ACC95C753}"/>
              </a:ext>
            </a:extLst>
          </p:cNvPr>
          <p:cNvSpPr>
            <a:spLocks noGrp="1"/>
          </p:cNvSpPr>
          <p:nvPr>
            <p:ph type="pic" idx="13" hasCustomPrompt="1"/>
          </p:nvPr>
        </p:nvSpPr>
        <p:spPr>
          <a:xfrm>
            <a:off x="0" y="0"/>
            <a:ext cx="12192000" cy="6859200"/>
          </a:xfrm>
          <a:solidFill>
            <a:schemeClr val="bg1">
              <a:lumMod val="65000"/>
            </a:schemeClr>
          </a:solidFill>
        </p:spPr>
        <p:txBody>
          <a:bodyPr/>
          <a:lstStyle>
            <a:lvl1pPr marL="0" marR="0" indent="0" algn="l" defTabSz="514337" rtl="0" eaLnBrk="1" fontAlgn="auto" latinLnBrk="0" hangingPunct="1">
              <a:lnSpc>
                <a:spcPct val="100000"/>
              </a:lnSpc>
              <a:spcBef>
                <a:spcPts val="150"/>
              </a:spcBef>
              <a:spcAft>
                <a:spcPts val="150"/>
              </a:spcAft>
              <a:buClr>
                <a:schemeClr val="accent1"/>
              </a:buClr>
              <a:buSzTx/>
              <a:buFont typeface="Arial" panose="020B0604020202020204" pitchFamily="34" charset="0"/>
              <a:buNone/>
              <a:tabLst/>
              <a:defRPr sz="9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Font typeface="Arial" panose="020B0604020202020204" pitchFamily="34" charset="0"/>
              <a:buNone/>
              <a:defRPr sz="1500"/>
            </a:lvl7pPr>
            <a:lvl8pPr marL="2400240" indent="0">
              <a:buNone/>
              <a:defRPr sz="1500"/>
            </a:lvl8pPr>
            <a:lvl9pPr marL="2743132" indent="0">
              <a:buNone/>
              <a:defRPr sz="1500"/>
            </a:lvl9pPr>
          </a:lstStyle>
          <a:p>
            <a:pPr lvl="0"/>
            <a:r>
              <a:rPr lang="en-US" dirty="0"/>
              <a:t>Click icon to insert picture in background</a:t>
            </a:r>
          </a:p>
        </p:txBody>
      </p:sp>
      <p:sp>
        <p:nvSpPr>
          <p:cNvPr id="4" name="Date Placeholder 3">
            <a:extLst>
              <a:ext uri="{FF2B5EF4-FFF2-40B4-BE49-F238E27FC236}">
                <a16:creationId xmlns:a16="http://schemas.microsoft.com/office/drawing/2014/main" id="{56459274-CC8F-8F4F-8CC1-300C989A7758}"/>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FD29BC7D-AFDC-5D46-8F80-36A9BCC92F36}"/>
              </a:ext>
            </a:extLst>
          </p:cNvPr>
          <p:cNvSpPr>
            <a:spLocks noGrp="1"/>
          </p:cNvSpPr>
          <p:nvPr>
            <p:ph type="ftr" sz="quarter" idx="11"/>
          </p:nvPr>
        </p:nvSpPr>
        <p:spPr/>
        <p:txBody>
          <a:bodyPr/>
          <a:lstStyle>
            <a:lvl1pPr>
              <a:defRPr>
                <a:solidFill>
                  <a:schemeClr val="bg1"/>
                </a:solidFill>
              </a:defRPr>
            </a:lvl1pPr>
          </a:lstStyle>
          <a:p>
            <a:r>
              <a:rPr lang="en-GB"/>
              <a:t>14 July 2022 | Council Owned Companies</a:t>
            </a:r>
            <a:endParaRPr lang="en-US"/>
          </a:p>
        </p:txBody>
      </p:sp>
      <p:sp>
        <p:nvSpPr>
          <p:cNvPr id="6" name="Slide Number Placeholder 5">
            <a:extLst>
              <a:ext uri="{FF2B5EF4-FFF2-40B4-BE49-F238E27FC236}">
                <a16:creationId xmlns:a16="http://schemas.microsoft.com/office/drawing/2014/main" id="{268DE4FE-8544-D643-A569-D7A36391077D}"/>
              </a:ext>
            </a:extLst>
          </p:cNvPr>
          <p:cNvSpPr>
            <a:spLocks noGrp="1"/>
          </p:cNvSpPr>
          <p:nvPr>
            <p:ph type="sldNum" sz="quarter" idx="12"/>
          </p:nvPr>
        </p:nvSpPr>
        <p:spPr/>
        <p:txBody>
          <a:bodyPr/>
          <a:lstStyle>
            <a:lvl1pPr>
              <a:defRPr>
                <a:solidFill>
                  <a:schemeClr val="bg1"/>
                </a:solidFill>
              </a:defRPr>
            </a:lvl1pPr>
          </a:lstStyle>
          <a:p>
            <a:fld id="{9A2714F3-E523-7243-A916-0D8C0EF23E60}" type="slidenum">
              <a:rPr lang="en-US" smtClean="0"/>
              <a:pPr/>
              <a:t>‹#›</a:t>
            </a:fld>
            <a:endParaRPr lang="en-US"/>
          </a:p>
        </p:txBody>
      </p:sp>
      <p:sp>
        <p:nvSpPr>
          <p:cNvPr id="24" name="Text Placeholder 2">
            <a:extLst>
              <a:ext uri="{FF2B5EF4-FFF2-40B4-BE49-F238E27FC236}">
                <a16:creationId xmlns:a16="http://schemas.microsoft.com/office/drawing/2014/main" id="{DB745005-A48B-AB4B-A888-BEBE6E0C705B}"/>
              </a:ext>
            </a:extLst>
          </p:cNvPr>
          <p:cNvSpPr>
            <a:spLocks noGrp="1"/>
          </p:cNvSpPr>
          <p:nvPr>
            <p:ph type="body" idx="1"/>
          </p:nvPr>
        </p:nvSpPr>
        <p:spPr>
          <a:xfrm>
            <a:off x="1079501" y="2061633"/>
            <a:ext cx="10026651" cy="624000"/>
          </a:xfrm>
        </p:spPr>
        <p:txBody>
          <a:bodyPr/>
          <a:lstStyle>
            <a:lvl1pPr marL="0" indent="0">
              <a:buFont typeface="+mj-lt"/>
              <a:buNone/>
              <a:defRPr sz="1500">
                <a:solidFill>
                  <a:schemeClr val="bg1"/>
                </a:solidFill>
              </a:defRPr>
            </a:lvl1pPr>
            <a:lvl2pPr marL="0" indent="0">
              <a:spcBef>
                <a:spcPts val="150"/>
              </a:spcBef>
              <a:spcAft>
                <a:spcPts val="150"/>
              </a:spcAft>
              <a:buNone/>
              <a:defRPr sz="1500">
                <a:solidFill>
                  <a:schemeClr val="bg1"/>
                </a:solidFill>
              </a:defRPr>
            </a:lvl2pPr>
            <a:lvl3pPr marL="0" indent="0">
              <a:lnSpc>
                <a:spcPct val="100000"/>
              </a:lnSpc>
              <a:spcBef>
                <a:spcPts val="150"/>
              </a:spcBef>
              <a:spcAft>
                <a:spcPts val="150"/>
              </a:spcAft>
              <a:buNone/>
              <a:defRPr sz="1500">
                <a:solidFill>
                  <a:schemeClr val="bg1"/>
                </a:solidFill>
              </a:defRPr>
            </a:lvl3pPr>
            <a:lvl4pPr marL="0" indent="0">
              <a:spcBef>
                <a:spcPts val="150"/>
              </a:spcBef>
              <a:spcAft>
                <a:spcPts val="150"/>
              </a:spcAft>
              <a:buNone/>
              <a:defRPr sz="1500">
                <a:solidFill>
                  <a:schemeClr val="bg1"/>
                </a:solidFill>
              </a:defRPr>
            </a:lvl4pPr>
            <a:lvl5pPr marL="0" indent="0">
              <a:spcBef>
                <a:spcPts val="150"/>
              </a:spcBef>
              <a:spcAft>
                <a:spcPts val="150"/>
              </a:spcAft>
              <a:buNone/>
              <a:defRPr sz="1500">
                <a:solidFill>
                  <a:schemeClr val="bg1"/>
                </a:solidFill>
              </a:defRPr>
            </a:lvl5pPr>
            <a:lvl6pPr marL="0" indent="0">
              <a:lnSpc>
                <a:spcPct val="100000"/>
              </a:lnSpc>
              <a:spcBef>
                <a:spcPts val="150"/>
              </a:spcBef>
              <a:spcAft>
                <a:spcPts val="150"/>
              </a:spcAft>
              <a:buNone/>
              <a:defRPr sz="1500">
                <a:solidFill>
                  <a:schemeClr val="bg1"/>
                </a:solidFill>
              </a:defRPr>
            </a:lvl6pPr>
            <a:lvl7pPr marL="0" indent="0">
              <a:spcBef>
                <a:spcPts val="150"/>
              </a:spcBef>
              <a:spcAft>
                <a:spcPts val="150"/>
              </a:spcAft>
              <a:buNone/>
              <a:defRPr sz="1500" b="1">
                <a:solidFill>
                  <a:schemeClr val="bg1"/>
                </a:solidFill>
              </a:defRPr>
            </a:lvl7pPr>
            <a:lvl8pPr marL="0" indent="0">
              <a:spcBef>
                <a:spcPts val="150"/>
              </a:spcBef>
              <a:spcAft>
                <a:spcPts val="150"/>
              </a:spcAft>
              <a:buNone/>
              <a:defRPr sz="1500" b="0">
                <a:solidFill>
                  <a:schemeClr val="bg1"/>
                </a:solidFill>
              </a:defRPr>
            </a:lvl8pPr>
            <a:lvl9pPr marL="0" indent="0">
              <a:lnSpc>
                <a:spcPct val="100000"/>
              </a:lnSpc>
              <a:spcBef>
                <a:spcPts val="150"/>
              </a:spcBef>
              <a:spcAft>
                <a:spcPts val="150"/>
              </a:spcAft>
              <a:buNone/>
              <a:defRPr sz="1500" b="1">
                <a:solidFill>
                  <a:schemeClr val="bg1"/>
                </a:solidFill>
              </a:defRPr>
            </a:lvl9pPr>
          </a:lstStyle>
          <a:p>
            <a:pPr lvl="0"/>
            <a:r>
              <a:rPr lang="en-US"/>
              <a:t>Click to edit Master text styles</a:t>
            </a:r>
          </a:p>
          <a:p>
            <a:pPr lvl="1"/>
            <a:r>
              <a:rPr lang="en-US"/>
              <a:t>Second level</a:t>
            </a:r>
          </a:p>
        </p:txBody>
      </p:sp>
      <p:sp>
        <p:nvSpPr>
          <p:cNvPr id="11" name="Text Placeholder 4">
            <a:extLst>
              <a:ext uri="{FF2B5EF4-FFF2-40B4-BE49-F238E27FC236}">
                <a16:creationId xmlns:a16="http://schemas.microsoft.com/office/drawing/2014/main" id="{00AC89CC-9498-1D49-9220-C7C8FD500B2F}"/>
              </a:ext>
            </a:extLst>
          </p:cNvPr>
          <p:cNvSpPr>
            <a:spLocks noGrp="1" noChangeAspect="1"/>
          </p:cNvSpPr>
          <p:nvPr>
            <p:ph type="body" sz="quarter" idx="19" hasCustomPrompt="1"/>
          </p:nvPr>
        </p:nvSpPr>
        <p:spPr>
          <a:xfrm>
            <a:off x="9843624" y="609600"/>
            <a:ext cx="1296000" cy="324560"/>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a:lvl1pPr>
          </a:lstStyle>
          <a:p>
            <a:pPr lvl="0"/>
            <a:r>
              <a:rPr lang="en-US" dirty="0"/>
              <a:t> </a:t>
            </a:r>
          </a:p>
        </p:txBody>
      </p:sp>
      <p:sp>
        <p:nvSpPr>
          <p:cNvPr id="2" name="Title 1">
            <a:extLst>
              <a:ext uri="{FF2B5EF4-FFF2-40B4-BE49-F238E27FC236}">
                <a16:creationId xmlns:a16="http://schemas.microsoft.com/office/drawing/2014/main" id="{A350A337-A9AF-594E-AC9A-52E5C0DB2D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522665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a:gsLst>
            <a:gs pos="90000">
              <a:schemeClr val="bg2"/>
            </a:gs>
            <a:gs pos="0">
              <a:schemeClr val="tx2"/>
            </a:gs>
          </a:gsLst>
          <a:lin ang="2700000" scaled="0"/>
        </a:gra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F7D6626-903C-1F40-A14D-C27207F7FC47}"/>
              </a:ext>
            </a:extLst>
          </p:cNvPr>
          <p:cNvSpPr>
            <a:spLocks noGrp="1"/>
          </p:cNvSpPr>
          <p:nvPr>
            <p:ph type="body" sz="quarter" idx="18" hasCustomPrompt="1"/>
          </p:nvPr>
        </p:nvSpPr>
        <p:spPr>
          <a:xfrm>
            <a:off x="3180" y="0"/>
            <a:ext cx="12188825" cy="6858000"/>
          </a:xfrm>
          <a:blipFill dpi="0" rotWithShape="1">
            <a:blip r:embed="rId2" cstate="screen">
              <a:alphaModFix amt="30000"/>
              <a:extLst>
                <a:ext uri="{28A0092B-C50C-407E-A947-70E740481C1C}">
                  <a14:useLocalDpi xmlns:a14="http://schemas.microsoft.com/office/drawing/2010/main"/>
                </a:ext>
              </a:extLst>
            </a:blip>
            <a:srcRect/>
            <a:stretch>
              <a:fillRect t="10000"/>
            </a:stretch>
          </a:blipFill>
        </p:spPr>
        <p:txBody>
          <a:bodyPr/>
          <a:lstStyle>
            <a:lvl1pPr marL="0" indent="0">
              <a:buNone/>
              <a:defRPr/>
            </a:lvl1pPr>
          </a:lstStyle>
          <a:p>
            <a:pPr lvl="0"/>
            <a:r>
              <a:rPr lang="en-US" dirty="0"/>
              <a:t> </a:t>
            </a:r>
          </a:p>
        </p:txBody>
      </p:sp>
      <p:sp>
        <p:nvSpPr>
          <p:cNvPr id="4" name="Date Placeholder 3">
            <a:extLst>
              <a:ext uri="{FF2B5EF4-FFF2-40B4-BE49-F238E27FC236}">
                <a16:creationId xmlns:a16="http://schemas.microsoft.com/office/drawing/2014/main" id="{56459274-CC8F-8F4F-8CC1-300C989A7758}"/>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FD29BC7D-AFDC-5D46-8F80-36A9BCC92F36}"/>
              </a:ext>
            </a:extLst>
          </p:cNvPr>
          <p:cNvSpPr>
            <a:spLocks noGrp="1"/>
          </p:cNvSpPr>
          <p:nvPr>
            <p:ph type="ftr" sz="quarter" idx="11"/>
          </p:nvPr>
        </p:nvSpPr>
        <p:spPr/>
        <p:txBody>
          <a:bodyPr/>
          <a:lstStyle>
            <a:lvl1pPr>
              <a:defRPr>
                <a:solidFill>
                  <a:schemeClr val="bg1"/>
                </a:solidFill>
              </a:defRPr>
            </a:lvl1pPr>
          </a:lstStyle>
          <a:p>
            <a:r>
              <a:rPr lang="en-GB"/>
              <a:t>14 July 2022 | Council Owned Companies</a:t>
            </a:r>
            <a:endParaRPr lang="en-US"/>
          </a:p>
        </p:txBody>
      </p:sp>
      <p:sp>
        <p:nvSpPr>
          <p:cNvPr id="6" name="Slide Number Placeholder 5">
            <a:extLst>
              <a:ext uri="{FF2B5EF4-FFF2-40B4-BE49-F238E27FC236}">
                <a16:creationId xmlns:a16="http://schemas.microsoft.com/office/drawing/2014/main" id="{268DE4FE-8544-D643-A569-D7A36391077D}"/>
              </a:ext>
            </a:extLst>
          </p:cNvPr>
          <p:cNvSpPr>
            <a:spLocks noGrp="1"/>
          </p:cNvSpPr>
          <p:nvPr>
            <p:ph type="sldNum" sz="quarter" idx="12"/>
          </p:nvPr>
        </p:nvSpPr>
        <p:spPr/>
        <p:txBody>
          <a:bodyPr/>
          <a:lstStyle>
            <a:lvl1pPr>
              <a:defRPr>
                <a:solidFill>
                  <a:schemeClr val="bg1"/>
                </a:solidFill>
              </a:defRPr>
            </a:lvl1pPr>
          </a:lstStyle>
          <a:p>
            <a:fld id="{9A2714F3-E523-7243-A916-0D8C0EF23E60}" type="slidenum">
              <a:rPr lang="en-US" smtClean="0"/>
              <a:pPr/>
              <a:t>‹#›</a:t>
            </a:fld>
            <a:endParaRPr lang="en-US"/>
          </a:p>
        </p:txBody>
      </p:sp>
      <p:sp>
        <p:nvSpPr>
          <p:cNvPr id="24" name="Text Placeholder 2">
            <a:extLst>
              <a:ext uri="{FF2B5EF4-FFF2-40B4-BE49-F238E27FC236}">
                <a16:creationId xmlns:a16="http://schemas.microsoft.com/office/drawing/2014/main" id="{DB745005-A48B-AB4B-A888-BEBE6E0C705B}"/>
              </a:ext>
            </a:extLst>
          </p:cNvPr>
          <p:cNvSpPr>
            <a:spLocks noGrp="1"/>
          </p:cNvSpPr>
          <p:nvPr>
            <p:ph type="body" idx="1"/>
          </p:nvPr>
        </p:nvSpPr>
        <p:spPr>
          <a:xfrm>
            <a:off x="1079501" y="2061638"/>
            <a:ext cx="10026651" cy="4199465"/>
          </a:xfrm>
          <a:prstGeom prst="rect">
            <a:avLst/>
          </a:prstGeom>
        </p:spPr>
        <p:txBody>
          <a:bodyPr/>
          <a:lstStyle>
            <a:lvl1pPr marL="0" indent="0">
              <a:buFont typeface="+mj-lt"/>
              <a:buNone/>
              <a:defRPr sz="1500">
                <a:solidFill>
                  <a:schemeClr val="bg1"/>
                </a:solidFill>
              </a:defRPr>
            </a:lvl1pPr>
            <a:lvl2pPr marL="0" indent="0">
              <a:spcBef>
                <a:spcPts val="150"/>
              </a:spcBef>
              <a:spcAft>
                <a:spcPts val="150"/>
              </a:spcAft>
              <a:buNone/>
              <a:defRPr sz="1500">
                <a:solidFill>
                  <a:schemeClr val="bg1"/>
                </a:solidFill>
              </a:defRPr>
            </a:lvl2pPr>
            <a:lvl3pPr marL="0" indent="0">
              <a:lnSpc>
                <a:spcPct val="100000"/>
              </a:lnSpc>
              <a:spcBef>
                <a:spcPts val="150"/>
              </a:spcBef>
              <a:spcAft>
                <a:spcPts val="150"/>
              </a:spcAft>
              <a:buNone/>
              <a:defRPr sz="1500">
                <a:solidFill>
                  <a:schemeClr val="bg1"/>
                </a:solidFill>
              </a:defRPr>
            </a:lvl3pPr>
            <a:lvl4pPr marL="0" indent="0">
              <a:spcBef>
                <a:spcPts val="150"/>
              </a:spcBef>
              <a:spcAft>
                <a:spcPts val="150"/>
              </a:spcAft>
              <a:buNone/>
              <a:defRPr sz="1500">
                <a:solidFill>
                  <a:schemeClr val="bg1"/>
                </a:solidFill>
              </a:defRPr>
            </a:lvl4pPr>
            <a:lvl5pPr marL="0" indent="0">
              <a:spcBef>
                <a:spcPts val="150"/>
              </a:spcBef>
              <a:spcAft>
                <a:spcPts val="150"/>
              </a:spcAft>
              <a:buNone/>
              <a:defRPr sz="1500">
                <a:solidFill>
                  <a:schemeClr val="bg1"/>
                </a:solidFill>
              </a:defRPr>
            </a:lvl5pPr>
            <a:lvl6pPr marL="0" indent="0">
              <a:lnSpc>
                <a:spcPct val="100000"/>
              </a:lnSpc>
              <a:spcBef>
                <a:spcPts val="150"/>
              </a:spcBef>
              <a:spcAft>
                <a:spcPts val="150"/>
              </a:spcAft>
              <a:buNone/>
              <a:defRPr sz="1500">
                <a:solidFill>
                  <a:schemeClr val="bg1"/>
                </a:solidFill>
              </a:defRPr>
            </a:lvl6pPr>
            <a:lvl7pPr marL="0" indent="0">
              <a:spcBef>
                <a:spcPts val="150"/>
              </a:spcBef>
              <a:spcAft>
                <a:spcPts val="150"/>
              </a:spcAft>
              <a:buNone/>
              <a:defRPr sz="1500" b="1">
                <a:solidFill>
                  <a:schemeClr val="bg1"/>
                </a:solidFill>
              </a:defRPr>
            </a:lvl7pPr>
            <a:lvl8pPr marL="0" indent="0">
              <a:spcBef>
                <a:spcPts val="150"/>
              </a:spcBef>
              <a:spcAft>
                <a:spcPts val="150"/>
              </a:spcAft>
              <a:buNone/>
              <a:defRPr sz="1500" b="0">
                <a:solidFill>
                  <a:schemeClr val="bg1"/>
                </a:solidFill>
              </a:defRPr>
            </a:lvl8pPr>
            <a:lvl9pPr marL="0" indent="0">
              <a:lnSpc>
                <a:spcPct val="100000"/>
              </a:lnSpc>
              <a:spcBef>
                <a:spcPts val="150"/>
              </a:spcBef>
              <a:spcAft>
                <a:spcPts val="150"/>
              </a:spcAft>
              <a:buNone/>
              <a:defRPr sz="1500" b="1">
                <a:solidFill>
                  <a:schemeClr val="bg1"/>
                </a:solidFill>
              </a:defRPr>
            </a:lvl9pPr>
          </a:lstStyle>
          <a:p>
            <a:pPr lvl="0"/>
            <a:r>
              <a:rPr lang="en-US"/>
              <a:t>Click to edit Master text styles</a:t>
            </a:r>
          </a:p>
          <a:p>
            <a:pPr lvl="1"/>
            <a:r>
              <a:rPr lang="en-US"/>
              <a:t>Second level</a:t>
            </a:r>
          </a:p>
        </p:txBody>
      </p:sp>
      <p:sp>
        <p:nvSpPr>
          <p:cNvPr id="9" name="Text Placeholder 4">
            <a:extLst>
              <a:ext uri="{FF2B5EF4-FFF2-40B4-BE49-F238E27FC236}">
                <a16:creationId xmlns:a16="http://schemas.microsoft.com/office/drawing/2014/main" id="{4F846701-32F8-CB43-B716-5D965456D81B}"/>
              </a:ext>
            </a:extLst>
          </p:cNvPr>
          <p:cNvSpPr>
            <a:spLocks noGrp="1" noChangeAspect="1"/>
          </p:cNvSpPr>
          <p:nvPr>
            <p:ph type="body" sz="quarter" idx="17" hasCustomPrompt="1"/>
          </p:nvPr>
        </p:nvSpPr>
        <p:spPr>
          <a:xfrm>
            <a:off x="9847857" y="609600"/>
            <a:ext cx="1296000" cy="324560"/>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a:lvl1pPr>
          </a:lstStyle>
          <a:p>
            <a:pPr lvl="0"/>
            <a:r>
              <a:rPr lang="en-US" dirty="0"/>
              <a:t> </a:t>
            </a:r>
          </a:p>
        </p:txBody>
      </p:sp>
      <p:sp>
        <p:nvSpPr>
          <p:cNvPr id="2" name="Title 1">
            <a:extLst>
              <a:ext uri="{FF2B5EF4-FFF2-40B4-BE49-F238E27FC236}">
                <a16:creationId xmlns:a16="http://schemas.microsoft.com/office/drawing/2014/main" id="{70BDF68B-737D-6E43-8586-D8C959A7BDAC}"/>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6843908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Sec Div right curve img+title panel">
    <p:bg>
      <p:bgPr>
        <a:solidFill>
          <a:schemeClr val="bg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513D3544-2DCE-8443-AAE7-7E2F5AAAF782}"/>
              </a:ext>
            </a:extLst>
          </p:cNvPr>
          <p:cNvSpPr>
            <a:spLocks noGrp="1"/>
          </p:cNvSpPr>
          <p:nvPr>
            <p:ph type="pic" sz="quarter" idx="24" hasCustomPrompt="1"/>
          </p:nvPr>
        </p:nvSpPr>
        <p:spPr>
          <a:xfrm>
            <a:off x="1" y="0"/>
            <a:ext cx="8831667" cy="6917816"/>
          </a:xfrm>
          <a:custGeom>
            <a:avLst/>
            <a:gdLst>
              <a:gd name="connsiteX0" fmla="*/ 0 w 6623750"/>
              <a:gd name="connsiteY0" fmla="*/ 0 h 5188362"/>
              <a:gd name="connsiteX1" fmla="*/ 6154491 w 6623750"/>
              <a:gd name="connsiteY1" fmla="*/ 0 h 5188362"/>
              <a:gd name="connsiteX2" fmla="*/ 6186856 w 6623750"/>
              <a:gd name="connsiteY2" fmla="*/ 82084 h 5188362"/>
              <a:gd name="connsiteX3" fmla="*/ 6623750 w 6623750"/>
              <a:gd name="connsiteY3" fmla="*/ 2557685 h 5188362"/>
              <a:gd name="connsiteX4" fmla="*/ 6186856 w 6623750"/>
              <a:gd name="connsiteY4" fmla="*/ 5033287 h 5188362"/>
              <a:gd name="connsiteX5" fmla="*/ 6125712 w 6623750"/>
              <a:gd name="connsiteY5" fmla="*/ 5188362 h 5188362"/>
              <a:gd name="connsiteX6" fmla="*/ 0 w 6623750"/>
              <a:gd name="connsiteY6" fmla="*/ 5188362 h 518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3750" h="5188362">
                <a:moveTo>
                  <a:pt x="0" y="0"/>
                </a:moveTo>
                <a:lnTo>
                  <a:pt x="6154491" y="0"/>
                </a:lnTo>
                <a:lnTo>
                  <a:pt x="6186856" y="82084"/>
                </a:lnTo>
                <a:cubicBezTo>
                  <a:pt x="6469498" y="854016"/>
                  <a:pt x="6623750" y="1687837"/>
                  <a:pt x="6623750" y="2557685"/>
                </a:cubicBezTo>
                <a:cubicBezTo>
                  <a:pt x="6623750" y="3427534"/>
                  <a:pt x="6469498" y="4261355"/>
                  <a:pt x="6186856" y="5033287"/>
                </a:cubicBezTo>
                <a:lnTo>
                  <a:pt x="6125712" y="5188362"/>
                </a:lnTo>
                <a:lnTo>
                  <a:pt x="0" y="5188362"/>
                </a:lnTo>
                <a:close/>
              </a:path>
            </a:pathLst>
          </a:custGeom>
          <a:solidFill>
            <a:schemeClr val="bg1">
              <a:lumMod val="65000"/>
            </a:schemeClr>
          </a:solidFill>
        </p:spPr>
        <p:txBody>
          <a:bodyPr wrap="square">
            <a:noAutofit/>
          </a:bodyPr>
          <a:lstStyle>
            <a:lvl1pPr marL="0" marR="0" indent="0" algn="l" defTabSz="514337" rtl="0" eaLnBrk="1" fontAlgn="auto" latinLnBrk="0" hangingPunct="1">
              <a:lnSpc>
                <a:spcPct val="100000"/>
              </a:lnSpc>
              <a:spcBef>
                <a:spcPts val="150"/>
              </a:spcBef>
              <a:spcAft>
                <a:spcPts val="150"/>
              </a:spcAft>
              <a:buClr>
                <a:schemeClr val="accent1"/>
              </a:buClr>
              <a:buSzTx/>
              <a:buFont typeface="Arial" panose="020B0604020202020204" pitchFamily="34" charset="0"/>
              <a:buNone/>
              <a:tabLst/>
              <a:defRPr sz="900"/>
            </a:lvl1pPr>
            <a:lvl7pPr marL="134997" indent="0">
              <a:buFontTx/>
              <a:buNone/>
              <a:defRPr/>
            </a:lvl7pPr>
          </a:lstStyle>
          <a:p>
            <a:pPr lvl="0"/>
            <a:r>
              <a:rPr lang="en-US" dirty="0"/>
              <a:t>Click icon to insert picture in background</a:t>
            </a:r>
          </a:p>
        </p:txBody>
      </p:sp>
      <p:sp>
        <p:nvSpPr>
          <p:cNvPr id="10" name="Text Placeholder 5">
            <a:extLst>
              <a:ext uri="{FF2B5EF4-FFF2-40B4-BE49-F238E27FC236}">
                <a16:creationId xmlns:a16="http://schemas.microsoft.com/office/drawing/2014/main" id="{E09BF3B6-2730-DB4A-80B0-1B0A11F8B80C}"/>
              </a:ext>
            </a:extLst>
          </p:cNvPr>
          <p:cNvSpPr>
            <a:spLocks noGrp="1"/>
          </p:cNvSpPr>
          <p:nvPr>
            <p:ph type="body" sz="quarter" idx="21" hasCustomPrompt="1"/>
          </p:nvPr>
        </p:nvSpPr>
        <p:spPr>
          <a:xfrm>
            <a:off x="6921500" y="3522135"/>
            <a:ext cx="5414400" cy="2726267"/>
          </a:xfrm>
          <a:prstGeom prst="roundRect">
            <a:avLst>
              <a:gd name="adj" fmla="val 186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bIns="108000" rtlCol="0" anchor="b" anchorCtr="0"/>
          <a:lstStyle>
            <a:lvl1pPr marL="0" indent="0">
              <a:spcBef>
                <a:spcPts val="0"/>
              </a:spcBef>
              <a:spcAft>
                <a:spcPts val="150"/>
              </a:spcAft>
              <a:buNone/>
              <a:defRPr lang="en-GB" sz="750" smtClean="0">
                <a:solidFill>
                  <a:schemeClr val="bg1"/>
                </a:solidFill>
              </a:defRPr>
            </a:lvl1pPr>
            <a:lvl2pPr>
              <a:defRPr lang="en-GB" sz="1350" smtClean="0">
                <a:solidFill>
                  <a:schemeClr val="lt1"/>
                </a:solidFill>
              </a:defRPr>
            </a:lvl2pPr>
            <a:lvl3pPr>
              <a:defRPr lang="en-GB" sz="1350" smtClean="0">
                <a:solidFill>
                  <a:schemeClr val="lt1"/>
                </a:solidFill>
              </a:defRPr>
            </a:lvl3pPr>
            <a:lvl4pPr>
              <a:defRPr lang="en-GB" sz="1350" smtClean="0">
                <a:solidFill>
                  <a:schemeClr val="lt1"/>
                </a:solidFill>
              </a:defRPr>
            </a:lvl4pPr>
            <a:lvl5pPr>
              <a:defRPr lang="en-US" sz="1350">
                <a:solidFill>
                  <a:schemeClr val="lt1"/>
                </a:solidFill>
              </a:defRPr>
            </a:lvl5pPr>
          </a:lstStyle>
          <a:p>
            <a:pPr marL="80998" lvl="0" indent="-80998" defTabSz="342892"/>
            <a:r>
              <a:rPr lang="en-US" dirty="0"/>
              <a:t>   </a:t>
            </a:r>
          </a:p>
        </p:txBody>
      </p:sp>
      <p:sp>
        <p:nvSpPr>
          <p:cNvPr id="30" name="Date Placeholder 29">
            <a:extLst>
              <a:ext uri="{FF2B5EF4-FFF2-40B4-BE49-F238E27FC236}">
                <a16:creationId xmlns:a16="http://schemas.microsoft.com/office/drawing/2014/main" id="{0ADFC762-A53F-4A48-9C0E-41AC3C92DEA7}"/>
              </a:ext>
            </a:extLst>
          </p:cNvPr>
          <p:cNvSpPr>
            <a:spLocks noGrp="1"/>
          </p:cNvSpPr>
          <p:nvPr>
            <p:ph type="dt" sz="half" idx="10"/>
          </p:nvPr>
        </p:nvSpPr>
        <p:spPr/>
        <p:txBody>
          <a:bodyPr/>
          <a:lstStyle/>
          <a:p>
            <a:endParaRPr lang="en-US" dirty="0"/>
          </a:p>
        </p:txBody>
      </p:sp>
      <p:sp>
        <p:nvSpPr>
          <p:cNvPr id="31" name="Footer Placeholder 30">
            <a:extLst>
              <a:ext uri="{FF2B5EF4-FFF2-40B4-BE49-F238E27FC236}">
                <a16:creationId xmlns:a16="http://schemas.microsoft.com/office/drawing/2014/main" id="{7A628318-28B0-5647-A3A5-2B1160EEB9D9}"/>
              </a:ext>
            </a:extLst>
          </p:cNvPr>
          <p:cNvSpPr>
            <a:spLocks noGrp="1"/>
          </p:cNvSpPr>
          <p:nvPr>
            <p:ph type="ftr" sz="quarter" idx="11"/>
          </p:nvPr>
        </p:nvSpPr>
        <p:spPr/>
        <p:txBody>
          <a:bodyPr/>
          <a:lstStyle/>
          <a:p>
            <a:r>
              <a:rPr lang="en-GB"/>
              <a:t>14 July 2022 | Council Owned Companies</a:t>
            </a:r>
            <a:endParaRPr lang="en-US" dirty="0"/>
          </a:p>
        </p:txBody>
      </p:sp>
      <p:sp>
        <p:nvSpPr>
          <p:cNvPr id="32" name="Slide Number Placeholder 31">
            <a:extLst>
              <a:ext uri="{FF2B5EF4-FFF2-40B4-BE49-F238E27FC236}">
                <a16:creationId xmlns:a16="http://schemas.microsoft.com/office/drawing/2014/main" id="{A5A9F253-EC3C-F84A-A3A3-8AB687BC0BDC}"/>
              </a:ext>
            </a:extLst>
          </p:cNvPr>
          <p:cNvSpPr>
            <a:spLocks noGrp="1"/>
          </p:cNvSpPr>
          <p:nvPr>
            <p:ph type="sldNum" sz="quarter" idx="12"/>
          </p:nvPr>
        </p:nvSpPr>
        <p:spPr/>
        <p:txBody>
          <a:bodyPr/>
          <a:lstStyle/>
          <a:p>
            <a:fld id="{A7C12C7C-6A3B-F84D-A357-F08536A96CB0}" type="slidenum">
              <a:rPr lang="en-US" smtClean="0"/>
              <a:pPr/>
              <a:t>‹#›</a:t>
            </a:fld>
            <a:endParaRPr lang="en-US" dirty="0"/>
          </a:p>
        </p:txBody>
      </p:sp>
      <p:sp>
        <p:nvSpPr>
          <p:cNvPr id="3" name="Subtitle 2">
            <a:extLst>
              <a:ext uri="{FF2B5EF4-FFF2-40B4-BE49-F238E27FC236}">
                <a16:creationId xmlns:a16="http://schemas.microsoft.com/office/drawing/2014/main" id="{3C857A91-E615-0A45-A729-57CCE3803432}"/>
              </a:ext>
            </a:extLst>
          </p:cNvPr>
          <p:cNvSpPr>
            <a:spLocks noGrp="1"/>
          </p:cNvSpPr>
          <p:nvPr>
            <p:ph type="subTitle" idx="1"/>
          </p:nvPr>
        </p:nvSpPr>
        <p:spPr>
          <a:xfrm>
            <a:off x="8170112" y="5254276"/>
            <a:ext cx="3773537" cy="755592"/>
          </a:xfrm>
        </p:spPr>
        <p:txBody>
          <a:bodyPr wrap="square">
            <a:normAutofit/>
          </a:bodyPr>
          <a:lstStyle>
            <a:lvl1pPr marL="0" indent="0" algn="l">
              <a:buNone/>
              <a:defRPr sz="9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2B362162-4D5B-1444-8250-1C8A7349F98F}"/>
              </a:ext>
            </a:extLst>
          </p:cNvPr>
          <p:cNvSpPr>
            <a:spLocks noGrp="1"/>
          </p:cNvSpPr>
          <p:nvPr>
            <p:ph type="ctrTitle"/>
          </p:nvPr>
        </p:nvSpPr>
        <p:spPr>
          <a:xfrm>
            <a:off x="7145870" y="3770492"/>
            <a:ext cx="4797777" cy="1207911"/>
          </a:xfrm>
          <a:noFill/>
        </p:spPr>
        <p:txBody>
          <a:bodyPr wrap="square" anchor="t" anchorCtr="0">
            <a:normAutofit/>
          </a:bodyPr>
          <a:lstStyle>
            <a:lvl1pPr algn="l">
              <a:defRPr sz="1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6144235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 col txt or img">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F21853-859C-6647-A70C-3B53D2503BEC}"/>
              </a:ext>
            </a:extLst>
          </p:cNvPr>
          <p:cNvSpPr>
            <a:spLocks noGrp="1"/>
          </p:cNvSpPr>
          <p:nvPr>
            <p:ph type="dt" sz="half" idx="15"/>
          </p:nvPr>
        </p:nvSpPr>
        <p:spPr/>
        <p:txBody>
          <a:bodyPr/>
          <a:lstStyle/>
          <a:p>
            <a:endParaRPr lang="en-US" dirty="0"/>
          </a:p>
        </p:txBody>
      </p:sp>
      <p:sp>
        <p:nvSpPr>
          <p:cNvPr id="3" name="Footer Placeholder 2">
            <a:extLst>
              <a:ext uri="{FF2B5EF4-FFF2-40B4-BE49-F238E27FC236}">
                <a16:creationId xmlns:a16="http://schemas.microsoft.com/office/drawing/2014/main" id="{2F42BA3D-28D4-9B45-AEB3-FA3DB05D01DA}"/>
              </a:ext>
            </a:extLst>
          </p:cNvPr>
          <p:cNvSpPr>
            <a:spLocks noGrp="1"/>
          </p:cNvSpPr>
          <p:nvPr>
            <p:ph type="ftr" sz="quarter" idx="16"/>
          </p:nvPr>
        </p:nvSpPr>
        <p:spPr/>
        <p:txBody>
          <a:bodyPr/>
          <a:lstStyle/>
          <a:p>
            <a:r>
              <a:rPr lang="en-GB"/>
              <a:t>14 July 2022 | Council Owned Companies</a:t>
            </a:r>
            <a:endParaRPr lang="en-US" dirty="0"/>
          </a:p>
        </p:txBody>
      </p:sp>
      <p:sp>
        <p:nvSpPr>
          <p:cNvPr id="7" name="Slide Number Placeholder 6">
            <a:extLst>
              <a:ext uri="{FF2B5EF4-FFF2-40B4-BE49-F238E27FC236}">
                <a16:creationId xmlns:a16="http://schemas.microsoft.com/office/drawing/2014/main" id="{236BE1EC-4486-5B4D-937C-4B68EF74B99C}"/>
              </a:ext>
            </a:extLst>
          </p:cNvPr>
          <p:cNvSpPr>
            <a:spLocks noGrp="1"/>
          </p:cNvSpPr>
          <p:nvPr>
            <p:ph type="sldNum" sz="quarter" idx="17"/>
          </p:nvPr>
        </p:nvSpPr>
        <p:spPr/>
        <p:txBody>
          <a:bodyPr/>
          <a:lstStyle/>
          <a:p>
            <a:fld id="{A7C12C7C-6A3B-F84D-A357-F08536A96CB0}" type="slidenum">
              <a:rPr lang="en-US" smtClean="0"/>
              <a:pPr/>
              <a:t>‹#›</a:t>
            </a:fld>
            <a:endParaRPr lang="en-US" dirty="0"/>
          </a:p>
        </p:txBody>
      </p:sp>
      <p:sp>
        <p:nvSpPr>
          <p:cNvPr id="5" name="Content Placeholder 4">
            <a:extLst>
              <a:ext uri="{FF2B5EF4-FFF2-40B4-BE49-F238E27FC236}">
                <a16:creationId xmlns:a16="http://schemas.microsoft.com/office/drawing/2014/main" id="{A1F814EA-7ADC-BF4B-9C73-47D4F674059A}"/>
              </a:ext>
            </a:extLst>
          </p:cNvPr>
          <p:cNvSpPr>
            <a:spLocks noGrp="1"/>
          </p:cNvSpPr>
          <p:nvPr>
            <p:ph sz="quarter" idx="18"/>
          </p:nvPr>
        </p:nvSpPr>
        <p:spPr>
          <a:xfrm>
            <a:off x="1079505" y="2061637"/>
            <a:ext cx="10028767" cy="4186767"/>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D75C230D-879A-6D48-B9E2-1FDE81BD7A23}"/>
              </a:ext>
            </a:extLst>
          </p:cNvPr>
          <p:cNvSpPr>
            <a:spLocks noGrp="1"/>
          </p:cNvSpPr>
          <p:nvPr>
            <p:ph type="title"/>
          </p:nvPr>
        </p:nvSpPr>
        <p:spPr/>
        <p:txBody>
          <a:bodyPr/>
          <a:lstStyle/>
          <a:p>
            <a:r>
              <a:rPr lang="en-US"/>
              <a:t>Click to edit Master title style</a:t>
            </a:r>
            <a:endParaRPr lang="en-US" dirty="0"/>
          </a:p>
        </p:txBody>
      </p:sp>
      <p:sp>
        <p:nvSpPr>
          <p:cNvPr id="8" name="Text Placeholder 23">
            <a:extLst>
              <a:ext uri="{FF2B5EF4-FFF2-40B4-BE49-F238E27FC236}">
                <a16:creationId xmlns:a16="http://schemas.microsoft.com/office/drawing/2014/main" id="{D0E236D9-A4DC-DB4C-A122-CC70C08D0A97}"/>
              </a:ext>
            </a:extLst>
          </p:cNvPr>
          <p:cNvSpPr>
            <a:spLocks noGrp="1"/>
          </p:cNvSpPr>
          <p:nvPr>
            <p:ph type="body" sz="quarter" idx="23" hasCustomPrompt="1"/>
          </p:nvPr>
        </p:nvSpPr>
        <p:spPr>
          <a:xfrm>
            <a:off x="1079501" y="1242900"/>
            <a:ext cx="10026651" cy="624000"/>
          </a:xfrm>
        </p:spPr>
        <p:txBody>
          <a:bodyPr anchor="b"/>
          <a:lstStyle>
            <a:lvl1pPr marL="0" indent="0">
              <a:lnSpc>
                <a:spcPct val="100000"/>
              </a:lnSpc>
              <a:spcBef>
                <a:spcPts val="150"/>
              </a:spcBef>
              <a:spcAft>
                <a:spcPts val="150"/>
              </a:spcAft>
              <a:buFont typeface="Arial" panose="020B0604020202020204" pitchFamily="34" charset="0"/>
              <a:buNone/>
              <a:defRPr sz="825">
                <a:solidFill>
                  <a:schemeClr val="bg2"/>
                </a:solidFill>
              </a:defRPr>
            </a:lvl1pPr>
            <a:lvl2pPr marL="0" indent="0">
              <a:lnSpc>
                <a:spcPct val="100000"/>
              </a:lnSpc>
              <a:spcBef>
                <a:spcPts val="150"/>
              </a:spcBef>
              <a:spcAft>
                <a:spcPts val="150"/>
              </a:spcAft>
              <a:buNone/>
              <a:defRPr sz="825">
                <a:solidFill>
                  <a:schemeClr val="bg2"/>
                </a:solidFill>
              </a:defRPr>
            </a:lvl2pPr>
            <a:lvl3pPr>
              <a:lnSpc>
                <a:spcPct val="100000"/>
              </a:lnSpc>
              <a:spcBef>
                <a:spcPts val="150"/>
              </a:spcBef>
              <a:spcAft>
                <a:spcPts val="150"/>
              </a:spcAft>
              <a:defRPr sz="1050" b="0">
                <a:solidFill>
                  <a:schemeClr val="bg2"/>
                </a:solidFill>
              </a:defRPr>
            </a:lvl3pPr>
            <a:lvl4pPr marL="0" indent="0">
              <a:lnSpc>
                <a:spcPct val="100000"/>
              </a:lnSpc>
              <a:spcBef>
                <a:spcPts val="150"/>
              </a:spcBef>
              <a:spcAft>
                <a:spcPts val="150"/>
              </a:spcAft>
              <a:buNone/>
              <a:defRPr sz="1050" b="1">
                <a:solidFill>
                  <a:schemeClr val="bg2"/>
                </a:solidFill>
              </a:defRPr>
            </a:lvl4pPr>
            <a:lvl5pPr>
              <a:lnSpc>
                <a:spcPct val="100000"/>
              </a:lnSpc>
              <a:spcBef>
                <a:spcPts val="150"/>
              </a:spcBef>
              <a:spcAft>
                <a:spcPts val="150"/>
              </a:spcAft>
              <a:defRPr sz="825" b="0" i="0">
                <a:solidFill>
                  <a:schemeClr val="bg2"/>
                </a:solidFill>
              </a:defRPr>
            </a:lvl5pPr>
            <a:lvl6pPr>
              <a:spcBef>
                <a:spcPts val="150"/>
              </a:spcBef>
              <a:spcAft>
                <a:spcPts val="150"/>
              </a:spcAft>
              <a:defRPr b="1">
                <a:solidFill>
                  <a:schemeClr val="bg2"/>
                </a:solidFill>
              </a:defRPr>
            </a:lvl6pPr>
            <a:lvl7pPr marL="0" indent="0">
              <a:spcBef>
                <a:spcPts val="150"/>
              </a:spcBef>
              <a:spcAft>
                <a:spcPts val="150"/>
              </a:spcAft>
              <a:buNone/>
              <a:defRPr sz="1050">
                <a:solidFill>
                  <a:schemeClr val="bg2"/>
                </a:solidFill>
              </a:defRPr>
            </a:lvl7pPr>
            <a:lvl8pPr>
              <a:spcBef>
                <a:spcPts val="150"/>
              </a:spcBef>
              <a:spcAft>
                <a:spcPts val="150"/>
              </a:spcAft>
              <a:defRPr>
                <a:solidFill>
                  <a:schemeClr val="bg2"/>
                </a:solidFill>
              </a:defRPr>
            </a:lvl8pPr>
            <a:lvl9pPr>
              <a:spcBef>
                <a:spcPts val="150"/>
              </a:spcBef>
              <a:spcAft>
                <a:spcPts val="150"/>
              </a:spcAft>
              <a:defRPr sz="825">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30432788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2 col txt or im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F8740D-2D52-2D40-AA42-40B2705FB965}"/>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849BED25-0267-6C43-96A3-4205E8384F39}"/>
              </a:ext>
            </a:extLst>
          </p:cNvPr>
          <p:cNvSpPr>
            <a:spLocks noGrp="1"/>
          </p:cNvSpPr>
          <p:nvPr>
            <p:ph type="ftr" sz="quarter" idx="17"/>
          </p:nvPr>
        </p:nvSpPr>
        <p:spPr/>
        <p:txBody>
          <a:bodyPr/>
          <a:lstStyle/>
          <a:p>
            <a:r>
              <a:rPr lang="en-GB"/>
              <a:t>14 July 2022 | Council Owned Companies</a:t>
            </a:r>
            <a:endParaRPr lang="en-US" dirty="0"/>
          </a:p>
        </p:txBody>
      </p:sp>
      <p:sp>
        <p:nvSpPr>
          <p:cNvPr id="7" name="Slide Number Placeholder 6">
            <a:extLst>
              <a:ext uri="{FF2B5EF4-FFF2-40B4-BE49-F238E27FC236}">
                <a16:creationId xmlns:a16="http://schemas.microsoft.com/office/drawing/2014/main" id="{2122809E-775F-6F43-8BF8-93F53E249990}"/>
              </a:ext>
            </a:extLst>
          </p:cNvPr>
          <p:cNvSpPr>
            <a:spLocks noGrp="1"/>
          </p:cNvSpPr>
          <p:nvPr>
            <p:ph type="sldNum" sz="quarter" idx="18"/>
          </p:nvPr>
        </p:nvSpPr>
        <p:spPr/>
        <p:txBody>
          <a:bodyPr/>
          <a:lstStyle/>
          <a:p>
            <a:fld id="{A7C12C7C-6A3B-F84D-A357-F08536A96CB0}" type="slidenum">
              <a:rPr lang="en-US" smtClean="0"/>
              <a:pPr/>
              <a:t>‹#›</a:t>
            </a:fld>
            <a:endParaRPr lang="en-US" dirty="0"/>
          </a:p>
        </p:txBody>
      </p:sp>
      <p:sp>
        <p:nvSpPr>
          <p:cNvPr id="6" name="Title 5">
            <a:extLst>
              <a:ext uri="{FF2B5EF4-FFF2-40B4-BE49-F238E27FC236}">
                <a16:creationId xmlns:a16="http://schemas.microsoft.com/office/drawing/2014/main" id="{AC6B2BAE-78E8-8C4C-932F-16F67598C200}"/>
              </a:ext>
            </a:extLst>
          </p:cNvPr>
          <p:cNvSpPr>
            <a:spLocks noGrp="1"/>
          </p:cNvSpPr>
          <p:nvPr>
            <p:ph type="title"/>
          </p:nvPr>
        </p:nvSpPr>
        <p:spPr/>
        <p:txBody>
          <a:bodyPr/>
          <a:lstStyle/>
          <a:p>
            <a:r>
              <a:rPr lang="en-US"/>
              <a:t>Click to edit Master title style</a:t>
            </a:r>
          </a:p>
        </p:txBody>
      </p:sp>
      <p:sp>
        <p:nvSpPr>
          <p:cNvPr id="10" name="Content Placeholder 4">
            <a:extLst>
              <a:ext uri="{FF2B5EF4-FFF2-40B4-BE49-F238E27FC236}">
                <a16:creationId xmlns:a16="http://schemas.microsoft.com/office/drawing/2014/main" id="{352C25A4-0380-EA44-B49A-49A00CFE3460}"/>
              </a:ext>
            </a:extLst>
          </p:cNvPr>
          <p:cNvSpPr>
            <a:spLocks noGrp="1"/>
          </p:cNvSpPr>
          <p:nvPr>
            <p:ph sz="quarter" idx="27"/>
          </p:nvPr>
        </p:nvSpPr>
        <p:spPr>
          <a:xfrm>
            <a:off x="1080667" y="2057401"/>
            <a:ext cx="4185600" cy="4195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4">
            <a:extLst>
              <a:ext uri="{FF2B5EF4-FFF2-40B4-BE49-F238E27FC236}">
                <a16:creationId xmlns:a16="http://schemas.microsoft.com/office/drawing/2014/main" id="{07130C58-F58F-0644-839E-6928DBE520D7}"/>
              </a:ext>
            </a:extLst>
          </p:cNvPr>
          <p:cNvSpPr>
            <a:spLocks noGrp="1"/>
          </p:cNvSpPr>
          <p:nvPr>
            <p:ph sz="quarter" idx="28"/>
          </p:nvPr>
        </p:nvSpPr>
        <p:spPr>
          <a:xfrm>
            <a:off x="5467703" y="2057401"/>
            <a:ext cx="4185600" cy="4195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3">
            <a:extLst>
              <a:ext uri="{FF2B5EF4-FFF2-40B4-BE49-F238E27FC236}">
                <a16:creationId xmlns:a16="http://schemas.microsoft.com/office/drawing/2014/main" id="{C8070C81-9811-F94A-A2EF-FAE604E3B4E5}"/>
              </a:ext>
            </a:extLst>
          </p:cNvPr>
          <p:cNvSpPr>
            <a:spLocks noGrp="1"/>
          </p:cNvSpPr>
          <p:nvPr>
            <p:ph type="body" sz="quarter" idx="23" hasCustomPrompt="1"/>
          </p:nvPr>
        </p:nvSpPr>
        <p:spPr>
          <a:xfrm>
            <a:off x="1079501" y="1242900"/>
            <a:ext cx="10026651" cy="624000"/>
          </a:xfrm>
        </p:spPr>
        <p:txBody>
          <a:bodyPr anchor="b"/>
          <a:lstStyle>
            <a:lvl1pPr marL="0" indent="0">
              <a:lnSpc>
                <a:spcPct val="100000"/>
              </a:lnSpc>
              <a:spcBef>
                <a:spcPts val="150"/>
              </a:spcBef>
              <a:spcAft>
                <a:spcPts val="150"/>
              </a:spcAft>
              <a:buFont typeface="Arial" panose="020B0604020202020204" pitchFamily="34" charset="0"/>
              <a:buNone/>
              <a:defRPr sz="825">
                <a:solidFill>
                  <a:schemeClr val="bg2"/>
                </a:solidFill>
              </a:defRPr>
            </a:lvl1pPr>
            <a:lvl2pPr marL="0" indent="0">
              <a:lnSpc>
                <a:spcPct val="100000"/>
              </a:lnSpc>
              <a:spcBef>
                <a:spcPts val="150"/>
              </a:spcBef>
              <a:spcAft>
                <a:spcPts val="150"/>
              </a:spcAft>
              <a:buNone/>
              <a:defRPr sz="825">
                <a:solidFill>
                  <a:schemeClr val="bg2"/>
                </a:solidFill>
              </a:defRPr>
            </a:lvl2pPr>
            <a:lvl3pPr>
              <a:lnSpc>
                <a:spcPct val="100000"/>
              </a:lnSpc>
              <a:spcBef>
                <a:spcPts val="150"/>
              </a:spcBef>
              <a:spcAft>
                <a:spcPts val="150"/>
              </a:spcAft>
              <a:defRPr sz="1050" b="0">
                <a:solidFill>
                  <a:schemeClr val="bg2"/>
                </a:solidFill>
              </a:defRPr>
            </a:lvl3pPr>
            <a:lvl4pPr marL="0" indent="0">
              <a:lnSpc>
                <a:spcPct val="100000"/>
              </a:lnSpc>
              <a:spcBef>
                <a:spcPts val="150"/>
              </a:spcBef>
              <a:spcAft>
                <a:spcPts val="150"/>
              </a:spcAft>
              <a:buNone/>
              <a:defRPr sz="1050" b="1">
                <a:solidFill>
                  <a:schemeClr val="bg2"/>
                </a:solidFill>
              </a:defRPr>
            </a:lvl4pPr>
            <a:lvl5pPr>
              <a:lnSpc>
                <a:spcPct val="100000"/>
              </a:lnSpc>
              <a:spcBef>
                <a:spcPts val="150"/>
              </a:spcBef>
              <a:spcAft>
                <a:spcPts val="150"/>
              </a:spcAft>
              <a:defRPr sz="825" b="0" i="0">
                <a:solidFill>
                  <a:schemeClr val="bg2"/>
                </a:solidFill>
              </a:defRPr>
            </a:lvl5pPr>
            <a:lvl6pPr>
              <a:spcBef>
                <a:spcPts val="150"/>
              </a:spcBef>
              <a:spcAft>
                <a:spcPts val="150"/>
              </a:spcAft>
              <a:defRPr b="1">
                <a:solidFill>
                  <a:schemeClr val="bg2"/>
                </a:solidFill>
              </a:defRPr>
            </a:lvl6pPr>
            <a:lvl7pPr marL="0" indent="0">
              <a:spcBef>
                <a:spcPts val="150"/>
              </a:spcBef>
              <a:spcAft>
                <a:spcPts val="150"/>
              </a:spcAft>
              <a:buNone/>
              <a:defRPr sz="1050">
                <a:solidFill>
                  <a:schemeClr val="bg2"/>
                </a:solidFill>
              </a:defRPr>
            </a:lvl7pPr>
            <a:lvl8pPr>
              <a:spcBef>
                <a:spcPts val="150"/>
              </a:spcBef>
              <a:spcAft>
                <a:spcPts val="150"/>
              </a:spcAft>
              <a:defRPr>
                <a:solidFill>
                  <a:schemeClr val="bg2"/>
                </a:solidFill>
              </a:defRPr>
            </a:lvl8pPr>
            <a:lvl9pPr>
              <a:spcBef>
                <a:spcPts val="150"/>
              </a:spcBef>
              <a:spcAft>
                <a:spcPts val="150"/>
              </a:spcAft>
              <a:defRPr sz="825">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208035785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3 col txt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F8740D-2D52-2D40-AA42-40B2705FB965}"/>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849BED25-0267-6C43-96A3-4205E8384F39}"/>
              </a:ext>
            </a:extLst>
          </p:cNvPr>
          <p:cNvSpPr>
            <a:spLocks noGrp="1"/>
          </p:cNvSpPr>
          <p:nvPr>
            <p:ph type="ftr" sz="quarter" idx="17"/>
          </p:nvPr>
        </p:nvSpPr>
        <p:spPr/>
        <p:txBody>
          <a:bodyPr/>
          <a:lstStyle/>
          <a:p>
            <a:r>
              <a:rPr lang="en-GB"/>
              <a:t>14 July 2022 | Council Owned Companies</a:t>
            </a:r>
            <a:endParaRPr lang="en-US" dirty="0"/>
          </a:p>
        </p:txBody>
      </p:sp>
      <p:sp>
        <p:nvSpPr>
          <p:cNvPr id="7" name="Slide Number Placeholder 6">
            <a:extLst>
              <a:ext uri="{FF2B5EF4-FFF2-40B4-BE49-F238E27FC236}">
                <a16:creationId xmlns:a16="http://schemas.microsoft.com/office/drawing/2014/main" id="{2122809E-775F-6F43-8BF8-93F53E249990}"/>
              </a:ext>
            </a:extLst>
          </p:cNvPr>
          <p:cNvSpPr>
            <a:spLocks noGrp="1"/>
          </p:cNvSpPr>
          <p:nvPr>
            <p:ph type="sldNum" sz="quarter" idx="18"/>
          </p:nvPr>
        </p:nvSpPr>
        <p:spPr/>
        <p:txBody>
          <a:bodyPr/>
          <a:lstStyle/>
          <a:p>
            <a:fld id="{A7C12C7C-6A3B-F84D-A357-F08536A96CB0}" type="slidenum">
              <a:rPr lang="en-US" smtClean="0"/>
              <a:pPr/>
              <a:t>‹#›</a:t>
            </a:fld>
            <a:endParaRPr lang="en-US" dirty="0"/>
          </a:p>
        </p:txBody>
      </p:sp>
      <p:sp>
        <p:nvSpPr>
          <p:cNvPr id="6" name="Title 5">
            <a:extLst>
              <a:ext uri="{FF2B5EF4-FFF2-40B4-BE49-F238E27FC236}">
                <a16:creationId xmlns:a16="http://schemas.microsoft.com/office/drawing/2014/main" id="{29B874A3-99F5-6440-9B9A-8EF6FD11FA80}"/>
              </a:ext>
            </a:extLst>
          </p:cNvPr>
          <p:cNvSpPr>
            <a:spLocks noGrp="1"/>
          </p:cNvSpPr>
          <p:nvPr>
            <p:ph type="title"/>
          </p:nvPr>
        </p:nvSpPr>
        <p:spPr/>
        <p:txBody>
          <a:bodyPr/>
          <a:lstStyle/>
          <a:p>
            <a:r>
              <a:rPr lang="en-US"/>
              <a:t>Click to edit Master title style</a:t>
            </a:r>
          </a:p>
        </p:txBody>
      </p:sp>
      <p:sp>
        <p:nvSpPr>
          <p:cNvPr id="15" name="Text Placeholder 23">
            <a:extLst>
              <a:ext uri="{FF2B5EF4-FFF2-40B4-BE49-F238E27FC236}">
                <a16:creationId xmlns:a16="http://schemas.microsoft.com/office/drawing/2014/main" id="{C1F1755B-87A8-F94F-8135-2144CBB045EE}"/>
              </a:ext>
            </a:extLst>
          </p:cNvPr>
          <p:cNvSpPr>
            <a:spLocks noGrp="1"/>
          </p:cNvSpPr>
          <p:nvPr>
            <p:ph type="body" sz="quarter" idx="23" hasCustomPrompt="1"/>
          </p:nvPr>
        </p:nvSpPr>
        <p:spPr>
          <a:xfrm>
            <a:off x="1079501" y="1242900"/>
            <a:ext cx="10026651" cy="624000"/>
          </a:xfrm>
        </p:spPr>
        <p:txBody>
          <a:bodyPr anchor="b"/>
          <a:lstStyle>
            <a:lvl1pPr marL="0" indent="0">
              <a:lnSpc>
                <a:spcPct val="100000"/>
              </a:lnSpc>
              <a:spcBef>
                <a:spcPts val="150"/>
              </a:spcBef>
              <a:spcAft>
                <a:spcPts val="150"/>
              </a:spcAft>
              <a:buFont typeface="Arial" panose="020B0604020202020204" pitchFamily="34" charset="0"/>
              <a:buNone/>
              <a:defRPr sz="825">
                <a:solidFill>
                  <a:schemeClr val="bg2"/>
                </a:solidFill>
              </a:defRPr>
            </a:lvl1pPr>
            <a:lvl2pPr marL="0" indent="0">
              <a:lnSpc>
                <a:spcPct val="100000"/>
              </a:lnSpc>
              <a:spcBef>
                <a:spcPts val="150"/>
              </a:spcBef>
              <a:spcAft>
                <a:spcPts val="150"/>
              </a:spcAft>
              <a:buNone/>
              <a:defRPr sz="825">
                <a:solidFill>
                  <a:schemeClr val="bg2"/>
                </a:solidFill>
              </a:defRPr>
            </a:lvl2pPr>
            <a:lvl3pPr>
              <a:lnSpc>
                <a:spcPct val="100000"/>
              </a:lnSpc>
              <a:spcBef>
                <a:spcPts val="150"/>
              </a:spcBef>
              <a:spcAft>
                <a:spcPts val="150"/>
              </a:spcAft>
              <a:defRPr sz="1050" b="0">
                <a:solidFill>
                  <a:schemeClr val="bg2"/>
                </a:solidFill>
              </a:defRPr>
            </a:lvl3pPr>
            <a:lvl4pPr marL="0" indent="0">
              <a:lnSpc>
                <a:spcPct val="100000"/>
              </a:lnSpc>
              <a:spcBef>
                <a:spcPts val="150"/>
              </a:spcBef>
              <a:spcAft>
                <a:spcPts val="150"/>
              </a:spcAft>
              <a:buNone/>
              <a:defRPr sz="1050" b="1">
                <a:solidFill>
                  <a:schemeClr val="bg2"/>
                </a:solidFill>
              </a:defRPr>
            </a:lvl4pPr>
            <a:lvl5pPr>
              <a:lnSpc>
                <a:spcPct val="100000"/>
              </a:lnSpc>
              <a:spcBef>
                <a:spcPts val="150"/>
              </a:spcBef>
              <a:spcAft>
                <a:spcPts val="150"/>
              </a:spcAft>
              <a:defRPr sz="825" b="0" i="0">
                <a:solidFill>
                  <a:schemeClr val="bg2"/>
                </a:solidFill>
              </a:defRPr>
            </a:lvl5pPr>
            <a:lvl6pPr>
              <a:spcBef>
                <a:spcPts val="150"/>
              </a:spcBef>
              <a:spcAft>
                <a:spcPts val="150"/>
              </a:spcAft>
              <a:defRPr b="1">
                <a:solidFill>
                  <a:schemeClr val="bg2"/>
                </a:solidFill>
              </a:defRPr>
            </a:lvl6pPr>
            <a:lvl7pPr marL="0" indent="0">
              <a:spcBef>
                <a:spcPts val="150"/>
              </a:spcBef>
              <a:spcAft>
                <a:spcPts val="150"/>
              </a:spcAft>
              <a:buNone/>
              <a:defRPr sz="1050">
                <a:solidFill>
                  <a:schemeClr val="bg2"/>
                </a:solidFill>
              </a:defRPr>
            </a:lvl7pPr>
            <a:lvl8pPr>
              <a:spcBef>
                <a:spcPts val="150"/>
              </a:spcBef>
              <a:spcAft>
                <a:spcPts val="150"/>
              </a:spcAft>
              <a:defRPr>
                <a:solidFill>
                  <a:schemeClr val="bg2"/>
                </a:solidFill>
              </a:defRPr>
            </a:lvl8pPr>
            <a:lvl9pPr>
              <a:spcBef>
                <a:spcPts val="150"/>
              </a:spcBef>
              <a:spcAft>
                <a:spcPts val="150"/>
              </a:spcAft>
              <a:defRPr sz="825">
                <a:solidFill>
                  <a:schemeClr val="bg2"/>
                </a:solidFill>
              </a:defRPr>
            </a:lvl9pPr>
          </a:lstStyle>
          <a:p>
            <a:pPr lvl="0"/>
            <a:r>
              <a:rPr lang="en-GB" dirty="0"/>
              <a:t>Click to edit Master subheading text styles</a:t>
            </a:r>
          </a:p>
          <a:p>
            <a:pPr lvl="1"/>
            <a:r>
              <a:rPr lang="en-GB" dirty="0"/>
              <a:t>Second level</a:t>
            </a:r>
          </a:p>
        </p:txBody>
      </p:sp>
      <p:sp>
        <p:nvSpPr>
          <p:cNvPr id="11" name="Content Placeholder 4">
            <a:extLst>
              <a:ext uri="{FF2B5EF4-FFF2-40B4-BE49-F238E27FC236}">
                <a16:creationId xmlns:a16="http://schemas.microsoft.com/office/drawing/2014/main" id="{F3058F18-8E61-0A40-BBFB-020D988078C7}"/>
              </a:ext>
            </a:extLst>
          </p:cNvPr>
          <p:cNvSpPr>
            <a:spLocks noGrp="1"/>
          </p:cNvSpPr>
          <p:nvPr>
            <p:ph sz="quarter" idx="28"/>
          </p:nvPr>
        </p:nvSpPr>
        <p:spPr>
          <a:xfrm>
            <a:off x="1079499" y="2071480"/>
            <a:ext cx="2731200" cy="4195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4">
            <a:extLst>
              <a:ext uri="{FF2B5EF4-FFF2-40B4-BE49-F238E27FC236}">
                <a16:creationId xmlns:a16="http://schemas.microsoft.com/office/drawing/2014/main" id="{B00BF0CF-E373-A341-AE8E-78B40A8CF663}"/>
              </a:ext>
            </a:extLst>
          </p:cNvPr>
          <p:cNvSpPr>
            <a:spLocks noGrp="1"/>
          </p:cNvSpPr>
          <p:nvPr>
            <p:ph sz="quarter" idx="29"/>
          </p:nvPr>
        </p:nvSpPr>
        <p:spPr>
          <a:xfrm>
            <a:off x="4003296" y="2071480"/>
            <a:ext cx="2731200" cy="4195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1D34B3FF-0B01-9F41-8138-9857CE64EF2D}"/>
              </a:ext>
            </a:extLst>
          </p:cNvPr>
          <p:cNvSpPr>
            <a:spLocks noGrp="1"/>
          </p:cNvSpPr>
          <p:nvPr>
            <p:ph sz="quarter" idx="30"/>
          </p:nvPr>
        </p:nvSpPr>
        <p:spPr>
          <a:xfrm>
            <a:off x="6918773" y="2071480"/>
            <a:ext cx="2731200" cy="4195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6482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1AE061-C087-455D-AD30-E43C18B3E368}"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A96D5-4C28-4018-A80C-D73B51A2F1B9}" type="slidenum">
              <a:rPr lang="en-GB" smtClean="0"/>
              <a:t>‹#›</a:t>
            </a:fld>
            <a:endParaRPr lang="en-GB"/>
          </a:p>
        </p:txBody>
      </p:sp>
    </p:spTree>
    <p:extLst>
      <p:ext uri="{BB962C8B-B14F-4D97-AF65-F5344CB8AC3E}">
        <p14:creationId xmlns:p14="http://schemas.microsoft.com/office/powerpoint/2010/main" val="2887163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 col txt 1 img R">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E851F1-1295-574A-B2F8-C4F35EE1BA53}"/>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634A7FAC-B894-234B-889A-C40F41335273}"/>
              </a:ext>
            </a:extLst>
          </p:cNvPr>
          <p:cNvSpPr>
            <a:spLocks noGrp="1"/>
          </p:cNvSpPr>
          <p:nvPr>
            <p:ph type="ftr" sz="quarter" idx="17"/>
          </p:nvPr>
        </p:nvSpPr>
        <p:spPr/>
        <p:txBody>
          <a:bodyPr/>
          <a:lstStyle/>
          <a:p>
            <a:r>
              <a:rPr lang="en-GB"/>
              <a:t>14 July 2022 | Council Owned Companies</a:t>
            </a:r>
            <a:endParaRPr lang="en-US" dirty="0"/>
          </a:p>
        </p:txBody>
      </p:sp>
      <p:sp>
        <p:nvSpPr>
          <p:cNvPr id="7" name="Slide Number Placeholder 6">
            <a:extLst>
              <a:ext uri="{FF2B5EF4-FFF2-40B4-BE49-F238E27FC236}">
                <a16:creationId xmlns:a16="http://schemas.microsoft.com/office/drawing/2014/main" id="{73463EC7-3F3F-BE49-8CA3-F4FB30AE67D8}"/>
              </a:ext>
            </a:extLst>
          </p:cNvPr>
          <p:cNvSpPr>
            <a:spLocks noGrp="1"/>
          </p:cNvSpPr>
          <p:nvPr>
            <p:ph type="sldNum" sz="quarter" idx="18"/>
          </p:nvPr>
        </p:nvSpPr>
        <p:spPr/>
        <p:txBody>
          <a:bodyPr/>
          <a:lstStyle/>
          <a:p>
            <a:fld id="{A7C12C7C-6A3B-F84D-A357-F08536A96CB0}" type="slidenum">
              <a:rPr lang="en-US" smtClean="0"/>
              <a:pPr/>
              <a:t>‹#›</a:t>
            </a:fld>
            <a:endParaRPr lang="en-US" dirty="0"/>
          </a:p>
        </p:txBody>
      </p:sp>
      <p:sp>
        <p:nvSpPr>
          <p:cNvPr id="23" name="Picture Placeholder 2">
            <a:extLst>
              <a:ext uri="{FF2B5EF4-FFF2-40B4-BE49-F238E27FC236}">
                <a16:creationId xmlns:a16="http://schemas.microsoft.com/office/drawing/2014/main" id="{3A892128-4594-C74E-99AA-7A8052709E45}"/>
              </a:ext>
            </a:extLst>
          </p:cNvPr>
          <p:cNvSpPr>
            <a:spLocks noGrp="1"/>
          </p:cNvSpPr>
          <p:nvPr>
            <p:ph type="pic" idx="1" hasCustomPrompt="1"/>
          </p:nvPr>
        </p:nvSpPr>
        <p:spPr>
          <a:xfrm>
            <a:off x="6921500" y="2065870"/>
            <a:ext cx="5487952" cy="4182533"/>
          </a:xfrm>
        </p:spPr>
        <p:txBody>
          <a:bodyPr/>
          <a:lstStyle>
            <a:lvl1pPr marL="0" indent="0">
              <a:buNone/>
              <a:defRPr sz="75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insert image or delete</a:t>
            </a:r>
            <a:br>
              <a:rPr lang="en-US" dirty="0"/>
            </a:br>
            <a:r>
              <a:rPr lang="en-US" dirty="0"/>
              <a:t>placeholder as required</a:t>
            </a:r>
          </a:p>
        </p:txBody>
      </p:sp>
      <p:sp>
        <p:nvSpPr>
          <p:cNvPr id="8" name="Title 7">
            <a:extLst>
              <a:ext uri="{FF2B5EF4-FFF2-40B4-BE49-F238E27FC236}">
                <a16:creationId xmlns:a16="http://schemas.microsoft.com/office/drawing/2014/main" id="{6226D366-27DE-5349-A64B-94E4E0C353CF}"/>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20BD5763-50FA-2044-8B54-2423473694C5}"/>
              </a:ext>
            </a:extLst>
          </p:cNvPr>
          <p:cNvSpPr>
            <a:spLocks noGrp="1"/>
          </p:cNvSpPr>
          <p:nvPr>
            <p:ph sz="quarter" idx="28"/>
          </p:nvPr>
        </p:nvSpPr>
        <p:spPr>
          <a:xfrm>
            <a:off x="1079499" y="2071480"/>
            <a:ext cx="2731200" cy="4195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ED54278F-2664-B54B-A981-09FAC8808D5C}"/>
              </a:ext>
            </a:extLst>
          </p:cNvPr>
          <p:cNvSpPr>
            <a:spLocks noGrp="1"/>
          </p:cNvSpPr>
          <p:nvPr>
            <p:ph sz="quarter" idx="29"/>
          </p:nvPr>
        </p:nvSpPr>
        <p:spPr>
          <a:xfrm>
            <a:off x="4003296" y="2071480"/>
            <a:ext cx="2731200" cy="4195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3">
            <a:extLst>
              <a:ext uri="{FF2B5EF4-FFF2-40B4-BE49-F238E27FC236}">
                <a16:creationId xmlns:a16="http://schemas.microsoft.com/office/drawing/2014/main" id="{EBDE8F6A-8DF1-364D-A2E6-6C41F06B9404}"/>
              </a:ext>
            </a:extLst>
          </p:cNvPr>
          <p:cNvSpPr>
            <a:spLocks noGrp="1"/>
          </p:cNvSpPr>
          <p:nvPr>
            <p:ph type="body" sz="quarter" idx="23" hasCustomPrompt="1"/>
          </p:nvPr>
        </p:nvSpPr>
        <p:spPr>
          <a:xfrm>
            <a:off x="1079501" y="1242900"/>
            <a:ext cx="10026651" cy="624000"/>
          </a:xfrm>
        </p:spPr>
        <p:txBody>
          <a:bodyPr anchor="b"/>
          <a:lstStyle>
            <a:lvl1pPr marL="0" indent="0">
              <a:lnSpc>
                <a:spcPct val="100000"/>
              </a:lnSpc>
              <a:spcBef>
                <a:spcPts val="150"/>
              </a:spcBef>
              <a:spcAft>
                <a:spcPts val="150"/>
              </a:spcAft>
              <a:buFont typeface="Arial" panose="020B0604020202020204" pitchFamily="34" charset="0"/>
              <a:buNone/>
              <a:defRPr sz="825">
                <a:solidFill>
                  <a:schemeClr val="bg2"/>
                </a:solidFill>
              </a:defRPr>
            </a:lvl1pPr>
            <a:lvl2pPr marL="0" indent="0">
              <a:lnSpc>
                <a:spcPct val="100000"/>
              </a:lnSpc>
              <a:spcBef>
                <a:spcPts val="150"/>
              </a:spcBef>
              <a:spcAft>
                <a:spcPts val="150"/>
              </a:spcAft>
              <a:buNone/>
              <a:defRPr sz="825">
                <a:solidFill>
                  <a:schemeClr val="bg2"/>
                </a:solidFill>
              </a:defRPr>
            </a:lvl2pPr>
            <a:lvl3pPr>
              <a:lnSpc>
                <a:spcPct val="100000"/>
              </a:lnSpc>
              <a:spcBef>
                <a:spcPts val="150"/>
              </a:spcBef>
              <a:spcAft>
                <a:spcPts val="150"/>
              </a:spcAft>
              <a:defRPr sz="1050" b="0">
                <a:solidFill>
                  <a:schemeClr val="bg2"/>
                </a:solidFill>
              </a:defRPr>
            </a:lvl3pPr>
            <a:lvl4pPr marL="0" indent="0">
              <a:lnSpc>
                <a:spcPct val="100000"/>
              </a:lnSpc>
              <a:spcBef>
                <a:spcPts val="150"/>
              </a:spcBef>
              <a:spcAft>
                <a:spcPts val="150"/>
              </a:spcAft>
              <a:buNone/>
              <a:defRPr sz="1050" b="1">
                <a:solidFill>
                  <a:schemeClr val="bg2"/>
                </a:solidFill>
              </a:defRPr>
            </a:lvl4pPr>
            <a:lvl5pPr>
              <a:lnSpc>
                <a:spcPct val="100000"/>
              </a:lnSpc>
              <a:spcBef>
                <a:spcPts val="150"/>
              </a:spcBef>
              <a:spcAft>
                <a:spcPts val="150"/>
              </a:spcAft>
              <a:defRPr sz="825" b="0" i="0">
                <a:solidFill>
                  <a:schemeClr val="bg2"/>
                </a:solidFill>
              </a:defRPr>
            </a:lvl5pPr>
            <a:lvl6pPr>
              <a:spcBef>
                <a:spcPts val="150"/>
              </a:spcBef>
              <a:spcAft>
                <a:spcPts val="150"/>
              </a:spcAft>
              <a:defRPr b="1">
                <a:solidFill>
                  <a:schemeClr val="bg2"/>
                </a:solidFill>
              </a:defRPr>
            </a:lvl6pPr>
            <a:lvl7pPr marL="0" indent="0">
              <a:spcBef>
                <a:spcPts val="150"/>
              </a:spcBef>
              <a:spcAft>
                <a:spcPts val="150"/>
              </a:spcAft>
              <a:buNone/>
              <a:defRPr sz="1050">
                <a:solidFill>
                  <a:schemeClr val="bg2"/>
                </a:solidFill>
              </a:defRPr>
            </a:lvl7pPr>
            <a:lvl8pPr>
              <a:spcBef>
                <a:spcPts val="150"/>
              </a:spcBef>
              <a:spcAft>
                <a:spcPts val="150"/>
              </a:spcAft>
              <a:defRPr>
                <a:solidFill>
                  <a:schemeClr val="bg2"/>
                </a:solidFill>
              </a:defRPr>
            </a:lvl8pPr>
            <a:lvl9pPr>
              <a:spcBef>
                <a:spcPts val="150"/>
              </a:spcBef>
              <a:spcAft>
                <a:spcPts val="150"/>
              </a:spcAft>
              <a:defRPr sz="825">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252604321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 col 2 row txt+img">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B8B01E-AF3B-E048-B360-8B3E97FE2963}"/>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7A67E7DA-36F2-4442-AA09-15288DC6FD0F}"/>
              </a:ext>
            </a:extLst>
          </p:cNvPr>
          <p:cNvSpPr>
            <a:spLocks noGrp="1"/>
          </p:cNvSpPr>
          <p:nvPr>
            <p:ph type="ftr" sz="quarter" idx="17"/>
          </p:nvPr>
        </p:nvSpPr>
        <p:spPr/>
        <p:txBody>
          <a:bodyPr/>
          <a:lstStyle/>
          <a:p>
            <a:r>
              <a:rPr lang="en-GB"/>
              <a:t>14 July 2022 | Council Owned Companies</a:t>
            </a:r>
            <a:endParaRPr lang="en-US" dirty="0"/>
          </a:p>
        </p:txBody>
      </p:sp>
      <p:sp>
        <p:nvSpPr>
          <p:cNvPr id="7" name="Slide Number Placeholder 6">
            <a:extLst>
              <a:ext uri="{FF2B5EF4-FFF2-40B4-BE49-F238E27FC236}">
                <a16:creationId xmlns:a16="http://schemas.microsoft.com/office/drawing/2014/main" id="{F0EB50AB-F5FA-BE4F-93DF-1369E807A1F7}"/>
              </a:ext>
            </a:extLst>
          </p:cNvPr>
          <p:cNvSpPr>
            <a:spLocks noGrp="1"/>
          </p:cNvSpPr>
          <p:nvPr>
            <p:ph type="sldNum" sz="quarter" idx="18"/>
          </p:nvPr>
        </p:nvSpPr>
        <p:spPr/>
        <p:txBody>
          <a:bodyPr/>
          <a:lstStyle/>
          <a:p>
            <a:fld id="{A7C12C7C-6A3B-F84D-A357-F08536A96CB0}" type="slidenum">
              <a:rPr lang="en-US" smtClean="0"/>
              <a:pPr/>
              <a:t>‹#›</a:t>
            </a:fld>
            <a:endParaRPr lang="en-US" dirty="0"/>
          </a:p>
        </p:txBody>
      </p:sp>
      <p:sp>
        <p:nvSpPr>
          <p:cNvPr id="6" name="Title 5">
            <a:extLst>
              <a:ext uri="{FF2B5EF4-FFF2-40B4-BE49-F238E27FC236}">
                <a16:creationId xmlns:a16="http://schemas.microsoft.com/office/drawing/2014/main" id="{5DCE33C9-2181-A345-B0C3-E8CD1814E477}"/>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79DC779C-C657-2140-8888-69083764C884}"/>
              </a:ext>
            </a:extLst>
          </p:cNvPr>
          <p:cNvSpPr>
            <a:spLocks noGrp="1"/>
          </p:cNvSpPr>
          <p:nvPr>
            <p:ph sz="quarter" idx="29"/>
          </p:nvPr>
        </p:nvSpPr>
        <p:spPr>
          <a:xfrm>
            <a:off x="1079499" y="2053203"/>
            <a:ext cx="4180800" cy="2730467"/>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BE9A1FC0-473E-F84F-AA69-CD85B1A66AD8}"/>
              </a:ext>
            </a:extLst>
          </p:cNvPr>
          <p:cNvSpPr>
            <a:spLocks noGrp="1"/>
          </p:cNvSpPr>
          <p:nvPr>
            <p:ph sz="quarter" idx="30"/>
          </p:nvPr>
        </p:nvSpPr>
        <p:spPr>
          <a:xfrm>
            <a:off x="5466967" y="2053203"/>
            <a:ext cx="4180800" cy="2730467"/>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7CC6E6A5-CA7C-7640-916C-FFD17D1B5B9D}"/>
              </a:ext>
            </a:extLst>
          </p:cNvPr>
          <p:cNvSpPr>
            <a:spLocks noGrp="1"/>
          </p:cNvSpPr>
          <p:nvPr>
            <p:ph sz="quarter" idx="31"/>
          </p:nvPr>
        </p:nvSpPr>
        <p:spPr>
          <a:xfrm>
            <a:off x="1079499" y="4998174"/>
            <a:ext cx="4180800" cy="1250229"/>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a:extLst>
              <a:ext uri="{FF2B5EF4-FFF2-40B4-BE49-F238E27FC236}">
                <a16:creationId xmlns:a16="http://schemas.microsoft.com/office/drawing/2014/main" id="{5E83E943-7358-D14F-BFF6-C9E5DDC7AA0D}"/>
              </a:ext>
            </a:extLst>
          </p:cNvPr>
          <p:cNvSpPr>
            <a:spLocks noGrp="1"/>
          </p:cNvSpPr>
          <p:nvPr>
            <p:ph sz="quarter" idx="32"/>
          </p:nvPr>
        </p:nvSpPr>
        <p:spPr>
          <a:xfrm>
            <a:off x="5466967" y="4998174"/>
            <a:ext cx="4180800" cy="1250229"/>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3">
            <a:extLst>
              <a:ext uri="{FF2B5EF4-FFF2-40B4-BE49-F238E27FC236}">
                <a16:creationId xmlns:a16="http://schemas.microsoft.com/office/drawing/2014/main" id="{B32F2E90-CD37-0141-B379-65E54F681B58}"/>
              </a:ext>
            </a:extLst>
          </p:cNvPr>
          <p:cNvSpPr>
            <a:spLocks noGrp="1"/>
          </p:cNvSpPr>
          <p:nvPr>
            <p:ph type="body" sz="quarter" idx="23" hasCustomPrompt="1"/>
          </p:nvPr>
        </p:nvSpPr>
        <p:spPr>
          <a:xfrm>
            <a:off x="1079501" y="1242900"/>
            <a:ext cx="10026651" cy="624000"/>
          </a:xfrm>
        </p:spPr>
        <p:txBody>
          <a:bodyPr anchor="b"/>
          <a:lstStyle>
            <a:lvl1pPr marL="0" indent="0">
              <a:lnSpc>
                <a:spcPct val="100000"/>
              </a:lnSpc>
              <a:spcBef>
                <a:spcPts val="150"/>
              </a:spcBef>
              <a:spcAft>
                <a:spcPts val="150"/>
              </a:spcAft>
              <a:buFont typeface="Arial" panose="020B0604020202020204" pitchFamily="34" charset="0"/>
              <a:buNone/>
              <a:defRPr sz="825">
                <a:solidFill>
                  <a:schemeClr val="bg2"/>
                </a:solidFill>
              </a:defRPr>
            </a:lvl1pPr>
            <a:lvl2pPr marL="0" indent="0">
              <a:lnSpc>
                <a:spcPct val="100000"/>
              </a:lnSpc>
              <a:spcBef>
                <a:spcPts val="150"/>
              </a:spcBef>
              <a:spcAft>
                <a:spcPts val="150"/>
              </a:spcAft>
              <a:buNone/>
              <a:defRPr sz="825">
                <a:solidFill>
                  <a:schemeClr val="bg2"/>
                </a:solidFill>
              </a:defRPr>
            </a:lvl2pPr>
            <a:lvl3pPr>
              <a:lnSpc>
                <a:spcPct val="100000"/>
              </a:lnSpc>
              <a:spcBef>
                <a:spcPts val="150"/>
              </a:spcBef>
              <a:spcAft>
                <a:spcPts val="150"/>
              </a:spcAft>
              <a:defRPr sz="1050" b="0">
                <a:solidFill>
                  <a:schemeClr val="bg2"/>
                </a:solidFill>
              </a:defRPr>
            </a:lvl3pPr>
            <a:lvl4pPr marL="0" indent="0">
              <a:lnSpc>
                <a:spcPct val="100000"/>
              </a:lnSpc>
              <a:spcBef>
                <a:spcPts val="150"/>
              </a:spcBef>
              <a:spcAft>
                <a:spcPts val="150"/>
              </a:spcAft>
              <a:buNone/>
              <a:defRPr sz="1050" b="1">
                <a:solidFill>
                  <a:schemeClr val="bg2"/>
                </a:solidFill>
              </a:defRPr>
            </a:lvl4pPr>
            <a:lvl5pPr>
              <a:lnSpc>
                <a:spcPct val="100000"/>
              </a:lnSpc>
              <a:spcBef>
                <a:spcPts val="150"/>
              </a:spcBef>
              <a:spcAft>
                <a:spcPts val="150"/>
              </a:spcAft>
              <a:defRPr sz="825" b="0" i="0">
                <a:solidFill>
                  <a:schemeClr val="bg2"/>
                </a:solidFill>
              </a:defRPr>
            </a:lvl5pPr>
            <a:lvl6pPr>
              <a:spcBef>
                <a:spcPts val="150"/>
              </a:spcBef>
              <a:spcAft>
                <a:spcPts val="150"/>
              </a:spcAft>
              <a:defRPr b="1">
                <a:solidFill>
                  <a:schemeClr val="bg2"/>
                </a:solidFill>
              </a:defRPr>
            </a:lvl6pPr>
            <a:lvl7pPr marL="0" indent="0">
              <a:spcBef>
                <a:spcPts val="150"/>
              </a:spcBef>
              <a:spcAft>
                <a:spcPts val="150"/>
              </a:spcAft>
              <a:buNone/>
              <a:defRPr sz="1050">
                <a:solidFill>
                  <a:schemeClr val="bg2"/>
                </a:solidFill>
              </a:defRPr>
            </a:lvl7pPr>
            <a:lvl8pPr>
              <a:spcBef>
                <a:spcPts val="150"/>
              </a:spcBef>
              <a:spcAft>
                <a:spcPts val="150"/>
              </a:spcAft>
              <a:defRPr>
                <a:solidFill>
                  <a:schemeClr val="bg2"/>
                </a:solidFill>
              </a:defRPr>
            </a:lvl8pPr>
            <a:lvl9pPr>
              <a:spcBef>
                <a:spcPts val="150"/>
              </a:spcBef>
              <a:spcAft>
                <a:spcPts val="150"/>
              </a:spcAft>
              <a:defRPr sz="825">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389652751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4 col img+tex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6A29F0-CF6D-7E4B-B6EE-A956C32C1695}"/>
              </a:ext>
            </a:extLst>
          </p:cNvPr>
          <p:cNvSpPr>
            <a:spLocks noGrp="1"/>
          </p:cNvSpPr>
          <p:nvPr>
            <p:ph type="dt" sz="half" idx="19"/>
          </p:nvPr>
        </p:nvSpPr>
        <p:spPr/>
        <p:txBody>
          <a:bodyPr/>
          <a:lstStyle/>
          <a:p>
            <a:endParaRPr lang="en-US" dirty="0"/>
          </a:p>
        </p:txBody>
      </p:sp>
      <p:sp>
        <p:nvSpPr>
          <p:cNvPr id="3" name="Footer Placeholder 2">
            <a:extLst>
              <a:ext uri="{FF2B5EF4-FFF2-40B4-BE49-F238E27FC236}">
                <a16:creationId xmlns:a16="http://schemas.microsoft.com/office/drawing/2014/main" id="{EFC5B644-6B6F-ED40-967D-3029935A65E9}"/>
              </a:ext>
            </a:extLst>
          </p:cNvPr>
          <p:cNvSpPr>
            <a:spLocks noGrp="1"/>
          </p:cNvSpPr>
          <p:nvPr>
            <p:ph type="ftr" sz="quarter" idx="20"/>
          </p:nvPr>
        </p:nvSpPr>
        <p:spPr/>
        <p:txBody>
          <a:bodyPr/>
          <a:lstStyle/>
          <a:p>
            <a:r>
              <a:rPr lang="en-GB"/>
              <a:t>14 July 2022 | Council Owned Companies</a:t>
            </a:r>
            <a:endParaRPr lang="en-US" dirty="0"/>
          </a:p>
        </p:txBody>
      </p:sp>
      <p:sp>
        <p:nvSpPr>
          <p:cNvPr id="7" name="Slide Number Placeholder 6">
            <a:extLst>
              <a:ext uri="{FF2B5EF4-FFF2-40B4-BE49-F238E27FC236}">
                <a16:creationId xmlns:a16="http://schemas.microsoft.com/office/drawing/2014/main" id="{00A7B574-479A-A24D-B6F7-616955867B2C}"/>
              </a:ext>
            </a:extLst>
          </p:cNvPr>
          <p:cNvSpPr>
            <a:spLocks noGrp="1"/>
          </p:cNvSpPr>
          <p:nvPr>
            <p:ph type="sldNum" sz="quarter" idx="21"/>
          </p:nvPr>
        </p:nvSpPr>
        <p:spPr/>
        <p:txBody>
          <a:bodyPr/>
          <a:lstStyle/>
          <a:p>
            <a:fld id="{A7C12C7C-6A3B-F84D-A357-F08536A96CB0}" type="slidenum">
              <a:rPr lang="en-US" smtClean="0"/>
              <a:pPr/>
              <a:t>‹#›</a:t>
            </a:fld>
            <a:endParaRPr lang="en-US" dirty="0"/>
          </a:p>
        </p:txBody>
      </p:sp>
      <p:sp>
        <p:nvSpPr>
          <p:cNvPr id="5" name="Title 4">
            <a:extLst>
              <a:ext uri="{FF2B5EF4-FFF2-40B4-BE49-F238E27FC236}">
                <a16:creationId xmlns:a16="http://schemas.microsoft.com/office/drawing/2014/main" id="{C8A5D783-566A-A94E-AFB1-EF43D6F946B5}"/>
              </a:ext>
            </a:extLst>
          </p:cNvPr>
          <p:cNvSpPr>
            <a:spLocks noGrp="1"/>
          </p:cNvSpPr>
          <p:nvPr>
            <p:ph type="title"/>
          </p:nvPr>
        </p:nvSpPr>
        <p:spPr/>
        <p:txBody>
          <a:bodyPr/>
          <a:lstStyle/>
          <a:p>
            <a:r>
              <a:rPr lang="en-US"/>
              <a:t>Click to edit Master title style</a:t>
            </a:r>
          </a:p>
        </p:txBody>
      </p:sp>
      <p:sp>
        <p:nvSpPr>
          <p:cNvPr id="21" name="Text Placeholder 23">
            <a:extLst>
              <a:ext uri="{FF2B5EF4-FFF2-40B4-BE49-F238E27FC236}">
                <a16:creationId xmlns:a16="http://schemas.microsoft.com/office/drawing/2014/main" id="{6D01C2D2-C70A-194F-B77F-114CE00C9ACE}"/>
              </a:ext>
            </a:extLst>
          </p:cNvPr>
          <p:cNvSpPr>
            <a:spLocks noGrp="1"/>
          </p:cNvSpPr>
          <p:nvPr>
            <p:ph type="body" sz="quarter" idx="23" hasCustomPrompt="1"/>
          </p:nvPr>
        </p:nvSpPr>
        <p:spPr>
          <a:xfrm>
            <a:off x="1079501" y="1242900"/>
            <a:ext cx="10026651" cy="624000"/>
          </a:xfrm>
        </p:spPr>
        <p:txBody>
          <a:bodyPr anchor="b"/>
          <a:lstStyle>
            <a:lvl1pPr marL="0" indent="0">
              <a:lnSpc>
                <a:spcPct val="100000"/>
              </a:lnSpc>
              <a:spcBef>
                <a:spcPts val="150"/>
              </a:spcBef>
              <a:spcAft>
                <a:spcPts val="150"/>
              </a:spcAft>
              <a:buFont typeface="Arial" panose="020B0604020202020204" pitchFamily="34" charset="0"/>
              <a:buNone/>
              <a:defRPr sz="825">
                <a:solidFill>
                  <a:schemeClr val="bg2"/>
                </a:solidFill>
              </a:defRPr>
            </a:lvl1pPr>
            <a:lvl2pPr marL="0" indent="0">
              <a:lnSpc>
                <a:spcPct val="100000"/>
              </a:lnSpc>
              <a:spcBef>
                <a:spcPts val="150"/>
              </a:spcBef>
              <a:spcAft>
                <a:spcPts val="150"/>
              </a:spcAft>
              <a:buNone/>
              <a:defRPr sz="825">
                <a:solidFill>
                  <a:schemeClr val="bg2"/>
                </a:solidFill>
              </a:defRPr>
            </a:lvl2pPr>
            <a:lvl3pPr>
              <a:lnSpc>
                <a:spcPct val="100000"/>
              </a:lnSpc>
              <a:spcBef>
                <a:spcPts val="150"/>
              </a:spcBef>
              <a:spcAft>
                <a:spcPts val="150"/>
              </a:spcAft>
              <a:defRPr sz="1050" b="0">
                <a:solidFill>
                  <a:schemeClr val="bg2"/>
                </a:solidFill>
              </a:defRPr>
            </a:lvl3pPr>
            <a:lvl4pPr marL="0" indent="0">
              <a:lnSpc>
                <a:spcPct val="100000"/>
              </a:lnSpc>
              <a:spcBef>
                <a:spcPts val="150"/>
              </a:spcBef>
              <a:spcAft>
                <a:spcPts val="150"/>
              </a:spcAft>
              <a:buNone/>
              <a:defRPr sz="1050" b="1">
                <a:solidFill>
                  <a:schemeClr val="bg2"/>
                </a:solidFill>
              </a:defRPr>
            </a:lvl4pPr>
            <a:lvl5pPr>
              <a:lnSpc>
                <a:spcPct val="100000"/>
              </a:lnSpc>
              <a:spcBef>
                <a:spcPts val="150"/>
              </a:spcBef>
              <a:spcAft>
                <a:spcPts val="150"/>
              </a:spcAft>
              <a:defRPr sz="825" b="0" i="0">
                <a:solidFill>
                  <a:schemeClr val="bg2"/>
                </a:solidFill>
              </a:defRPr>
            </a:lvl5pPr>
            <a:lvl6pPr>
              <a:spcBef>
                <a:spcPts val="150"/>
              </a:spcBef>
              <a:spcAft>
                <a:spcPts val="150"/>
              </a:spcAft>
              <a:defRPr b="1">
                <a:solidFill>
                  <a:schemeClr val="bg2"/>
                </a:solidFill>
              </a:defRPr>
            </a:lvl6pPr>
            <a:lvl7pPr marL="0" indent="0">
              <a:spcBef>
                <a:spcPts val="150"/>
              </a:spcBef>
              <a:spcAft>
                <a:spcPts val="150"/>
              </a:spcAft>
              <a:buNone/>
              <a:defRPr sz="1050">
                <a:solidFill>
                  <a:schemeClr val="bg2"/>
                </a:solidFill>
              </a:defRPr>
            </a:lvl7pPr>
            <a:lvl8pPr>
              <a:spcBef>
                <a:spcPts val="150"/>
              </a:spcBef>
              <a:spcAft>
                <a:spcPts val="150"/>
              </a:spcAft>
              <a:defRPr>
                <a:solidFill>
                  <a:schemeClr val="bg2"/>
                </a:solidFill>
              </a:defRPr>
            </a:lvl8pPr>
            <a:lvl9pPr>
              <a:spcBef>
                <a:spcPts val="150"/>
              </a:spcBef>
              <a:spcAft>
                <a:spcPts val="150"/>
              </a:spcAft>
              <a:defRPr sz="825">
                <a:solidFill>
                  <a:schemeClr val="bg2"/>
                </a:solidFill>
              </a:defRPr>
            </a:lvl9pPr>
          </a:lstStyle>
          <a:p>
            <a:pPr lvl="0"/>
            <a:r>
              <a:rPr lang="en-GB" dirty="0"/>
              <a:t>Click to edit Master subheading text styles</a:t>
            </a:r>
          </a:p>
          <a:p>
            <a:pPr lvl="1"/>
            <a:r>
              <a:rPr lang="en-GB" dirty="0"/>
              <a:t>Second level</a:t>
            </a:r>
          </a:p>
        </p:txBody>
      </p:sp>
      <p:sp>
        <p:nvSpPr>
          <p:cNvPr id="30" name="Picture Placeholder 2">
            <a:extLst>
              <a:ext uri="{FF2B5EF4-FFF2-40B4-BE49-F238E27FC236}">
                <a16:creationId xmlns:a16="http://schemas.microsoft.com/office/drawing/2014/main" id="{5951E820-8252-2242-9A68-9E6A2CC0FA59}"/>
              </a:ext>
            </a:extLst>
          </p:cNvPr>
          <p:cNvSpPr>
            <a:spLocks noGrp="1"/>
          </p:cNvSpPr>
          <p:nvPr>
            <p:ph type="pic" idx="1" hasCustomPrompt="1"/>
          </p:nvPr>
        </p:nvSpPr>
        <p:spPr>
          <a:xfrm>
            <a:off x="1079503" y="2253631"/>
            <a:ext cx="2361332" cy="2348412"/>
          </a:xfrm>
        </p:spPr>
        <p:txBody>
          <a:bodyPr/>
          <a:lstStyle>
            <a:lvl1pPr marL="0" indent="0">
              <a:buNone/>
              <a:defRPr sz="75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insert image or delete placeholder as required</a:t>
            </a:r>
          </a:p>
        </p:txBody>
      </p:sp>
      <p:sp>
        <p:nvSpPr>
          <p:cNvPr id="31" name="Picture Placeholder 2">
            <a:extLst>
              <a:ext uri="{FF2B5EF4-FFF2-40B4-BE49-F238E27FC236}">
                <a16:creationId xmlns:a16="http://schemas.microsoft.com/office/drawing/2014/main" id="{0AA6D2F7-B9FA-B842-ACD0-BF6B555F5E77}"/>
              </a:ext>
            </a:extLst>
          </p:cNvPr>
          <p:cNvSpPr>
            <a:spLocks noGrp="1"/>
          </p:cNvSpPr>
          <p:nvPr>
            <p:ph type="pic" idx="30" hasCustomPrompt="1"/>
          </p:nvPr>
        </p:nvSpPr>
        <p:spPr>
          <a:xfrm>
            <a:off x="3634019" y="2253631"/>
            <a:ext cx="2361332" cy="2348412"/>
          </a:xfrm>
        </p:spPr>
        <p:txBody>
          <a:bodyPr/>
          <a:lstStyle>
            <a:lvl1pPr marL="0" indent="0">
              <a:buNone/>
              <a:defRPr sz="75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insert image or delete placeholder as required</a:t>
            </a:r>
          </a:p>
        </p:txBody>
      </p:sp>
      <p:sp>
        <p:nvSpPr>
          <p:cNvPr id="32" name="Picture Placeholder 2">
            <a:extLst>
              <a:ext uri="{FF2B5EF4-FFF2-40B4-BE49-F238E27FC236}">
                <a16:creationId xmlns:a16="http://schemas.microsoft.com/office/drawing/2014/main" id="{C0C725E6-64B7-AB49-877A-78859C0A675D}"/>
              </a:ext>
            </a:extLst>
          </p:cNvPr>
          <p:cNvSpPr>
            <a:spLocks noGrp="1"/>
          </p:cNvSpPr>
          <p:nvPr>
            <p:ph type="pic" idx="31" hasCustomPrompt="1"/>
          </p:nvPr>
        </p:nvSpPr>
        <p:spPr>
          <a:xfrm>
            <a:off x="6188534" y="2253631"/>
            <a:ext cx="2361332" cy="2348412"/>
          </a:xfrm>
        </p:spPr>
        <p:txBody>
          <a:bodyPr/>
          <a:lstStyle>
            <a:lvl1pPr marL="0" indent="0">
              <a:buNone/>
              <a:defRPr sz="75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insert image or delete placeholder as required</a:t>
            </a:r>
          </a:p>
        </p:txBody>
      </p:sp>
      <p:sp>
        <p:nvSpPr>
          <p:cNvPr id="33" name="Picture Placeholder 2">
            <a:extLst>
              <a:ext uri="{FF2B5EF4-FFF2-40B4-BE49-F238E27FC236}">
                <a16:creationId xmlns:a16="http://schemas.microsoft.com/office/drawing/2014/main" id="{DB92E10E-2E94-A34D-8225-79B9102DBCBC}"/>
              </a:ext>
            </a:extLst>
          </p:cNvPr>
          <p:cNvSpPr>
            <a:spLocks noGrp="1"/>
          </p:cNvSpPr>
          <p:nvPr>
            <p:ph type="pic" idx="32" hasCustomPrompt="1"/>
          </p:nvPr>
        </p:nvSpPr>
        <p:spPr>
          <a:xfrm>
            <a:off x="8743047" y="2253631"/>
            <a:ext cx="2361332" cy="2348412"/>
          </a:xfrm>
        </p:spPr>
        <p:txBody>
          <a:bodyPr/>
          <a:lstStyle>
            <a:lvl1pPr marL="0" indent="0">
              <a:buNone/>
              <a:defRPr sz="75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insert image or delete placeholder as required</a:t>
            </a:r>
          </a:p>
        </p:txBody>
      </p:sp>
      <p:sp>
        <p:nvSpPr>
          <p:cNvPr id="17" name="Content Placeholder 4">
            <a:extLst>
              <a:ext uri="{FF2B5EF4-FFF2-40B4-BE49-F238E27FC236}">
                <a16:creationId xmlns:a16="http://schemas.microsoft.com/office/drawing/2014/main" id="{318304A1-886F-ED44-A7A8-972623BAC2D7}"/>
              </a:ext>
            </a:extLst>
          </p:cNvPr>
          <p:cNvSpPr>
            <a:spLocks noGrp="1"/>
          </p:cNvSpPr>
          <p:nvPr>
            <p:ph sz="quarter" idx="29"/>
          </p:nvPr>
        </p:nvSpPr>
        <p:spPr>
          <a:xfrm>
            <a:off x="1079500" y="4978401"/>
            <a:ext cx="2366400" cy="1267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a:extLst>
              <a:ext uri="{FF2B5EF4-FFF2-40B4-BE49-F238E27FC236}">
                <a16:creationId xmlns:a16="http://schemas.microsoft.com/office/drawing/2014/main" id="{77D77EA3-6C62-8848-86DD-B984F2AF8A65}"/>
              </a:ext>
            </a:extLst>
          </p:cNvPr>
          <p:cNvSpPr>
            <a:spLocks noGrp="1"/>
          </p:cNvSpPr>
          <p:nvPr>
            <p:ph sz="quarter" idx="33"/>
          </p:nvPr>
        </p:nvSpPr>
        <p:spPr>
          <a:xfrm>
            <a:off x="3634015" y="4978401"/>
            <a:ext cx="2366400" cy="1267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4">
            <a:extLst>
              <a:ext uri="{FF2B5EF4-FFF2-40B4-BE49-F238E27FC236}">
                <a16:creationId xmlns:a16="http://schemas.microsoft.com/office/drawing/2014/main" id="{DC904A2E-3356-5540-8223-30C482D72C65}"/>
              </a:ext>
            </a:extLst>
          </p:cNvPr>
          <p:cNvSpPr>
            <a:spLocks noGrp="1"/>
          </p:cNvSpPr>
          <p:nvPr>
            <p:ph sz="quarter" idx="34"/>
          </p:nvPr>
        </p:nvSpPr>
        <p:spPr>
          <a:xfrm>
            <a:off x="6188529" y="4978401"/>
            <a:ext cx="2366400" cy="1267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4">
            <a:extLst>
              <a:ext uri="{FF2B5EF4-FFF2-40B4-BE49-F238E27FC236}">
                <a16:creationId xmlns:a16="http://schemas.microsoft.com/office/drawing/2014/main" id="{07553C27-84B0-C444-855E-6143AD8CA73B}"/>
              </a:ext>
            </a:extLst>
          </p:cNvPr>
          <p:cNvSpPr>
            <a:spLocks noGrp="1"/>
          </p:cNvSpPr>
          <p:nvPr>
            <p:ph sz="quarter" idx="35"/>
          </p:nvPr>
        </p:nvSpPr>
        <p:spPr>
          <a:xfrm>
            <a:off x="8743044" y="4978401"/>
            <a:ext cx="2366400" cy="1267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272271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5 col img+tex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6A29F0-CF6D-7E4B-B6EE-A956C32C1695}"/>
              </a:ext>
            </a:extLst>
          </p:cNvPr>
          <p:cNvSpPr>
            <a:spLocks noGrp="1"/>
          </p:cNvSpPr>
          <p:nvPr>
            <p:ph type="dt" sz="half" idx="19"/>
          </p:nvPr>
        </p:nvSpPr>
        <p:spPr/>
        <p:txBody>
          <a:bodyPr/>
          <a:lstStyle/>
          <a:p>
            <a:endParaRPr lang="en-US" dirty="0"/>
          </a:p>
        </p:txBody>
      </p:sp>
      <p:sp>
        <p:nvSpPr>
          <p:cNvPr id="3" name="Footer Placeholder 2">
            <a:extLst>
              <a:ext uri="{FF2B5EF4-FFF2-40B4-BE49-F238E27FC236}">
                <a16:creationId xmlns:a16="http://schemas.microsoft.com/office/drawing/2014/main" id="{EFC5B644-6B6F-ED40-967D-3029935A65E9}"/>
              </a:ext>
            </a:extLst>
          </p:cNvPr>
          <p:cNvSpPr>
            <a:spLocks noGrp="1"/>
          </p:cNvSpPr>
          <p:nvPr>
            <p:ph type="ftr" sz="quarter" idx="20"/>
          </p:nvPr>
        </p:nvSpPr>
        <p:spPr/>
        <p:txBody>
          <a:bodyPr/>
          <a:lstStyle/>
          <a:p>
            <a:r>
              <a:rPr lang="en-GB"/>
              <a:t>14 July 2022 | Council Owned Companies</a:t>
            </a:r>
            <a:endParaRPr lang="en-US" dirty="0"/>
          </a:p>
        </p:txBody>
      </p:sp>
      <p:sp>
        <p:nvSpPr>
          <p:cNvPr id="7" name="Slide Number Placeholder 6">
            <a:extLst>
              <a:ext uri="{FF2B5EF4-FFF2-40B4-BE49-F238E27FC236}">
                <a16:creationId xmlns:a16="http://schemas.microsoft.com/office/drawing/2014/main" id="{00A7B574-479A-A24D-B6F7-616955867B2C}"/>
              </a:ext>
            </a:extLst>
          </p:cNvPr>
          <p:cNvSpPr>
            <a:spLocks noGrp="1"/>
          </p:cNvSpPr>
          <p:nvPr>
            <p:ph type="sldNum" sz="quarter" idx="21"/>
          </p:nvPr>
        </p:nvSpPr>
        <p:spPr/>
        <p:txBody>
          <a:bodyPr/>
          <a:lstStyle/>
          <a:p>
            <a:fld id="{A7C12C7C-6A3B-F84D-A357-F08536A96CB0}" type="slidenum">
              <a:rPr lang="en-US" smtClean="0"/>
              <a:pPr/>
              <a:t>‹#›</a:t>
            </a:fld>
            <a:endParaRPr lang="en-US" dirty="0"/>
          </a:p>
        </p:txBody>
      </p:sp>
      <p:sp>
        <p:nvSpPr>
          <p:cNvPr id="30" name="Picture Placeholder 2">
            <a:extLst>
              <a:ext uri="{FF2B5EF4-FFF2-40B4-BE49-F238E27FC236}">
                <a16:creationId xmlns:a16="http://schemas.microsoft.com/office/drawing/2014/main" id="{5951E820-8252-2242-9A68-9E6A2CC0FA59}"/>
              </a:ext>
            </a:extLst>
          </p:cNvPr>
          <p:cNvSpPr>
            <a:spLocks noGrp="1"/>
          </p:cNvSpPr>
          <p:nvPr>
            <p:ph type="pic" idx="1" hasCustomPrompt="1"/>
          </p:nvPr>
        </p:nvSpPr>
        <p:spPr>
          <a:xfrm>
            <a:off x="1079501" y="2253632"/>
            <a:ext cx="1848000" cy="1828800"/>
          </a:xfrm>
        </p:spPr>
        <p:txBody>
          <a:bodyPr/>
          <a:lstStyle>
            <a:lvl1pPr marL="0" indent="0">
              <a:buNone/>
              <a:defRPr sz="75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insert image or delete placeholder as required</a:t>
            </a:r>
          </a:p>
        </p:txBody>
      </p:sp>
      <p:sp>
        <p:nvSpPr>
          <p:cNvPr id="31" name="Picture Placeholder 2">
            <a:extLst>
              <a:ext uri="{FF2B5EF4-FFF2-40B4-BE49-F238E27FC236}">
                <a16:creationId xmlns:a16="http://schemas.microsoft.com/office/drawing/2014/main" id="{0AA6D2F7-B9FA-B842-ACD0-BF6B555F5E77}"/>
              </a:ext>
            </a:extLst>
          </p:cNvPr>
          <p:cNvSpPr>
            <a:spLocks noGrp="1"/>
          </p:cNvSpPr>
          <p:nvPr>
            <p:ph type="pic" idx="30" hasCustomPrompt="1"/>
          </p:nvPr>
        </p:nvSpPr>
        <p:spPr>
          <a:xfrm>
            <a:off x="3124513" y="2253632"/>
            <a:ext cx="1848000" cy="1828800"/>
          </a:xfrm>
        </p:spPr>
        <p:txBody>
          <a:bodyPr/>
          <a:lstStyle>
            <a:lvl1pPr marL="0" indent="0">
              <a:buNone/>
              <a:defRPr sz="75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insert image or delete placeholder as required</a:t>
            </a:r>
          </a:p>
        </p:txBody>
      </p:sp>
      <p:sp>
        <p:nvSpPr>
          <p:cNvPr id="32" name="Picture Placeholder 2">
            <a:extLst>
              <a:ext uri="{FF2B5EF4-FFF2-40B4-BE49-F238E27FC236}">
                <a16:creationId xmlns:a16="http://schemas.microsoft.com/office/drawing/2014/main" id="{C0C725E6-64B7-AB49-877A-78859C0A675D}"/>
              </a:ext>
            </a:extLst>
          </p:cNvPr>
          <p:cNvSpPr>
            <a:spLocks noGrp="1"/>
          </p:cNvSpPr>
          <p:nvPr>
            <p:ph type="pic" idx="31" hasCustomPrompt="1"/>
          </p:nvPr>
        </p:nvSpPr>
        <p:spPr>
          <a:xfrm>
            <a:off x="5169525" y="2253632"/>
            <a:ext cx="1848000" cy="1828800"/>
          </a:xfrm>
        </p:spPr>
        <p:txBody>
          <a:bodyPr/>
          <a:lstStyle>
            <a:lvl1pPr marL="0" indent="0">
              <a:buNone/>
              <a:defRPr sz="75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insert image or delete placeholder as required</a:t>
            </a:r>
          </a:p>
        </p:txBody>
      </p:sp>
      <p:sp>
        <p:nvSpPr>
          <p:cNvPr id="33" name="Picture Placeholder 2">
            <a:extLst>
              <a:ext uri="{FF2B5EF4-FFF2-40B4-BE49-F238E27FC236}">
                <a16:creationId xmlns:a16="http://schemas.microsoft.com/office/drawing/2014/main" id="{DB92E10E-2E94-A34D-8225-79B9102DBCBC}"/>
              </a:ext>
            </a:extLst>
          </p:cNvPr>
          <p:cNvSpPr>
            <a:spLocks noGrp="1"/>
          </p:cNvSpPr>
          <p:nvPr>
            <p:ph type="pic" idx="32" hasCustomPrompt="1"/>
          </p:nvPr>
        </p:nvSpPr>
        <p:spPr>
          <a:xfrm>
            <a:off x="7214537" y="2253632"/>
            <a:ext cx="1848000" cy="1828800"/>
          </a:xfrm>
        </p:spPr>
        <p:txBody>
          <a:bodyPr/>
          <a:lstStyle>
            <a:lvl1pPr marL="0" indent="0">
              <a:buNone/>
              <a:defRPr sz="75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insert image or delete placeholder as required</a:t>
            </a:r>
          </a:p>
        </p:txBody>
      </p:sp>
      <p:sp>
        <p:nvSpPr>
          <p:cNvPr id="16" name="Picture Placeholder 2">
            <a:extLst>
              <a:ext uri="{FF2B5EF4-FFF2-40B4-BE49-F238E27FC236}">
                <a16:creationId xmlns:a16="http://schemas.microsoft.com/office/drawing/2014/main" id="{2F64C03D-6A2E-F546-B398-62637AB8CAAC}"/>
              </a:ext>
            </a:extLst>
          </p:cNvPr>
          <p:cNvSpPr>
            <a:spLocks noGrp="1"/>
          </p:cNvSpPr>
          <p:nvPr>
            <p:ph type="pic" idx="33" hasCustomPrompt="1"/>
          </p:nvPr>
        </p:nvSpPr>
        <p:spPr>
          <a:xfrm>
            <a:off x="9259548" y="2253632"/>
            <a:ext cx="1848000" cy="1828800"/>
          </a:xfrm>
        </p:spPr>
        <p:txBody>
          <a:bodyPr/>
          <a:lstStyle>
            <a:lvl1pPr marL="0" indent="0">
              <a:buNone/>
              <a:defRPr sz="75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insert image or delete placeholder as required</a:t>
            </a:r>
          </a:p>
        </p:txBody>
      </p:sp>
      <p:sp>
        <p:nvSpPr>
          <p:cNvPr id="6" name="Title 5">
            <a:extLst>
              <a:ext uri="{FF2B5EF4-FFF2-40B4-BE49-F238E27FC236}">
                <a16:creationId xmlns:a16="http://schemas.microsoft.com/office/drawing/2014/main" id="{1CB1D8DD-8B79-9747-A4B3-4D3BD3554B0E}"/>
              </a:ext>
            </a:extLst>
          </p:cNvPr>
          <p:cNvSpPr>
            <a:spLocks noGrp="1"/>
          </p:cNvSpPr>
          <p:nvPr>
            <p:ph type="title"/>
          </p:nvPr>
        </p:nvSpPr>
        <p:spPr/>
        <p:txBody>
          <a:bodyPr/>
          <a:lstStyle/>
          <a:p>
            <a:r>
              <a:rPr lang="en-US"/>
              <a:t>Click to edit Master title style</a:t>
            </a:r>
          </a:p>
        </p:txBody>
      </p:sp>
      <p:sp>
        <p:nvSpPr>
          <p:cNvPr id="20" name="Content Placeholder 4">
            <a:extLst>
              <a:ext uri="{FF2B5EF4-FFF2-40B4-BE49-F238E27FC236}">
                <a16:creationId xmlns:a16="http://schemas.microsoft.com/office/drawing/2014/main" id="{46B4CFA1-7C95-BF47-BFE6-B3AF1DCE0711}"/>
              </a:ext>
            </a:extLst>
          </p:cNvPr>
          <p:cNvSpPr>
            <a:spLocks noGrp="1"/>
          </p:cNvSpPr>
          <p:nvPr>
            <p:ph sz="quarter" idx="35"/>
          </p:nvPr>
        </p:nvSpPr>
        <p:spPr>
          <a:xfrm>
            <a:off x="1079500" y="4467600"/>
            <a:ext cx="1843200" cy="17808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4">
            <a:extLst>
              <a:ext uri="{FF2B5EF4-FFF2-40B4-BE49-F238E27FC236}">
                <a16:creationId xmlns:a16="http://schemas.microsoft.com/office/drawing/2014/main" id="{0ACC7F89-52AD-7E4B-8706-986F8D39A7F5}"/>
              </a:ext>
            </a:extLst>
          </p:cNvPr>
          <p:cNvSpPr>
            <a:spLocks noGrp="1"/>
          </p:cNvSpPr>
          <p:nvPr>
            <p:ph sz="quarter" idx="36"/>
          </p:nvPr>
        </p:nvSpPr>
        <p:spPr>
          <a:xfrm>
            <a:off x="3125892" y="4467600"/>
            <a:ext cx="1843200" cy="17808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4">
            <a:extLst>
              <a:ext uri="{FF2B5EF4-FFF2-40B4-BE49-F238E27FC236}">
                <a16:creationId xmlns:a16="http://schemas.microsoft.com/office/drawing/2014/main" id="{7E3F938B-E3CC-E74C-8FE0-F9B39AE33EC4}"/>
              </a:ext>
            </a:extLst>
          </p:cNvPr>
          <p:cNvSpPr>
            <a:spLocks noGrp="1"/>
          </p:cNvSpPr>
          <p:nvPr>
            <p:ph sz="quarter" idx="37"/>
          </p:nvPr>
        </p:nvSpPr>
        <p:spPr>
          <a:xfrm>
            <a:off x="5172284" y="4467600"/>
            <a:ext cx="1843200" cy="17808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4">
            <a:extLst>
              <a:ext uri="{FF2B5EF4-FFF2-40B4-BE49-F238E27FC236}">
                <a16:creationId xmlns:a16="http://schemas.microsoft.com/office/drawing/2014/main" id="{44210C1C-A061-B144-BA7F-8ADBA028B032}"/>
              </a:ext>
            </a:extLst>
          </p:cNvPr>
          <p:cNvSpPr>
            <a:spLocks noGrp="1"/>
          </p:cNvSpPr>
          <p:nvPr>
            <p:ph sz="quarter" idx="38"/>
          </p:nvPr>
        </p:nvSpPr>
        <p:spPr>
          <a:xfrm>
            <a:off x="7218676" y="4467600"/>
            <a:ext cx="1843200" cy="17808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4">
            <a:extLst>
              <a:ext uri="{FF2B5EF4-FFF2-40B4-BE49-F238E27FC236}">
                <a16:creationId xmlns:a16="http://schemas.microsoft.com/office/drawing/2014/main" id="{FF5F336F-117A-434B-A482-48CCDE219A53}"/>
              </a:ext>
            </a:extLst>
          </p:cNvPr>
          <p:cNvSpPr>
            <a:spLocks noGrp="1"/>
          </p:cNvSpPr>
          <p:nvPr>
            <p:ph sz="quarter" idx="39"/>
          </p:nvPr>
        </p:nvSpPr>
        <p:spPr>
          <a:xfrm>
            <a:off x="9265067" y="4467600"/>
            <a:ext cx="1843200" cy="17808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3">
            <a:extLst>
              <a:ext uri="{FF2B5EF4-FFF2-40B4-BE49-F238E27FC236}">
                <a16:creationId xmlns:a16="http://schemas.microsoft.com/office/drawing/2014/main" id="{8846C031-7959-8442-A2A0-9C10E21BAC03}"/>
              </a:ext>
            </a:extLst>
          </p:cNvPr>
          <p:cNvSpPr>
            <a:spLocks noGrp="1"/>
          </p:cNvSpPr>
          <p:nvPr>
            <p:ph type="body" sz="quarter" idx="23" hasCustomPrompt="1"/>
          </p:nvPr>
        </p:nvSpPr>
        <p:spPr>
          <a:xfrm>
            <a:off x="1079501" y="1242900"/>
            <a:ext cx="10026651" cy="624000"/>
          </a:xfrm>
        </p:spPr>
        <p:txBody>
          <a:bodyPr anchor="b"/>
          <a:lstStyle>
            <a:lvl1pPr marL="0" indent="0">
              <a:lnSpc>
                <a:spcPct val="100000"/>
              </a:lnSpc>
              <a:spcBef>
                <a:spcPts val="150"/>
              </a:spcBef>
              <a:spcAft>
                <a:spcPts val="150"/>
              </a:spcAft>
              <a:buFont typeface="Arial" panose="020B0604020202020204" pitchFamily="34" charset="0"/>
              <a:buNone/>
              <a:defRPr sz="825">
                <a:solidFill>
                  <a:schemeClr val="bg2"/>
                </a:solidFill>
              </a:defRPr>
            </a:lvl1pPr>
            <a:lvl2pPr marL="0" indent="0">
              <a:lnSpc>
                <a:spcPct val="100000"/>
              </a:lnSpc>
              <a:spcBef>
                <a:spcPts val="150"/>
              </a:spcBef>
              <a:spcAft>
                <a:spcPts val="150"/>
              </a:spcAft>
              <a:buNone/>
              <a:defRPr sz="825">
                <a:solidFill>
                  <a:schemeClr val="bg2"/>
                </a:solidFill>
              </a:defRPr>
            </a:lvl2pPr>
            <a:lvl3pPr>
              <a:lnSpc>
                <a:spcPct val="100000"/>
              </a:lnSpc>
              <a:spcBef>
                <a:spcPts val="150"/>
              </a:spcBef>
              <a:spcAft>
                <a:spcPts val="150"/>
              </a:spcAft>
              <a:defRPr sz="1050" b="0">
                <a:solidFill>
                  <a:schemeClr val="bg2"/>
                </a:solidFill>
              </a:defRPr>
            </a:lvl3pPr>
            <a:lvl4pPr marL="0" indent="0">
              <a:lnSpc>
                <a:spcPct val="100000"/>
              </a:lnSpc>
              <a:spcBef>
                <a:spcPts val="150"/>
              </a:spcBef>
              <a:spcAft>
                <a:spcPts val="150"/>
              </a:spcAft>
              <a:buNone/>
              <a:defRPr sz="1050" b="1">
                <a:solidFill>
                  <a:schemeClr val="bg2"/>
                </a:solidFill>
              </a:defRPr>
            </a:lvl4pPr>
            <a:lvl5pPr>
              <a:lnSpc>
                <a:spcPct val="100000"/>
              </a:lnSpc>
              <a:spcBef>
                <a:spcPts val="150"/>
              </a:spcBef>
              <a:spcAft>
                <a:spcPts val="150"/>
              </a:spcAft>
              <a:defRPr sz="825" b="0" i="0">
                <a:solidFill>
                  <a:schemeClr val="bg2"/>
                </a:solidFill>
              </a:defRPr>
            </a:lvl5pPr>
            <a:lvl6pPr>
              <a:spcBef>
                <a:spcPts val="150"/>
              </a:spcBef>
              <a:spcAft>
                <a:spcPts val="150"/>
              </a:spcAft>
              <a:defRPr b="1">
                <a:solidFill>
                  <a:schemeClr val="bg2"/>
                </a:solidFill>
              </a:defRPr>
            </a:lvl6pPr>
            <a:lvl7pPr marL="0" indent="0">
              <a:spcBef>
                <a:spcPts val="150"/>
              </a:spcBef>
              <a:spcAft>
                <a:spcPts val="150"/>
              </a:spcAft>
              <a:buNone/>
              <a:defRPr sz="1050">
                <a:solidFill>
                  <a:schemeClr val="bg2"/>
                </a:solidFill>
              </a:defRPr>
            </a:lvl7pPr>
            <a:lvl8pPr>
              <a:spcBef>
                <a:spcPts val="150"/>
              </a:spcBef>
              <a:spcAft>
                <a:spcPts val="150"/>
              </a:spcAft>
              <a:defRPr>
                <a:solidFill>
                  <a:schemeClr val="bg2"/>
                </a:solidFill>
              </a:defRPr>
            </a:lvl8pPr>
            <a:lvl9pPr>
              <a:spcBef>
                <a:spcPts val="150"/>
              </a:spcBef>
              <a:spcAft>
                <a:spcPts val="150"/>
              </a:spcAft>
              <a:defRPr sz="825">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245000491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6 col img+tx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6A29F0-CF6D-7E4B-B6EE-A956C32C1695}"/>
              </a:ext>
            </a:extLst>
          </p:cNvPr>
          <p:cNvSpPr>
            <a:spLocks noGrp="1"/>
          </p:cNvSpPr>
          <p:nvPr>
            <p:ph type="dt" sz="half" idx="19"/>
          </p:nvPr>
        </p:nvSpPr>
        <p:spPr/>
        <p:txBody>
          <a:bodyPr/>
          <a:lstStyle/>
          <a:p>
            <a:endParaRPr lang="en-US" dirty="0"/>
          </a:p>
        </p:txBody>
      </p:sp>
      <p:sp>
        <p:nvSpPr>
          <p:cNvPr id="3" name="Footer Placeholder 2">
            <a:extLst>
              <a:ext uri="{FF2B5EF4-FFF2-40B4-BE49-F238E27FC236}">
                <a16:creationId xmlns:a16="http://schemas.microsoft.com/office/drawing/2014/main" id="{EFC5B644-6B6F-ED40-967D-3029935A65E9}"/>
              </a:ext>
            </a:extLst>
          </p:cNvPr>
          <p:cNvSpPr>
            <a:spLocks noGrp="1"/>
          </p:cNvSpPr>
          <p:nvPr>
            <p:ph type="ftr" sz="quarter" idx="20"/>
          </p:nvPr>
        </p:nvSpPr>
        <p:spPr/>
        <p:txBody>
          <a:bodyPr/>
          <a:lstStyle/>
          <a:p>
            <a:r>
              <a:rPr lang="en-GB"/>
              <a:t>14 July 2022 | Council Owned Companies</a:t>
            </a:r>
            <a:endParaRPr lang="en-US" dirty="0"/>
          </a:p>
        </p:txBody>
      </p:sp>
      <p:sp>
        <p:nvSpPr>
          <p:cNvPr id="7" name="Slide Number Placeholder 6">
            <a:extLst>
              <a:ext uri="{FF2B5EF4-FFF2-40B4-BE49-F238E27FC236}">
                <a16:creationId xmlns:a16="http://schemas.microsoft.com/office/drawing/2014/main" id="{00A7B574-479A-A24D-B6F7-616955867B2C}"/>
              </a:ext>
            </a:extLst>
          </p:cNvPr>
          <p:cNvSpPr>
            <a:spLocks noGrp="1"/>
          </p:cNvSpPr>
          <p:nvPr>
            <p:ph type="sldNum" sz="quarter" idx="21"/>
          </p:nvPr>
        </p:nvSpPr>
        <p:spPr/>
        <p:txBody>
          <a:bodyPr/>
          <a:lstStyle/>
          <a:p>
            <a:fld id="{A7C12C7C-6A3B-F84D-A357-F08536A96CB0}" type="slidenum">
              <a:rPr lang="en-US" smtClean="0"/>
              <a:pPr/>
              <a:t>‹#›</a:t>
            </a:fld>
            <a:endParaRPr lang="en-US" dirty="0"/>
          </a:p>
        </p:txBody>
      </p:sp>
      <p:sp>
        <p:nvSpPr>
          <p:cNvPr id="35" name="Picture Placeholder 2">
            <a:extLst>
              <a:ext uri="{FF2B5EF4-FFF2-40B4-BE49-F238E27FC236}">
                <a16:creationId xmlns:a16="http://schemas.microsoft.com/office/drawing/2014/main" id="{289E4E2A-4814-8041-9C26-1F611A1F5ECE}"/>
              </a:ext>
            </a:extLst>
          </p:cNvPr>
          <p:cNvSpPr>
            <a:spLocks noGrp="1"/>
          </p:cNvSpPr>
          <p:nvPr>
            <p:ph type="pic" idx="40" hasCustomPrompt="1"/>
          </p:nvPr>
        </p:nvSpPr>
        <p:spPr>
          <a:xfrm>
            <a:off x="9587716" y="2254785"/>
            <a:ext cx="1512000" cy="1512000"/>
          </a:xfrm>
        </p:spPr>
        <p:txBody>
          <a:bodyPr/>
          <a:lstStyle>
            <a:lvl1pPr marL="0" indent="0">
              <a:buNone/>
              <a:defRPr sz="75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insert image or delete placeholder as required</a:t>
            </a:r>
          </a:p>
        </p:txBody>
      </p:sp>
      <p:sp>
        <p:nvSpPr>
          <p:cNvPr id="36" name="Picture Placeholder 2">
            <a:extLst>
              <a:ext uri="{FF2B5EF4-FFF2-40B4-BE49-F238E27FC236}">
                <a16:creationId xmlns:a16="http://schemas.microsoft.com/office/drawing/2014/main" id="{7301CE7F-C1DB-5349-8782-265CB580120D}"/>
              </a:ext>
            </a:extLst>
          </p:cNvPr>
          <p:cNvSpPr>
            <a:spLocks noGrp="1"/>
          </p:cNvSpPr>
          <p:nvPr>
            <p:ph type="pic" idx="41" hasCustomPrompt="1"/>
          </p:nvPr>
        </p:nvSpPr>
        <p:spPr>
          <a:xfrm>
            <a:off x="7888199" y="2254785"/>
            <a:ext cx="1512000" cy="1512000"/>
          </a:xfrm>
        </p:spPr>
        <p:txBody>
          <a:bodyPr/>
          <a:lstStyle>
            <a:lvl1pPr marL="0" indent="0">
              <a:buNone/>
              <a:defRPr sz="75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insert image or delete placeholder as required</a:t>
            </a:r>
          </a:p>
        </p:txBody>
      </p:sp>
      <p:sp>
        <p:nvSpPr>
          <p:cNvPr id="37" name="Picture Placeholder 2">
            <a:extLst>
              <a:ext uri="{FF2B5EF4-FFF2-40B4-BE49-F238E27FC236}">
                <a16:creationId xmlns:a16="http://schemas.microsoft.com/office/drawing/2014/main" id="{32F781E6-1D8E-1542-88E2-88AE895D9B3C}"/>
              </a:ext>
            </a:extLst>
          </p:cNvPr>
          <p:cNvSpPr>
            <a:spLocks noGrp="1"/>
          </p:cNvSpPr>
          <p:nvPr>
            <p:ph type="pic" idx="42" hasCustomPrompt="1"/>
          </p:nvPr>
        </p:nvSpPr>
        <p:spPr>
          <a:xfrm>
            <a:off x="6188684" y="2254785"/>
            <a:ext cx="1512000" cy="1512000"/>
          </a:xfrm>
        </p:spPr>
        <p:txBody>
          <a:bodyPr/>
          <a:lstStyle>
            <a:lvl1pPr marL="0" indent="0">
              <a:buNone/>
              <a:defRPr sz="75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insert image or delete placeholder as required</a:t>
            </a:r>
          </a:p>
        </p:txBody>
      </p:sp>
      <p:sp>
        <p:nvSpPr>
          <p:cNvPr id="38" name="Picture Placeholder 2">
            <a:extLst>
              <a:ext uri="{FF2B5EF4-FFF2-40B4-BE49-F238E27FC236}">
                <a16:creationId xmlns:a16="http://schemas.microsoft.com/office/drawing/2014/main" id="{AB53C4B7-87E3-5949-A5AB-A3706D49E05F}"/>
              </a:ext>
            </a:extLst>
          </p:cNvPr>
          <p:cNvSpPr>
            <a:spLocks noGrp="1"/>
          </p:cNvSpPr>
          <p:nvPr>
            <p:ph type="pic" idx="43" hasCustomPrompt="1"/>
          </p:nvPr>
        </p:nvSpPr>
        <p:spPr>
          <a:xfrm>
            <a:off x="4489169" y="2254785"/>
            <a:ext cx="1512000" cy="1512000"/>
          </a:xfrm>
        </p:spPr>
        <p:txBody>
          <a:bodyPr/>
          <a:lstStyle>
            <a:lvl1pPr marL="0" indent="0">
              <a:buNone/>
              <a:defRPr sz="75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insert image or delete placeholder as required</a:t>
            </a:r>
          </a:p>
        </p:txBody>
      </p:sp>
      <p:sp>
        <p:nvSpPr>
          <p:cNvPr id="39" name="Picture Placeholder 2">
            <a:extLst>
              <a:ext uri="{FF2B5EF4-FFF2-40B4-BE49-F238E27FC236}">
                <a16:creationId xmlns:a16="http://schemas.microsoft.com/office/drawing/2014/main" id="{9AC69C07-9AE7-2C49-82A1-007BB0C2D57C}"/>
              </a:ext>
            </a:extLst>
          </p:cNvPr>
          <p:cNvSpPr>
            <a:spLocks noGrp="1"/>
          </p:cNvSpPr>
          <p:nvPr>
            <p:ph type="pic" idx="44" hasCustomPrompt="1"/>
          </p:nvPr>
        </p:nvSpPr>
        <p:spPr>
          <a:xfrm>
            <a:off x="2789655" y="2254785"/>
            <a:ext cx="1512000" cy="1512000"/>
          </a:xfrm>
        </p:spPr>
        <p:txBody>
          <a:bodyPr/>
          <a:lstStyle>
            <a:lvl1pPr marL="0" indent="0">
              <a:buNone/>
              <a:defRPr sz="75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insert image or delete placeholder as required</a:t>
            </a:r>
          </a:p>
        </p:txBody>
      </p:sp>
      <p:sp>
        <p:nvSpPr>
          <p:cNvPr id="40" name="Picture Placeholder 2">
            <a:extLst>
              <a:ext uri="{FF2B5EF4-FFF2-40B4-BE49-F238E27FC236}">
                <a16:creationId xmlns:a16="http://schemas.microsoft.com/office/drawing/2014/main" id="{78C18846-1C1A-FE4F-BDB1-9018AE71110D}"/>
              </a:ext>
            </a:extLst>
          </p:cNvPr>
          <p:cNvSpPr>
            <a:spLocks noGrp="1"/>
          </p:cNvSpPr>
          <p:nvPr>
            <p:ph type="pic" idx="45" hasCustomPrompt="1"/>
          </p:nvPr>
        </p:nvSpPr>
        <p:spPr>
          <a:xfrm>
            <a:off x="1090140" y="2254785"/>
            <a:ext cx="1512000" cy="1512000"/>
          </a:xfrm>
        </p:spPr>
        <p:txBody>
          <a:bodyPr/>
          <a:lstStyle>
            <a:lvl1pPr marL="0" indent="0">
              <a:buNone/>
              <a:defRPr sz="75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insert image or delete placeholder as required</a:t>
            </a:r>
          </a:p>
        </p:txBody>
      </p:sp>
      <p:sp>
        <p:nvSpPr>
          <p:cNvPr id="5" name="Title 4">
            <a:extLst>
              <a:ext uri="{FF2B5EF4-FFF2-40B4-BE49-F238E27FC236}">
                <a16:creationId xmlns:a16="http://schemas.microsoft.com/office/drawing/2014/main" id="{BAC01DDD-B662-5F4A-A114-1EBDA525BD05}"/>
              </a:ext>
            </a:extLst>
          </p:cNvPr>
          <p:cNvSpPr>
            <a:spLocks noGrp="1"/>
          </p:cNvSpPr>
          <p:nvPr>
            <p:ph type="title"/>
          </p:nvPr>
        </p:nvSpPr>
        <p:spPr/>
        <p:txBody>
          <a:bodyPr/>
          <a:lstStyle/>
          <a:p>
            <a:r>
              <a:rPr lang="en-US"/>
              <a:t>Click to edit Master title style</a:t>
            </a:r>
          </a:p>
        </p:txBody>
      </p:sp>
      <p:sp>
        <p:nvSpPr>
          <p:cNvPr id="20" name="Content Placeholder 4">
            <a:extLst>
              <a:ext uri="{FF2B5EF4-FFF2-40B4-BE49-F238E27FC236}">
                <a16:creationId xmlns:a16="http://schemas.microsoft.com/office/drawing/2014/main" id="{1D44FD88-12E4-5E40-89D4-59A6923499C8}"/>
              </a:ext>
            </a:extLst>
          </p:cNvPr>
          <p:cNvSpPr>
            <a:spLocks noGrp="1"/>
          </p:cNvSpPr>
          <p:nvPr>
            <p:ph sz="quarter" idx="35"/>
          </p:nvPr>
        </p:nvSpPr>
        <p:spPr>
          <a:xfrm>
            <a:off x="1090140" y="4177900"/>
            <a:ext cx="1512000" cy="2083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4">
            <a:extLst>
              <a:ext uri="{FF2B5EF4-FFF2-40B4-BE49-F238E27FC236}">
                <a16:creationId xmlns:a16="http://schemas.microsoft.com/office/drawing/2014/main" id="{08C5BB87-F043-F840-B05B-5F0EC95AFF10}"/>
              </a:ext>
            </a:extLst>
          </p:cNvPr>
          <p:cNvSpPr>
            <a:spLocks noGrp="1"/>
          </p:cNvSpPr>
          <p:nvPr>
            <p:ph sz="quarter" idx="36"/>
          </p:nvPr>
        </p:nvSpPr>
        <p:spPr>
          <a:xfrm>
            <a:off x="2789655" y="4177900"/>
            <a:ext cx="1512000" cy="2083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4">
            <a:extLst>
              <a:ext uri="{FF2B5EF4-FFF2-40B4-BE49-F238E27FC236}">
                <a16:creationId xmlns:a16="http://schemas.microsoft.com/office/drawing/2014/main" id="{1B298DC6-51F0-9944-AB68-D7E4BF0D4293}"/>
              </a:ext>
            </a:extLst>
          </p:cNvPr>
          <p:cNvSpPr>
            <a:spLocks noGrp="1"/>
          </p:cNvSpPr>
          <p:nvPr>
            <p:ph sz="quarter" idx="37"/>
          </p:nvPr>
        </p:nvSpPr>
        <p:spPr>
          <a:xfrm>
            <a:off x="4489169" y="4177900"/>
            <a:ext cx="1512000" cy="2083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4">
            <a:extLst>
              <a:ext uri="{FF2B5EF4-FFF2-40B4-BE49-F238E27FC236}">
                <a16:creationId xmlns:a16="http://schemas.microsoft.com/office/drawing/2014/main" id="{9CA296A5-1F27-8F42-A379-38115A475D6A}"/>
              </a:ext>
            </a:extLst>
          </p:cNvPr>
          <p:cNvSpPr>
            <a:spLocks noGrp="1"/>
          </p:cNvSpPr>
          <p:nvPr>
            <p:ph sz="quarter" idx="38"/>
          </p:nvPr>
        </p:nvSpPr>
        <p:spPr>
          <a:xfrm>
            <a:off x="6188684" y="4177900"/>
            <a:ext cx="1512000" cy="2083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4">
            <a:extLst>
              <a:ext uri="{FF2B5EF4-FFF2-40B4-BE49-F238E27FC236}">
                <a16:creationId xmlns:a16="http://schemas.microsoft.com/office/drawing/2014/main" id="{2F76F9B8-5D84-314E-95F3-DF5F9C20E84C}"/>
              </a:ext>
            </a:extLst>
          </p:cNvPr>
          <p:cNvSpPr>
            <a:spLocks noGrp="1"/>
          </p:cNvSpPr>
          <p:nvPr>
            <p:ph sz="quarter" idx="39"/>
          </p:nvPr>
        </p:nvSpPr>
        <p:spPr>
          <a:xfrm>
            <a:off x="7888199" y="4177900"/>
            <a:ext cx="1512000" cy="2083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4">
            <a:extLst>
              <a:ext uri="{FF2B5EF4-FFF2-40B4-BE49-F238E27FC236}">
                <a16:creationId xmlns:a16="http://schemas.microsoft.com/office/drawing/2014/main" id="{CD2BA1D9-C6F5-CF42-B667-CEDC4B75E746}"/>
              </a:ext>
            </a:extLst>
          </p:cNvPr>
          <p:cNvSpPr>
            <a:spLocks noGrp="1"/>
          </p:cNvSpPr>
          <p:nvPr>
            <p:ph sz="quarter" idx="47"/>
          </p:nvPr>
        </p:nvSpPr>
        <p:spPr>
          <a:xfrm>
            <a:off x="9587716" y="4177900"/>
            <a:ext cx="1512000" cy="2083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3">
            <a:extLst>
              <a:ext uri="{FF2B5EF4-FFF2-40B4-BE49-F238E27FC236}">
                <a16:creationId xmlns:a16="http://schemas.microsoft.com/office/drawing/2014/main" id="{1F063E59-45F1-5742-B577-32F8E07AED31}"/>
              </a:ext>
            </a:extLst>
          </p:cNvPr>
          <p:cNvSpPr>
            <a:spLocks noGrp="1"/>
          </p:cNvSpPr>
          <p:nvPr>
            <p:ph type="body" sz="quarter" idx="23" hasCustomPrompt="1"/>
          </p:nvPr>
        </p:nvSpPr>
        <p:spPr>
          <a:xfrm>
            <a:off x="1079501" y="1242900"/>
            <a:ext cx="10026651" cy="624000"/>
          </a:xfrm>
        </p:spPr>
        <p:txBody>
          <a:bodyPr anchor="b"/>
          <a:lstStyle>
            <a:lvl1pPr marL="0" indent="0">
              <a:lnSpc>
                <a:spcPct val="100000"/>
              </a:lnSpc>
              <a:spcBef>
                <a:spcPts val="150"/>
              </a:spcBef>
              <a:spcAft>
                <a:spcPts val="150"/>
              </a:spcAft>
              <a:buFont typeface="Arial" panose="020B0604020202020204" pitchFamily="34" charset="0"/>
              <a:buNone/>
              <a:defRPr sz="825">
                <a:solidFill>
                  <a:schemeClr val="bg2"/>
                </a:solidFill>
              </a:defRPr>
            </a:lvl1pPr>
            <a:lvl2pPr marL="0" indent="0">
              <a:lnSpc>
                <a:spcPct val="100000"/>
              </a:lnSpc>
              <a:spcBef>
                <a:spcPts val="150"/>
              </a:spcBef>
              <a:spcAft>
                <a:spcPts val="150"/>
              </a:spcAft>
              <a:buNone/>
              <a:defRPr sz="825">
                <a:solidFill>
                  <a:schemeClr val="bg2"/>
                </a:solidFill>
              </a:defRPr>
            </a:lvl2pPr>
            <a:lvl3pPr>
              <a:lnSpc>
                <a:spcPct val="100000"/>
              </a:lnSpc>
              <a:spcBef>
                <a:spcPts val="150"/>
              </a:spcBef>
              <a:spcAft>
                <a:spcPts val="150"/>
              </a:spcAft>
              <a:defRPr sz="1050" b="0">
                <a:solidFill>
                  <a:schemeClr val="bg2"/>
                </a:solidFill>
              </a:defRPr>
            </a:lvl3pPr>
            <a:lvl4pPr marL="0" indent="0">
              <a:lnSpc>
                <a:spcPct val="100000"/>
              </a:lnSpc>
              <a:spcBef>
                <a:spcPts val="150"/>
              </a:spcBef>
              <a:spcAft>
                <a:spcPts val="150"/>
              </a:spcAft>
              <a:buNone/>
              <a:defRPr sz="1050" b="1">
                <a:solidFill>
                  <a:schemeClr val="bg2"/>
                </a:solidFill>
              </a:defRPr>
            </a:lvl4pPr>
            <a:lvl5pPr>
              <a:lnSpc>
                <a:spcPct val="100000"/>
              </a:lnSpc>
              <a:spcBef>
                <a:spcPts val="150"/>
              </a:spcBef>
              <a:spcAft>
                <a:spcPts val="150"/>
              </a:spcAft>
              <a:defRPr sz="825" b="0" i="0">
                <a:solidFill>
                  <a:schemeClr val="bg2"/>
                </a:solidFill>
              </a:defRPr>
            </a:lvl5pPr>
            <a:lvl6pPr>
              <a:spcBef>
                <a:spcPts val="150"/>
              </a:spcBef>
              <a:spcAft>
                <a:spcPts val="150"/>
              </a:spcAft>
              <a:defRPr b="1">
                <a:solidFill>
                  <a:schemeClr val="bg2"/>
                </a:solidFill>
              </a:defRPr>
            </a:lvl6pPr>
            <a:lvl7pPr marL="0" indent="0">
              <a:spcBef>
                <a:spcPts val="150"/>
              </a:spcBef>
              <a:spcAft>
                <a:spcPts val="150"/>
              </a:spcAft>
              <a:buNone/>
              <a:defRPr sz="1050">
                <a:solidFill>
                  <a:schemeClr val="bg2"/>
                </a:solidFill>
              </a:defRPr>
            </a:lvl7pPr>
            <a:lvl8pPr>
              <a:spcBef>
                <a:spcPts val="150"/>
              </a:spcBef>
              <a:spcAft>
                <a:spcPts val="150"/>
              </a:spcAft>
              <a:defRPr>
                <a:solidFill>
                  <a:schemeClr val="bg2"/>
                </a:solidFill>
              </a:defRPr>
            </a:lvl8pPr>
            <a:lvl9pPr>
              <a:spcBef>
                <a:spcPts val="150"/>
              </a:spcBef>
              <a:spcAft>
                <a:spcPts val="150"/>
              </a:spcAft>
              <a:defRPr sz="825">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242555366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2 col 2 row text_panel se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8C2C6C-B4AE-4B42-8D6D-8821B68AE08D}"/>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7239C8C2-AE23-9949-B08F-8387045819C4}"/>
              </a:ext>
            </a:extLst>
          </p:cNvPr>
          <p:cNvSpPr>
            <a:spLocks noGrp="1"/>
          </p:cNvSpPr>
          <p:nvPr>
            <p:ph type="ftr" sz="quarter" idx="17"/>
          </p:nvPr>
        </p:nvSpPr>
        <p:spPr/>
        <p:txBody>
          <a:bodyPr/>
          <a:lstStyle/>
          <a:p>
            <a:r>
              <a:rPr lang="en-GB"/>
              <a:t>14 July 2022 | Council Owned Companies</a:t>
            </a:r>
            <a:endParaRPr lang="en-US" dirty="0"/>
          </a:p>
        </p:txBody>
      </p:sp>
      <p:sp>
        <p:nvSpPr>
          <p:cNvPr id="7" name="Slide Number Placeholder 6">
            <a:extLst>
              <a:ext uri="{FF2B5EF4-FFF2-40B4-BE49-F238E27FC236}">
                <a16:creationId xmlns:a16="http://schemas.microsoft.com/office/drawing/2014/main" id="{4B6C49F4-6EF7-F041-9EAF-C722661A10A6}"/>
              </a:ext>
            </a:extLst>
          </p:cNvPr>
          <p:cNvSpPr>
            <a:spLocks noGrp="1"/>
          </p:cNvSpPr>
          <p:nvPr>
            <p:ph type="sldNum" sz="quarter" idx="18"/>
          </p:nvPr>
        </p:nvSpPr>
        <p:spPr/>
        <p:txBody>
          <a:bodyPr/>
          <a:lstStyle/>
          <a:p>
            <a:fld id="{A7C12C7C-6A3B-F84D-A357-F08536A96CB0}" type="slidenum">
              <a:rPr lang="en-US" smtClean="0"/>
              <a:pPr/>
              <a:t>‹#›</a:t>
            </a:fld>
            <a:endParaRPr lang="en-US" dirty="0"/>
          </a:p>
        </p:txBody>
      </p:sp>
      <p:sp>
        <p:nvSpPr>
          <p:cNvPr id="5" name="Title 4">
            <a:extLst>
              <a:ext uri="{FF2B5EF4-FFF2-40B4-BE49-F238E27FC236}">
                <a16:creationId xmlns:a16="http://schemas.microsoft.com/office/drawing/2014/main" id="{9329C82E-C6C2-4445-B3C9-2E03EA4FB405}"/>
              </a:ext>
            </a:extLst>
          </p:cNvPr>
          <p:cNvSpPr>
            <a:spLocks noGrp="1"/>
          </p:cNvSpPr>
          <p:nvPr>
            <p:ph type="title"/>
          </p:nvPr>
        </p:nvSpPr>
        <p:spPr/>
        <p:txBody>
          <a:bodyPr/>
          <a:lstStyle/>
          <a:p>
            <a:r>
              <a:rPr lang="en-US"/>
              <a:t>Click to edit Master title style</a:t>
            </a:r>
          </a:p>
        </p:txBody>
      </p:sp>
      <p:sp>
        <p:nvSpPr>
          <p:cNvPr id="11" name="Content Placeholder 4">
            <a:extLst>
              <a:ext uri="{FF2B5EF4-FFF2-40B4-BE49-F238E27FC236}">
                <a16:creationId xmlns:a16="http://schemas.microsoft.com/office/drawing/2014/main" id="{292A5701-517F-8144-BD08-76CB6E836F39}"/>
              </a:ext>
            </a:extLst>
          </p:cNvPr>
          <p:cNvSpPr>
            <a:spLocks noGrp="1"/>
          </p:cNvSpPr>
          <p:nvPr>
            <p:ph sz="quarter" idx="35"/>
          </p:nvPr>
        </p:nvSpPr>
        <p:spPr>
          <a:xfrm>
            <a:off x="1082589" y="2081053"/>
            <a:ext cx="4881600" cy="1972800"/>
          </a:xfrm>
        </p:spPr>
        <p:txBody>
          <a:bodyPr wrap="square"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4">
            <a:extLst>
              <a:ext uri="{FF2B5EF4-FFF2-40B4-BE49-F238E27FC236}">
                <a16:creationId xmlns:a16="http://schemas.microsoft.com/office/drawing/2014/main" id="{AD4F9CFB-50E3-A44F-BA3F-3117A648E730}"/>
              </a:ext>
            </a:extLst>
          </p:cNvPr>
          <p:cNvSpPr>
            <a:spLocks noGrp="1"/>
          </p:cNvSpPr>
          <p:nvPr>
            <p:ph sz="quarter" idx="36"/>
          </p:nvPr>
        </p:nvSpPr>
        <p:spPr>
          <a:xfrm>
            <a:off x="6227813" y="2081053"/>
            <a:ext cx="4881600" cy="1972800"/>
          </a:xfrm>
        </p:spPr>
        <p:txBody>
          <a:bodyPr wrap="square"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07B3A521-CDED-8347-A47C-AA0CCECDFF22}"/>
              </a:ext>
            </a:extLst>
          </p:cNvPr>
          <p:cNvSpPr>
            <a:spLocks noGrp="1"/>
          </p:cNvSpPr>
          <p:nvPr>
            <p:ph sz="quarter" idx="37"/>
          </p:nvPr>
        </p:nvSpPr>
        <p:spPr>
          <a:xfrm>
            <a:off x="1087285" y="4271128"/>
            <a:ext cx="4881600" cy="1972800"/>
          </a:xfrm>
        </p:spPr>
        <p:txBody>
          <a:bodyPr wrap="square"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a:extLst>
              <a:ext uri="{FF2B5EF4-FFF2-40B4-BE49-F238E27FC236}">
                <a16:creationId xmlns:a16="http://schemas.microsoft.com/office/drawing/2014/main" id="{06140EBA-C6DA-1341-888B-DF253A0150FC}"/>
              </a:ext>
            </a:extLst>
          </p:cNvPr>
          <p:cNvSpPr>
            <a:spLocks noGrp="1"/>
          </p:cNvSpPr>
          <p:nvPr>
            <p:ph sz="quarter" idx="38"/>
          </p:nvPr>
        </p:nvSpPr>
        <p:spPr>
          <a:xfrm>
            <a:off x="6227813" y="4281565"/>
            <a:ext cx="4881600" cy="1972800"/>
          </a:xfrm>
        </p:spPr>
        <p:txBody>
          <a:bodyPr wrap="square"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3">
            <a:extLst>
              <a:ext uri="{FF2B5EF4-FFF2-40B4-BE49-F238E27FC236}">
                <a16:creationId xmlns:a16="http://schemas.microsoft.com/office/drawing/2014/main" id="{CD73C52F-E0DE-9347-B262-3B6C4A3E2BCD}"/>
              </a:ext>
            </a:extLst>
          </p:cNvPr>
          <p:cNvSpPr>
            <a:spLocks noGrp="1"/>
          </p:cNvSpPr>
          <p:nvPr>
            <p:ph type="body" sz="quarter" idx="23" hasCustomPrompt="1"/>
          </p:nvPr>
        </p:nvSpPr>
        <p:spPr>
          <a:xfrm>
            <a:off x="1079501" y="1242900"/>
            <a:ext cx="10026651" cy="624000"/>
          </a:xfrm>
        </p:spPr>
        <p:txBody>
          <a:bodyPr anchor="b"/>
          <a:lstStyle>
            <a:lvl1pPr marL="0" indent="0">
              <a:lnSpc>
                <a:spcPct val="100000"/>
              </a:lnSpc>
              <a:spcBef>
                <a:spcPts val="150"/>
              </a:spcBef>
              <a:spcAft>
                <a:spcPts val="150"/>
              </a:spcAft>
              <a:buFont typeface="Arial" panose="020B0604020202020204" pitchFamily="34" charset="0"/>
              <a:buNone/>
              <a:defRPr sz="825">
                <a:solidFill>
                  <a:schemeClr val="bg2"/>
                </a:solidFill>
              </a:defRPr>
            </a:lvl1pPr>
            <a:lvl2pPr marL="0" indent="0">
              <a:lnSpc>
                <a:spcPct val="100000"/>
              </a:lnSpc>
              <a:spcBef>
                <a:spcPts val="150"/>
              </a:spcBef>
              <a:spcAft>
                <a:spcPts val="150"/>
              </a:spcAft>
              <a:buNone/>
              <a:defRPr sz="825">
                <a:solidFill>
                  <a:schemeClr val="bg2"/>
                </a:solidFill>
              </a:defRPr>
            </a:lvl2pPr>
            <a:lvl3pPr>
              <a:lnSpc>
                <a:spcPct val="100000"/>
              </a:lnSpc>
              <a:spcBef>
                <a:spcPts val="150"/>
              </a:spcBef>
              <a:spcAft>
                <a:spcPts val="150"/>
              </a:spcAft>
              <a:defRPr sz="1050" b="0">
                <a:solidFill>
                  <a:schemeClr val="bg2"/>
                </a:solidFill>
              </a:defRPr>
            </a:lvl3pPr>
            <a:lvl4pPr marL="0" indent="0">
              <a:lnSpc>
                <a:spcPct val="100000"/>
              </a:lnSpc>
              <a:spcBef>
                <a:spcPts val="150"/>
              </a:spcBef>
              <a:spcAft>
                <a:spcPts val="150"/>
              </a:spcAft>
              <a:buNone/>
              <a:defRPr sz="1050" b="1">
                <a:solidFill>
                  <a:schemeClr val="bg2"/>
                </a:solidFill>
              </a:defRPr>
            </a:lvl4pPr>
            <a:lvl5pPr>
              <a:lnSpc>
                <a:spcPct val="100000"/>
              </a:lnSpc>
              <a:spcBef>
                <a:spcPts val="150"/>
              </a:spcBef>
              <a:spcAft>
                <a:spcPts val="150"/>
              </a:spcAft>
              <a:defRPr sz="825" b="0" i="0">
                <a:solidFill>
                  <a:schemeClr val="bg2"/>
                </a:solidFill>
              </a:defRPr>
            </a:lvl5pPr>
            <a:lvl6pPr>
              <a:spcBef>
                <a:spcPts val="150"/>
              </a:spcBef>
              <a:spcAft>
                <a:spcPts val="150"/>
              </a:spcAft>
              <a:defRPr b="1">
                <a:solidFill>
                  <a:schemeClr val="bg2"/>
                </a:solidFill>
              </a:defRPr>
            </a:lvl6pPr>
            <a:lvl7pPr marL="0" indent="0">
              <a:spcBef>
                <a:spcPts val="150"/>
              </a:spcBef>
              <a:spcAft>
                <a:spcPts val="150"/>
              </a:spcAft>
              <a:buNone/>
              <a:defRPr sz="1050">
                <a:solidFill>
                  <a:schemeClr val="bg2"/>
                </a:solidFill>
              </a:defRPr>
            </a:lvl7pPr>
            <a:lvl8pPr>
              <a:spcBef>
                <a:spcPts val="150"/>
              </a:spcBef>
              <a:spcAft>
                <a:spcPts val="150"/>
              </a:spcAft>
              <a:defRPr>
                <a:solidFill>
                  <a:schemeClr val="bg2"/>
                </a:solidFill>
              </a:defRPr>
            </a:lvl8pPr>
            <a:lvl9pPr>
              <a:spcBef>
                <a:spcPts val="150"/>
              </a:spcBef>
              <a:spcAft>
                <a:spcPts val="150"/>
              </a:spcAft>
              <a:defRPr sz="825">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114875492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7 col icon panel+7 col txt">
    <p:bg>
      <p:bgPr>
        <a:solidFill>
          <a:schemeClr val="bg1"/>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73269D2B-AA87-094D-8175-CC2C8BC21AB2}"/>
              </a:ext>
            </a:extLst>
          </p:cNvPr>
          <p:cNvSpPr/>
          <p:nvPr/>
        </p:nvSpPr>
        <p:spPr>
          <a:xfrm>
            <a:off x="1079505" y="2061637"/>
            <a:ext cx="1265767" cy="1265767"/>
          </a:xfrm>
          <a:prstGeom prst="roundRect">
            <a:avLst>
              <a:gd name="adj" fmla="val 401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525" dirty="0">
              <a:solidFill>
                <a:srgbClr val="F4E1C1"/>
              </a:solidFill>
            </a:endParaRPr>
          </a:p>
        </p:txBody>
      </p:sp>
      <p:sp>
        <p:nvSpPr>
          <p:cNvPr id="2" name="Date Placeholder 1">
            <a:extLst>
              <a:ext uri="{FF2B5EF4-FFF2-40B4-BE49-F238E27FC236}">
                <a16:creationId xmlns:a16="http://schemas.microsoft.com/office/drawing/2014/main" id="{8CF2DFA5-9840-FE43-96D3-26F097309494}"/>
              </a:ext>
            </a:extLst>
          </p:cNvPr>
          <p:cNvSpPr>
            <a:spLocks noGrp="1"/>
          </p:cNvSpPr>
          <p:nvPr>
            <p:ph type="dt" sz="half" idx="21"/>
          </p:nvPr>
        </p:nvSpPr>
        <p:spPr/>
        <p:txBody>
          <a:bodyPr/>
          <a:lstStyle/>
          <a:p>
            <a:endParaRPr lang="en-US" dirty="0"/>
          </a:p>
        </p:txBody>
      </p:sp>
      <p:sp>
        <p:nvSpPr>
          <p:cNvPr id="3" name="Footer Placeholder 2">
            <a:extLst>
              <a:ext uri="{FF2B5EF4-FFF2-40B4-BE49-F238E27FC236}">
                <a16:creationId xmlns:a16="http://schemas.microsoft.com/office/drawing/2014/main" id="{D8D08B4C-708A-5141-B7DB-FB905FC1ADBA}"/>
              </a:ext>
            </a:extLst>
          </p:cNvPr>
          <p:cNvSpPr>
            <a:spLocks noGrp="1"/>
          </p:cNvSpPr>
          <p:nvPr>
            <p:ph type="ftr" sz="quarter" idx="22"/>
          </p:nvPr>
        </p:nvSpPr>
        <p:spPr/>
        <p:txBody>
          <a:bodyPr/>
          <a:lstStyle/>
          <a:p>
            <a:r>
              <a:rPr lang="en-GB"/>
              <a:t>14 July 2022 | Council Owned Companies</a:t>
            </a:r>
            <a:endParaRPr lang="en-US" dirty="0"/>
          </a:p>
        </p:txBody>
      </p:sp>
      <p:sp>
        <p:nvSpPr>
          <p:cNvPr id="7" name="Slide Number Placeholder 6">
            <a:extLst>
              <a:ext uri="{FF2B5EF4-FFF2-40B4-BE49-F238E27FC236}">
                <a16:creationId xmlns:a16="http://schemas.microsoft.com/office/drawing/2014/main" id="{8737E616-2633-9C46-97C9-DE2F2D49C81A}"/>
              </a:ext>
            </a:extLst>
          </p:cNvPr>
          <p:cNvSpPr>
            <a:spLocks noGrp="1"/>
          </p:cNvSpPr>
          <p:nvPr>
            <p:ph type="sldNum" sz="quarter" idx="23"/>
          </p:nvPr>
        </p:nvSpPr>
        <p:spPr/>
        <p:txBody>
          <a:bodyPr/>
          <a:lstStyle/>
          <a:p>
            <a:fld id="{A7C12C7C-6A3B-F84D-A357-F08536A96CB0}" type="slidenum">
              <a:rPr lang="en-US" smtClean="0"/>
              <a:pPr/>
              <a:t>‹#›</a:t>
            </a:fld>
            <a:endParaRPr lang="en-US" dirty="0"/>
          </a:p>
        </p:txBody>
      </p:sp>
      <p:sp>
        <p:nvSpPr>
          <p:cNvPr id="46" name="Rounded Rectangle 45">
            <a:extLst>
              <a:ext uri="{FF2B5EF4-FFF2-40B4-BE49-F238E27FC236}">
                <a16:creationId xmlns:a16="http://schemas.microsoft.com/office/drawing/2014/main" id="{F4AAF0E0-2493-B748-97CB-72378C5C2A97}"/>
              </a:ext>
            </a:extLst>
          </p:cNvPr>
          <p:cNvSpPr/>
          <p:nvPr/>
        </p:nvSpPr>
        <p:spPr>
          <a:xfrm>
            <a:off x="2540406" y="2061637"/>
            <a:ext cx="1265767" cy="1265767"/>
          </a:xfrm>
          <a:prstGeom prst="roundRect">
            <a:avLst>
              <a:gd name="adj" fmla="val 401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525" dirty="0">
              <a:solidFill>
                <a:srgbClr val="F4E1C1"/>
              </a:solidFill>
            </a:endParaRPr>
          </a:p>
        </p:txBody>
      </p:sp>
      <p:sp>
        <p:nvSpPr>
          <p:cNvPr id="47" name="Rounded Rectangle 46">
            <a:extLst>
              <a:ext uri="{FF2B5EF4-FFF2-40B4-BE49-F238E27FC236}">
                <a16:creationId xmlns:a16="http://schemas.microsoft.com/office/drawing/2014/main" id="{F1DC6F7E-537D-0B4C-B8C6-2677C37058DE}"/>
              </a:ext>
            </a:extLst>
          </p:cNvPr>
          <p:cNvSpPr/>
          <p:nvPr/>
        </p:nvSpPr>
        <p:spPr>
          <a:xfrm>
            <a:off x="4001307" y="2061637"/>
            <a:ext cx="1265767" cy="1265767"/>
          </a:xfrm>
          <a:prstGeom prst="roundRect">
            <a:avLst>
              <a:gd name="adj" fmla="val 401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525" dirty="0">
              <a:solidFill>
                <a:srgbClr val="F4E1C1"/>
              </a:solidFill>
            </a:endParaRPr>
          </a:p>
        </p:txBody>
      </p:sp>
      <p:sp>
        <p:nvSpPr>
          <p:cNvPr id="48" name="Rounded Rectangle 47">
            <a:extLst>
              <a:ext uri="{FF2B5EF4-FFF2-40B4-BE49-F238E27FC236}">
                <a16:creationId xmlns:a16="http://schemas.microsoft.com/office/drawing/2014/main" id="{494B6129-24CF-034C-891C-2C22A7FBCBD2}"/>
              </a:ext>
            </a:extLst>
          </p:cNvPr>
          <p:cNvSpPr/>
          <p:nvPr/>
        </p:nvSpPr>
        <p:spPr>
          <a:xfrm>
            <a:off x="5462209" y="2061637"/>
            <a:ext cx="1265767" cy="1265767"/>
          </a:xfrm>
          <a:prstGeom prst="roundRect">
            <a:avLst>
              <a:gd name="adj" fmla="val 401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525" dirty="0">
              <a:solidFill>
                <a:srgbClr val="F4E1C1"/>
              </a:solidFill>
            </a:endParaRPr>
          </a:p>
        </p:txBody>
      </p:sp>
      <p:sp>
        <p:nvSpPr>
          <p:cNvPr id="49" name="Rounded Rectangle 48">
            <a:extLst>
              <a:ext uri="{FF2B5EF4-FFF2-40B4-BE49-F238E27FC236}">
                <a16:creationId xmlns:a16="http://schemas.microsoft.com/office/drawing/2014/main" id="{AD1750BC-36EB-7D41-BCA1-EAC9201E2244}"/>
              </a:ext>
            </a:extLst>
          </p:cNvPr>
          <p:cNvSpPr/>
          <p:nvPr/>
        </p:nvSpPr>
        <p:spPr>
          <a:xfrm>
            <a:off x="6923110" y="2061637"/>
            <a:ext cx="1265767" cy="1265767"/>
          </a:xfrm>
          <a:prstGeom prst="roundRect">
            <a:avLst>
              <a:gd name="adj" fmla="val 401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525" dirty="0">
              <a:solidFill>
                <a:srgbClr val="F4E1C1"/>
              </a:solidFill>
            </a:endParaRPr>
          </a:p>
        </p:txBody>
      </p:sp>
      <p:sp>
        <p:nvSpPr>
          <p:cNvPr id="50" name="Rounded Rectangle 49">
            <a:extLst>
              <a:ext uri="{FF2B5EF4-FFF2-40B4-BE49-F238E27FC236}">
                <a16:creationId xmlns:a16="http://schemas.microsoft.com/office/drawing/2014/main" id="{21C9C338-F70B-0F4E-A3BA-AAD2504DA9F3}"/>
              </a:ext>
            </a:extLst>
          </p:cNvPr>
          <p:cNvSpPr/>
          <p:nvPr/>
        </p:nvSpPr>
        <p:spPr>
          <a:xfrm>
            <a:off x="8384011" y="2061637"/>
            <a:ext cx="1265767" cy="1265767"/>
          </a:xfrm>
          <a:prstGeom prst="roundRect">
            <a:avLst>
              <a:gd name="adj" fmla="val 401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525" dirty="0">
              <a:solidFill>
                <a:srgbClr val="F4E1C1"/>
              </a:solidFill>
            </a:endParaRPr>
          </a:p>
        </p:txBody>
      </p:sp>
      <p:sp>
        <p:nvSpPr>
          <p:cNvPr id="51" name="Rounded Rectangle 50">
            <a:extLst>
              <a:ext uri="{FF2B5EF4-FFF2-40B4-BE49-F238E27FC236}">
                <a16:creationId xmlns:a16="http://schemas.microsoft.com/office/drawing/2014/main" id="{53DD52A6-0433-5947-9001-D72062678EBF}"/>
              </a:ext>
            </a:extLst>
          </p:cNvPr>
          <p:cNvSpPr/>
          <p:nvPr/>
        </p:nvSpPr>
        <p:spPr>
          <a:xfrm>
            <a:off x="9844911" y="2061637"/>
            <a:ext cx="1265767" cy="1265767"/>
          </a:xfrm>
          <a:prstGeom prst="roundRect">
            <a:avLst>
              <a:gd name="adj" fmla="val 401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525" dirty="0">
              <a:solidFill>
                <a:srgbClr val="F4E1C1"/>
              </a:solidFill>
            </a:endParaRPr>
          </a:p>
        </p:txBody>
      </p:sp>
      <p:sp>
        <p:nvSpPr>
          <p:cNvPr id="5" name="Title 4">
            <a:extLst>
              <a:ext uri="{FF2B5EF4-FFF2-40B4-BE49-F238E27FC236}">
                <a16:creationId xmlns:a16="http://schemas.microsoft.com/office/drawing/2014/main" id="{04A58E21-F167-DB4B-BC23-F0D50CD45B17}"/>
              </a:ext>
            </a:extLst>
          </p:cNvPr>
          <p:cNvSpPr>
            <a:spLocks noGrp="1"/>
          </p:cNvSpPr>
          <p:nvPr>
            <p:ph type="title"/>
          </p:nvPr>
        </p:nvSpPr>
        <p:spPr/>
        <p:txBody>
          <a:bodyPr/>
          <a:lstStyle/>
          <a:p>
            <a:r>
              <a:rPr lang="en-US"/>
              <a:t>Click to edit Master title style</a:t>
            </a:r>
          </a:p>
        </p:txBody>
      </p:sp>
      <p:sp>
        <p:nvSpPr>
          <p:cNvPr id="24" name="Content Placeholder 4">
            <a:extLst>
              <a:ext uri="{FF2B5EF4-FFF2-40B4-BE49-F238E27FC236}">
                <a16:creationId xmlns:a16="http://schemas.microsoft.com/office/drawing/2014/main" id="{DCEFDCE6-B931-B146-A6F5-2D728C5D74F9}"/>
              </a:ext>
            </a:extLst>
          </p:cNvPr>
          <p:cNvSpPr>
            <a:spLocks noGrp="1"/>
          </p:cNvSpPr>
          <p:nvPr>
            <p:ph sz="quarter" idx="35"/>
          </p:nvPr>
        </p:nvSpPr>
        <p:spPr>
          <a:xfrm>
            <a:off x="1090140" y="3544464"/>
            <a:ext cx="1267200" cy="27168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4">
            <a:extLst>
              <a:ext uri="{FF2B5EF4-FFF2-40B4-BE49-F238E27FC236}">
                <a16:creationId xmlns:a16="http://schemas.microsoft.com/office/drawing/2014/main" id="{F7BBAEDA-9A39-DF4A-BDB0-7E9A6DA43642}"/>
              </a:ext>
            </a:extLst>
          </p:cNvPr>
          <p:cNvSpPr>
            <a:spLocks noGrp="1"/>
          </p:cNvSpPr>
          <p:nvPr>
            <p:ph sz="quarter" idx="36"/>
          </p:nvPr>
        </p:nvSpPr>
        <p:spPr>
          <a:xfrm>
            <a:off x="2549029" y="3544464"/>
            <a:ext cx="1267200" cy="27168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4">
            <a:extLst>
              <a:ext uri="{FF2B5EF4-FFF2-40B4-BE49-F238E27FC236}">
                <a16:creationId xmlns:a16="http://schemas.microsoft.com/office/drawing/2014/main" id="{B563B893-D679-D649-B552-62B83171CC19}"/>
              </a:ext>
            </a:extLst>
          </p:cNvPr>
          <p:cNvSpPr>
            <a:spLocks noGrp="1"/>
          </p:cNvSpPr>
          <p:nvPr>
            <p:ph sz="quarter" idx="37"/>
          </p:nvPr>
        </p:nvSpPr>
        <p:spPr>
          <a:xfrm>
            <a:off x="4007919" y="3544464"/>
            <a:ext cx="1267200" cy="27168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4">
            <a:extLst>
              <a:ext uri="{FF2B5EF4-FFF2-40B4-BE49-F238E27FC236}">
                <a16:creationId xmlns:a16="http://schemas.microsoft.com/office/drawing/2014/main" id="{5C3A86A5-6B94-4049-B7A0-39CBCC80343C}"/>
              </a:ext>
            </a:extLst>
          </p:cNvPr>
          <p:cNvSpPr>
            <a:spLocks noGrp="1"/>
          </p:cNvSpPr>
          <p:nvPr>
            <p:ph sz="quarter" idx="38"/>
          </p:nvPr>
        </p:nvSpPr>
        <p:spPr>
          <a:xfrm>
            <a:off x="5466808" y="3544464"/>
            <a:ext cx="1267200" cy="27168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4">
            <a:extLst>
              <a:ext uri="{FF2B5EF4-FFF2-40B4-BE49-F238E27FC236}">
                <a16:creationId xmlns:a16="http://schemas.microsoft.com/office/drawing/2014/main" id="{1C60050F-E7F8-CE4E-B1A7-FE637AB7E7A0}"/>
              </a:ext>
            </a:extLst>
          </p:cNvPr>
          <p:cNvSpPr>
            <a:spLocks noGrp="1"/>
          </p:cNvSpPr>
          <p:nvPr>
            <p:ph sz="quarter" idx="39"/>
          </p:nvPr>
        </p:nvSpPr>
        <p:spPr>
          <a:xfrm>
            <a:off x="6925697" y="3544464"/>
            <a:ext cx="1267200" cy="27168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4">
            <a:extLst>
              <a:ext uri="{FF2B5EF4-FFF2-40B4-BE49-F238E27FC236}">
                <a16:creationId xmlns:a16="http://schemas.microsoft.com/office/drawing/2014/main" id="{59116408-B359-5844-BF94-C8EA261F6EAC}"/>
              </a:ext>
            </a:extLst>
          </p:cNvPr>
          <p:cNvSpPr>
            <a:spLocks noGrp="1"/>
          </p:cNvSpPr>
          <p:nvPr>
            <p:ph sz="quarter" idx="47"/>
          </p:nvPr>
        </p:nvSpPr>
        <p:spPr>
          <a:xfrm>
            <a:off x="8384587" y="3544464"/>
            <a:ext cx="1267200" cy="27168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Content Placeholder 4">
            <a:extLst>
              <a:ext uri="{FF2B5EF4-FFF2-40B4-BE49-F238E27FC236}">
                <a16:creationId xmlns:a16="http://schemas.microsoft.com/office/drawing/2014/main" id="{2962A40B-93B1-244D-A811-3265EE75B1CF}"/>
              </a:ext>
            </a:extLst>
          </p:cNvPr>
          <p:cNvSpPr>
            <a:spLocks noGrp="1"/>
          </p:cNvSpPr>
          <p:nvPr>
            <p:ph sz="quarter" idx="48"/>
          </p:nvPr>
        </p:nvSpPr>
        <p:spPr>
          <a:xfrm>
            <a:off x="9843473" y="3544464"/>
            <a:ext cx="1267200" cy="27168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3">
            <a:extLst>
              <a:ext uri="{FF2B5EF4-FFF2-40B4-BE49-F238E27FC236}">
                <a16:creationId xmlns:a16="http://schemas.microsoft.com/office/drawing/2014/main" id="{54FFFB5A-1666-9847-8FFD-8F6353F68FEA}"/>
              </a:ext>
            </a:extLst>
          </p:cNvPr>
          <p:cNvSpPr>
            <a:spLocks noGrp="1"/>
          </p:cNvSpPr>
          <p:nvPr>
            <p:ph type="body" sz="quarter" idx="49" hasCustomPrompt="1"/>
          </p:nvPr>
        </p:nvSpPr>
        <p:spPr>
          <a:xfrm>
            <a:off x="1079501" y="1242900"/>
            <a:ext cx="10026651" cy="624000"/>
          </a:xfrm>
        </p:spPr>
        <p:txBody>
          <a:bodyPr anchor="b"/>
          <a:lstStyle>
            <a:lvl1pPr marL="0" indent="0">
              <a:lnSpc>
                <a:spcPct val="100000"/>
              </a:lnSpc>
              <a:spcBef>
                <a:spcPts val="150"/>
              </a:spcBef>
              <a:spcAft>
                <a:spcPts val="150"/>
              </a:spcAft>
              <a:buFont typeface="Arial" panose="020B0604020202020204" pitchFamily="34" charset="0"/>
              <a:buNone/>
              <a:defRPr sz="825">
                <a:solidFill>
                  <a:schemeClr val="bg2"/>
                </a:solidFill>
              </a:defRPr>
            </a:lvl1pPr>
            <a:lvl2pPr marL="0" indent="0">
              <a:lnSpc>
                <a:spcPct val="100000"/>
              </a:lnSpc>
              <a:spcBef>
                <a:spcPts val="150"/>
              </a:spcBef>
              <a:spcAft>
                <a:spcPts val="150"/>
              </a:spcAft>
              <a:buNone/>
              <a:defRPr sz="825">
                <a:solidFill>
                  <a:schemeClr val="bg2"/>
                </a:solidFill>
              </a:defRPr>
            </a:lvl2pPr>
            <a:lvl3pPr>
              <a:lnSpc>
                <a:spcPct val="100000"/>
              </a:lnSpc>
              <a:spcBef>
                <a:spcPts val="150"/>
              </a:spcBef>
              <a:spcAft>
                <a:spcPts val="150"/>
              </a:spcAft>
              <a:defRPr sz="1050" b="0">
                <a:solidFill>
                  <a:schemeClr val="bg2"/>
                </a:solidFill>
              </a:defRPr>
            </a:lvl3pPr>
            <a:lvl4pPr marL="0" indent="0">
              <a:lnSpc>
                <a:spcPct val="100000"/>
              </a:lnSpc>
              <a:spcBef>
                <a:spcPts val="150"/>
              </a:spcBef>
              <a:spcAft>
                <a:spcPts val="150"/>
              </a:spcAft>
              <a:buNone/>
              <a:defRPr sz="1050" b="1">
                <a:solidFill>
                  <a:schemeClr val="bg2"/>
                </a:solidFill>
              </a:defRPr>
            </a:lvl4pPr>
            <a:lvl5pPr>
              <a:lnSpc>
                <a:spcPct val="100000"/>
              </a:lnSpc>
              <a:spcBef>
                <a:spcPts val="150"/>
              </a:spcBef>
              <a:spcAft>
                <a:spcPts val="150"/>
              </a:spcAft>
              <a:defRPr sz="825" b="0" i="0">
                <a:solidFill>
                  <a:schemeClr val="bg2"/>
                </a:solidFill>
              </a:defRPr>
            </a:lvl5pPr>
            <a:lvl6pPr>
              <a:spcBef>
                <a:spcPts val="150"/>
              </a:spcBef>
              <a:spcAft>
                <a:spcPts val="150"/>
              </a:spcAft>
              <a:defRPr b="1">
                <a:solidFill>
                  <a:schemeClr val="bg2"/>
                </a:solidFill>
              </a:defRPr>
            </a:lvl6pPr>
            <a:lvl7pPr marL="0" indent="0">
              <a:spcBef>
                <a:spcPts val="150"/>
              </a:spcBef>
              <a:spcAft>
                <a:spcPts val="150"/>
              </a:spcAft>
              <a:buNone/>
              <a:defRPr sz="1050">
                <a:solidFill>
                  <a:schemeClr val="bg2"/>
                </a:solidFill>
              </a:defRPr>
            </a:lvl7pPr>
            <a:lvl8pPr>
              <a:spcBef>
                <a:spcPts val="150"/>
              </a:spcBef>
              <a:spcAft>
                <a:spcPts val="150"/>
              </a:spcAft>
              <a:defRPr>
                <a:solidFill>
                  <a:schemeClr val="bg2"/>
                </a:solidFill>
              </a:defRPr>
            </a:lvl8pPr>
            <a:lvl9pPr>
              <a:spcBef>
                <a:spcPts val="150"/>
              </a:spcBef>
              <a:spcAft>
                <a:spcPts val="150"/>
              </a:spcAft>
              <a:defRPr sz="825">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399774263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2 col 3 row icon+txt ">
    <p:bg>
      <p:bgPr>
        <a:solidFill>
          <a:schemeClr val="bg1"/>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73269D2B-AA87-094D-8175-CC2C8BC21AB2}"/>
              </a:ext>
            </a:extLst>
          </p:cNvPr>
          <p:cNvSpPr/>
          <p:nvPr/>
        </p:nvSpPr>
        <p:spPr>
          <a:xfrm>
            <a:off x="1079504" y="2061638"/>
            <a:ext cx="1274233" cy="1272117"/>
          </a:xfrm>
          <a:prstGeom prst="roundRect">
            <a:avLst>
              <a:gd name="adj" fmla="val 399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525" dirty="0">
              <a:solidFill>
                <a:srgbClr val="F4E1C1"/>
              </a:solidFill>
            </a:endParaRPr>
          </a:p>
        </p:txBody>
      </p:sp>
      <p:sp>
        <p:nvSpPr>
          <p:cNvPr id="37" name="Rounded Rectangle 36">
            <a:extLst>
              <a:ext uri="{FF2B5EF4-FFF2-40B4-BE49-F238E27FC236}">
                <a16:creationId xmlns:a16="http://schemas.microsoft.com/office/drawing/2014/main" id="{2FBB9DE8-23FF-F34B-93BA-7012D0814F60}"/>
              </a:ext>
            </a:extLst>
          </p:cNvPr>
          <p:cNvSpPr/>
          <p:nvPr/>
        </p:nvSpPr>
        <p:spPr>
          <a:xfrm>
            <a:off x="1079504" y="3520679"/>
            <a:ext cx="1274233" cy="1272117"/>
          </a:xfrm>
          <a:prstGeom prst="roundRect">
            <a:avLst>
              <a:gd name="adj" fmla="val 399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525" dirty="0">
              <a:solidFill>
                <a:srgbClr val="F4E1C1"/>
              </a:solidFill>
            </a:endParaRPr>
          </a:p>
        </p:txBody>
      </p:sp>
      <p:sp>
        <p:nvSpPr>
          <p:cNvPr id="39" name="Rounded Rectangle 38">
            <a:extLst>
              <a:ext uri="{FF2B5EF4-FFF2-40B4-BE49-F238E27FC236}">
                <a16:creationId xmlns:a16="http://schemas.microsoft.com/office/drawing/2014/main" id="{BB1483D3-92F0-5847-9959-2826CEA5E673}"/>
              </a:ext>
            </a:extLst>
          </p:cNvPr>
          <p:cNvSpPr/>
          <p:nvPr/>
        </p:nvSpPr>
        <p:spPr>
          <a:xfrm>
            <a:off x="1079504" y="4969730"/>
            <a:ext cx="1274233" cy="1272117"/>
          </a:xfrm>
          <a:prstGeom prst="roundRect">
            <a:avLst>
              <a:gd name="adj" fmla="val 399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525" dirty="0">
              <a:solidFill>
                <a:srgbClr val="F4E1C1"/>
              </a:solidFill>
            </a:endParaRPr>
          </a:p>
        </p:txBody>
      </p:sp>
      <p:sp>
        <p:nvSpPr>
          <p:cNvPr id="41" name="Rounded Rectangle 40">
            <a:extLst>
              <a:ext uri="{FF2B5EF4-FFF2-40B4-BE49-F238E27FC236}">
                <a16:creationId xmlns:a16="http://schemas.microsoft.com/office/drawing/2014/main" id="{0EB6A0B5-4DC9-104E-9D49-340A9F6048C4}"/>
              </a:ext>
            </a:extLst>
          </p:cNvPr>
          <p:cNvSpPr/>
          <p:nvPr/>
        </p:nvSpPr>
        <p:spPr>
          <a:xfrm>
            <a:off x="5456633" y="2061638"/>
            <a:ext cx="1274233" cy="1272117"/>
          </a:xfrm>
          <a:prstGeom prst="roundRect">
            <a:avLst>
              <a:gd name="adj" fmla="val 399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525" dirty="0">
              <a:solidFill>
                <a:srgbClr val="F4E1C1"/>
              </a:solidFill>
            </a:endParaRPr>
          </a:p>
        </p:txBody>
      </p:sp>
      <p:sp>
        <p:nvSpPr>
          <p:cNvPr id="43" name="Rounded Rectangle 42">
            <a:extLst>
              <a:ext uri="{FF2B5EF4-FFF2-40B4-BE49-F238E27FC236}">
                <a16:creationId xmlns:a16="http://schemas.microsoft.com/office/drawing/2014/main" id="{1BA3DC96-A251-3248-AB60-E36BC35ADA7C}"/>
              </a:ext>
            </a:extLst>
          </p:cNvPr>
          <p:cNvSpPr/>
          <p:nvPr/>
        </p:nvSpPr>
        <p:spPr>
          <a:xfrm>
            <a:off x="5456633" y="3520679"/>
            <a:ext cx="1274233" cy="1272117"/>
          </a:xfrm>
          <a:prstGeom prst="roundRect">
            <a:avLst>
              <a:gd name="adj" fmla="val 399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525" dirty="0">
              <a:solidFill>
                <a:srgbClr val="F4E1C1"/>
              </a:solidFill>
            </a:endParaRPr>
          </a:p>
        </p:txBody>
      </p:sp>
      <p:sp>
        <p:nvSpPr>
          <p:cNvPr id="45" name="Rounded Rectangle 44">
            <a:extLst>
              <a:ext uri="{FF2B5EF4-FFF2-40B4-BE49-F238E27FC236}">
                <a16:creationId xmlns:a16="http://schemas.microsoft.com/office/drawing/2014/main" id="{50995B35-C1A0-B145-84C0-20B45F3CA36B}"/>
              </a:ext>
            </a:extLst>
          </p:cNvPr>
          <p:cNvSpPr/>
          <p:nvPr/>
        </p:nvSpPr>
        <p:spPr>
          <a:xfrm>
            <a:off x="5456633" y="4969730"/>
            <a:ext cx="1274233" cy="1272117"/>
          </a:xfrm>
          <a:prstGeom prst="roundRect">
            <a:avLst>
              <a:gd name="adj" fmla="val 399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525" dirty="0">
              <a:solidFill>
                <a:srgbClr val="F4E1C1"/>
              </a:solidFill>
            </a:endParaRPr>
          </a:p>
        </p:txBody>
      </p:sp>
      <p:sp>
        <p:nvSpPr>
          <p:cNvPr id="2" name="Date Placeholder 1">
            <a:extLst>
              <a:ext uri="{FF2B5EF4-FFF2-40B4-BE49-F238E27FC236}">
                <a16:creationId xmlns:a16="http://schemas.microsoft.com/office/drawing/2014/main" id="{9D071617-D0DB-1D40-B748-E663AB0D2748}"/>
              </a:ext>
            </a:extLst>
          </p:cNvPr>
          <p:cNvSpPr>
            <a:spLocks noGrp="1"/>
          </p:cNvSpPr>
          <p:nvPr>
            <p:ph type="dt" sz="half" idx="21"/>
          </p:nvPr>
        </p:nvSpPr>
        <p:spPr/>
        <p:txBody>
          <a:bodyPr/>
          <a:lstStyle/>
          <a:p>
            <a:endParaRPr lang="en-US" dirty="0"/>
          </a:p>
        </p:txBody>
      </p:sp>
      <p:sp>
        <p:nvSpPr>
          <p:cNvPr id="3" name="Footer Placeholder 2">
            <a:extLst>
              <a:ext uri="{FF2B5EF4-FFF2-40B4-BE49-F238E27FC236}">
                <a16:creationId xmlns:a16="http://schemas.microsoft.com/office/drawing/2014/main" id="{337CDFA1-A98C-0A40-AF0B-598780C1AAAF}"/>
              </a:ext>
            </a:extLst>
          </p:cNvPr>
          <p:cNvSpPr>
            <a:spLocks noGrp="1"/>
          </p:cNvSpPr>
          <p:nvPr>
            <p:ph type="ftr" sz="quarter" idx="22"/>
          </p:nvPr>
        </p:nvSpPr>
        <p:spPr/>
        <p:txBody>
          <a:bodyPr/>
          <a:lstStyle/>
          <a:p>
            <a:r>
              <a:rPr lang="en-GB"/>
              <a:t>14 July 2022 | Council Owned Companies</a:t>
            </a:r>
            <a:endParaRPr lang="en-US" dirty="0"/>
          </a:p>
        </p:txBody>
      </p:sp>
      <p:sp>
        <p:nvSpPr>
          <p:cNvPr id="7" name="Slide Number Placeholder 6">
            <a:extLst>
              <a:ext uri="{FF2B5EF4-FFF2-40B4-BE49-F238E27FC236}">
                <a16:creationId xmlns:a16="http://schemas.microsoft.com/office/drawing/2014/main" id="{1ED484F2-164D-AE4C-8887-F1C088890760}"/>
              </a:ext>
            </a:extLst>
          </p:cNvPr>
          <p:cNvSpPr>
            <a:spLocks noGrp="1"/>
          </p:cNvSpPr>
          <p:nvPr>
            <p:ph type="sldNum" sz="quarter" idx="23"/>
          </p:nvPr>
        </p:nvSpPr>
        <p:spPr/>
        <p:txBody>
          <a:bodyPr/>
          <a:lstStyle/>
          <a:p>
            <a:fld id="{A7C12C7C-6A3B-F84D-A357-F08536A96CB0}" type="slidenum">
              <a:rPr lang="en-US" smtClean="0"/>
              <a:pPr/>
              <a:t>‹#›</a:t>
            </a:fld>
            <a:endParaRPr lang="en-US" dirty="0"/>
          </a:p>
        </p:txBody>
      </p:sp>
      <p:sp>
        <p:nvSpPr>
          <p:cNvPr id="5" name="Title 4">
            <a:extLst>
              <a:ext uri="{FF2B5EF4-FFF2-40B4-BE49-F238E27FC236}">
                <a16:creationId xmlns:a16="http://schemas.microsoft.com/office/drawing/2014/main" id="{870AEB8F-3C43-394E-ACCD-E7AB52A53E5E}"/>
              </a:ext>
            </a:extLst>
          </p:cNvPr>
          <p:cNvSpPr>
            <a:spLocks noGrp="1"/>
          </p:cNvSpPr>
          <p:nvPr>
            <p:ph type="title"/>
          </p:nvPr>
        </p:nvSpPr>
        <p:spPr/>
        <p:txBody>
          <a:bodyPr/>
          <a:lstStyle/>
          <a:p>
            <a:r>
              <a:rPr lang="en-US"/>
              <a:t>Click to edit Master title style</a:t>
            </a:r>
            <a:endParaRPr lang="en-US" dirty="0"/>
          </a:p>
        </p:txBody>
      </p:sp>
      <p:sp>
        <p:nvSpPr>
          <p:cNvPr id="27" name="Content Placeholder 4">
            <a:extLst>
              <a:ext uri="{FF2B5EF4-FFF2-40B4-BE49-F238E27FC236}">
                <a16:creationId xmlns:a16="http://schemas.microsoft.com/office/drawing/2014/main" id="{CA1B5242-6C88-F244-A613-CAF016CC252F}"/>
              </a:ext>
            </a:extLst>
          </p:cNvPr>
          <p:cNvSpPr>
            <a:spLocks noGrp="1"/>
          </p:cNvSpPr>
          <p:nvPr>
            <p:ph sz="quarter" idx="35"/>
          </p:nvPr>
        </p:nvSpPr>
        <p:spPr>
          <a:xfrm>
            <a:off x="2550833" y="2061635"/>
            <a:ext cx="2726400" cy="1267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4">
            <a:extLst>
              <a:ext uri="{FF2B5EF4-FFF2-40B4-BE49-F238E27FC236}">
                <a16:creationId xmlns:a16="http://schemas.microsoft.com/office/drawing/2014/main" id="{3284E87B-FBFB-8042-ABD8-96F7C7C0C5B5}"/>
              </a:ext>
            </a:extLst>
          </p:cNvPr>
          <p:cNvSpPr>
            <a:spLocks noGrp="1"/>
          </p:cNvSpPr>
          <p:nvPr>
            <p:ph sz="quarter" idx="36"/>
          </p:nvPr>
        </p:nvSpPr>
        <p:spPr>
          <a:xfrm>
            <a:off x="2535767" y="3521417"/>
            <a:ext cx="2726400" cy="1267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4">
            <a:extLst>
              <a:ext uri="{FF2B5EF4-FFF2-40B4-BE49-F238E27FC236}">
                <a16:creationId xmlns:a16="http://schemas.microsoft.com/office/drawing/2014/main" id="{40C95D40-5697-E342-B4D4-8A7899275982}"/>
              </a:ext>
            </a:extLst>
          </p:cNvPr>
          <p:cNvSpPr>
            <a:spLocks noGrp="1"/>
          </p:cNvSpPr>
          <p:nvPr>
            <p:ph sz="quarter" idx="37"/>
          </p:nvPr>
        </p:nvSpPr>
        <p:spPr>
          <a:xfrm>
            <a:off x="2539867" y="4981200"/>
            <a:ext cx="2726400" cy="1267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4">
            <a:extLst>
              <a:ext uri="{FF2B5EF4-FFF2-40B4-BE49-F238E27FC236}">
                <a16:creationId xmlns:a16="http://schemas.microsoft.com/office/drawing/2014/main" id="{E046BDBB-9568-A549-8E5C-D015798F1A7E}"/>
              </a:ext>
            </a:extLst>
          </p:cNvPr>
          <p:cNvSpPr>
            <a:spLocks noGrp="1"/>
          </p:cNvSpPr>
          <p:nvPr>
            <p:ph sz="quarter" idx="38"/>
          </p:nvPr>
        </p:nvSpPr>
        <p:spPr>
          <a:xfrm>
            <a:off x="6921433" y="2061635"/>
            <a:ext cx="2726400" cy="1267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Content Placeholder 4">
            <a:extLst>
              <a:ext uri="{FF2B5EF4-FFF2-40B4-BE49-F238E27FC236}">
                <a16:creationId xmlns:a16="http://schemas.microsoft.com/office/drawing/2014/main" id="{20BC5E54-736A-7A49-809E-1545153DB0FB}"/>
              </a:ext>
            </a:extLst>
          </p:cNvPr>
          <p:cNvSpPr>
            <a:spLocks noGrp="1"/>
          </p:cNvSpPr>
          <p:nvPr>
            <p:ph sz="quarter" idx="39"/>
          </p:nvPr>
        </p:nvSpPr>
        <p:spPr>
          <a:xfrm>
            <a:off x="6929833" y="3524243"/>
            <a:ext cx="2726400" cy="1267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Content Placeholder 4">
            <a:extLst>
              <a:ext uri="{FF2B5EF4-FFF2-40B4-BE49-F238E27FC236}">
                <a16:creationId xmlns:a16="http://schemas.microsoft.com/office/drawing/2014/main" id="{A4B65FC3-1F45-1E4C-910F-A8ACB71F4B24}"/>
              </a:ext>
            </a:extLst>
          </p:cNvPr>
          <p:cNvSpPr>
            <a:spLocks noGrp="1"/>
          </p:cNvSpPr>
          <p:nvPr>
            <p:ph sz="quarter" idx="47"/>
          </p:nvPr>
        </p:nvSpPr>
        <p:spPr>
          <a:xfrm>
            <a:off x="6913033" y="4986851"/>
            <a:ext cx="2726400" cy="1267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3">
            <a:extLst>
              <a:ext uri="{FF2B5EF4-FFF2-40B4-BE49-F238E27FC236}">
                <a16:creationId xmlns:a16="http://schemas.microsoft.com/office/drawing/2014/main" id="{EA50C61D-4A0E-9D4C-AC68-EB4BDAFD4344}"/>
              </a:ext>
            </a:extLst>
          </p:cNvPr>
          <p:cNvSpPr>
            <a:spLocks noGrp="1"/>
          </p:cNvSpPr>
          <p:nvPr>
            <p:ph type="body" sz="quarter" idx="48" hasCustomPrompt="1"/>
          </p:nvPr>
        </p:nvSpPr>
        <p:spPr>
          <a:xfrm>
            <a:off x="1079501" y="1242900"/>
            <a:ext cx="10026651" cy="624000"/>
          </a:xfrm>
        </p:spPr>
        <p:txBody>
          <a:bodyPr anchor="b"/>
          <a:lstStyle>
            <a:lvl1pPr marL="0" indent="0">
              <a:lnSpc>
                <a:spcPct val="100000"/>
              </a:lnSpc>
              <a:spcBef>
                <a:spcPts val="150"/>
              </a:spcBef>
              <a:spcAft>
                <a:spcPts val="150"/>
              </a:spcAft>
              <a:buFont typeface="Arial" panose="020B0604020202020204" pitchFamily="34" charset="0"/>
              <a:buNone/>
              <a:defRPr sz="825">
                <a:solidFill>
                  <a:schemeClr val="bg2"/>
                </a:solidFill>
              </a:defRPr>
            </a:lvl1pPr>
            <a:lvl2pPr marL="0" indent="0">
              <a:lnSpc>
                <a:spcPct val="100000"/>
              </a:lnSpc>
              <a:spcBef>
                <a:spcPts val="150"/>
              </a:spcBef>
              <a:spcAft>
                <a:spcPts val="150"/>
              </a:spcAft>
              <a:buNone/>
              <a:defRPr sz="825">
                <a:solidFill>
                  <a:schemeClr val="bg2"/>
                </a:solidFill>
              </a:defRPr>
            </a:lvl2pPr>
            <a:lvl3pPr>
              <a:lnSpc>
                <a:spcPct val="100000"/>
              </a:lnSpc>
              <a:spcBef>
                <a:spcPts val="150"/>
              </a:spcBef>
              <a:spcAft>
                <a:spcPts val="150"/>
              </a:spcAft>
              <a:defRPr sz="1050" b="0">
                <a:solidFill>
                  <a:schemeClr val="bg2"/>
                </a:solidFill>
              </a:defRPr>
            </a:lvl3pPr>
            <a:lvl4pPr marL="0" indent="0">
              <a:lnSpc>
                <a:spcPct val="100000"/>
              </a:lnSpc>
              <a:spcBef>
                <a:spcPts val="150"/>
              </a:spcBef>
              <a:spcAft>
                <a:spcPts val="150"/>
              </a:spcAft>
              <a:buNone/>
              <a:defRPr sz="1050" b="1">
                <a:solidFill>
                  <a:schemeClr val="bg2"/>
                </a:solidFill>
              </a:defRPr>
            </a:lvl4pPr>
            <a:lvl5pPr>
              <a:lnSpc>
                <a:spcPct val="100000"/>
              </a:lnSpc>
              <a:spcBef>
                <a:spcPts val="150"/>
              </a:spcBef>
              <a:spcAft>
                <a:spcPts val="150"/>
              </a:spcAft>
              <a:defRPr sz="825" b="0" i="0">
                <a:solidFill>
                  <a:schemeClr val="bg2"/>
                </a:solidFill>
              </a:defRPr>
            </a:lvl5pPr>
            <a:lvl6pPr>
              <a:spcBef>
                <a:spcPts val="150"/>
              </a:spcBef>
              <a:spcAft>
                <a:spcPts val="150"/>
              </a:spcAft>
              <a:defRPr b="1">
                <a:solidFill>
                  <a:schemeClr val="bg2"/>
                </a:solidFill>
              </a:defRPr>
            </a:lvl6pPr>
            <a:lvl7pPr marL="0" indent="0">
              <a:spcBef>
                <a:spcPts val="150"/>
              </a:spcBef>
              <a:spcAft>
                <a:spcPts val="150"/>
              </a:spcAft>
              <a:buNone/>
              <a:defRPr sz="1050">
                <a:solidFill>
                  <a:schemeClr val="bg2"/>
                </a:solidFill>
              </a:defRPr>
            </a:lvl7pPr>
            <a:lvl8pPr>
              <a:spcBef>
                <a:spcPts val="150"/>
              </a:spcBef>
              <a:spcAft>
                <a:spcPts val="150"/>
              </a:spcAft>
              <a:defRPr>
                <a:solidFill>
                  <a:schemeClr val="bg2"/>
                </a:solidFill>
              </a:defRPr>
            </a:lvl8pPr>
            <a:lvl9pPr>
              <a:spcBef>
                <a:spcPts val="150"/>
              </a:spcBef>
              <a:spcAft>
                <a:spcPts val="150"/>
              </a:spcAft>
              <a:defRPr sz="825">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174734902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 col 3 row icon+tx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9970C2-1923-054B-82E7-AC08E1434C8D}"/>
              </a:ext>
            </a:extLst>
          </p:cNvPr>
          <p:cNvSpPr>
            <a:spLocks noGrp="1"/>
          </p:cNvSpPr>
          <p:nvPr>
            <p:ph type="dt" sz="half" idx="18"/>
          </p:nvPr>
        </p:nvSpPr>
        <p:spPr/>
        <p:txBody>
          <a:bodyPr/>
          <a:lstStyle/>
          <a:p>
            <a:endParaRPr lang="en-US" dirty="0"/>
          </a:p>
        </p:txBody>
      </p:sp>
      <p:sp>
        <p:nvSpPr>
          <p:cNvPr id="3" name="Footer Placeholder 2">
            <a:extLst>
              <a:ext uri="{FF2B5EF4-FFF2-40B4-BE49-F238E27FC236}">
                <a16:creationId xmlns:a16="http://schemas.microsoft.com/office/drawing/2014/main" id="{78B761F6-55F2-4640-AE71-090E645C21CD}"/>
              </a:ext>
            </a:extLst>
          </p:cNvPr>
          <p:cNvSpPr>
            <a:spLocks noGrp="1"/>
          </p:cNvSpPr>
          <p:nvPr>
            <p:ph type="ftr" sz="quarter" idx="19"/>
          </p:nvPr>
        </p:nvSpPr>
        <p:spPr/>
        <p:txBody>
          <a:bodyPr/>
          <a:lstStyle/>
          <a:p>
            <a:r>
              <a:rPr lang="en-GB"/>
              <a:t>14 July 2022 | Council Owned Companies</a:t>
            </a:r>
            <a:endParaRPr lang="en-US" dirty="0"/>
          </a:p>
        </p:txBody>
      </p:sp>
      <p:sp>
        <p:nvSpPr>
          <p:cNvPr id="7" name="Slide Number Placeholder 6">
            <a:extLst>
              <a:ext uri="{FF2B5EF4-FFF2-40B4-BE49-F238E27FC236}">
                <a16:creationId xmlns:a16="http://schemas.microsoft.com/office/drawing/2014/main" id="{9ABE97AE-36A2-8E4B-BAD3-799DE60D0F2F}"/>
              </a:ext>
            </a:extLst>
          </p:cNvPr>
          <p:cNvSpPr>
            <a:spLocks noGrp="1"/>
          </p:cNvSpPr>
          <p:nvPr>
            <p:ph type="sldNum" sz="quarter" idx="20"/>
          </p:nvPr>
        </p:nvSpPr>
        <p:spPr/>
        <p:txBody>
          <a:bodyPr/>
          <a:lstStyle/>
          <a:p>
            <a:fld id="{A7C12C7C-6A3B-F84D-A357-F08536A96CB0}" type="slidenum">
              <a:rPr lang="en-US" smtClean="0"/>
              <a:pPr/>
              <a:t>‹#›</a:t>
            </a:fld>
            <a:endParaRPr lang="en-US" dirty="0"/>
          </a:p>
        </p:txBody>
      </p:sp>
      <p:sp>
        <p:nvSpPr>
          <p:cNvPr id="26" name="Rounded Rectangle 25">
            <a:extLst>
              <a:ext uri="{FF2B5EF4-FFF2-40B4-BE49-F238E27FC236}">
                <a16:creationId xmlns:a16="http://schemas.microsoft.com/office/drawing/2014/main" id="{A2D09002-78A7-AF41-8235-EAD42B18B175}"/>
              </a:ext>
            </a:extLst>
          </p:cNvPr>
          <p:cNvSpPr/>
          <p:nvPr/>
        </p:nvSpPr>
        <p:spPr>
          <a:xfrm>
            <a:off x="2540005" y="2061637"/>
            <a:ext cx="1265767" cy="1265767"/>
          </a:xfrm>
          <a:prstGeom prst="roundRect">
            <a:avLst>
              <a:gd name="adj" fmla="val 3786"/>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525" dirty="0">
              <a:solidFill>
                <a:srgbClr val="F4E1C1"/>
              </a:solidFill>
            </a:endParaRPr>
          </a:p>
        </p:txBody>
      </p:sp>
      <p:sp>
        <p:nvSpPr>
          <p:cNvPr id="27" name="Rounded Rectangle 26">
            <a:extLst>
              <a:ext uri="{FF2B5EF4-FFF2-40B4-BE49-F238E27FC236}">
                <a16:creationId xmlns:a16="http://schemas.microsoft.com/office/drawing/2014/main" id="{79E0AABE-1661-1446-8FE1-B37F92B456EA}"/>
              </a:ext>
            </a:extLst>
          </p:cNvPr>
          <p:cNvSpPr/>
          <p:nvPr/>
        </p:nvSpPr>
        <p:spPr>
          <a:xfrm>
            <a:off x="2540005" y="3524677"/>
            <a:ext cx="1265767" cy="1265767"/>
          </a:xfrm>
          <a:prstGeom prst="roundRect">
            <a:avLst>
              <a:gd name="adj" fmla="val 3786"/>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525" dirty="0">
              <a:solidFill>
                <a:srgbClr val="F4E1C1"/>
              </a:solidFill>
            </a:endParaRPr>
          </a:p>
        </p:txBody>
      </p:sp>
      <p:sp>
        <p:nvSpPr>
          <p:cNvPr id="32" name="Rounded Rectangle 31">
            <a:extLst>
              <a:ext uri="{FF2B5EF4-FFF2-40B4-BE49-F238E27FC236}">
                <a16:creationId xmlns:a16="http://schemas.microsoft.com/office/drawing/2014/main" id="{6F666A85-58AD-EF48-86A4-DB3852C007FD}"/>
              </a:ext>
            </a:extLst>
          </p:cNvPr>
          <p:cNvSpPr/>
          <p:nvPr/>
        </p:nvSpPr>
        <p:spPr>
          <a:xfrm>
            <a:off x="2540005" y="4987717"/>
            <a:ext cx="1265767" cy="1265767"/>
          </a:xfrm>
          <a:prstGeom prst="roundRect">
            <a:avLst>
              <a:gd name="adj" fmla="val 3786"/>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525" dirty="0">
              <a:solidFill>
                <a:srgbClr val="F4E1C1"/>
              </a:solidFill>
            </a:endParaRPr>
          </a:p>
        </p:txBody>
      </p:sp>
      <p:sp>
        <p:nvSpPr>
          <p:cNvPr id="5" name="Title 4">
            <a:extLst>
              <a:ext uri="{FF2B5EF4-FFF2-40B4-BE49-F238E27FC236}">
                <a16:creationId xmlns:a16="http://schemas.microsoft.com/office/drawing/2014/main" id="{ACB4A471-72EE-BB4A-B79C-17C9892913DF}"/>
              </a:ext>
            </a:extLst>
          </p:cNvPr>
          <p:cNvSpPr>
            <a:spLocks noGrp="1"/>
          </p:cNvSpPr>
          <p:nvPr>
            <p:ph type="title"/>
          </p:nvPr>
        </p:nvSpPr>
        <p:spPr/>
        <p:txBody>
          <a:bodyPr/>
          <a:lstStyle/>
          <a:p>
            <a:r>
              <a:rPr lang="en-US"/>
              <a:t>Click to edit Master title style</a:t>
            </a:r>
          </a:p>
        </p:txBody>
      </p:sp>
      <p:sp>
        <p:nvSpPr>
          <p:cNvPr id="17" name="Content Placeholder 4">
            <a:extLst>
              <a:ext uri="{FF2B5EF4-FFF2-40B4-BE49-F238E27FC236}">
                <a16:creationId xmlns:a16="http://schemas.microsoft.com/office/drawing/2014/main" id="{9F0C8915-49D6-954A-AF98-4533F2CD01AB}"/>
              </a:ext>
            </a:extLst>
          </p:cNvPr>
          <p:cNvSpPr>
            <a:spLocks noGrp="1"/>
          </p:cNvSpPr>
          <p:nvPr>
            <p:ph sz="quarter" idx="35"/>
          </p:nvPr>
        </p:nvSpPr>
        <p:spPr>
          <a:xfrm>
            <a:off x="4000500" y="2061635"/>
            <a:ext cx="7108800" cy="1267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a:extLst>
              <a:ext uri="{FF2B5EF4-FFF2-40B4-BE49-F238E27FC236}">
                <a16:creationId xmlns:a16="http://schemas.microsoft.com/office/drawing/2014/main" id="{DD293C16-9996-7147-BB76-2D59C5B5D29A}"/>
              </a:ext>
            </a:extLst>
          </p:cNvPr>
          <p:cNvSpPr>
            <a:spLocks noGrp="1"/>
          </p:cNvSpPr>
          <p:nvPr>
            <p:ph sz="quarter" idx="36"/>
          </p:nvPr>
        </p:nvSpPr>
        <p:spPr>
          <a:xfrm>
            <a:off x="4000500" y="3521417"/>
            <a:ext cx="7108800" cy="1267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4">
            <a:extLst>
              <a:ext uri="{FF2B5EF4-FFF2-40B4-BE49-F238E27FC236}">
                <a16:creationId xmlns:a16="http://schemas.microsoft.com/office/drawing/2014/main" id="{83A91150-3357-F34D-AB88-0EBFB0170C82}"/>
              </a:ext>
            </a:extLst>
          </p:cNvPr>
          <p:cNvSpPr>
            <a:spLocks noGrp="1"/>
          </p:cNvSpPr>
          <p:nvPr>
            <p:ph sz="quarter" idx="37"/>
          </p:nvPr>
        </p:nvSpPr>
        <p:spPr>
          <a:xfrm>
            <a:off x="4000500" y="4981200"/>
            <a:ext cx="7108800" cy="12672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3">
            <a:extLst>
              <a:ext uri="{FF2B5EF4-FFF2-40B4-BE49-F238E27FC236}">
                <a16:creationId xmlns:a16="http://schemas.microsoft.com/office/drawing/2014/main" id="{3B9E18DD-3A4D-304C-86AF-3ACC3D09FA84}"/>
              </a:ext>
            </a:extLst>
          </p:cNvPr>
          <p:cNvSpPr>
            <a:spLocks noGrp="1"/>
          </p:cNvSpPr>
          <p:nvPr>
            <p:ph type="body" sz="quarter" idx="23" hasCustomPrompt="1"/>
          </p:nvPr>
        </p:nvSpPr>
        <p:spPr>
          <a:xfrm>
            <a:off x="1079501" y="1242900"/>
            <a:ext cx="10026651" cy="624000"/>
          </a:xfrm>
        </p:spPr>
        <p:txBody>
          <a:bodyPr anchor="b"/>
          <a:lstStyle>
            <a:lvl1pPr marL="0" indent="0">
              <a:lnSpc>
                <a:spcPct val="100000"/>
              </a:lnSpc>
              <a:spcBef>
                <a:spcPts val="150"/>
              </a:spcBef>
              <a:spcAft>
                <a:spcPts val="150"/>
              </a:spcAft>
              <a:buFont typeface="Arial" panose="020B0604020202020204" pitchFamily="34" charset="0"/>
              <a:buNone/>
              <a:defRPr sz="825">
                <a:solidFill>
                  <a:schemeClr val="bg2"/>
                </a:solidFill>
              </a:defRPr>
            </a:lvl1pPr>
            <a:lvl2pPr marL="0" indent="0">
              <a:lnSpc>
                <a:spcPct val="100000"/>
              </a:lnSpc>
              <a:spcBef>
                <a:spcPts val="150"/>
              </a:spcBef>
              <a:spcAft>
                <a:spcPts val="150"/>
              </a:spcAft>
              <a:buNone/>
              <a:defRPr sz="825">
                <a:solidFill>
                  <a:schemeClr val="bg2"/>
                </a:solidFill>
              </a:defRPr>
            </a:lvl2pPr>
            <a:lvl3pPr>
              <a:lnSpc>
                <a:spcPct val="100000"/>
              </a:lnSpc>
              <a:spcBef>
                <a:spcPts val="150"/>
              </a:spcBef>
              <a:spcAft>
                <a:spcPts val="150"/>
              </a:spcAft>
              <a:defRPr sz="1050" b="0">
                <a:solidFill>
                  <a:schemeClr val="bg2"/>
                </a:solidFill>
              </a:defRPr>
            </a:lvl3pPr>
            <a:lvl4pPr marL="0" indent="0">
              <a:lnSpc>
                <a:spcPct val="100000"/>
              </a:lnSpc>
              <a:spcBef>
                <a:spcPts val="150"/>
              </a:spcBef>
              <a:spcAft>
                <a:spcPts val="150"/>
              </a:spcAft>
              <a:buNone/>
              <a:defRPr sz="1050" b="1">
                <a:solidFill>
                  <a:schemeClr val="bg2"/>
                </a:solidFill>
              </a:defRPr>
            </a:lvl4pPr>
            <a:lvl5pPr>
              <a:lnSpc>
                <a:spcPct val="100000"/>
              </a:lnSpc>
              <a:spcBef>
                <a:spcPts val="150"/>
              </a:spcBef>
              <a:spcAft>
                <a:spcPts val="150"/>
              </a:spcAft>
              <a:defRPr sz="825" b="0" i="0">
                <a:solidFill>
                  <a:schemeClr val="bg2"/>
                </a:solidFill>
              </a:defRPr>
            </a:lvl5pPr>
            <a:lvl6pPr>
              <a:spcBef>
                <a:spcPts val="150"/>
              </a:spcBef>
              <a:spcAft>
                <a:spcPts val="150"/>
              </a:spcAft>
              <a:defRPr b="1">
                <a:solidFill>
                  <a:schemeClr val="bg2"/>
                </a:solidFill>
              </a:defRPr>
            </a:lvl6pPr>
            <a:lvl7pPr marL="0" indent="0">
              <a:spcBef>
                <a:spcPts val="150"/>
              </a:spcBef>
              <a:spcAft>
                <a:spcPts val="150"/>
              </a:spcAft>
              <a:buNone/>
              <a:defRPr sz="1050">
                <a:solidFill>
                  <a:schemeClr val="bg2"/>
                </a:solidFill>
              </a:defRPr>
            </a:lvl7pPr>
            <a:lvl8pPr>
              <a:spcBef>
                <a:spcPts val="150"/>
              </a:spcBef>
              <a:spcAft>
                <a:spcPts val="150"/>
              </a:spcAft>
              <a:defRPr>
                <a:solidFill>
                  <a:schemeClr val="bg2"/>
                </a:solidFill>
              </a:defRPr>
            </a:lvl8pPr>
            <a:lvl9pPr>
              <a:spcBef>
                <a:spcPts val="150"/>
              </a:spcBef>
              <a:spcAft>
                <a:spcPts val="150"/>
              </a:spcAft>
              <a:defRPr sz="825">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104596775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Full img+title">
    <p:bg>
      <p:bgPr>
        <a:solidFill>
          <a:schemeClr val="bg1"/>
        </a:solidFill>
        <a:effectLst/>
      </p:bgPr>
    </p:bg>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62392447-84D6-A84A-9CB7-83134DE41706}"/>
              </a:ext>
            </a:extLst>
          </p:cNvPr>
          <p:cNvSpPr>
            <a:spLocks noGrp="1"/>
          </p:cNvSpPr>
          <p:nvPr>
            <p:ph type="pic" idx="13" hasCustomPrompt="1"/>
          </p:nvPr>
        </p:nvSpPr>
        <p:spPr>
          <a:xfrm>
            <a:off x="0" y="0"/>
            <a:ext cx="12192000" cy="6859200"/>
          </a:xfrm>
          <a:solidFill>
            <a:schemeClr val="bg1">
              <a:lumMod val="65000"/>
            </a:schemeClr>
          </a:solidFill>
        </p:spPr>
        <p:txBody>
          <a:bodyPr/>
          <a:lstStyle>
            <a:lvl1pPr marL="0" indent="0">
              <a:buNone/>
              <a:defRPr sz="9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insert picture</a:t>
            </a:r>
            <a:r>
              <a:rPr lang="en-GB" dirty="0"/>
              <a:t> in background</a:t>
            </a:r>
            <a:endParaRPr lang="en-US" dirty="0"/>
          </a:p>
        </p:txBody>
      </p:sp>
      <p:sp>
        <p:nvSpPr>
          <p:cNvPr id="2" name="Date Placeholder 1">
            <a:extLst>
              <a:ext uri="{FF2B5EF4-FFF2-40B4-BE49-F238E27FC236}">
                <a16:creationId xmlns:a16="http://schemas.microsoft.com/office/drawing/2014/main" id="{D6EA927F-B7EA-3A45-9E1C-C2A6ECCCA9B1}"/>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DC0CF0DD-B329-5540-A8F6-A3476FC88FEB}"/>
              </a:ext>
            </a:extLst>
          </p:cNvPr>
          <p:cNvSpPr>
            <a:spLocks noGrp="1"/>
          </p:cNvSpPr>
          <p:nvPr>
            <p:ph type="ftr" sz="quarter" idx="17"/>
          </p:nvPr>
        </p:nvSpPr>
        <p:spPr/>
        <p:txBody>
          <a:bodyPr/>
          <a:lstStyle/>
          <a:p>
            <a:r>
              <a:rPr lang="en-GB"/>
              <a:t>14 July 2022 | Council Owned Companies</a:t>
            </a:r>
            <a:endParaRPr lang="en-US" dirty="0"/>
          </a:p>
        </p:txBody>
      </p:sp>
      <p:sp>
        <p:nvSpPr>
          <p:cNvPr id="7" name="Slide Number Placeholder 6">
            <a:extLst>
              <a:ext uri="{FF2B5EF4-FFF2-40B4-BE49-F238E27FC236}">
                <a16:creationId xmlns:a16="http://schemas.microsoft.com/office/drawing/2014/main" id="{DEA4F7EE-6161-B54A-9FE9-1850B391B933}"/>
              </a:ext>
            </a:extLst>
          </p:cNvPr>
          <p:cNvSpPr>
            <a:spLocks noGrp="1"/>
          </p:cNvSpPr>
          <p:nvPr>
            <p:ph type="sldNum" sz="quarter" idx="18"/>
          </p:nvPr>
        </p:nvSpPr>
        <p:spPr/>
        <p:txBody>
          <a:bodyPr/>
          <a:lstStyle/>
          <a:p>
            <a:fld id="{A7C12C7C-6A3B-F84D-A357-F08536A96CB0}" type="slidenum">
              <a:rPr lang="en-US" smtClean="0"/>
              <a:pPr/>
              <a:t>‹#›</a:t>
            </a:fld>
            <a:endParaRPr lang="en-US" dirty="0"/>
          </a:p>
        </p:txBody>
      </p:sp>
      <p:sp>
        <p:nvSpPr>
          <p:cNvPr id="5" name="Title 4">
            <a:extLst>
              <a:ext uri="{FF2B5EF4-FFF2-40B4-BE49-F238E27FC236}">
                <a16:creationId xmlns:a16="http://schemas.microsoft.com/office/drawing/2014/main" id="{AB0D8571-B9CF-3A4A-B8AE-BB8487D1B7B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0891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1AE061-C087-455D-AD30-E43C18B3E368}"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A96D5-4C28-4018-A80C-D73B51A2F1B9}"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9257820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Full img+title+txt">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8AE353-5FD3-C24F-B333-E9F55313F3FB}"/>
              </a:ext>
            </a:extLst>
          </p:cNvPr>
          <p:cNvSpPr>
            <a:spLocks noGrp="1"/>
          </p:cNvSpPr>
          <p:nvPr>
            <p:ph type="pic" idx="13" hasCustomPrompt="1"/>
          </p:nvPr>
        </p:nvSpPr>
        <p:spPr>
          <a:xfrm>
            <a:off x="0" y="1"/>
            <a:ext cx="12192000" cy="6859200"/>
          </a:xfrm>
          <a:solidFill>
            <a:schemeClr val="bg1">
              <a:lumMod val="65000"/>
            </a:schemeClr>
          </a:solidFill>
        </p:spPr>
        <p:txBody>
          <a:bodyPr/>
          <a:lstStyle>
            <a:lvl1pPr marL="0" indent="0">
              <a:buNone/>
              <a:defRPr sz="9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insert picture</a:t>
            </a:r>
            <a:r>
              <a:rPr lang="en-GB" dirty="0"/>
              <a:t> in background</a:t>
            </a:r>
            <a:r>
              <a:rPr lang="en-US" dirty="0"/>
              <a:t> </a:t>
            </a:r>
          </a:p>
        </p:txBody>
      </p:sp>
      <p:sp>
        <p:nvSpPr>
          <p:cNvPr id="6" name="Date Placeholder 5">
            <a:extLst>
              <a:ext uri="{FF2B5EF4-FFF2-40B4-BE49-F238E27FC236}">
                <a16:creationId xmlns:a16="http://schemas.microsoft.com/office/drawing/2014/main" id="{1A56BF99-ECFB-014B-B577-CEFA1831B455}"/>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14" name="Footer Placeholder 13">
            <a:extLst>
              <a:ext uri="{FF2B5EF4-FFF2-40B4-BE49-F238E27FC236}">
                <a16:creationId xmlns:a16="http://schemas.microsoft.com/office/drawing/2014/main" id="{4471BBE0-AB13-0F49-BA5C-737EEED97DB9}"/>
              </a:ext>
            </a:extLst>
          </p:cNvPr>
          <p:cNvSpPr>
            <a:spLocks noGrp="1"/>
          </p:cNvSpPr>
          <p:nvPr>
            <p:ph type="ftr" sz="quarter" idx="15"/>
          </p:nvPr>
        </p:nvSpPr>
        <p:spPr/>
        <p:txBody>
          <a:bodyPr/>
          <a:lstStyle>
            <a:lvl1pPr>
              <a:defRPr>
                <a:solidFill>
                  <a:schemeClr val="bg1"/>
                </a:solidFill>
              </a:defRPr>
            </a:lvl1pPr>
          </a:lstStyle>
          <a:p>
            <a:r>
              <a:rPr lang="en-GB"/>
              <a:t>14 July 2022 | Council Owned Companies</a:t>
            </a:r>
            <a:endParaRPr lang="en-US" dirty="0"/>
          </a:p>
        </p:txBody>
      </p:sp>
      <p:sp>
        <p:nvSpPr>
          <p:cNvPr id="15" name="Slide Number Placeholder 14">
            <a:extLst>
              <a:ext uri="{FF2B5EF4-FFF2-40B4-BE49-F238E27FC236}">
                <a16:creationId xmlns:a16="http://schemas.microsoft.com/office/drawing/2014/main" id="{05CB7183-E50C-7441-B2F7-50DBD49AF9BA}"/>
              </a:ext>
            </a:extLst>
          </p:cNvPr>
          <p:cNvSpPr>
            <a:spLocks noGrp="1"/>
          </p:cNvSpPr>
          <p:nvPr>
            <p:ph type="sldNum" sz="quarter" idx="16"/>
          </p:nvPr>
        </p:nvSpPr>
        <p:spPr/>
        <p:txBody>
          <a:bodyPr/>
          <a:lstStyle>
            <a:lvl1pPr>
              <a:defRPr>
                <a:solidFill>
                  <a:schemeClr val="bg1"/>
                </a:solidFill>
              </a:defRPr>
            </a:lvl1pPr>
          </a:lstStyle>
          <a:p>
            <a:fld id="{A7C12C7C-6A3B-F84D-A357-F08536A96CB0}" type="slidenum">
              <a:rPr lang="en-US" smtClean="0"/>
              <a:pPr/>
              <a:t>‹#›</a:t>
            </a:fld>
            <a:endParaRPr lang="en-US" dirty="0"/>
          </a:p>
        </p:txBody>
      </p:sp>
      <p:sp>
        <p:nvSpPr>
          <p:cNvPr id="2" name="Title 1">
            <a:extLst>
              <a:ext uri="{FF2B5EF4-FFF2-40B4-BE49-F238E27FC236}">
                <a16:creationId xmlns:a16="http://schemas.microsoft.com/office/drawing/2014/main" id="{08301962-C577-6243-A54D-51BF3151030E}"/>
              </a:ext>
            </a:extLst>
          </p:cNvPr>
          <p:cNvSpPr>
            <a:spLocks noGrp="1"/>
          </p:cNvSpPr>
          <p:nvPr>
            <p:ph type="title"/>
          </p:nvPr>
        </p:nvSpPr>
        <p:spPr/>
        <p:txBody>
          <a:bodyPr/>
          <a:lstStyle/>
          <a:p>
            <a:r>
              <a:rPr lang="en-US"/>
              <a:t>Click to edit Master title style</a:t>
            </a:r>
          </a:p>
        </p:txBody>
      </p:sp>
      <p:sp>
        <p:nvSpPr>
          <p:cNvPr id="12" name="Text Placeholder 7">
            <a:extLst>
              <a:ext uri="{FF2B5EF4-FFF2-40B4-BE49-F238E27FC236}">
                <a16:creationId xmlns:a16="http://schemas.microsoft.com/office/drawing/2014/main" id="{8F9F7687-1852-5C4E-A518-8BA9F30308F0}"/>
              </a:ext>
            </a:extLst>
          </p:cNvPr>
          <p:cNvSpPr>
            <a:spLocks noGrp="1"/>
          </p:cNvSpPr>
          <p:nvPr>
            <p:ph type="body" sz="quarter" idx="20"/>
          </p:nvPr>
        </p:nvSpPr>
        <p:spPr>
          <a:xfrm>
            <a:off x="1079501" y="4991846"/>
            <a:ext cx="5647267" cy="1256557"/>
          </a:xfrm>
        </p:spPr>
        <p:txBody>
          <a:bodyPr/>
          <a:lstStyle>
            <a:lvl1pPr marL="134997" indent="-134997">
              <a:spcBef>
                <a:spcPts val="225"/>
              </a:spcBef>
              <a:buClr>
                <a:schemeClr val="bg2"/>
              </a:buClr>
              <a:defRPr sz="1125">
                <a:solidFill>
                  <a:schemeClr val="accent1"/>
                </a:solidFill>
              </a:defRPr>
            </a:lvl1pPr>
            <a:lvl2pPr>
              <a:spcBef>
                <a:spcPts val="225"/>
              </a:spcBef>
              <a:buClr>
                <a:schemeClr val="bg2"/>
              </a:buClr>
              <a:defRPr sz="1125">
                <a:solidFill>
                  <a:schemeClr val="accent1"/>
                </a:solidFill>
              </a:defRPr>
            </a:lvl2pPr>
            <a:lvl3pPr>
              <a:spcAft>
                <a:spcPts val="300"/>
              </a:spcAft>
              <a:buClr>
                <a:schemeClr val="bg2"/>
              </a:buClr>
              <a:defRPr sz="1125">
                <a:solidFill>
                  <a:schemeClr val="accent1"/>
                </a:solidFill>
              </a:defRPr>
            </a:lvl3pPr>
            <a:lvl4pPr marL="161996" indent="-161996">
              <a:spcBef>
                <a:spcPts val="225"/>
              </a:spcBef>
              <a:spcAft>
                <a:spcPts val="225"/>
              </a:spcAft>
              <a:buClr>
                <a:schemeClr val="bg2"/>
              </a:buClr>
              <a:defRPr sz="1350">
                <a:solidFill>
                  <a:schemeClr val="accent1"/>
                </a:solidFill>
              </a:defRPr>
            </a:lvl4pPr>
            <a:lvl5pPr>
              <a:spcBef>
                <a:spcPts val="150"/>
              </a:spcBef>
              <a:buClr>
                <a:schemeClr val="bg2"/>
              </a:buClr>
              <a:defRPr sz="1350">
                <a:solidFill>
                  <a:schemeClr val="accent1"/>
                </a:solidFill>
              </a:defRPr>
            </a:lvl5pPr>
            <a:lvl6pPr>
              <a:buClr>
                <a:schemeClr val="bg2"/>
              </a:buClr>
              <a:defRPr sz="1350">
                <a:solidFill>
                  <a:schemeClr val="accent1"/>
                </a:solidFill>
              </a:defRPr>
            </a:lvl6pPr>
            <a:lvl7pPr marL="188996" indent="-188996">
              <a:spcBef>
                <a:spcPts val="300"/>
              </a:spcBef>
              <a:spcAft>
                <a:spcPts val="300"/>
              </a:spcAft>
              <a:buClr>
                <a:schemeClr val="bg2"/>
              </a:buClr>
              <a:defRPr sz="1575">
                <a:solidFill>
                  <a:schemeClr val="accent1"/>
                </a:solidFill>
              </a:defRPr>
            </a:lvl7pPr>
            <a:lvl8pPr>
              <a:spcBef>
                <a:spcPts val="225"/>
              </a:spcBef>
              <a:spcAft>
                <a:spcPts val="300"/>
              </a:spcAft>
              <a:buClr>
                <a:schemeClr val="bg2"/>
              </a:buClr>
              <a:defRPr sz="1575">
                <a:solidFill>
                  <a:schemeClr val="accent1"/>
                </a:solidFill>
              </a:defRPr>
            </a:lvl8pPr>
            <a:lvl9pPr>
              <a:buClr>
                <a:schemeClr val="bg2"/>
              </a:buClr>
              <a:defRPr sz="1575">
                <a:solidFill>
                  <a:schemeClr val="accent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710437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1">
            <a:lumMod val="65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F8740D-2D52-2D40-AA42-40B2705FB965}"/>
              </a:ext>
            </a:extLst>
          </p:cNvPr>
          <p:cNvSpPr>
            <a:spLocks noGrp="1"/>
          </p:cNvSpPr>
          <p:nvPr>
            <p:ph type="dt" sz="half" idx="16"/>
          </p:nvPr>
        </p:nvSpPr>
        <p:spPr/>
        <p:txBody>
          <a:bodyPr/>
          <a:lstStyle>
            <a:lvl1pPr>
              <a:defRPr>
                <a:solidFill>
                  <a:schemeClr val="bg1"/>
                </a:solidFill>
              </a:defRPr>
            </a:lvl1pPr>
          </a:lstStyle>
          <a:p>
            <a:endParaRPr lang="en-US" dirty="0"/>
          </a:p>
        </p:txBody>
      </p:sp>
      <p:sp>
        <p:nvSpPr>
          <p:cNvPr id="3" name="Footer Placeholder 2">
            <a:extLst>
              <a:ext uri="{FF2B5EF4-FFF2-40B4-BE49-F238E27FC236}">
                <a16:creationId xmlns:a16="http://schemas.microsoft.com/office/drawing/2014/main" id="{849BED25-0267-6C43-96A3-4205E8384F39}"/>
              </a:ext>
            </a:extLst>
          </p:cNvPr>
          <p:cNvSpPr>
            <a:spLocks noGrp="1"/>
          </p:cNvSpPr>
          <p:nvPr>
            <p:ph type="ftr" sz="quarter" idx="17"/>
          </p:nvPr>
        </p:nvSpPr>
        <p:spPr/>
        <p:txBody>
          <a:bodyPr/>
          <a:lstStyle>
            <a:lvl1pPr>
              <a:defRPr>
                <a:solidFill>
                  <a:schemeClr val="bg1"/>
                </a:solidFill>
              </a:defRPr>
            </a:lvl1pPr>
          </a:lstStyle>
          <a:p>
            <a:r>
              <a:rPr lang="en-GB"/>
              <a:t>14 July 2022 | Council Owned Companies</a:t>
            </a:r>
            <a:endParaRPr lang="en-US" dirty="0"/>
          </a:p>
        </p:txBody>
      </p:sp>
      <p:sp>
        <p:nvSpPr>
          <p:cNvPr id="7" name="Slide Number Placeholder 6">
            <a:extLst>
              <a:ext uri="{FF2B5EF4-FFF2-40B4-BE49-F238E27FC236}">
                <a16:creationId xmlns:a16="http://schemas.microsoft.com/office/drawing/2014/main" id="{2122809E-775F-6F43-8BF8-93F53E249990}"/>
              </a:ext>
            </a:extLst>
          </p:cNvPr>
          <p:cNvSpPr>
            <a:spLocks noGrp="1"/>
          </p:cNvSpPr>
          <p:nvPr>
            <p:ph type="sldNum" sz="quarter" idx="18"/>
          </p:nvPr>
        </p:nvSpPr>
        <p:spPr/>
        <p:txBody>
          <a:bodyPr/>
          <a:lstStyle>
            <a:lvl1pPr>
              <a:defRPr>
                <a:solidFill>
                  <a:schemeClr val="bg1"/>
                </a:solidFill>
              </a:defRPr>
            </a:lvl1pPr>
          </a:lstStyle>
          <a:p>
            <a:fld id="{A7C12C7C-6A3B-F84D-A357-F08536A96CB0}" type="slidenum">
              <a:rPr lang="en-US" smtClean="0"/>
              <a:pPr/>
              <a:t>‹#›</a:t>
            </a:fld>
            <a:endParaRPr lang="en-US" dirty="0"/>
          </a:p>
        </p:txBody>
      </p:sp>
      <p:sp>
        <p:nvSpPr>
          <p:cNvPr id="14" name="Text Placeholder 4">
            <a:extLst>
              <a:ext uri="{FF2B5EF4-FFF2-40B4-BE49-F238E27FC236}">
                <a16:creationId xmlns:a16="http://schemas.microsoft.com/office/drawing/2014/main" id="{02EF222A-CB8A-6943-8635-27312E019765}"/>
              </a:ext>
            </a:extLst>
          </p:cNvPr>
          <p:cNvSpPr>
            <a:spLocks noGrp="1" noChangeAspect="1"/>
          </p:cNvSpPr>
          <p:nvPr>
            <p:ph type="body" sz="quarter" idx="19" hasCustomPrompt="1"/>
          </p:nvPr>
        </p:nvSpPr>
        <p:spPr>
          <a:xfrm>
            <a:off x="1079500" y="5896747"/>
            <a:ext cx="1296000" cy="32456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US" dirty="0"/>
              <a:t> </a:t>
            </a:r>
          </a:p>
        </p:txBody>
      </p:sp>
      <p:sp>
        <p:nvSpPr>
          <p:cNvPr id="9" name="Rectangle 8">
            <a:extLst>
              <a:ext uri="{FF2B5EF4-FFF2-40B4-BE49-F238E27FC236}">
                <a16:creationId xmlns:a16="http://schemas.microsoft.com/office/drawing/2014/main" id="{CA079335-C980-1A42-826C-50ADB064445B}"/>
              </a:ext>
            </a:extLst>
          </p:cNvPr>
          <p:cNvSpPr/>
          <p:nvPr userDrawn="1"/>
        </p:nvSpPr>
        <p:spPr>
          <a:xfrm>
            <a:off x="1079503" y="3772653"/>
            <a:ext cx="3964772" cy="92333"/>
          </a:xfrm>
          <a:prstGeom prst="rect">
            <a:avLst/>
          </a:prstGeom>
        </p:spPr>
        <p:txBody>
          <a:bodyPr wrap="square" lIns="0" tIns="0" rIns="0" bIns="0">
            <a:spAutoFit/>
          </a:bodyPr>
          <a:lstStyle/>
          <a:p>
            <a:pPr>
              <a:spcBef>
                <a:spcPts val="450"/>
              </a:spcBef>
              <a:spcAft>
                <a:spcPts val="225"/>
              </a:spcAft>
              <a:tabLst>
                <a:tab pos="189066" algn="l"/>
                <a:tab pos="378134" algn="l"/>
                <a:tab pos="567200" algn="l"/>
                <a:tab pos="729121" algn="l"/>
                <a:tab pos="918187" algn="l"/>
              </a:tabLst>
            </a:pPr>
            <a:r>
              <a:rPr lang="en-AU" sz="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https://www.linkgroup.eu/services/services/treasury/</a:t>
            </a:r>
          </a:p>
        </p:txBody>
      </p:sp>
    </p:spTree>
    <p:extLst>
      <p:ext uri="{BB962C8B-B14F-4D97-AF65-F5344CB8AC3E}">
        <p14:creationId xmlns:p14="http://schemas.microsoft.com/office/powerpoint/2010/main" val="236704406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53E4644-A46D-AE47-AD2E-108BF412B5BD}"/>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5F9D149A-6CD6-624A-B7D0-43C34AED6623}"/>
              </a:ext>
            </a:extLst>
          </p:cNvPr>
          <p:cNvSpPr>
            <a:spLocks noGrp="1"/>
          </p:cNvSpPr>
          <p:nvPr>
            <p:ph type="ftr" sz="quarter" idx="11"/>
          </p:nvPr>
        </p:nvSpPr>
        <p:spPr/>
        <p:txBody>
          <a:bodyPr/>
          <a:lstStyle/>
          <a:p>
            <a:r>
              <a:rPr lang="en-GB"/>
              <a:t>14 July 2022 | Council Owned Companies</a:t>
            </a:r>
            <a:endParaRPr lang="en-US" dirty="0"/>
          </a:p>
        </p:txBody>
      </p:sp>
      <p:sp>
        <p:nvSpPr>
          <p:cNvPr id="5" name="Slide Number Placeholder 4">
            <a:extLst>
              <a:ext uri="{FF2B5EF4-FFF2-40B4-BE49-F238E27FC236}">
                <a16:creationId xmlns:a16="http://schemas.microsoft.com/office/drawing/2014/main" id="{03F5686C-C64D-4A4E-AAF1-1907C6D4408E}"/>
              </a:ext>
            </a:extLst>
          </p:cNvPr>
          <p:cNvSpPr>
            <a:spLocks noGrp="1"/>
          </p:cNvSpPr>
          <p:nvPr>
            <p:ph type="sldNum" sz="quarter" idx="12"/>
          </p:nvPr>
        </p:nvSpPr>
        <p:spPr/>
        <p:txBody>
          <a:bodyPr/>
          <a:lstStyle/>
          <a:p>
            <a:fld id="{A7C12C7C-6A3B-F84D-A357-F08536A96CB0}" type="slidenum">
              <a:rPr lang="en-US" smtClean="0"/>
              <a:pPr/>
              <a:t>‹#›</a:t>
            </a:fld>
            <a:endParaRPr lang="en-US" dirty="0"/>
          </a:p>
        </p:txBody>
      </p:sp>
      <p:sp>
        <p:nvSpPr>
          <p:cNvPr id="6" name="object 4">
            <a:extLst>
              <a:ext uri="{FF2B5EF4-FFF2-40B4-BE49-F238E27FC236}">
                <a16:creationId xmlns:a16="http://schemas.microsoft.com/office/drawing/2014/main" id="{B499E99E-8137-D34E-9ED8-BA421FA49152}"/>
              </a:ext>
            </a:extLst>
          </p:cNvPr>
          <p:cNvSpPr/>
          <p:nvPr userDrawn="1"/>
        </p:nvSpPr>
        <p:spPr>
          <a:xfrm>
            <a:off x="2535767" y="592671"/>
            <a:ext cx="1270000" cy="1274233"/>
          </a:xfrm>
          <a:prstGeom prst="roundRect">
            <a:avLst>
              <a:gd name="adj" fmla="val 4000"/>
            </a:avLst>
          </a:prstGeom>
          <a:solidFill>
            <a:srgbClr val="13294B"/>
          </a:solidFill>
        </p:spPr>
        <p:txBody>
          <a:bodyPr wrap="square" lIns="0" tIns="0" rIns="0" bIns="0" rtlCol="0"/>
          <a:lstStyle/>
          <a:p>
            <a:endParaRPr sz="1350" dirty="0"/>
          </a:p>
        </p:txBody>
      </p:sp>
      <p:sp>
        <p:nvSpPr>
          <p:cNvPr id="7" name="object 5">
            <a:extLst>
              <a:ext uri="{FF2B5EF4-FFF2-40B4-BE49-F238E27FC236}">
                <a16:creationId xmlns:a16="http://schemas.microsoft.com/office/drawing/2014/main" id="{E8649139-BFD4-B04E-AA1A-F53D7E266CC4}"/>
              </a:ext>
            </a:extLst>
          </p:cNvPr>
          <p:cNvSpPr/>
          <p:nvPr userDrawn="1"/>
        </p:nvSpPr>
        <p:spPr>
          <a:xfrm>
            <a:off x="5458885" y="592671"/>
            <a:ext cx="1267883" cy="1274233"/>
          </a:xfrm>
          <a:prstGeom prst="roundRect">
            <a:avLst>
              <a:gd name="adj" fmla="val 4007"/>
            </a:avLst>
          </a:prstGeom>
          <a:solidFill>
            <a:srgbClr val="BFC8C3"/>
          </a:solidFill>
        </p:spPr>
        <p:txBody>
          <a:bodyPr wrap="square" lIns="0" tIns="0" rIns="0" bIns="0" rtlCol="0"/>
          <a:lstStyle/>
          <a:p>
            <a:endParaRPr sz="1350"/>
          </a:p>
        </p:txBody>
      </p:sp>
      <p:sp>
        <p:nvSpPr>
          <p:cNvPr id="8" name="object 6">
            <a:extLst>
              <a:ext uri="{FF2B5EF4-FFF2-40B4-BE49-F238E27FC236}">
                <a16:creationId xmlns:a16="http://schemas.microsoft.com/office/drawing/2014/main" id="{DEC3ABC3-5CBD-C840-A419-6B24D8615DBF}"/>
              </a:ext>
            </a:extLst>
          </p:cNvPr>
          <p:cNvSpPr/>
          <p:nvPr userDrawn="1"/>
        </p:nvSpPr>
        <p:spPr>
          <a:xfrm>
            <a:off x="4000500" y="592671"/>
            <a:ext cx="1270000" cy="1274233"/>
          </a:xfrm>
          <a:prstGeom prst="roundRect">
            <a:avLst>
              <a:gd name="adj" fmla="val 4000"/>
            </a:avLst>
          </a:prstGeom>
          <a:solidFill>
            <a:srgbClr val="585E6F"/>
          </a:solidFill>
        </p:spPr>
        <p:txBody>
          <a:bodyPr wrap="square" lIns="0" tIns="0" rIns="0" bIns="0" rtlCol="0"/>
          <a:lstStyle/>
          <a:p>
            <a:endParaRPr sz="1350"/>
          </a:p>
        </p:txBody>
      </p:sp>
      <p:sp>
        <p:nvSpPr>
          <p:cNvPr id="9" name="object 7">
            <a:extLst>
              <a:ext uri="{FF2B5EF4-FFF2-40B4-BE49-F238E27FC236}">
                <a16:creationId xmlns:a16="http://schemas.microsoft.com/office/drawing/2014/main" id="{C18B744D-531B-B847-A390-A2783D473D26}"/>
              </a:ext>
            </a:extLst>
          </p:cNvPr>
          <p:cNvSpPr/>
          <p:nvPr userDrawn="1"/>
        </p:nvSpPr>
        <p:spPr>
          <a:xfrm>
            <a:off x="1079505" y="592671"/>
            <a:ext cx="1265767" cy="1274233"/>
          </a:xfrm>
          <a:prstGeom prst="roundRect">
            <a:avLst>
              <a:gd name="adj" fmla="val 4013"/>
            </a:avLst>
          </a:prstGeom>
          <a:solidFill>
            <a:srgbClr val="F26729"/>
          </a:solidFill>
        </p:spPr>
        <p:txBody>
          <a:bodyPr wrap="square" lIns="0" tIns="0" rIns="0" bIns="0" rtlCol="0"/>
          <a:lstStyle/>
          <a:p>
            <a:endParaRPr sz="1350"/>
          </a:p>
        </p:txBody>
      </p:sp>
      <p:sp>
        <p:nvSpPr>
          <p:cNvPr id="10" name="object 8">
            <a:extLst>
              <a:ext uri="{FF2B5EF4-FFF2-40B4-BE49-F238E27FC236}">
                <a16:creationId xmlns:a16="http://schemas.microsoft.com/office/drawing/2014/main" id="{667554CC-06A8-3E43-8CF0-4552FC6AD462}"/>
              </a:ext>
            </a:extLst>
          </p:cNvPr>
          <p:cNvSpPr/>
          <p:nvPr userDrawn="1"/>
        </p:nvSpPr>
        <p:spPr>
          <a:xfrm>
            <a:off x="5458884" y="2843107"/>
            <a:ext cx="1267200" cy="480000"/>
          </a:xfrm>
          <a:prstGeom prst="roundRect">
            <a:avLst>
              <a:gd name="adj" fmla="val 10583"/>
            </a:avLst>
          </a:prstGeom>
          <a:solidFill>
            <a:srgbClr val="964F4C"/>
          </a:solidFill>
        </p:spPr>
        <p:txBody>
          <a:bodyPr wrap="square" lIns="0" tIns="0" rIns="0" bIns="0" rtlCol="0"/>
          <a:lstStyle/>
          <a:p>
            <a:endParaRPr sz="1350"/>
          </a:p>
        </p:txBody>
      </p:sp>
      <p:sp>
        <p:nvSpPr>
          <p:cNvPr id="11" name="object 9">
            <a:extLst>
              <a:ext uri="{FF2B5EF4-FFF2-40B4-BE49-F238E27FC236}">
                <a16:creationId xmlns:a16="http://schemas.microsoft.com/office/drawing/2014/main" id="{2405ED43-6E10-BC4C-BC2C-66A20E4CF6D6}"/>
              </a:ext>
            </a:extLst>
          </p:cNvPr>
          <p:cNvSpPr/>
          <p:nvPr userDrawn="1"/>
        </p:nvSpPr>
        <p:spPr>
          <a:xfrm>
            <a:off x="5458884" y="4316837"/>
            <a:ext cx="1267200" cy="480000"/>
          </a:xfrm>
          <a:prstGeom prst="roundRect">
            <a:avLst>
              <a:gd name="adj" fmla="val 10583"/>
            </a:avLst>
          </a:prstGeom>
          <a:solidFill>
            <a:srgbClr val="EE5C6C"/>
          </a:solidFill>
        </p:spPr>
        <p:txBody>
          <a:bodyPr wrap="square" lIns="0" tIns="0" rIns="0" bIns="0" rtlCol="0"/>
          <a:lstStyle/>
          <a:p>
            <a:endParaRPr sz="1350"/>
          </a:p>
        </p:txBody>
      </p:sp>
      <p:sp>
        <p:nvSpPr>
          <p:cNvPr id="12" name="object 10">
            <a:extLst>
              <a:ext uri="{FF2B5EF4-FFF2-40B4-BE49-F238E27FC236}">
                <a16:creationId xmlns:a16="http://schemas.microsoft.com/office/drawing/2014/main" id="{B4AF9E18-218D-F34F-97DF-322B43FF3EDB}"/>
              </a:ext>
            </a:extLst>
          </p:cNvPr>
          <p:cNvSpPr/>
          <p:nvPr userDrawn="1"/>
        </p:nvSpPr>
        <p:spPr>
          <a:xfrm>
            <a:off x="1082983" y="2856039"/>
            <a:ext cx="1267200" cy="480000"/>
          </a:xfrm>
          <a:prstGeom prst="roundRect">
            <a:avLst>
              <a:gd name="adj" fmla="val 10583"/>
            </a:avLst>
          </a:prstGeom>
          <a:solidFill>
            <a:srgbClr val="F4E1C1"/>
          </a:solidFill>
        </p:spPr>
        <p:txBody>
          <a:bodyPr wrap="square" lIns="0" tIns="0" rIns="0" bIns="0" rtlCol="0"/>
          <a:lstStyle/>
          <a:p>
            <a:endParaRPr sz="1350"/>
          </a:p>
        </p:txBody>
      </p:sp>
      <p:sp>
        <p:nvSpPr>
          <p:cNvPr id="13" name="object 11">
            <a:extLst>
              <a:ext uri="{FF2B5EF4-FFF2-40B4-BE49-F238E27FC236}">
                <a16:creationId xmlns:a16="http://schemas.microsoft.com/office/drawing/2014/main" id="{320BCBCF-0E5C-0449-9FF7-8299AC1BC9F9}"/>
              </a:ext>
            </a:extLst>
          </p:cNvPr>
          <p:cNvSpPr/>
          <p:nvPr userDrawn="1"/>
        </p:nvSpPr>
        <p:spPr>
          <a:xfrm>
            <a:off x="2535767" y="4316837"/>
            <a:ext cx="1267200" cy="480000"/>
          </a:xfrm>
          <a:prstGeom prst="roundRect">
            <a:avLst>
              <a:gd name="adj" fmla="val 10583"/>
            </a:avLst>
          </a:prstGeom>
          <a:solidFill>
            <a:srgbClr val="008DB9"/>
          </a:solidFill>
        </p:spPr>
        <p:txBody>
          <a:bodyPr wrap="square" lIns="0" tIns="0" rIns="0" bIns="0" rtlCol="0"/>
          <a:lstStyle/>
          <a:p>
            <a:endParaRPr sz="1350"/>
          </a:p>
        </p:txBody>
      </p:sp>
      <p:sp>
        <p:nvSpPr>
          <p:cNvPr id="14" name="object 12">
            <a:extLst>
              <a:ext uri="{FF2B5EF4-FFF2-40B4-BE49-F238E27FC236}">
                <a16:creationId xmlns:a16="http://schemas.microsoft.com/office/drawing/2014/main" id="{443257FE-B873-114C-830E-0AE91DCC1840}"/>
              </a:ext>
            </a:extLst>
          </p:cNvPr>
          <p:cNvSpPr/>
          <p:nvPr userDrawn="1"/>
        </p:nvSpPr>
        <p:spPr>
          <a:xfrm>
            <a:off x="4003300" y="2843107"/>
            <a:ext cx="1267200" cy="480000"/>
          </a:xfrm>
          <a:prstGeom prst="roundRect">
            <a:avLst>
              <a:gd name="adj" fmla="val 10583"/>
            </a:avLst>
          </a:prstGeom>
          <a:solidFill>
            <a:srgbClr val="DD4132"/>
          </a:solidFill>
        </p:spPr>
        <p:txBody>
          <a:bodyPr wrap="square" lIns="0" tIns="0" rIns="0" bIns="0" rtlCol="0"/>
          <a:lstStyle/>
          <a:p>
            <a:endParaRPr sz="1350"/>
          </a:p>
        </p:txBody>
      </p:sp>
      <p:sp>
        <p:nvSpPr>
          <p:cNvPr id="15" name="object 13">
            <a:extLst>
              <a:ext uri="{FF2B5EF4-FFF2-40B4-BE49-F238E27FC236}">
                <a16:creationId xmlns:a16="http://schemas.microsoft.com/office/drawing/2014/main" id="{60ECF143-0D7E-D845-9660-3F3ADE97E3C6}"/>
              </a:ext>
            </a:extLst>
          </p:cNvPr>
          <p:cNvSpPr/>
          <p:nvPr userDrawn="1"/>
        </p:nvSpPr>
        <p:spPr>
          <a:xfrm>
            <a:off x="4013496" y="4316837"/>
            <a:ext cx="1267200" cy="480000"/>
          </a:xfrm>
          <a:prstGeom prst="roundRect">
            <a:avLst>
              <a:gd name="adj" fmla="val 10583"/>
            </a:avLst>
          </a:prstGeom>
          <a:solidFill>
            <a:srgbClr val="707BB4"/>
          </a:solidFill>
        </p:spPr>
        <p:txBody>
          <a:bodyPr wrap="square" lIns="0" tIns="0" rIns="0" bIns="0" rtlCol="0"/>
          <a:lstStyle/>
          <a:p>
            <a:endParaRPr sz="1350"/>
          </a:p>
        </p:txBody>
      </p:sp>
      <p:sp>
        <p:nvSpPr>
          <p:cNvPr id="16" name="object 14">
            <a:extLst>
              <a:ext uri="{FF2B5EF4-FFF2-40B4-BE49-F238E27FC236}">
                <a16:creationId xmlns:a16="http://schemas.microsoft.com/office/drawing/2014/main" id="{ACD04826-ABA6-0E40-A623-E580E5BC5CE4}"/>
              </a:ext>
            </a:extLst>
          </p:cNvPr>
          <p:cNvSpPr/>
          <p:nvPr userDrawn="1"/>
        </p:nvSpPr>
        <p:spPr>
          <a:xfrm>
            <a:off x="2538567" y="2843107"/>
            <a:ext cx="1267200" cy="480000"/>
          </a:xfrm>
          <a:prstGeom prst="roundRect">
            <a:avLst>
              <a:gd name="adj" fmla="val 10583"/>
            </a:avLst>
          </a:prstGeom>
          <a:solidFill>
            <a:srgbClr val="FFA500"/>
          </a:solidFill>
        </p:spPr>
        <p:txBody>
          <a:bodyPr wrap="square" lIns="0" tIns="0" rIns="0" bIns="0" rtlCol="0"/>
          <a:lstStyle/>
          <a:p>
            <a:endParaRPr sz="1350"/>
          </a:p>
        </p:txBody>
      </p:sp>
      <p:sp>
        <p:nvSpPr>
          <p:cNvPr id="17" name="object 15">
            <a:extLst>
              <a:ext uri="{FF2B5EF4-FFF2-40B4-BE49-F238E27FC236}">
                <a16:creationId xmlns:a16="http://schemas.microsoft.com/office/drawing/2014/main" id="{EE5FB870-3EF6-424F-8C3F-6295615FC267}"/>
              </a:ext>
            </a:extLst>
          </p:cNvPr>
          <p:cNvSpPr/>
          <p:nvPr userDrawn="1"/>
        </p:nvSpPr>
        <p:spPr>
          <a:xfrm>
            <a:off x="1079500" y="4316837"/>
            <a:ext cx="1267200" cy="480000"/>
          </a:xfrm>
          <a:prstGeom prst="roundRect">
            <a:avLst>
              <a:gd name="adj" fmla="val 10583"/>
            </a:avLst>
          </a:prstGeom>
          <a:solidFill>
            <a:srgbClr val="85CED1"/>
          </a:solidFill>
        </p:spPr>
        <p:txBody>
          <a:bodyPr wrap="square" lIns="0" tIns="0" rIns="0" bIns="0" rtlCol="0"/>
          <a:lstStyle/>
          <a:p>
            <a:endParaRPr sz="1350"/>
          </a:p>
        </p:txBody>
      </p:sp>
      <p:sp>
        <p:nvSpPr>
          <p:cNvPr id="18" name="object 16">
            <a:extLst>
              <a:ext uri="{FF2B5EF4-FFF2-40B4-BE49-F238E27FC236}">
                <a16:creationId xmlns:a16="http://schemas.microsoft.com/office/drawing/2014/main" id="{EF15EC5E-A187-2A4A-8E4E-033404351D17}"/>
              </a:ext>
            </a:extLst>
          </p:cNvPr>
          <p:cNvSpPr txBox="1"/>
          <p:nvPr userDrawn="1"/>
        </p:nvSpPr>
        <p:spPr>
          <a:xfrm>
            <a:off x="2507831" y="2007552"/>
            <a:ext cx="1492673" cy="297517"/>
          </a:xfrm>
          <a:prstGeom prst="rect">
            <a:avLst/>
          </a:prstGeom>
        </p:spPr>
        <p:txBody>
          <a:bodyPr vert="horz" wrap="square" lIns="0" tIns="28575" rIns="0" bIns="0" rtlCol="0">
            <a:spAutoFit/>
          </a:bodyPr>
          <a:lstStyle/>
          <a:p>
            <a:pPr marL="9525">
              <a:lnSpc>
                <a:spcPct val="100000"/>
              </a:lnSpc>
              <a:spcBef>
                <a:spcPts val="225"/>
              </a:spcBef>
            </a:pPr>
            <a:r>
              <a:rPr lang="en-AU" sz="450" spc="-11" dirty="0">
                <a:solidFill>
                  <a:srgbClr val="231F20"/>
                </a:solidFill>
                <a:latin typeface="+mn-lt"/>
                <a:cs typeface="HelveticaNeueLTStd-Roman"/>
              </a:rPr>
              <a:t>HEX #13294B</a:t>
            </a:r>
          </a:p>
          <a:p>
            <a:pPr marL="9525">
              <a:lnSpc>
                <a:spcPct val="100000"/>
              </a:lnSpc>
              <a:spcBef>
                <a:spcPts val="225"/>
              </a:spcBef>
            </a:pPr>
            <a:r>
              <a:rPr lang="en-AU" sz="450" spc="-11" dirty="0">
                <a:solidFill>
                  <a:srgbClr val="231F20"/>
                </a:solidFill>
                <a:latin typeface="+mn-lt"/>
                <a:cs typeface="HelveticaNeueLTStd-Roman"/>
              </a:rPr>
              <a:t>RGB 19, 41, 75</a:t>
            </a:r>
            <a:endParaRPr sz="450" dirty="0">
              <a:latin typeface="+mn-lt"/>
              <a:cs typeface="HelveticaNeueLTStd-Roman"/>
            </a:endParaRPr>
          </a:p>
          <a:p>
            <a:pPr marL="9525">
              <a:lnSpc>
                <a:spcPct val="100000"/>
              </a:lnSpc>
              <a:spcBef>
                <a:spcPts val="150"/>
              </a:spcBef>
            </a:pPr>
            <a:r>
              <a:rPr sz="450" b="1" dirty="0">
                <a:solidFill>
                  <a:srgbClr val="231F20"/>
                </a:solidFill>
                <a:latin typeface="+mn-lt"/>
                <a:cs typeface="HelveticaNeueLT Std"/>
              </a:rPr>
              <a:t>Blue</a:t>
            </a:r>
            <a:r>
              <a:rPr sz="450" b="1" spc="-8" dirty="0">
                <a:solidFill>
                  <a:srgbClr val="231F20"/>
                </a:solidFill>
                <a:latin typeface="+mn-lt"/>
                <a:cs typeface="HelveticaNeueLT Std"/>
              </a:rPr>
              <a:t> </a:t>
            </a:r>
            <a:r>
              <a:rPr sz="450" b="1" dirty="0">
                <a:solidFill>
                  <a:srgbClr val="231F20"/>
                </a:solidFill>
                <a:latin typeface="+mn-lt"/>
                <a:cs typeface="HelveticaNeueLT Std"/>
              </a:rPr>
              <a:t>Depths</a:t>
            </a:r>
            <a:endParaRPr sz="450" dirty="0">
              <a:latin typeface="+mn-lt"/>
              <a:cs typeface="HelveticaNeueLT Std"/>
            </a:endParaRPr>
          </a:p>
        </p:txBody>
      </p:sp>
      <p:sp>
        <p:nvSpPr>
          <p:cNvPr id="19" name="object 17">
            <a:extLst>
              <a:ext uri="{FF2B5EF4-FFF2-40B4-BE49-F238E27FC236}">
                <a16:creationId xmlns:a16="http://schemas.microsoft.com/office/drawing/2014/main" id="{2DE9CF7E-71E1-8A41-A3A1-AD4A49340C2D}"/>
              </a:ext>
            </a:extLst>
          </p:cNvPr>
          <p:cNvSpPr txBox="1"/>
          <p:nvPr userDrawn="1"/>
        </p:nvSpPr>
        <p:spPr>
          <a:xfrm>
            <a:off x="5458889" y="2007552"/>
            <a:ext cx="1492673" cy="297517"/>
          </a:xfrm>
          <a:prstGeom prst="rect">
            <a:avLst/>
          </a:prstGeom>
        </p:spPr>
        <p:txBody>
          <a:bodyPr vert="horz" wrap="square" lIns="0" tIns="28575" rIns="0" bIns="0" rtlCol="0">
            <a:spAutoFit/>
          </a:bodyPr>
          <a:lstStyle/>
          <a:p>
            <a:pPr marL="9525">
              <a:lnSpc>
                <a:spcPct val="100000"/>
              </a:lnSpc>
              <a:spcBef>
                <a:spcPts val="225"/>
              </a:spcBef>
            </a:pPr>
            <a:r>
              <a:rPr lang="en-AU" sz="450" spc="-11" dirty="0">
                <a:solidFill>
                  <a:srgbClr val="231F20"/>
                </a:solidFill>
                <a:latin typeface="+mn-lt"/>
                <a:cs typeface="HelveticaNeueLTStd-Roman"/>
              </a:rPr>
              <a:t>HEX #BFC8C3</a:t>
            </a:r>
          </a:p>
          <a:p>
            <a:pPr marL="9525">
              <a:lnSpc>
                <a:spcPct val="100000"/>
              </a:lnSpc>
              <a:spcBef>
                <a:spcPts val="225"/>
              </a:spcBef>
            </a:pPr>
            <a:r>
              <a:rPr lang="en-AU" sz="450" spc="-11" dirty="0">
                <a:solidFill>
                  <a:srgbClr val="231F20"/>
                </a:solidFill>
                <a:latin typeface="+mn-lt"/>
                <a:cs typeface="HelveticaNeueLTStd-Roman"/>
              </a:rPr>
              <a:t>RGB 191, 200, 195</a:t>
            </a:r>
            <a:endParaRPr sz="450" dirty="0">
              <a:latin typeface="+mn-lt"/>
              <a:cs typeface="HelveticaNeueLTStd-Roman"/>
            </a:endParaRPr>
          </a:p>
          <a:p>
            <a:pPr marL="9525">
              <a:lnSpc>
                <a:spcPct val="100000"/>
              </a:lnSpc>
              <a:spcBef>
                <a:spcPts val="150"/>
              </a:spcBef>
            </a:pPr>
            <a:r>
              <a:rPr sz="450" b="1" dirty="0">
                <a:solidFill>
                  <a:srgbClr val="231F20"/>
                </a:solidFill>
                <a:latin typeface="+mn-lt"/>
                <a:cs typeface="HelveticaNeueLT Std"/>
              </a:rPr>
              <a:t>Smoke</a:t>
            </a:r>
            <a:endParaRPr sz="450" dirty="0">
              <a:latin typeface="+mn-lt"/>
              <a:cs typeface="HelveticaNeueLT Std"/>
            </a:endParaRPr>
          </a:p>
        </p:txBody>
      </p:sp>
      <p:sp>
        <p:nvSpPr>
          <p:cNvPr id="20" name="object 18">
            <a:extLst>
              <a:ext uri="{FF2B5EF4-FFF2-40B4-BE49-F238E27FC236}">
                <a16:creationId xmlns:a16="http://schemas.microsoft.com/office/drawing/2014/main" id="{9426C00A-154D-4E47-923D-30735131BC37}"/>
              </a:ext>
            </a:extLst>
          </p:cNvPr>
          <p:cNvSpPr txBox="1"/>
          <p:nvPr userDrawn="1"/>
        </p:nvSpPr>
        <p:spPr>
          <a:xfrm>
            <a:off x="4000505" y="2007552"/>
            <a:ext cx="1492673" cy="297517"/>
          </a:xfrm>
          <a:prstGeom prst="rect">
            <a:avLst/>
          </a:prstGeom>
        </p:spPr>
        <p:txBody>
          <a:bodyPr vert="horz" wrap="square" lIns="0" tIns="28575" rIns="0" bIns="0" rtlCol="0">
            <a:spAutoFit/>
          </a:bodyPr>
          <a:lstStyle/>
          <a:p>
            <a:pPr marL="9525">
              <a:lnSpc>
                <a:spcPct val="100000"/>
              </a:lnSpc>
              <a:spcBef>
                <a:spcPts val="225"/>
              </a:spcBef>
            </a:pPr>
            <a:r>
              <a:rPr lang="en-AU" sz="450" spc="-11" dirty="0">
                <a:solidFill>
                  <a:srgbClr val="231F20"/>
                </a:solidFill>
                <a:latin typeface="+mn-lt"/>
                <a:cs typeface="HelveticaNeueLTStd-Roman"/>
              </a:rPr>
              <a:t>HEX #585E6F</a:t>
            </a:r>
          </a:p>
          <a:p>
            <a:pPr marL="9525">
              <a:lnSpc>
                <a:spcPct val="100000"/>
              </a:lnSpc>
              <a:spcBef>
                <a:spcPts val="225"/>
              </a:spcBef>
            </a:pPr>
            <a:r>
              <a:rPr lang="en-AU" sz="450" spc="-11" dirty="0">
                <a:solidFill>
                  <a:srgbClr val="231F20"/>
                </a:solidFill>
                <a:latin typeface="+mn-lt"/>
                <a:cs typeface="HelveticaNeueLTStd-Roman"/>
              </a:rPr>
              <a:t>RGB 88, 94, 111</a:t>
            </a:r>
            <a:endParaRPr sz="450" dirty="0">
              <a:latin typeface="+mn-lt"/>
              <a:cs typeface="HelveticaNeueLTStd-Roman"/>
            </a:endParaRPr>
          </a:p>
          <a:p>
            <a:pPr marL="9525">
              <a:lnSpc>
                <a:spcPct val="100000"/>
              </a:lnSpc>
              <a:spcBef>
                <a:spcPts val="150"/>
              </a:spcBef>
            </a:pPr>
            <a:r>
              <a:rPr sz="450" b="1" dirty="0">
                <a:solidFill>
                  <a:srgbClr val="231F20"/>
                </a:solidFill>
                <a:latin typeface="+mn-lt"/>
                <a:cs typeface="HelveticaNeueLT Std"/>
              </a:rPr>
              <a:t>Grisaille</a:t>
            </a:r>
            <a:endParaRPr sz="450" dirty="0">
              <a:latin typeface="+mn-lt"/>
              <a:cs typeface="HelveticaNeueLT Std"/>
            </a:endParaRPr>
          </a:p>
        </p:txBody>
      </p:sp>
      <p:sp>
        <p:nvSpPr>
          <p:cNvPr id="21" name="object 19">
            <a:extLst>
              <a:ext uri="{FF2B5EF4-FFF2-40B4-BE49-F238E27FC236}">
                <a16:creationId xmlns:a16="http://schemas.microsoft.com/office/drawing/2014/main" id="{FE850BF3-E188-FA4C-BD18-E9E6276E689F}"/>
              </a:ext>
            </a:extLst>
          </p:cNvPr>
          <p:cNvSpPr txBox="1"/>
          <p:nvPr userDrawn="1"/>
        </p:nvSpPr>
        <p:spPr>
          <a:xfrm>
            <a:off x="1079505" y="2007552"/>
            <a:ext cx="1492673" cy="297517"/>
          </a:xfrm>
          <a:prstGeom prst="rect">
            <a:avLst/>
          </a:prstGeom>
        </p:spPr>
        <p:txBody>
          <a:bodyPr vert="horz" wrap="square" lIns="0" tIns="28575" rIns="0" bIns="0" rtlCol="0">
            <a:spAutoFit/>
          </a:bodyPr>
          <a:lstStyle/>
          <a:p>
            <a:pPr marL="9525">
              <a:lnSpc>
                <a:spcPct val="100000"/>
              </a:lnSpc>
              <a:spcBef>
                <a:spcPts val="225"/>
              </a:spcBef>
            </a:pPr>
            <a:r>
              <a:rPr lang="en-AU" sz="450" spc="-11" dirty="0">
                <a:solidFill>
                  <a:srgbClr val="231F20"/>
                </a:solidFill>
                <a:latin typeface="+mn-lt"/>
                <a:cs typeface="HelveticaNeueLTStd-Roman"/>
              </a:rPr>
              <a:t>HEX #F26729</a:t>
            </a:r>
          </a:p>
          <a:p>
            <a:pPr marL="9525">
              <a:lnSpc>
                <a:spcPct val="100000"/>
              </a:lnSpc>
              <a:spcBef>
                <a:spcPts val="225"/>
              </a:spcBef>
            </a:pPr>
            <a:r>
              <a:rPr lang="en-AU" sz="450" spc="-11" dirty="0">
                <a:solidFill>
                  <a:srgbClr val="231F20"/>
                </a:solidFill>
                <a:latin typeface="+mn-lt"/>
                <a:cs typeface="HelveticaNeueLTStd-Roman"/>
              </a:rPr>
              <a:t>RGB 242, 103, 41</a:t>
            </a:r>
            <a:endParaRPr sz="450" dirty="0">
              <a:latin typeface="+mn-lt"/>
              <a:cs typeface="HelveticaNeueLTStd-Roman"/>
            </a:endParaRPr>
          </a:p>
          <a:p>
            <a:pPr marL="9525">
              <a:lnSpc>
                <a:spcPct val="100000"/>
              </a:lnSpc>
              <a:spcBef>
                <a:spcPts val="150"/>
              </a:spcBef>
            </a:pPr>
            <a:r>
              <a:rPr sz="450" b="1" spc="-15" dirty="0">
                <a:solidFill>
                  <a:srgbClr val="231F20"/>
                </a:solidFill>
                <a:latin typeface="+mn-lt"/>
                <a:cs typeface="HelveticaNeueLT Std"/>
              </a:rPr>
              <a:t>Tangelo</a:t>
            </a:r>
            <a:endParaRPr sz="450" dirty="0">
              <a:latin typeface="+mn-lt"/>
              <a:cs typeface="HelveticaNeueLT Std"/>
            </a:endParaRPr>
          </a:p>
        </p:txBody>
      </p:sp>
      <p:sp>
        <p:nvSpPr>
          <p:cNvPr id="22" name="object 20">
            <a:extLst>
              <a:ext uri="{FF2B5EF4-FFF2-40B4-BE49-F238E27FC236}">
                <a16:creationId xmlns:a16="http://schemas.microsoft.com/office/drawing/2014/main" id="{11B42062-5DB1-B249-893B-695B081891C1}"/>
              </a:ext>
            </a:extLst>
          </p:cNvPr>
          <p:cNvSpPr txBox="1"/>
          <p:nvPr userDrawn="1"/>
        </p:nvSpPr>
        <p:spPr>
          <a:xfrm>
            <a:off x="2540842" y="3440616"/>
            <a:ext cx="1492673" cy="297517"/>
          </a:xfrm>
          <a:prstGeom prst="rect">
            <a:avLst/>
          </a:prstGeom>
        </p:spPr>
        <p:txBody>
          <a:bodyPr vert="horz" wrap="square" lIns="0" tIns="28575" rIns="0" bIns="0" rtlCol="0" anchor="t">
            <a:spAutoFit/>
          </a:bodyPr>
          <a:lstStyle/>
          <a:p>
            <a:pPr marL="9525">
              <a:lnSpc>
                <a:spcPct val="100000"/>
              </a:lnSpc>
              <a:spcBef>
                <a:spcPts val="225"/>
              </a:spcBef>
            </a:pPr>
            <a:r>
              <a:rPr lang="en-AU" sz="450" spc="-11" dirty="0">
                <a:solidFill>
                  <a:srgbClr val="231F20"/>
                </a:solidFill>
                <a:latin typeface="+mn-lt"/>
                <a:cs typeface="HelveticaNeueLTStd-Roman"/>
              </a:rPr>
              <a:t>HEX #FFA500</a:t>
            </a:r>
          </a:p>
          <a:p>
            <a:pPr marL="9525">
              <a:lnSpc>
                <a:spcPct val="100000"/>
              </a:lnSpc>
              <a:spcBef>
                <a:spcPts val="225"/>
              </a:spcBef>
            </a:pPr>
            <a:r>
              <a:rPr lang="en-AU" sz="450" spc="-11" dirty="0">
                <a:solidFill>
                  <a:srgbClr val="231F20"/>
                </a:solidFill>
                <a:latin typeface="+mn-lt"/>
                <a:cs typeface="HelveticaNeueLTStd-Roman"/>
              </a:rPr>
              <a:t>RGB 255, 165, 0</a:t>
            </a:r>
            <a:endParaRPr sz="450" dirty="0">
              <a:latin typeface="+mn-lt"/>
              <a:cs typeface="HelveticaNeueLTStd-Roman"/>
            </a:endParaRPr>
          </a:p>
          <a:p>
            <a:pPr marL="9525">
              <a:lnSpc>
                <a:spcPct val="100000"/>
              </a:lnSpc>
              <a:spcBef>
                <a:spcPts val="150"/>
              </a:spcBef>
            </a:pPr>
            <a:r>
              <a:rPr sz="450" b="1" spc="-8" dirty="0">
                <a:solidFill>
                  <a:srgbClr val="231F20"/>
                </a:solidFill>
                <a:latin typeface="+mn-lt"/>
                <a:cs typeface="HelveticaNeueLT Std"/>
              </a:rPr>
              <a:t>Saffron</a:t>
            </a:r>
            <a:endParaRPr sz="450" dirty="0">
              <a:latin typeface="+mn-lt"/>
              <a:cs typeface="HelveticaNeueLT Std"/>
            </a:endParaRPr>
          </a:p>
        </p:txBody>
      </p:sp>
      <p:sp>
        <p:nvSpPr>
          <p:cNvPr id="23" name="object 21">
            <a:extLst>
              <a:ext uri="{FF2B5EF4-FFF2-40B4-BE49-F238E27FC236}">
                <a16:creationId xmlns:a16="http://schemas.microsoft.com/office/drawing/2014/main" id="{529ECA48-B042-C346-920C-0DD539162A33}"/>
              </a:ext>
            </a:extLst>
          </p:cNvPr>
          <p:cNvSpPr txBox="1"/>
          <p:nvPr userDrawn="1"/>
        </p:nvSpPr>
        <p:spPr>
          <a:xfrm>
            <a:off x="1062562" y="4901415"/>
            <a:ext cx="1492673" cy="297517"/>
          </a:xfrm>
          <a:prstGeom prst="rect">
            <a:avLst/>
          </a:prstGeom>
        </p:spPr>
        <p:txBody>
          <a:bodyPr vert="horz" wrap="square" lIns="0" tIns="28575" rIns="0" bIns="0" rtlCol="0">
            <a:spAutoFit/>
          </a:bodyPr>
          <a:lstStyle/>
          <a:p>
            <a:pPr marL="9525">
              <a:lnSpc>
                <a:spcPct val="100000"/>
              </a:lnSpc>
              <a:spcBef>
                <a:spcPts val="225"/>
              </a:spcBef>
            </a:pPr>
            <a:r>
              <a:rPr lang="en-AU" sz="450" spc="-11" dirty="0">
                <a:solidFill>
                  <a:srgbClr val="231F20"/>
                </a:solidFill>
                <a:latin typeface="+mn-lt"/>
                <a:cs typeface="HelveticaNeueLTStd-Roman"/>
              </a:rPr>
              <a:t>HEX #85CED1</a:t>
            </a:r>
          </a:p>
          <a:p>
            <a:pPr marL="9525">
              <a:lnSpc>
                <a:spcPct val="100000"/>
              </a:lnSpc>
              <a:spcBef>
                <a:spcPts val="225"/>
              </a:spcBef>
            </a:pPr>
            <a:r>
              <a:rPr lang="en-AU" sz="450" spc="-11" dirty="0">
                <a:solidFill>
                  <a:srgbClr val="231F20"/>
                </a:solidFill>
                <a:latin typeface="+mn-lt"/>
                <a:cs typeface="HelveticaNeueLTStd-Roman"/>
              </a:rPr>
              <a:t>RGB 133, 206, 209</a:t>
            </a:r>
            <a:endParaRPr lang="en-AU" sz="450" dirty="0">
              <a:latin typeface="+mn-lt"/>
              <a:cs typeface="HelveticaNeueLTStd-Roman"/>
            </a:endParaRPr>
          </a:p>
          <a:p>
            <a:pPr marL="9525">
              <a:lnSpc>
                <a:spcPct val="100000"/>
              </a:lnSpc>
              <a:spcBef>
                <a:spcPts val="150"/>
              </a:spcBef>
            </a:pPr>
            <a:r>
              <a:rPr sz="450" b="1" dirty="0">
                <a:solidFill>
                  <a:srgbClr val="231F20"/>
                </a:solidFill>
                <a:latin typeface="+mn-lt"/>
                <a:cs typeface="HelveticaNeueLT Std"/>
              </a:rPr>
              <a:t>Aqua</a:t>
            </a:r>
            <a:r>
              <a:rPr sz="450" b="1" spc="-8" dirty="0">
                <a:solidFill>
                  <a:srgbClr val="231F20"/>
                </a:solidFill>
                <a:latin typeface="+mn-lt"/>
                <a:cs typeface="HelveticaNeueLT Std"/>
              </a:rPr>
              <a:t> </a:t>
            </a:r>
            <a:r>
              <a:rPr sz="450" b="1" dirty="0">
                <a:solidFill>
                  <a:srgbClr val="231F20"/>
                </a:solidFill>
                <a:latin typeface="+mn-lt"/>
                <a:cs typeface="HelveticaNeueLT Std"/>
              </a:rPr>
              <a:t>Splash</a:t>
            </a:r>
            <a:endParaRPr sz="450" dirty="0">
              <a:latin typeface="+mn-lt"/>
              <a:cs typeface="HelveticaNeueLT Std"/>
            </a:endParaRPr>
          </a:p>
        </p:txBody>
      </p:sp>
      <p:sp>
        <p:nvSpPr>
          <p:cNvPr id="24" name="object 22">
            <a:extLst>
              <a:ext uri="{FF2B5EF4-FFF2-40B4-BE49-F238E27FC236}">
                <a16:creationId xmlns:a16="http://schemas.microsoft.com/office/drawing/2014/main" id="{BB4E0684-3A12-3A46-8FE0-6569A8A54A03}"/>
              </a:ext>
            </a:extLst>
          </p:cNvPr>
          <p:cNvSpPr txBox="1"/>
          <p:nvPr userDrawn="1"/>
        </p:nvSpPr>
        <p:spPr>
          <a:xfrm>
            <a:off x="1079505" y="3440616"/>
            <a:ext cx="1492673" cy="297517"/>
          </a:xfrm>
          <a:prstGeom prst="rect">
            <a:avLst/>
          </a:prstGeom>
        </p:spPr>
        <p:txBody>
          <a:bodyPr vert="horz" wrap="square" lIns="0" tIns="28575" rIns="0" bIns="0" rtlCol="0" anchor="t">
            <a:spAutoFit/>
          </a:bodyPr>
          <a:lstStyle/>
          <a:p>
            <a:pPr marL="9525">
              <a:lnSpc>
                <a:spcPct val="100000"/>
              </a:lnSpc>
              <a:spcBef>
                <a:spcPts val="225"/>
              </a:spcBef>
            </a:pPr>
            <a:r>
              <a:rPr lang="en-AU" sz="450" spc="-11" dirty="0">
                <a:solidFill>
                  <a:srgbClr val="231F20"/>
                </a:solidFill>
                <a:latin typeface="+mn-lt"/>
                <a:cs typeface="HelveticaNeueLTStd-Roman"/>
              </a:rPr>
              <a:t>HEX #F4E1C1</a:t>
            </a:r>
          </a:p>
          <a:p>
            <a:pPr marL="9525">
              <a:lnSpc>
                <a:spcPct val="100000"/>
              </a:lnSpc>
              <a:spcBef>
                <a:spcPts val="225"/>
              </a:spcBef>
            </a:pPr>
            <a:r>
              <a:rPr lang="en-AU" sz="450" spc="-11" dirty="0">
                <a:solidFill>
                  <a:srgbClr val="231F20"/>
                </a:solidFill>
                <a:latin typeface="+mn-lt"/>
                <a:cs typeface="HelveticaNeueLTStd-Roman"/>
              </a:rPr>
              <a:t>RGB 244, 225, 193</a:t>
            </a:r>
            <a:endParaRPr sz="450" dirty="0">
              <a:latin typeface="+mn-lt"/>
              <a:cs typeface="HelveticaNeueLTStd-Roman"/>
            </a:endParaRPr>
          </a:p>
          <a:p>
            <a:pPr marL="9525">
              <a:lnSpc>
                <a:spcPct val="100000"/>
              </a:lnSpc>
              <a:spcBef>
                <a:spcPts val="150"/>
              </a:spcBef>
            </a:pPr>
            <a:r>
              <a:rPr sz="450" b="1" spc="-8" dirty="0">
                <a:solidFill>
                  <a:srgbClr val="231F20"/>
                </a:solidFill>
                <a:latin typeface="+mn-lt"/>
                <a:cs typeface="HelveticaNeueLT Std"/>
              </a:rPr>
              <a:t>Vanilla</a:t>
            </a:r>
            <a:endParaRPr sz="450" dirty="0">
              <a:latin typeface="+mn-lt"/>
              <a:cs typeface="HelveticaNeueLT Std"/>
            </a:endParaRPr>
          </a:p>
        </p:txBody>
      </p:sp>
      <p:sp>
        <p:nvSpPr>
          <p:cNvPr id="25" name="object 23">
            <a:extLst>
              <a:ext uri="{FF2B5EF4-FFF2-40B4-BE49-F238E27FC236}">
                <a16:creationId xmlns:a16="http://schemas.microsoft.com/office/drawing/2014/main" id="{A8CAD980-AA65-E44E-AD78-9DC316ED9AA8}"/>
              </a:ext>
            </a:extLst>
          </p:cNvPr>
          <p:cNvSpPr txBox="1"/>
          <p:nvPr userDrawn="1"/>
        </p:nvSpPr>
        <p:spPr>
          <a:xfrm>
            <a:off x="2530329" y="4901415"/>
            <a:ext cx="1492673" cy="297517"/>
          </a:xfrm>
          <a:prstGeom prst="rect">
            <a:avLst/>
          </a:prstGeom>
        </p:spPr>
        <p:txBody>
          <a:bodyPr vert="horz" wrap="square" lIns="0" tIns="28575" rIns="0" bIns="0" rtlCol="0">
            <a:spAutoFit/>
          </a:bodyPr>
          <a:lstStyle/>
          <a:p>
            <a:pPr marL="9525">
              <a:lnSpc>
                <a:spcPct val="100000"/>
              </a:lnSpc>
              <a:spcBef>
                <a:spcPts val="225"/>
              </a:spcBef>
            </a:pPr>
            <a:r>
              <a:rPr lang="en-AU" sz="450" spc="-11" dirty="0">
                <a:solidFill>
                  <a:srgbClr val="231F20"/>
                </a:solidFill>
                <a:latin typeface="+mn-lt"/>
                <a:cs typeface="HelveticaNeueLTStd-Roman"/>
              </a:rPr>
              <a:t>HEX #008DB9</a:t>
            </a:r>
          </a:p>
          <a:p>
            <a:pPr marL="9525">
              <a:lnSpc>
                <a:spcPct val="100000"/>
              </a:lnSpc>
              <a:spcBef>
                <a:spcPts val="225"/>
              </a:spcBef>
            </a:pPr>
            <a:r>
              <a:rPr lang="en-AU" sz="450" spc="-11" dirty="0">
                <a:solidFill>
                  <a:srgbClr val="231F20"/>
                </a:solidFill>
                <a:latin typeface="+mn-lt"/>
                <a:cs typeface="HelveticaNeueLTStd-Roman"/>
              </a:rPr>
              <a:t>RGB 0, 141, 185</a:t>
            </a:r>
            <a:endParaRPr sz="450" dirty="0">
              <a:latin typeface="+mn-lt"/>
              <a:cs typeface="HelveticaNeueLTStd-Roman"/>
            </a:endParaRPr>
          </a:p>
          <a:p>
            <a:pPr marL="9525">
              <a:lnSpc>
                <a:spcPct val="100000"/>
              </a:lnSpc>
              <a:spcBef>
                <a:spcPts val="150"/>
              </a:spcBef>
            </a:pPr>
            <a:r>
              <a:rPr sz="450" b="1" dirty="0">
                <a:solidFill>
                  <a:srgbClr val="231F20"/>
                </a:solidFill>
                <a:latin typeface="+mn-lt"/>
                <a:cs typeface="HelveticaNeueLT Std"/>
              </a:rPr>
              <a:t>Hawaiian</a:t>
            </a:r>
            <a:r>
              <a:rPr sz="450" b="1" spc="-19" dirty="0">
                <a:solidFill>
                  <a:srgbClr val="231F20"/>
                </a:solidFill>
                <a:latin typeface="+mn-lt"/>
                <a:cs typeface="HelveticaNeueLT Std"/>
              </a:rPr>
              <a:t> </a:t>
            </a:r>
            <a:r>
              <a:rPr sz="450" b="1" dirty="0">
                <a:solidFill>
                  <a:srgbClr val="231F20"/>
                </a:solidFill>
                <a:latin typeface="+mn-lt"/>
                <a:cs typeface="HelveticaNeueLT Std"/>
              </a:rPr>
              <a:t>Ocean</a:t>
            </a:r>
            <a:endParaRPr sz="450" dirty="0">
              <a:latin typeface="+mn-lt"/>
              <a:cs typeface="HelveticaNeueLT Std"/>
            </a:endParaRPr>
          </a:p>
        </p:txBody>
      </p:sp>
      <p:sp>
        <p:nvSpPr>
          <p:cNvPr id="26" name="object 24">
            <a:extLst>
              <a:ext uri="{FF2B5EF4-FFF2-40B4-BE49-F238E27FC236}">
                <a16:creationId xmlns:a16="http://schemas.microsoft.com/office/drawing/2014/main" id="{2BD02F47-25BD-FF4A-AC86-A05C57F6BE4E}"/>
              </a:ext>
            </a:extLst>
          </p:cNvPr>
          <p:cNvSpPr txBox="1"/>
          <p:nvPr userDrawn="1"/>
        </p:nvSpPr>
        <p:spPr>
          <a:xfrm>
            <a:off x="4013501" y="3440616"/>
            <a:ext cx="1492673" cy="297517"/>
          </a:xfrm>
          <a:prstGeom prst="rect">
            <a:avLst/>
          </a:prstGeom>
        </p:spPr>
        <p:txBody>
          <a:bodyPr vert="horz" wrap="square" lIns="0" tIns="28575" rIns="0" bIns="0" rtlCol="0" anchor="t">
            <a:spAutoFit/>
          </a:bodyPr>
          <a:lstStyle/>
          <a:p>
            <a:pPr marL="9525">
              <a:lnSpc>
                <a:spcPct val="100000"/>
              </a:lnSpc>
              <a:spcBef>
                <a:spcPts val="225"/>
              </a:spcBef>
            </a:pPr>
            <a:r>
              <a:rPr lang="en-AU" sz="450" spc="-11" dirty="0">
                <a:solidFill>
                  <a:srgbClr val="231F20"/>
                </a:solidFill>
                <a:latin typeface="+mn-lt"/>
                <a:cs typeface="HelveticaNeueLTStd-Roman"/>
              </a:rPr>
              <a:t>HEX #DD4132</a:t>
            </a:r>
          </a:p>
          <a:p>
            <a:pPr marL="9525">
              <a:lnSpc>
                <a:spcPct val="100000"/>
              </a:lnSpc>
              <a:spcBef>
                <a:spcPts val="225"/>
              </a:spcBef>
            </a:pPr>
            <a:r>
              <a:rPr lang="en-AU" sz="450" spc="-11" dirty="0">
                <a:solidFill>
                  <a:srgbClr val="231F20"/>
                </a:solidFill>
                <a:latin typeface="+mn-lt"/>
                <a:cs typeface="HelveticaNeueLTStd-Roman"/>
              </a:rPr>
              <a:t>RGB 221, 65, 50</a:t>
            </a:r>
            <a:endParaRPr sz="450" dirty="0">
              <a:latin typeface="+mn-lt"/>
              <a:cs typeface="HelveticaNeueLTStd-Roman"/>
            </a:endParaRPr>
          </a:p>
          <a:p>
            <a:pPr marL="9525">
              <a:lnSpc>
                <a:spcPct val="100000"/>
              </a:lnSpc>
              <a:spcBef>
                <a:spcPts val="150"/>
              </a:spcBef>
            </a:pPr>
            <a:r>
              <a:rPr sz="450" b="1" dirty="0">
                <a:solidFill>
                  <a:srgbClr val="231F20"/>
                </a:solidFill>
                <a:latin typeface="+mn-lt"/>
                <a:cs typeface="HelveticaNeueLT Std"/>
              </a:rPr>
              <a:t>Fiesta</a:t>
            </a:r>
            <a:endParaRPr sz="450" dirty="0">
              <a:latin typeface="+mn-lt"/>
              <a:cs typeface="HelveticaNeueLT Std"/>
            </a:endParaRPr>
          </a:p>
        </p:txBody>
      </p:sp>
      <p:sp>
        <p:nvSpPr>
          <p:cNvPr id="27" name="object 25">
            <a:extLst>
              <a:ext uri="{FF2B5EF4-FFF2-40B4-BE49-F238E27FC236}">
                <a16:creationId xmlns:a16="http://schemas.microsoft.com/office/drawing/2014/main" id="{1E0FF8D1-5B6C-B847-AC92-063EF5E55E5E}"/>
              </a:ext>
            </a:extLst>
          </p:cNvPr>
          <p:cNvSpPr txBox="1"/>
          <p:nvPr userDrawn="1"/>
        </p:nvSpPr>
        <p:spPr>
          <a:xfrm>
            <a:off x="4000505" y="4901415"/>
            <a:ext cx="1492673" cy="297517"/>
          </a:xfrm>
          <a:prstGeom prst="rect">
            <a:avLst/>
          </a:prstGeom>
        </p:spPr>
        <p:txBody>
          <a:bodyPr vert="horz" wrap="square" lIns="0" tIns="28575" rIns="0" bIns="0" rtlCol="0">
            <a:spAutoFit/>
          </a:bodyPr>
          <a:lstStyle/>
          <a:p>
            <a:pPr marL="9525">
              <a:lnSpc>
                <a:spcPct val="100000"/>
              </a:lnSpc>
              <a:spcBef>
                <a:spcPts val="225"/>
              </a:spcBef>
            </a:pPr>
            <a:r>
              <a:rPr lang="en-AU" sz="450" spc="-11" dirty="0">
                <a:solidFill>
                  <a:srgbClr val="231F20"/>
                </a:solidFill>
                <a:latin typeface="+mn-lt"/>
                <a:cs typeface="HelveticaNeueLTStd-Roman"/>
              </a:rPr>
              <a:t>HEX #707BB4</a:t>
            </a:r>
          </a:p>
          <a:p>
            <a:pPr marL="9525">
              <a:lnSpc>
                <a:spcPct val="100000"/>
              </a:lnSpc>
              <a:spcBef>
                <a:spcPts val="225"/>
              </a:spcBef>
            </a:pPr>
            <a:r>
              <a:rPr lang="en-AU" sz="450" spc="-11" dirty="0">
                <a:solidFill>
                  <a:srgbClr val="231F20"/>
                </a:solidFill>
                <a:latin typeface="+mn-lt"/>
                <a:cs typeface="HelveticaNeueLTStd-Roman"/>
              </a:rPr>
              <a:t>RGB 112, 123, 180</a:t>
            </a:r>
            <a:endParaRPr sz="450" dirty="0">
              <a:latin typeface="+mn-lt"/>
              <a:cs typeface="HelveticaNeueLTStd-Roman"/>
            </a:endParaRPr>
          </a:p>
          <a:p>
            <a:pPr marL="9525">
              <a:lnSpc>
                <a:spcPct val="100000"/>
              </a:lnSpc>
              <a:spcBef>
                <a:spcPts val="150"/>
              </a:spcBef>
            </a:pPr>
            <a:r>
              <a:rPr sz="450" b="1" dirty="0">
                <a:solidFill>
                  <a:srgbClr val="231F20"/>
                </a:solidFill>
                <a:latin typeface="+mn-lt"/>
                <a:cs typeface="HelveticaNeueLT Std"/>
              </a:rPr>
              <a:t>Iolite</a:t>
            </a:r>
            <a:endParaRPr sz="450" dirty="0">
              <a:latin typeface="+mn-lt"/>
              <a:cs typeface="HelveticaNeueLT Std"/>
            </a:endParaRPr>
          </a:p>
        </p:txBody>
      </p:sp>
      <p:sp>
        <p:nvSpPr>
          <p:cNvPr id="28" name="object 26">
            <a:extLst>
              <a:ext uri="{FF2B5EF4-FFF2-40B4-BE49-F238E27FC236}">
                <a16:creationId xmlns:a16="http://schemas.microsoft.com/office/drawing/2014/main" id="{ACD97B96-4112-B44D-B40A-26871E45EC5E}"/>
              </a:ext>
            </a:extLst>
          </p:cNvPr>
          <p:cNvSpPr txBox="1"/>
          <p:nvPr userDrawn="1"/>
        </p:nvSpPr>
        <p:spPr>
          <a:xfrm>
            <a:off x="5458889" y="3440616"/>
            <a:ext cx="1492673" cy="297517"/>
          </a:xfrm>
          <a:prstGeom prst="rect">
            <a:avLst/>
          </a:prstGeom>
        </p:spPr>
        <p:txBody>
          <a:bodyPr vert="horz" wrap="square" lIns="0" tIns="28575" rIns="0" bIns="0" rtlCol="0" anchor="t">
            <a:spAutoFit/>
          </a:bodyPr>
          <a:lstStyle/>
          <a:p>
            <a:pPr marL="9525">
              <a:lnSpc>
                <a:spcPct val="100000"/>
              </a:lnSpc>
              <a:spcBef>
                <a:spcPts val="225"/>
              </a:spcBef>
            </a:pPr>
            <a:r>
              <a:rPr lang="en-AU" sz="450" spc="-11" dirty="0">
                <a:solidFill>
                  <a:srgbClr val="231F20"/>
                </a:solidFill>
                <a:latin typeface="+mn-lt"/>
                <a:cs typeface="HelveticaNeueLTStd-Roman"/>
              </a:rPr>
              <a:t>HEX #964F4C</a:t>
            </a:r>
          </a:p>
          <a:p>
            <a:pPr marL="9525">
              <a:lnSpc>
                <a:spcPct val="100000"/>
              </a:lnSpc>
              <a:spcBef>
                <a:spcPts val="225"/>
              </a:spcBef>
            </a:pPr>
            <a:r>
              <a:rPr lang="en-AU" sz="450" spc="-11" dirty="0">
                <a:solidFill>
                  <a:srgbClr val="231F20"/>
                </a:solidFill>
                <a:latin typeface="+mn-lt"/>
                <a:cs typeface="HelveticaNeueLTStd-Roman"/>
              </a:rPr>
              <a:t>RGB 150, 79,76</a:t>
            </a:r>
            <a:endParaRPr sz="450" dirty="0">
              <a:latin typeface="+mn-lt"/>
              <a:cs typeface="HelveticaNeueLTStd-Roman"/>
            </a:endParaRPr>
          </a:p>
          <a:p>
            <a:pPr marL="9525">
              <a:lnSpc>
                <a:spcPct val="100000"/>
              </a:lnSpc>
              <a:spcBef>
                <a:spcPts val="150"/>
              </a:spcBef>
            </a:pPr>
            <a:r>
              <a:rPr sz="450" b="1" dirty="0">
                <a:solidFill>
                  <a:srgbClr val="231F20"/>
                </a:solidFill>
                <a:latin typeface="+mn-lt"/>
                <a:cs typeface="HelveticaNeueLT Std"/>
              </a:rPr>
              <a:t>Marsala</a:t>
            </a:r>
            <a:endParaRPr sz="450" dirty="0">
              <a:latin typeface="+mn-lt"/>
              <a:cs typeface="HelveticaNeueLT Std"/>
            </a:endParaRPr>
          </a:p>
        </p:txBody>
      </p:sp>
      <p:sp>
        <p:nvSpPr>
          <p:cNvPr id="29" name="object 27">
            <a:extLst>
              <a:ext uri="{FF2B5EF4-FFF2-40B4-BE49-F238E27FC236}">
                <a16:creationId xmlns:a16="http://schemas.microsoft.com/office/drawing/2014/main" id="{A25FA553-4591-3D45-A81B-F36B55F38847}"/>
              </a:ext>
            </a:extLst>
          </p:cNvPr>
          <p:cNvSpPr txBox="1"/>
          <p:nvPr userDrawn="1"/>
        </p:nvSpPr>
        <p:spPr>
          <a:xfrm>
            <a:off x="5457386" y="4901415"/>
            <a:ext cx="1492673" cy="297517"/>
          </a:xfrm>
          <a:prstGeom prst="rect">
            <a:avLst/>
          </a:prstGeom>
        </p:spPr>
        <p:txBody>
          <a:bodyPr vert="horz" wrap="square" lIns="0" tIns="28575" rIns="0" bIns="0" rtlCol="0">
            <a:spAutoFit/>
          </a:bodyPr>
          <a:lstStyle/>
          <a:p>
            <a:pPr marL="9525">
              <a:lnSpc>
                <a:spcPct val="100000"/>
              </a:lnSpc>
              <a:spcBef>
                <a:spcPts val="225"/>
              </a:spcBef>
            </a:pPr>
            <a:r>
              <a:rPr lang="en-AU" sz="450" spc="-11" dirty="0">
                <a:solidFill>
                  <a:srgbClr val="231F20"/>
                </a:solidFill>
                <a:latin typeface="+mn-lt"/>
                <a:cs typeface="HelveticaNeueLTStd-Roman"/>
              </a:rPr>
              <a:t>HEX #EE5C6C</a:t>
            </a:r>
          </a:p>
          <a:p>
            <a:pPr marL="9525">
              <a:lnSpc>
                <a:spcPct val="100000"/>
              </a:lnSpc>
              <a:spcBef>
                <a:spcPts val="225"/>
              </a:spcBef>
            </a:pPr>
            <a:r>
              <a:rPr lang="en-AU" sz="450" spc="-11" dirty="0">
                <a:solidFill>
                  <a:srgbClr val="231F20"/>
                </a:solidFill>
                <a:latin typeface="+mn-lt"/>
                <a:cs typeface="HelveticaNeueLTStd-Roman"/>
              </a:rPr>
              <a:t>RGB 238, 92, 108</a:t>
            </a:r>
            <a:endParaRPr sz="450" dirty="0">
              <a:latin typeface="+mn-lt"/>
              <a:cs typeface="HelveticaNeueLTStd-Roman"/>
            </a:endParaRPr>
          </a:p>
          <a:p>
            <a:pPr marL="9525">
              <a:lnSpc>
                <a:spcPct val="100000"/>
              </a:lnSpc>
              <a:spcBef>
                <a:spcPts val="150"/>
              </a:spcBef>
            </a:pPr>
            <a:r>
              <a:rPr sz="450" b="1" dirty="0">
                <a:solidFill>
                  <a:srgbClr val="231F20"/>
                </a:solidFill>
                <a:latin typeface="+mn-lt"/>
                <a:cs typeface="HelveticaNeueLT Std"/>
              </a:rPr>
              <a:t>Calypso</a:t>
            </a:r>
            <a:r>
              <a:rPr sz="450" b="1" spc="-11" dirty="0">
                <a:solidFill>
                  <a:srgbClr val="231F20"/>
                </a:solidFill>
                <a:latin typeface="+mn-lt"/>
                <a:cs typeface="HelveticaNeueLT Std"/>
              </a:rPr>
              <a:t> </a:t>
            </a:r>
            <a:r>
              <a:rPr sz="450" b="1" dirty="0">
                <a:solidFill>
                  <a:srgbClr val="231F20"/>
                </a:solidFill>
                <a:latin typeface="+mn-lt"/>
                <a:cs typeface="HelveticaNeueLT Std"/>
              </a:rPr>
              <a:t>Coral</a:t>
            </a:r>
            <a:endParaRPr sz="450" dirty="0">
              <a:latin typeface="+mn-lt"/>
              <a:cs typeface="HelveticaNeueLT Std"/>
            </a:endParaRPr>
          </a:p>
        </p:txBody>
      </p:sp>
    </p:spTree>
    <p:extLst>
      <p:ext uri="{BB962C8B-B14F-4D97-AF65-F5344CB8AC3E}">
        <p14:creationId xmlns:p14="http://schemas.microsoft.com/office/powerpoint/2010/main" val="401236820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AC8FA-907B-F243-9C4F-C07C84A8F674}"/>
              </a:ext>
            </a:extLst>
          </p:cNvPr>
          <p:cNvSpPr>
            <a:spLocks noGrp="1"/>
          </p:cNvSpPr>
          <p:nvPr>
            <p:ph type="title" hasCustomPrompt="1"/>
          </p:nvPr>
        </p:nvSpPr>
        <p:spPr/>
        <p:txBody>
          <a:bodyPr/>
          <a:lstStyle/>
          <a:p>
            <a:r>
              <a:rPr lang="en-GB" dirty="0"/>
              <a:t>Gradient Styles</a:t>
            </a:r>
            <a:endParaRPr lang="en-US" dirty="0"/>
          </a:p>
        </p:txBody>
      </p:sp>
      <p:sp>
        <p:nvSpPr>
          <p:cNvPr id="3" name="Date Placeholder 2">
            <a:extLst>
              <a:ext uri="{FF2B5EF4-FFF2-40B4-BE49-F238E27FC236}">
                <a16:creationId xmlns:a16="http://schemas.microsoft.com/office/drawing/2014/main" id="{C7C8E07B-3FD1-C840-A2A7-020F5FB536EA}"/>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A3BE0BD-6503-0B4C-87C3-D9EB9FC1BFE4}"/>
              </a:ext>
            </a:extLst>
          </p:cNvPr>
          <p:cNvSpPr>
            <a:spLocks noGrp="1"/>
          </p:cNvSpPr>
          <p:nvPr>
            <p:ph type="ftr" sz="quarter" idx="11"/>
          </p:nvPr>
        </p:nvSpPr>
        <p:spPr/>
        <p:txBody>
          <a:bodyPr/>
          <a:lstStyle/>
          <a:p>
            <a:r>
              <a:rPr lang="en-GB"/>
              <a:t>14 July 2022 | Council Owned Companies</a:t>
            </a:r>
            <a:endParaRPr lang="en-US" dirty="0"/>
          </a:p>
        </p:txBody>
      </p:sp>
      <p:sp>
        <p:nvSpPr>
          <p:cNvPr id="5" name="Slide Number Placeholder 4">
            <a:extLst>
              <a:ext uri="{FF2B5EF4-FFF2-40B4-BE49-F238E27FC236}">
                <a16:creationId xmlns:a16="http://schemas.microsoft.com/office/drawing/2014/main" id="{211B6BF8-9FD4-3547-A004-DD626B2EEB6B}"/>
              </a:ext>
            </a:extLst>
          </p:cNvPr>
          <p:cNvSpPr>
            <a:spLocks noGrp="1"/>
          </p:cNvSpPr>
          <p:nvPr>
            <p:ph type="sldNum" sz="quarter" idx="12"/>
          </p:nvPr>
        </p:nvSpPr>
        <p:spPr/>
        <p:txBody>
          <a:bodyPr/>
          <a:lstStyle/>
          <a:p>
            <a:fld id="{A7C12C7C-6A3B-F84D-A357-F08536A96CB0}" type="slidenum">
              <a:rPr lang="en-US" smtClean="0"/>
              <a:pPr/>
              <a:t>‹#›</a:t>
            </a:fld>
            <a:endParaRPr lang="en-US" dirty="0"/>
          </a:p>
        </p:txBody>
      </p:sp>
      <p:sp>
        <p:nvSpPr>
          <p:cNvPr id="23" name="Rounded Rectangle 22">
            <a:extLst>
              <a:ext uri="{FF2B5EF4-FFF2-40B4-BE49-F238E27FC236}">
                <a16:creationId xmlns:a16="http://schemas.microsoft.com/office/drawing/2014/main" id="{BCAFE4F8-F24A-6A42-B002-072111980D5F}"/>
              </a:ext>
            </a:extLst>
          </p:cNvPr>
          <p:cNvSpPr/>
          <p:nvPr userDrawn="1"/>
        </p:nvSpPr>
        <p:spPr>
          <a:xfrm>
            <a:off x="1084272" y="2070102"/>
            <a:ext cx="1265767" cy="1267884"/>
          </a:xfrm>
          <a:prstGeom prst="roundRect">
            <a:avLst>
              <a:gd name="adj" fmla="val 4013"/>
            </a:avLst>
          </a:prstGeom>
          <a:gradFill>
            <a:gsLst>
              <a:gs pos="0">
                <a:srgbClr val="85CED1"/>
              </a:gs>
              <a:gs pos="90000">
                <a:srgbClr val="008DB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525" dirty="0">
              <a:solidFill>
                <a:srgbClr val="F4E1C1"/>
              </a:solidFill>
            </a:endParaRPr>
          </a:p>
        </p:txBody>
      </p:sp>
      <p:sp>
        <p:nvSpPr>
          <p:cNvPr id="24" name="Rounded Rectangle 23">
            <a:extLst>
              <a:ext uri="{FF2B5EF4-FFF2-40B4-BE49-F238E27FC236}">
                <a16:creationId xmlns:a16="http://schemas.microsoft.com/office/drawing/2014/main" id="{E811DC3D-A153-F244-9A8F-12CBB6F50300}"/>
              </a:ext>
            </a:extLst>
          </p:cNvPr>
          <p:cNvSpPr/>
          <p:nvPr userDrawn="1"/>
        </p:nvSpPr>
        <p:spPr>
          <a:xfrm>
            <a:off x="3982480" y="2057400"/>
            <a:ext cx="1285221" cy="1280584"/>
          </a:xfrm>
          <a:prstGeom prst="roundRect">
            <a:avLst>
              <a:gd name="adj" fmla="val 3967"/>
            </a:avLst>
          </a:prstGeom>
          <a:gradFill>
            <a:gsLst>
              <a:gs pos="0">
                <a:srgbClr val="F26729"/>
              </a:gs>
              <a:gs pos="90000">
                <a:srgbClr val="DD41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525" dirty="0">
              <a:solidFill>
                <a:srgbClr val="F4E1C1"/>
              </a:solidFill>
            </a:endParaRPr>
          </a:p>
        </p:txBody>
      </p:sp>
      <p:sp>
        <p:nvSpPr>
          <p:cNvPr id="25" name="Rounded Rectangle 24">
            <a:extLst>
              <a:ext uri="{FF2B5EF4-FFF2-40B4-BE49-F238E27FC236}">
                <a16:creationId xmlns:a16="http://schemas.microsoft.com/office/drawing/2014/main" id="{F5AC7188-A0EE-2149-BC11-BD227FF80842}"/>
              </a:ext>
            </a:extLst>
          </p:cNvPr>
          <p:cNvSpPr/>
          <p:nvPr userDrawn="1"/>
        </p:nvSpPr>
        <p:spPr>
          <a:xfrm>
            <a:off x="5440864" y="2063749"/>
            <a:ext cx="1285221" cy="1280584"/>
          </a:xfrm>
          <a:prstGeom prst="roundRect">
            <a:avLst>
              <a:gd name="adj" fmla="val 3967"/>
            </a:avLst>
          </a:prstGeom>
          <a:gradFill>
            <a:gsLst>
              <a:gs pos="0">
                <a:srgbClr val="F4E1C1"/>
              </a:gs>
              <a:gs pos="90000">
                <a:srgbClr val="FFA5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525" dirty="0">
              <a:solidFill>
                <a:srgbClr val="F4E1C1"/>
              </a:solidFill>
            </a:endParaRPr>
          </a:p>
        </p:txBody>
      </p:sp>
      <p:sp>
        <p:nvSpPr>
          <p:cNvPr id="26" name="Rounded Rectangle 25">
            <a:extLst>
              <a:ext uri="{FF2B5EF4-FFF2-40B4-BE49-F238E27FC236}">
                <a16:creationId xmlns:a16="http://schemas.microsoft.com/office/drawing/2014/main" id="{3F7DF310-7506-5843-94BD-BF585FBB3734}"/>
              </a:ext>
            </a:extLst>
          </p:cNvPr>
          <p:cNvSpPr/>
          <p:nvPr userDrawn="1"/>
        </p:nvSpPr>
        <p:spPr>
          <a:xfrm>
            <a:off x="6897132" y="2057400"/>
            <a:ext cx="1285221" cy="1280584"/>
          </a:xfrm>
          <a:prstGeom prst="roundRect">
            <a:avLst>
              <a:gd name="adj" fmla="val 3967"/>
            </a:avLst>
          </a:prstGeom>
          <a:gradFill>
            <a:gsLst>
              <a:gs pos="0">
                <a:srgbClr val="BFC8C3"/>
              </a:gs>
              <a:gs pos="90000">
                <a:srgbClr val="585E6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525" dirty="0">
              <a:solidFill>
                <a:srgbClr val="F4E1C1"/>
              </a:solidFill>
            </a:endParaRPr>
          </a:p>
        </p:txBody>
      </p:sp>
      <p:sp>
        <p:nvSpPr>
          <p:cNvPr id="27" name="Rounded Rectangle 26">
            <a:extLst>
              <a:ext uri="{FF2B5EF4-FFF2-40B4-BE49-F238E27FC236}">
                <a16:creationId xmlns:a16="http://schemas.microsoft.com/office/drawing/2014/main" id="{8A70D06F-9894-F249-80FA-947F38676542}"/>
              </a:ext>
            </a:extLst>
          </p:cNvPr>
          <p:cNvSpPr/>
          <p:nvPr userDrawn="1"/>
        </p:nvSpPr>
        <p:spPr>
          <a:xfrm>
            <a:off x="8362720" y="2070100"/>
            <a:ext cx="1285221" cy="1280584"/>
          </a:xfrm>
          <a:prstGeom prst="roundRect">
            <a:avLst>
              <a:gd name="adj" fmla="val 3967"/>
            </a:avLst>
          </a:prstGeom>
          <a:gradFill>
            <a:gsLst>
              <a:gs pos="0">
                <a:srgbClr val="EE5C6C"/>
              </a:gs>
              <a:gs pos="90000">
                <a:srgbClr val="964F4C"/>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525" dirty="0">
              <a:solidFill>
                <a:srgbClr val="F4E1C1"/>
              </a:solidFill>
            </a:endParaRPr>
          </a:p>
        </p:txBody>
      </p:sp>
      <p:sp>
        <p:nvSpPr>
          <p:cNvPr id="28" name="Rounded Rectangle 27">
            <a:extLst>
              <a:ext uri="{FF2B5EF4-FFF2-40B4-BE49-F238E27FC236}">
                <a16:creationId xmlns:a16="http://schemas.microsoft.com/office/drawing/2014/main" id="{6403D02B-76D3-F342-8257-43BEF610DFBC}"/>
              </a:ext>
            </a:extLst>
          </p:cNvPr>
          <p:cNvSpPr/>
          <p:nvPr userDrawn="1"/>
        </p:nvSpPr>
        <p:spPr>
          <a:xfrm>
            <a:off x="2517748" y="2070100"/>
            <a:ext cx="1285221" cy="1280584"/>
          </a:xfrm>
          <a:prstGeom prst="roundRect">
            <a:avLst>
              <a:gd name="adj" fmla="val 3967"/>
            </a:avLst>
          </a:prstGeom>
          <a:gradFill>
            <a:gsLst>
              <a:gs pos="0">
                <a:srgbClr val="707BB4"/>
              </a:gs>
              <a:gs pos="90000">
                <a:srgbClr val="13294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525" dirty="0">
              <a:solidFill>
                <a:srgbClr val="F4E1C1"/>
              </a:solidFill>
            </a:endParaRPr>
          </a:p>
        </p:txBody>
      </p:sp>
      <p:sp>
        <p:nvSpPr>
          <p:cNvPr id="29" name="object 21">
            <a:extLst>
              <a:ext uri="{FF2B5EF4-FFF2-40B4-BE49-F238E27FC236}">
                <a16:creationId xmlns:a16="http://schemas.microsoft.com/office/drawing/2014/main" id="{551CA14B-4F92-C143-B48A-C5BF1C0C1E01}"/>
              </a:ext>
            </a:extLst>
          </p:cNvPr>
          <p:cNvSpPr txBox="1"/>
          <p:nvPr userDrawn="1"/>
        </p:nvSpPr>
        <p:spPr>
          <a:xfrm>
            <a:off x="1044541" y="3470642"/>
            <a:ext cx="1492673" cy="271869"/>
          </a:xfrm>
          <a:prstGeom prst="rect">
            <a:avLst/>
          </a:prstGeom>
        </p:spPr>
        <p:txBody>
          <a:bodyPr vert="horz" wrap="square" lIns="0" tIns="28575" rIns="0" bIns="0" rtlCol="0">
            <a:spAutoFit/>
          </a:bodyPr>
          <a:lstStyle/>
          <a:p>
            <a:pPr marL="9525">
              <a:lnSpc>
                <a:spcPct val="100000"/>
              </a:lnSpc>
              <a:spcBef>
                <a:spcPts val="150"/>
              </a:spcBef>
            </a:pPr>
            <a:r>
              <a:rPr lang="en-AU" sz="450" b="0" kern="1200" dirty="0">
                <a:solidFill>
                  <a:srgbClr val="231F20"/>
                </a:solidFill>
                <a:latin typeface="+mn-lt"/>
                <a:ea typeface="+mn-ea"/>
                <a:cs typeface="HelveticaNeueLT Std"/>
              </a:rPr>
              <a:t>GRADIENT</a:t>
            </a:r>
          </a:p>
          <a:p>
            <a:pPr marL="9525">
              <a:lnSpc>
                <a:spcPct val="100000"/>
              </a:lnSpc>
              <a:spcBef>
                <a:spcPts val="150"/>
              </a:spcBef>
            </a:pPr>
            <a:r>
              <a:rPr lang="en-AU" sz="450" b="1" dirty="0">
                <a:solidFill>
                  <a:srgbClr val="231F20"/>
                </a:solidFill>
                <a:latin typeface="+mn-lt"/>
                <a:cs typeface="HelveticaNeueLT Std"/>
              </a:rPr>
              <a:t>Aqua Splash </a:t>
            </a:r>
            <a:br>
              <a:rPr lang="en-AU" sz="450" b="1" dirty="0">
                <a:solidFill>
                  <a:srgbClr val="231F20"/>
                </a:solidFill>
                <a:latin typeface="+mn-lt"/>
                <a:cs typeface="HelveticaNeueLT Std"/>
              </a:rPr>
            </a:br>
            <a:r>
              <a:rPr lang="en-AU" sz="450" b="1" dirty="0">
                <a:solidFill>
                  <a:srgbClr val="231F20"/>
                </a:solidFill>
                <a:latin typeface="+mn-lt"/>
                <a:cs typeface="HelveticaNeueLT Std"/>
              </a:rPr>
              <a:t>Hawaiian Ocean</a:t>
            </a:r>
            <a:endParaRPr sz="450" dirty="0">
              <a:latin typeface="+mn-lt"/>
              <a:cs typeface="HelveticaNeueLT Std"/>
            </a:endParaRPr>
          </a:p>
        </p:txBody>
      </p:sp>
      <p:sp>
        <p:nvSpPr>
          <p:cNvPr id="30" name="object 21">
            <a:extLst>
              <a:ext uri="{FF2B5EF4-FFF2-40B4-BE49-F238E27FC236}">
                <a16:creationId xmlns:a16="http://schemas.microsoft.com/office/drawing/2014/main" id="{4A1EB817-A3A3-C640-8533-CEAC4032FC72}"/>
              </a:ext>
            </a:extLst>
          </p:cNvPr>
          <p:cNvSpPr txBox="1"/>
          <p:nvPr userDrawn="1"/>
        </p:nvSpPr>
        <p:spPr>
          <a:xfrm>
            <a:off x="2513577" y="3470642"/>
            <a:ext cx="1492673" cy="271869"/>
          </a:xfrm>
          <a:prstGeom prst="rect">
            <a:avLst/>
          </a:prstGeom>
        </p:spPr>
        <p:txBody>
          <a:bodyPr vert="horz" wrap="square" lIns="0" tIns="28575" rIns="0" bIns="0" rtlCol="0">
            <a:spAutoFit/>
          </a:bodyPr>
          <a:lstStyle/>
          <a:p>
            <a:pPr marL="9525">
              <a:lnSpc>
                <a:spcPct val="100000"/>
              </a:lnSpc>
              <a:spcBef>
                <a:spcPts val="150"/>
              </a:spcBef>
            </a:pPr>
            <a:r>
              <a:rPr lang="en-AU" sz="450" b="0" kern="1200" dirty="0">
                <a:solidFill>
                  <a:srgbClr val="231F20"/>
                </a:solidFill>
                <a:latin typeface="+mn-lt"/>
                <a:ea typeface="+mn-ea"/>
                <a:cs typeface="HelveticaNeueLT Std"/>
              </a:rPr>
              <a:t>GRADIENT</a:t>
            </a:r>
          </a:p>
          <a:p>
            <a:pPr marL="9525">
              <a:lnSpc>
                <a:spcPct val="100000"/>
              </a:lnSpc>
              <a:spcBef>
                <a:spcPts val="150"/>
              </a:spcBef>
            </a:pPr>
            <a:r>
              <a:rPr lang="en-AU" sz="450" b="1" dirty="0">
                <a:solidFill>
                  <a:srgbClr val="231F20"/>
                </a:solidFill>
                <a:latin typeface="+mn-lt"/>
                <a:cs typeface="HelveticaNeueLT Std"/>
              </a:rPr>
              <a:t>Iolite </a:t>
            </a:r>
            <a:br>
              <a:rPr lang="en-AU" sz="450" b="1" dirty="0">
                <a:solidFill>
                  <a:srgbClr val="231F20"/>
                </a:solidFill>
                <a:latin typeface="+mn-lt"/>
                <a:cs typeface="HelveticaNeueLT Std"/>
              </a:rPr>
            </a:br>
            <a:r>
              <a:rPr lang="en-AU" sz="450" b="1" dirty="0">
                <a:solidFill>
                  <a:srgbClr val="231F20"/>
                </a:solidFill>
                <a:latin typeface="+mn-lt"/>
                <a:cs typeface="HelveticaNeueLT Std"/>
              </a:rPr>
              <a:t>Blue Depths</a:t>
            </a:r>
            <a:endParaRPr sz="450" dirty="0">
              <a:latin typeface="+mn-lt"/>
              <a:cs typeface="HelveticaNeueLT Std"/>
            </a:endParaRPr>
          </a:p>
        </p:txBody>
      </p:sp>
      <p:sp>
        <p:nvSpPr>
          <p:cNvPr id="31" name="object 21">
            <a:extLst>
              <a:ext uri="{FF2B5EF4-FFF2-40B4-BE49-F238E27FC236}">
                <a16:creationId xmlns:a16="http://schemas.microsoft.com/office/drawing/2014/main" id="{D3C8EC8A-92FD-9549-9D20-88F7F00E00DB}"/>
              </a:ext>
            </a:extLst>
          </p:cNvPr>
          <p:cNvSpPr txBox="1"/>
          <p:nvPr userDrawn="1"/>
        </p:nvSpPr>
        <p:spPr>
          <a:xfrm>
            <a:off x="3982610" y="3470642"/>
            <a:ext cx="1492673" cy="271869"/>
          </a:xfrm>
          <a:prstGeom prst="rect">
            <a:avLst/>
          </a:prstGeom>
        </p:spPr>
        <p:txBody>
          <a:bodyPr vert="horz" wrap="square" lIns="0" tIns="28575" rIns="0" bIns="0" rtlCol="0">
            <a:spAutoFit/>
          </a:bodyPr>
          <a:lstStyle/>
          <a:p>
            <a:pPr marL="9525">
              <a:lnSpc>
                <a:spcPct val="100000"/>
              </a:lnSpc>
              <a:spcBef>
                <a:spcPts val="150"/>
              </a:spcBef>
            </a:pPr>
            <a:r>
              <a:rPr lang="en-AU" sz="450" b="0" kern="1200" dirty="0">
                <a:solidFill>
                  <a:srgbClr val="231F20"/>
                </a:solidFill>
                <a:latin typeface="+mn-lt"/>
                <a:ea typeface="+mn-ea"/>
                <a:cs typeface="HelveticaNeueLT Std"/>
              </a:rPr>
              <a:t>GRADIENT</a:t>
            </a:r>
          </a:p>
          <a:p>
            <a:pPr marL="9525">
              <a:lnSpc>
                <a:spcPct val="100000"/>
              </a:lnSpc>
              <a:spcBef>
                <a:spcPts val="150"/>
              </a:spcBef>
            </a:pPr>
            <a:r>
              <a:rPr lang="en-AU" sz="450" b="1" dirty="0">
                <a:solidFill>
                  <a:srgbClr val="231F20"/>
                </a:solidFill>
                <a:latin typeface="+mn-lt"/>
                <a:cs typeface="HelveticaNeueLT Std"/>
              </a:rPr>
              <a:t>Tangelo </a:t>
            </a:r>
            <a:br>
              <a:rPr lang="en-AU" sz="450" b="1" dirty="0">
                <a:solidFill>
                  <a:srgbClr val="231F20"/>
                </a:solidFill>
                <a:latin typeface="+mn-lt"/>
                <a:cs typeface="HelveticaNeueLT Std"/>
              </a:rPr>
            </a:br>
            <a:r>
              <a:rPr lang="en-AU" sz="450" b="1" dirty="0">
                <a:solidFill>
                  <a:srgbClr val="231F20"/>
                </a:solidFill>
                <a:latin typeface="+mn-lt"/>
                <a:cs typeface="HelveticaNeueLT Std"/>
              </a:rPr>
              <a:t>Fiesta</a:t>
            </a:r>
            <a:endParaRPr sz="450" dirty="0">
              <a:latin typeface="+mn-lt"/>
              <a:cs typeface="HelveticaNeueLT Std"/>
            </a:endParaRPr>
          </a:p>
        </p:txBody>
      </p:sp>
      <p:sp>
        <p:nvSpPr>
          <p:cNvPr id="32" name="object 21">
            <a:extLst>
              <a:ext uri="{FF2B5EF4-FFF2-40B4-BE49-F238E27FC236}">
                <a16:creationId xmlns:a16="http://schemas.microsoft.com/office/drawing/2014/main" id="{C3BC6567-F8C6-2C41-84CD-05A8C26E1FB0}"/>
              </a:ext>
            </a:extLst>
          </p:cNvPr>
          <p:cNvSpPr txBox="1"/>
          <p:nvPr userDrawn="1"/>
        </p:nvSpPr>
        <p:spPr>
          <a:xfrm>
            <a:off x="5451649" y="3470642"/>
            <a:ext cx="1492673" cy="271869"/>
          </a:xfrm>
          <a:prstGeom prst="rect">
            <a:avLst/>
          </a:prstGeom>
        </p:spPr>
        <p:txBody>
          <a:bodyPr vert="horz" wrap="square" lIns="0" tIns="28575" rIns="0" bIns="0" rtlCol="0">
            <a:spAutoFit/>
          </a:bodyPr>
          <a:lstStyle/>
          <a:p>
            <a:pPr marL="9525">
              <a:lnSpc>
                <a:spcPct val="100000"/>
              </a:lnSpc>
              <a:spcBef>
                <a:spcPts val="150"/>
              </a:spcBef>
            </a:pPr>
            <a:r>
              <a:rPr lang="en-AU" sz="450" b="0" kern="1200" dirty="0">
                <a:solidFill>
                  <a:srgbClr val="231F20"/>
                </a:solidFill>
                <a:latin typeface="+mn-lt"/>
                <a:ea typeface="+mn-ea"/>
                <a:cs typeface="HelveticaNeueLT Std"/>
              </a:rPr>
              <a:t>GRADIENT</a:t>
            </a:r>
          </a:p>
          <a:p>
            <a:pPr marL="9525">
              <a:lnSpc>
                <a:spcPct val="100000"/>
              </a:lnSpc>
              <a:spcBef>
                <a:spcPts val="150"/>
              </a:spcBef>
            </a:pPr>
            <a:r>
              <a:rPr lang="en-AU" sz="450" b="1" dirty="0">
                <a:solidFill>
                  <a:srgbClr val="231F20"/>
                </a:solidFill>
                <a:latin typeface="+mn-lt"/>
                <a:cs typeface="HelveticaNeueLT Std"/>
              </a:rPr>
              <a:t>Vanilla </a:t>
            </a:r>
            <a:br>
              <a:rPr lang="en-AU" sz="450" b="1" dirty="0">
                <a:solidFill>
                  <a:srgbClr val="231F20"/>
                </a:solidFill>
                <a:latin typeface="+mn-lt"/>
                <a:cs typeface="HelveticaNeueLT Std"/>
              </a:rPr>
            </a:br>
            <a:r>
              <a:rPr lang="en-AU" sz="450" b="1" dirty="0">
                <a:solidFill>
                  <a:srgbClr val="231F20"/>
                </a:solidFill>
                <a:latin typeface="+mn-lt"/>
                <a:cs typeface="HelveticaNeueLT Std"/>
              </a:rPr>
              <a:t>Saffron</a:t>
            </a:r>
            <a:endParaRPr sz="450" dirty="0">
              <a:latin typeface="+mn-lt"/>
              <a:cs typeface="HelveticaNeueLT Std"/>
            </a:endParaRPr>
          </a:p>
        </p:txBody>
      </p:sp>
      <p:sp>
        <p:nvSpPr>
          <p:cNvPr id="33" name="object 21">
            <a:extLst>
              <a:ext uri="{FF2B5EF4-FFF2-40B4-BE49-F238E27FC236}">
                <a16:creationId xmlns:a16="http://schemas.microsoft.com/office/drawing/2014/main" id="{4D9BA372-939A-DB4C-AD3C-658F360348CB}"/>
              </a:ext>
            </a:extLst>
          </p:cNvPr>
          <p:cNvSpPr txBox="1"/>
          <p:nvPr userDrawn="1"/>
        </p:nvSpPr>
        <p:spPr>
          <a:xfrm>
            <a:off x="6900698" y="3470642"/>
            <a:ext cx="1492673" cy="271869"/>
          </a:xfrm>
          <a:prstGeom prst="rect">
            <a:avLst/>
          </a:prstGeom>
        </p:spPr>
        <p:txBody>
          <a:bodyPr vert="horz" wrap="square" lIns="0" tIns="28575" rIns="0" bIns="0" rtlCol="0">
            <a:spAutoFit/>
          </a:bodyPr>
          <a:lstStyle/>
          <a:p>
            <a:pPr marL="9525">
              <a:lnSpc>
                <a:spcPct val="100000"/>
              </a:lnSpc>
              <a:spcBef>
                <a:spcPts val="150"/>
              </a:spcBef>
            </a:pPr>
            <a:r>
              <a:rPr lang="en-AU" sz="450" b="0" kern="1200" dirty="0">
                <a:solidFill>
                  <a:srgbClr val="231F20"/>
                </a:solidFill>
                <a:latin typeface="+mn-lt"/>
                <a:ea typeface="+mn-ea"/>
                <a:cs typeface="HelveticaNeueLT Std"/>
              </a:rPr>
              <a:t>GRADIENT</a:t>
            </a:r>
          </a:p>
          <a:p>
            <a:pPr marL="9525">
              <a:lnSpc>
                <a:spcPct val="100000"/>
              </a:lnSpc>
              <a:spcBef>
                <a:spcPts val="150"/>
              </a:spcBef>
            </a:pPr>
            <a:r>
              <a:rPr lang="en-AU" sz="450" b="1" dirty="0">
                <a:solidFill>
                  <a:srgbClr val="231F20"/>
                </a:solidFill>
                <a:latin typeface="+mn-lt"/>
                <a:cs typeface="HelveticaNeueLT Std"/>
              </a:rPr>
              <a:t>Smoke </a:t>
            </a:r>
            <a:br>
              <a:rPr lang="en-AU" sz="450" b="1" dirty="0">
                <a:solidFill>
                  <a:srgbClr val="231F20"/>
                </a:solidFill>
                <a:latin typeface="+mn-lt"/>
                <a:cs typeface="HelveticaNeueLT Std"/>
              </a:rPr>
            </a:br>
            <a:r>
              <a:rPr lang="en-AU" sz="450" b="1" dirty="0">
                <a:solidFill>
                  <a:srgbClr val="231F20"/>
                </a:solidFill>
                <a:latin typeface="+mn-lt"/>
                <a:cs typeface="HelveticaNeueLT Std"/>
              </a:rPr>
              <a:t>Grisaille</a:t>
            </a:r>
            <a:endParaRPr sz="450" dirty="0">
              <a:latin typeface="+mn-lt"/>
              <a:cs typeface="HelveticaNeueLT Std"/>
            </a:endParaRPr>
          </a:p>
        </p:txBody>
      </p:sp>
      <p:sp>
        <p:nvSpPr>
          <p:cNvPr id="34" name="object 21">
            <a:extLst>
              <a:ext uri="{FF2B5EF4-FFF2-40B4-BE49-F238E27FC236}">
                <a16:creationId xmlns:a16="http://schemas.microsoft.com/office/drawing/2014/main" id="{ADA16F97-B840-7E46-A9DC-419BEFBFA0BE}"/>
              </a:ext>
            </a:extLst>
          </p:cNvPr>
          <p:cNvSpPr txBox="1"/>
          <p:nvPr userDrawn="1"/>
        </p:nvSpPr>
        <p:spPr>
          <a:xfrm>
            <a:off x="8359741" y="3470642"/>
            <a:ext cx="1492673" cy="271869"/>
          </a:xfrm>
          <a:prstGeom prst="rect">
            <a:avLst/>
          </a:prstGeom>
        </p:spPr>
        <p:txBody>
          <a:bodyPr vert="horz" wrap="square" lIns="0" tIns="28575" rIns="0" bIns="0" rtlCol="0">
            <a:spAutoFit/>
          </a:bodyPr>
          <a:lstStyle/>
          <a:p>
            <a:pPr marL="9525">
              <a:lnSpc>
                <a:spcPct val="100000"/>
              </a:lnSpc>
              <a:spcBef>
                <a:spcPts val="150"/>
              </a:spcBef>
            </a:pPr>
            <a:r>
              <a:rPr lang="en-AU" sz="450" b="0" kern="1200" dirty="0">
                <a:solidFill>
                  <a:srgbClr val="231F20"/>
                </a:solidFill>
                <a:latin typeface="+mn-lt"/>
                <a:ea typeface="+mn-ea"/>
                <a:cs typeface="HelveticaNeueLT Std"/>
              </a:rPr>
              <a:t>GRADIENT</a:t>
            </a:r>
          </a:p>
          <a:p>
            <a:pPr marL="9525">
              <a:lnSpc>
                <a:spcPct val="100000"/>
              </a:lnSpc>
              <a:spcBef>
                <a:spcPts val="150"/>
              </a:spcBef>
            </a:pPr>
            <a:r>
              <a:rPr lang="en-AU" sz="450" b="1" dirty="0">
                <a:solidFill>
                  <a:srgbClr val="231F20"/>
                </a:solidFill>
                <a:latin typeface="+mn-lt"/>
                <a:cs typeface="HelveticaNeueLT Std"/>
              </a:rPr>
              <a:t>Calypso Coral </a:t>
            </a:r>
            <a:br>
              <a:rPr lang="en-AU" sz="450" b="1" dirty="0">
                <a:solidFill>
                  <a:srgbClr val="231F20"/>
                </a:solidFill>
                <a:latin typeface="+mn-lt"/>
                <a:cs typeface="HelveticaNeueLT Std"/>
              </a:rPr>
            </a:br>
            <a:r>
              <a:rPr lang="en-AU" sz="450" b="1" dirty="0">
                <a:solidFill>
                  <a:srgbClr val="231F20"/>
                </a:solidFill>
                <a:latin typeface="+mn-lt"/>
                <a:cs typeface="HelveticaNeueLT Std"/>
              </a:rPr>
              <a:t>Marsala</a:t>
            </a:r>
            <a:endParaRPr sz="450" dirty="0">
              <a:latin typeface="+mn-lt"/>
              <a:cs typeface="HelveticaNeueLT Std"/>
            </a:endParaRPr>
          </a:p>
        </p:txBody>
      </p:sp>
    </p:spTree>
    <p:extLst>
      <p:ext uri="{BB962C8B-B14F-4D97-AF65-F5344CB8AC3E}">
        <p14:creationId xmlns:p14="http://schemas.microsoft.com/office/powerpoint/2010/main" val="296765128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title" preserve="1">
  <p:cSld name="Titl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806"/>
            <a:ext cx="12192000" cy="6850395"/>
          </a:xfrm>
          <a:prstGeom prst="rect">
            <a:avLst/>
          </a:prstGeom>
        </p:spPr>
      </p:pic>
      <p:sp>
        <p:nvSpPr>
          <p:cNvPr id="2" name="Title 1"/>
          <p:cNvSpPr>
            <a:spLocks noGrp="1"/>
          </p:cNvSpPr>
          <p:nvPr>
            <p:ph type="ctrTitle" hasCustomPrompt="1"/>
          </p:nvPr>
        </p:nvSpPr>
        <p:spPr>
          <a:xfrm>
            <a:off x="6096000" y="360275"/>
            <a:ext cx="5280000" cy="936000"/>
          </a:xfrm>
          <a:noFill/>
        </p:spPr>
        <p:txBody>
          <a:bodyPr>
            <a:noAutofit/>
          </a:bodyPr>
          <a:lstStyle>
            <a:lvl1pPr>
              <a:lnSpc>
                <a:spcPct val="90000"/>
              </a:lnSpc>
              <a:spcBef>
                <a:spcPts val="0"/>
              </a:spcBef>
              <a:defRPr sz="3000" baseline="0">
                <a:solidFill>
                  <a:schemeClr val="accent2"/>
                </a:solidFill>
                <a:latin typeface="+mj-lt"/>
              </a:defRPr>
            </a:lvl1pPr>
          </a:lstStyle>
          <a:p>
            <a:r>
              <a:rPr lang="en-AU" noProof="0" dirty="0"/>
              <a:t>Click to add title</a:t>
            </a:r>
          </a:p>
        </p:txBody>
      </p:sp>
      <p:sp>
        <p:nvSpPr>
          <p:cNvPr id="3" name="Subtitle 2"/>
          <p:cNvSpPr>
            <a:spLocks noGrp="1"/>
          </p:cNvSpPr>
          <p:nvPr>
            <p:ph type="subTitle" idx="1" hasCustomPrompt="1"/>
          </p:nvPr>
        </p:nvSpPr>
        <p:spPr>
          <a:xfrm>
            <a:off x="6096000" y="1385159"/>
            <a:ext cx="5280000" cy="936000"/>
          </a:xfrm>
          <a:prstGeom prst="rect">
            <a:avLst/>
          </a:prstGeom>
          <a:noFill/>
        </p:spPr>
        <p:txBody>
          <a:bodyPr>
            <a:noAutofit/>
          </a:bodyPr>
          <a:lstStyle>
            <a:lvl1pPr marL="0" indent="0" algn="l">
              <a:spcBef>
                <a:spcPts val="0"/>
              </a:spcBef>
              <a:buNone/>
              <a:defRPr sz="1400" b="1" baseline="0">
                <a:solidFill>
                  <a:schemeClr val="accent1"/>
                </a:solidFill>
                <a:latin typeface="+mj-lt"/>
              </a:defRPr>
            </a:lvl1pPr>
            <a:lvl2pPr marL="457187" indent="0" algn="ctr">
              <a:buNone/>
              <a:defRPr>
                <a:solidFill>
                  <a:schemeClr val="tx1">
                    <a:tint val="75000"/>
                  </a:schemeClr>
                </a:solidFill>
              </a:defRPr>
            </a:lvl2pPr>
            <a:lvl3pPr marL="914372" indent="0" algn="ctr">
              <a:buNone/>
              <a:defRPr>
                <a:solidFill>
                  <a:schemeClr val="tx1">
                    <a:tint val="75000"/>
                  </a:schemeClr>
                </a:solidFill>
              </a:defRPr>
            </a:lvl3pPr>
            <a:lvl4pPr marL="1371558" indent="0" algn="ctr">
              <a:buNone/>
              <a:defRPr>
                <a:solidFill>
                  <a:schemeClr val="tx1">
                    <a:tint val="75000"/>
                  </a:schemeClr>
                </a:solidFill>
              </a:defRPr>
            </a:lvl4pPr>
            <a:lvl5pPr marL="1828744" indent="0" algn="ctr">
              <a:buNone/>
              <a:defRPr>
                <a:solidFill>
                  <a:schemeClr val="tx1">
                    <a:tint val="75000"/>
                  </a:schemeClr>
                </a:solidFill>
              </a:defRPr>
            </a:lvl5pPr>
            <a:lvl6pPr marL="2285930" indent="0" algn="ctr">
              <a:buNone/>
              <a:defRPr>
                <a:solidFill>
                  <a:schemeClr val="tx1">
                    <a:tint val="75000"/>
                  </a:schemeClr>
                </a:solidFill>
              </a:defRPr>
            </a:lvl6pPr>
            <a:lvl7pPr marL="2743117" indent="0" algn="ctr">
              <a:buNone/>
              <a:defRPr>
                <a:solidFill>
                  <a:schemeClr val="tx1">
                    <a:tint val="75000"/>
                  </a:schemeClr>
                </a:solidFill>
              </a:defRPr>
            </a:lvl7pPr>
            <a:lvl8pPr marL="3200301" indent="0" algn="ctr">
              <a:buNone/>
              <a:defRPr>
                <a:solidFill>
                  <a:schemeClr val="tx1">
                    <a:tint val="75000"/>
                  </a:schemeClr>
                </a:solidFill>
              </a:defRPr>
            </a:lvl8pPr>
            <a:lvl9pPr marL="3657487" indent="0" algn="ctr">
              <a:buNone/>
              <a:defRPr>
                <a:solidFill>
                  <a:schemeClr val="tx1">
                    <a:tint val="75000"/>
                  </a:schemeClr>
                </a:solidFill>
              </a:defRPr>
            </a:lvl9pPr>
          </a:lstStyle>
          <a:p>
            <a:r>
              <a:rPr lang="en-AU" noProof="0" dirty="0"/>
              <a:t>Click to add subtitle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673" y="440295"/>
            <a:ext cx="2105156" cy="704089"/>
          </a:xfrm>
          <a:prstGeom prst="rect">
            <a:avLst/>
          </a:prstGeom>
        </p:spPr>
      </p:pic>
    </p:spTree>
    <p:extLst>
      <p:ext uri="{BB962C8B-B14F-4D97-AF65-F5344CB8AC3E}">
        <p14:creationId xmlns:p14="http://schemas.microsoft.com/office/powerpoint/2010/main" val="14578045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 y="0"/>
            <a:ext cx="12205535" cy="6858000"/>
          </a:xfrm>
          <a:prstGeom prst="rect">
            <a:avLst/>
          </a:prstGeom>
        </p:spPr>
      </p:pic>
      <p:sp>
        <p:nvSpPr>
          <p:cNvPr id="2" name="Title 1"/>
          <p:cNvSpPr>
            <a:spLocks noGrp="1"/>
          </p:cNvSpPr>
          <p:nvPr>
            <p:ph type="ctrTitle" hasCustomPrompt="1"/>
          </p:nvPr>
        </p:nvSpPr>
        <p:spPr>
          <a:xfrm>
            <a:off x="6096000" y="360275"/>
            <a:ext cx="5280000" cy="936000"/>
          </a:xfrm>
          <a:noFill/>
        </p:spPr>
        <p:txBody>
          <a:bodyPr>
            <a:noAutofit/>
          </a:bodyPr>
          <a:lstStyle>
            <a:lvl1pPr>
              <a:lnSpc>
                <a:spcPct val="90000"/>
              </a:lnSpc>
              <a:spcBef>
                <a:spcPts val="0"/>
              </a:spcBef>
              <a:defRPr sz="3000" baseline="0">
                <a:solidFill>
                  <a:schemeClr val="bg1"/>
                </a:solidFill>
                <a:latin typeface="+mj-lt"/>
              </a:defRPr>
            </a:lvl1pPr>
          </a:lstStyle>
          <a:p>
            <a:r>
              <a:rPr lang="en-AU" noProof="0" dirty="0"/>
              <a:t>Click to add title</a:t>
            </a:r>
          </a:p>
        </p:txBody>
      </p:sp>
      <p:sp>
        <p:nvSpPr>
          <p:cNvPr id="3" name="Subtitle 2"/>
          <p:cNvSpPr>
            <a:spLocks noGrp="1"/>
          </p:cNvSpPr>
          <p:nvPr>
            <p:ph type="subTitle" idx="1" hasCustomPrompt="1"/>
          </p:nvPr>
        </p:nvSpPr>
        <p:spPr>
          <a:xfrm>
            <a:off x="6096000" y="1385159"/>
            <a:ext cx="5280000" cy="936000"/>
          </a:xfrm>
          <a:prstGeom prst="rect">
            <a:avLst/>
          </a:prstGeom>
          <a:noFill/>
        </p:spPr>
        <p:txBody>
          <a:bodyPr>
            <a:noAutofit/>
          </a:bodyPr>
          <a:lstStyle>
            <a:lvl1pPr marL="0" indent="0" algn="l">
              <a:spcBef>
                <a:spcPts val="0"/>
              </a:spcBef>
              <a:buNone/>
              <a:defRPr sz="1400" b="1" baseline="0">
                <a:solidFill>
                  <a:schemeClr val="accent1"/>
                </a:solidFill>
                <a:latin typeface="+mj-lt"/>
              </a:defRPr>
            </a:lvl1pPr>
            <a:lvl2pPr marL="457187" indent="0" algn="ctr">
              <a:buNone/>
              <a:defRPr>
                <a:solidFill>
                  <a:schemeClr val="tx1">
                    <a:tint val="75000"/>
                  </a:schemeClr>
                </a:solidFill>
              </a:defRPr>
            </a:lvl2pPr>
            <a:lvl3pPr marL="914372" indent="0" algn="ctr">
              <a:buNone/>
              <a:defRPr>
                <a:solidFill>
                  <a:schemeClr val="tx1">
                    <a:tint val="75000"/>
                  </a:schemeClr>
                </a:solidFill>
              </a:defRPr>
            </a:lvl3pPr>
            <a:lvl4pPr marL="1371558" indent="0" algn="ctr">
              <a:buNone/>
              <a:defRPr>
                <a:solidFill>
                  <a:schemeClr val="tx1">
                    <a:tint val="75000"/>
                  </a:schemeClr>
                </a:solidFill>
              </a:defRPr>
            </a:lvl4pPr>
            <a:lvl5pPr marL="1828744" indent="0" algn="ctr">
              <a:buNone/>
              <a:defRPr>
                <a:solidFill>
                  <a:schemeClr val="tx1">
                    <a:tint val="75000"/>
                  </a:schemeClr>
                </a:solidFill>
              </a:defRPr>
            </a:lvl5pPr>
            <a:lvl6pPr marL="2285930" indent="0" algn="ctr">
              <a:buNone/>
              <a:defRPr>
                <a:solidFill>
                  <a:schemeClr val="tx1">
                    <a:tint val="75000"/>
                  </a:schemeClr>
                </a:solidFill>
              </a:defRPr>
            </a:lvl6pPr>
            <a:lvl7pPr marL="2743117" indent="0" algn="ctr">
              <a:buNone/>
              <a:defRPr>
                <a:solidFill>
                  <a:schemeClr val="tx1">
                    <a:tint val="75000"/>
                  </a:schemeClr>
                </a:solidFill>
              </a:defRPr>
            </a:lvl7pPr>
            <a:lvl8pPr marL="3200301" indent="0" algn="ctr">
              <a:buNone/>
              <a:defRPr>
                <a:solidFill>
                  <a:schemeClr val="tx1">
                    <a:tint val="75000"/>
                  </a:schemeClr>
                </a:solidFill>
              </a:defRPr>
            </a:lvl8pPr>
            <a:lvl9pPr marL="3657487" indent="0" algn="ctr">
              <a:buNone/>
              <a:defRPr>
                <a:solidFill>
                  <a:schemeClr val="tx1">
                    <a:tint val="75000"/>
                  </a:schemeClr>
                </a:solidFill>
              </a:defRPr>
            </a:lvl9pPr>
          </a:lstStyle>
          <a:p>
            <a:r>
              <a:rPr lang="en-AU" noProof="0" dirty="0"/>
              <a:t>Click to add subtitle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6616" y="382834"/>
            <a:ext cx="2665989" cy="890019"/>
          </a:xfrm>
          <a:prstGeom prst="rect">
            <a:avLst/>
          </a:prstGeom>
        </p:spPr>
      </p:pic>
    </p:spTree>
    <p:extLst>
      <p:ext uri="{BB962C8B-B14F-4D97-AF65-F5344CB8AC3E}">
        <p14:creationId xmlns:p14="http://schemas.microsoft.com/office/powerpoint/2010/main" val="85957680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82461" y="2348872"/>
            <a:ext cx="3840000" cy="2880000"/>
          </a:xfrm>
          <a:noFill/>
        </p:spPr>
        <p:txBody>
          <a:bodyPr>
            <a:noAutofit/>
          </a:bodyPr>
          <a:lstStyle>
            <a:lvl1pPr>
              <a:lnSpc>
                <a:spcPct val="95000"/>
              </a:lnSpc>
              <a:spcBef>
                <a:spcPts val="0"/>
              </a:spcBef>
              <a:defRPr sz="3000" baseline="0">
                <a:solidFill>
                  <a:schemeClr val="accent2"/>
                </a:solidFill>
                <a:latin typeface="+mj-lt"/>
              </a:defRPr>
            </a:lvl1pPr>
          </a:lstStyle>
          <a:p>
            <a:r>
              <a:rPr lang="en-AU" noProof="0" dirty="0"/>
              <a:t>Click to add divider title</a:t>
            </a:r>
          </a:p>
        </p:txBody>
      </p:sp>
      <p:sp>
        <p:nvSpPr>
          <p:cNvPr id="9" name="Oval 8"/>
          <p:cNvSpPr/>
          <p:nvPr userDrawn="1"/>
        </p:nvSpPr>
        <p:spPr>
          <a:xfrm>
            <a:off x="577364" y="2479083"/>
            <a:ext cx="240000" cy="180000"/>
          </a:xfrm>
          <a:prstGeom prst="ellipse">
            <a:avLst/>
          </a:prstGeom>
          <a:solidFill>
            <a:srgbClr val="F2672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240558966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 y="3801"/>
            <a:ext cx="12205535" cy="6858000"/>
          </a:xfrm>
          <a:prstGeom prst="rect">
            <a:avLst/>
          </a:prstGeom>
        </p:spPr>
      </p:pic>
      <p:sp>
        <p:nvSpPr>
          <p:cNvPr id="2" name="Title 1"/>
          <p:cNvSpPr>
            <a:spLocks noGrp="1"/>
          </p:cNvSpPr>
          <p:nvPr>
            <p:ph type="ctrTitle" hasCustomPrompt="1"/>
          </p:nvPr>
        </p:nvSpPr>
        <p:spPr>
          <a:xfrm>
            <a:off x="982461" y="2348872"/>
            <a:ext cx="3840000" cy="2880000"/>
          </a:xfrm>
          <a:noFill/>
        </p:spPr>
        <p:txBody>
          <a:bodyPr>
            <a:noAutofit/>
          </a:bodyPr>
          <a:lstStyle>
            <a:lvl1pPr>
              <a:lnSpc>
                <a:spcPct val="95000"/>
              </a:lnSpc>
              <a:spcBef>
                <a:spcPts val="0"/>
              </a:spcBef>
              <a:defRPr sz="3000" baseline="0">
                <a:solidFill>
                  <a:schemeClr val="accent2"/>
                </a:solidFill>
                <a:latin typeface="+mj-lt"/>
              </a:defRPr>
            </a:lvl1pPr>
          </a:lstStyle>
          <a:p>
            <a:r>
              <a:rPr lang="en-AU" noProof="0" dirty="0"/>
              <a:t>Click to add divider title</a:t>
            </a:r>
          </a:p>
        </p:txBody>
      </p:sp>
      <p:sp>
        <p:nvSpPr>
          <p:cNvPr id="9" name="Oval 8"/>
          <p:cNvSpPr/>
          <p:nvPr userDrawn="1"/>
        </p:nvSpPr>
        <p:spPr>
          <a:xfrm>
            <a:off x="577364" y="2479083"/>
            <a:ext cx="240000" cy="180000"/>
          </a:xfrm>
          <a:prstGeom prst="ellipse">
            <a:avLst/>
          </a:prstGeom>
          <a:solidFill>
            <a:srgbClr val="F2672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160870955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205535" cy="6858000"/>
          </a:xfrm>
          <a:prstGeom prst="rect">
            <a:avLst/>
          </a:prstGeom>
        </p:spPr>
      </p:pic>
      <p:sp>
        <p:nvSpPr>
          <p:cNvPr id="2" name="Title 1"/>
          <p:cNvSpPr>
            <a:spLocks noGrp="1"/>
          </p:cNvSpPr>
          <p:nvPr>
            <p:ph type="ctrTitle" hasCustomPrompt="1"/>
          </p:nvPr>
        </p:nvSpPr>
        <p:spPr>
          <a:xfrm>
            <a:off x="577301" y="2348872"/>
            <a:ext cx="3840000" cy="2880000"/>
          </a:xfrm>
          <a:noFill/>
        </p:spPr>
        <p:txBody>
          <a:bodyPr>
            <a:noAutofit/>
          </a:bodyPr>
          <a:lstStyle>
            <a:lvl1pPr>
              <a:lnSpc>
                <a:spcPct val="95000"/>
              </a:lnSpc>
              <a:spcBef>
                <a:spcPts val="0"/>
              </a:spcBef>
              <a:defRPr sz="3000" baseline="0">
                <a:solidFill>
                  <a:schemeClr val="accent2"/>
                </a:solidFill>
                <a:latin typeface="+mj-lt"/>
              </a:defRPr>
            </a:lvl1pPr>
          </a:lstStyle>
          <a:p>
            <a:r>
              <a:rPr lang="en-AU" noProof="0" dirty="0"/>
              <a:t>Click to add divider title</a:t>
            </a:r>
          </a:p>
        </p:txBody>
      </p:sp>
    </p:spTree>
    <p:extLst>
      <p:ext uri="{BB962C8B-B14F-4D97-AF65-F5344CB8AC3E}">
        <p14:creationId xmlns:p14="http://schemas.microsoft.com/office/powerpoint/2010/main" val="117164974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252D5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82461" y="2348872"/>
            <a:ext cx="3840000" cy="2880000"/>
          </a:xfrm>
          <a:noFill/>
        </p:spPr>
        <p:txBody>
          <a:bodyPr>
            <a:noAutofit/>
          </a:bodyPr>
          <a:lstStyle>
            <a:lvl1pPr>
              <a:lnSpc>
                <a:spcPct val="95000"/>
              </a:lnSpc>
              <a:spcBef>
                <a:spcPts val="0"/>
              </a:spcBef>
              <a:defRPr sz="3000" baseline="0">
                <a:solidFill>
                  <a:schemeClr val="bg1"/>
                </a:solidFill>
                <a:latin typeface="+mj-lt"/>
              </a:defRPr>
            </a:lvl1pPr>
          </a:lstStyle>
          <a:p>
            <a:r>
              <a:rPr lang="en-AU" noProof="0" dirty="0"/>
              <a:t>Click to add divider title</a:t>
            </a:r>
          </a:p>
        </p:txBody>
      </p:sp>
      <p:sp>
        <p:nvSpPr>
          <p:cNvPr id="9" name="Oval 8"/>
          <p:cNvSpPr/>
          <p:nvPr userDrawn="1"/>
        </p:nvSpPr>
        <p:spPr>
          <a:xfrm>
            <a:off x="577364" y="2479083"/>
            <a:ext cx="240000" cy="180000"/>
          </a:xfrm>
          <a:prstGeom prst="ellipse">
            <a:avLst/>
          </a:prstGeom>
          <a:solidFill>
            <a:srgbClr val="F2672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1875498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1AE061-C087-455D-AD30-E43C18B3E368}"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A96D5-4C28-4018-A80C-D73B51A2F1B9}" type="slidenum">
              <a:rPr lang="en-GB" smtClean="0"/>
              <a:t>‹#›</a:t>
            </a:fld>
            <a:endParaRPr lang="en-GB"/>
          </a:p>
        </p:txBody>
      </p:sp>
    </p:spTree>
    <p:extLst>
      <p:ext uri="{BB962C8B-B14F-4D97-AF65-F5344CB8AC3E}">
        <p14:creationId xmlns:p14="http://schemas.microsoft.com/office/powerpoint/2010/main" val="99466349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Divider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 y="0"/>
            <a:ext cx="12205535" cy="6858000"/>
          </a:xfrm>
          <a:prstGeom prst="rect">
            <a:avLst/>
          </a:prstGeom>
        </p:spPr>
      </p:pic>
      <p:sp>
        <p:nvSpPr>
          <p:cNvPr id="2" name="Title 1"/>
          <p:cNvSpPr>
            <a:spLocks noGrp="1"/>
          </p:cNvSpPr>
          <p:nvPr>
            <p:ph type="ctrTitle" hasCustomPrompt="1"/>
          </p:nvPr>
        </p:nvSpPr>
        <p:spPr>
          <a:xfrm>
            <a:off x="982461" y="2348872"/>
            <a:ext cx="3840000" cy="2880000"/>
          </a:xfrm>
          <a:noFill/>
        </p:spPr>
        <p:txBody>
          <a:bodyPr>
            <a:noAutofit/>
          </a:bodyPr>
          <a:lstStyle>
            <a:lvl1pPr>
              <a:lnSpc>
                <a:spcPct val="95000"/>
              </a:lnSpc>
              <a:spcBef>
                <a:spcPts val="0"/>
              </a:spcBef>
              <a:defRPr sz="3000" baseline="0">
                <a:solidFill>
                  <a:schemeClr val="bg1"/>
                </a:solidFill>
                <a:latin typeface="+mj-lt"/>
              </a:defRPr>
            </a:lvl1pPr>
          </a:lstStyle>
          <a:p>
            <a:r>
              <a:rPr lang="en-AU" noProof="0" dirty="0"/>
              <a:t>Click to add divider title</a:t>
            </a:r>
          </a:p>
        </p:txBody>
      </p:sp>
      <p:sp>
        <p:nvSpPr>
          <p:cNvPr id="8" name="Slide Number Placeholder 7"/>
          <p:cNvSpPr>
            <a:spLocks noGrp="1"/>
          </p:cNvSpPr>
          <p:nvPr>
            <p:ph type="sldNum" sz="quarter" idx="12"/>
          </p:nvPr>
        </p:nvSpPr>
        <p:spPr>
          <a:xfrm>
            <a:off x="11298695" y="6417826"/>
            <a:ext cx="318615" cy="324427"/>
          </a:xfrm>
          <a:prstGeom prst="rect">
            <a:avLst/>
          </a:prstGeom>
        </p:spPr>
        <p:txBody>
          <a:bodyPr/>
          <a:lstStyle/>
          <a:p>
            <a:fld id="{AD606251-D307-4491-9E5E-7D88612B5E59}" type="slidenum">
              <a:rPr lang="en-AU" smtClean="0"/>
              <a:pPr/>
              <a:t>‹#›</a:t>
            </a:fld>
            <a:endParaRPr lang="en-AU" dirty="0"/>
          </a:p>
        </p:txBody>
      </p:sp>
      <p:sp>
        <p:nvSpPr>
          <p:cNvPr id="9" name="Oval 8"/>
          <p:cNvSpPr/>
          <p:nvPr userDrawn="1"/>
        </p:nvSpPr>
        <p:spPr>
          <a:xfrm>
            <a:off x="577364" y="2479083"/>
            <a:ext cx="240000" cy="180000"/>
          </a:xfrm>
          <a:prstGeom prst="ellipse">
            <a:avLst/>
          </a:prstGeom>
          <a:solidFill>
            <a:srgbClr val="F2672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11" name="TextBox 10"/>
          <p:cNvSpPr txBox="1"/>
          <p:nvPr userDrawn="1"/>
        </p:nvSpPr>
        <p:spPr>
          <a:xfrm>
            <a:off x="10765721" y="6417831"/>
            <a:ext cx="670055" cy="123111"/>
          </a:xfrm>
          <a:prstGeom prst="rect">
            <a:avLst/>
          </a:prstGeom>
          <a:noFill/>
        </p:spPr>
        <p:txBody>
          <a:bodyPr wrap="none" lIns="0" tIns="0" rIns="0" bIns="0" rtlCol="0">
            <a:spAutoFit/>
          </a:bodyPr>
          <a:lstStyle/>
          <a:p>
            <a:pPr algn="r"/>
            <a:r>
              <a:rPr lang="en-AU" sz="800" b="1" dirty="0">
                <a:solidFill>
                  <a:srgbClr val="808183"/>
                </a:solidFill>
              </a:rPr>
              <a:t>Link Group  • </a:t>
            </a:r>
          </a:p>
        </p:txBody>
      </p:sp>
    </p:spTree>
    <p:extLst>
      <p:ext uri="{BB962C8B-B14F-4D97-AF65-F5344CB8AC3E}">
        <p14:creationId xmlns:p14="http://schemas.microsoft.com/office/powerpoint/2010/main" val="297833131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Divider 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 y="0"/>
            <a:ext cx="12205535" cy="6858000"/>
          </a:xfrm>
          <a:prstGeom prst="rect">
            <a:avLst/>
          </a:prstGeom>
        </p:spPr>
      </p:pic>
      <p:sp>
        <p:nvSpPr>
          <p:cNvPr id="2" name="Title 1"/>
          <p:cNvSpPr>
            <a:spLocks noGrp="1"/>
          </p:cNvSpPr>
          <p:nvPr>
            <p:ph type="ctrTitle" hasCustomPrompt="1"/>
          </p:nvPr>
        </p:nvSpPr>
        <p:spPr>
          <a:xfrm>
            <a:off x="577301" y="2348872"/>
            <a:ext cx="3840000" cy="2880000"/>
          </a:xfrm>
          <a:noFill/>
        </p:spPr>
        <p:txBody>
          <a:bodyPr>
            <a:noAutofit/>
          </a:bodyPr>
          <a:lstStyle>
            <a:lvl1pPr>
              <a:lnSpc>
                <a:spcPct val="95000"/>
              </a:lnSpc>
              <a:spcBef>
                <a:spcPts val="0"/>
              </a:spcBef>
              <a:defRPr sz="3000" baseline="0">
                <a:solidFill>
                  <a:schemeClr val="bg1"/>
                </a:solidFill>
                <a:latin typeface="+mj-lt"/>
              </a:defRPr>
            </a:lvl1pPr>
          </a:lstStyle>
          <a:p>
            <a:r>
              <a:rPr lang="en-AU" noProof="0" dirty="0"/>
              <a:t>Click to add divider title</a:t>
            </a:r>
          </a:p>
        </p:txBody>
      </p:sp>
      <p:sp>
        <p:nvSpPr>
          <p:cNvPr id="8" name="Slide Number Placeholder 7"/>
          <p:cNvSpPr>
            <a:spLocks noGrp="1"/>
          </p:cNvSpPr>
          <p:nvPr>
            <p:ph type="sldNum" sz="quarter" idx="12"/>
          </p:nvPr>
        </p:nvSpPr>
        <p:spPr>
          <a:xfrm>
            <a:off x="11298695" y="6417826"/>
            <a:ext cx="318615" cy="324427"/>
          </a:xfrm>
          <a:prstGeom prst="rect">
            <a:avLst/>
          </a:prstGeom>
        </p:spPr>
        <p:txBody>
          <a:bodyPr/>
          <a:lstStyle/>
          <a:p>
            <a:fld id="{AD606251-D307-4491-9E5E-7D88612B5E59}" type="slidenum">
              <a:rPr lang="en-AU" smtClean="0"/>
              <a:pPr/>
              <a:t>‹#›</a:t>
            </a:fld>
            <a:endParaRPr lang="en-AU" dirty="0"/>
          </a:p>
        </p:txBody>
      </p:sp>
      <p:sp>
        <p:nvSpPr>
          <p:cNvPr id="10" name="TextBox 9"/>
          <p:cNvSpPr txBox="1"/>
          <p:nvPr userDrawn="1"/>
        </p:nvSpPr>
        <p:spPr>
          <a:xfrm>
            <a:off x="10765721" y="6417831"/>
            <a:ext cx="670055" cy="123111"/>
          </a:xfrm>
          <a:prstGeom prst="rect">
            <a:avLst/>
          </a:prstGeom>
          <a:noFill/>
        </p:spPr>
        <p:txBody>
          <a:bodyPr wrap="none" lIns="0" tIns="0" rIns="0" bIns="0" rtlCol="0">
            <a:spAutoFit/>
          </a:bodyPr>
          <a:lstStyle/>
          <a:p>
            <a:pPr algn="r"/>
            <a:r>
              <a:rPr lang="en-AU" sz="800" b="1" dirty="0">
                <a:solidFill>
                  <a:srgbClr val="808183"/>
                </a:solidFill>
              </a:rPr>
              <a:t>Link Group  • </a:t>
            </a:r>
          </a:p>
        </p:txBody>
      </p:sp>
    </p:spTree>
    <p:extLst>
      <p:ext uri="{BB962C8B-B14F-4D97-AF65-F5344CB8AC3E}">
        <p14:creationId xmlns:p14="http://schemas.microsoft.com/office/powerpoint/2010/main" val="226074330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5999" y="936002"/>
            <a:ext cx="11041311" cy="5355619"/>
          </a:xfrm>
          <a:prstGeom prst="rect">
            <a:avLst/>
          </a:prstGeom>
        </p:spPr>
        <p:txBody>
          <a:bodyPr/>
          <a:lstStyle>
            <a:lvl1pPr>
              <a:defRPr/>
            </a:lvl1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9" name="Slide Number Placeholder 8"/>
          <p:cNvSpPr>
            <a:spLocks noGrp="1"/>
          </p:cNvSpPr>
          <p:nvPr>
            <p:ph type="sldNum" sz="quarter" idx="12"/>
          </p:nvPr>
        </p:nvSpPr>
        <p:spPr>
          <a:xfrm>
            <a:off x="11298695" y="6417826"/>
            <a:ext cx="318615" cy="324427"/>
          </a:xfrm>
          <a:prstGeom prst="rect">
            <a:avLst/>
          </a:prstGeom>
        </p:spPr>
        <p:txBody>
          <a:bodyPr/>
          <a:lstStyle/>
          <a:p>
            <a:fld id="{AD606251-D307-4491-9E5E-7D88612B5E59}" type="slidenum">
              <a:rPr lang="en-AU" smtClean="0"/>
              <a:pPr/>
              <a:t>‹#›</a:t>
            </a:fld>
            <a:endParaRPr lang="en-AU" dirty="0"/>
          </a:p>
        </p:txBody>
      </p:sp>
      <p:sp>
        <p:nvSpPr>
          <p:cNvPr id="18" name="Footer Placeholder 17">
            <a:extLst>
              <a:ext uri="{FF2B5EF4-FFF2-40B4-BE49-F238E27FC236}">
                <a16:creationId xmlns:a16="http://schemas.microsoft.com/office/drawing/2014/main" id="{424657D6-C2D2-1845-9A21-18B051772F9F}"/>
              </a:ext>
            </a:extLst>
          </p:cNvPr>
          <p:cNvSpPr>
            <a:spLocks noGrp="1"/>
          </p:cNvSpPr>
          <p:nvPr>
            <p:ph type="ftr" sz="quarter" idx="13"/>
          </p:nvPr>
        </p:nvSpPr>
        <p:spPr/>
        <p:txBody>
          <a:bodyPr/>
          <a:lstStyle/>
          <a:p>
            <a:r>
              <a:rPr lang="en-GB"/>
              <a:t>14 July 2022 | Council Owned Companies</a:t>
            </a:r>
            <a:endParaRPr lang="en-GB" dirty="0"/>
          </a:p>
        </p:txBody>
      </p:sp>
      <p:sp>
        <p:nvSpPr>
          <p:cNvPr id="4" name="Title 3">
            <a:extLst>
              <a:ext uri="{FF2B5EF4-FFF2-40B4-BE49-F238E27FC236}">
                <a16:creationId xmlns:a16="http://schemas.microsoft.com/office/drawing/2014/main" id="{220F935F-1A33-0647-87E3-EAE8654E1FB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6563364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4696" y="936002"/>
            <a:ext cx="5280000" cy="5328323"/>
          </a:xfrm>
          <a:prstGeom prst="rect">
            <a:avLst/>
          </a:prstGeom>
        </p:spPr>
        <p:txBody>
          <a:bodyPr/>
          <a:lstStyle>
            <a:lvl1pPr>
              <a:defRPr/>
            </a:lvl1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9" name="Slide Number Placeholder 8"/>
          <p:cNvSpPr>
            <a:spLocks noGrp="1"/>
          </p:cNvSpPr>
          <p:nvPr>
            <p:ph type="sldNum" sz="quarter" idx="12"/>
          </p:nvPr>
        </p:nvSpPr>
        <p:spPr>
          <a:xfrm>
            <a:off x="11298695" y="6417826"/>
            <a:ext cx="318615" cy="324427"/>
          </a:xfrm>
          <a:prstGeom prst="rect">
            <a:avLst/>
          </a:prstGeom>
        </p:spPr>
        <p:txBody>
          <a:bodyPr/>
          <a:lstStyle/>
          <a:p>
            <a:fld id="{AD606251-D307-4491-9E5E-7D88612B5E59}" type="slidenum">
              <a:rPr lang="en-AU" smtClean="0"/>
              <a:pPr/>
              <a:t>‹#›</a:t>
            </a:fld>
            <a:endParaRPr lang="en-AU" dirty="0"/>
          </a:p>
        </p:txBody>
      </p:sp>
      <p:sp>
        <p:nvSpPr>
          <p:cNvPr id="10" name="Title 9">
            <a:extLst>
              <a:ext uri="{FF2B5EF4-FFF2-40B4-BE49-F238E27FC236}">
                <a16:creationId xmlns:a16="http://schemas.microsoft.com/office/drawing/2014/main" id="{E14B5634-0A77-7340-8EB4-3B0FB0921CCC}"/>
              </a:ext>
            </a:extLst>
          </p:cNvPr>
          <p:cNvSpPr>
            <a:spLocks noGrp="1"/>
          </p:cNvSpPr>
          <p:nvPr>
            <p:ph type="title"/>
          </p:nvPr>
        </p:nvSpPr>
        <p:spPr/>
        <p:txBody>
          <a:bodyPr/>
          <a:lstStyle/>
          <a:p>
            <a:r>
              <a:rPr lang="en-US"/>
              <a:t>Click to edit Master title style</a:t>
            </a:r>
            <a:endParaRPr lang="en-GB" dirty="0"/>
          </a:p>
        </p:txBody>
      </p:sp>
      <p:sp>
        <p:nvSpPr>
          <p:cNvPr id="18" name="Footer Placeholder 17">
            <a:extLst>
              <a:ext uri="{FF2B5EF4-FFF2-40B4-BE49-F238E27FC236}">
                <a16:creationId xmlns:a16="http://schemas.microsoft.com/office/drawing/2014/main" id="{9E4CDFAD-4FC5-6544-B4AC-53EA9500F818}"/>
              </a:ext>
            </a:extLst>
          </p:cNvPr>
          <p:cNvSpPr>
            <a:spLocks noGrp="1"/>
          </p:cNvSpPr>
          <p:nvPr>
            <p:ph type="ftr" sz="quarter" idx="13"/>
          </p:nvPr>
        </p:nvSpPr>
        <p:spPr/>
        <p:txBody>
          <a:bodyPr/>
          <a:lstStyle/>
          <a:p>
            <a:r>
              <a:rPr lang="en-GB"/>
              <a:t>14 July 2022 | Council Owned Companies</a:t>
            </a:r>
            <a:endParaRPr lang="en-GB" dirty="0"/>
          </a:p>
        </p:txBody>
      </p:sp>
      <p:sp>
        <p:nvSpPr>
          <p:cNvPr id="8" name="Content Placeholder 2">
            <a:extLst>
              <a:ext uri="{FF2B5EF4-FFF2-40B4-BE49-F238E27FC236}">
                <a16:creationId xmlns:a16="http://schemas.microsoft.com/office/drawing/2014/main" id="{10A7DAED-9E38-B549-9246-9F75F1861544}"/>
              </a:ext>
            </a:extLst>
          </p:cNvPr>
          <p:cNvSpPr>
            <a:spLocks noGrp="1"/>
          </p:cNvSpPr>
          <p:nvPr>
            <p:ph idx="14" hasCustomPrompt="1"/>
          </p:nvPr>
        </p:nvSpPr>
        <p:spPr>
          <a:xfrm>
            <a:off x="6335999" y="936002"/>
            <a:ext cx="5280000" cy="5328323"/>
          </a:xfrm>
          <a:prstGeom prst="rect">
            <a:avLst/>
          </a:prstGeom>
        </p:spPr>
        <p:txBody>
          <a:bodyPr/>
          <a:lstStyle>
            <a:lvl1pPr>
              <a:defRPr/>
            </a:lvl1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235954322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wo columns v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5999" y="936002"/>
            <a:ext cx="5280000" cy="5328323"/>
          </a:xfrm>
          <a:prstGeom prst="rect">
            <a:avLst/>
          </a:prstGeom>
        </p:spPr>
        <p:txBody>
          <a:bodyPr/>
          <a:lstStyle>
            <a:lvl1pPr>
              <a:defRPr/>
            </a:lvl1pPr>
            <a:lvl2pPr>
              <a:defRPr/>
            </a:lvl2pPr>
            <a:lvl3pPr marL="179996" marR="0" indent="0" algn="l" defTabSz="914372" rtl="0" eaLnBrk="1" fontAlgn="auto" latinLnBrk="0" hangingPunct="1">
              <a:lnSpc>
                <a:spcPct val="100000"/>
              </a:lnSpc>
              <a:spcBef>
                <a:spcPts val="0"/>
              </a:spcBef>
              <a:spcAft>
                <a:spcPts val="0"/>
              </a:spcAft>
              <a:buClr>
                <a:schemeClr val="accent2"/>
              </a:buClr>
              <a:buSzTx/>
              <a:buFont typeface="System Font Regular"/>
              <a:buNone/>
              <a:tabLst/>
              <a:defRPr/>
            </a:lvl3pPr>
            <a:lvl4pPr>
              <a:defRPr/>
            </a:lvl4pPr>
            <a:lvl5pPr marL="529187" indent="0">
              <a:buNone/>
              <a:defRPr/>
            </a:lvl5pPr>
            <a:lvl7pPr marL="2743117" indent="0">
              <a:buNone/>
              <a:defRPr/>
            </a:lvl7pPr>
          </a:lstStyle>
          <a:p>
            <a:pPr lvl="1"/>
            <a:r>
              <a:rPr lang="en-AU" noProof="0" dirty="0"/>
              <a:t>Click to add text</a:t>
            </a:r>
          </a:p>
          <a:p>
            <a:pPr lvl="2"/>
            <a:r>
              <a:rPr lang="en-AU" noProof="0" dirty="0"/>
              <a:t>Second level</a:t>
            </a:r>
          </a:p>
          <a:p>
            <a:pPr lvl="3"/>
            <a:r>
              <a:rPr lang="en-AU" noProof="0" dirty="0"/>
              <a:t>Third level</a:t>
            </a:r>
          </a:p>
          <a:p>
            <a:pPr lvl="4"/>
            <a:r>
              <a:rPr lang="en-AU" noProof="0" dirty="0"/>
              <a:t>Fourth level</a:t>
            </a:r>
          </a:p>
        </p:txBody>
      </p:sp>
      <p:sp>
        <p:nvSpPr>
          <p:cNvPr id="9" name="Slide Number Placeholder 8"/>
          <p:cNvSpPr>
            <a:spLocks noGrp="1"/>
          </p:cNvSpPr>
          <p:nvPr>
            <p:ph type="sldNum" sz="quarter" idx="12"/>
          </p:nvPr>
        </p:nvSpPr>
        <p:spPr>
          <a:xfrm>
            <a:off x="11298695" y="6417826"/>
            <a:ext cx="318615" cy="324427"/>
          </a:xfrm>
          <a:prstGeom prst="rect">
            <a:avLst/>
          </a:prstGeom>
        </p:spPr>
        <p:txBody>
          <a:bodyPr/>
          <a:lstStyle/>
          <a:p>
            <a:fld id="{AD606251-D307-4491-9E5E-7D88612B5E59}" type="slidenum">
              <a:rPr lang="en-AU" smtClean="0"/>
              <a:pPr/>
              <a:t>‹#›</a:t>
            </a:fld>
            <a:endParaRPr lang="en-AU" dirty="0"/>
          </a:p>
        </p:txBody>
      </p:sp>
      <p:sp>
        <p:nvSpPr>
          <p:cNvPr id="10" name="Title 9">
            <a:extLst>
              <a:ext uri="{FF2B5EF4-FFF2-40B4-BE49-F238E27FC236}">
                <a16:creationId xmlns:a16="http://schemas.microsoft.com/office/drawing/2014/main" id="{E14B5634-0A77-7340-8EB4-3B0FB0921CCC}"/>
              </a:ext>
            </a:extLst>
          </p:cNvPr>
          <p:cNvSpPr>
            <a:spLocks noGrp="1"/>
          </p:cNvSpPr>
          <p:nvPr>
            <p:ph type="title"/>
          </p:nvPr>
        </p:nvSpPr>
        <p:spPr/>
        <p:txBody>
          <a:bodyPr/>
          <a:lstStyle/>
          <a:p>
            <a:r>
              <a:rPr lang="en-US"/>
              <a:t>Click to edit Master title style</a:t>
            </a:r>
            <a:endParaRPr lang="en-GB" dirty="0"/>
          </a:p>
        </p:txBody>
      </p:sp>
      <p:sp>
        <p:nvSpPr>
          <p:cNvPr id="18" name="Footer Placeholder 17">
            <a:extLst>
              <a:ext uri="{FF2B5EF4-FFF2-40B4-BE49-F238E27FC236}">
                <a16:creationId xmlns:a16="http://schemas.microsoft.com/office/drawing/2014/main" id="{9E4CDFAD-4FC5-6544-B4AC-53EA9500F818}"/>
              </a:ext>
            </a:extLst>
          </p:cNvPr>
          <p:cNvSpPr>
            <a:spLocks noGrp="1"/>
          </p:cNvSpPr>
          <p:nvPr>
            <p:ph type="ftr" sz="quarter" idx="13"/>
          </p:nvPr>
        </p:nvSpPr>
        <p:spPr/>
        <p:txBody>
          <a:bodyPr/>
          <a:lstStyle/>
          <a:p>
            <a:r>
              <a:rPr lang="en-GB"/>
              <a:t>14 July 2022 | Council Owned Companies</a:t>
            </a:r>
            <a:endParaRPr lang="en-GB" dirty="0"/>
          </a:p>
        </p:txBody>
      </p:sp>
      <p:sp>
        <p:nvSpPr>
          <p:cNvPr id="8" name="Content Placeholder 2">
            <a:extLst>
              <a:ext uri="{FF2B5EF4-FFF2-40B4-BE49-F238E27FC236}">
                <a16:creationId xmlns:a16="http://schemas.microsoft.com/office/drawing/2014/main" id="{10A7DAED-9E38-B549-9246-9F75F1861544}"/>
              </a:ext>
            </a:extLst>
          </p:cNvPr>
          <p:cNvSpPr>
            <a:spLocks noGrp="1"/>
          </p:cNvSpPr>
          <p:nvPr>
            <p:ph idx="14" hasCustomPrompt="1"/>
          </p:nvPr>
        </p:nvSpPr>
        <p:spPr>
          <a:xfrm>
            <a:off x="6335999" y="936002"/>
            <a:ext cx="5280000" cy="5328323"/>
          </a:xfrm>
          <a:prstGeom prst="rect">
            <a:avLst/>
          </a:prstGeom>
        </p:spPr>
        <p:txBody>
          <a:bodyPr/>
          <a:lstStyle>
            <a:lvl1pPr>
              <a:defRPr/>
            </a:lvl1pPr>
          </a:lstStyle>
          <a:p>
            <a:pPr lvl="1"/>
            <a:r>
              <a:rPr lang="en-AU" noProof="0" dirty="0"/>
              <a:t>Click to add text</a:t>
            </a:r>
          </a:p>
          <a:p>
            <a:pPr lvl="2"/>
            <a:r>
              <a:rPr lang="en-AU" noProof="0" dirty="0"/>
              <a:t>Second level</a:t>
            </a:r>
          </a:p>
          <a:p>
            <a:pPr lvl="3"/>
            <a:r>
              <a:rPr lang="en-AU" noProof="0" dirty="0"/>
              <a:t>Third level</a:t>
            </a:r>
          </a:p>
          <a:p>
            <a:pPr lvl="4"/>
            <a:r>
              <a:rPr lang="en-AU" noProof="0" dirty="0"/>
              <a:t>Fourth level</a:t>
            </a:r>
          </a:p>
        </p:txBody>
      </p:sp>
    </p:spTree>
    <p:extLst>
      <p:ext uri="{BB962C8B-B14F-4D97-AF65-F5344CB8AC3E}">
        <p14:creationId xmlns:p14="http://schemas.microsoft.com/office/powerpoint/2010/main" val="16545628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2 columns v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7B9176-92C9-1B4B-97CE-9ACA0FF58B45}"/>
              </a:ext>
            </a:extLst>
          </p:cNvPr>
          <p:cNvSpPr>
            <a:spLocks noGrp="1"/>
          </p:cNvSpPr>
          <p:nvPr>
            <p:ph type="sldNum" sz="quarter" idx="13"/>
          </p:nvPr>
        </p:nvSpPr>
        <p:spPr>
          <a:xfrm>
            <a:off x="11298695" y="6417826"/>
            <a:ext cx="318615" cy="324427"/>
          </a:xfrm>
          <a:prstGeom prst="rect">
            <a:avLst/>
          </a:prstGeom>
        </p:spPr>
        <p:txBody>
          <a:bodyPr/>
          <a:lstStyle/>
          <a:p>
            <a:fld id="{AD606251-D307-4491-9E5E-7D88612B5E59}" type="slidenum">
              <a:rPr lang="en-AU" smtClean="0"/>
              <a:pPr/>
              <a:t>‹#›</a:t>
            </a:fld>
            <a:endParaRPr lang="en-AU" dirty="0"/>
          </a:p>
        </p:txBody>
      </p:sp>
      <p:sp>
        <p:nvSpPr>
          <p:cNvPr id="12" name="Text Placeholder 5">
            <a:extLst>
              <a:ext uri="{FF2B5EF4-FFF2-40B4-BE49-F238E27FC236}">
                <a16:creationId xmlns:a16="http://schemas.microsoft.com/office/drawing/2014/main" id="{2A133148-4D53-E642-8749-40C0A0FEFE0C}"/>
              </a:ext>
            </a:extLst>
          </p:cNvPr>
          <p:cNvSpPr>
            <a:spLocks noGrp="1"/>
          </p:cNvSpPr>
          <p:nvPr>
            <p:ph type="body" sz="quarter" idx="21"/>
          </p:nvPr>
        </p:nvSpPr>
        <p:spPr>
          <a:xfrm>
            <a:off x="574697" y="4752477"/>
            <a:ext cx="5280000" cy="1334665"/>
          </a:xfrm>
          <a:prstGeom prst="rect">
            <a:avLst/>
          </a:prstGeom>
        </p:spPr>
        <p:txBody>
          <a:bodyPr/>
          <a:lstStyle>
            <a:lvl1pPr marL="0" indent="0">
              <a:buClr>
                <a:schemeClr val="accent2"/>
              </a:buClr>
              <a:buNone/>
              <a:defRPr>
                <a:solidFill>
                  <a:schemeClr val="accent1"/>
                </a:solidFill>
              </a:defRPr>
            </a:lvl1pPr>
            <a:lvl2pPr marL="161996" indent="-161996">
              <a:buClr>
                <a:schemeClr val="accent2"/>
              </a:buClr>
              <a:buFont typeface="Arial" panose="020B0604020202020204" pitchFamily="34" charset="0"/>
              <a:buChar char="•"/>
              <a:defRPr>
                <a:solidFill>
                  <a:schemeClr val="accent1"/>
                </a:solidFill>
              </a:defRPr>
            </a:lvl2pPr>
            <a:lvl3pPr marL="341991" indent="-161996">
              <a:buClr>
                <a:schemeClr val="accent1"/>
              </a:buClr>
              <a:buFont typeface="System Font Regular"/>
              <a:buChar char="–"/>
              <a:defRPr>
                <a:solidFill>
                  <a:schemeClr val="accent1"/>
                </a:solidFill>
              </a:defRPr>
            </a:lvl3pPr>
            <a:lvl4pPr marL="521987" indent="-161996">
              <a:buClr>
                <a:schemeClr val="accent1"/>
              </a:buClr>
              <a:buFont typeface="System Font Regular"/>
              <a:buChar char="&gt;"/>
              <a:defRPr>
                <a:solidFill>
                  <a:schemeClr val="accent1"/>
                </a:solidFill>
              </a:defRPr>
            </a:lvl4pPr>
            <a:lvl5pPr marL="691183" indent="-161996">
              <a:buClr>
                <a:schemeClr val="accent1"/>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5">
            <a:extLst>
              <a:ext uri="{FF2B5EF4-FFF2-40B4-BE49-F238E27FC236}">
                <a16:creationId xmlns:a16="http://schemas.microsoft.com/office/drawing/2014/main" id="{97032345-1860-434B-999E-DC1BE1F4D7AC}"/>
              </a:ext>
            </a:extLst>
          </p:cNvPr>
          <p:cNvSpPr>
            <a:spLocks noGrp="1"/>
          </p:cNvSpPr>
          <p:nvPr>
            <p:ph type="body" sz="quarter" idx="23"/>
          </p:nvPr>
        </p:nvSpPr>
        <p:spPr>
          <a:xfrm>
            <a:off x="6335999" y="4755477"/>
            <a:ext cx="5280000" cy="1334665"/>
          </a:xfrm>
          <a:prstGeom prst="rect">
            <a:avLst/>
          </a:prstGeom>
        </p:spPr>
        <p:txBody>
          <a:bodyPr/>
          <a:lstStyle>
            <a:lvl1pPr marL="0" indent="0">
              <a:buClr>
                <a:schemeClr val="accent2"/>
              </a:buClr>
              <a:buNone/>
              <a:defRPr>
                <a:solidFill>
                  <a:schemeClr val="accent1"/>
                </a:solidFill>
              </a:defRPr>
            </a:lvl1pPr>
            <a:lvl2pPr marL="161996" indent="-161996">
              <a:buClr>
                <a:schemeClr val="accent2"/>
              </a:buClr>
              <a:buFont typeface="Arial" panose="020B0604020202020204" pitchFamily="34" charset="0"/>
              <a:buChar char="•"/>
              <a:defRPr>
                <a:solidFill>
                  <a:schemeClr val="accent1"/>
                </a:solidFill>
              </a:defRPr>
            </a:lvl2pPr>
            <a:lvl3pPr marL="341991" indent="-161996">
              <a:buClr>
                <a:schemeClr val="accent1"/>
              </a:buClr>
              <a:buFont typeface="System Font Regular"/>
              <a:buChar char="–"/>
              <a:defRPr>
                <a:solidFill>
                  <a:schemeClr val="accent1"/>
                </a:solidFill>
              </a:defRPr>
            </a:lvl3pPr>
            <a:lvl4pPr marL="521987" indent="-161996">
              <a:buClr>
                <a:schemeClr val="accent1"/>
              </a:buClr>
              <a:buFont typeface="System Font Regular"/>
              <a:buChar char="&gt;"/>
              <a:defRPr>
                <a:solidFill>
                  <a:schemeClr val="accent1"/>
                </a:solidFill>
              </a:defRPr>
            </a:lvl4pPr>
            <a:lvl5pPr marL="691183" indent="-161996">
              <a:buClr>
                <a:schemeClr val="accent1"/>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Footer Placeholder 18">
            <a:extLst>
              <a:ext uri="{FF2B5EF4-FFF2-40B4-BE49-F238E27FC236}">
                <a16:creationId xmlns:a16="http://schemas.microsoft.com/office/drawing/2014/main" id="{211D7DFD-0853-7049-B70E-643A8F3EA317}"/>
              </a:ext>
            </a:extLst>
          </p:cNvPr>
          <p:cNvSpPr>
            <a:spLocks noGrp="1"/>
          </p:cNvSpPr>
          <p:nvPr>
            <p:ph type="ftr" sz="quarter" idx="24"/>
          </p:nvPr>
        </p:nvSpPr>
        <p:spPr/>
        <p:txBody>
          <a:bodyPr/>
          <a:lstStyle/>
          <a:p>
            <a:r>
              <a:rPr lang="en-GB"/>
              <a:t>14 July 2022 | Council Owned Companies</a:t>
            </a:r>
            <a:endParaRPr lang="en-GB" dirty="0"/>
          </a:p>
        </p:txBody>
      </p:sp>
      <p:sp>
        <p:nvSpPr>
          <p:cNvPr id="5" name="Text Placeholder 4">
            <a:extLst>
              <a:ext uri="{FF2B5EF4-FFF2-40B4-BE49-F238E27FC236}">
                <a16:creationId xmlns:a16="http://schemas.microsoft.com/office/drawing/2014/main" id="{9A36DBF7-6AD6-DB4F-A560-C4F9F39FEAB3}"/>
              </a:ext>
            </a:extLst>
          </p:cNvPr>
          <p:cNvSpPr>
            <a:spLocks noGrp="1"/>
          </p:cNvSpPr>
          <p:nvPr>
            <p:ph type="body" sz="quarter" idx="25"/>
          </p:nvPr>
        </p:nvSpPr>
        <p:spPr>
          <a:xfrm>
            <a:off x="574697" y="936002"/>
            <a:ext cx="5280000" cy="3452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4">
            <a:extLst>
              <a:ext uri="{FF2B5EF4-FFF2-40B4-BE49-F238E27FC236}">
                <a16:creationId xmlns:a16="http://schemas.microsoft.com/office/drawing/2014/main" id="{B29FCF3D-D440-CF4C-86A1-876610B131B5}"/>
              </a:ext>
            </a:extLst>
          </p:cNvPr>
          <p:cNvSpPr>
            <a:spLocks noGrp="1"/>
          </p:cNvSpPr>
          <p:nvPr>
            <p:ph type="body" sz="quarter" idx="26"/>
          </p:nvPr>
        </p:nvSpPr>
        <p:spPr>
          <a:xfrm>
            <a:off x="6335999" y="936001"/>
            <a:ext cx="5280000" cy="3452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4285CBFA-76EE-ED46-9322-F5D7BD9851A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91391879"/>
      </p:ext>
    </p:extLst>
  </p:cSld>
  <p:clrMapOvr>
    <a:masterClrMapping/>
  </p:clrMapOvr>
  <p:extLst>
    <p:ext uri="{DCECCB84-F9BA-43D5-87BE-67443E8EF086}">
      <p15:sldGuideLst xmlns:p15="http://schemas.microsoft.com/office/powerpoint/2012/main">
        <p15:guide id="3" orient="horz" pos="4513">
          <p15:clr>
            <a:srgbClr val="FBAE40"/>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FC385F-7DF5-604E-A4B7-2F3A3F9E9ABE}"/>
              </a:ext>
            </a:extLst>
          </p:cNvPr>
          <p:cNvSpPr>
            <a:spLocks noGrp="1"/>
          </p:cNvSpPr>
          <p:nvPr>
            <p:ph type="title"/>
          </p:nvPr>
        </p:nvSpPr>
        <p:spPr/>
        <p:txBody>
          <a:bodyPr/>
          <a:lstStyle/>
          <a:p>
            <a:r>
              <a:rPr lang="en-US"/>
              <a:t>Click to edit Master title style</a:t>
            </a:r>
            <a:endParaRPr lang="en-GB" dirty="0"/>
          </a:p>
        </p:txBody>
      </p:sp>
      <p:sp>
        <p:nvSpPr>
          <p:cNvPr id="7" name="Footer Placeholder 6">
            <a:extLst>
              <a:ext uri="{FF2B5EF4-FFF2-40B4-BE49-F238E27FC236}">
                <a16:creationId xmlns:a16="http://schemas.microsoft.com/office/drawing/2014/main" id="{4CBDACA9-F6F5-A040-966C-4B6F1B29AF1A}"/>
              </a:ext>
            </a:extLst>
          </p:cNvPr>
          <p:cNvSpPr>
            <a:spLocks noGrp="1"/>
          </p:cNvSpPr>
          <p:nvPr>
            <p:ph type="ftr" sz="quarter" idx="10"/>
          </p:nvPr>
        </p:nvSpPr>
        <p:spPr/>
        <p:txBody>
          <a:bodyPr/>
          <a:lstStyle/>
          <a:p>
            <a:r>
              <a:rPr lang="en-GB"/>
              <a:t>14 July 2022 | Council Owned Companies</a:t>
            </a:r>
            <a:endParaRPr lang="en-GB" dirty="0"/>
          </a:p>
        </p:txBody>
      </p:sp>
      <p:sp>
        <p:nvSpPr>
          <p:cNvPr id="8" name="Slide Number Placeholder 7">
            <a:extLst>
              <a:ext uri="{FF2B5EF4-FFF2-40B4-BE49-F238E27FC236}">
                <a16:creationId xmlns:a16="http://schemas.microsoft.com/office/drawing/2014/main" id="{E80E7385-83D6-3A49-8B6D-74AB3915FA39}"/>
              </a:ext>
            </a:extLst>
          </p:cNvPr>
          <p:cNvSpPr>
            <a:spLocks noGrp="1"/>
          </p:cNvSpPr>
          <p:nvPr>
            <p:ph type="sldNum" sz="quarter" idx="11"/>
          </p:nvPr>
        </p:nvSpPr>
        <p:spPr/>
        <p:txBody>
          <a:bodyPr/>
          <a:lstStyle/>
          <a:p>
            <a:fld id="{AD606251-D307-4491-9E5E-7D88612B5E59}" type="slidenum">
              <a:rPr lang="en-AU" smtClean="0"/>
              <a:pPr/>
              <a:t>‹#›</a:t>
            </a:fld>
            <a:endParaRPr lang="en-AU" dirty="0"/>
          </a:p>
        </p:txBody>
      </p:sp>
    </p:spTree>
    <p:extLst>
      <p:ext uri="{BB962C8B-B14F-4D97-AF65-F5344CB8AC3E}">
        <p14:creationId xmlns:p14="http://schemas.microsoft.com/office/powerpoint/2010/main" val="206390750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lvl1pPr>
              <a:defRPr/>
            </a:lvl1pPr>
          </a:lstStyle>
          <a:p>
            <a:r>
              <a:rPr lang="en-GB"/>
              <a:t>14 July 2022 | Council Owned Companies</a:t>
            </a:r>
            <a:endParaRPr lang="en-GB" dirty="0"/>
          </a:p>
        </p:txBody>
      </p:sp>
      <p:sp>
        <p:nvSpPr>
          <p:cNvPr id="9" name="Slide Number Placeholder 8"/>
          <p:cNvSpPr>
            <a:spLocks noGrp="1"/>
          </p:cNvSpPr>
          <p:nvPr>
            <p:ph type="sldNum" sz="quarter" idx="12"/>
          </p:nvPr>
        </p:nvSpPr>
        <p:spPr/>
        <p:txBody>
          <a:bodyPr/>
          <a:lstStyle/>
          <a:p>
            <a:fld id="{AD606251-D307-4491-9E5E-7D88612B5E59}" type="slidenum">
              <a:rPr lang="en-AU" smtClean="0"/>
              <a:pPr/>
              <a:t>‹#›</a:t>
            </a:fld>
            <a:endParaRPr lang="en-AU" dirty="0"/>
          </a:p>
        </p:txBody>
      </p:sp>
      <p:sp>
        <p:nvSpPr>
          <p:cNvPr id="11" name="Picture Placeholder 4"/>
          <p:cNvSpPr>
            <a:spLocks noGrp="1"/>
          </p:cNvSpPr>
          <p:nvPr>
            <p:ph type="pic" sz="quarter" idx="14"/>
          </p:nvPr>
        </p:nvSpPr>
        <p:spPr>
          <a:xfrm>
            <a:off x="575999" y="936000"/>
            <a:ext cx="11041303" cy="5373360"/>
          </a:xfrm>
          <a:solidFill>
            <a:schemeClr val="bg1">
              <a:lumMod val="85000"/>
            </a:schemeClr>
          </a:solidFill>
        </p:spPr>
        <p:txBody>
          <a:bodyPr tIns="360000"/>
          <a:lstStyle>
            <a:lvl1pPr marL="0" indent="0" algn="ctr">
              <a:buNone/>
              <a:defRPr/>
            </a:lvl1pPr>
          </a:lstStyle>
          <a:p>
            <a:r>
              <a:rPr lang="en-US" dirty="0"/>
              <a:t>Click icon to add picture</a:t>
            </a:r>
            <a:endParaRPr lang="en-AU" dirty="0"/>
          </a:p>
        </p:txBody>
      </p:sp>
      <p:sp>
        <p:nvSpPr>
          <p:cNvPr id="4" name="Title 3">
            <a:extLst>
              <a:ext uri="{FF2B5EF4-FFF2-40B4-BE49-F238E27FC236}">
                <a16:creationId xmlns:a16="http://schemas.microsoft.com/office/drawing/2014/main" id="{874CF144-C1B8-3841-8036-313B130BD07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7136663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 Chart">
    <p:spTree>
      <p:nvGrpSpPr>
        <p:cNvPr id="1" name=""/>
        <p:cNvGrpSpPr/>
        <p:nvPr/>
      </p:nvGrpSpPr>
      <p:grpSpPr>
        <a:xfrm>
          <a:off x="0" y="0"/>
          <a:ext cx="0" cy="0"/>
          <a:chOff x="0" y="0"/>
          <a:chExt cx="0" cy="0"/>
        </a:xfrm>
      </p:grpSpPr>
      <p:sp>
        <p:nvSpPr>
          <p:cNvPr id="10" name="Text Placeholder 2"/>
          <p:cNvSpPr>
            <a:spLocks noGrp="1"/>
          </p:cNvSpPr>
          <p:nvPr>
            <p:ph type="body" idx="16" hasCustomPrompt="1"/>
          </p:nvPr>
        </p:nvSpPr>
        <p:spPr>
          <a:xfrm>
            <a:off x="576001" y="936000"/>
            <a:ext cx="11041305" cy="252000"/>
          </a:xfrm>
        </p:spPr>
        <p:txBody>
          <a:bodyPr anchor="t" anchorCtr="0"/>
          <a:lstStyle>
            <a:lvl1pPr marL="0" indent="0">
              <a:spcBef>
                <a:spcPts val="0"/>
              </a:spcBef>
              <a:buNone/>
              <a:defRPr sz="1600" b="1" baseline="0">
                <a:solidFill>
                  <a:srgbClr val="F26729"/>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add chart title</a:t>
            </a:r>
          </a:p>
        </p:txBody>
      </p:sp>
      <p:sp>
        <p:nvSpPr>
          <p:cNvPr id="13" name="Text Placeholder 2"/>
          <p:cNvSpPr>
            <a:spLocks noGrp="1"/>
          </p:cNvSpPr>
          <p:nvPr>
            <p:ph type="body" idx="19" hasCustomPrompt="1"/>
          </p:nvPr>
        </p:nvSpPr>
        <p:spPr>
          <a:xfrm>
            <a:off x="576000" y="1212912"/>
            <a:ext cx="11041305" cy="252000"/>
          </a:xfrm>
        </p:spPr>
        <p:txBody>
          <a:bodyPr anchor="t" anchorCtr="0"/>
          <a:lstStyle>
            <a:lvl1pPr marL="0" indent="0">
              <a:spcBef>
                <a:spcPts val="0"/>
              </a:spcBef>
              <a:buNone/>
              <a:defRPr sz="1400" b="0" baseline="0">
                <a:solidFill>
                  <a:srgbClr val="252D59"/>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add chart subtitle</a:t>
            </a:r>
          </a:p>
        </p:txBody>
      </p:sp>
      <p:sp>
        <p:nvSpPr>
          <p:cNvPr id="3" name="Content Placeholder 2"/>
          <p:cNvSpPr>
            <a:spLocks noGrp="1"/>
          </p:cNvSpPr>
          <p:nvPr>
            <p:ph idx="1" hasCustomPrompt="1"/>
          </p:nvPr>
        </p:nvSpPr>
        <p:spPr>
          <a:xfrm>
            <a:off x="576000" y="1572225"/>
            <a:ext cx="11041307" cy="3928576"/>
          </a:xfrm>
          <a:solidFill>
            <a:schemeClr val="bg1">
              <a:lumMod val="85000"/>
            </a:schemeClr>
          </a:solidFill>
        </p:spPr>
        <p:txBody>
          <a:bodyPr tIns="360000"/>
          <a:lstStyle>
            <a:lvl1pPr marL="0" indent="0" algn="ctr">
              <a:buNone/>
              <a:defRPr baseline="0"/>
            </a:lvl1pPr>
            <a:lvl2pPr algn="ctr">
              <a:defRPr/>
            </a:lvl2pPr>
            <a:lvl3pPr algn="ctr">
              <a:defRPr/>
            </a:lvl3pPr>
            <a:lvl4pPr algn="ctr">
              <a:defRPr/>
            </a:lvl4pPr>
            <a:lvl5pPr algn="ctr">
              <a:defRPr/>
            </a:lvl5pPr>
          </a:lstStyle>
          <a:p>
            <a:pPr lvl="0"/>
            <a:r>
              <a:rPr lang="en-AU" noProof="0" dirty="0"/>
              <a:t>Click icon to add table or chart</a:t>
            </a:r>
          </a:p>
        </p:txBody>
      </p:sp>
      <p:sp>
        <p:nvSpPr>
          <p:cNvPr id="12" name="Text Placeholder 2"/>
          <p:cNvSpPr>
            <a:spLocks noGrp="1"/>
          </p:cNvSpPr>
          <p:nvPr>
            <p:ph type="body" idx="18" hasCustomPrompt="1"/>
          </p:nvPr>
        </p:nvSpPr>
        <p:spPr>
          <a:xfrm>
            <a:off x="576000" y="5608800"/>
            <a:ext cx="11041307" cy="720000"/>
          </a:xfrm>
        </p:spPr>
        <p:txBody>
          <a:bodyPr anchor="t" anchorCtr="0"/>
          <a:lstStyle>
            <a:lvl1pPr marL="0" indent="0">
              <a:spcBef>
                <a:spcPts val="0"/>
              </a:spcBef>
              <a:buNone/>
              <a:defRPr sz="700" b="0" baseline="0">
                <a:solidFill>
                  <a:srgbClr val="80818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Source text</a:t>
            </a:r>
          </a:p>
        </p:txBody>
      </p:sp>
      <p:sp>
        <p:nvSpPr>
          <p:cNvPr id="8" name="Footer Placeholder 7"/>
          <p:cNvSpPr>
            <a:spLocks noGrp="1"/>
          </p:cNvSpPr>
          <p:nvPr>
            <p:ph type="ftr" sz="quarter" idx="11"/>
          </p:nvPr>
        </p:nvSpPr>
        <p:spPr/>
        <p:txBody>
          <a:bodyPr/>
          <a:lstStyle>
            <a:lvl1pPr>
              <a:defRPr/>
            </a:lvl1pPr>
          </a:lstStyle>
          <a:p>
            <a:r>
              <a:rPr lang="en-GB"/>
              <a:t>14 July 2022 | Council Owned Companies</a:t>
            </a:r>
            <a:endParaRPr lang="en-GB" dirty="0"/>
          </a:p>
        </p:txBody>
      </p:sp>
      <p:sp>
        <p:nvSpPr>
          <p:cNvPr id="9" name="Slide Number Placeholder 8"/>
          <p:cNvSpPr>
            <a:spLocks noGrp="1"/>
          </p:cNvSpPr>
          <p:nvPr>
            <p:ph type="sldNum" sz="quarter" idx="12"/>
          </p:nvPr>
        </p:nvSpPr>
        <p:spPr/>
        <p:txBody>
          <a:bodyPr/>
          <a:lstStyle/>
          <a:p>
            <a:fld id="{AD606251-D307-4491-9E5E-7D88612B5E59}" type="slidenum">
              <a:rPr lang="en-AU" smtClean="0"/>
              <a:pPr/>
              <a:t>‹#›</a:t>
            </a:fld>
            <a:endParaRPr lang="en-AU" dirty="0"/>
          </a:p>
        </p:txBody>
      </p:sp>
      <p:sp>
        <p:nvSpPr>
          <p:cNvPr id="5" name="Title 4">
            <a:extLst>
              <a:ext uri="{FF2B5EF4-FFF2-40B4-BE49-F238E27FC236}">
                <a16:creationId xmlns:a16="http://schemas.microsoft.com/office/drawing/2014/main" id="{C8BDB6E9-8782-984C-BE55-FF21585C5F0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1223037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 Chart + Tex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574700" y="936000"/>
            <a:ext cx="5280000" cy="48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5" name="Text Placeholder 2"/>
          <p:cNvSpPr>
            <a:spLocks noGrp="1"/>
          </p:cNvSpPr>
          <p:nvPr>
            <p:ph type="body" idx="21" hasCustomPrompt="1"/>
          </p:nvPr>
        </p:nvSpPr>
        <p:spPr>
          <a:xfrm>
            <a:off x="6337301" y="936000"/>
            <a:ext cx="5280000" cy="252000"/>
          </a:xfrm>
        </p:spPr>
        <p:txBody>
          <a:bodyPr anchor="t" anchorCtr="0"/>
          <a:lstStyle>
            <a:lvl1pPr marL="0" indent="0">
              <a:spcBef>
                <a:spcPts val="0"/>
              </a:spcBef>
              <a:buNone/>
              <a:defRPr sz="1600" b="1" baseline="0">
                <a:solidFill>
                  <a:srgbClr val="F26729"/>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add chart title</a:t>
            </a:r>
          </a:p>
        </p:txBody>
      </p:sp>
      <p:sp>
        <p:nvSpPr>
          <p:cNvPr id="16" name="Text Placeholder 2"/>
          <p:cNvSpPr>
            <a:spLocks noGrp="1"/>
          </p:cNvSpPr>
          <p:nvPr>
            <p:ph type="body" idx="22" hasCustomPrompt="1"/>
          </p:nvPr>
        </p:nvSpPr>
        <p:spPr>
          <a:xfrm>
            <a:off x="6337301" y="1212912"/>
            <a:ext cx="5280000" cy="252000"/>
          </a:xfrm>
        </p:spPr>
        <p:txBody>
          <a:bodyPr anchor="t" anchorCtr="0"/>
          <a:lstStyle>
            <a:lvl1pPr marL="0" indent="0">
              <a:spcBef>
                <a:spcPts val="0"/>
              </a:spcBef>
              <a:buNone/>
              <a:defRPr sz="1400" b="0" baseline="0">
                <a:solidFill>
                  <a:srgbClr val="252D59"/>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add chart subtitle</a:t>
            </a:r>
          </a:p>
        </p:txBody>
      </p:sp>
      <p:sp>
        <p:nvSpPr>
          <p:cNvPr id="14" name="Content Placeholder 2"/>
          <p:cNvSpPr>
            <a:spLocks noGrp="1"/>
          </p:cNvSpPr>
          <p:nvPr>
            <p:ph idx="20" hasCustomPrompt="1"/>
          </p:nvPr>
        </p:nvSpPr>
        <p:spPr>
          <a:xfrm>
            <a:off x="6337301" y="1507724"/>
            <a:ext cx="5280000" cy="3343525"/>
          </a:xfrm>
          <a:solidFill>
            <a:schemeClr val="bg1">
              <a:lumMod val="85000"/>
            </a:schemeClr>
          </a:solidFill>
        </p:spPr>
        <p:txBody>
          <a:bodyPr tIns="360000"/>
          <a:lstStyle>
            <a:lvl1pPr marL="0" indent="0" algn="ctr">
              <a:buNone/>
              <a:defRPr baseline="0"/>
            </a:lvl1pPr>
            <a:lvl2pPr algn="ctr">
              <a:defRPr/>
            </a:lvl2pPr>
            <a:lvl3pPr algn="ctr">
              <a:defRPr/>
            </a:lvl3pPr>
            <a:lvl4pPr algn="ctr">
              <a:defRPr/>
            </a:lvl4pPr>
            <a:lvl5pPr algn="ctr">
              <a:defRPr/>
            </a:lvl5pPr>
          </a:lstStyle>
          <a:p>
            <a:pPr lvl="0"/>
            <a:r>
              <a:rPr lang="en-AU" noProof="0" dirty="0"/>
              <a:t>Click icon to add table or chart</a:t>
            </a:r>
          </a:p>
        </p:txBody>
      </p:sp>
      <p:sp>
        <p:nvSpPr>
          <p:cNvPr id="12" name="Text Placeholder 2"/>
          <p:cNvSpPr>
            <a:spLocks noGrp="1"/>
          </p:cNvSpPr>
          <p:nvPr>
            <p:ph type="body" idx="18" hasCustomPrompt="1"/>
          </p:nvPr>
        </p:nvSpPr>
        <p:spPr>
          <a:xfrm>
            <a:off x="6337301" y="4958886"/>
            <a:ext cx="5280000" cy="873115"/>
          </a:xfrm>
        </p:spPr>
        <p:txBody>
          <a:bodyPr anchor="t" anchorCtr="0"/>
          <a:lstStyle>
            <a:lvl1pPr marL="0" indent="0">
              <a:spcBef>
                <a:spcPts val="0"/>
              </a:spcBef>
              <a:buNone/>
              <a:defRPr sz="700" b="0" baseline="0">
                <a:solidFill>
                  <a:srgbClr val="80818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Source text</a:t>
            </a:r>
          </a:p>
        </p:txBody>
      </p:sp>
      <p:sp>
        <p:nvSpPr>
          <p:cNvPr id="3" name="Title 2">
            <a:extLst>
              <a:ext uri="{FF2B5EF4-FFF2-40B4-BE49-F238E27FC236}">
                <a16:creationId xmlns:a16="http://schemas.microsoft.com/office/drawing/2014/main" id="{1F5134B5-99D3-E144-A483-5A0FA42FE502}"/>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0DE08632-655E-1143-9C39-876278DAA65F}"/>
              </a:ext>
            </a:extLst>
          </p:cNvPr>
          <p:cNvSpPr>
            <a:spLocks noGrp="1"/>
          </p:cNvSpPr>
          <p:nvPr>
            <p:ph type="ftr" sz="quarter" idx="24"/>
          </p:nvPr>
        </p:nvSpPr>
        <p:spPr/>
        <p:txBody>
          <a:bodyPr/>
          <a:lstStyle/>
          <a:p>
            <a:r>
              <a:rPr lang="en-GB"/>
              <a:t>14 July 2022 | Council Owned Companies</a:t>
            </a:r>
            <a:endParaRPr lang="en-GB" dirty="0"/>
          </a:p>
        </p:txBody>
      </p:sp>
      <p:sp>
        <p:nvSpPr>
          <p:cNvPr id="6" name="Slide Number Placeholder 5">
            <a:extLst>
              <a:ext uri="{FF2B5EF4-FFF2-40B4-BE49-F238E27FC236}">
                <a16:creationId xmlns:a16="http://schemas.microsoft.com/office/drawing/2014/main" id="{F67EA161-844A-034A-9A99-7FE14D239F55}"/>
              </a:ext>
            </a:extLst>
          </p:cNvPr>
          <p:cNvSpPr>
            <a:spLocks noGrp="1"/>
          </p:cNvSpPr>
          <p:nvPr>
            <p:ph type="sldNum" sz="quarter" idx="25"/>
          </p:nvPr>
        </p:nvSpPr>
        <p:spPr/>
        <p:txBody>
          <a:bodyPr/>
          <a:lstStyle/>
          <a:p>
            <a:fld id="{AD606251-D307-4491-9E5E-7D88612B5E59}" type="slidenum">
              <a:rPr lang="en-AU" smtClean="0"/>
              <a:pPr/>
              <a:t>‹#›</a:t>
            </a:fld>
            <a:endParaRPr lang="en-AU" dirty="0"/>
          </a:p>
        </p:txBody>
      </p:sp>
    </p:spTree>
    <p:extLst>
      <p:ext uri="{BB962C8B-B14F-4D97-AF65-F5344CB8AC3E}">
        <p14:creationId xmlns:p14="http://schemas.microsoft.com/office/powerpoint/2010/main" val="177807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1AE061-C087-455D-AD30-E43C18B3E368}"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A96D5-4C28-4018-A80C-D73B51A2F1B9}" type="slidenum">
              <a:rPr lang="en-GB" smtClean="0"/>
              <a:t>‹#›</a:t>
            </a:fld>
            <a:endParaRPr lang="en-GB"/>
          </a:p>
        </p:txBody>
      </p:sp>
    </p:spTree>
    <p:extLst>
      <p:ext uri="{BB962C8B-B14F-4D97-AF65-F5344CB8AC3E}">
        <p14:creationId xmlns:p14="http://schemas.microsoft.com/office/powerpoint/2010/main" val="122195898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2 Pictures +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4699" y="936000"/>
            <a:ext cx="5280000" cy="5263632"/>
          </a:xfrm>
        </p:spPr>
        <p:txBody>
          <a:bodyPr/>
          <a:lstStyle>
            <a:lvl1pPr>
              <a:defRPr/>
            </a:lvl1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1" name="Picture Placeholder 4"/>
          <p:cNvSpPr>
            <a:spLocks noGrp="1"/>
          </p:cNvSpPr>
          <p:nvPr>
            <p:ph type="pic" sz="quarter" idx="14"/>
          </p:nvPr>
        </p:nvSpPr>
        <p:spPr>
          <a:xfrm>
            <a:off x="7297301" y="936000"/>
            <a:ext cx="4320000" cy="2215816"/>
          </a:xfrm>
          <a:solidFill>
            <a:schemeClr val="bg1">
              <a:lumMod val="85000"/>
            </a:schemeClr>
          </a:solidFill>
        </p:spPr>
        <p:txBody>
          <a:bodyPr tIns="360000"/>
          <a:lstStyle>
            <a:lvl1pPr marL="0" indent="0" algn="ctr">
              <a:buNone/>
              <a:defRPr/>
            </a:lvl1pPr>
          </a:lstStyle>
          <a:p>
            <a:r>
              <a:rPr lang="en-US" dirty="0"/>
              <a:t>Click icon to add picture</a:t>
            </a:r>
            <a:endParaRPr lang="en-AU" dirty="0"/>
          </a:p>
        </p:txBody>
      </p:sp>
      <p:sp>
        <p:nvSpPr>
          <p:cNvPr id="10" name="Picture Placeholder 4"/>
          <p:cNvSpPr>
            <a:spLocks noGrp="1"/>
          </p:cNvSpPr>
          <p:nvPr>
            <p:ph type="pic" sz="quarter" idx="19"/>
          </p:nvPr>
        </p:nvSpPr>
        <p:spPr>
          <a:xfrm>
            <a:off x="7297301" y="3284984"/>
            <a:ext cx="4320000" cy="2215816"/>
          </a:xfrm>
          <a:solidFill>
            <a:schemeClr val="bg1">
              <a:lumMod val="85000"/>
            </a:schemeClr>
          </a:solidFill>
        </p:spPr>
        <p:txBody>
          <a:bodyPr tIns="360000"/>
          <a:lstStyle>
            <a:lvl1pPr marL="0" indent="0" algn="ctr">
              <a:buNone/>
              <a:defRPr/>
            </a:lvl1pPr>
          </a:lstStyle>
          <a:p>
            <a:r>
              <a:rPr lang="en-US" dirty="0"/>
              <a:t>Click icon to add picture</a:t>
            </a:r>
            <a:endParaRPr lang="en-AU" dirty="0"/>
          </a:p>
        </p:txBody>
      </p:sp>
      <p:sp>
        <p:nvSpPr>
          <p:cNvPr id="12" name="Text Placeholder 2"/>
          <p:cNvSpPr>
            <a:spLocks noGrp="1"/>
          </p:cNvSpPr>
          <p:nvPr>
            <p:ph type="body" idx="18" hasCustomPrompt="1"/>
          </p:nvPr>
        </p:nvSpPr>
        <p:spPr>
          <a:xfrm>
            <a:off x="7297301" y="5608800"/>
            <a:ext cx="4320000" cy="720000"/>
          </a:xfrm>
        </p:spPr>
        <p:txBody>
          <a:bodyPr anchor="t" anchorCtr="0"/>
          <a:lstStyle>
            <a:lvl1pPr marL="0" indent="0">
              <a:spcBef>
                <a:spcPts val="0"/>
              </a:spcBef>
              <a:buNone/>
              <a:defRPr sz="700" b="0" baseline="0">
                <a:solidFill>
                  <a:srgbClr val="80818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Source text</a:t>
            </a:r>
          </a:p>
        </p:txBody>
      </p:sp>
      <p:sp>
        <p:nvSpPr>
          <p:cNvPr id="8" name="Footer Placeholder 7"/>
          <p:cNvSpPr>
            <a:spLocks noGrp="1"/>
          </p:cNvSpPr>
          <p:nvPr>
            <p:ph type="ftr" sz="quarter" idx="11"/>
          </p:nvPr>
        </p:nvSpPr>
        <p:spPr/>
        <p:txBody>
          <a:bodyPr/>
          <a:lstStyle>
            <a:lvl1pPr>
              <a:defRPr/>
            </a:lvl1pPr>
          </a:lstStyle>
          <a:p>
            <a:r>
              <a:rPr lang="en-GB"/>
              <a:t>14 July 2022 | Council Owned Companies</a:t>
            </a:r>
            <a:endParaRPr lang="en-GB" dirty="0"/>
          </a:p>
        </p:txBody>
      </p:sp>
      <p:sp>
        <p:nvSpPr>
          <p:cNvPr id="9" name="Slide Number Placeholder 8"/>
          <p:cNvSpPr>
            <a:spLocks noGrp="1"/>
          </p:cNvSpPr>
          <p:nvPr>
            <p:ph type="sldNum" sz="quarter" idx="12"/>
          </p:nvPr>
        </p:nvSpPr>
        <p:spPr/>
        <p:txBody>
          <a:bodyPr/>
          <a:lstStyle/>
          <a:p>
            <a:fld id="{AD606251-D307-4491-9E5E-7D88612B5E59}" type="slidenum">
              <a:rPr lang="en-AU" smtClean="0"/>
              <a:pPr/>
              <a:t>‹#›</a:t>
            </a:fld>
            <a:endParaRPr lang="en-AU" dirty="0"/>
          </a:p>
        </p:txBody>
      </p:sp>
      <p:sp>
        <p:nvSpPr>
          <p:cNvPr id="4" name="Title 3">
            <a:extLst>
              <a:ext uri="{FF2B5EF4-FFF2-40B4-BE49-F238E27FC236}">
                <a16:creationId xmlns:a16="http://schemas.microsoft.com/office/drawing/2014/main" id="{90F00BE5-B60D-5A42-B309-47D9E32DD61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4252103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4 Pictures +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4696" y="931133"/>
            <a:ext cx="5280000" cy="5326729"/>
          </a:xfrm>
        </p:spPr>
        <p:txBody>
          <a:bodyPr/>
          <a:lstStyle>
            <a:lvl1pPr>
              <a:defRPr/>
            </a:lvl1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1" name="Picture Placeholder 4"/>
          <p:cNvSpPr>
            <a:spLocks noGrp="1"/>
          </p:cNvSpPr>
          <p:nvPr>
            <p:ph type="pic" sz="quarter" idx="14"/>
          </p:nvPr>
        </p:nvSpPr>
        <p:spPr>
          <a:xfrm>
            <a:off x="7297303" y="936000"/>
            <a:ext cx="2101192" cy="1998000"/>
          </a:xfrm>
          <a:solidFill>
            <a:schemeClr val="bg1">
              <a:lumMod val="85000"/>
            </a:schemeClr>
          </a:solidFill>
        </p:spPr>
        <p:txBody>
          <a:bodyPr tIns="360000"/>
          <a:lstStyle>
            <a:lvl1pPr marL="0" indent="0" algn="ctr">
              <a:buNone/>
              <a:defRPr/>
            </a:lvl1pPr>
          </a:lstStyle>
          <a:p>
            <a:r>
              <a:rPr lang="en-US" dirty="0"/>
              <a:t>Click icon to add picture</a:t>
            </a:r>
            <a:endParaRPr lang="en-AU" dirty="0"/>
          </a:p>
        </p:txBody>
      </p:sp>
      <p:sp>
        <p:nvSpPr>
          <p:cNvPr id="13" name="Picture Placeholder 4"/>
          <p:cNvSpPr>
            <a:spLocks noGrp="1"/>
          </p:cNvSpPr>
          <p:nvPr>
            <p:ph type="pic" sz="quarter" idx="20"/>
          </p:nvPr>
        </p:nvSpPr>
        <p:spPr>
          <a:xfrm>
            <a:off x="9516112" y="936000"/>
            <a:ext cx="2101192" cy="1998000"/>
          </a:xfrm>
          <a:solidFill>
            <a:schemeClr val="bg1">
              <a:lumMod val="85000"/>
            </a:schemeClr>
          </a:solidFill>
        </p:spPr>
        <p:txBody>
          <a:bodyPr tIns="360000"/>
          <a:lstStyle>
            <a:lvl1pPr marL="0" indent="0" algn="ctr">
              <a:buNone/>
              <a:defRPr/>
            </a:lvl1pPr>
          </a:lstStyle>
          <a:p>
            <a:r>
              <a:rPr lang="en-US" dirty="0"/>
              <a:t>Click icon to add picture</a:t>
            </a:r>
            <a:endParaRPr lang="en-AU" dirty="0"/>
          </a:p>
        </p:txBody>
      </p:sp>
      <p:sp>
        <p:nvSpPr>
          <p:cNvPr id="10" name="Picture Placeholder 4"/>
          <p:cNvSpPr>
            <a:spLocks noGrp="1"/>
          </p:cNvSpPr>
          <p:nvPr>
            <p:ph type="pic" sz="quarter" idx="19"/>
          </p:nvPr>
        </p:nvSpPr>
        <p:spPr>
          <a:xfrm>
            <a:off x="7297303" y="3011543"/>
            <a:ext cx="2101192" cy="1998000"/>
          </a:xfrm>
          <a:solidFill>
            <a:schemeClr val="bg1">
              <a:lumMod val="85000"/>
            </a:schemeClr>
          </a:solidFill>
        </p:spPr>
        <p:txBody>
          <a:bodyPr tIns="360000"/>
          <a:lstStyle>
            <a:lvl1pPr marL="0" indent="0" algn="ctr">
              <a:buNone/>
              <a:defRPr/>
            </a:lvl1pPr>
          </a:lstStyle>
          <a:p>
            <a:r>
              <a:rPr lang="en-US" dirty="0"/>
              <a:t>Click icon to add picture</a:t>
            </a:r>
            <a:endParaRPr lang="en-AU" dirty="0"/>
          </a:p>
        </p:txBody>
      </p:sp>
      <p:sp>
        <p:nvSpPr>
          <p:cNvPr id="14" name="Picture Placeholder 4"/>
          <p:cNvSpPr>
            <a:spLocks noGrp="1"/>
          </p:cNvSpPr>
          <p:nvPr>
            <p:ph type="pic" sz="quarter" idx="21"/>
          </p:nvPr>
        </p:nvSpPr>
        <p:spPr>
          <a:xfrm>
            <a:off x="9516112" y="3011543"/>
            <a:ext cx="2101192" cy="1998000"/>
          </a:xfrm>
          <a:solidFill>
            <a:schemeClr val="bg1">
              <a:lumMod val="85000"/>
            </a:schemeClr>
          </a:solidFill>
        </p:spPr>
        <p:txBody>
          <a:bodyPr tIns="360000"/>
          <a:lstStyle>
            <a:lvl1pPr marL="0" indent="0" algn="ctr">
              <a:buNone/>
              <a:defRPr/>
            </a:lvl1pPr>
          </a:lstStyle>
          <a:p>
            <a:r>
              <a:rPr lang="en-US" dirty="0"/>
              <a:t>Click icon to add picture</a:t>
            </a:r>
            <a:endParaRPr lang="en-AU" dirty="0"/>
          </a:p>
        </p:txBody>
      </p:sp>
      <p:sp>
        <p:nvSpPr>
          <p:cNvPr id="12" name="Text Placeholder 2"/>
          <p:cNvSpPr>
            <a:spLocks noGrp="1"/>
          </p:cNvSpPr>
          <p:nvPr>
            <p:ph type="body" idx="18" hasCustomPrompt="1"/>
          </p:nvPr>
        </p:nvSpPr>
        <p:spPr>
          <a:xfrm>
            <a:off x="7297303" y="5112001"/>
            <a:ext cx="4320000" cy="720000"/>
          </a:xfrm>
        </p:spPr>
        <p:txBody>
          <a:bodyPr anchor="t" anchorCtr="0"/>
          <a:lstStyle>
            <a:lvl1pPr marL="0" indent="0">
              <a:spcBef>
                <a:spcPts val="0"/>
              </a:spcBef>
              <a:buNone/>
              <a:defRPr sz="700" b="0" baseline="0">
                <a:solidFill>
                  <a:srgbClr val="80818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Source text</a:t>
            </a:r>
          </a:p>
        </p:txBody>
      </p:sp>
      <p:sp>
        <p:nvSpPr>
          <p:cNvPr id="8" name="Footer Placeholder 7"/>
          <p:cNvSpPr>
            <a:spLocks noGrp="1"/>
          </p:cNvSpPr>
          <p:nvPr>
            <p:ph type="ftr" sz="quarter" idx="11"/>
          </p:nvPr>
        </p:nvSpPr>
        <p:spPr/>
        <p:txBody>
          <a:bodyPr/>
          <a:lstStyle>
            <a:lvl1pPr>
              <a:defRPr/>
            </a:lvl1pPr>
          </a:lstStyle>
          <a:p>
            <a:r>
              <a:rPr lang="en-GB"/>
              <a:t>14 July 2022 | Council Owned Companies</a:t>
            </a:r>
            <a:endParaRPr lang="en-GB" dirty="0"/>
          </a:p>
        </p:txBody>
      </p:sp>
      <p:sp>
        <p:nvSpPr>
          <p:cNvPr id="9" name="Slide Number Placeholder 8"/>
          <p:cNvSpPr>
            <a:spLocks noGrp="1"/>
          </p:cNvSpPr>
          <p:nvPr>
            <p:ph type="sldNum" sz="quarter" idx="12"/>
          </p:nvPr>
        </p:nvSpPr>
        <p:spPr/>
        <p:txBody>
          <a:bodyPr/>
          <a:lstStyle/>
          <a:p>
            <a:fld id="{AD606251-D307-4491-9E5E-7D88612B5E59}" type="slidenum">
              <a:rPr lang="en-AU" smtClean="0"/>
              <a:pPr/>
              <a:t>‹#›</a:t>
            </a:fld>
            <a:endParaRPr lang="en-AU" dirty="0"/>
          </a:p>
        </p:txBody>
      </p:sp>
      <p:sp>
        <p:nvSpPr>
          <p:cNvPr id="4" name="Title 3">
            <a:extLst>
              <a:ext uri="{FF2B5EF4-FFF2-40B4-BE49-F238E27FC236}">
                <a16:creationId xmlns:a16="http://schemas.microsoft.com/office/drawing/2014/main" id="{CD6197FB-9A94-634F-B331-F2E5A704374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5985654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0" name="Text Placeholder 2"/>
          <p:cNvSpPr>
            <a:spLocks noGrp="1"/>
          </p:cNvSpPr>
          <p:nvPr>
            <p:ph type="body" idx="16" hasCustomPrompt="1"/>
          </p:nvPr>
        </p:nvSpPr>
        <p:spPr>
          <a:xfrm>
            <a:off x="575999" y="936000"/>
            <a:ext cx="5272616" cy="252000"/>
          </a:xfrm>
        </p:spPr>
        <p:txBody>
          <a:bodyPr anchor="t" anchorCtr="0"/>
          <a:lstStyle>
            <a:lvl1pPr marL="0" indent="0">
              <a:spcBef>
                <a:spcPts val="0"/>
              </a:spcBef>
              <a:buNone/>
              <a:defRPr sz="1600" b="1" baseline="0">
                <a:solidFill>
                  <a:srgbClr val="F26729"/>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add chart title</a:t>
            </a:r>
          </a:p>
        </p:txBody>
      </p:sp>
      <p:sp>
        <p:nvSpPr>
          <p:cNvPr id="13" name="Text Placeholder 2"/>
          <p:cNvSpPr>
            <a:spLocks noGrp="1"/>
          </p:cNvSpPr>
          <p:nvPr>
            <p:ph type="body" idx="19" hasCustomPrompt="1"/>
          </p:nvPr>
        </p:nvSpPr>
        <p:spPr>
          <a:xfrm>
            <a:off x="575999" y="1212912"/>
            <a:ext cx="5272616" cy="252000"/>
          </a:xfrm>
        </p:spPr>
        <p:txBody>
          <a:bodyPr anchor="t" anchorCtr="0"/>
          <a:lstStyle>
            <a:lvl1pPr marL="0" indent="0">
              <a:spcBef>
                <a:spcPts val="0"/>
              </a:spcBef>
              <a:buNone/>
              <a:defRPr sz="1400" b="0" baseline="0">
                <a:solidFill>
                  <a:srgbClr val="252D59"/>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add chart subtitle</a:t>
            </a:r>
          </a:p>
        </p:txBody>
      </p:sp>
      <p:sp>
        <p:nvSpPr>
          <p:cNvPr id="3" name="Content Placeholder 2"/>
          <p:cNvSpPr>
            <a:spLocks noGrp="1"/>
          </p:cNvSpPr>
          <p:nvPr>
            <p:ph idx="1" hasCustomPrompt="1"/>
          </p:nvPr>
        </p:nvSpPr>
        <p:spPr>
          <a:xfrm>
            <a:off x="575999" y="1644018"/>
            <a:ext cx="5272616" cy="3854880"/>
          </a:xfrm>
          <a:solidFill>
            <a:schemeClr val="bg1">
              <a:lumMod val="85000"/>
            </a:schemeClr>
          </a:solidFill>
        </p:spPr>
        <p:txBody>
          <a:bodyPr tIns="360000"/>
          <a:lstStyle>
            <a:lvl1pPr marL="0" indent="0" algn="ctr">
              <a:buNone/>
              <a:defRPr baseline="0"/>
            </a:lvl1pPr>
            <a:lvl2pPr algn="ctr">
              <a:defRPr/>
            </a:lvl2pPr>
            <a:lvl3pPr algn="ctr">
              <a:defRPr/>
            </a:lvl3pPr>
            <a:lvl4pPr algn="ctr">
              <a:defRPr/>
            </a:lvl4pPr>
            <a:lvl5pPr algn="ctr">
              <a:defRPr/>
            </a:lvl5pPr>
          </a:lstStyle>
          <a:p>
            <a:pPr lvl="0"/>
            <a:r>
              <a:rPr lang="en-AU" noProof="0" dirty="0"/>
              <a:t>Click icon to add table or chart</a:t>
            </a:r>
          </a:p>
        </p:txBody>
      </p:sp>
      <p:sp>
        <p:nvSpPr>
          <p:cNvPr id="12" name="Text Placeholder 2"/>
          <p:cNvSpPr>
            <a:spLocks noGrp="1"/>
          </p:cNvSpPr>
          <p:nvPr>
            <p:ph type="body" idx="18" hasCustomPrompt="1"/>
          </p:nvPr>
        </p:nvSpPr>
        <p:spPr>
          <a:xfrm>
            <a:off x="575999" y="5600102"/>
            <a:ext cx="5280000" cy="720000"/>
          </a:xfrm>
        </p:spPr>
        <p:txBody>
          <a:bodyPr anchor="t" anchorCtr="0"/>
          <a:lstStyle>
            <a:lvl1pPr marL="0" indent="0">
              <a:spcBef>
                <a:spcPts val="0"/>
              </a:spcBef>
              <a:buNone/>
              <a:defRPr sz="700" b="0" baseline="0">
                <a:solidFill>
                  <a:srgbClr val="80818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Source text</a:t>
            </a:r>
          </a:p>
        </p:txBody>
      </p:sp>
      <p:sp>
        <p:nvSpPr>
          <p:cNvPr id="15" name="Text Placeholder 2"/>
          <p:cNvSpPr>
            <a:spLocks noGrp="1"/>
          </p:cNvSpPr>
          <p:nvPr>
            <p:ph type="body" idx="21" hasCustomPrompt="1"/>
          </p:nvPr>
        </p:nvSpPr>
        <p:spPr>
          <a:xfrm>
            <a:off x="6337300" y="936000"/>
            <a:ext cx="5280000" cy="252000"/>
          </a:xfrm>
        </p:spPr>
        <p:txBody>
          <a:bodyPr anchor="t" anchorCtr="0"/>
          <a:lstStyle>
            <a:lvl1pPr marL="0" indent="0">
              <a:spcBef>
                <a:spcPts val="0"/>
              </a:spcBef>
              <a:buNone/>
              <a:defRPr sz="1600" b="1" baseline="0">
                <a:solidFill>
                  <a:srgbClr val="F26729"/>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add chart title</a:t>
            </a:r>
          </a:p>
        </p:txBody>
      </p:sp>
      <p:sp>
        <p:nvSpPr>
          <p:cNvPr id="16" name="Text Placeholder 2"/>
          <p:cNvSpPr>
            <a:spLocks noGrp="1"/>
          </p:cNvSpPr>
          <p:nvPr>
            <p:ph type="body" idx="22" hasCustomPrompt="1"/>
          </p:nvPr>
        </p:nvSpPr>
        <p:spPr>
          <a:xfrm>
            <a:off x="6337300" y="1212912"/>
            <a:ext cx="5280000" cy="252000"/>
          </a:xfrm>
        </p:spPr>
        <p:txBody>
          <a:bodyPr anchor="t" anchorCtr="0"/>
          <a:lstStyle>
            <a:lvl1pPr marL="0" indent="0">
              <a:spcBef>
                <a:spcPts val="0"/>
              </a:spcBef>
              <a:buNone/>
              <a:defRPr sz="1400" b="0" baseline="0">
                <a:solidFill>
                  <a:srgbClr val="252D59"/>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add chart subtitle</a:t>
            </a:r>
          </a:p>
        </p:txBody>
      </p:sp>
      <p:sp>
        <p:nvSpPr>
          <p:cNvPr id="14" name="Content Placeholder 2"/>
          <p:cNvSpPr>
            <a:spLocks noGrp="1"/>
          </p:cNvSpPr>
          <p:nvPr>
            <p:ph idx="20" hasCustomPrompt="1"/>
          </p:nvPr>
        </p:nvSpPr>
        <p:spPr>
          <a:xfrm>
            <a:off x="6337300" y="1645921"/>
            <a:ext cx="5280000" cy="3854880"/>
          </a:xfrm>
          <a:solidFill>
            <a:schemeClr val="bg1">
              <a:lumMod val="85000"/>
            </a:schemeClr>
          </a:solidFill>
        </p:spPr>
        <p:txBody>
          <a:bodyPr tIns="360000"/>
          <a:lstStyle>
            <a:lvl1pPr marL="0" indent="0" algn="ctr">
              <a:buNone/>
              <a:defRPr baseline="0"/>
            </a:lvl1pPr>
            <a:lvl2pPr algn="ctr">
              <a:defRPr/>
            </a:lvl2pPr>
            <a:lvl3pPr algn="ctr">
              <a:defRPr/>
            </a:lvl3pPr>
            <a:lvl4pPr algn="ctr">
              <a:defRPr/>
            </a:lvl4pPr>
            <a:lvl5pPr algn="ctr">
              <a:defRPr/>
            </a:lvl5pPr>
          </a:lstStyle>
          <a:p>
            <a:pPr lvl="0"/>
            <a:r>
              <a:rPr lang="en-AU" noProof="0" dirty="0"/>
              <a:t>Click icon to add table or chart</a:t>
            </a:r>
          </a:p>
        </p:txBody>
      </p:sp>
      <p:sp>
        <p:nvSpPr>
          <p:cNvPr id="17" name="Text Placeholder 2"/>
          <p:cNvSpPr>
            <a:spLocks noGrp="1"/>
          </p:cNvSpPr>
          <p:nvPr>
            <p:ph type="body" idx="23" hasCustomPrompt="1"/>
          </p:nvPr>
        </p:nvSpPr>
        <p:spPr>
          <a:xfrm>
            <a:off x="6337300" y="5608800"/>
            <a:ext cx="5280000" cy="720000"/>
          </a:xfrm>
        </p:spPr>
        <p:txBody>
          <a:bodyPr anchor="t" anchorCtr="0"/>
          <a:lstStyle>
            <a:lvl1pPr marL="0" indent="0">
              <a:spcBef>
                <a:spcPts val="0"/>
              </a:spcBef>
              <a:buNone/>
              <a:defRPr sz="700" b="0" baseline="0">
                <a:solidFill>
                  <a:srgbClr val="80818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Source text</a:t>
            </a:r>
          </a:p>
        </p:txBody>
      </p:sp>
      <p:sp>
        <p:nvSpPr>
          <p:cNvPr id="4" name="Title 3">
            <a:extLst>
              <a:ext uri="{FF2B5EF4-FFF2-40B4-BE49-F238E27FC236}">
                <a16:creationId xmlns:a16="http://schemas.microsoft.com/office/drawing/2014/main" id="{554BBCB1-EFCC-D247-9F34-FEA4B95E57EC}"/>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4B96D55A-0B8A-D943-A1FE-2BA9A57A4D59}"/>
              </a:ext>
            </a:extLst>
          </p:cNvPr>
          <p:cNvSpPr>
            <a:spLocks noGrp="1"/>
          </p:cNvSpPr>
          <p:nvPr>
            <p:ph type="ftr" sz="quarter" idx="24"/>
          </p:nvPr>
        </p:nvSpPr>
        <p:spPr/>
        <p:txBody>
          <a:bodyPr/>
          <a:lstStyle/>
          <a:p>
            <a:r>
              <a:rPr lang="en-GB"/>
              <a:t>14 July 2022 | Council Owned Companies</a:t>
            </a:r>
            <a:endParaRPr lang="en-GB" dirty="0"/>
          </a:p>
        </p:txBody>
      </p:sp>
      <p:sp>
        <p:nvSpPr>
          <p:cNvPr id="6" name="Slide Number Placeholder 5">
            <a:extLst>
              <a:ext uri="{FF2B5EF4-FFF2-40B4-BE49-F238E27FC236}">
                <a16:creationId xmlns:a16="http://schemas.microsoft.com/office/drawing/2014/main" id="{8EAF2DE4-B64E-AD42-91E9-3157EE0871F5}"/>
              </a:ext>
            </a:extLst>
          </p:cNvPr>
          <p:cNvSpPr>
            <a:spLocks noGrp="1"/>
          </p:cNvSpPr>
          <p:nvPr>
            <p:ph type="sldNum" sz="quarter" idx="25"/>
          </p:nvPr>
        </p:nvSpPr>
        <p:spPr/>
        <p:txBody>
          <a:bodyPr/>
          <a:lstStyle/>
          <a:p>
            <a:fld id="{AD606251-D307-4491-9E5E-7D88612B5E59}" type="slidenum">
              <a:rPr lang="en-AU" smtClean="0"/>
              <a:pPr/>
              <a:t>‹#›</a:t>
            </a:fld>
            <a:endParaRPr lang="en-AU" dirty="0"/>
          </a:p>
        </p:txBody>
      </p:sp>
    </p:spTree>
    <p:extLst>
      <p:ext uri="{BB962C8B-B14F-4D97-AF65-F5344CB8AC3E}">
        <p14:creationId xmlns:p14="http://schemas.microsoft.com/office/powerpoint/2010/main" val="53674947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2_Contents">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pPr defTabSz="914400">
              <a:defRPr/>
            </a:pPr>
            <a:r>
              <a:rPr lang="en-GB">
                <a:solidFill>
                  <a:srgbClr val="000000">
                    <a:tint val="75000"/>
                  </a:srgbClr>
                </a:solidFill>
              </a:rPr>
              <a:t>14 July 2022 | Council Owned Companies</a:t>
            </a:r>
            <a:endParaRPr lang="en-AU" dirty="0">
              <a:solidFill>
                <a:srgbClr val="000000">
                  <a:tint val="75000"/>
                </a:srgbClr>
              </a:solidFill>
            </a:endParaRPr>
          </a:p>
        </p:txBody>
      </p:sp>
      <p:sp>
        <p:nvSpPr>
          <p:cNvPr id="9" name="Slide Number Placeholder 8"/>
          <p:cNvSpPr>
            <a:spLocks noGrp="1"/>
          </p:cNvSpPr>
          <p:nvPr>
            <p:ph type="sldNum" sz="quarter" idx="12"/>
          </p:nvPr>
        </p:nvSpPr>
        <p:spPr/>
        <p:txBody>
          <a:bodyPr/>
          <a:lstStyle/>
          <a:p>
            <a:pPr defTabSz="914400">
              <a:defRPr/>
            </a:pPr>
            <a:fld id="{AD606251-D307-4491-9E5E-7D88612B5E59}" type="slidenum">
              <a:rPr lang="en-AU" smtClean="0"/>
              <a:pPr defTabSz="914400">
                <a:defRPr/>
              </a:pPr>
              <a:t>‹#›</a:t>
            </a:fld>
            <a:endParaRPr lang="en-AU" dirty="0"/>
          </a:p>
        </p:txBody>
      </p:sp>
      <p:sp>
        <p:nvSpPr>
          <p:cNvPr id="4" name="Title 3"/>
          <p:cNvSpPr>
            <a:spLocks noGrp="1"/>
          </p:cNvSpPr>
          <p:nvPr>
            <p:ph type="title" hasCustomPrompt="1"/>
          </p:nvPr>
        </p:nvSpPr>
        <p:spPr>
          <a:xfrm>
            <a:off x="577301" y="361952"/>
            <a:ext cx="11040000" cy="618776"/>
          </a:xfrm>
        </p:spPr>
        <p:txBody>
          <a:bodyPr/>
          <a:lstStyle>
            <a:lvl1pPr>
              <a:defRPr baseline="0"/>
            </a:lvl1pPr>
          </a:lstStyle>
          <a:p>
            <a:r>
              <a:rPr lang="en-GB" dirty="0"/>
              <a:t>Icons page – coming soon</a:t>
            </a:r>
            <a:endParaRPr lang="en-AU" dirty="0"/>
          </a:p>
        </p:txBody>
      </p:sp>
    </p:spTree>
    <p:extLst>
      <p:ext uri="{BB962C8B-B14F-4D97-AF65-F5344CB8AC3E}">
        <p14:creationId xmlns:p14="http://schemas.microsoft.com/office/powerpoint/2010/main" val="58269287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1 column">
    <p:bg>
      <p:bgPr>
        <a:solidFill>
          <a:schemeClr val="bg1"/>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FAA52511-1841-E14E-9396-05841E7BDB69}"/>
              </a:ext>
            </a:extLst>
          </p:cNvPr>
          <p:cNvSpPr>
            <a:spLocks noGrp="1"/>
          </p:cNvSpPr>
          <p:nvPr>
            <p:ph type="ctrTitle"/>
          </p:nvPr>
        </p:nvSpPr>
        <p:spPr>
          <a:xfrm>
            <a:off x="1079500" y="596902"/>
            <a:ext cx="10026651" cy="631465"/>
          </a:xfrm>
          <a:noFill/>
        </p:spPr>
        <p:txBody>
          <a:bodyPr wrap="square" anchor="t" anchorCtr="0">
            <a:normAutofit/>
          </a:bodyPr>
          <a:lstStyle>
            <a:lvl1pPr algn="l">
              <a:defRPr sz="2000">
                <a:solidFill>
                  <a:schemeClr val="accent1"/>
                </a:solidFill>
              </a:defRPr>
            </a:lvl1pPr>
          </a:lstStyle>
          <a:p>
            <a:r>
              <a:rPr lang="en-GB" dirty="0"/>
              <a:t>Click to edit Master title style</a:t>
            </a:r>
            <a:endParaRPr lang="en-US" dirty="0"/>
          </a:p>
        </p:txBody>
      </p:sp>
      <p:sp>
        <p:nvSpPr>
          <p:cNvPr id="2" name="Date Placeholder 1">
            <a:extLst>
              <a:ext uri="{FF2B5EF4-FFF2-40B4-BE49-F238E27FC236}">
                <a16:creationId xmlns:a16="http://schemas.microsoft.com/office/drawing/2014/main" id="{EEF21853-859C-6647-A70C-3B53D2503BEC}"/>
              </a:ext>
            </a:extLst>
          </p:cNvPr>
          <p:cNvSpPr>
            <a:spLocks noGrp="1"/>
          </p:cNvSpPr>
          <p:nvPr>
            <p:ph type="dt" sz="half" idx="15"/>
          </p:nvPr>
        </p:nvSpPr>
        <p:spPr/>
        <p:txBody>
          <a:bodyPr/>
          <a:lstStyle/>
          <a:p>
            <a:endParaRPr lang="en-US" dirty="0"/>
          </a:p>
        </p:txBody>
      </p:sp>
      <p:sp>
        <p:nvSpPr>
          <p:cNvPr id="3" name="Footer Placeholder 2">
            <a:extLst>
              <a:ext uri="{FF2B5EF4-FFF2-40B4-BE49-F238E27FC236}">
                <a16:creationId xmlns:a16="http://schemas.microsoft.com/office/drawing/2014/main" id="{2F42BA3D-28D4-9B45-AEB3-FA3DB05D01DA}"/>
              </a:ext>
            </a:extLst>
          </p:cNvPr>
          <p:cNvSpPr>
            <a:spLocks noGrp="1"/>
          </p:cNvSpPr>
          <p:nvPr>
            <p:ph type="ftr" sz="quarter" idx="16"/>
          </p:nvPr>
        </p:nvSpPr>
        <p:spPr/>
        <p:txBody>
          <a:bodyPr/>
          <a:lstStyle/>
          <a:p>
            <a:r>
              <a:rPr lang="en-GB"/>
              <a:t>14 July 2022 | Council Owned Companies</a:t>
            </a:r>
            <a:endParaRPr lang="en-US" dirty="0"/>
          </a:p>
        </p:txBody>
      </p:sp>
      <p:sp>
        <p:nvSpPr>
          <p:cNvPr id="7" name="Slide Number Placeholder 6">
            <a:extLst>
              <a:ext uri="{FF2B5EF4-FFF2-40B4-BE49-F238E27FC236}">
                <a16:creationId xmlns:a16="http://schemas.microsoft.com/office/drawing/2014/main" id="{236BE1EC-4486-5B4D-937C-4B68EF74B99C}"/>
              </a:ext>
            </a:extLst>
          </p:cNvPr>
          <p:cNvSpPr>
            <a:spLocks noGrp="1"/>
          </p:cNvSpPr>
          <p:nvPr>
            <p:ph type="sldNum" sz="quarter" idx="17"/>
          </p:nvPr>
        </p:nvSpPr>
        <p:spPr/>
        <p:txBody>
          <a:bodyPr/>
          <a:lstStyle/>
          <a:p>
            <a:fld id="{A7C12C7C-6A3B-F84D-A357-F08536A96CB0}" type="slidenum">
              <a:rPr lang="en-US" smtClean="0"/>
              <a:pPr/>
              <a:t>‹#›</a:t>
            </a:fld>
            <a:endParaRPr lang="en-US" dirty="0"/>
          </a:p>
        </p:txBody>
      </p:sp>
      <p:sp>
        <p:nvSpPr>
          <p:cNvPr id="5" name="Content Placeholder 4">
            <a:extLst>
              <a:ext uri="{FF2B5EF4-FFF2-40B4-BE49-F238E27FC236}">
                <a16:creationId xmlns:a16="http://schemas.microsoft.com/office/drawing/2014/main" id="{A1F814EA-7ADC-BF4B-9C73-47D4F674059A}"/>
              </a:ext>
            </a:extLst>
          </p:cNvPr>
          <p:cNvSpPr>
            <a:spLocks noGrp="1"/>
          </p:cNvSpPr>
          <p:nvPr>
            <p:ph sz="quarter" idx="18"/>
          </p:nvPr>
        </p:nvSpPr>
        <p:spPr>
          <a:xfrm>
            <a:off x="1079502" y="2061635"/>
            <a:ext cx="10028767" cy="418676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Text Placeholder 23">
            <a:extLst>
              <a:ext uri="{FF2B5EF4-FFF2-40B4-BE49-F238E27FC236}">
                <a16:creationId xmlns:a16="http://schemas.microsoft.com/office/drawing/2014/main" id="{B4D57061-EA49-6047-83B6-D5E7E2150534}"/>
              </a:ext>
            </a:extLst>
          </p:cNvPr>
          <p:cNvSpPr>
            <a:spLocks noGrp="1"/>
          </p:cNvSpPr>
          <p:nvPr>
            <p:ph type="body" sz="quarter" idx="24" hasCustomPrompt="1"/>
          </p:nvPr>
        </p:nvSpPr>
        <p:spPr>
          <a:xfrm>
            <a:off x="1079501" y="1237551"/>
            <a:ext cx="10026649" cy="622281"/>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accent2"/>
                </a:solidFill>
              </a:defRPr>
            </a:lvl1pPr>
            <a:lvl2pPr marL="0" indent="0">
              <a:lnSpc>
                <a:spcPct val="100000"/>
              </a:lnSpc>
              <a:spcBef>
                <a:spcPts val="200"/>
              </a:spcBef>
              <a:spcAft>
                <a:spcPts val="200"/>
              </a:spcAft>
              <a:buNone/>
              <a:defRPr sz="1100">
                <a:solidFill>
                  <a:schemeClr val="accent2"/>
                </a:solidFill>
              </a:defRPr>
            </a:lvl2pPr>
            <a:lvl3pPr>
              <a:lnSpc>
                <a:spcPct val="100000"/>
              </a:lnSpc>
              <a:spcBef>
                <a:spcPts val="200"/>
              </a:spcBef>
              <a:spcAft>
                <a:spcPts val="200"/>
              </a:spcAft>
              <a:defRPr sz="1400" b="0">
                <a:solidFill>
                  <a:schemeClr val="accent1"/>
                </a:solidFill>
              </a:defRPr>
            </a:lvl3pPr>
            <a:lvl4pPr marL="0" indent="0">
              <a:lnSpc>
                <a:spcPct val="100000"/>
              </a:lnSpc>
              <a:spcBef>
                <a:spcPts val="200"/>
              </a:spcBef>
              <a:spcAft>
                <a:spcPts val="200"/>
              </a:spcAft>
              <a:buNone/>
              <a:defRPr sz="1400" b="1">
                <a:solidFill>
                  <a:schemeClr val="accent1"/>
                </a:solidFill>
              </a:defRPr>
            </a:lvl4pPr>
            <a:lvl5pPr>
              <a:lnSpc>
                <a:spcPct val="100000"/>
              </a:lnSpc>
              <a:spcBef>
                <a:spcPts val="200"/>
              </a:spcBef>
              <a:spcAft>
                <a:spcPts val="200"/>
              </a:spcAft>
              <a:defRPr sz="1100" b="0" i="0">
                <a:solidFill>
                  <a:schemeClr val="accent1"/>
                </a:solidFill>
              </a:defRPr>
            </a:lvl5pPr>
            <a:lvl6pPr>
              <a:spcBef>
                <a:spcPts val="200"/>
              </a:spcBef>
              <a:spcAft>
                <a:spcPts val="200"/>
              </a:spcAft>
              <a:defRPr b="1">
                <a:solidFill>
                  <a:schemeClr val="accent1"/>
                </a:solidFill>
              </a:defRPr>
            </a:lvl6pPr>
            <a:lvl7pPr marL="0" indent="0">
              <a:spcBef>
                <a:spcPts val="200"/>
              </a:spcBef>
              <a:spcAft>
                <a:spcPts val="200"/>
              </a:spcAft>
              <a:buNone/>
              <a:defRPr sz="1400">
                <a:solidFill>
                  <a:schemeClr val="accent1"/>
                </a:solidFill>
              </a:defRPr>
            </a:lvl7pPr>
            <a:lvl8pPr>
              <a:spcBef>
                <a:spcPts val="200"/>
              </a:spcBef>
              <a:spcAft>
                <a:spcPts val="200"/>
              </a:spcAft>
              <a:defRPr sz="1400">
                <a:solidFill>
                  <a:schemeClr val="accent1"/>
                </a:solidFill>
              </a:defRPr>
            </a:lvl8pPr>
            <a:lvl9pPr>
              <a:spcBef>
                <a:spcPts val="200"/>
              </a:spcBef>
              <a:spcAft>
                <a:spcPts val="200"/>
              </a:spcAft>
              <a:defRPr sz="1100">
                <a:solidFill>
                  <a:schemeClr val="accent1"/>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269569071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1 col txt or img">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F21853-859C-6647-A70C-3B53D2503BEC}"/>
              </a:ext>
            </a:extLst>
          </p:cNvPr>
          <p:cNvSpPr>
            <a:spLocks noGrp="1"/>
          </p:cNvSpPr>
          <p:nvPr>
            <p:ph type="dt" sz="half" idx="15"/>
          </p:nvPr>
        </p:nvSpPr>
        <p:spPr/>
        <p:txBody>
          <a:bodyPr/>
          <a:lstStyle/>
          <a:p>
            <a:endParaRPr lang="en-US" dirty="0"/>
          </a:p>
        </p:txBody>
      </p:sp>
      <p:sp>
        <p:nvSpPr>
          <p:cNvPr id="3" name="Footer Placeholder 2">
            <a:extLst>
              <a:ext uri="{FF2B5EF4-FFF2-40B4-BE49-F238E27FC236}">
                <a16:creationId xmlns:a16="http://schemas.microsoft.com/office/drawing/2014/main" id="{2F42BA3D-28D4-9B45-AEB3-FA3DB05D01DA}"/>
              </a:ext>
            </a:extLst>
          </p:cNvPr>
          <p:cNvSpPr>
            <a:spLocks noGrp="1"/>
          </p:cNvSpPr>
          <p:nvPr>
            <p:ph type="ftr" sz="quarter" idx="16"/>
          </p:nvPr>
        </p:nvSpPr>
        <p:spPr/>
        <p:txBody>
          <a:bodyPr/>
          <a:lstStyle/>
          <a:p>
            <a:r>
              <a:rPr lang="en-GB"/>
              <a:t>14 July 2022 | Council Owned Companies</a:t>
            </a:r>
            <a:endParaRPr lang="en-US" dirty="0"/>
          </a:p>
        </p:txBody>
      </p:sp>
      <p:sp>
        <p:nvSpPr>
          <p:cNvPr id="7" name="Slide Number Placeholder 6">
            <a:extLst>
              <a:ext uri="{FF2B5EF4-FFF2-40B4-BE49-F238E27FC236}">
                <a16:creationId xmlns:a16="http://schemas.microsoft.com/office/drawing/2014/main" id="{236BE1EC-4486-5B4D-937C-4B68EF74B99C}"/>
              </a:ext>
            </a:extLst>
          </p:cNvPr>
          <p:cNvSpPr>
            <a:spLocks noGrp="1"/>
          </p:cNvSpPr>
          <p:nvPr>
            <p:ph type="sldNum" sz="quarter" idx="17"/>
          </p:nvPr>
        </p:nvSpPr>
        <p:spPr/>
        <p:txBody>
          <a:bodyPr/>
          <a:lstStyle/>
          <a:p>
            <a:fld id="{A7C12C7C-6A3B-F84D-A357-F08536A96CB0}" type="slidenum">
              <a:rPr lang="en-US" smtClean="0"/>
              <a:pPr/>
              <a:t>‹#›</a:t>
            </a:fld>
            <a:endParaRPr lang="en-US" dirty="0"/>
          </a:p>
        </p:txBody>
      </p:sp>
      <p:sp>
        <p:nvSpPr>
          <p:cNvPr id="5" name="Content Placeholder 4">
            <a:extLst>
              <a:ext uri="{FF2B5EF4-FFF2-40B4-BE49-F238E27FC236}">
                <a16:creationId xmlns:a16="http://schemas.microsoft.com/office/drawing/2014/main" id="{A1F814EA-7ADC-BF4B-9C73-47D4F674059A}"/>
              </a:ext>
            </a:extLst>
          </p:cNvPr>
          <p:cNvSpPr>
            <a:spLocks noGrp="1"/>
          </p:cNvSpPr>
          <p:nvPr>
            <p:ph sz="quarter" idx="18"/>
          </p:nvPr>
        </p:nvSpPr>
        <p:spPr>
          <a:xfrm>
            <a:off x="1079502" y="2061635"/>
            <a:ext cx="10028767" cy="4186767"/>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D75C230D-879A-6D48-B9E2-1FDE81BD7A23}"/>
              </a:ext>
            </a:extLst>
          </p:cNvPr>
          <p:cNvSpPr>
            <a:spLocks noGrp="1"/>
          </p:cNvSpPr>
          <p:nvPr>
            <p:ph type="title"/>
          </p:nvPr>
        </p:nvSpPr>
        <p:spPr/>
        <p:txBody>
          <a:bodyPr/>
          <a:lstStyle/>
          <a:p>
            <a:r>
              <a:rPr lang="en-US"/>
              <a:t>Click to edit Master title style</a:t>
            </a:r>
            <a:endParaRPr lang="en-US" dirty="0"/>
          </a:p>
        </p:txBody>
      </p:sp>
      <p:sp>
        <p:nvSpPr>
          <p:cNvPr id="8" name="Text Placeholder 23">
            <a:extLst>
              <a:ext uri="{FF2B5EF4-FFF2-40B4-BE49-F238E27FC236}">
                <a16:creationId xmlns:a16="http://schemas.microsoft.com/office/drawing/2014/main" id="{D0E236D9-A4DC-DB4C-A122-CC70C08D0A97}"/>
              </a:ext>
            </a:extLst>
          </p:cNvPr>
          <p:cNvSpPr>
            <a:spLocks noGrp="1"/>
          </p:cNvSpPr>
          <p:nvPr>
            <p:ph type="body" sz="quarter" idx="23" hasCustomPrompt="1"/>
          </p:nvPr>
        </p:nvSpPr>
        <p:spPr>
          <a:xfrm>
            <a:off x="1079500" y="1242900"/>
            <a:ext cx="10026651" cy="624000"/>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bg2"/>
                </a:solidFill>
              </a:defRPr>
            </a:lvl1pPr>
            <a:lvl2pPr marL="0" indent="0">
              <a:lnSpc>
                <a:spcPct val="100000"/>
              </a:lnSpc>
              <a:spcBef>
                <a:spcPts val="200"/>
              </a:spcBef>
              <a:spcAft>
                <a:spcPts val="200"/>
              </a:spcAft>
              <a:buNone/>
              <a:defRPr sz="1100">
                <a:solidFill>
                  <a:schemeClr val="bg2"/>
                </a:solidFill>
              </a:defRPr>
            </a:lvl2pPr>
            <a:lvl3pPr>
              <a:lnSpc>
                <a:spcPct val="100000"/>
              </a:lnSpc>
              <a:spcBef>
                <a:spcPts val="200"/>
              </a:spcBef>
              <a:spcAft>
                <a:spcPts val="200"/>
              </a:spcAft>
              <a:defRPr sz="1400" b="0">
                <a:solidFill>
                  <a:schemeClr val="bg2"/>
                </a:solidFill>
              </a:defRPr>
            </a:lvl3pPr>
            <a:lvl4pPr marL="0" indent="0">
              <a:lnSpc>
                <a:spcPct val="100000"/>
              </a:lnSpc>
              <a:spcBef>
                <a:spcPts val="200"/>
              </a:spcBef>
              <a:spcAft>
                <a:spcPts val="200"/>
              </a:spcAft>
              <a:buNone/>
              <a:defRPr sz="1400" b="1">
                <a:solidFill>
                  <a:schemeClr val="bg2"/>
                </a:solidFill>
              </a:defRPr>
            </a:lvl4pPr>
            <a:lvl5pPr>
              <a:lnSpc>
                <a:spcPct val="100000"/>
              </a:lnSpc>
              <a:spcBef>
                <a:spcPts val="200"/>
              </a:spcBef>
              <a:spcAft>
                <a:spcPts val="200"/>
              </a:spcAft>
              <a:defRPr sz="1100" b="0" i="0">
                <a:solidFill>
                  <a:schemeClr val="bg2"/>
                </a:solidFill>
              </a:defRPr>
            </a:lvl5pPr>
            <a:lvl6pPr>
              <a:spcBef>
                <a:spcPts val="200"/>
              </a:spcBef>
              <a:spcAft>
                <a:spcPts val="200"/>
              </a:spcAft>
              <a:defRPr b="1">
                <a:solidFill>
                  <a:schemeClr val="bg2"/>
                </a:solidFill>
              </a:defRPr>
            </a:lvl6pPr>
            <a:lvl7pPr marL="0" indent="0">
              <a:spcBef>
                <a:spcPts val="200"/>
              </a:spcBef>
              <a:spcAft>
                <a:spcPts val="200"/>
              </a:spcAft>
              <a:buNone/>
              <a:defRPr sz="1400">
                <a:solidFill>
                  <a:schemeClr val="bg2"/>
                </a:solidFill>
              </a:defRPr>
            </a:lvl7pPr>
            <a:lvl8pPr>
              <a:spcBef>
                <a:spcPts val="200"/>
              </a:spcBef>
              <a:spcAft>
                <a:spcPts val="200"/>
              </a:spcAft>
              <a:defRPr>
                <a:solidFill>
                  <a:schemeClr val="bg2"/>
                </a:solidFill>
              </a:defRPr>
            </a:lvl8pPr>
            <a:lvl9pPr>
              <a:spcBef>
                <a:spcPts val="200"/>
              </a:spcBef>
              <a:spcAft>
                <a:spcPts val="200"/>
              </a:spcAft>
              <a:defRPr sz="1100">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2366468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1AE061-C087-455D-AD30-E43C18B3E368}"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A96D5-4C28-4018-A80C-D73B51A2F1B9}" type="slidenum">
              <a:rPr lang="en-GB" smtClean="0"/>
              <a:t>‹#›</a:t>
            </a:fld>
            <a:endParaRPr lang="en-GB"/>
          </a:p>
        </p:txBody>
      </p:sp>
    </p:spTree>
    <p:extLst>
      <p:ext uri="{BB962C8B-B14F-4D97-AF65-F5344CB8AC3E}">
        <p14:creationId xmlns:p14="http://schemas.microsoft.com/office/powerpoint/2010/main" val="1847485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Cover Green Diamond">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AEDA30-BD3A-415E-BB29-B56BCC867652}"/>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159"/>
            <a:ext cx="12192000" cy="6857683"/>
          </a:xfrm>
          <a:prstGeom prst="rect">
            <a:avLst/>
          </a:prstGeom>
        </p:spPr>
      </p:pic>
      <p:sp>
        <p:nvSpPr>
          <p:cNvPr id="8" name="Diamond 7">
            <a:extLst>
              <a:ext uri="{FF2B5EF4-FFF2-40B4-BE49-F238E27FC236}">
                <a16:creationId xmlns:a16="http://schemas.microsoft.com/office/drawing/2014/main" id="{5F6A055C-D161-4FC0-AEF9-76E67D3EE8FC}"/>
              </a:ext>
            </a:extLst>
          </p:cNvPr>
          <p:cNvSpPr>
            <a:spLocks noChangeAspect="1"/>
          </p:cNvSpPr>
          <p:nvPr userDrawn="1"/>
        </p:nvSpPr>
        <p:spPr>
          <a:xfrm>
            <a:off x="4221480" y="1554480"/>
            <a:ext cx="3749040" cy="3749040"/>
          </a:xfrm>
          <a:prstGeom prst="diamond">
            <a:avLst/>
          </a:prstGeom>
          <a:solidFill>
            <a:srgbClr val="003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1846262" y="1630874"/>
            <a:ext cx="8499476" cy="1674796"/>
          </a:xfrm>
        </p:spPr>
        <p:txBody>
          <a:bodyPr lIns="0" tIns="0" rIns="0" bIns="0" anchor="b">
            <a:noAutofit/>
          </a:bodyPr>
          <a:lstStyle>
            <a:lvl1pPr algn="ctr">
              <a:defRPr sz="6000" spc="-50" baseline="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740818" y="3627781"/>
            <a:ext cx="6710363" cy="827773"/>
          </a:xfrm>
        </p:spPr>
        <p:txBody>
          <a:bodyPr lIns="0" tIns="0" rIns="0" bIns="0">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2" name="Picture 11" descr="Logo&#10;&#10;Description automatically generated">
            <a:extLst>
              <a:ext uri="{FF2B5EF4-FFF2-40B4-BE49-F238E27FC236}">
                <a16:creationId xmlns:a16="http://schemas.microsoft.com/office/drawing/2014/main" id="{B9CFAF40-0118-4918-BF0E-D7280DF2C80C}"/>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10" name="TextBox 9"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White"/>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3546584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Cover Tan Diamond">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2EEFF02-63F2-4A7E-82D0-D407A1E3176A}"/>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1429"/>
            <a:ext cx="12192000" cy="6855143"/>
          </a:xfrm>
          <a:prstGeom prst="rect">
            <a:avLst/>
          </a:prstGeom>
        </p:spPr>
      </p:pic>
      <p:sp>
        <p:nvSpPr>
          <p:cNvPr id="8" name="Diamond 7">
            <a:extLst>
              <a:ext uri="{FF2B5EF4-FFF2-40B4-BE49-F238E27FC236}">
                <a16:creationId xmlns:a16="http://schemas.microsoft.com/office/drawing/2014/main" id="{F90D2E7B-9668-451A-8974-8B932C7A90FB}"/>
              </a:ext>
            </a:extLst>
          </p:cNvPr>
          <p:cNvSpPr>
            <a:spLocks noChangeAspect="1"/>
          </p:cNvSpPr>
          <p:nvPr userDrawn="1"/>
        </p:nvSpPr>
        <p:spPr>
          <a:xfrm>
            <a:off x="4221480" y="1554480"/>
            <a:ext cx="3749040" cy="3749040"/>
          </a:xfrm>
          <a:prstGeom prst="diamond">
            <a:avLst/>
          </a:prstGeom>
          <a:solidFill>
            <a:srgbClr val="DFD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1844674" y="1630874"/>
            <a:ext cx="8501063" cy="1674796"/>
          </a:xfrm>
        </p:spPr>
        <p:txBody>
          <a:bodyPr lIns="0" tIns="0" rIns="0" bIns="0" anchor="b">
            <a:noAutofit/>
          </a:bodyPr>
          <a:lstStyle>
            <a:lvl1pPr algn="ctr">
              <a:defRPr sz="6000" spc="-50" baseline="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740818" y="3627781"/>
            <a:ext cx="6710363" cy="827773"/>
          </a:xfrm>
        </p:spPr>
        <p:txBody>
          <a:bodyPr lIns="0" tIns="0" rIns="0" bIns="0">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descr="Logo&#10;&#10;Description automatically generated">
            <a:extLst>
              <a:ext uri="{FF2B5EF4-FFF2-40B4-BE49-F238E27FC236}">
                <a16:creationId xmlns:a16="http://schemas.microsoft.com/office/drawing/2014/main" id="{E72D4FB2-4254-4F08-AFE4-8EFA58AD0D10}"/>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10" name="TextBox 9"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1776755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Cover Red Diamond">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2EEFF02-63F2-4A7E-82D0-D407A1E3176A}"/>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1429"/>
            <a:ext cx="12192000" cy="6855143"/>
          </a:xfrm>
          <a:prstGeom prst="rect">
            <a:avLst/>
          </a:prstGeom>
        </p:spPr>
      </p:pic>
      <p:sp>
        <p:nvSpPr>
          <p:cNvPr id="13" name="Diamond 12">
            <a:extLst>
              <a:ext uri="{FF2B5EF4-FFF2-40B4-BE49-F238E27FC236}">
                <a16:creationId xmlns:a16="http://schemas.microsoft.com/office/drawing/2014/main" id="{E339274E-8D1D-4CB4-B4FC-A079462A926F}"/>
              </a:ext>
            </a:extLst>
          </p:cNvPr>
          <p:cNvSpPr>
            <a:spLocks noChangeAspect="1"/>
          </p:cNvSpPr>
          <p:nvPr userDrawn="1"/>
        </p:nvSpPr>
        <p:spPr>
          <a:xfrm>
            <a:off x="4221480" y="1554480"/>
            <a:ext cx="3749040" cy="3749040"/>
          </a:xfrm>
          <a:prstGeom prst="diamond">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1846262" y="1630874"/>
            <a:ext cx="8499476" cy="1674796"/>
          </a:xfrm>
        </p:spPr>
        <p:txBody>
          <a:bodyPr lIns="0" tIns="0" rIns="0" bIns="0" anchor="b">
            <a:noAutofit/>
          </a:bodyPr>
          <a:lstStyle>
            <a:lvl1pPr algn="ctr">
              <a:defRPr sz="6000" spc="-50" baseline="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740818" y="3627781"/>
            <a:ext cx="6710363" cy="827773"/>
          </a:xfrm>
        </p:spPr>
        <p:txBody>
          <a:bodyPr lIns="0" tIns="0" rIns="0" bIns="0">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descr="Logo&#10;&#10;Description automatically generated">
            <a:extLst>
              <a:ext uri="{FF2B5EF4-FFF2-40B4-BE49-F238E27FC236}">
                <a16:creationId xmlns:a16="http://schemas.microsoft.com/office/drawing/2014/main" id="{E72D4FB2-4254-4F08-AFE4-8EFA58AD0D10}"/>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9" name="TextBox 8"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224741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1D782-92DF-E14F-A81C-8C3104DA3EDC}"/>
              </a:ext>
            </a:extLst>
          </p:cNvPr>
          <p:cNvSpPr/>
          <p:nvPr userDrawn="1"/>
        </p:nvSpPr>
        <p:spPr>
          <a:xfrm>
            <a:off x="0" y="0"/>
            <a:ext cx="12192000" cy="6857940"/>
          </a:xfrm>
          <a:prstGeom prst="rect">
            <a:avLst/>
          </a:prstGeom>
          <a:solidFill>
            <a:schemeClr val="accent1">
              <a:alpha val="5086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0" dirty="0"/>
          </a:p>
        </p:txBody>
      </p:sp>
      <p:sp>
        <p:nvSpPr>
          <p:cNvPr id="8" name="object 7">
            <a:extLst>
              <a:ext uri="{FF2B5EF4-FFF2-40B4-BE49-F238E27FC236}">
                <a16:creationId xmlns:a16="http://schemas.microsoft.com/office/drawing/2014/main" id="{9AD0D638-1927-6B49-AC2E-47E346B4ADAD}"/>
              </a:ext>
            </a:extLst>
          </p:cNvPr>
          <p:cNvSpPr/>
          <p:nvPr userDrawn="1"/>
        </p:nvSpPr>
        <p:spPr>
          <a:xfrm>
            <a:off x="2213921" y="1737166"/>
            <a:ext cx="7119781" cy="5120544"/>
          </a:xfrm>
          <a:custGeom>
            <a:avLst/>
            <a:gdLst/>
            <a:ahLst/>
            <a:cxnLst/>
            <a:rect l="l" t="t" r="r" b="b"/>
            <a:pathLst>
              <a:path w="11741150" h="8444230">
                <a:moveTo>
                  <a:pt x="8478129" y="0"/>
                </a:moveTo>
                <a:lnTo>
                  <a:pt x="0" y="0"/>
                </a:lnTo>
                <a:lnTo>
                  <a:pt x="3262298" y="8443816"/>
                </a:lnTo>
                <a:lnTo>
                  <a:pt x="11740689" y="8443816"/>
                </a:lnTo>
                <a:lnTo>
                  <a:pt x="8478129" y="0"/>
                </a:lnTo>
                <a:close/>
              </a:path>
            </a:pathLst>
          </a:custGeom>
          <a:solidFill>
            <a:schemeClr val="accent1">
              <a:alpha val="50864"/>
            </a:schemeClr>
          </a:solidFill>
        </p:spPr>
        <p:txBody>
          <a:bodyPr wrap="square" lIns="0" tIns="0" rIns="0" bIns="0" rtlCol="0"/>
          <a:lstStyle/>
          <a:p>
            <a:endParaRPr baseline="0" dirty="0">
              <a:solidFill>
                <a:srgbClr val="002060"/>
              </a:solidFill>
            </a:endParaRPr>
          </a:p>
        </p:txBody>
      </p:sp>
      <p:sp>
        <p:nvSpPr>
          <p:cNvPr id="2" name="Title 1"/>
          <p:cNvSpPr>
            <a:spLocks noGrp="1"/>
          </p:cNvSpPr>
          <p:nvPr>
            <p:ph type="title"/>
          </p:nvPr>
        </p:nvSpPr>
        <p:spPr>
          <a:xfrm>
            <a:off x="658813" y="1271016"/>
            <a:ext cx="10874375" cy="3282696"/>
          </a:xfrm>
        </p:spPr>
        <p:txBody>
          <a:bodyPr lIns="0" tIns="0" rIns="0" bIns="0" anchor="b">
            <a:normAutofit/>
          </a:bodyPr>
          <a:lstStyle>
            <a:lvl1pPr>
              <a:defRPr sz="5900" b="0" spc="-100" baseline="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658813" y="4672584"/>
            <a:ext cx="7315200" cy="914400"/>
          </a:xfrm>
        </p:spPr>
        <p:txBody>
          <a:bodyPr lIns="0" tIns="0" rIns="0" bIns="0"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0D9AE57-0A2A-41AC-A880-B02A33AC1F48}" type="datetime1">
              <a:rPr lang="en-US" smtClean="0"/>
              <a:t>7/15/2022</a:t>
            </a:fld>
            <a:endParaRPr lang="en-US" dirty="0"/>
          </a:p>
        </p:txBody>
      </p:sp>
      <p:sp>
        <p:nvSpPr>
          <p:cNvPr id="5" name="Footer Placeholder 4"/>
          <p:cNvSpPr>
            <a:spLocks noGrp="1"/>
          </p:cNvSpPr>
          <p:nvPr>
            <p:ph type="ftr" sz="quarter" idx="11"/>
          </p:nvPr>
        </p:nvSpPr>
        <p:spPr/>
        <p:txBody>
          <a:bodyPr/>
          <a:lstStyle/>
          <a:p>
            <a:r>
              <a:rPr lang="en-GB" dirty="0"/>
              <a:t>Copyright © CIPFA 2020 protected under UK and international law</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6860821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Cover Orange Diamond">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2EEFF02-63F2-4A7E-82D0-D407A1E3176A}"/>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1429"/>
            <a:ext cx="12192000" cy="6855143"/>
          </a:xfrm>
          <a:prstGeom prst="rect">
            <a:avLst/>
          </a:prstGeom>
        </p:spPr>
      </p:pic>
      <p:sp>
        <p:nvSpPr>
          <p:cNvPr id="13" name="Diamond 12">
            <a:extLst>
              <a:ext uri="{FF2B5EF4-FFF2-40B4-BE49-F238E27FC236}">
                <a16:creationId xmlns:a16="http://schemas.microsoft.com/office/drawing/2014/main" id="{E339274E-8D1D-4CB4-B4FC-A079462A926F}"/>
              </a:ext>
            </a:extLst>
          </p:cNvPr>
          <p:cNvSpPr>
            <a:spLocks noChangeAspect="1"/>
          </p:cNvSpPr>
          <p:nvPr userDrawn="1"/>
        </p:nvSpPr>
        <p:spPr>
          <a:xfrm>
            <a:off x="4221480" y="1554480"/>
            <a:ext cx="3749040" cy="3749040"/>
          </a:xfrm>
          <a:prstGeom prst="diamond">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1846262" y="1630874"/>
            <a:ext cx="8499476" cy="1674796"/>
          </a:xfrm>
        </p:spPr>
        <p:txBody>
          <a:bodyPr lIns="0" tIns="0" rIns="0" bIns="0" anchor="b">
            <a:noAutofit/>
          </a:bodyPr>
          <a:lstStyle>
            <a:lvl1pPr algn="ctr">
              <a:defRPr sz="6000" spc="-50" baseline="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740818" y="3627781"/>
            <a:ext cx="6710363" cy="827773"/>
          </a:xfrm>
        </p:spPr>
        <p:txBody>
          <a:bodyPr lIns="0" tIns="0" rIns="0" bIns="0">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descr="Logo&#10;&#10;Description automatically generated">
            <a:extLst>
              <a:ext uri="{FF2B5EF4-FFF2-40B4-BE49-F238E27FC236}">
                <a16:creationId xmlns:a16="http://schemas.microsoft.com/office/drawing/2014/main" id="{E72D4FB2-4254-4F08-AFE4-8EFA58AD0D10}"/>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9" name="TextBox 8"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19440862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Cover Teal Diamond">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2EEFF02-63F2-4A7E-82D0-D407A1E3176A}"/>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1429"/>
            <a:ext cx="12192000" cy="6855143"/>
          </a:xfrm>
          <a:prstGeom prst="rect">
            <a:avLst/>
          </a:prstGeom>
        </p:spPr>
      </p:pic>
      <p:sp>
        <p:nvSpPr>
          <p:cNvPr id="13" name="Diamond 12">
            <a:extLst>
              <a:ext uri="{FF2B5EF4-FFF2-40B4-BE49-F238E27FC236}">
                <a16:creationId xmlns:a16="http://schemas.microsoft.com/office/drawing/2014/main" id="{E339274E-8D1D-4CB4-B4FC-A079462A926F}"/>
              </a:ext>
            </a:extLst>
          </p:cNvPr>
          <p:cNvSpPr>
            <a:spLocks noChangeAspect="1"/>
          </p:cNvSpPr>
          <p:nvPr userDrawn="1"/>
        </p:nvSpPr>
        <p:spPr>
          <a:xfrm>
            <a:off x="4221480" y="1554480"/>
            <a:ext cx="3749040" cy="3749040"/>
          </a:xfrm>
          <a:prstGeom prst="diamond">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1846262" y="1630874"/>
            <a:ext cx="8499476" cy="1674796"/>
          </a:xfrm>
        </p:spPr>
        <p:txBody>
          <a:bodyPr lIns="0" tIns="0" rIns="0" bIns="0" anchor="b">
            <a:noAutofit/>
          </a:bodyPr>
          <a:lstStyle>
            <a:lvl1pPr algn="ctr">
              <a:defRPr sz="6000" spc="-50" baseline="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740818" y="3627781"/>
            <a:ext cx="6710363" cy="827773"/>
          </a:xfrm>
        </p:spPr>
        <p:txBody>
          <a:bodyPr lIns="0" tIns="0" rIns="0" bIns="0">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descr="Logo&#10;&#10;Description automatically generated">
            <a:extLst>
              <a:ext uri="{FF2B5EF4-FFF2-40B4-BE49-F238E27FC236}">
                <a16:creationId xmlns:a16="http://schemas.microsoft.com/office/drawing/2014/main" id="{E72D4FB2-4254-4F08-AFE4-8EFA58AD0D10}"/>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9" name="TextBox 8"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1374011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Cover Burgundy Diamond">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2EEFF02-63F2-4A7E-82D0-D407A1E3176A}"/>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1429"/>
            <a:ext cx="12192000" cy="6855143"/>
          </a:xfrm>
          <a:prstGeom prst="rect">
            <a:avLst/>
          </a:prstGeom>
        </p:spPr>
      </p:pic>
      <p:sp>
        <p:nvSpPr>
          <p:cNvPr id="13" name="Diamond 12">
            <a:extLst>
              <a:ext uri="{FF2B5EF4-FFF2-40B4-BE49-F238E27FC236}">
                <a16:creationId xmlns:a16="http://schemas.microsoft.com/office/drawing/2014/main" id="{E339274E-8D1D-4CB4-B4FC-A079462A926F}"/>
              </a:ext>
            </a:extLst>
          </p:cNvPr>
          <p:cNvSpPr>
            <a:spLocks noChangeAspect="1"/>
          </p:cNvSpPr>
          <p:nvPr userDrawn="1"/>
        </p:nvSpPr>
        <p:spPr>
          <a:xfrm>
            <a:off x="4221480" y="1554480"/>
            <a:ext cx="3749040" cy="3749040"/>
          </a:xfrm>
          <a:prstGeom prst="diamond">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1846262" y="1630874"/>
            <a:ext cx="8499476" cy="1674796"/>
          </a:xfrm>
        </p:spPr>
        <p:txBody>
          <a:bodyPr lIns="0" tIns="0" rIns="0" bIns="0" anchor="b">
            <a:noAutofit/>
          </a:bodyPr>
          <a:lstStyle>
            <a:lvl1pPr algn="ctr">
              <a:defRPr sz="6000" spc="-50" baseline="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740818" y="3627781"/>
            <a:ext cx="6710363" cy="827773"/>
          </a:xfrm>
        </p:spPr>
        <p:txBody>
          <a:bodyPr lIns="0" tIns="0" rIns="0" bIns="0">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descr="Logo&#10;&#10;Description automatically generated">
            <a:extLst>
              <a:ext uri="{FF2B5EF4-FFF2-40B4-BE49-F238E27FC236}">
                <a16:creationId xmlns:a16="http://schemas.microsoft.com/office/drawing/2014/main" id="{E72D4FB2-4254-4F08-AFE4-8EFA58AD0D10}"/>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9" name="TextBox 8"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3728157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White Cover Red Diamond">
    <p:bg>
      <p:bgPr>
        <a:solidFill>
          <a:srgbClr val="FFFFFF"/>
        </a:solidFill>
        <a:effectLst/>
      </p:bgPr>
    </p:bg>
    <p:spTree>
      <p:nvGrpSpPr>
        <p:cNvPr id="1" name=""/>
        <p:cNvGrpSpPr/>
        <p:nvPr/>
      </p:nvGrpSpPr>
      <p:grpSpPr>
        <a:xfrm>
          <a:off x="0" y="0"/>
          <a:ext cx="0" cy="0"/>
          <a:chOff x="0" y="0"/>
          <a:chExt cx="0" cy="0"/>
        </a:xfrm>
      </p:grpSpPr>
      <p:sp>
        <p:nvSpPr>
          <p:cNvPr id="13" name="Diamond 12">
            <a:extLst>
              <a:ext uri="{FF2B5EF4-FFF2-40B4-BE49-F238E27FC236}">
                <a16:creationId xmlns:a16="http://schemas.microsoft.com/office/drawing/2014/main" id="{E339274E-8D1D-4CB4-B4FC-A079462A926F}"/>
              </a:ext>
            </a:extLst>
          </p:cNvPr>
          <p:cNvSpPr>
            <a:spLocks noChangeAspect="1"/>
          </p:cNvSpPr>
          <p:nvPr userDrawn="1"/>
        </p:nvSpPr>
        <p:spPr>
          <a:xfrm>
            <a:off x="4221480" y="1554480"/>
            <a:ext cx="3749040" cy="3749040"/>
          </a:xfrm>
          <a:prstGeom prst="diamond">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1846262" y="1630874"/>
            <a:ext cx="8499476" cy="1674796"/>
          </a:xfrm>
        </p:spPr>
        <p:txBody>
          <a:bodyPr lIns="0" tIns="0" rIns="0" bIns="0" anchor="b">
            <a:noAutofit/>
          </a:bodyPr>
          <a:lstStyle>
            <a:lvl1pPr algn="ctr">
              <a:defRPr sz="6000" spc="-50" baseline="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740818" y="3627781"/>
            <a:ext cx="6710363" cy="827773"/>
          </a:xfrm>
        </p:spPr>
        <p:txBody>
          <a:bodyPr lIns="0" tIns="0" rIns="0" bIns="0">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descr="Logo&#10;&#10;Description automatically generated">
            <a:extLst>
              <a:ext uri="{FF2B5EF4-FFF2-40B4-BE49-F238E27FC236}">
                <a16:creationId xmlns:a16="http://schemas.microsoft.com/office/drawing/2014/main" id="{E72D4FB2-4254-4F08-AFE4-8EFA58AD0D10}"/>
              </a:ext>
            </a:extLst>
          </p:cNvPr>
          <p:cNvPicPr>
            <a:picLocks noChangeAspect="1"/>
          </p:cNvPicPr>
          <p:nvPr userDrawn="1">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9" name="TextBox 8"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5"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865005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White Cover Orange Diamond">
    <p:bg>
      <p:bgPr>
        <a:solidFill>
          <a:srgbClr val="FFFFFF"/>
        </a:solidFill>
        <a:effectLst/>
      </p:bgPr>
    </p:bg>
    <p:spTree>
      <p:nvGrpSpPr>
        <p:cNvPr id="1" name=""/>
        <p:cNvGrpSpPr/>
        <p:nvPr/>
      </p:nvGrpSpPr>
      <p:grpSpPr>
        <a:xfrm>
          <a:off x="0" y="0"/>
          <a:ext cx="0" cy="0"/>
          <a:chOff x="0" y="0"/>
          <a:chExt cx="0" cy="0"/>
        </a:xfrm>
      </p:grpSpPr>
      <p:sp>
        <p:nvSpPr>
          <p:cNvPr id="13" name="Diamond 12">
            <a:extLst>
              <a:ext uri="{FF2B5EF4-FFF2-40B4-BE49-F238E27FC236}">
                <a16:creationId xmlns:a16="http://schemas.microsoft.com/office/drawing/2014/main" id="{E339274E-8D1D-4CB4-B4FC-A079462A926F}"/>
              </a:ext>
            </a:extLst>
          </p:cNvPr>
          <p:cNvSpPr>
            <a:spLocks noChangeAspect="1"/>
          </p:cNvSpPr>
          <p:nvPr userDrawn="1"/>
        </p:nvSpPr>
        <p:spPr>
          <a:xfrm>
            <a:off x="4221480" y="1554480"/>
            <a:ext cx="3749040" cy="3749040"/>
          </a:xfrm>
          <a:prstGeom prst="diamond">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1846262" y="1630874"/>
            <a:ext cx="8499476" cy="1674796"/>
          </a:xfrm>
          <a:noFill/>
          <a:extLst>
            <a:ext uri="{909E8E84-426E-40DD-AFC4-6F175D3DCCD1}">
              <a14:hiddenFill xmlns:a14="http://schemas.microsoft.com/office/drawing/2010/main">
                <a:solidFill>
                  <a:srgbClr val="FFA21C"/>
                </a:solidFill>
              </a14:hiddenFill>
            </a:ext>
          </a:extLst>
        </p:spPr>
        <p:txBody>
          <a:bodyPr lIns="0" tIns="0" rIns="0" bIns="0" anchor="b">
            <a:noAutofit/>
          </a:bodyPr>
          <a:lstStyle>
            <a:lvl1pPr algn="ctr">
              <a:defRPr sz="6000" spc="-50" baseline="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740818" y="3627781"/>
            <a:ext cx="6710363" cy="827773"/>
          </a:xfrm>
        </p:spPr>
        <p:txBody>
          <a:bodyPr lIns="0" tIns="0" rIns="0" bIns="0">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descr="Logo&#10;&#10;Description automatically generated">
            <a:extLst>
              <a:ext uri="{FF2B5EF4-FFF2-40B4-BE49-F238E27FC236}">
                <a16:creationId xmlns:a16="http://schemas.microsoft.com/office/drawing/2014/main" id="{E72D4FB2-4254-4F08-AFE4-8EFA58AD0D10}"/>
              </a:ext>
            </a:extLst>
          </p:cNvPr>
          <p:cNvPicPr>
            <a:picLocks noChangeAspect="1"/>
          </p:cNvPicPr>
          <p:nvPr userDrawn="1">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9" name="TextBox 8"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5"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1613502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White Cover Teal Diamond">
    <p:bg>
      <p:bgPr>
        <a:solidFill>
          <a:schemeClr val="tx2"/>
        </a:solidFill>
        <a:effectLst/>
      </p:bgPr>
    </p:bg>
    <p:spTree>
      <p:nvGrpSpPr>
        <p:cNvPr id="1" name=""/>
        <p:cNvGrpSpPr/>
        <p:nvPr/>
      </p:nvGrpSpPr>
      <p:grpSpPr>
        <a:xfrm>
          <a:off x="0" y="0"/>
          <a:ext cx="0" cy="0"/>
          <a:chOff x="0" y="0"/>
          <a:chExt cx="0" cy="0"/>
        </a:xfrm>
      </p:grpSpPr>
      <p:sp>
        <p:nvSpPr>
          <p:cNvPr id="13" name="Diamond 12">
            <a:extLst>
              <a:ext uri="{FF2B5EF4-FFF2-40B4-BE49-F238E27FC236}">
                <a16:creationId xmlns:a16="http://schemas.microsoft.com/office/drawing/2014/main" id="{E339274E-8D1D-4CB4-B4FC-A079462A926F}"/>
              </a:ext>
            </a:extLst>
          </p:cNvPr>
          <p:cNvSpPr>
            <a:spLocks noChangeAspect="1"/>
          </p:cNvSpPr>
          <p:nvPr userDrawn="1"/>
        </p:nvSpPr>
        <p:spPr>
          <a:xfrm>
            <a:off x="4221480" y="1554480"/>
            <a:ext cx="3749040" cy="3749040"/>
          </a:xfrm>
          <a:prstGeom prst="diamond">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1846262" y="1630874"/>
            <a:ext cx="8499476" cy="1674796"/>
          </a:xfrm>
        </p:spPr>
        <p:txBody>
          <a:bodyPr lIns="0" tIns="0" rIns="0" bIns="0" anchor="b">
            <a:noAutofit/>
          </a:bodyPr>
          <a:lstStyle>
            <a:lvl1pPr algn="ctr">
              <a:defRPr sz="6000" spc="-50" baseline="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740818" y="3627781"/>
            <a:ext cx="6710363" cy="827773"/>
          </a:xfrm>
        </p:spPr>
        <p:txBody>
          <a:bodyPr lIns="0" tIns="0" rIns="0" bIns="0">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descr="Logo&#10;&#10;Description automatically generated">
            <a:extLst>
              <a:ext uri="{FF2B5EF4-FFF2-40B4-BE49-F238E27FC236}">
                <a16:creationId xmlns:a16="http://schemas.microsoft.com/office/drawing/2014/main" id="{E72D4FB2-4254-4F08-AFE4-8EFA58AD0D10}"/>
              </a:ext>
            </a:extLst>
          </p:cNvPr>
          <p:cNvPicPr>
            <a:picLocks noChangeAspect="1"/>
          </p:cNvPicPr>
          <p:nvPr userDrawn="1">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9" name="TextBox 8"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5"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2519103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White Cover Burgundy Diamond">
    <p:bg>
      <p:bgPr>
        <a:solidFill>
          <a:schemeClr val="tx2"/>
        </a:solidFill>
        <a:effectLst/>
      </p:bgPr>
    </p:bg>
    <p:spTree>
      <p:nvGrpSpPr>
        <p:cNvPr id="1" name=""/>
        <p:cNvGrpSpPr/>
        <p:nvPr/>
      </p:nvGrpSpPr>
      <p:grpSpPr>
        <a:xfrm>
          <a:off x="0" y="0"/>
          <a:ext cx="0" cy="0"/>
          <a:chOff x="0" y="0"/>
          <a:chExt cx="0" cy="0"/>
        </a:xfrm>
      </p:grpSpPr>
      <p:sp>
        <p:nvSpPr>
          <p:cNvPr id="13" name="Diamond 12">
            <a:extLst>
              <a:ext uri="{FF2B5EF4-FFF2-40B4-BE49-F238E27FC236}">
                <a16:creationId xmlns:a16="http://schemas.microsoft.com/office/drawing/2014/main" id="{E339274E-8D1D-4CB4-B4FC-A079462A926F}"/>
              </a:ext>
            </a:extLst>
          </p:cNvPr>
          <p:cNvSpPr>
            <a:spLocks noChangeAspect="1"/>
          </p:cNvSpPr>
          <p:nvPr userDrawn="1"/>
        </p:nvSpPr>
        <p:spPr>
          <a:xfrm>
            <a:off x="4221480" y="1554480"/>
            <a:ext cx="3749040" cy="3749040"/>
          </a:xfrm>
          <a:prstGeom prst="diamond">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1846262" y="1630874"/>
            <a:ext cx="8499476" cy="1674796"/>
          </a:xfrm>
        </p:spPr>
        <p:txBody>
          <a:bodyPr lIns="0" tIns="0" rIns="0" bIns="0" anchor="b">
            <a:noAutofit/>
          </a:bodyPr>
          <a:lstStyle>
            <a:lvl1pPr algn="ctr">
              <a:defRPr sz="6000" spc="-50" baseline="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740818" y="3627781"/>
            <a:ext cx="6710363" cy="827773"/>
          </a:xfrm>
        </p:spPr>
        <p:txBody>
          <a:bodyPr lIns="0" tIns="0" rIns="0" bIns="0">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descr="Logo&#10;&#10;Description automatically generated">
            <a:extLst>
              <a:ext uri="{FF2B5EF4-FFF2-40B4-BE49-F238E27FC236}">
                <a16:creationId xmlns:a16="http://schemas.microsoft.com/office/drawing/2014/main" id="{E72D4FB2-4254-4F08-AFE4-8EFA58AD0D10}"/>
              </a:ext>
            </a:extLst>
          </p:cNvPr>
          <p:cNvPicPr>
            <a:picLocks noChangeAspect="1"/>
          </p:cNvPicPr>
          <p:nvPr userDrawn="1">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9" name="TextBox 8"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5"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31547646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Cover Green">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57183B-8C1E-40CC-9A6C-61EDB8577C6D}"/>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159"/>
            <a:ext cx="12192000" cy="6857683"/>
          </a:xfrm>
          <a:prstGeom prst="rect">
            <a:avLst/>
          </a:prstGeom>
        </p:spPr>
      </p:pic>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1524000" y="1989712"/>
            <a:ext cx="9144000" cy="1674796"/>
          </a:xfrm>
        </p:spPr>
        <p:txBody>
          <a:bodyPr lIns="0" tIns="0" rIns="0" bIns="0" anchor="b">
            <a:noAutofit/>
          </a:bodyPr>
          <a:lstStyle>
            <a:lvl1pPr algn="ctr">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740818" y="4522058"/>
            <a:ext cx="6710363" cy="827773"/>
          </a:xfrm>
        </p:spPr>
        <p:txBody>
          <a:bodyPr lIns="0" tIns="0" rIns="0" bIns="0">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Diamond 6">
            <a:extLst>
              <a:ext uri="{FF2B5EF4-FFF2-40B4-BE49-F238E27FC236}">
                <a16:creationId xmlns:a16="http://schemas.microsoft.com/office/drawing/2014/main" id="{6056B08D-C4A0-4983-8262-01C263E47C1A}"/>
              </a:ext>
            </a:extLst>
          </p:cNvPr>
          <p:cNvSpPr/>
          <p:nvPr userDrawn="1"/>
        </p:nvSpPr>
        <p:spPr>
          <a:xfrm>
            <a:off x="5922168" y="3827659"/>
            <a:ext cx="352800" cy="342000"/>
          </a:xfrm>
          <a:prstGeom prst="diamond">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descr="Logo&#10;&#10;Description automatically generated">
            <a:extLst>
              <a:ext uri="{FF2B5EF4-FFF2-40B4-BE49-F238E27FC236}">
                <a16:creationId xmlns:a16="http://schemas.microsoft.com/office/drawing/2014/main" id="{A05055FD-C89A-4F49-8A50-318DAA141267}"/>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9" name="TextBox 8"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White"/>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200229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Cover Tan">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AEDA30-BD3A-415E-BB29-B56BCC867652}"/>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1429"/>
            <a:ext cx="12192000" cy="6855143"/>
          </a:xfrm>
          <a:prstGeom prst="rect">
            <a:avLst/>
          </a:prstGeom>
        </p:spPr>
      </p:pic>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1524000" y="1989712"/>
            <a:ext cx="9144000" cy="1674796"/>
          </a:xfrm>
        </p:spPr>
        <p:txBody>
          <a:bodyPr lIns="0" tIns="0" rIns="0" bIns="0" anchor="b">
            <a:noAutofit/>
          </a:bodyPr>
          <a:lstStyle>
            <a:lvl1pPr algn="ctr">
              <a:defRPr sz="6000">
                <a:solidFill>
                  <a:schemeClr val="tx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740818" y="4522058"/>
            <a:ext cx="6710363" cy="827773"/>
          </a:xfrm>
        </p:spPr>
        <p:txBody>
          <a:bodyPr lIns="0" tIns="0" rIns="0" bIns="0">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4" name="Picture 13" descr="Logo&#10;&#10;Description automatically generated">
            <a:extLst>
              <a:ext uri="{FF2B5EF4-FFF2-40B4-BE49-F238E27FC236}">
                <a16:creationId xmlns:a16="http://schemas.microsoft.com/office/drawing/2014/main" id="{A05055FD-C89A-4F49-8A50-318DAA141267}"/>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16" name="Diamond 15">
            <a:extLst>
              <a:ext uri="{FF2B5EF4-FFF2-40B4-BE49-F238E27FC236}">
                <a16:creationId xmlns:a16="http://schemas.microsoft.com/office/drawing/2014/main" id="{42A2DEE3-0539-4970-BA38-B7BE914DA871}"/>
              </a:ext>
            </a:extLst>
          </p:cNvPr>
          <p:cNvSpPr/>
          <p:nvPr userDrawn="1"/>
        </p:nvSpPr>
        <p:spPr>
          <a:xfrm>
            <a:off x="5922168" y="3827659"/>
            <a:ext cx="352800" cy="342000"/>
          </a:xfrm>
          <a:prstGeom prst="diamond">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1386447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Cover Tan Orange Triangle">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AEDA30-BD3A-415E-BB29-B56BCC867652}"/>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1429"/>
            <a:ext cx="12192000" cy="6855143"/>
          </a:xfrm>
          <a:prstGeom prst="rect">
            <a:avLst/>
          </a:prstGeom>
        </p:spPr>
      </p:pic>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1524000" y="1989712"/>
            <a:ext cx="9144000" cy="1674796"/>
          </a:xfrm>
        </p:spPr>
        <p:txBody>
          <a:bodyPr lIns="0" tIns="0" rIns="0" bIns="0" anchor="b">
            <a:noAutofit/>
          </a:bodyPr>
          <a:lstStyle>
            <a:lvl1pPr algn="ctr">
              <a:defRPr sz="6000">
                <a:solidFill>
                  <a:schemeClr val="tx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740818" y="4522058"/>
            <a:ext cx="6710363" cy="827773"/>
          </a:xfrm>
        </p:spPr>
        <p:txBody>
          <a:bodyPr lIns="0" tIns="0" rIns="0" bIns="0">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4" name="Picture 13" descr="Logo&#10;&#10;Description automatically generated">
            <a:extLst>
              <a:ext uri="{FF2B5EF4-FFF2-40B4-BE49-F238E27FC236}">
                <a16:creationId xmlns:a16="http://schemas.microsoft.com/office/drawing/2014/main" id="{A05055FD-C89A-4F49-8A50-318DAA141267}"/>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16" name="Diamond 15">
            <a:extLst>
              <a:ext uri="{FF2B5EF4-FFF2-40B4-BE49-F238E27FC236}">
                <a16:creationId xmlns:a16="http://schemas.microsoft.com/office/drawing/2014/main" id="{42A2DEE3-0539-4970-BA38-B7BE914DA871}"/>
              </a:ext>
            </a:extLst>
          </p:cNvPr>
          <p:cNvSpPr/>
          <p:nvPr userDrawn="1"/>
        </p:nvSpPr>
        <p:spPr>
          <a:xfrm>
            <a:off x="5922168" y="3827659"/>
            <a:ext cx="352800" cy="342000"/>
          </a:xfrm>
          <a:prstGeom prst="diamond">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154859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658814" y="2589193"/>
            <a:ext cx="5308850" cy="3619101"/>
          </a:xfrm>
        </p:spPr>
        <p:txBody>
          <a:bodyPr/>
          <a:lstStyle>
            <a:lvl1pPr>
              <a:defRPr sz="2200"/>
            </a:lvl1pPr>
            <a:lvl2pPr>
              <a:defRPr sz="22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24338" y="2589194"/>
            <a:ext cx="5308850" cy="3619101"/>
          </a:xfrm>
        </p:spPr>
        <p:txBody>
          <a:bodyPr/>
          <a:lstStyle>
            <a:lvl1pPr>
              <a:defRPr sz="2200"/>
            </a:lvl1pPr>
            <a:lvl2pPr>
              <a:defRPr sz="22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13AC7C0A-4C12-4144-BBB4-D49442C3E497}" type="datetime1">
              <a:rPr lang="en-US" smtClean="0"/>
              <a:t>7/15/2022</a:t>
            </a:fld>
            <a:endParaRPr lang="en-US" dirty="0"/>
          </a:p>
        </p:txBody>
      </p:sp>
      <p:sp>
        <p:nvSpPr>
          <p:cNvPr id="9" name="Footer Placeholder 8"/>
          <p:cNvSpPr>
            <a:spLocks noGrp="1"/>
          </p:cNvSpPr>
          <p:nvPr>
            <p:ph type="ftr" sz="quarter" idx="11"/>
          </p:nvPr>
        </p:nvSpPr>
        <p:spPr/>
        <p:txBody>
          <a:bodyPr/>
          <a:lstStyle/>
          <a:p>
            <a:r>
              <a:rPr lang="en-GB" dirty="0"/>
              <a:t>Copyright © CIPFA 2020 protected under UK and international law</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39040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Cover Tan Teal Triangle">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AEDA30-BD3A-415E-BB29-B56BCC867652}"/>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1429"/>
            <a:ext cx="12192000" cy="6855143"/>
          </a:xfrm>
          <a:prstGeom prst="rect">
            <a:avLst/>
          </a:prstGeom>
        </p:spPr>
      </p:pic>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1524000" y="1989712"/>
            <a:ext cx="9144000" cy="1674796"/>
          </a:xfrm>
        </p:spPr>
        <p:txBody>
          <a:bodyPr lIns="0" tIns="0" rIns="0" bIns="0" anchor="b">
            <a:noAutofit/>
          </a:bodyPr>
          <a:lstStyle>
            <a:lvl1pPr algn="ctr">
              <a:defRPr sz="6000">
                <a:solidFill>
                  <a:schemeClr val="tx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740818" y="4522058"/>
            <a:ext cx="6710363" cy="827773"/>
          </a:xfrm>
        </p:spPr>
        <p:txBody>
          <a:bodyPr lIns="0" tIns="0" rIns="0" bIns="0">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4" name="Picture 13" descr="Logo&#10;&#10;Description automatically generated">
            <a:extLst>
              <a:ext uri="{FF2B5EF4-FFF2-40B4-BE49-F238E27FC236}">
                <a16:creationId xmlns:a16="http://schemas.microsoft.com/office/drawing/2014/main" id="{A05055FD-C89A-4F49-8A50-318DAA141267}"/>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16" name="Diamond 15">
            <a:extLst>
              <a:ext uri="{FF2B5EF4-FFF2-40B4-BE49-F238E27FC236}">
                <a16:creationId xmlns:a16="http://schemas.microsoft.com/office/drawing/2014/main" id="{42A2DEE3-0539-4970-BA38-B7BE914DA871}"/>
              </a:ext>
            </a:extLst>
          </p:cNvPr>
          <p:cNvSpPr/>
          <p:nvPr userDrawn="1"/>
        </p:nvSpPr>
        <p:spPr>
          <a:xfrm>
            <a:off x="5922168" y="3827659"/>
            <a:ext cx="352800" cy="342000"/>
          </a:xfrm>
          <a:prstGeom prst="diamond">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24913891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Cover Tan Burgundy Triangle">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AEDA30-BD3A-415E-BB29-B56BCC867652}"/>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1429"/>
            <a:ext cx="12192000" cy="6855143"/>
          </a:xfrm>
          <a:prstGeom prst="rect">
            <a:avLst/>
          </a:prstGeom>
        </p:spPr>
      </p:pic>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1524000" y="1989712"/>
            <a:ext cx="9144000" cy="1674796"/>
          </a:xfrm>
        </p:spPr>
        <p:txBody>
          <a:bodyPr lIns="0" tIns="0" rIns="0" bIns="0" anchor="b">
            <a:noAutofit/>
          </a:bodyPr>
          <a:lstStyle>
            <a:lvl1pPr algn="ctr">
              <a:defRPr sz="6000">
                <a:solidFill>
                  <a:schemeClr val="tx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740818" y="4522058"/>
            <a:ext cx="6710363" cy="827773"/>
          </a:xfrm>
        </p:spPr>
        <p:txBody>
          <a:bodyPr lIns="0" tIns="0" rIns="0" bIns="0">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4" name="Picture 13" descr="Logo&#10;&#10;Description automatically generated">
            <a:extLst>
              <a:ext uri="{FF2B5EF4-FFF2-40B4-BE49-F238E27FC236}">
                <a16:creationId xmlns:a16="http://schemas.microsoft.com/office/drawing/2014/main" id="{A05055FD-C89A-4F49-8A50-318DAA141267}"/>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16" name="Diamond 15">
            <a:extLst>
              <a:ext uri="{FF2B5EF4-FFF2-40B4-BE49-F238E27FC236}">
                <a16:creationId xmlns:a16="http://schemas.microsoft.com/office/drawing/2014/main" id="{42A2DEE3-0539-4970-BA38-B7BE914DA871}"/>
              </a:ext>
            </a:extLst>
          </p:cNvPr>
          <p:cNvSpPr/>
          <p:nvPr userDrawn="1"/>
        </p:nvSpPr>
        <p:spPr>
          <a:xfrm>
            <a:off x="5922168" y="3827659"/>
            <a:ext cx="352800" cy="342000"/>
          </a:xfrm>
          <a:prstGeom prst="diamond">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27811867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White Cover Red Small Diamo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1524000" y="1989712"/>
            <a:ext cx="9144000" cy="1674796"/>
          </a:xfrm>
        </p:spPr>
        <p:txBody>
          <a:bodyPr lIns="0" tIns="0" rIns="0" bIns="0" anchor="b">
            <a:noAutofit/>
          </a:bodyPr>
          <a:lstStyle>
            <a:lvl1pPr algn="ctr">
              <a:defRPr sz="6000">
                <a:solidFill>
                  <a:srgbClr val="000000"/>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740818" y="4522058"/>
            <a:ext cx="6710363" cy="827773"/>
          </a:xfrm>
        </p:spPr>
        <p:txBody>
          <a:bodyPr lIns="0" tIns="0" rIns="0" bIns="0">
            <a:normAutofit/>
          </a:bodyPr>
          <a:lstStyle>
            <a:lvl1pPr marL="0" indent="0" algn="ctr">
              <a:buNone/>
              <a:defRPr sz="18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4" name="Picture 13" descr="Logo&#10;&#10;Description automatically generated">
            <a:extLst>
              <a:ext uri="{FF2B5EF4-FFF2-40B4-BE49-F238E27FC236}">
                <a16:creationId xmlns:a16="http://schemas.microsoft.com/office/drawing/2014/main" id="{A05055FD-C89A-4F49-8A50-318DAA141267}"/>
              </a:ext>
            </a:extLst>
          </p:cNvPr>
          <p:cNvPicPr>
            <a:picLocks noChangeAspect="1"/>
          </p:cNvPicPr>
          <p:nvPr userDrawn="1">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16" name="Diamond 15">
            <a:extLst>
              <a:ext uri="{FF2B5EF4-FFF2-40B4-BE49-F238E27FC236}">
                <a16:creationId xmlns:a16="http://schemas.microsoft.com/office/drawing/2014/main" id="{42A2DEE3-0539-4970-BA38-B7BE914DA871}"/>
              </a:ext>
            </a:extLst>
          </p:cNvPr>
          <p:cNvSpPr/>
          <p:nvPr userDrawn="1"/>
        </p:nvSpPr>
        <p:spPr>
          <a:xfrm>
            <a:off x="5922168" y="3827659"/>
            <a:ext cx="352800" cy="342000"/>
          </a:xfrm>
          <a:prstGeom prst="diamond">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5"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653880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White Cover Orange Small Diamo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1524000" y="1989712"/>
            <a:ext cx="9144000" cy="1674796"/>
          </a:xfrm>
        </p:spPr>
        <p:txBody>
          <a:bodyPr lIns="0" tIns="0" rIns="0" bIns="0" anchor="b">
            <a:noAutofit/>
          </a:bodyPr>
          <a:lstStyle>
            <a:lvl1pPr algn="ctr">
              <a:defRPr sz="6000">
                <a:solidFill>
                  <a:srgbClr val="000000"/>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740818" y="4522058"/>
            <a:ext cx="6710363" cy="827773"/>
          </a:xfrm>
        </p:spPr>
        <p:txBody>
          <a:bodyPr lIns="0" tIns="0" rIns="0" bIns="0">
            <a:normAutofit/>
          </a:bodyPr>
          <a:lstStyle>
            <a:lvl1pPr marL="0" indent="0" algn="ctr">
              <a:buNone/>
              <a:defRPr sz="18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4" name="Picture 13" descr="Logo&#10;&#10;Description automatically generated">
            <a:extLst>
              <a:ext uri="{FF2B5EF4-FFF2-40B4-BE49-F238E27FC236}">
                <a16:creationId xmlns:a16="http://schemas.microsoft.com/office/drawing/2014/main" id="{A05055FD-C89A-4F49-8A50-318DAA141267}"/>
              </a:ext>
            </a:extLst>
          </p:cNvPr>
          <p:cNvPicPr>
            <a:picLocks noChangeAspect="1"/>
          </p:cNvPicPr>
          <p:nvPr userDrawn="1">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16" name="Diamond 15">
            <a:extLst>
              <a:ext uri="{FF2B5EF4-FFF2-40B4-BE49-F238E27FC236}">
                <a16:creationId xmlns:a16="http://schemas.microsoft.com/office/drawing/2014/main" id="{42A2DEE3-0539-4970-BA38-B7BE914DA871}"/>
              </a:ext>
            </a:extLst>
          </p:cNvPr>
          <p:cNvSpPr/>
          <p:nvPr userDrawn="1"/>
        </p:nvSpPr>
        <p:spPr>
          <a:xfrm>
            <a:off x="5922168" y="3827659"/>
            <a:ext cx="352800" cy="342000"/>
          </a:xfrm>
          <a:prstGeom prst="diamond">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5"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4122169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White Cover Teal Small Diamo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1524000" y="1989712"/>
            <a:ext cx="9144000" cy="1674796"/>
          </a:xfrm>
        </p:spPr>
        <p:txBody>
          <a:bodyPr lIns="0" tIns="0" rIns="0" bIns="0" anchor="b">
            <a:noAutofit/>
          </a:bodyPr>
          <a:lstStyle>
            <a:lvl1pPr algn="ctr">
              <a:defRPr sz="6000">
                <a:solidFill>
                  <a:srgbClr val="000000"/>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740818" y="4522058"/>
            <a:ext cx="6710363" cy="827773"/>
          </a:xfrm>
        </p:spPr>
        <p:txBody>
          <a:bodyPr lIns="0" tIns="0" rIns="0" bIns="0">
            <a:normAutofit/>
          </a:bodyPr>
          <a:lstStyle>
            <a:lvl1pPr marL="0" indent="0" algn="ctr">
              <a:buNone/>
              <a:defRPr sz="18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4" name="Picture 13" descr="Logo&#10;&#10;Description automatically generated">
            <a:extLst>
              <a:ext uri="{FF2B5EF4-FFF2-40B4-BE49-F238E27FC236}">
                <a16:creationId xmlns:a16="http://schemas.microsoft.com/office/drawing/2014/main" id="{A05055FD-C89A-4F49-8A50-318DAA141267}"/>
              </a:ext>
            </a:extLst>
          </p:cNvPr>
          <p:cNvPicPr>
            <a:picLocks noChangeAspect="1"/>
          </p:cNvPicPr>
          <p:nvPr userDrawn="1">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16" name="Diamond 15">
            <a:extLst>
              <a:ext uri="{FF2B5EF4-FFF2-40B4-BE49-F238E27FC236}">
                <a16:creationId xmlns:a16="http://schemas.microsoft.com/office/drawing/2014/main" id="{42A2DEE3-0539-4970-BA38-B7BE914DA871}"/>
              </a:ext>
            </a:extLst>
          </p:cNvPr>
          <p:cNvSpPr/>
          <p:nvPr userDrawn="1"/>
        </p:nvSpPr>
        <p:spPr>
          <a:xfrm>
            <a:off x="5922168" y="3827659"/>
            <a:ext cx="352800" cy="342000"/>
          </a:xfrm>
          <a:prstGeom prst="diamond">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5"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16935008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White Cover Burgundy Small Diamo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1524000" y="1989712"/>
            <a:ext cx="9144000" cy="1674796"/>
          </a:xfrm>
        </p:spPr>
        <p:txBody>
          <a:bodyPr lIns="0" tIns="0" rIns="0" bIns="0" anchor="b">
            <a:noAutofit/>
          </a:bodyPr>
          <a:lstStyle>
            <a:lvl1pPr algn="ctr">
              <a:defRPr sz="6000">
                <a:solidFill>
                  <a:srgbClr val="000000"/>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740818" y="4522058"/>
            <a:ext cx="6710363" cy="827773"/>
          </a:xfrm>
        </p:spPr>
        <p:txBody>
          <a:bodyPr lIns="0" tIns="0" rIns="0" bIns="0">
            <a:normAutofit/>
          </a:bodyPr>
          <a:lstStyle>
            <a:lvl1pPr marL="0" indent="0" algn="ctr">
              <a:buNone/>
              <a:defRPr sz="18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4" name="Picture 13" descr="Logo&#10;&#10;Description automatically generated">
            <a:extLst>
              <a:ext uri="{FF2B5EF4-FFF2-40B4-BE49-F238E27FC236}">
                <a16:creationId xmlns:a16="http://schemas.microsoft.com/office/drawing/2014/main" id="{A05055FD-C89A-4F49-8A50-318DAA141267}"/>
              </a:ext>
            </a:extLst>
          </p:cNvPr>
          <p:cNvPicPr>
            <a:picLocks noChangeAspect="1"/>
          </p:cNvPicPr>
          <p:nvPr userDrawn="1">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16" name="Diamond 15">
            <a:extLst>
              <a:ext uri="{FF2B5EF4-FFF2-40B4-BE49-F238E27FC236}">
                <a16:creationId xmlns:a16="http://schemas.microsoft.com/office/drawing/2014/main" id="{42A2DEE3-0539-4970-BA38-B7BE914DA871}"/>
              </a:ext>
            </a:extLst>
          </p:cNvPr>
          <p:cNvSpPr/>
          <p:nvPr userDrawn="1"/>
        </p:nvSpPr>
        <p:spPr>
          <a:xfrm>
            <a:off x="5922168" y="3827659"/>
            <a:ext cx="352800" cy="342000"/>
          </a:xfrm>
          <a:prstGeom prst="diamond">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5"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11165056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Cover Green and Red Diamond">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9C09AE-4E03-4D0E-B4B7-0224A740B25C}"/>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159"/>
            <a:ext cx="12192000" cy="6857683"/>
          </a:xfrm>
          <a:prstGeom prst="rect">
            <a:avLst/>
          </a:prstGeom>
        </p:spPr>
      </p:pic>
      <p:sp>
        <p:nvSpPr>
          <p:cNvPr id="10" name="Diamond 9">
            <a:extLst>
              <a:ext uri="{FF2B5EF4-FFF2-40B4-BE49-F238E27FC236}">
                <a16:creationId xmlns:a16="http://schemas.microsoft.com/office/drawing/2014/main" id="{849419C2-B22F-4796-B34D-F54A6FA9EC98}"/>
              </a:ext>
            </a:extLst>
          </p:cNvPr>
          <p:cNvSpPr>
            <a:spLocks noChangeAspect="1"/>
          </p:cNvSpPr>
          <p:nvPr userDrawn="1"/>
        </p:nvSpPr>
        <p:spPr>
          <a:xfrm>
            <a:off x="4221480" y="1554480"/>
            <a:ext cx="3749040" cy="3749040"/>
          </a:xfrm>
          <a:prstGeom prst="diamond">
            <a:avLst/>
          </a:prstGeom>
          <a:solidFill>
            <a:srgbClr val="003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1647825" y="1652337"/>
            <a:ext cx="8896350" cy="1262313"/>
          </a:xfrm>
        </p:spPr>
        <p:txBody>
          <a:bodyPr lIns="0" tIns="0" rIns="0" bIns="0" anchor="b">
            <a:noAutofit/>
          </a:bodyPr>
          <a:lstStyle>
            <a:lvl1pPr algn="ctr">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740818" y="3943349"/>
            <a:ext cx="6710363" cy="827773"/>
          </a:xfrm>
        </p:spPr>
        <p:txBody>
          <a:bodyPr lIns="0" tIns="0" rIns="0" bIns="0">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2" name="Diamond 11">
            <a:extLst>
              <a:ext uri="{FF2B5EF4-FFF2-40B4-BE49-F238E27FC236}">
                <a16:creationId xmlns:a16="http://schemas.microsoft.com/office/drawing/2014/main" id="{218551C5-D805-46B2-8936-8F93A2A317B5}"/>
              </a:ext>
            </a:extLst>
          </p:cNvPr>
          <p:cNvSpPr/>
          <p:nvPr userDrawn="1"/>
        </p:nvSpPr>
        <p:spPr>
          <a:xfrm>
            <a:off x="5990492" y="3323492"/>
            <a:ext cx="211015" cy="211015"/>
          </a:xfrm>
          <a:prstGeom prst="diamond">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Logo&#10;&#10;Description automatically generated">
            <a:extLst>
              <a:ext uri="{FF2B5EF4-FFF2-40B4-BE49-F238E27FC236}">
                <a16:creationId xmlns:a16="http://schemas.microsoft.com/office/drawing/2014/main" id="{8C42F99F-223E-4839-A152-C7B2AD580D60}"/>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11" name="TextBox 10"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White"/>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3000537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Cover Tan and Red Diamond">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2EEFF02-63F2-4A7E-82D0-D407A1E3176A}"/>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1429"/>
            <a:ext cx="12192000" cy="6855143"/>
          </a:xfrm>
          <a:prstGeom prst="rect">
            <a:avLst/>
          </a:prstGeom>
        </p:spPr>
      </p:pic>
      <p:sp>
        <p:nvSpPr>
          <p:cNvPr id="14" name="Diamond 13">
            <a:extLst>
              <a:ext uri="{FF2B5EF4-FFF2-40B4-BE49-F238E27FC236}">
                <a16:creationId xmlns:a16="http://schemas.microsoft.com/office/drawing/2014/main" id="{E5F613EF-1E6F-42AE-84E4-381DD323734E}"/>
              </a:ext>
            </a:extLst>
          </p:cNvPr>
          <p:cNvSpPr>
            <a:spLocks noChangeAspect="1"/>
          </p:cNvSpPr>
          <p:nvPr userDrawn="1"/>
        </p:nvSpPr>
        <p:spPr>
          <a:xfrm>
            <a:off x="4221480" y="1554480"/>
            <a:ext cx="3749040" cy="3749040"/>
          </a:xfrm>
          <a:prstGeom prst="diamond">
            <a:avLst/>
          </a:prstGeom>
          <a:solidFill>
            <a:srgbClr val="DFD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1647825" y="1652337"/>
            <a:ext cx="8896350" cy="1262313"/>
          </a:xfrm>
        </p:spPr>
        <p:txBody>
          <a:bodyPr lIns="0" tIns="0" rIns="0" bIns="0" anchor="b">
            <a:noAutofit/>
          </a:bodyPr>
          <a:lstStyle>
            <a:lvl1pPr algn="ctr">
              <a:defRPr sz="6000">
                <a:solidFill>
                  <a:schemeClr val="tx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740818" y="3943349"/>
            <a:ext cx="6710363" cy="827773"/>
          </a:xfrm>
        </p:spPr>
        <p:txBody>
          <a:bodyPr lIns="0" tIns="0" rIns="0" bIns="0">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2" name="Diamond 11">
            <a:extLst>
              <a:ext uri="{FF2B5EF4-FFF2-40B4-BE49-F238E27FC236}">
                <a16:creationId xmlns:a16="http://schemas.microsoft.com/office/drawing/2014/main" id="{218551C5-D805-46B2-8936-8F93A2A317B5}"/>
              </a:ext>
            </a:extLst>
          </p:cNvPr>
          <p:cNvSpPr/>
          <p:nvPr userDrawn="1"/>
        </p:nvSpPr>
        <p:spPr>
          <a:xfrm>
            <a:off x="5990492" y="3323492"/>
            <a:ext cx="211015" cy="211015"/>
          </a:xfrm>
          <a:prstGeom prst="diamond">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Logo&#10;&#10;Description automatically generated">
            <a:extLst>
              <a:ext uri="{FF2B5EF4-FFF2-40B4-BE49-F238E27FC236}">
                <a16:creationId xmlns:a16="http://schemas.microsoft.com/office/drawing/2014/main" id="{8C42F99F-223E-4839-A152-C7B2AD580D60}"/>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10" name="TextBox 9"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15227195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Cover Tan and Orange Diamond">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2EEFF02-63F2-4A7E-82D0-D407A1E3176A}"/>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1429"/>
            <a:ext cx="12192000" cy="6855143"/>
          </a:xfrm>
          <a:prstGeom prst="rect">
            <a:avLst/>
          </a:prstGeom>
        </p:spPr>
      </p:pic>
      <p:sp>
        <p:nvSpPr>
          <p:cNvPr id="14" name="Diamond 13">
            <a:extLst>
              <a:ext uri="{FF2B5EF4-FFF2-40B4-BE49-F238E27FC236}">
                <a16:creationId xmlns:a16="http://schemas.microsoft.com/office/drawing/2014/main" id="{E5F613EF-1E6F-42AE-84E4-381DD323734E}"/>
              </a:ext>
            </a:extLst>
          </p:cNvPr>
          <p:cNvSpPr>
            <a:spLocks noChangeAspect="1"/>
          </p:cNvSpPr>
          <p:nvPr userDrawn="1"/>
        </p:nvSpPr>
        <p:spPr>
          <a:xfrm>
            <a:off x="4221480" y="1554480"/>
            <a:ext cx="3749040" cy="3749040"/>
          </a:xfrm>
          <a:prstGeom prst="diamond">
            <a:avLst/>
          </a:prstGeom>
          <a:solidFill>
            <a:srgbClr val="DFD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1647825" y="1652337"/>
            <a:ext cx="8896350" cy="1262313"/>
          </a:xfrm>
        </p:spPr>
        <p:txBody>
          <a:bodyPr lIns="0" tIns="0" rIns="0" bIns="0" anchor="b">
            <a:noAutofit/>
          </a:bodyPr>
          <a:lstStyle>
            <a:lvl1pPr algn="ctr">
              <a:defRPr sz="6000">
                <a:solidFill>
                  <a:schemeClr val="tx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740818" y="3943349"/>
            <a:ext cx="6710363" cy="827773"/>
          </a:xfrm>
        </p:spPr>
        <p:txBody>
          <a:bodyPr lIns="0" tIns="0" rIns="0" bIns="0">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2" name="Diamond 11">
            <a:extLst>
              <a:ext uri="{FF2B5EF4-FFF2-40B4-BE49-F238E27FC236}">
                <a16:creationId xmlns:a16="http://schemas.microsoft.com/office/drawing/2014/main" id="{218551C5-D805-46B2-8936-8F93A2A317B5}"/>
              </a:ext>
            </a:extLst>
          </p:cNvPr>
          <p:cNvSpPr/>
          <p:nvPr userDrawn="1"/>
        </p:nvSpPr>
        <p:spPr>
          <a:xfrm>
            <a:off x="5990492" y="3323492"/>
            <a:ext cx="211015" cy="211015"/>
          </a:xfrm>
          <a:prstGeom prst="diamond">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Logo&#10;&#10;Description automatically generated">
            <a:extLst>
              <a:ext uri="{FF2B5EF4-FFF2-40B4-BE49-F238E27FC236}">
                <a16:creationId xmlns:a16="http://schemas.microsoft.com/office/drawing/2014/main" id="{8C42F99F-223E-4839-A152-C7B2AD580D60}"/>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10" name="TextBox 9"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33504007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Cover Tan and Teal Diamond">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2EEFF02-63F2-4A7E-82D0-D407A1E3176A}"/>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1429"/>
            <a:ext cx="12192000" cy="6855143"/>
          </a:xfrm>
          <a:prstGeom prst="rect">
            <a:avLst/>
          </a:prstGeom>
        </p:spPr>
      </p:pic>
      <p:sp>
        <p:nvSpPr>
          <p:cNvPr id="14" name="Diamond 13">
            <a:extLst>
              <a:ext uri="{FF2B5EF4-FFF2-40B4-BE49-F238E27FC236}">
                <a16:creationId xmlns:a16="http://schemas.microsoft.com/office/drawing/2014/main" id="{E5F613EF-1E6F-42AE-84E4-381DD323734E}"/>
              </a:ext>
            </a:extLst>
          </p:cNvPr>
          <p:cNvSpPr>
            <a:spLocks noChangeAspect="1"/>
          </p:cNvSpPr>
          <p:nvPr userDrawn="1"/>
        </p:nvSpPr>
        <p:spPr>
          <a:xfrm>
            <a:off x="4221480" y="1554480"/>
            <a:ext cx="3749040" cy="3749040"/>
          </a:xfrm>
          <a:prstGeom prst="diamond">
            <a:avLst/>
          </a:prstGeom>
          <a:solidFill>
            <a:srgbClr val="DFD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1647825" y="1652337"/>
            <a:ext cx="8896350" cy="1262313"/>
          </a:xfrm>
        </p:spPr>
        <p:txBody>
          <a:bodyPr lIns="0" tIns="0" rIns="0" bIns="0" anchor="b">
            <a:noAutofit/>
          </a:bodyPr>
          <a:lstStyle>
            <a:lvl1pPr algn="ctr">
              <a:defRPr sz="6000">
                <a:solidFill>
                  <a:schemeClr val="tx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740818" y="3943349"/>
            <a:ext cx="6710363" cy="827773"/>
          </a:xfrm>
        </p:spPr>
        <p:txBody>
          <a:bodyPr lIns="0" tIns="0" rIns="0" bIns="0">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2" name="Diamond 11">
            <a:extLst>
              <a:ext uri="{FF2B5EF4-FFF2-40B4-BE49-F238E27FC236}">
                <a16:creationId xmlns:a16="http://schemas.microsoft.com/office/drawing/2014/main" id="{218551C5-D805-46B2-8936-8F93A2A317B5}"/>
              </a:ext>
            </a:extLst>
          </p:cNvPr>
          <p:cNvSpPr/>
          <p:nvPr userDrawn="1"/>
        </p:nvSpPr>
        <p:spPr>
          <a:xfrm>
            <a:off x="5990492" y="3323492"/>
            <a:ext cx="211015" cy="211015"/>
          </a:xfrm>
          <a:prstGeom prst="diamond">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Logo&#10;&#10;Description automatically generated">
            <a:extLst>
              <a:ext uri="{FF2B5EF4-FFF2-40B4-BE49-F238E27FC236}">
                <a16:creationId xmlns:a16="http://schemas.microsoft.com/office/drawing/2014/main" id="{8C42F99F-223E-4839-A152-C7B2AD580D60}"/>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10" name="TextBox 9"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1138143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658812" y="2838816"/>
            <a:ext cx="527035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58812" y="3715350"/>
            <a:ext cx="5270350" cy="223894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62838" y="2833365"/>
            <a:ext cx="527035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62838" y="3715352"/>
            <a:ext cx="5270350" cy="2238944"/>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BB5312E5-63CA-4A2B-9028-210D481F6A3E}" type="datetime1">
              <a:rPr lang="en-US" smtClean="0"/>
              <a:t>7/15/2022</a:t>
            </a:fld>
            <a:endParaRPr lang="en-US" dirty="0"/>
          </a:p>
        </p:txBody>
      </p:sp>
      <p:sp>
        <p:nvSpPr>
          <p:cNvPr id="11" name="Footer Placeholder 10"/>
          <p:cNvSpPr>
            <a:spLocks noGrp="1"/>
          </p:cNvSpPr>
          <p:nvPr>
            <p:ph type="ftr" sz="quarter" idx="11"/>
          </p:nvPr>
        </p:nvSpPr>
        <p:spPr/>
        <p:txBody>
          <a:bodyPr/>
          <a:lstStyle/>
          <a:p>
            <a:r>
              <a:rPr lang="en-GB" dirty="0"/>
              <a:t>Copyright © CIPFA 2020 protected under UK and international law</a:t>
            </a:r>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732778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Cover Tan and Burgundy Diamond">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2EEFF02-63F2-4A7E-82D0-D407A1E3176A}"/>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1429"/>
            <a:ext cx="12192000" cy="6855143"/>
          </a:xfrm>
          <a:prstGeom prst="rect">
            <a:avLst/>
          </a:prstGeom>
        </p:spPr>
      </p:pic>
      <p:sp>
        <p:nvSpPr>
          <p:cNvPr id="14" name="Diamond 13">
            <a:extLst>
              <a:ext uri="{FF2B5EF4-FFF2-40B4-BE49-F238E27FC236}">
                <a16:creationId xmlns:a16="http://schemas.microsoft.com/office/drawing/2014/main" id="{E5F613EF-1E6F-42AE-84E4-381DD323734E}"/>
              </a:ext>
            </a:extLst>
          </p:cNvPr>
          <p:cNvSpPr>
            <a:spLocks noChangeAspect="1"/>
          </p:cNvSpPr>
          <p:nvPr userDrawn="1"/>
        </p:nvSpPr>
        <p:spPr>
          <a:xfrm>
            <a:off x="4221480" y="1554480"/>
            <a:ext cx="3749040" cy="3749040"/>
          </a:xfrm>
          <a:prstGeom prst="diamond">
            <a:avLst/>
          </a:prstGeom>
          <a:solidFill>
            <a:srgbClr val="DFD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1647825" y="1652337"/>
            <a:ext cx="8896350" cy="1262313"/>
          </a:xfrm>
        </p:spPr>
        <p:txBody>
          <a:bodyPr lIns="0" tIns="0" rIns="0" bIns="0" anchor="b">
            <a:noAutofit/>
          </a:bodyPr>
          <a:lstStyle>
            <a:lvl1pPr algn="ctr">
              <a:defRPr sz="6000">
                <a:solidFill>
                  <a:schemeClr val="tx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740818" y="3943349"/>
            <a:ext cx="6710363" cy="827773"/>
          </a:xfrm>
        </p:spPr>
        <p:txBody>
          <a:bodyPr lIns="0" tIns="0" rIns="0" bIns="0">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2" name="Diamond 11">
            <a:extLst>
              <a:ext uri="{FF2B5EF4-FFF2-40B4-BE49-F238E27FC236}">
                <a16:creationId xmlns:a16="http://schemas.microsoft.com/office/drawing/2014/main" id="{218551C5-D805-46B2-8936-8F93A2A317B5}"/>
              </a:ext>
            </a:extLst>
          </p:cNvPr>
          <p:cNvSpPr/>
          <p:nvPr userDrawn="1"/>
        </p:nvSpPr>
        <p:spPr>
          <a:xfrm>
            <a:off x="5990492" y="3323492"/>
            <a:ext cx="211015" cy="211015"/>
          </a:xfrm>
          <a:prstGeom prst="diamond">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Logo&#10;&#10;Description automatically generated">
            <a:extLst>
              <a:ext uri="{FF2B5EF4-FFF2-40B4-BE49-F238E27FC236}">
                <a16:creationId xmlns:a16="http://schemas.microsoft.com/office/drawing/2014/main" id="{8C42F99F-223E-4839-A152-C7B2AD580D60}"/>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10" name="TextBox 9"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2294025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ver with Picture">
    <p:bg>
      <p:bgPr>
        <a:solidFill>
          <a:schemeClr val="bg1">
            <a:alpha val="50000"/>
          </a:schemeClr>
        </a:solid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F66B4B43-69B2-4B58-BC94-A01857F58609}"/>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5" name="Title 1">
            <a:extLst>
              <a:ext uri="{FF2B5EF4-FFF2-40B4-BE49-F238E27FC236}">
                <a16:creationId xmlns:a16="http://schemas.microsoft.com/office/drawing/2014/main" id="{E5242626-F161-4368-A990-02E5AA86ADE4}"/>
              </a:ext>
            </a:extLst>
          </p:cNvPr>
          <p:cNvSpPr>
            <a:spLocks noGrp="1"/>
          </p:cNvSpPr>
          <p:nvPr>
            <p:ph type="ctrTitle"/>
          </p:nvPr>
        </p:nvSpPr>
        <p:spPr>
          <a:xfrm>
            <a:off x="431800" y="1126156"/>
            <a:ext cx="9144000" cy="1674796"/>
          </a:xfrm>
        </p:spPr>
        <p:txBody>
          <a:bodyPr lIns="0" tIns="0" rIns="0" bIns="0" anchor="b">
            <a:normAutofit/>
          </a:bodyPr>
          <a:lstStyle>
            <a:lvl1pPr algn="l">
              <a:defRPr sz="5400" spc="-50" baseline="0">
                <a:solidFill>
                  <a:schemeClr val="bg1"/>
                </a:solidFill>
              </a:defRPr>
            </a:lvl1pPr>
          </a:lstStyle>
          <a:p>
            <a:r>
              <a:rPr lang="en-US"/>
              <a:t>Click to edit Master title style</a:t>
            </a:r>
            <a:endParaRPr lang="en-GB" dirty="0"/>
          </a:p>
        </p:txBody>
      </p:sp>
      <p:sp>
        <p:nvSpPr>
          <p:cNvPr id="6"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431800" y="3123063"/>
            <a:ext cx="5373577" cy="1204388"/>
          </a:xfrm>
        </p:spPr>
        <p:txBody>
          <a:bodyPr lIns="0" tIns="0" rIns="0" bIns="0">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7" name="Picture 6" descr="Logo&#10;&#10;Description automatically generated">
            <a:extLst>
              <a:ext uri="{FF2B5EF4-FFF2-40B4-BE49-F238E27FC236}">
                <a16:creationId xmlns:a16="http://schemas.microsoft.com/office/drawing/2014/main" id="{3157491F-ED77-4225-AF67-D099F9660A4E}"/>
              </a:ext>
            </a:extLst>
          </p:cNvPr>
          <p:cNvPicPr>
            <a:picLocks noChangeAspect="1"/>
          </p:cNvPicPr>
          <p:nvPr userDrawn="1">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9" name="TextBox 8"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2" name="KFStrapline_White"/>
          <p:cNvPicPr>
            <a:picLocks noChangeAspect="1"/>
          </p:cNvPicPr>
          <p:nvPr userDrawn="1"/>
        </p:nvPicPr>
        <p:blipFill>
          <a:blip r:embed="rId5"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9154901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Section Break Green">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AEDA30-BD3A-415E-BB29-B56BCC867652}"/>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159"/>
            <a:ext cx="12192000" cy="6857683"/>
          </a:xfrm>
          <a:prstGeom prst="rect">
            <a:avLst/>
          </a:prstGeom>
        </p:spPr>
      </p:pic>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2631122" y="1300693"/>
            <a:ext cx="7248525" cy="1674796"/>
          </a:xfrm>
        </p:spPr>
        <p:txBody>
          <a:bodyPr lIns="0" tIns="0" rIns="0" bIns="0" anchor="b">
            <a:noAutofit/>
          </a:bodyPr>
          <a:lstStyle>
            <a:lvl1pPr algn="l">
              <a:defRPr sz="6000" baseline="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631123" y="3901762"/>
            <a:ext cx="7248525" cy="1514788"/>
          </a:xfrm>
        </p:spPr>
        <p:txBody>
          <a:bodyPr lIns="0" tIns="0" rIns="0" bIns="0">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FBD6A9C6-9313-42BA-A924-8D963142733D}"/>
              </a:ext>
            </a:extLst>
          </p:cNvPr>
          <p:cNvCxnSpPr>
            <a:cxnSpLocks/>
          </p:cNvCxnSpPr>
          <p:nvPr userDrawn="1"/>
        </p:nvCxnSpPr>
        <p:spPr>
          <a:xfrm>
            <a:off x="2631123" y="3429000"/>
            <a:ext cx="7254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2DB7D338-A80C-4D03-A11F-13DACBD5DBF8}"/>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15" name="Diamond 14">
            <a:extLst>
              <a:ext uri="{FF2B5EF4-FFF2-40B4-BE49-F238E27FC236}">
                <a16:creationId xmlns:a16="http://schemas.microsoft.com/office/drawing/2014/main" id="{D7BA1DAF-5EDE-4D50-AD97-D6903ECF1379}"/>
              </a:ext>
            </a:extLst>
          </p:cNvPr>
          <p:cNvSpPr>
            <a:spLocks noChangeAspect="1"/>
          </p:cNvSpPr>
          <p:nvPr userDrawn="1"/>
        </p:nvSpPr>
        <p:spPr>
          <a:xfrm>
            <a:off x="-1874201" y="1554480"/>
            <a:ext cx="3749040" cy="3749040"/>
          </a:xfrm>
          <a:prstGeom prst="diamond">
            <a:avLst/>
          </a:prstGeom>
          <a:solidFill>
            <a:srgbClr val="003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White"/>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19398428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Section Break Tan Red Triangle">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AEDA30-BD3A-415E-BB29-B56BCC867652}"/>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1429"/>
            <a:ext cx="12192000" cy="6855143"/>
          </a:xfrm>
          <a:prstGeom prst="rect">
            <a:avLst/>
          </a:prstGeom>
        </p:spPr>
      </p:pic>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2631122" y="1300693"/>
            <a:ext cx="7248525" cy="1674796"/>
          </a:xfrm>
        </p:spPr>
        <p:txBody>
          <a:bodyPr lIns="0" tIns="0" rIns="0" bIns="0" anchor="b">
            <a:noAutofit/>
          </a:bodyPr>
          <a:lstStyle>
            <a:lvl1pPr algn="l">
              <a:lnSpc>
                <a:spcPct val="90000"/>
              </a:lnSpc>
              <a:defRPr sz="60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631123" y="3901762"/>
            <a:ext cx="7248525" cy="1514785"/>
          </a:xfrm>
        </p:spPr>
        <p:txBody>
          <a:bodyPr lIns="0" tIns="0" rIns="0" bIns="0">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FBD6A9C6-9313-42BA-A924-8D963142733D}"/>
              </a:ext>
            </a:extLst>
          </p:cNvPr>
          <p:cNvCxnSpPr/>
          <p:nvPr userDrawn="1"/>
        </p:nvCxnSpPr>
        <p:spPr>
          <a:xfrm>
            <a:off x="2631123" y="3429000"/>
            <a:ext cx="7254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63DD02E4-439C-460D-92BB-A6BD4367D555}"/>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14" name="Diamond 13">
            <a:extLst>
              <a:ext uri="{FF2B5EF4-FFF2-40B4-BE49-F238E27FC236}">
                <a16:creationId xmlns:a16="http://schemas.microsoft.com/office/drawing/2014/main" id="{059A6554-478A-43B6-B25D-EA7A83E6D528}"/>
              </a:ext>
            </a:extLst>
          </p:cNvPr>
          <p:cNvSpPr>
            <a:spLocks noChangeAspect="1"/>
          </p:cNvSpPr>
          <p:nvPr userDrawn="1"/>
        </p:nvSpPr>
        <p:spPr>
          <a:xfrm>
            <a:off x="-1874520" y="1554480"/>
            <a:ext cx="3749040" cy="3749040"/>
          </a:xfrm>
          <a:prstGeom prst="diamond">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26416468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Section Break Tan Orange Triangle">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AEDA30-BD3A-415E-BB29-B56BCC867652}"/>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1429"/>
            <a:ext cx="12192000" cy="6855143"/>
          </a:xfrm>
          <a:prstGeom prst="rect">
            <a:avLst/>
          </a:prstGeom>
        </p:spPr>
      </p:pic>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2631122" y="1300693"/>
            <a:ext cx="7248525" cy="1674796"/>
          </a:xfrm>
        </p:spPr>
        <p:txBody>
          <a:bodyPr lIns="0" tIns="0" rIns="0" bIns="0" anchor="b">
            <a:noAutofit/>
          </a:bodyPr>
          <a:lstStyle>
            <a:lvl1pPr algn="l">
              <a:lnSpc>
                <a:spcPct val="90000"/>
              </a:lnSpc>
              <a:defRPr sz="60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631123" y="3901762"/>
            <a:ext cx="7248525" cy="1514785"/>
          </a:xfrm>
        </p:spPr>
        <p:txBody>
          <a:bodyPr lIns="0" tIns="0" rIns="0" bIns="0">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FBD6A9C6-9313-42BA-A924-8D963142733D}"/>
              </a:ext>
            </a:extLst>
          </p:cNvPr>
          <p:cNvCxnSpPr/>
          <p:nvPr userDrawn="1"/>
        </p:nvCxnSpPr>
        <p:spPr>
          <a:xfrm>
            <a:off x="2631123" y="3429000"/>
            <a:ext cx="7254000" cy="0"/>
          </a:xfrm>
          <a:prstGeom prst="line">
            <a:avLst/>
          </a:prstGeom>
          <a:ln w="1270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63DD02E4-439C-460D-92BB-A6BD4367D555}"/>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14" name="Diamond 13">
            <a:extLst>
              <a:ext uri="{FF2B5EF4-FFF2-40B4-BE49-F238E27FC236}">
                <a16:creationId xmlns:a16="http://schemas.microsoft.com/office/drawing/2014/main" id="{059A6554-478A-43B6-B25D-EA7A83E6D528}"/>
              </a:ext>
            </a:extLst>
          </p:cNvPr>
          <p:cNvSpPr>
            <a:spLocks noChangeAspect="1"/>
          </p:cNvSpPr>
          <p:nvPr userDrawn="1"/>
        </p:nvSpPr>
        <p:spPr>
          <a:xfrm>
            <a:off x="-1874520" y="1554480"/>
            <a:ext cx="3749040" cy="3749040"/>
          </a:xfrm>
          <a:prstGeom prst="diamond">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33918908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Section Break Tan Teal Triangle">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AEDA30-BD3A-415E-BB29-B56BCC867652}"/>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1429"/>
            <a:ext cx="12192000" cy="6855143"/>
          </a:xfrm>
          <a:prstGeom prst="rect">
            <a:avLst/>
          </a:prstGeom>
        </p:spPr>
      </p:pic>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2631122" y="1300693"/>
            <a:ext cx="7248525" cy="1674796"/>
          </a:xfrm>
        </p:spPr>
        <p:txBody>
          <a:bodyPr lIns="0" tIns="0" rIns="0" bIns="0" anchor="b">
            <a:noAutofit/>
          </a:bodyPr>
          <a:lstStyle>
            <a:lvl1pPr algn="l">
              <a:lnSpc>
                <a:spcPct val="90000"/>
              </a:lnSpc>
              <a:defRPr sz="60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631123" y="3901762"/>
            <a:ext cx="7248525" cy="1514785"/>
          </a:xfrm>
        </p:spPr>
        <p:txBody>
          <a:bodyPr lIns="0" tIns="0" rIns="0" bIns="0">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FBD6A9C6-9313-42BA-A924-8D963142733D}"/>
              </a:ext>
            </a:extLst>
          </p:cNvPr>
          <p:cNvCxnSpPr/>
          <p:nvPr userDrawn="1"/>
        </p:nvCxnSpPr>
        <p:spPr>
          <a:xfrm>
            <a:off x="2631123" y="3429000"/>
            <a:ext cx="7254000" cy="0"/>
          </a:xfrm>
          <a:prstGeom prst="line">
            <a:avLst/>
          </a:prstGeom>
          <a:ln w="1270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63DD02E4-439C-460D-92BB-A6BD4367D555}"/>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14" name="Diamond 13">
            <a:extLst>
              <a:ext uri="{FF2B5EF4-FFF2-40B4-BE49-F238E27FC236}">
                <a16:creationId xmlns:a16="http://schemas.microsoft.com/office/drawing/2014/main" id="{059A6554-478A-43B6-B25D-EA7A83E6D528}"/>
              </a:ext>
            </a:extLst>
          </p:cNvPr>
          <p:cNvSpPr>
            <a:spLocks noChangeAspect="1"/>
          </p:cNvSpPr>
          <p:nvPr userDrawn="1"/>
        </p:nvSpPr>
        <p:spPr>
          <a:xfrm>
            <a:off x="-1874520" y="1554480"/>
            <a:ext cx="3749040" cy="3749040"/>
          </a:xfrm>
          <a:prstGeom prst="diamond">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15427256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Section Break Tan Burgundy Triangle">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AEDA30-BD3A-415E-BB29-B56BCC867652}"/>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1429"/>
            <a:ext cx="12192000" cy="6855143"/>
          </a:xfrm>
          <a:prstGeom prst="rect">
            <a:avLst/>
          </a:prstGeom>
        </p:spPr>
      </p:pic>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2631122" y="1300693"/>
            <a:ext cx="7248525" cy="1674796"/>
          </a:xfrm>
        </p:spPr>
        <p:txBody>
          <a:bodyPr lIns="0" tIns="0" rIns="0" bIns="0" anchor="b">
            <a:noAutofit/>
          </a:bodyPr>
          <a:lstStyle>
            <a:lvl1pPr algn="l">
              <a:lnSpc>
                <a:spcPct val="90000"/>
              </a:lnSpc>
              <a:defRPr sz="60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631123" y="3901762"/>
            <a:ext cx="7248525" cy="1514785"/>
          </a:xfrm>
        </p:spPr>
        <p:txBody>
          <a:bodyPr lIns="0" tIns="0" rIns="0" bIns="0">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FBD6A9C6-9313-42BA-A924-8D963142733D}"/>
              </a:ext>
            </a:extLst>
          </p:cNvPr>
          <p:cNvCxnSpPr/>
          <p:nvPr userDrawn="1"/>
        </p:nvCxnSpPr>
        <p:spPr>
          <a:xfrm>
            <a:off x="2631123" y="3429000"/>
            <a:ext cx="7254000" cy="0"/>
          </a:xfrm>
          <a:prstGeom prst="line">
            <a:avLst/>
          </a:prstGeom>
          <a:ln w="1270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63DD02E4-439C-460D-92BB-A6BD4367D555}"/>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14" name="Diamond 13">
            <a:extLst>
              <a:ext uri="{FF2B5EF4-FFF2-40B4-BE49-F238E27FC236}">
                <a16:creationId xmlns:a16="http://schemas.microsoft.com/office/drawing/2014/main" id="{059A6554-478A-43B6-B25D-EA7A83E6D528}"/>
              </a:ext>
            </a:extLst>
          </p:cNvPr>
          <p:cNvSpPr>
            <a:spLocks noChangeAspect="1"/>
          </p:cNvSpPr>
          <p:nvPr userDrawn="1"/>
        </p:nvSpPr>
        <p:spPr>
          <a:xfrm>
            <a:off x="-1874520" y="1554480"/>
            <a:ext cx="3749040" cy="3749040"/>
          </a:xfrm>
          <a:prstGeom prst="diamond">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21951764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White Section Break Red Triang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2631122" y="1300693"/>
            <a:ext cx="7248525" cy="1674796"/>
          </a:xfrm>
        </p:spPr>
        <p:txBody>
          <a:bodyPr lIns="0" tIns="0" rIns="0" bIns="0" anchor="b">
            <a:noAutofit/>
          </a:bodyPr>
          <a:lstStyle>
            <a:lvl1pPr algn="l">
              <a:lnSpc>
                <a:spcPct val="90000"/>
              </a:lnSpc>
              <a:defRPr sz="60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631123" y="3901762"/>
            <a:ext cx="7248525" cy="1514785"/>
          </a:xfrm>
        </p:spPr>
        <p:txBody>
          <a:bodyPr lIns="0" tIns="0" rIns="0" bIns="0">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FBD6A9C6-9313-42BA-A924-8D963142733D}"/>
              </a:ext>
            </a:extLst>
          </p:cNvPr>
          <p:cNvCxnSpPr/>
          <p:nvPr userDrawn="1"/>
        </p:nvCxnSpPr>
        <p:spPr>
          <a:xfrm>
            <a:off x="2631123" y="3429000"/>
            <a:ext cx="7254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63DD02E4-439C-460D-92BB-A6BD4367D555}"/>
              </a:ext>
            </a:extLst>
          </p:cNvPr>
          <p:cNvPicPr>
            <a:picLocks noChangeAspect="1"/>
          </p:cNvPicPr>
          <p:nvPr userDrawn="1">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14" name="Diamond 13">
            <a:extLst>
              <a:ext uri="{FF2B5EF4-FFF2-40B4-BE49-F238E27FC236}">
                <a16:creationId xmlns:a16="http://schemas.microsoft.com/office/drawing/2014/main" id="{059A6554-478A-43B6-B25D-EA7A83E6D528}"/>
              </a:ext>
            </a:extLst>
          </p:cNvPr>
          <p:cNvSpPr>
            <a:spLocks noChangeAspect="1"/>
          </p:cNvSpPr>
          <p:nvPr userDrawn="1"/>
        </p:nvSpPr>
        <p:spPr>
          <a:xfrm>
            <a:off x="-1874520" y="1554480"/>
            <a:ext cx="3749040" cy="3749040"/>
          </a:xfrm>
          <a:prstGeom prst="diamond">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5"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35904241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White Section Break Orange Triang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2631122" y="1300693"/>
            <a:ext cx="7248525" cy="1674796"/>
          </a:xfrm>
        </p:spPr>
        <p:txBody>
          <a:bodyPr lIns="0" tIns="0" rIns="0" bIns="0" anchor="b">
            <a:noAutofit/>
          </a:bodyPr>
          <a:lstStyle>
            <a:lvl1pPr algn="l">
              <a:lnSpc>
                <a:spcPct val="90000"/>
              </a:lnSpc>
              <a:defRPr sz="60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631123" y="3901762"/>
            <a:ext cx="7248525" cy="1514785"/>
          </a:xfrm>
        </p:spPr>
        <p:txBody>
          <a:bodyPr lIns="0" tIns="0" rIns="0" bIns="0">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FBD6A9C6-9313-42BA-A924-8D963142733D}"/>
              </a:ext>
            </a:extLst>
          </p:cNvPr>
          <p:cNvCxnSpPr/>
          <p:nvPr userDrawn="1"/>
        </p:nvCxnSpPr>
        <p:spPr>
          <a:xfrm>
            <a:off x="2631123" y="3429000"/>
            <a:ext cx="7254000" cy="0"/>
          </a:xfrm>
          <a:prstGeom prst="line">
            <a:avLst/>
          </a:prstGeom>
          <a:ln w="1270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63DD02E4-439C-460D-92BB-A6BD4367D555}"/>
              </a:ext>
            </a:extLst>
          </p:cNvPr>
          <p:cNvPicPr>
            <a:picLocks noChangeAspect="1"/>
          </p:cNvPicPr>
          <p:nvPr userDrawn="1">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14" name="Diamond 13">
            <a:extLst>
              <a:ext uri="{FF2B5EF4-FFF2-40B4-BE49-F238E27FC236}">
                <a16:creationId xmlns:a16="http://schemas.microsoft.com/office/drawing/2014/main" id="{059A6554-478A-43B6-B25D-EA7A83E6D528}"/>
              </a:ext>
            </a:extLst>
          </p:cNvPr>
          <p:cNvSpPr>
            <a:spLocks noChangeAspect="1"/>
          </p:cNvSpPr>
          <p:nvPr userDrawn="1"/>
        </p:nvSpPr>
        <p:spPr>
          <a:xfrm>
            <a:off x="-1874520" y="1554480"/>
            <a:ext cx="3749040" cy="3749040"/>
          </a:xfrm>
          <a:prstGeom prst="diamond">
            <a:avLst/>
          </a:prstGeom>
          <a:solidFill>
            <a:srgbClr val="FFA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5"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25388161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White Section Break Teal Triang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2631122" y="1300693"/>
            <a:ext cx="7248525" cy="1674796"/>
          </a:xfrm>
        </p:spPr>
        <p:txBody>
          <a:bodyPr lIns="0" tIns="0" rIns="0" bIns="0" anchor="b">
            <a:noAutofit/>
          </a:bodyPr>
          <a:lstStyle>
            <a:lvl1pPr algn="l">
              <a:lnSpc>
                <a:spcPct val="90000"/>
              </a:lnSpc>
              <a:defRPr sz="60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631123" y="3901762"/>
            <a:ext cx="7248525" cy="1514785"/>
          </a:xfrm>
        </p:spPr>
        <p:txBody>
          <a:bodyPr lIns="0" tIns="0" rIns="0" bIns="0">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FBD6A9C6-9313-42BA-A924-8D963142733D}"/>
              </a:ext>
            </a:extLst>
          </p:cNvPr>
          <p:cNvCxnSpPr/>
          <p:nvPr userDrawn="1"/>
        </p:nvCxnSpPr>
        <p:spPr>
          <a:xfrm>
            <a:off x="2631123" y="3429000"/>
            <a:ext cx="7254000" cy="0"/>
          </a:xfrm>
          <a:prstGeom prst="line">
            <a:avLst/>
          </a:prstGeom>
          <a:ln w="1270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63DD02E4-439C-460D-92BB-A6BD4367D555}"/>
              </a:ext>
            </a:extLst>
          </p:cNvPr>
          <p:cNvPicPr>
            <a:picLocks noChangeAspect="1"/>
          </p:cNvPicPr>
          <p:nvPr userDrawn="1">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14" name="Diamond 13">
            <a:extLst>
              <a:ext uri="{FF2B5EF4-FFF2-40B4-BE49-F238E27FC236}">
                <a16:creationId xmlns:a16="http://schemas.microsoft.com/office/drawing/2014/main" id="{059A6554-478A-43B6-B25D-EA7A83E6D528}"/>
              </a:ext>
            </a:extLst>
          </p:cNvPr>
          <p:cNvSpPr>
            <a:spLocks noChangeAspect="1"/>
          </p:cNvSpPr>
          <p:nvPr userDrawn="1"/>
        </p:nvSpPr>
        <p:spPr>
          <a:xfrm>
            <a:off x="-1874520" y="1554480"/>
            <a:ext cx="3749040" cy="3749040"/>
          </a:xfrm>
          <a:prstGeom prst="diamond">
            <a:avLst/>
          </a:prstGeom>
          <a:solidFill>
            <a:srgbClr val="0E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5"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3420995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4982893F-D681-4668-A87D-41EEA0B77E6C}" type="datetime1">
              <a:rPr lang="en-US" smtClean="0"/>
              <a:t>7/15/2022</a:t>
            </a:fld>
            <a:endParaRPr lang="en-US" dirty="0"/>
          </a:p>
        </p:txBody>
      </p:sp>
      <p:sp>
        <p:nvSpPr>
          <p:cNvPr id="7" name="Footer Placeholder 6"/>
          <p:cNvSpPr>
            <a:spLocks noGrp="1"/>
          </p:cNvSpPr>
          <p:nvPr>
            <p:ph type="ftr" sz="quarter" idx="11"/>
          </p:nvPr>
        </p:nvSpPr>
        <p:spPr/>
        <p:txBody>
          <a:bodyPr/>
          <a:lstStyle/>
          <a:p>
            <a:r>
              <a:rPr lang="en-GB" dirty="0"/>
              <a:t>Copyright © CIPFA 2020 protected under UK and international law</a:t>
            </a: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139150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White Section Break Burgundy Triang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2631122" y="1300693"/>
            <a:ext cx="7248525" cy="1674796"/>
          </a:xfrm>
        </p:spPr>
        <p:txBody>
          <a:bodyPr lIns="0" tIns="0" rIns="0" bIns="0" anchor="b">
            <a:noAutofit/>
          </a:bodyPr>
          <a:lstStyle>
            <a:lvl1pPr algn="l">
              <a:lnSpc>
                <a:spcPct val="90000"/>
              </a:lnSpc>
              <a:defRPr sz="60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2631123" y="3901762"/>
            <a:ext cx="7248525" cy="1514785"/>
          </a:xfrm>
        </p:spPr>
        <p:txBody>
          <a:bodyPr lIns="0" tIns="0" rIns="0" bIns="0">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FBD6A9C6-9313-42BA-A924-8D963142733D}"/>
              </a:ext>
            </a:extLst>
          </p:cNvPr>
          <p:cNvCxnSpPr/>
          <p:nvPr userDrawn="1"/>
        </p:nvCxnSpPr>
        <p:spPr>
          <a:xfrm>
            <a:off x="2631123" y="3429000"/>
            <a:ext cx="7254000" cy="0"/>
          </a:xfrm>
          <a:prstGeom prst="line">
            <a:avLst/>
          </a:prstGeom>
          <a:ln w="1270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63DD02E4-439C-460D-92BB-A6BD4367D555}"/>
              </a:ext>
            </a:extLst>
          </p:cNvPr>
          <p:cNvPicPr>
            <a:picLocks noChangeAspect="1"/>
          </p:cNvPicPr>
          <p:nvPr userDrawn="1">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14" name="Diamond 13">
            <a:extLst>
              <a:ext uri="{FF2B5EF4-FFF2-40B4-BE49-F238E27FC236}">
                <a16:creationId xmlns:a16="http://schemas.microsoft.com/office/drawing/2014/main" id="{059A6554-478A-43B6-B25D-EA7A83E6D528}"/>
              </a:ext>
            </a:extLst>
          </p:cNvPr>
          <p:cNvSpPr>
            <a:spLocks noChangeAspect="1"/>
          </p:cNvSpPr>
          <p:nvPr userDrawn="1"/>
        </p:nvSpPr>
        <p:spPr>
          <a:xfrm>
            <a:off x="-1874520" y="1554480"/>
            <a:ext cx="3749040" cy="3749040"/>
          </a:xfrm>
          <a:prstGeom prst="diamond">
            <a:avLst/>
          </a:prstGeom>
          <a:solidFill>
            <a:srgbClr val="8A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5"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28434396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tion Break Green with Picture">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5A04DD1-9587-47DF-89CE-FC06C24D49B6}"/>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159"/>
            <a:ext cx="12192000" cy="6857683"/>
          </a:xfrm>
          <a:prstGeom prst="rect">
            <a:avLst/>
          </a:prstGeom>
        </p:spPr>
      </p:pic>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5272088" y="1300693"/>
            <a:ext cx="5273673" cy="1674796"/>
          </a:xfrm>
        </p:spPr>
        <p:txBody>
          <a:bodyPr lIns="0" tIns="0" rIns="0" bIns="0" anchor="b">
            <a:noAutofit/>
          </a:bodyPr>
          <a:lstStyle>
            <a:lvl1pPr algn="l">
              <a:lnSpc>
                <a:spcPct val="90000"/>
              </a:lnSpc>
              <a:defRPr sz="48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5272088" y="3901762"/>
            <a:ext cx="5273673" cy="1514788"/>
          </a:xfrm>
        </p:spPr>
        <p:txBody>
          <a:bodyPr lIns="0" tIns="0" rIns="0" bIns="0">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FBD6A9C6-9313-42BA-A924-8D963142733D}"/>
              </a:ext>
            </a:extLst>
          </p:cNvPr>
          <p:cNvCxnSpPr>
            <a:cxnSpLocks/>
          </p:cNvCxnSpPr>
          <p:nvPr userDrawn="1"/>
        </p:nvCxnSpPr>
        <p:spPr>
          <a:xfrm>
            <a:off x="5272088" y="3429000"/>
            <a:ext cx="527367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63DD02E4-439C-460D-92BB-A6BD4367D555}"/>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22" name="Diamond 21">
            <a:extLst>
              <a:ext uri="{FF2B5EF4-FFF2-40B4-BE49-F238E27FC236}">
                <a16:creationId xmlns:a16="http://schemas.microsoft.com/office/drawing/2014/main" id="{157DB549-7A83-482A-93A9-465A80C08DE8}"/>
              </a:ext>
            </a:extLst>
          </p:cNvPr>
          <p:cNvSpPr>
            <a:spLocks noChangeAspect="1"/>
          </p:cNvSpPr>
          <p:nvPr userDrawn="1"/>
        </p:nvSpPr>
        <p:spPr>
          <a:xfrm>
            <a:off x="2145507" y="2286462"/>
            <a:ext cx="2297112" cy="2297112"/>
          </a:xfrm>
          <a:prstGeom prst="diamond">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 Placeholder 24">
            <a:extLst>
              <a:ext uri="{FF2B5EF4-FFF2-40B4-BE49-F238E27FC236}">
                <a16:creationId xmlns:a16="http://schemas.microsoft.com/office/drawing/2014/main" id="{959D6FD0-A0D2-4EAD-BB91-EDD9837EF49B}"/>
              </a:ext>
            </a:extLst>
          </p:cNvPr>
          <p:cNvSpPr>
            <a:spLocks noGrp="1"/>
          </p:cNvSpPr>
          <p:nvPr>
            <p:ph type="body" sz="quarter" idx="11" hasCustomPrompt="1"/>
          </p:nvPr>
        </p:nvSpPr>
        <p:spPr>
          <a:xfrm>
            <a:off x="2145507" y="2286462"/>
            <a:ext cx="2296800" cy="2297112"/>
          </a:xfrm>
          <a:prstGeom prst="diamond">
            <a:avLst/>
          </a:prstGeom>
          <a:noFill/>
        </p:spPr>
        <p:txBody>
          <a:bodyPr anchor="ctr"/>
          <a:lstStyle>
            <a:lvl1pPr marL="0" indent="0" algn="ctr">
              <a:buNone/>
              <a:defRPr sz="4800">
                <a:solidFill>
                  <a:schemeClr val="bg1"/>
                </a:solidFill>
              </a:defRPr>
            </a:lvl1pPr>
            <a:lvl2pPr marL="180975" indent="0">
              <a:buNone/>
              <a:defRPr/>
            </a:lvl2pPr>
          </a:lstStyle>
          <a:p>
            <a:pPr lvl="0"/>
            <a:r>
              <a:rPr lang="en-GB" dirty="0"/>
              <a:t>No.</a:t>
            </a:r>
          </a:p>
        </p:txBody>
      </p:sp>
      <p:sp>
        <p:nvSpPr>
          <p:cNvPr id="34" name="Picture Placeholder 33">
            <a:extLst>
              <a:ext uri="{FF2B5EF4-FFF2-40B4-BE49-F238E27FC236}">
                <a16:creationId xmlns:a16="http://schemas.microsoft.com/office/drawing/2014/main" id="{F01432B1-7F46-42AE-884C-6119828B3FED}"/>
              </a:ext>
            </a:extLst>
          </p:cNvPr>
          <p:cNvSpPr>
            <a:spLocks noGrp="1"/>
          </p:cNvSpPr>
          <p:nvPr>
            <p:ph type="pic" sz="quarter" idx="12"/>
          </p:nvPr>
        </p:nvSpPr>
        <p:spPr>
          <a:xfrm>
            <a:off x="-709559" y="0"/>
            <a:ext cx="5694006" cy="6858000"/>
          </a:xfrm>
          <a:custGeom>
            <a:avLst/>
            <a:gdLst>
              <a:gd name="connsiteX0" fmla="*/ 6096000 w 6096000"/>
              <a:gd name="connsiteY0" fmla="*/ 6456006 h 6858000"/>
              <a:gd name="connsiteX1" fmla="*/ 6096000 w 6096000"/>
              <a:gd name="connsiteY1" fmla="*/ 6858000 h 6858000"/>
              <a:gd name="connsiteX2" fmla="*/ 5694006 w 6096000"/>
              <a:gd name="connsiteY2" fmla="*/ 6858000 h 6858000"/>
              <a:gd name="connsiteX3" fmla="*/ 5694006 w 6096000"/>
              <a:gd name="connsiteY3" fmla="*/ 0 h 6858000"/>
              <a:gd name="connsiteX4" fmla="*/ 6096000 w 6096000"/>
              <a:gd name="connsiteY4" fmla="*/ 0 h 6858000"/>
              <a:gd name="connsiteX5" fmla="*/ 6096000 w 6096000"/>
              <a:gd name="connsiteY5" fmla="*/ 401994 h 6858000"/>
              <a:gd name="connsiteX6" fmla="*/ 0 w 6096000"/>
              <a:gd name="connsiteY6" fmla="*/ 0 h 6858000"/>
              <a:gd name="connsiteX7" fmla="*/ 5694006 w 6096000"/>
              <a:gd name="connsiteY7" fmla="*/ 0 h 6858000"/>
              <a:gd name="connsiteX8" fmla="*/ 2265006 w 6096000"/>
              <a:gd name="connsiteY8" fmla="*/ 3429000 h 6858000"/>
              <a:gd name="connsiteX9" fmla="*/ 5694006 w 6096000"/>
              <a:gd name="connsiteY9" fmla="*/ 6858000 h 6858000"/>
              <a:gd name="connsiteX10" fmla="*/ 0 w 6096000"/>
              <a:gd name="connsiteY10" fmla="*/ 6858000 h 6858000"/>
              <a:gd name="connsiteX0" fmla="*/ 6096000 w 6096000"/>
              <a:gd name="connsiteY0" fmla="*/ 6456006 h 6858000"/>
              <a:gd name="connsiteX1" fmla="*/ 6096000 w 6096000"/>
              <a:gd name="connsiteY1" fmla="*/ 6858000 h 6858000"/>
              <a:gd name="connsiteX2" fmla="*/ 5694006 w 6096000"/>
              <a:gd name="connsiteY2" fmla="*/ 6858000 h 6858000"/>
              <a:gd name="connsiteX3" fmla="*/ 6096000 w 6096000"/>
              <a:gd name="connsiteY3" fmla="*/ 6456006 h 6858000"/>
              <a:gd name="connsiteX4" fmla="*/ 5694006 w 6096000"/>
              <a:gd name="connsiteY4" fmla="*/ 0 h 6858000"/>
              <a:gd name="connsiteX5" fmla="*/ 6096000 w 6096000"/>
              <a:gd name="connsiteY5" fmla="*/ 0 h 6858000"/>
              <a:gd name="connsiteX6" fmla="*/ 5694006 w 6096000"/>
              <a:gd name="connsiteY6" fmla="*/ 0 h 6858000"/>
              <a:gd name="connsiteX7" fmla="*/ 0 w 6096000"/>
              <a:gd name="connsiteY7" fmla="*/ 0 h 6858000"/>
              <a:gd name="connsiteX8" fmla="*/ 5694006 w 6096000"/>
              <a:gd name="connsiteY8" fmla="*/ 0 h 6858000"/>
              <a:gd name="connsiteX9" fmla="*/ 2265006 w 6096000"/>
              <a:gd name="connsiteY9" fmla="*/ 3429000 h 6858000"/>
              <a:gd name="connsiteX10" fmla="*/ 5694006 w 6096000"/>
              <a:gd name="connsiteY10" fmla="*/ 6858000 h 6858000"/>
              <a:gd name="connsiteX11" fmla="*/ 0 w 6096000"/>
              <a:gd name="connsiteY11" fmla="*/ 6858000 h 6858000"/>
              <a:gd name="connsiteX12" fmla="*/ 0 w 6096000"/>
              <a:gd name="connsiteY12" fmla="*/ 0 h 6858000"/>
              <a:gd name="connsiteX0" fmla="*/ 6096000 w 6096000"/>
              <a:gd name="connsiteY0" fmla="*/ 6456006 h 6858000"/>
              <a:gd name="connsiteX1" fmla="*/ 6096000 w 6096000"/>
              <a:gd name="connsiteY1" fmla="*/ 6858000 h 6858000"/>
              <a:gd name="connsiteX2" fmla="*/ 5694006 w 6096000"/>
              <a:gd name="connsiteY2" fmla="*/ 6858000 h 6858000"/>
              <a:gd name="connsiteX3" fmla="*/ 6096000 w 6096000"/>
              <a:gd name="connsiteY3" fmla="*/ 6456006 h 6858000"/>
              <a:gd name="connsiteX4" fmla="*/ 0 w 6096000"/>
              <a:gd name="connsiteY4" fmla="*/ 0 h 6858000"/>
              <a:gd name="connsiteX5" fmla="*/ 5694006 w 6096000"/>
              <a:gd name="connsiteY5" fmla="*/ 0 h 6858000"/>
              <a:gd name="connsiteX6" fmla="*/ 2265006 w 6096000"/>
              <a:gd name="connsiteY6" fmla="*/ 3429000 h 6858000"/>
              <a:gd name="connsiteX7" fmla="*/ 5694006 w 6096000"/>
              <a:gd name="connsiteY7" fmla="*/ 6858000 h 6858000"/>
              <a:gd name="connsiteX8" fmla="*/ 0 w 6096000"/>
              <a:gd name="connsiteY8" fmla="*/ 6858000 h 6858000"/>
              <a:gd name="connsiteX9" fmla="*/ 0 w 6096000"/>
              <a:gd name="connsiteY9" fmla="*/ 0 h 6858000"/>
              <a:gd name="connsiteX0" fmla="*/ 6096000 w 6096000"/>
              <a:gd name="connsiteY0" fmla="*/ 6456006 h 6858000"/>
              <a:gd name="connsiteX1" fmla="*/ 5694006 w 6096000"/>
              <a:gd name="connsiteY1" fmla="*/ 6858000 h 6858000"/>
              <a:gd name="connsiteX2" fmla="*/ 6096000 w 6096000"/>
              <a:gd name="connsiteY2" fmla="*/ 6456006 h 6858000"/>
              <a:gd name="connsiteX3" fmla="*/ 0 w 6096000"/>
              <a:gd name="connsiteY3" fmla="*/ 0 h 6858000"/>
              <a:gd name="connsiteX4" fmla="*/ 5694006 w 6096000"/>
              <a:gd name="connsiteY4" fmla="*/ 0 h 6858000"/>
              <a:gd name="connsiteX5" fmla="*/ 2265006 w 6096000"/>
              <a:gd name="connsiteY5" fmla="*/ 3429000 h 6858000"/>
              <a:gd name="connsiteX6" fmla="*/ 5694006 w 6096000"/>
              <a:gd name="connsiteY6" fmla="*/ 6858000 h 6858000"/>
              <a:gd name="connsiteX7" fmla="*/ 0 w 6096000"/>
              <a:gd name="connsiteY7" fmla="*/ 6858000 h 6858000"/>
              <a:gd name="connsiteX8" fmla="*/ 0 w 6096000"/>
              <a:gd name="connsiteY8" fmla="*/ 0 h 6858000"/>
              <a:gd name="connsiteX0" fmla="*/ 0 w 5694006"/>
              <a:gd name="connsiteY0" fmla="*/ 0 h 6858000"/>
              <a:gd name="connsiteX1" fmla="*/ 5694006 w 5694006"/>
              <a:gd name="connsiteY1" fmla="*/ 0 h 6858000"/>
              <a:gd name="connsiteX2" fmla="*/ 2265006 w 5694006"/>
              <a:gd name="connsiteY2" fmla="*/ 3429000 h 6858000"/>
              <a:gd name="connsiteX3" fmla="*/ 5694006 w 5694006"/>
              <a:gd name="connsiteY3" fmla="*/ 6858000 h 6858000"/>
              <a:gd name="connsiteX4" fmla="*/ 0 w 5694006"/>
              <a:gd name="connsiteY4" fmla="*/ 6858000 h 6858000"/>
              <a:gd name="connsiteX5" fmla="*/ 0 w 569400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006" h="6858000">
                <a:moveTo>
                  <a:pt x="0" y="0"/>
                </a:moveTo>
                <a:lnTo>
                  <a:pt x="5694006" y="0"/>
                </a:lnTo>
                <a:lnTo>
                  <a:pt x="2265006" y="3429000"/>
                </a:lnTo>
                <a:lnTo>
                  <a:pt x="5694006" y="6858000"/>
                </a:lnTo>
                <a:lnTo>
                  <a:pt x="0" y="6858000"/>
                </a:lnTo>
                <a:lnTo>
                  <a:pt x="0" y="0"/>
                </a:lnTo>
                <a:close/>
              </a:path>
            </a:pathLst>
          </a:custGeom>
          <a:noFill/>
        </p:spPr>
        <p:txBody>
          <a:bodyPr wrap="square">
            <a:noAutofit/>
          </a:bodyPr>
          <a:lstStyle>
            <a:lvl1pPr marL="0" indent="0" algn="ctr">
              <a:buNone/>
              <a:defRPr/>
            </a:lvl1pPr>
          </a:lstStyle>
          <a:p>
            <a:r>
              <a:rPr lang="en-US"/>
              <a:t>Click icon to add picture</a:t>
            </a:r>
            <a:endParaRPr lang="en-GB" dirty="0"/>
          </a:p>
        </p:txBody>
      </p:sp>
      <p:sp>
        <p:nvSpPr>
          <p:cNvPr id="14" name="TextBox 13"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17" name="Picture 16"/>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1" cy="198000"/>
          </a:xfrm>
          <a:prstGeom prst="rect">
            <a:avLst/>
          </a:prstGeom>
        </p:spPr>
      </p:pic>
      <p:pic>
        <p:nvPicPr>
          <p:cNvPr id="4" name="KFStrapline_White"/>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2970857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Break Tan with Picture Red Diamond">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AEDA30-BD3A-415E-BB29-B56BCC867652}"/>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2857"/>
            <a:ext cx="12192000" cy="6855143"/>
          </a:xfrm>
          <a:prstGeom prst="rect">
            <a:avLst/>
          </a:prstGeom>
          <a:ln>
            <a:noFill/>
          </a:ln>
        </p:spPr>
      </p:pic>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5272088" y="1300693"/>
            <a:ext cx="5273673" cy="1674796"/>
          </a:xfrm>
        </p:spPr>
        <p:txBody>
          <a:bodyPr lIns="0" tIns="0" rIns="0" bIns="0" anchor="b">
            <a:noAutofit/>
          </a:bodyPr>
          <a:lstStyle>
            <a:lvl1pPr algn="l">
              <a:lnSpc>
                <a:spcPct val="90000"/>
              </a:lnSpc>
              <a:defRPr sz="48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5272088" y="3901762"/>
            <a:ext cx="5273673" cy="1514788"/>
          </a:xfrm>
        </p:spPr>
        <p:txBody>
          <a:bodyPr lIns="0" tIns="0" rIns="0" bIns="0">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FBD6A9C6-9313-42BA-A924-8D963142733D}"/>
              </a:ext>
            </a:extLst>
          </p:cNvPr>
          <p:cNvCxnSpPr>
            <a:cxnSpLocks/>
          </p:cNvCxnSpPr>
          <p:nvPr userDrawn="1"/>
        </p:nvCxnSpPr>
        <p:spPr>
          <a:xfrm>
            <a:off x="5272088" y="3429000"/>
            <a:ext cx="527367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63DD02E4-439C-460D-92BB-A6BD4367D555}"/>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22" name="Diamond 21">
            <a:extLst>
              <a:ext uri="{FF2B5EF4-FFF2-40B4-BE49-F238E27FC236}">
                <a16:creationId xmlns:a16="http://schemas.microsoft.com/office/drawing/2014/main" id="{157DB549-7A83-482A-93A9-465A80C08DE8}"/>
              </a:ext>
            </a:extLst>
          </p:cNvPr>
          <p:cNvSpPr>
            <a:spLocks noChangeAspect="1"/>
          </p:cNvSpPr>
          <p:nvPr userDrawn="1"/>
        </p:nvSpPr>
        <p:spPr>
          <a:xfrm>
            <a:off x="2145507" y="2286462"/>
            <a:ext cx="2297112" cy="2297112"/>
          </a:xfrm>
          <a:prstGeom prst="diamond">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 Placeholder 24">
            <a:extLst>
              <a:ext uri="{FF2B5EF4-FFF2-40B4-BE49-F238E27FC236}">
                <a16:creationId xmlns:a16="http://schemas.microsoft.com/office/drawing/2014/main" id="{959D6FD0-A0D2-4EAD-BB91-EDD9837EF49B}"/>
              </a:ext>
            </a:extLst>
          </p:cNvPr>
          <p:cNvSpPr>
            <a:spLocks noGrp="1"/>
          </p:cNvSpPr>
          <p:nvPr>
            <p:ph type="body" sz="quarter" idx="11" hasCustomPrompt="1"/>
          </p:nvPr>
        </p:nvSpPr>
        <p:spPr>
          <a:xfrm>
            <a:off x="2145507" y="2286462"/>
            <a:ext cx="2296800" cy="2297112"/>
          </a:xfrm>
          <a:prstGeom prst="diamond">
            <a:avLst/>
          </a:prstGeom>
          <a:solidFill>
            <a:srgbClr val="D50032"/>
          </a:solidFill>
        </p:spPr>
        <p:txBody>
          <a:bodyPr anchor="ctr"/>
          <a:lstStyle>
            <a:lvl1pPr marL="0" indent="0" algn="ctr">
              <a:buNone/>
              <a:defRPr sz="4800">
                <a:solidFill>
                  <a:schemeClr val="bg1"/>
                </a:solidFill>
              </a:defRPr>
            </a:lvl1pPr>
            <a:lvl2pPr marL="180975" indent="0">
              <a:buNone/>
              <a:defRPr/>
            </a:lvl2pPr>
          </a:lstStyle>
          <a:p>
            <a:pPr lvl="0"/>
            <a:r>
              <a:rPr lang="en-GB" dirty="0"/>
              <a:t>No.</a:t>
            </a:r>
          </a:p>
        </p:txBody>
      </p:sp>
      <p:sp>
        <p:nvSpPr>
          <p:cNvPr id="34" name="Picture Placeholder 33">
            <a:extLst>
              <a:ext uri="{FF2B5EF4-FFF2-40B4-BE49-F238E27FC236}">
                <a16:creationId xmlns:a16="http://schemas.microsoft.com/office/drawing/2014/main" id="{F01432B1-7F46-42AE-884C-6119828B3FED}"/>
              </a:ext>
            </a:extLst>
          </p:cNvPr>
          <p:cNvSpPr>
            <a:spLocks noGrp="1"/>
          </p:cNvSpPr>
          <p:nvPr>
            <p:ph type="pic" sz="quarter" idx="12"/>
          </p:nvPr>
        </p:nvSpPr>
        <p:spPr>
          <a:xfrm>
            <a:off x="-709559" y="0"/>
            <a:ext cx="5694006" cy="6858000"/>
          </a:xfrm>
          <a:custGeom>
            <a:avLst/>
            <a:gdLst>
              <a:gd name="connsiteX0" fmla="*/ 6096000 w 6096000"/>
              <a:gd name="connsiteY0" fmla="*/ 6456006 h 6858000"/>
              <a:gd name="connsiteX1" fmla="*/ 6096000 w 6096000"/>
              <a:gd name="connsiteY1" fmla="*/ 6858000 h 6858000"/>
              <a:gd name="connsiteX2" fmla="*/ 5694006 w 6096000"/>
              <a:gd name="connsiteY2" fmla="*/ 6858000 h 6858000"/>
              <a:gd name="connsiteX3" fmla="*/ 5694006 w 6096000"/>
              <a:gd name="connsiteY3" fmla="*/ 0 h 6858000"/>
              <a:gd name="connsiteX4" fmla="*/ 6096000 w 6096000"/>
              <a:gd name="connsiteY4" fmla="*/ 0 h 6858000"/>
              <a:gd name="connsiteX5" fmla="*/ 6096000 w 6096000"/>
              <a:gd name="connsiteY5" fmla="*/ 401994 h 6858000"/>
              <a:gd name="connsiteX6" fmla="*/ 0 w 6096000"/>
              <a:gd name="connsiteY6" fmla="*/ 0 h 6858000"/>
              <a:gd name="connsiteX7" fmla="*/ 5694006 w 6096000"/>
              <a:gd name="connsiteY7" fmla="*/ 0 h 6858000"/>
              <a:gd name="connsiteX8" fmla="*/ 2265006 w 6096000"/>
              <a:gd name="connsiteY8" fmla="*/ 3429000 h 6858000"/>
              <a:gd name="connsiteX9" fmla="*/ 5694006 w 6096000"/>
              <a:gd name="connsiteY9" fmla="*/ 6858000 h 6858000"/>
              <a:gd name="connsiteX10" fmla="*/ 0 w 6096000"/>
              <a:gd name="connsiteY10" fmla="*/ 6858000 h 6858000"/>
              <a:gd name="connsiteX0" fmla="*/ 6096000 w 6096000"/>
              <a:gd name="connsiteY0" fmla="*/ 6456006 h 6858000"/>
              <a:gd name="connsiteX1" fmla="*/ 6096000 w 6096000"/>
              <a:gd name="connsiteY1" fmla="*/ 6858000 h 6858000"/>
              <a:gd name="connsiteX2" fmla="*/ 5694006 w 6096000"/>
              <a:gd name="connsiteY2" fmla="*/ 6858000 h 6858000"/>
              <a:gd name="connsiteX3" fmla="*/ 6096000 w 6096000"/>
              <a:gd name="connsiteY3" fmla="*/ 6456006 h 6858000"/>
              <a:gd name="connsiteX4" fmla="*/ 5694006 w 6096000"/>
              <a:gd name="connsiteY4" fmla="*/ 0 h 6858000"/>
              <a:gd name="connsiteX5" fmla="*/ 6096000 w 6096000"/>
              <a:gd name="connsiteY5" fmla="*/ 0 h 6858000"/>
              <a:gd name="connsiteX6" fmla="*/ 5694006 w 6096000"/>
              <a:gd name="connsiteY6" fmla="*/ 0 h 6858000"/>
              <a:gd name="connsiteX7" fmla="*/ 0 w 6096000"/>
              <a:gd name="connsiteY7" fmla="*/ 0 h 6858000"/>
              <a:gd name="connsiteX8" fmla="*/ 5694006 w 6096000"/>
              <a:gd name="connsiteY8" fmla="*/ 0 h 6858000"/>
              <a:gd name="connsiteX9" fmla="*/ 2265006 w 6096000"/>
              <a:gd name="connsiteY9" fmla="*/ 3429000 h 6858000"/>
              <a:gd name="connsiteX10" fmla="*/ 5694006 w 6096000"/>
              <a:gd name="connsiteY10" fmla="*/ 6858000 h 6858000"/>
              <a:gd name="connsiteX11" fmla="*/ 0 w 6096000"/>
              <a:gd name="connsiteY11" fmla="*/ 6858000 h 6858000"/>
              <a:gd name="connsiteX12" fmla="*/ 0 w 6096000"/>
              <a:gd name="connsiteY12" fmla="*/ 0 h 6858000"/>
              <a:gd name="connsiteX0" fmla="*/ 6096000 w 6096000"/>
              <a:gd name="connsiteY0" fmla="*/ 6456006 h 6858000"/>
              <a:gd name="connsiteX1" fmla="*/ 6096000 w 6096000"/>
              <a:gd name="connsiteY1" fmla="*/ 6858000 h 6858000"/>
              <a:gd name="connsiteX2" fmla="*/ 5694006 w 6096000"/>
              <a:gd name="connsiteY2" fmla="*/ 6858000 h 6858000"/>
              <a:gd name="connsiteX3" fmla="*/ 6096000 w 6096000"/>
              <a:gd name="connsiteY3" fmla="*/ 6456006 h 6858000"/>
              <a:gd name="connsiteX4" fmla="*/ 0 w 6096000"/>
              <a:gd name="connsiteY4" fmla="*/ 0 h 6858000"/>
              <a:gd name="connsiteX5" fmla="*/ 5694006 w 6096000"/>
              <a:gd name="connsiteY5" fmla="*/ 0 h 6858000"/>
              <a:gd name="connsiteX6" fmla="*/ 2265006 w 6096000"/>
              <a:gd name="connsiteY6" fmla="*/ 3429000 h 6858000"/>
              <a:gd name="connsiteX7" fmla="*/ 5694006 w 6096000"/>
              <a:gd name="connsiteY7" fmla="*/ 6858000 h 6858000"/>
              <a:gd name="connsiteX8" fmla="*/ 0 w 6096000"/>
              <a:gd name="connsiteY8" fmla="*/ 6858000 h 6858000"/>
              <a:gd name="connsiteX9" fmla="*/ 0 w 6096000"/>
              <a:gd name="connsiteY9" fmla="*/ 0 h 6858000"/>
              <a:gd name="connsiteX0" fmla="*/ 6096000 w 6096000"/>
              <a:gd name="connsiteY0" fmla="*/ 6456006 h 6858000"/>
              <a:gd name="connsiteX1" fmla="*/ 5694006 w 6096000"/>
              <a:gd name="connsiteY1" fmla="*/ 6858000 h 6858000"/>
              <a:gd name="connsiteX2" fmla="*/ 6096000 w 6096000"/>
              <a:gd name="connsiteY2" fmla="*/ 6456006 h 6858000"/>
              <a:gd name="connsiteX3" fmla="*/ 0 w 6096000"/>
              <a:gd name="connsiteY3" fmla="*/ 0 h 6858000"/>
              <a:gd name="connsiteX4" fmla="*/ 5694006 w 6096000"/>
              <a:gd name="connsiteY4" fmla="*/ 0 h 6858000"/>
              <a:gd name="connsiteX5" fmla="*/ 2265006 w 6096000"/>
              <a:gd name="connsiteY5" fmla="*/ 3429000 h 6858000"/>
              <a:gd name="connsiteX6" fmla="*/ 5694006 w 6096000"/>
              <a:gd name="connsiteY6" fmla="*/ 6858000 h 6858000"/>
              <a:gd name="connsiteX7" fmla="*/ 0 w 6096000"/>
              <a:gd name="connsiteY7" fmla="*/ 6858000 h 6858000"/>
              <a:gd name="connsiteX8" fmla="*/ 0 w 6096000"/>
              <a:gd name="connsiteY8" fmla="*/ 0 h 6858000"/>
              <a:gd name="connsiteX0" fmla="*/ 0 w 5694006"/>
              <a:gd name="connsiteY0" fmla="*/ 0 h 6858000"/>
              <a:gd name="connsiteX1" fmla="*/ 5694006 w 5694006"/>
              <a:gd name="connsiteY1" fmla="*/ 0 h 6858000"/>
              <a:gd name="connsiteX2" fmla="*/ 2265006 w 5694006"/>
              <a:gd name="connsiteY2" fmla="*/ 3429000 h 6858000"/>
              <a:gd name="connsiteX3" fmla="*/ 5694006 w 5694006"/>
              <a:gd name="connsiteY3" fmla="*/ 6858000 h 6858000"/>
              <a:gd name="connsiteX4" fmla="*/ 0 w 5694006"/>
              <a:gd name="connsiteY4" fmla="*/ 6858000 h 6858000"/>
              <a:gd name="connsiteX5" fmla="*/ 0 w 569400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006" h="6858000">
                <a:moveTo>
                  <a:pt x="0" y="0"/>
                </a:moveTo>
                <a:lnTo>
                  <a:pt x="5694006" y="0"/>
                </a:lnTo>
                <a:lnTo>
                  <a:pt x="2265006" y="3429000"/>
                </a:lnTo>
                <a:lnTo>
                  <a:pt x="5694006" y="6858000"/>
                </a:lnTo>
                <a:lnTo>
                  <a:pt x="0" y="6858000"/>
                </a:lnTo>
                <a:lnTo>
                  <a:pt x="0" y="0"/>
                </a:lnTo>
                <a:close/>
              </a:path>
            </a:pathLst>
          </a:custGeom>
          <a:noFill/>
        </p:spPr>
        <p:txBody>
          <a:bodyPr wrap="square">
            <a:noAutofit/>
          </a:bodyPr>
          <a:lstStyle>
            <a:lvl1pPr marL="0" indent="0" algn="ctr">
              <a:buNone/>
              <a:defRPr/>
            </a:lvl1pPr>
          </a:lstStyle>
          <a:p>
            <a:r>
              <a:rPr lang="en-US"/>
              <a:t>Click icon to add picture</a:t>
            </a:r>
            <a:endParaRPr lang="en-GB" dirty="0"/>
          </a:p>
        </p:txBody>
      </p:sp>
      <p:sp>
        <p:nvSpPr>
          <p:cNvPr id="13" name="TextBox 12"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17311472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Break Tan with Picture Orange Diamond">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AEDA30-BD3A-415E-BB29-B56BCC867652}"/>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2857"/>
            <a:ext cx="12192000" cy="6855143"/>
          </a:xfrm>
          <a:prstGeom prst="rect">
            <a:avLst/>
          </a:prstGeom>
          <a:ln>
            <a:noFill/>
          </a:ln>
        </p:spPr>
      </p:pic>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5272088" y="1300693"/>
            <a:ext cx="5273673" cy="1674796"/>
          </a:xfrm>
        </p:spPr>
        <p:txBody>
          <a:bodyPr lIns="0" tIns="0" rIns="0" bIns="0" anchor="b">
            <a:noAutofit/>
          </a:bodyPr>
          <a:lstStyle>
            <a:lvl1pPr algn="l">
              <a:lnSpc>
                <a:spcPct val="90000"/>
              </a:lnSpc>
              <a:defRPr sz="48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5272088" y="3901762"/>
            <a:ext cx="5273673" cy="1514788"/>
          </a:xfrm>
        </p:spPr>
        <p:txBody>
          <a:bodyPr lIns="0" tIns="0" rIns="0" bIns="0">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FBD6A9C6-9313-42BA-A924-8D963142733D}"/>
              </a:ext>
            </a:extLst>
          </p:cNvPr>
          <p:cNvCxnSpPr>
            <a:cxnSpLocks/>
          </p:cNvCxnSpPr>
          <p:nvPr userDrawn="1"/>
        </p:nvCxnSpPr>
        <p:spPr>
          <a:xfrm>
            <a:off x="5272088" y="3429000"/>
            <a:ext cx="5273673" cy="0"/>
          </a:xfrm>
          <a:prstGeom prst="line">
            <a:avLst/>
          </a:prstGeom>
          <a:ln w="1270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63DD02E4-439C-460D-92BB-A6BD4367D555}"/>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22" name="Diamond 21">
            <a:extLst>
              <a:ext uri="{FF2B5EF4-FFF2-40B4-BE49-F238E27FC236}">
                <a16:creationId xmlns:a16="http://schemas.microsoft.com/office/drawing/2014/main" id="{157DB549-7A83-482A-93A9-465A80C08DE8}"/>
              </a:ext>
            </a:extLst>
          </p:cNvPr>
          <p:cNvSpPr>
            <a:spLocks noChangeAspect="1"/>
          </p:cNvSpPr>
          <p:nvPr userDrawn="1"/>
        </p:nvSpPr>
        <p:spPr>
          <a:xfrm>
            <a:off x="2145507" y="2286462"/>
            <a:ext cx="2297112" cy="2297112"/>
          </a:xfrm>
          <a:prstGeom prst="diamond">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 Placeholder 24">
            <a:extLst>
              <a:ext uri="{FF2B5EF4-FFF2-40B4-BE49-F238E27FC236}">
                <a16:creationId xmlns:a16="http://schemas.microsoft.com/office/drawing/2014/main" id="{959D6FD0-A0D2-4EAD-BB91-EDD9837EF49B}"/>
              </a:ext>
            </a:extLst>
          </p:cNvPr>
          <p:cNvSpPr>
            <a:spLocks noGrp="1"/>
          </p:cNvSpPr>
          <p:nvPr>
            <p:ph type="body" sz="quarter" idx="11" hasCustomPrompt="1"/>
          </p:nvPr>
        </p:nvSpPr>
        <p:spPr>
          <a:xfrm>
            <a:off x="2145507" y="2286462"/>
            <a:ext cx="2296800" cy="2297112"/>
          </a:xfrm>
          <a:prstGeom prst="diamond">
            <a:avLst/>
          </a:prstGeom>
          <a:solidFill>
            <a:srgbClr val="FFA21C"/>
          </a:solidFill>
        </p:spPr>
        <p:txBody>
          <a:bodyPr anchor="ctr"/>
          <a:lstStyle>
            <a:lvl1pPr marL="0" indent="0" algn="ctr">
              <a:buNone/>
              <a:defRPr sz="4800">
                <a:solidFill>
                  <a:schemeClr val="bg1"/>
                </a:solidFill>
              </a:defRPr>
            </a:lvl1pPr>
            <a:lvl2pPr marL="180975" indent="0">
              <a:buNone/>
              <a:defRPr/>
            </a:lvl2pPr>
          </a:lstStyle>
          <a:p>
            <a:pPr lvl="0"/>
            <a:r>
              <a:rPr lang="en-GB" dirty="0"/>
              <a:t>No.</a:t>
            </a:r>
          </a:p>
        </p:txBody>
      </p:sp>
      <p:sp>
        <p:nvSpPr>
          <p:cNvPr id="34" name="Picture Placeholder 33">
            <a:extLst>
              <a:ext uri="{FF2B5EF4-FFF2-40B4-BE49-F238E27FC236}">
                <a16:creationId xmlns:a16="http://schemas.microsoft.com/office/drawing/2014/main" id="{F01432B1-7F46-42AE-884C-6119828B3FED}"/>
              </a:ext>
            </a:extLst>
          </p:cNvPr>
          <p:cNvSpPr>
            <a:spLocks noGrp="1"/>
          </p:cNvSpPr>
          <p:nvPr>
            <p:ph type="pic" sz="quarter" idx="12"/>
          </p:nvPr>
        </p:nvSpPr>
        <p:spPr>
          <a:xfrm>
            <a:off x="-709559" y="0"/>
            <a:ext cx="5694006" cy="6858000"/>
          </a:xfrm>
          <a:custGeom>
            <a:avLst/>
            <a:gdLst>
              <a:gd name="connsiteX0" fmla="*/ 6096000 w 6096000"/>
              <a:gd name="connsiteY0" fmla="*/ 6456006 h 6858000"/>
              <a:gd name="connsiteX1" fmla="*/ 6096000 w 6096000"/>
              <a:gd name="connsiteY1" fmla="*/ 6858000 h 6858000"/>
              <a:gd name="connsiteX2" fmla="*/ 5694006 w 6096000"/>
              <a:gd name="connsiteY2" fmla="*/ 6858000 h 6858000"/>
              <a:gd name="connsiteX3" fmla="*/ 5694006 w 6096000"/>
              <a:gd name="connsiteY3" fmla="*/ 0 h 6858000"/>
              <a:gd name="connsiteX4" fmla="*/ 6096000 w 6096000"/>
              <a:gd name="connsiteY4" fmla="*/ 0 h 6858000"/>
              <a:gd name="connsiteX5" fmla="*/ 6096000 w 6096000"/>
              <a:gd name="connsiteY5" fmla="*/ 401994 h 6858000"/>
              <a:gd name="connsiteX6" fmla="*/ 0 w 6096000"/>
              <a:gd name="connsiteY6" fmla="*/ 0 h 6858000"/>
              <a:gd name="connsiteX7" fmla="*/ 5694006 w 6096000"/>
              <a:gd name="connsiteY7" fmla="*/ 0 h 6858000"/>
              <a:gd name="connsiteX8" fmla="*/ 2265006 w 6096000"/>
              <a:gd name="connsiteY8" fmla="*/ 3429000 h 6858000"/>
              <a:gd name="connsiteX9" fmla="*/ 5694006 w 6096000"/>
              <a:gd name="connsiteY9" fmla="*/ 6858000 h 6858000"/>
              <a:gd name="connsiteX10" fmla="*/ 0 w 6096000"/>
              <a:gd name="connsiteY10" fmla="*/ 6858000 h 6858000"/>
              <a:gd name="connsiteX0" fmla="*/ 6096000 w 6096000"/>
              <a:gd name="connsiteY0" fmla="*/ 6456006 h 6858000"/>
              <a:gd name="connsiteX1" fmla="*/ 6096000 w 6096000"/>
              <a:gd name="connsiteY1" fmla="*/ 6858000 h 6858000"/>
              <a:gd name="connsiteX2" fmla="*/ 5694006 w 6096000"/>
              <a:gd name="connsiteY2" fmla="*/ 6858000 h 6858000"/>
              <a:gd name="connsiteX3" fmla="*/ 6096000 w 6096000"/>
              <a:gd name="connsiteY3" fmla="*/ 6456006 h 6858000"/>
              <a:gd name="connsiteX4" fmla="*/ 5694006 w 6096000"/>
              <a:gd name="connsiteY4" fmla="*/ 0 h 6858000"/>
              <a:gd name="connsiteX5" fmla="*/ 6096000 w 6096000"/>
              <a:gd name="connsiteY5" fmla="*/ 0 h 6858000"/>
              <a:gd name="connsiteX6" fmla="*/ 5694006 w 6096000"/>
              <a:gd name="connsiteY6" fmla="*/ 0 h 6858000"/>
              <a:gd name="connsiteX7" fmla="*/ 0 w 6096000"/>
              <a:gd name="connsiteY7" fmla="*/ 0 h 6858000"/>
              <a:gd name="connsiteX8" fmla="*/ 5694006 w 6096000"/>
              <a:gd name="connsiteY8" fmla="*/ 0 h 6858000"/>
              <a:gd name="connsiteX9" fmla="*/ 2265006 w 6096000"/>
              <a:gd name="connsiteY9" fmla="*/ 3429000 h 6858000"/>
              <a:gd name="connsiteX10" fmla="*/ 5694006 w 6096000"/>
              <a:gd name="connsiteY10" fmla="*/ 6858000 h 6858000"/>
              <a:gd name="connsiteX11" fmla="*/ 0 w 6096000"/>
              <a:gd name="connsiteY11" fmla="*/ 6858000 h 6858000"/>
              <a:gd name="connsiteX12" fmla="*/ 0 w 6096000"/>
              <a:gd name="connsiteY12" fmla="*/ 0 h 6858000"/>
              <a:gd name="connsiteX0" fmla="*/ 6096000 w 6096000"/>
              <a:gd name="connsiteY0" fmla="*/ 6456006 h 6858000"/>
              <a:gd name="connsiteX1" fmla="*/ 6096000 w 6096000"/>
              <a:gd name="connsiteY1" fmla="*/ 6858000 h 6858000"/>
              <a:gd name="connsiteX2" fmla="*/ 5694006 w 6096000"/>
              <a:gd name="connsiteY2" fmla="*/ 6858000 h 6858000"/>
              <a:gd name="connsiteX3" fmla="*/ 6096000 w 6096000"/>
              <a:gd name="connsiteY3" fmla="*/ 6456006 h 6858000"/>
              <a:gd name="connsiteX4" fmla="*/ 0 w 6096000"/>
              <a:gd name="connsiteY4" fmla="*/ 0 h 6858000"/>
              <a:gd name="connsiteX5" fmla="*/ 5694006 w 6096000"/>
              <a:gd name="connsiteY5" fmla="*/ 0 h 6858000"/>
              <a:gd name="connsiteX6" fmla="*/ 2265006 w 6096000"/>
              <a:gd name="connsiteY6" fmla="*/ 3429000 h 6858000"/>
              <a:gd name="connsiteX7" fmla="*/ 5694006 w 6096000"/>
              <a:gd name="connsiteY7" fmla="*/ 6858000 h 6858000"/>
              <a:gd name="connsiteX8" fmla="*/ 0 w 6096000"/>
              <a:gd name="connsiteY8" fmla="*/ 6858000 h 6858000"/>
              <a:gd name="connsiteX9" fmla="*/ 0 w 6096000"/>
              <a:gd name="connsiteY9" fmla="*/ 0 h 6858000"/>
              <a:gd name="connsiteX0" fmla="*/ 6096000 w 6096000"/>
              <a:gd name="connsiteY0" fmla="*/ 6456006 h 6858000"/>
              <a:gd name="connsiteX1" fmla="*/ 5694006 w 6096000"/>
              <a:gd name="connsiteY1" fmla="*/ 6858000 h 6858000"/>
              <a:gd name="connsiteX2" fmla="*/ 6096000 w 6096000"/>
              <a:gd name="connsiteY2" fmla="*/ 6456006 h 6858000"/>
              <a:gd name="connsiteX3" fmla="*/ 0 w 6096000"/>
              <a:gd name="connsiteY3" fmla="*/ 0 h 6858000"/>
              <a:gd name="connsiteX4" fmla="*/ 5694006 w 6096000"/>
              <a:gd name="connsiteY4" fmla="*/ 0 h 6858000"/>
              <a:gd name="connsiteX5" fmla="*/ 2265006 w 6096000"/>
              <a:gd name="connsiteY5" fmla="*/ 3429000 h 6858000"/>
              <a:gd name="connsiteX6" fmla="*/ 5694006 w 6096000"/>
              <a:gd name="connsiteY6" fmla="*/ 6858000 h 6858000"/>
              <a:gd name="connsiteX7" fmla="*/ 0 w 6096000"/>
              <a:gd name="connsiteY7" fmla="*/ 6858000 h 6858000"/>
              <a:gd name="connsiteX8" fmla="*/ 0 w 6096000"/>
              <a:gd name="connsiteY8" fmla="*/ 0 h 6858000"/>
              <a:gd name="connsiteX0" fmla="*/ 0 w 5694006"/>
              <a:gd name="connsiteY0" fmla="*/ 0 h 6858000"/>
              <a:gd name="connsiteX1" fmla="*/ 5694006 w 5694006"/>
              <a:gd name="connsiteY1" fmla="*/ 0 h 6858000"/>
              <a:gd name="connsiteX2" fmla="*/ 2265006 w 5694006"/>
              <a:gd name="connsiteY2" fmla="*/ 3429000 h 6858000"/>
              <a:gd name="connsiteX3" fmla="*/ 5694006 w 5694006"/>
              <a:gd name="connsiteY3" fmla="*/ 6858000 h 6858000"/>
              <a:gd name="connsiteX4" fmla="*/ 0 w 5694006"/>
              <a:gd name="connsiteY4" fmla="*/ 6858000 h 6858000"/>
              <a:gd name="connsiteX5" fmla="*/ 0 w 569400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006" h="6858000">
                <a:moveTo>
                  <a:pt x="0" y="0"/>
                </a:moveTo>
                <a:lnTo>
                  <a:pt x="5694006" y="0"/>
                </a:lnTo>
                <a:lnTo>
                  <a:pt x="2265006" y="3429000"/>
                </a:lnTo>
                <a:lnTo>
                  <a:pt x="5694006" y="6858000"/>
                </a:lnTo>
                <a:lnTo>
                  <a:pt x="0" y="6858000"/>
                </a:lnTo>
                <a:lnTo>
                  <a:pt x="0" y="0"/>
                </a:lnTo>
                <a:close/>
              </a:path>
            </a:pathLst>
          </a:custGeom>
          <a:noFill/>
        </p:spPr>
        <p:txBody>
          <a:bodyPr wrap="square">
            <a:noAutofit/>
          </a:bodyPr>
          <a:lstStyle>
            <a:lvl1pPr marL="0" indent="0" algn="ctr">
              <a:buNone/>
              <a:defRPr/>
            </a:lvl1pPr>
          </a:lstStyle>
          <a:p>
            <a:r>
              <a:rPr lang="en-US"/>
              <a:t>Click icon to add picture</a:t>
            </a:r>
            <a:endParaRPr lang="en-GB" dirty="0"/>
          </a:p>
        </p:txBody>
      </p:sp>
      <p:sp>
        <p:nvSpPr>
          <p:cNvPr id="13" name="TextBox 12"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26319160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Break Tan with Picture Teal Diamond">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AEDA30-BD3A-415E-BB29-B56BCC867652}"/>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2857"/>
            <a:ext cx="12192000" cy="6855143"/>
          </a:xfrm>
          <a:prstGeom prst="rect">
            <a:avLst/>
          </a:prstGeom>
          <a:ln>
            <a:noFill/>
          </a:ln>
        </p:spPr>
      </p:pic>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5272088" y="1300693"/>
            <a:ext cx="5273673" cy="1674796"/>
          </a:xfrm>
        </p:spPr>
        <p:txBody>
          <a:bodyPr lIns="0" tIns="0" rIns="0" bIns="0" anchor="b">
            <a:noAutofit/>
          </a:bodyPr>
          <a:lstStyle>
            <a:lvl1pPr algn="l">
              <a:lnSpc>
                <a:spcPct val="90000"/>
              </a:lnSpc>
              <a:defRPr sz="48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5272088" y="3901762"/>
            <a:ext cx="5273673" cy="1514788"/>
          </a:xfrm>
        </p:spPr>
        <p:txBody>
          <a:bodyPr lIns="0" tIns="0" rIns="0" bIns="0">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FBD6A9C6-9313-42BA-A924-8D963142733D}"/>
              </a:ext>
            </a:extLst>
          </p:cNvPr>
          <p:cNvCxnSpPr>
            <a:cxnSpLocks/>
          </p:cNvCxnSpPr>
          <p:nvPr userDrawn="1"/>
        </p:nvCxnSpPr>
        <p:spPr>
          <a:xfrm>
            <a:off x="5272088" y="3429000"/>
            <a:ext cx="5273673" cy="0"/>
          </a:xfrm>
          <a:prstGeom prst="line">
            <a:avLst/>
          </a:prstGeom>
          <a:ln w="1270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63DD02E4-439C-460D-92BB-A6BD4367D555}"/>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22" name="Diamond 21">
            <a:extLst>
              <a:ext uri="{FF2B5EF4-FFF2-40B4-BE49-F238E27FC236}">
                <a16:creationId xmlns:a16="http://schemas.microsoft.com/office/drawing/2014/main" id="{157DB549-7A83-482A-93A9-465A80C08DE8}"/>
              </a:ext>
            </a:extLst>
          </p:cNvPr>
          <p:cNvSpPr>
            <a:spLocks noChangeAspect="1"/>
          </p:cNvSpPr>
          <p:nvPr userDrawn="1"/>
        </p:nvSpPr>
        <p:spPr>
          <a:xfrm>
            <a:off x="2145507" y="2286462"/>
            <a:ext cx="2297112" cy="2297112"/>
          </a:xfrm>
          <a:prstGeom prst="diamond">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 Placeholder 24">
            <a:extLst>
              <a:ext uri="{FF2B5EF4-FFF2-40B4-BE49-F238E27FC236}">
                <a16:creationId xmlns:a16="http://schemas.microsoft.com/office/drawing/2014/main" id="{959D6FD0-A0D2-4EAD-BB91-EDD9837EF49B}"/>
              </a:ext>
            </a:extLst>
          </p:cNvPr>
          <p:cNvSpPr>
            <a:spLocks noGrp="1"/>
          </p:cNvSpPr>
          <p:nvPr>
            <p:ph type="body" sz="quarter" idx="11" hasCustomPrompt="1"/>
          </p:nvPr>
        </p:nvSpPr>
        <p:spPr>
          <a:xfrm>
            <a:off x="2145507" y="2286462"/>
            <a:ext cx="2296800" cy="2297112"/>
          </a:xfrm>
          <a:prstGeom prst="diamond">
            <a:avLst/>
          </a:prstGeom>
          <a:solidFill>
            <a:srgbClr val="0E9390"/>
          </a:solidFill>
        </p:spPr>
        <p:txBody>
          <a:bodyPr anchor="ctr"/>
          <a:lstStyle>
            <a:lvl1pPr marL="0" indent="0" algn="ctr">
              <a:buNone/>
              <a:defRPr sz="4800">
                <a:solidFill>
                  <a:schemeClr val="bg1"/>
                </a:solidFill>
              </a:defRPr>
            </a:lvl1pPr>
            <a:lvl2pPr marL="180975" indent="0">
              <a:buNone/>
              <a:defRPr/>
            </a:lvl2pPr>
          </a:lstStyle>
          <a:p>
            <a:pPr lvl="0"/>
            <a:r>
              <a:rPr lang="en-GB" dirty="0"/>
              <a:t>No.</a:t>
            </a:r>
          </a:p>
        </p:txBody>
      </p:sp>
      <p:sp>
        <p:nvSpPr>
          <p:cNvPr id="34" name="Picture Placeholder 33">
            <a:extLst>
              <a:ext uri="{FF2B5EF4-FFF2-40B4-BE49-F238E27FC236}">
                <a16:creationId xmlns:a16="http://schemas.microsoft.com/office/drawing/2014/main" id="{F01432B1-7F46-42AE-884C-6119828B3FED}"/>
              </a:ext>
            </a:extLst>
          </p:cNvPr>
          <p:cNvSpPr>
            <a:spLocks noGrp="1"/>
          </p:cNvSpPr>
          <p:nvPr>
            <p:ph type="pic" sz="quarter" idx="12"/>
          </p:nvPr>
        </p:nvSpPr>
        <p:spPr>
          <a:xfrm>
            <a:off x="-709559" y="0"/>
            <a:ext cx="5694006" cy="6858000"/>
          </a:xfrm>
          <a:custGeom>
            <a:avLst/>
            <a:gdLst>
              <a:gd name="connsiteX0" fmla="*/ 6096000 w 6096000"/>
              <a:gd name="connsiteY0" fmla="*/ 6456006 h 6858000"/>
              <a:gd name="connsiteX1" fmla="*/ 6096000 w 6096000"/>
              <a:gd name="connsiteY1" fmla="*/ 6858000 h 6858000"/>
              <a:gd name="connsiteX2" fmla="*/ 5694006 w 6096000"/>
              <a:gd name="connsiteY2" fmla="*/ 6858000 h 6858000"/>
              <a:gd name="connsiteX3" fmla="*/ 5694006 w 6096000"/>
              <a:gd name="connsiteY3" fmla="*/ 0 h 6858000"/>
              <a:gd name="connsiteX4" fmla="*/ 6096000 w 6096000"/>
              <a:gd name="connsiteY4" fmla="*/ 0 h 6858000"/>
              <a:gd name="connsiteX5" fmla="*/ 6096000 w 6096000"/>
              <a:gd name="connsiteY5" fmla="*/ 401994 h 6858000"/>
              <a:gd name="connsiteX6" fmla="*/ 0 w 6096000"/>
              <a:gd name="connsiteY6" fmla="*/ 0 h 6858000"/>
              <a:gd name="connsiteX7" fmla="*/ 5694006 w 6096000"/>
              <a:gd name="connsiteY7" fmla="*/ 0 h 6858000"/>
              <a:gd name="connsiteX8" fmla="*/ 2265006 w 6096000"/>
              <a:gd name="connsiteY8" fmla="*/ 3429000 h 6858000"/>
              <a:gd name="connsiteX9" fmla="*/ 5694006 w 6096000"/>
              <a:gd name="connsiteY9" fmla="*/ 6858000 h 6858000"/>
              <a:gd name="connsiteX10" fmla="*/ 0 w 6096000"/>
              <a:gd name="connsiteY10" fmla="*/ 6858000 h 6858000"/>
              <a:gd name="connsiteX0" fmla="*/ 6096000 w 6096000"/>
              <a:gd name="connsiteY0" fmla="*/ 6456006 h 6858000"/>
              <a:gd name="connsiteX1" fmla="*/ 6096000 w 6096000"/>
              <a:gd name="connsiteY1" fmla="*/ 6858000 h 6858000"/>
              <a:gd name="connsiteX2" fmla="*/ 5694006 w 6096000"/>
              <a:gd name="connsiteY2" fmla="*/ 6858000 h 6858000"/>
              <a:gd name="connsiteX3" fmla="*/ 6096000 w 6096000"/>
              <a:gd name="connsiteY3" fmla="*/ 6456006 h 6858000"/>
              <a:gd name="connsiteX4" fmla="*/ 5694006 w 6096000"/>
              <a:gd name="connsiteY4" fmla="*/ 0 h 6858000"/>
              <a:gd name="connsiteX5" fmla="*/ 6096000 w 6096000"/>
              <a:gd name="connsiteY5" fmla="*/ 0 h 6858000"/>
              <a:gd name="connsiteX6" fmla="*/ 5694006 w 6096000"/>
              <a:gd name="connsiteY6" fmla="*/ 0 h 6858000"/>
              <a:gd name="connsiteX7" fmla="*/ 0 w 6096000"/>
              <a:gd name="connsiteY7" fmla="*/ 0 h 6858000"/>
              <a:gd name="connsiteX8" fmla="*/ 5694006 w 6096000"/>
              <a:gd name="connsiteY8" fmla="*/ 0 h 6858000"/>
              <a:gd name="connsiteX9" fmla="*/ 2265006 w 6096000"/>
              <a:gd name="connsiteY9" fmla="*/ 3429000 h 6858000"/>
              <a:gd name="connsiteX10" fmla="*/ 5694006 w 6096000"/>
              <a:gd name="connsiteY10" fmla="*/ 6858000 h 6858000"/>
              <a:gd name="connsiteX11" fmla="*/ 0 w 6096000"/>
              <a:gd name="connsiteY11" fmla="*/ 6858000 h 6858000"/>
              <a:gd name="connsiteX12" fmla="*/ 0 w 6096000"/>
              <a:gd name="connsiteY12" fmla="*/ 0 h 6858000"/>
              <a:gd name="connsiteX0" fmla="*/ 6096000 w 6096000"/>
              <a:gd name="connsiteY0" fmla="*/ 6456006 h 6858000"/>
              <a:gd name="connsiteX1" fmla="*/ 6096000 w 6096000"/>
              <a:gd name="connsiteY1" fmla="*/ 6858000 h 6858000"/>
              <a:gd name="connsiteX2" fmla="*/ 5694006 w 6096000"/>
              <a:gd name="connsiteY2" fmla="*/ 6858000 h 6858000"/>
              <a:gd name="connsiteX3" fmla="*/ 6096000 w 6096000"/>
              <a:gd name="connsiteY3" fmla="*/ 6456006 h 6858000"/>
              <a:gd name="connsiteX4" fmla="*/ 0 w 6096000"/>
              <a:gd name="connsiteY4" fmla="*/ 0 h 6858000"/>
              <a:gd name="connsiteX5" fmla="*/ 5694006 w 6096000"/>
              <a:gd name="connsiteY5" fmla="*/ 0 h 6858000"/>
              <a:gd name="connsiteX6" fmla="*/ 2265006 w 6096000"/>
              <a:gd name="connsiteY6" fmla="*/ 3429000 h 6858000"/>
              <a:gd name="connsiteX7" fmla="*/ 5694006 w 6096000"/>
              <a:gd name="connsiteY7" fmla="*/ 6858000 h 6858000"/>
              <a:gd name="connsiteX8" fmla="*/ 0 w 6096000"/>
              <a:gd name="connsiteY8" fmla="*/ 6858000 h 6858000"/>
              <a:gd name="connsiteX9" fmla="*/ 0 w 6096000"/>
              <a:gd name="connsiteY9" fmla="*/ 0 h 6858000"/>
              <a:gd name="connsiteX0" fmla="*/ 6096000 w 6096000"/>
              <a:gd name="connsiteY0" fmla="*/ 6456006 h 6858000"/>
              <a:gd name="connsiteX1" fmla="*/ 5694006 w 6096000"/>
              <a:gd name="connsiteY1" fmla="*/ 6858000 h 6858000"/>
              <a:gd name="connsiteX2" fmla="*/ 6096000 w 6096000"/>
              <a:gd name="connsiteY2" fmla="*/ 6456006 h 6858000"/>
              <a:gd name="connsiteX3" fmla="*/ 0 w 6096000"/>
              <a:gd name="connsiteY3" fmla="*/ 0 h 6858000"/>
              <a:gd name="connsiteX4" fmla="*/ 5694006 w 6096000"/>
              <a:gd name="connsiteY4" fmla="*/ 0 h 6858000"/>
              <a:gd name="connsiteX5" fmla="*/ 2265006 w 6096000"/>
              <a:gd name="connsiteY5" fmla="*/ 3429000 h 6858000"/>
              <a:gd name="connsiteX6" fmla="*/ 5694006 w 6096000"/>
              <a:gd name="connsiteY6" fmla="*/ 6858000 h 6858000"/>
              <a:gd name="connsiteX7" fmla="*/ 0 w 6096000"/>
              <a:gd name="connsiteY7" fmla="*/ 6858000 h 6858000"/>
              <a:gd name="connsiteX8" fmla="*/ 0 w 6096000"/>
              <a:gd name="connsiteY8" fmla="*/ 0 h 6858000"/>
              <a:gd name="connsiteX0" fmla="*/ 0 w 5694006"/>
              <a:gd name="connsiteY0" fmla="*/ 0 h 6858000"/>
              <a:gd name="connsiteX1" fmla="*/ 5694006 w 5694006"/>
              <a:gd name="connsiteY1" fmla="*/ 0 h 6858000"/>
              <a:gd name="connsiteX2" fmla="*/ 2265006 w 5694006"/>
              <a:gd name="connsiteY2" fmla="*/ 3429000 h 6858000"/>
              <a:gd name="connsiteX3" fmla="*/ 5694006 w 5694006"/>
              <a:gd name="connsiteY3" fmla="*/ 6858000 h 6858000"/>
              <a:gd name="connsiteX4" fmla="*/ 0 w 5694006"/>
              <a:gd name="connsiteY4" fmla="*/ 6858000 h 6858000"/>
              <a:gd name="connsiteX5" fmla="*/ 0 w 569400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006" h="6858000">
                <a:moveTo>
                  <a:pt x="0" y="0"/>
                </a:moveTo>
                <a:lnTo>
                  <a:pt x="5694006" y="0"/>
                </a:lnTo>
                <a:lnTo>
                  <a:pt x="2265006" y="3429000"/>
                </a:lnTo>
                <a:lnTo>
                  <a:pt x="5694006" y="6858000"/>
                </a:lnTo>
                <a:lnTo>
                  <a:pt x="0" y="6858000"/>
                </a:lnTo>
                <a:lnTo>
                  <a:pt x="0" y="0"/>
                </a:lnTo>
                <a:close/>
              </a:path>
            </a:pathLst>
          </a:custGeom>
          <a:noFill/>
        </p:spPr>
        <p:txBody>
          <a:bodyPr wrap="square">
            <a:noAutofit/>
          </a:bodyPr>
          <a:lstStyle>
            <a:lvl1pPr marL="0" indent="0" algn="ctr">
              <a:buNone/>
              <a:defRPr/>
            </a:lvl1pPr>
          </a:lstStyle>
          <a:p>
            <a:r>
              <a:rPr lang="en-US"/>
              <a:t>Click icon to add picture</a:t>
            </a:r>
            <a:endParaRPr lang="en-GB" dirty="0"/>
          </a:p>
        </p:txBody>
      </p:sp>
      <p:sp>
        <p:nvSpPr>
          <p:cNvPr id="13" name="TextBox 12"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36263656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ection Break Tan with Picture Burgundy Diamond">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AEDA30-BD3A-415E-BB29-B56BCC867652}"/>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2857"/>
            <a:ext cx="12192000" cy="6855143"/>
          </a:xfrm>
          <a:prstGeom prst="rect">
            <a:avLst/>
          </a:prstGeom>
          <a:ln>
            <a:noFill/>
          </a:ln>
        </p:spPr>
      </p:pic>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5272088" y="1300693"/>
            <a:ext cx="5273673" cy="1674796"/>
          </a:xfrm>
        </p:spPr>
        <p:txBody>
          <a:bodyPr lIns="0" tIns="0" rIns="0" bIns="0" anchor="b">
            <a:noAutofit/>
          </a:bodyPr>
          <a:lstStyle>
            <a:lvl1pPr algn="l">
              <a:lnSpc>
                <a:spcPct val="90000"/>
              </a:lnSpc>
              <a:defRPr sz="48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5272088" y="3901762"/>
            <a:ext cx="5273673" cy="1514788"/>
          </a:xfrm>
        </p:spPr>
        <p:txBody>
          <a:bodyPr lIns="0" tIns="0" rIns="0" bIns="0">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FBD6A9C6-9313-42BA-A924-8D963142733D}"/>
              </a:ext>
            </a:extLst>
          </p:cNvPr>
          <p:cNvCxnSpPr>
            <a:cxnSpLocks/>
          </p:cNvCxnSpPr>
          <p:nvPr userDrawn="1"/>
        </p:nvCxnSpPr>
        <p:spPr>
          <a:xfrm>
            <a:off x="5272088" y="3429000"/>
            <a:ext cx="5273673" cy="0"/>
          </a:xfrm>
          <a:prstGeom prst="line">
            <a:avLst/>
          </a:prstGeom>
          <a:ln w="1270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63DD02E4-439C-460D-92BB-A6BD4367D555}"/>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22" name="Diamond 21">
            <a:extLst>
              <a:ext uri="{FF2B5EF4-FFF2-40B4-BE49-F238E27FC236}">
                <a16:creationId xmlns:a16="http://schemas.microsoft.com/office/drawing/2014/main" id="{157DB549-7A83-482A-93A9-465A80C08DE8}"/>
              </a:ext>
            </a:extLst>
          </p:cNvPr>
          <p:cNvSpPr>
            <a:spLocks noChangeAspect="1"/>
          </p:cNvSpPr>
          <p:nvPr userDrawn="1"/>
        </p:nvSpPr>
        <p:spPr>
          <a:xfrm>
            <a:off x="2145507" y="2286462"/>
            <a:ext cx="2297112" cy="2297112"/>
          </a:xfrm>
          <a:prstGeom prst="diamond">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 Placeholder 24">
            <a:extLst>
              <a:ext uri="{FF2B5EF4-FFF2-40B4-BE49-F238E27FC236}">
                <a16:creationId xmlns:a16="http://schemas.microsoft.com/office/drawing/2014/main" id="{959D6FD0-A0D2-4EAD-BB91-EDD9837EF49B}"/>
              </a:ext>
            </a:extLst>
          </p:cNvPr>
          <p:cNvSpPr>
            <a:spLocks noGrp="1"/>
          </p:cNvSpPr>
          <p:nvPr>
            <p:ph type="body" sz="quarter" idx="11" hasCustomPrompt="1"/>
          </p:nvPr>
        </p:nvSpPr>
        <p:spPr>
          <a:xfrm>
            <a:off x="2145507" y="2286462"/>
            <a:ext cx="2296800" cy="2297112"/>
          </a:xfrm>
          <a:prstGeom prst="diamond">
            <a:avLst/>
          </a:prstGeom>
          <a:solidFill>
            <a:srgbClr val="8A1D41"/>
          </a:solidFill>
        </p:spPr>
        <p:txBody>
          <a:bodyPr anchor="ctr"/>
          <a:lstStyle>
            <a:lvl1pPr marL="0" indent="0" algn="ctr">
              <a:buNone/>
              <a:defRPr sz="4800">
                <a:solidFill>
                  <a:schemeClr val="bg1"/>
                </a:solidFill>
              </a:defRPr>
            </a:lvl1pPr>
            <a:lvl2pPr marL="180975" indent="0">
              <a:buNone/>
              <a:defRPr/>
            </a:lvl2pPr>
          </a:lstStyle>
          <a:p>
            <a:pPr lvl="0"/>
            <a:r>
              <a:rPr lang="en-GB" dirty="0"/>
              <a:t>No.</a:t>
            </a:r>
          </a:p>
        </p:txBody>
      </p:sp>
      <p:sp>
        <p:nvSpPr>
          <p:cNvPr id="34" name="Picture Placeholder 33">
            <a:extLst>
              <a:ext uri="{FF2B5EF4-FFF2-40B4-BE49-F238E27FC236}">
                <a16:creationId xmlns:a16="http://schemas.microsoft.com/office/drawing/2014/main" id="{F01432B1-7F46-42AE-884C-6119828B3FED}"/>
              </a:ext>
            </a:extLst>
          </p:cNvPr>
          <p:cNvSpPr>
            <a:spLocks noGrp="1"/>
          </p:cNvSpPr>
          <p:nvPr>
            <p:ph type="pic" sz="quarter" idx="12"/>
          </p:nvPr>
        </p:nvSpPr>
        <p:spPr>
          <a:xfrm>
            <a:off x="-709559" y="0"/>
            <a:ext cx="5694006" cy="6858000"/>
          </a:xfrm>
          <a:custGeom>
            <a:avLst/>
            <a:gdLst>
              <a:gd name="connsiteX0" fmla="*/ 6096000 w 6096000"/>
              <a:gd name="connsiteY0" fmla="*/ 6456006 h 6858000"/>
              <a:gd name="connsiteX1" fmla="*/ 6096000 w 6096000"/>
              <a:gd name="connsiteY1" fmla="*/ 6858000 h 6858000"/>
              <a:gd name="connsiteX2" fmla="*/ 5694006 w 6096000"/>
              <a:gd name="connsiteY2" fmla="*/ 6858000 h 6858000"/>
              <a:gd name="connsiteX3" fmla="*/ 5694006 w 6096000"/>
              <a:gd name="connsiteY3" fmla="*/ 0 h 6858000"/>
              <a:gd name="connsiteX4" fmla="*/ 6096000 w 6096000"/>
              <a:gd name="connsiteY4" fmla="*/ 0 h 6858000"/>
              <a:gd name="connsiteX5" fmla="*/ 6096000 w 6096000"/>
              <a:gd name="connsiteY5" fmla="*/ 401994 h 6858000"/>
              <a:gd name="connsiteX6" fmla="*/ 0 w 6096000"/>
              <a:gd name="connsiteY6" fmla="*/ 0 h 6858000"/>
              <a:gd name="connsiteX7" fmla="*/ 5694006 w 6096000"/>
              <a:gd name="connsiteY7" fmla="*/ 0 h 6858000"/>
              <a:gd name="connsiteX8" fmla="*/ 2265006 w 6096000"/>
              <a:gd name="connsiteY8" fmla="*/ 3429000 h 6858000"/>
              <a:gd name="connsiteX9" fmla="*/ 5694006 w 6096000"/>
              <a:gd name="connsiteY9" fmla="*/ 6858000 h 6858000"/>
              <a:gd name="connsiteX10" fmla="*/ 0 w 6096000"/>
              <a:gd name="connsiteY10" fmla="*/ 6858000 h 6858000"/>
              <a:gd name="connsiteX0" fmla="*/ 6096000 w 6096000"/>
              <a:gd name="connsiteY0" fmla="*/ 6456006 h 6858000"/>
              <a:gd name="connsiteX1" fmla="*/ 6096000 w 6096000"/>
              <a:gd name="connsiteY1" fmla="*/ 6858000 h 6858000"/>
              <a:gd name="connsiteX2" fmla="*/ 5694006 w 6096000"/>
              <a:gd name="connsiteY2" fmla="*/ 6858000 h 6858000"/>
              <a:gd name="connsiteX3" fmla="*/ 6096000 w 6096000"/>
              <a:gd name="connsiteY3" fmla="*/ 6456006 h 6858000"/>
              <a:gd name="connsiteX4" fmla="*/ 5694006 w 6096000"/>
              <a:gd name="connsiteY4" fmla="*/ 0 h 6858000"/>
              <a:gd name="connsiteX5" fmla="*/ 6096000 w 6096000"/>
              <a:gd name="connsiteY5" fmla="*/ 0 h 6858000"/>
              <a:gd name="connsiteX6" fmla="*/ 5694006 w 6096000"/>
              <a:gd name="connsiteY6" fmla="*/ 0 h 6858000"/>
              <a:gd name="connsiteX7" fmla="*/ 0 w 6096000"/>
              <a:gd name="connsiteY7" fmla="*/ 0 h 6858000"/>
              <a:gd name="connsiteX8" fmla="*/ 5694006 w 6096000"/>
              <a:gd name="connsiteY8" fmla="*/ 0 h 6858000"/>
              <a:gd name="connsiteX9" fmla="*/ 2265006 w 6096000"/>
              <a:gd name="connsiteY9" fmla="*/ 3429000 h 6858000"/>
              <a:gd name="connsiteX10" fmla="*/ 5694006 w 6096000"/>
              <a:gd name="connsiteY10" fmla="*/ 6858000 h 6858000"/>
              <a:gd name="connsiteX11" fmla="*/ 0 w 6096000"/>
              <a:gd name="connsiteY11" fmla="*/ 6858000 h 6858000"/>
              <a:gd name="connsiteX12" fmla="*/ 0 w 6096000"/>
              <a:gd name="connsiteY12" fmla="*/ 0 h 6858000"/>
              <a:gd name="connsiteX0" fmla="*/ 6096000 w 6096000"/>
              <a:gd name="connsiteY0" fmla="*/ 6456006 h 6858000"/>
              <a:gd name="connsiteX1" fmla="*/ 6096000 w 6096000"/>
              <a:gd name="connsiteY1" fmla="*/ 6858000 h 6858000"/>
              <a:gd name="connsiteX2" fmla="*/ 5694006 w 6096000"/>
              <a:gd name="connsiteY2" fmla="*/ 6858000 h 6858000"/>
              <a:gd name="connsiteX3" fmla="*/ 6096000 w 6096000"/>
              <a:gd name="connsiteY3" fmla="*/ 6456006 h 6858000"/>
              <a:gd name="connsiteX4" fmla="*/ 0 w 6096000"/>
              <a:gd name="connsiteY4" fmla="*/ 0 h 6858000"/>
              <a:gd name="connsiteX5" fmla="*/ 5694006 w 6096000"/>
              <a:gd name="connsiteY5" fmla="*/ 0 h 6858000"/>
              <a:gd name="connsiteX6" fmla="*/ 2265006 w 6096000"/>
              <a:gd name="connsiteY6" fmla="*/ 3429000 h 6858000"/>
              <a:gd name="connsiteX7" fmla="*/ 5694006 w 6096000"/>
              <a:gd name="connsiteY7" fmla="*/ 6858000 h 6858000"/>
              <a:gd name="connsiteX8" fmla="*/ 0 w 6096000"/>
              <a:gd name="connsiteY8" fmla="*/ 6858000 h 6858000"/>
              <a:gd name="connsiteX9" fmla="*/ 0 w 6096000"/>
              <a:gd name="connsiteY9" fmla="*/ 0 h 6858000"/>
              <a:gd name="connsiteX0" fmla="*/ 6096000 w 6096000"/>
              <a:gd name="connsiteY0" fmla="*/ 6456006 h 6858000"/>
              <a:gd name="connsiteX1" fmla="*/ 5694006 w 6096000"/>
              <a:gd name="connsiteY1" fmla="*/ 6858000 h 6858000"/>
              <a:gd name="connsiteX2" fmla="*/ 6096000 w 6096000"/>
              <a:gd name="connsiteY2" fmla="*/ 6456006 h 6858000"/>
              <a:gd name="connsiteX3" fmla="*/ 0 w 6096000"/>
              <a:gd name="connsiteY3" fmla="*/ 0 h 6858000"/>
              <a:gd name="connsiteX4" fmla="*/ 5694006 w 6096000"/>
              <a:gd name="connsiteY4" fmla="*/ 0 h 6858000"/>
              <a:gd name="connsiteX5" fmla="*/ 2265006 w 6096000"/>
              <a:gd name="connsiteY5" fmla="*/ 3429000 h 6858000"/>
              <a:gd name="connsiteX6" fmla="*/ 5694006 w 6096000"/>
              <a:gd name="connsiteY6" fmla="*/ 6858000 h 6858000"/>
              <a:gd name="connsiteX7" fmla="*/ 0 w 6096000"/>
              <a:gd name="connsiteY7" fmla="*/ 6858000 h 6858000"/>
              <a:gd name="connsiteX8" fmla="*/ 0 w 6096000"/>
              <a:gd name="connsiteY8" fmla="*/ 0 h 6858000"/>
              <a:gd name="connsiteX0" fmla="*/ 0 w 5694006"/>
              <a:gd name="connsiteY0" fmla="*/ 0 h 6858000"/>
              <a:gd name="connsiteX1" fmla="*/ 5694006 w 5694006"/>
              <a:gd name="connsiteY1" fmla="*/ 0 h 6858000"/>
              <a:gd name="connsiteX2" fmla="*/ 2265006 w 5694006"/>
              <a:gd name="connsiteY2" fmla="*/ 3429000 h 6858000"/>
              <a:gd name="connsiteX3" fmla="*/ 5694006 w 5694006"/>
              <a:gd name="connsiteY3" fmla="*/ 6858000 h 6858000"/>
              <a:gd name="connsiteX4" fmla="*/ 0 w 5694006"/>
              <a:gd name="connsiteY4" fmla="*/ 6858000 h 6858000"/>
              <a:gd name="connsiteX5" fmla="*/ 0 w 569400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006" h="6858000">
                <a:moveTo>
                  <a:pt x="0" y="0"/>
                </a:moveTo>
                <a:lnTo>
                  <a:pt x="5694006" y="0"/>
                </a:lnTo>
                <a:lnTo>
                  <a:pt x="2265006" y="3429000"/>
                </a:lnTo>
                <a:lnTo>
                  <a:pt x="5694006" y="6858000"/>
                </a:lnTo>
                <a:lnTo>
                  <a:pt x="0" y="6858000"/>
                </a:lnTo>
                <a:lnTo>
                  <a:pt x="0" y="0"/>
                </a:lnTo>
                <a:close/>
              </a:path>
            </a:pathLst>
          </a:custGeom>
          <a:noFill/>
        </p:spPr>
        <p:txBody>
          <a:bodyPr wrap="square">
            <a:noAutofit/>
          </a:bodyPr>
          <a:lstStyle>
            <a:lvl1pPr marL="0" indent="0" algn="ctr">
              <a:buNone/>
              <a:defRPr/>
            </a:lvl1pPr>
          </a:lstStyle>
          <a:p>
            <a:r>
              <a:rPr lang="en-US"/>
              <a:t>Click icon to add picture</a:t>
            </a:r>
            <a:endParaRPr lang="en-GB" dirty="0"/>
          </a:p>
        </p:txBody>
      </p:sp>
      <p:sp>
        <p:nvSpPr>
          <p:cNvPr id="13" name="TextBox 12"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42423365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White Section Break with Picture Red Diamo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5272088" y="1300693"/>
            <a:ext cx="5273673" cy="1674796"/>
          </a:xfrm>
        </p:spPr>
        <p:txBody>
          <a:bodyPr lIns="0" tIns="0" rIns="0" bIns="0" anchor="b">
            <a:noAutofit/>
          </a:bodyPr>
          <a:lstStyle>
            <a:lvl1pPr algn="l">
              <a:lnSpc>
                <a:spcPct val="90000"/>
              </a:lnSpc>
              <a:defRPr sz="48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5272088" y="3901762"/>
            <a:ext cx="5273673" cy="1514788"/>
          </a:xfrm>
        </p:spPr>
        <p:txBody>
          <a:bodyPr lIns="0" tIns="0" rIns="0" bIns="0">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FBD6A9C6-9313-42BA-A924-8D963142733D}"/>
              </a:ext>
            </a:extLst>
          </p:cNvPr>
          <p:cNvCxnSpPr>
            <a:cxnSpLocks/>
          </p:cNvCxnSpPr>
          <p:nvPr userDrawn="1"/>
        </p:nvCxnSpPr>
        <p:spPr>
          <a:xfrm>
            <a:off x="5272088" y="3429000"/>
            <a:ext cx="527367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63DD02E4-439C-460D-92BB-A6BD4367D555}"/>
              </a:ext>
            </a:extLst>
          </p:cNvPr>
          <p:cNvPicPr>
            <a:picLocks noChangeAspect="1"/>
          </p:cNvPicPr>
          <p:nvPr userDrawn="1">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22" name="Diamond 21">
            <a:extLst>
              <a:ext uri="{FF2B5EF4-FFF2-40B4-BE49-F238E27FC236}">
                <a16:creationId xmlns:a16="http://schemas.microsoft.com/office/drawing/2014/main" id="{157DB549-7A83-482A-93A9-465A80C08DE8}"/>
              </a:ext>
            </a:extLst>
          </p:cNvPr>
          <p:cNvSpPr>
            <a:spLocks noChangeAspect="1"/>
          </p:cNvSpPr>
          <p:nvPr userDrawn="1"/>
        </p:nvSpPr>
        <p:spPr>
          <a:xfrm>
            <a:off x="2145507" y="2286462"/>
            <a:ext cx="2297112" cy="2297112"/>
          </a:xfrm>
          <a:prstGeom prst="diamond">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 Placeholder 24">
            <a:extLst>
              <a:ext uri="{FF2B5EF4-FFF2-40B4-BE49-F238E27FC236}">
                <a16:creationId xmlns:a16="http://schemas.microsoft.com/office/drawing/2014/main" id="{959D6FD0-A0D2-4EAD-BB91-EDD9837EF49B}"/>
              </a:ext>
            </a:extLst>
          </p:cNvPr>
          <p:cNvSpPr>
            <a:spLocks noGrp="1"/>
          </p:cNvSpPr>
          <p:nvPr>
            <p:ph type="body" sz="quarter" idx="11" hasCustomPrompt="1"/>
          </p:nvPr>
        </p:nvSpPr>
        <p:spPr>
          <a:xfrm>
            <a:off x="2145507" y="2286462"/>
            <a:ext cx="2296800" cy="2297112"/>
          </a:xfrm>
          <a:prstGeom prst="diamond">
            <a:avLst/>
          </a:prstGeom>
          <a:solidFill>
            <a:srgbClr val="D50032"/>
          </a:solidFill>
        </p:spPr>
        <p:txBody>
          <a:bodyPr anchor="ctr"/>
          <a:lstStyle>
            <a:lvl1pPr marL="0" indent="0" algn="ctr">
              <a:buNone/>
              <a:defRPr sz="4800">
                <a:solidFill>
                  <a:schemeClr val="bg1"/>
                </a:solidFill>
              </a:defRPr>
            </a:lvl1pPr>
            <a:lvl2pPr marL="180975" indent="0">
              <a:buNone/>
              <a:defRPr/>
            </a:lvl2pPr>
          </a:lstStyle>
          <a:p>
            <a:pPr lvl="0"/>
            <a:r>
              <a:rPr lang="en-GB" dirty="0"/>
              <a:t>No.</a:t>
            </a:r>
          </a:p>
        </p:txBody>
      </p:sp>
      <p:sp>
        <p:nvSpPr>
          <p:cNvPr id="34" name="Picture Placeholder 33">
            <a:extLst>
              <a:ext uri="{FF2B5EF4-FFF2-40B4-BE49-F238E27FC236}">
                <a16:creationId xmlns:a16="http://schemas.microsoft.com/office/drawing/2014/main" id="{F01432B1-7F46-42AE-884C-6119828B3FED}"/>
              </a:ext>
            </a:extLst>
          </p:cNvPr>
          <p:cNvSpPr>
            <a:spLocks noGrp="1"/>
          </p:cNvSpPr>
          <p:nvPr>
            <p:ph type="pic" sz="quarter" idx="12"/>
          </p:nvPr>
        </p:nvSpPr>
        <p:spPr>
          <a:xfrm>
            <a:off x="-709559" y="0"/>
            <a:ext cx="5694006" cy="6858000"/>
          </a:xfrm>
          <a:custGeom>
            <a:avLst/>
            <a:gdLst>
              <a:gd name="connsiteX0" fmla="*/ 6096000 w 6096000"/>
              <a:gd name="connsiteY0" fmla="*/ 6456006 h 6858000"/>
              <a:gd name="connsiteX1" fmla="*/ 6096000 w 6096000"/>
              <a:gd name="connsiteY1" fmla="*/ 6858000 h 6858000"/>
              <a:gd name="connsiteX2" fmla="*/ 5694006 w 6096000"/>
              <a:gd name="connsiteY2" fmla="*/ 6858000 h 6858000"/>
              <a:gd name="connsiteX3" fmla="*/ 5694006 w 6096000"/>
              <a:gd name="connsiteY3" fmla="*/ 0 h 6858000"/>
              <a:gd name="connsiteX4" fmla="*/ 6096000 w 6096000"/>
              <a:gd name="connsiteY4" fmla="*/ 0 h 6858000"/>
              <a:gd name="connsiteX5" fmla="*/ 6096000 w 6096000"/>
              <a:gd name="connsiteY5" fmla="*/ 401994 h 6858000"/>
              <a:gd name="connsiteX6" fmla="*/ 0 w 6096000"/>
              <a:gd name="connsiteY6" fmla="*/ 0 h 6858000"/>
              <a:gd name="connsiteX7" fmla="*/ 5694006 w 6096000"/>
              <a:gd name="connsiteY7" fmla="*/ 0 h 6858000"/>
              <a:gd name="connsiteX8" fmla="*/ 2265006 w 6096000"/>
              <a:gd name="connsiteY8" fmla="*/ 3429000 h 6858000"/>
              <a:gd name="connsiteX9" fmla="*/ 5694006 w 6096000"/>
              <a:gd name="connsiteY9" fmla="*/ 6858000 h 6858000"/>
              <a:gd name="connsiteX10" fmla="*/ 0 w 6096000"/>
              <a:gd name="connsiteY10" fmla="*/ 6858000 h 6858000"/>
              <a:gd name="connsiteX0" fmla="*/ 6096000 w 6096000"/>
              <a:gd name="connsiteY0" fmla="*/ 6456006 h 6858000"/>
              <a:gd name="connsiteX1" fmla="*/ 6096000 w 6096000"/>
              <a:gd name="connsiteY1" fmla="*/ 6858000 h 6858000"/>
              <a:gd name="connsiteX2" fmla="*/ 5694006 w 6096000"/>
              <a:gd name="connsiteY2" fmla="*/ 6858000 h 6858000"/>
              <a:gd name="connsiteX3" fmla="*/ 6096000 w 6096000"/>
              <a:gd name="connsiteY3" fmla="*/ 6456006 h 6858000"/>
              <a:gd name="connsiteX4" fmla="*/ 5694006 w 6096000"/>
              <a:gd name="connsiteY4" fmla="*/ 0 h 6858000"/>
              <a:gd name="connsiteX5" fmla="*/ 6096000 w 6096000"/>
              <a:gd name="connsiteY5" fmla="*/ 0 h 6858000"/>
              <a:gd name="connsiteX6" fmla="*/ 5694006 w 6096000"/>
              <a:gd name="connsiteY6" fmla="*/ 0 h 6858000"/>
              <a:gd name="connsiteX7" fmla="*/ 0 w 6096000"/>
              <a:gd name="connsiteY7" fmla="*/ 0 h 6858000"/>
              <a:gd name="connsiteX8" fmla="*/ 5694006 w 6096000"/>
              <a:gd name="connsiteY8" fmla="*/ 0 h 6858000"/>
              <a:gd name="connsiteX9" fmla="*/ 2265006 w 6096000"/>
              <a:gd name="connsiteY9" fmla="*/ 3429000 h 6858000"/>
              <a:gd name="connsiteX10" fmla="*/ 5694006 w 6096000"/>
              <a:gd name="connsiteY10" fmla="*/ 6858000 h 6858000"/>
              <a:gd name="connsiteX11" fmla="*/ 0 w 6096000"/>
              <a:gd name="connsiteY11" fmla="*/ 6858000 h 6858000"/>
              <a:gd name="connsiteX12" fmla="*/ 0 w 6096000"/>
              <a:gd name="connsiteY12" fmla="*/ 0 h 6858000"/>
              <a:gd name="connsiteX0" fmla="*/ 6096000 w 6096000"/>
              <a:gd name="connsiteY0" fmla="*/ 6456006 h 6858000"/>
              <a:gd name="connsiteX1" fmla="*/ 6096000 w 6096000"/>
              <a:gd name="connsiteY1" fmla="*/ 6858000 h 6858000"/>
              <a:gd name="connsiteX2" fmla="*/ 5694006 w 6096000"/>
              <a:gd name="connsiteY2" fmla="*/ 6858000 h 6858000"/>
              <a:gd name="connsiteX3" fmla="*/ 6096000 w 6096000"/>
              <a:gd name="connsiteY3" fmla="*/ 6456006 h 6858000"/>
              <a:gd name="connsiteX4" fmla="*/ 0 w 6096000"/>
              <a:gd name="connsiteY4" fmla="*/ 0 h 6858000"/>
              <a:gd name="connsiteX5" fmla="*/ 5694006 w 6096000"/>
              <a:gd name="connsiteY5" fmla="*/ 0 h 6858000"/>
              <a:gd name="connsiteX6" fmla="*/ 2265006 w 6096000"/>
              <a:gd name="connsiteY6" fmla="*/ 3429000 h 6858000"/>
              <a:gd name="connsiteX7" fmla="*/ 5694006 w 6096000"/>
              <a:gd name="connsiteY7" fmla="*/ 6858000 h 6858000"/>
              <a:gd name="connsiteX8" fmla="*/ 0 w 6096000"/>
              <a:gd name="connsiteY8" fmla="*/ 6858000 h 6858000"/>
              <a:gd name="connsiteX9" fmla="*/ 0 w 6096000"/>
              <a:gd name="connsiteY9" fmla="*/ 0 h 6858000"/>
              <a:gd name="connsiteX0" fmla="*/ 6096000 w 6096000"/>
              <a:gd name="connsiteY0" fmla="*/ 6456006 h 6858000"/>
              <a:gd name="connsiteX1" fmla="*/ 5694006 w 6096000"/>
              <a:gd name="connsiteY1" fmla="*/ 6858000 h 6858000"/>
              <a:gd name="connsiteX2" fmla="*/ 6096000 w 6096000"/>
              <a:gd name="connsiteY2" fmla="*/ 6456006 h 6858000"/>
              <a:gd name="connsiteX3" fmla="*/ 0 w 6096000"/>
              <a:gd name="connsiteY3" fmla="*/ 0 h 6858000"/>
              <a:gd name="connsiteX4" fmla="*/ 5694006 w 6096000"/>
              <a:gd name="connsiteY4" fmla="*/ 0 h 6858000"/>
              <a:gd name="connsiteX5" fmla="*/ 2265006 w 6096000"/>
              <a:gd name="connsiteY5" fmla="*/ 3429000 h 6858000"/>
              <a:gd name="connsiteX6" fmla="*/ 5694006 w 6096000"/>
              <a:gd name="connsiteY6" fmla="*/ 6858000 h 6858000"/>
              <a:gd name="connsiteX7" fmla="*/ 0 w 6096000"/>
              <a:gd name="connsiteY7" fmla="*/ 6858000 h 6858000"/>
              <a:gd name="connsiteX8" fmla="*/ 0 w 6096000"/>
              <a:gd name="connsiteY8" fmla="*/ 0 h 6858000"/>
              <a:gd name="connsiteX0" fmla="*/ 0 w 5694006"/>
              <a:gd name="connsiteY0" fmla="*/ 0 h 6858000"/>
              <a:gd name="connsiteX1" fmla="*/ 5694006 w 5694006"/>
              <a:gd name="connsiteY1" fmla="*/ 0 h 6858000"/>
              <a:gd name="connsiteX2" fmla="*/ 2265006 w 5694006"/>
              <a:gd name="connsiteY2" fmla="*/ 3429000 h 6858000"/>
              <a:gd name="connsiteX3" fmla="*/ 5694006 w 5694006"/>
              <a:gd name="connsiteY3" fmla="*/ 6858000 h 6858000"/>
              <a:gd name="connsiteX4" fmla="*/ 0 w 5694006"/>
              <a:gd name="connsiteY4" fmla="*/ 6858000 h 6858000"/>
              <a:gd name="connsiteX5" fmla="*/ 0 w 569400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006" h="6858000">
                <a:moveTo>
                  <a:pt x="0" y="0"/>
                </a:moveTo>
                <a:lnTo>
                  <a:pt x="5694006" y="0"/>
                </a:lnTo>
                <a:lnTo>
                  <a:pt x="2265006" y="3429000"/>
                </a:lnTo>
                <a:lnTo>
                  <a:pt x="5694006" y="6858000"/>
                </a:lnTo>
                <a:lnTo>
                  <a:pt x="0" y="6858000"/>
                </a:lnTo>
                <a:lnTo>
                  <a:pt x="0" y="0"/>
                </a:lnTo>
                <a:close/>
              </a:path>
            </a:pathLst>
          </a:custGeom>
          <a:noFill/>
        </p:spPr>
        <p:txBody>
          <a:bodyPr wrap="square">
            <a:noAutofit/>
          </a:bodyPr>
          <a:lstStyle>
            <a:lvl1pPr marL="0" indent="0" algn="ctr">
              <a:buNone/>
              <a:defRPr/>
            </a:lvl1pPr>
          </a:lstStyle>
          <a:p>
            <a:r>
              <a:rPr lang="en-US"/>
              <a:t>Click icon to add picture</a:t>
            </a:r>
            <a:endParaRPr lang="en-GB" dirty="0"/>
          </a:p>
        </p:txBody>
      </p:sp>
      <p:sp>
        <p:nvSpPr>
          <p:cNvPr id="13" name="TextBox 12"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5"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38417057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White Section Break with Picture Orange Diamo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5272088" y="1300693"/>
            <a:ext cx="5273673" cy="1674796"/>
          </a:xfrm>
        </p:spPr>
        <p:txBody>
          <a:bodyPr lIns="0" tIns="0" rIns="0" bIns="0" anchor="b">
            <a:noAutofit/>
          </a:bodyPr>
          <a:lstStyle>
            <a:lvl1pPr algn="l">
              <a:lnSpc>
                <a:spcPct val="90000"/>
              </a:lnSpc>
              <a:defRPr sz="48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5272088" y="3901762"/>
            <a:ext cx="5273673" cy="1514788"/>
          </a:xfrm>
        </p:spPr>
        <p:txBody>
          <a:bodyPr lIns="0" tIns="0" rIns="0" bIns="0">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FBD6A9C6-9313-42BA-A924-8D963142733D}"/>
              </a:ext>
            </a:extLst>
          </p:cNvPr>
          <p:cNvCxnSpPr>
            <a:cxnSpLocks/>
          </p:cNvCxnSpPr>
          <p:nvPr userDrawn="1"/>
        </p:nvCxnSpPr>
        <p:spPr>
          <a:xfrm>
            <a:off x="5272088" y="3429000"/>
            <a:ext cx="5273673" cy="0"/>
          </a:xfrm>
          <a:prstGeom prst="line">
            <a:avLst/>
          </a:prstGeom>
          <a:ln w="12700" cap="flat" cmpd="sng" algn="ctr">
            <a:solidFill>
              <a:srgbClr val="FFA21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63DD02E4-439C-460D-92BB-A6BD4367D555}"/>
              </a:ext>
            </a:extLst>
          </p:cNvPr>
          <p:cNvPicPr>
            <a:picLocks noChangeAspect="1"/>
          </p:cNvPicPr>
          <p:nvPr userDrawn="1">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22" name="Diamond 21">
            <a:extLst>
              <a:ext uri="{FF2B5EF4-FFF2-40B4-BE49-F238E27FC236}">
                <a16:creationId xmlns:a16="http://schemas.microsoft.com/office/drawing/2014/main" id="{157DB549-7A83-482A-93A9-465A80C08DE8}"/>
              </a:ext>
            </a:extLst>
          </p:cNvPr>
          <p:cNvSpPr>
            <a:spLocks noChangeAspect="1"/>
          </p:cNvSpPr>
          <p:nvPr userDrawn="1"/>
        </p:nvSpPr>
        <p:spPr>
          <a:xfrm>
            <a:off x="2145507" y="2286462"/>
            <a:ext cx="2297112" cy="2297112"/>
          </a:xfrm>
          <a:prstGeom prst="diamond">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 Placeholder 24">
            <a:extLst>
              <a:ext uri="{FF2B5EF4-FFF2-40B4-BE49-F238E27FC236}">
                <a16:creationId xmlns:a16="http://schemas.microsoft.com/office/drawing/2014/main" id="{959D6FD0-A0D2-4EAD-BB91-EDD9837EF49B}"/>
              </a:ext>
            </a:extLst>
          </p:cNvPr>
          <p:cNvSpPr>
            <a:spLocks noGrp="1"/>
          </p:cNvSpPr>
          <p:nvPr>
            <p:ph type="body" sz="quarter" idx="11" hasCustomPrompt="1"/>
          </p:nvPr>
        </p:nvSpPr>
        <p:spPr>
          <a:xfrm>
            <a:off x="2145507" y="2286462"/>
            <a:ext cx="2296800" cy="2297112"/>
          </a:xfrm>
          <a:prstGeom prst="diamond">
            <a:avLst/>
          </a:prstGeom>
          <a:solidFill>
            <a:srgbClr val="FFA21C"/>
          </a:solidFill>
        </p:spPr>
        <p:txBody>
          <a:bodyPr anchor="ctr"/>
          <a:lstStyle>
            <a:lvl1pPr marL="0" indent="0" algn="ctr">
              <a:buNone/>
              <a:defRPr sz="4800">
                <a:solidFill>
                  <a:schemeClr val="bg1"/>
                </a:solidFill>
              </a:defRPr>
            </a:lvl1pPr>
            <a:lvl2pPr marL="180975" indent="0">
              <a:buNone/>
              <a:defRPr/>
            </a:lvl2pPr>
          </a:lstStyle>
          <a:p>
            <a:pPr lvl="0"/>
            <a:r>
              <a:rPr lang="en-GB" dirty="0"/>
              <a:t>No.</a:t>
            </a:r>
          </a:p>
        </p:txBody>
      </p:sp>
      <p:sp>
        <p:nvSpPr>
          <p:cNvPr id="34" name="Picture Placeholder 33">
            <a:extLst>
              <a:ext uri="{FF2B5EF4-FFF2-40B4-BE49-F238E27FC236}">
                <a16:creationId xmlns:a16="http://schemas.microsoft.com/office/drawing/2014/main" id="{F01432B1-7F46-42AE-884C-6119828B3FED}"/>
              </a:ext>
            </a:extLst>
          </p:cNvPr>
          <p:cNvSpPr>
            <a:spLocks noGrp="1"/>
          </p:cNvSpPr>
          <p:nvPr>
            <p:ph type="pic" sz="quarter" idx="12"/>
          </p:nvPr>
        </p:nvSpPr>
        <p:spPr>
          <a:xfrm>
            <a:off x="-709559" y="0"/>
            <a:ext cx="5694006" cy="6858000"/>
          </a:xfrm>
          <a:custGeom>
            <a:avLst/>
            <a:gdLst>
              <a:gd name="connsiteX0" fmla="*/ 6096000 w 6096000"/>
              <a:gd name="connsiteY0" fmla="*/ 6456006 h 6858000"/>
              <a:gd name="connsiteX1" fmla="*/ 6096000 w 6096000"/>
              <a:gd name="connsiteY1" fmla="*/ 6858000 h 6858000"/>
              <a:gd name="connsiteX2" fmla="*/ 5694006 w 6096000"/>
              <a:gd name="connsiteY2" fmla="*/ 6858000 h 6858000"/>
              <a:gd name="connsiteX3" fmla="*/ 5694006 w 6096000"/>
              <a:gd name="connsiteY3" fmla="*/ 0 h 6858000"/>
              <a:gd name="connsiteX4" fmla="*/ 6096000 w 6096000"/>
              <a:gd name="connsiteY4" fmla="*/ 0 h 6858000"/>
              <a:gd name="connsiteX5" fmla="*/ 6096000 w 6096000"/>
              <a:gd name="connsiteY5" fmla="*/ 401994 h 6858000"/>
              <a:gd name="connsiteX6" fmla="*/ 0 w 6096000"/>
              <a:gd name="connsiteY6" fmla="*/ 0 h 6858000"/>
              <a:gd name="connsiteX7" fmla="*/ 5694006 w 6096000"/>
              <a:gd name="connsiteY7" fmla="*/ 0 h 6858000"/>
              <a:gd name="connsiteX8" fmla="*/ 2265006 w 6096000"/>
              <a:gd name="connsiteY8" fmla="*/ 3429000 h 6858000"/>
              <a:gd name="connsiteX9" fmla="*/ 5694006 w 6096000"/>
              <a:gd name="connsiteY9" fmla="*/ 6858000 h 6858000"/>
              <a:gd name="connsiteX10" fmla="*/ 0 w 6096000"/>
              <a:gd name="connsiteY10" fmla="*/ 6858000 h 6858000"/>
              <a:gd name="connsiteX0" fmla="*/ 6096000 w 6096000"/>
              <a:gd name="connsiteY0" fmla="*/ 6456006 h 6858000"/>
              <a:gd name="connsiteX1" fmla="*/ 6096000 w 6096000"/>
              <a:gd name="connsiteY1" fmla="*/ 6858000 h 6858000"/>
              <a:gd name="connsiteX2" fmla="*/ 5694006 w 6096000"/>
              <a:gd name="connsiteY2" fmla="*/ 6858000 h 6858000"/>
              <a:gd name="connsiteX3" fmla="*/ 6096000 w 6096000"/>
              <a:gd name="connsiteY3" fmla="*/ 6456006 h 6858000"/>
              <a:gd name="connsiteX4" fmla="*/ 5694006 w 6096000"/>
              <a:gd name="connsiteY4" fmla="*/ 0 h 6858000"/>
              <a:gd name="connsiteX5" fmla="*/ 6096000 w 6096000"/>
              <a:gd name="connsiteY5" fmla="*/ 0 h 6858000"/>
              <a:gd name="connsiteX6" fmla="*/ 5694006 w 6096000"/>
              <a:gd name="connsiteY6" fmla="*/ 0 h 6858000"/>
              <a:gd name="connsiteX7" fmla="*/ 0 w 6096000"/>
              <a:gd name="connsiteY7" fmla="*/ 0 h 6858000"/>
              <a:gd name="connsiteX8" fmla="*/ 5694006 w 6096000"/>
              <a:gd name="connsiteY8" fmla="*/ 0 h 6858000"/>
              <a:gd name="connsiteX9" fmla="*/ 2265006 w 6096000"/>
              <a:gd name="connsiteY9" fmla="*/ 3429000 h 6858000"/>
              <a:gd name="connsiteX10" fmla="*/ 5694006 w 6096000"/>
              <a:gd name="connsiteY10" fmla="*/ 6858000 h 6858000"/>
              <a:gd name="connsiteX11" fmla="*/ 0 w 6096000"/>
              <a:gd name="connsiteY11" fmla="*/ 6858000 h 6858000"/>
              <a:gd name="connsiteX12" fmla="*/ 0 w 6096000"/>
              <a:gd name="connsiteY12" fmla="*/ 0 h 6858000"/>
              <a:gd name="connsiteX0" fmla="*/ 6096000 w 6096000"/>
              <a:gd name="connsiteY0" fmla="*/ 6456006 h 6858000"/>
              <a:gd name="connsiteX1" fmla="*/ 6096000 w 6096000"/>
              <a:gd name="connsiteY1" fmla="*/ 6858000 h 6858000"/>
              <a:gd name="connsiteX2" fmla="*/ 5694006 w 6096000"/>
              <a:gd name="connsiteY2" fmla="*/ 6858000 h 6858000"/>
              <a:gd name="connsiteX3" fmla="*/ 6096000 w 6096000"/>
              <a:gd name="connsiteY3" fmla="*/ 6456006 h 6858000"/>
              <a:gd name="connsiteX4" fmla="*/ 0 w 6096000"/>
              <a:gd name="connsiteY4" fmla="*/ 0 h 6858000"/>
              <a:gd name="connsiteX5" fmla="*/ 5694006 w 6096000"/>
              <a:gd name="connsiteY5" fmla="*/ 0 h 6858000"/>
              <a:gd name="connsiteX6" fmla="*/ 2265006 w 6096000"/>
              <a:gd name="connsiteY6" fmla="*/ 3429000 h 6858000"/>
              <a:gd name="connsiteX7" fmla="*/ 5694006 w 6096000"/>
              <a:gd name="connsiteY7" fmla="*/ 6858000 h 6858000"/>
              <a:gd name="connsiteX8" fmla="*/ 0 w 6096000"/>
              <a:gd name="connsiteY8" fmla="*/ 6858000 h 6858000"/>
              <a:gd name="connsiteX9" fmla="*/ 0 w 6096000"/>
              <a:gd name="connsiteY9" fmla="*/ 0 h 6858000"/>
              <a:gd name="connsiteX0" fmla="*/ 6096000 w 6096000"/>
              <a:gd name="connsiteY0" fmla="*/ 6456006 h 6858000"/>
              <a:gd name="connsiteX1" fmla="*/ 5694006 w 6096000"/>
              <a:gd name="connsiteY1" fmla="*/ 6858000 h 6858000"/>
              <a:gd name="connsiteX2" fmla="*/ 6096000 w 6096000"/>
              <a:gd name="connsiteY2" fmla="*/ 6456006 h 6858000"/>
              <a:gd name="connsiteX3" fmla="*/ 0 w 6096000"/>
              <a:gd name="connsiteY3" fmla="*/ 0 h 6858000"/>
              <a:gd name="connsiteX4" fmla="*/ 5694006 w 6096000"/>
              <a:gd name="connsiteY4" fmla="*/ 0 h 6858000"/>
              <a:gd name="connsiteX5" fmla="*/ 2265006 w 6096000"/>
              <a:gd name="connsiteY5" fmla="*/ 3429000 h 6858000"/>
              <a:gd name="connsiteX6" fmla="*/ 5694006 w 6096000"/>
              <a:gd name="connsiteY6" fmla="*/ 6858000 h 6858000"/>
              <a:gd name="connsiteX7" fmla="*/ 0 w 6096000"/>
              <a:gd name="connsiteY7" fmla="*/ 6858000 h 6858000"/>
              <a:gd name="connsiteX8" fmla="*/ 0 w 6096000"/>
              <a:gd name="connsiteY8" fmla="*/ 0 h 6858000"/>
              <a:gd name="connsiteX0" fmla="*/ 0 w 5694006"/>
              <a:gd name="connsiteY0" fmla="*/ 0 h 6858000"/>
              <a:gd name="connsiteX1" fmla="*/ 5694006 w 5694006"/>
              <a:gd name="connsiteY1" fmla="*/ 0 h 6858000"/>
              <a:gd name="connsiteX2" fmla="*/ 2265006 w 5694006"/>
              <a:gd name="connsiteY2" fmla="*/ 3429000 h 6858000"/>
              <a:gd name="connsiteX3" fmla="*/ 5694006 w 5694006"/>
              <a:gd name="connsiteY3" fmla="*/ 6858000 h 6858000"/>
              <a:gd name="connsiteX4" fmla="*/ 0 w 5694006"/>
              <a:gd name="connsiteY4" fmla="*/ 6858000 h 6858000"/>
              <a:gd name="connsiteX5" fmla="*/ 0 w 569400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006" h="6858000">
                <a:moveTo>
                  <a:pt x="0" y="0"/>
                </a:moveTo>
                <a:lnTo>
                  <a:pt x="5694006" y="0"/>
                </a:lnTo>
                <a:lnTo>
                  <a:pt x="2265006" y="3429000"/>
                </a:lnTo>
                <a:lnTo>
                  <a:pt x="5694006" y="6858000"/>
                </a:lnTo>
                <a:lnTo>
                  <a:pt x="0" y="6858000"/>
                </a:lnTo>
                <a:lnTo>
                  <a:pt x="0" y="0"/>
                </a:lnTo>
                <a:close/>
              </a:path>
            </a:pathLst>
          </a:custGeom>
          <a:noFill/>
        </p:spPr>
        <p:txBody>
          <a:bodyPr wrap="square">
            <a:noAutofit/>
          </a:bodyPr>
          <a:lstStyle>
            <a:lvl1pPr marL="0" indent="0" algn="ctr">
              <a:buNone/>
              <a:defRPr/>
            </a:lvl1pPr>
          </a:lstStyle>
          <a:p>
            <a:r>
              <a:rPr lang="en-US"/>
              <a:t>Click icon to add picture</a:t>
            </a:r>
            <a:endParaRPr lang="en-GB" dirty="0"/>
          </a:p>
        </p:txBody>
      </p:sp>
      <p:sp>
        <p:nvSpPr>
          <p:cNvPr id="13" name="TextBox 12"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5"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37395855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White Section Break with Picture Teal Diamo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5272088" y="1300693"/>
            <a:ext cx="5273673" cy="1674796"/>
          </a:xfrm>
        </p:spPr>
        <p:txBody>
          <a:bodyPr lIns="0" tIns="0" rIns="0" bIns="0" anchor="b">
            <a:noAutofit/>
          </a:bodyPr>
          <a:lstStyle>
            <a:lvl1pPr algn="l">
              <a:lnSpc>
                <a:spcPct val="90000"/>
              </a:lnSpc>
              <a:defRPr sz="48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5272088" y="3901762"/>
            <a:ext cx="5273673" cy="1514788"/>
          </a:xfrm>
        </p:spPr>
        <p:txBody>
          <a:bodyPr lIns="0" tIns="0" rIns="0" bIns="0">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FBD6A9C6-9313-42BA-A924-8D963142733D}"/>
              </a:ext>
            </a:extLst>
          </p:cNvPr>
          <p:cNvCxnSpPr>
            <a:cxnSpLocks/>
          </p:cNvCxnSpPr>
          <p:nvPr userDrawn="1"/>
        </p:nvCxnSpPr>
        <p:spPr>
          <a:xfrm>
            <a:off x="5272088" y="3429000"/>
            <a:ext cx="5273673" cy="0"/>
          </a:xfrm>
          <a:prstGeom prst="line">
            <a:avLst/>
          </a:prstGeom>
          <a:ln w="12700" cap="flat" cmpd="sng" algn="ctr">
            <a:solidFill>
              <a:srgbClr val="0E939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63DD02E4-439C-460D-92BB-A6BD4367D555}"/>
              </a:ext>
            </a:extLst>
          </p:cNvPr>
          <p:cNvPicPr>
            <a:picLocks noChangeAspect="1"/>
          </p:cNvPicPr>
          <p:nvPr userDrawn="1">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22" name="Diamond 21">
            <a:extLst>
              <a:ext uri="{FF2B5EF4-FFF2-40B4-BE49-F238E27FC236}">
                <a16:creationId xmlns:a16="http://schemas.microsoft.com/office/drawing/2014/main" id="{157DB549-7A83-482A-93A9-465A80C08DE8}"/>
              </a:ext>
            </a:extLst>
          </p:cNvPr>
          <p:cNvSpPr>
            <a:spLocks noChangeAspect="1"/>
          </p:cNvSpPr>
          <p:nvPr userDrawn="1"/>
        </p:nvSpPr>
        <p:spPr>
          <a:xfrm>
            <a:off x="2145507" y="2286462"/>
            <a:ext cx="2297112" cy="2297112"/>
          </a:xfrm>
          <a:prstGeom prst="diamond">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 Placeholder 24">
            <a:extLst>
              <a:ext uri="{FF2B5EF4-FFF2-40B4-BE49-F238E27FC236}">
                <a16:creationId xmlns:a16="http://schemas.microsoft.com/office/drawing/2014/main" id="{959D6FD0-A0D2-4EAD-BB91-EDD9837EF49B}"/>
              </a:ext>
            </a:extLst>
          </p:cNvPr>
          <p:cNvSpPr>
            <a:spLocks noGrp="1"/>
          </p:cNvSpPr>
          <p:nvPr>
            <p:ph type="body" sz="quarter" idx="11" hasCustomPrompt="1"/>
          </p:nvPr>
        </p:nvSpPr>
        <p:spPr>
          <a:xfrm>
            <a:off x="2145507" y="2286462"/>
            <a:ext cx="2296800" cy="2297112"/>
          </a:xfrm>
          <a:prstGeom prst="diamond">
            <a:avLst/>
          </a:prstGeom>
          <a:solidFill>
            <a:srgbClr val="0E9390"/>
          </a:solidFill>
        </p:spPr>
        <p:txBody>
          <a:bodyPr anchor="ctr"/>
          <a:lstStyle>
            <a:lvl1pPr marL="0" indent="0" algn="ctr">
              <a:buNone/>
              <a:defRPr sz="4800">
                <a:solidFill>
                  <a:schemeClr val="bg1"/>
                </a:solidFill>
              </a:defRPr>
            </a:lvl1pPr>
            <a:lvl2pPr marL="180975" indent="0">
              <a:buNone/>
              <a:defRPr/>
            </a:lvl2pPr>
          </a:lstStyle>
          <a:p>
            <a:pPr lvl="0"/>
            <a:r>
              <a:rPr lang="en-GB" dirty="0"/>
              <a:t>No.</a:t>
            </a:r>
          </a:p>
        </p:txBody>
      </p:sp>
      <p:sp>
        <p:nvSpPr>
          <p:cNvPr id="34" name="Picture Placeholder 33">
            <a:extLst>
              <a:ext uri="{FF2B5EF4-FFF2-40B4-BE49-F238E27FC236}">
                <a16:creationId xmlns:a16="http://schemas.microsoft.com/office/drawing/2014/main" id="{F01432B1-7F46-42AE-884C-6119828B3FED}"/>
              </a:ext>
            </a:extLst>
          </p:cNvPr>
          <p:cNvSpPr>
            <a:spLocks noGrp="1"/>
          </p:cNvSpPr>
          <p:nvPr>
            <p:ph type="pic" sz="quarter" idx="12"/>
          </p:nvPr>
        </p:nvSpPr>
        <p:spPr>
          <a:xfrm>
            <a:off x="-709559" y="0"/>
            <a:ext cx="5694006" cy="6858000"/>
          </a:xfrm>
          <a:custGeom>
            <a:avLst/>
            <a:gdLst>
              <a:gd name="connsiteX0" fmla="*/ 6096000 w 6096000"/>
              <a:gd name="connsiteY0" fmla="*/ 6456006 h 6858000"/>
              <a:gd name="connsiteX1" fmla="*/ 6096000 w 6096000"/>
              <a:gd name="connsiteY1" fmla="*/ 6858000 h 6858000"/>
              <a:gd name="connsiteX2" fmla="*/ 5694006 w 6096000"/>
              <a:gd name="connsiteY2" fmla="*/ 6858000 h 6858000"/>
              <a:gd name="connsiteX3" fmla="*/ 5694006 w 6096000"/>
              <a:gd name="connsiteY3" fmla="*/ 0 h 6858000"/>
              <a:gd name="connsiteX4" fmla="*/ 6096000 w 6096000"/>
              <a:gd name="connsiteY4" fmla="*/ 0 h 6858000"/>
              <a:gd name="connsiteX5" fmla="*/ 6096000 w 6096000"/>
              <a:gd name="connsiteY5" fmla="*/ 401994 h 6858000"/>
              <a:gd name="connsiteX6" fmla="*/ 0 w 6096000"/>
              <a:gd name="connsiteY6" fmla="*/ 0 h 6858000"/>
              <a:gd name="connsiteX7" fmla="*/ 5694006 w 6096000"/>
              <a:gd name="connsiteY7" fmla="*/ 0 h 6858000"/>
              <a:gd name="connsiteX8" fmla="*/ 2265006 w 6096000"/>
              <a:gd name="connsiteY8" fmla="*/ 3429000 h 6858000"/>
              <a:gd name="connsiteX9" fmla="*/ 5694006 w 6096000"/>
              <a:gd name="connsiteY9" fmla="*/ 6858000 h 6858000"/>
              <a:gd name="connsiteX10" fmla="*/ 0 w 6096000"/>
              <a:gd name="connsiteY10" fmla="*/ 6858000 h 6858000"/>
              <a:gd name="connsiteX0" fmla="*/ 6096000 w 6096000"/>
              <a:gd name="connsiteY0" fmla="*/ 6456006 h 6858000"/>
              <a:gd name="connsiteX1" fmla="*/ 6096000 w 6096000"/>
              <a:gd name="connsiteY1" fmla="*/ 6858000 h 6858000"/>
              <a:gd name="connsiteX2" fmla="*/ 5694006 w 6096000"/>
              <a:gd name="connsiteY2" fmla="*/ 6858000 h 6858000"/>
              <a:gd name="connsiteX3" fmla="*/ 6096000 w 6096000"/>
              <a:gd name="connsiteY3" fmla="*/ 6456006 h 6858000"/>
              <a:gd name="connsiteX4" fmla="*/ 5694006 w 6096000"/>
              <a:gd name="connsiteY4" fmla="*/ 0 h 6858000"/>
              <a:gd name="connsiteX5" fmla="*/ 6096000 w 6096000"/>
              <a:gd name="connsiteY5" fmla="*/ 0 h 6858000"/>
              <a:gd name="connsiteX6" fmla="*/ 5694006 w 6096000"/>
              <a:gd name="connsiteY6" fmla="*/ 0 h 6858000"/>
              <a:gd name="connsiteX7" fmla="*/ 0 w 6096000"/>
              <a:gd name="connsiteY7" fmla="*/ 0 h 6858000"/>
              <a:gd name="connsiteX8" fmla="*/ 5694006 w 6096000"/>
              <a:gd name="connsiteY8" fmla="*/ 0 h 6858000"/>
              <a:gd name="connsiteX9" fmla="*/ 2265006 w 6096000"/>
              <a:gd name="connsiteY9" fmla="*/ 3429000 h 6858000"/>
              <a:gd name="connsiteX10" fmla="*/ 5694006 w 6096000"/>
              <a:gd name="connsiteY10" fmla="*/ 6858000 h 6858000"/>
              <a:gd name="connsiteX11" fmla="*/ 0 w 6096000"/>
              <a:gd name="connsiteY11" fmla="*/ 6858000 h 6858000"/>
              <a:gd name="connsiteX12" fmla="*/ 0 w 6096000"/>
              <a:gd name="connsiteY12" fmla="*/ 0 h 6858000"/>
              <a:gd name="connsiteX0" fmla="*/ 6096000 w 6096000"/>
              <a:gd name="connsiteY0" fmla="*/ 6456006 h 6858000"/>
              <a:gd name="connsiteX1" fmla="*/ 6096000 w 6096000"/>
              <a:gd name="connsiteY1" fmla="*/ 6858000 h 6858000"/>
              <a:gd name="connsiteX2" fmla="*/ 5694006 w 6096000"/>
              <a:gd name="connsiteY2" fmla="*/ 6858000 h 6858000"/>
              <a:gd name="connsiteX3" fmla="*/ 6096000 w 6096000"/>
              <a:gd name="connsiteY3" fmla="*/ 6456006 h 6858000"/>
              <a:gd name="connsiteX4" fmla="*/ 0 w 6096000"/>
              <a:gd name="connsiteY4" fmla="*/ 0 h 6858000"/>
              <a:gd name="connsiteX5" fmla="*/ 5694006 w 6096000"/>
              <a:gd name="connsiteY5" fmla="*/ 0 h 6858000"/>
              <a:gd name="connsiteX6" fmla="*/ 2265006 w 6096000"/>
              <a:gd name="connsiteY6" fmla="*/ 3429000 h 6858000"/>
              <a:gd name="connsiteX7" fmla="*/ 5694006 w 6096000"/>
              <a:gd name="connsiteY7" fmla="*/ 6858000 h 6858000"/>
              <a:gd name="connsiteX8" fmla="*/ 0 w 6096000"/>
              <a:gd name="connsiteY8" fmla="*/ 6858000 h 6858000"/>
              <a:gd name="connsiteX9" fmla="*/ 0 w 6096000"/>
              <a:gd name="connsiteY9" fmla="*/ 0 h 6858000"/>
              <a:gd name="connsiteX0" fmla="*/ 6096000 w 6096000"/>
              <a:gd name="connsiteY0" fmla="*/ 6456006 h 6858000"/>
              <a:gd name="connsiteX1" fmla="*/ 5694006 w 6096000"/>
              <a:gd name="connsiteY1" fmla="*/ 6858000 h 6858000"/>
              <a:gd name="connsiteX2" fmla="*/ 6096000 w 6096000"/>
              <a:gd name="connsiteY2" fmla="*/ 6456006 h 6858000"/>
              <a:gd name="connsiteX3" fmla="*/ 0 w 6096000"/>
              <a:gd name="connsiteY3" fmla="*/ 0 h 6858000"/>
              <a:gd name="connsiteX4" fmla="*/ 5694006 w 6096000"/>
              <a:gd name="connsiteY4" fmla="*/ 0 h 6858000"/>
              <a:gd name="connsiteX5" fmla="*/ 2265006 w 6096000"/>
              <a:gd name="connsiteY5" fmla="*/ 3429000 h 6858000"/>
              <a:gd name="connsiteX6" fmla="*/ 5694006 w 6096000"/>
              <a:gd name="connsiteY6" fmla="*/ 6858000 h 6858000"/>
              <a:gd name="connsiteX7" fmla="*/ 0 w 6096000"/>
              <a:gd name="connsiteY7" fmla="*/ 6858000 h 6858000"/>
              <a:gd name="connsiteX8" fmla="*/ 0 w 6096000"/>
              <a:gd name="connsiteY8" fmla="*/ 0 h 6858000"/>
              <a:gd name="connsiteX0" fmla="*/ 0 w 5694006"/>
              <a:gd name="connsiteY0" fmla="*/ 0 h 6858000"/>
              <a:gd name="connsiteX1" fmla="*/ 5694006 w 5694006"/>
              <a:gd name="connsiteY1" fmla="*/ 0 h 6858000"/>
              <a:gd name="connsiteX2" fmla="*/ 2265006 w 5694006"/>
              <a:gd name="connsiteY2" fmla="*/ 3429000 h 6858000"/>
              <a:gd name="connsiteX3" fmla="*/ 5694006 w 5694006"/>
              <a:gd name="connsiteY3" fmla="*/ 6858000 h 6858000"/>
              <a:gd name="connsiteX4" fmla="*/ 0 w 5694006"/>
              <a:gd name="connsiteY4" fmla="*/ 6858000 h 6858000"/>
              <a:gd name="connsiteX5" fmla="*/ 0 w 569400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006" h="6858000">
                <a:moveTo>
                  <a:pt x="0" y="0"/>
                </a:moveTo>
                <a:lnTo>
                  <a:pt x="5694006" y="0"/>
                </a:lnTo>
                <a:lnTo>
                  <a:pt x="2265006" y="3429000"/>
                </a:lnTo>
                <a:lnTo>
                  <a:pt x="5694006" y="6858000"/>
                </a:lnTo>
                <a:lnTo>
                  <a:pt x="0" y="6858000"/>
                </a:lnTo>
                <a:lnTo>
                  <a:pt x="0" y="0"/>
                </a:lnTo>
                <a:close/>
              </a:path>
            </a:pathLst>
          </a:custGeom>
          <a:noFill/>
        </p:spPr>
        <p:txBody>
          <a:bodyPr wrap="square">
            <a:noAutofit/>
          </a:bodyPr>
          <a:lstStyle>
            <a:lvl1pPr marL="0" indent="0" algn="ctr">
              <a:buNone/>
              <a:defRPr/>
            </a:lvl1pPr>
          </a:lstStyle>
          <a:p>
            <a:r>
              <a:rPr lang="en-US"/>
              <a:t>Click icon to add picture</a:t>
            </a:r>
            <a:endParaRPr lang="en-GB" dirty="0"/>
          </a:p>
        </p:txBody>
      </p:sp>
      <p:sp>
        <p:nvSpPr>
          <p:cNvPr id="13" name="TextBox 12"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5"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14064000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White Section Break with Picture Burgundy Diamo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2626-F161-4368-A990-02E5AA86ADE4}"/>
              </a:ext>
            </a:extLst>
          </p:cNvPr>
          <p:cNvSpPr>
            <a:spLocks noGrp="1"/>
          </p:cNvSpPr>
          <p:nvPr>
            <p:ph type="ctrTitle"/>
          </p:nvPr>
        </p:nvSpPr>
        <p:spPr>
          <a:xfrm>
            <a:off x="5272088" y="1300693"/>
            <a:ext cx="5273673" cy="1674796"/>
          </a:xfrm>
        </p:spPr>
        <p:txBody>
          <a:bodyPr lIns="0" tIns="0" rIns="0" bIns="0" anchor="b">
            <a:noAutofit/>
          </a:bodyPr>
          <a:lstStyle>
            <a:lvl1pPr algn="l">
              <a:lnSpc>
                <a:spcPct val="90000"/>
              </a:lnSpc>
              <a:defRPr sz="48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35376E-DEA8-42A8-B839-CC517641F165}"/>
              </a:ext>
            </a:extLst>
          </p:cNvPr>
          <p:cNvSpPr>
            <a:spLocks noGrp="1"/>
          </p:cNvSpPr>
          <p:nvPr>
            <p:ph type="subTitle" idx="1"/>
          </p:nvPr>
        </p:nvSpPr>
        <p:spPr>
          <a:xfrm>
            <a:off x="5272088" y="3901762"/>
            <a:ext cx="5273673" cy="1514788"/>
          </a:xfrm>
        </p:spPr>
        <p:txBody>
          <a:bodyPr lIns="0" tIns="0" rIns="0" bIns="0">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FBD6A9C6-9313-42BA-A924-8D963142733D}"/>
              </a:ext>
            </a:extLst>
          </p:cNvPr>
          <p:cNvCxnSpPr>
            <a:cxnSpLocks/>
          </p:cNvCxnSpPr>
          <p:nvPr userDrawn="1"/>
        </p:nvCxnSpPr>
        <p:spPr>
          <a:xfrm>
            <a:off x="5272088" y="3429000"/>
            <a:ext cx="5273673" cy="0"/>
          </a:xfrm>
          <a:prstGeom prst="line">
            <a:avLst/>
          </a:prstGeom>
          <a:ln w="12700" cap="flat" cmpd="sng" algn="ctr">
            <a:solidFill>
              <a:srgbClr val="8A1D4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63DD02E4-439C-460D-92BB-A6BD4367D555}"/>
              </a:ext>
            </a:extLst>
          </p:cNvPr>
          <p:cNvPicPr>
            <a:picLocks noChangeAspect="1"/>
          </p:cNvPicPr>
          <p:nvPr userDrawn="1">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sp>
        <p:nvSpPr>
          <p:cNvPr id="22" name="Diamond 21">
            <a:extLst>
              <a:ext uri="{FF2B5EF4-FFF2-40B4-BE49-F238E27FC236}">
                <a16:creationId xmlns:a16="http://schemas.microsoft.com/office/drawing/2014/main" id="{157DB549-7A83-482A-93A9-465A80C08DE8}"/>
              </a:ext>
            </a:extLst>
          </p:cNvPr>
          <p:cNvSpPr>
            <a:spLocks noChangeAspect="1"/>
          </p:cNvSpPr>
          <p:nvPr userDrawn="1"/>
        </p:nvSpPr>
        <p:spPr>
          <a:xfrm>
            <a:off x="2145507" y="2286462"/>
            <a:ext cx="2297112" cy="2297112"/>
          </a:xfrm>
          <a:prstGeom prst="diamond">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 Placeholder 24">
            <a:extLst>
              <a:ext uri="{FF2B5EF4-FFF2-40B4-BE49-F238E27FC236}">
                <a16:creationId xmlns:a16="http://schemas.microsoft.com/office/drawing/2014/main" id="{959D6FD0-A0D2-4EAD-BB91-EDD9837EF49B}"/>
              </a:ext>
            </a:extLst>
          </p:cNvPr>
          <p:cNvSpPr>
            <a:spLocks noGrp="1"/>
          </p:cNvSpPr>
          <p:nvPr>
            <p:ph type="body" sz="quarter" idx="11" hasCustomPrompt="1"/>
          </p:nvPr>
        </p:nvSpPr>
        <p:spPr>
          <a:xfrm>
            <a:off x="2145507" y="2286462"/>
            <a:ext cx="2296800" cy="2297112"/>
          </a:xfrm>
          <a:prstGeom prst="diamond">
            <a:avLst/>
          </a:prstGeom>
          <a:solidFill>
            <a:srgbClr val="8A1D41"/>
          </a:solidFill>
        </p:spPr>
        <p:txBody>
          <a:bodyPr anchor="ctr"/>
          <a:lstStyle>
            <a:lvl1pPr marL="0" indent="0" algn="ctr">
              <a:buNone/>
              <a:defRPr sz="4800">
                <a:solidFill>
                  <a:schemeClr val="bg1"/>
                </a:solidFill>
              </a:defRPr>
            </a:lvl1pPr>
            <a:lvl2pPr marL="180975" indent="0">
              <a:buNone/>
              <a:defRPr/>
            </a:lvl2pPr>
          </a:lstStyle>
          <a:p>
            <a:pPr lvl="0"/>
            <a:r>
              <a:rPr lang="en-GB" dirty="0"/>
              <a:t>No.</a:t>
            </a:r>
          </a:p>
        </p:txBody>
      </p:sp>
      <p:sp>
        <p:nvSpPr>
          <p:cNvPr id="34" name="Picture Placeholder 33">
            <a:extLst>
              <a:ext uri="{FF2B5EF4-FFF2-40B4-BE49-F238E27FC236}">
                <a16:creationId xmlns:a16="http://schemas.microsoft.com/office/drawing/2014/main" id="{F01432B1-7F46-42AE-884C-6119828B3FED}"/>
              </a:ext>
            </a:extLst>
          </p:cNvPr>
          <p:cNvSpPr>
            <a:spLocks noGrp="1"/>
          </p:cNvSpPr>
          <p:nvPr>
            <p:ph type="pic" sz="quarter" idx="12"/>
          </p:nvPr>
        </p:nvSpPr>
        <p:spPr>
          <a:xfrm>
            <a:off x="-709559" y="0"/>
            <a:ext cx="5694006" cy="6858000"/>
          </a:xfrm>
          <a:custGeom>
            <a:avLst/>
            <a:gdLst>
              <a:gd name="connsiteX0" fmla="*/ 6096000 w 6096000"/>
              <a:gd name="connsiteY0" fmla="*/ 6456006 h 6858000"/>
              <a:gd name="connsiteX1" fmla="*/ 6096000 w 6096000"/>
              <a:gd name="connsiteY1" fmla="*/ 6858000 h 6858000"/>
              <a:gd name="connsiteX2" fmla="*/ 5694006 w 6096000"/>
              <a:gd name="connsiteY2" fmla="*/ 6858000 h 6858000"/>
              <a:gd name="connsiteX3" fmla="*/ 5694006 w 6096000"/>
              <a:gd name="connsiteY3" fmla="*/ 0 h 6858000"/>
              <a:gd name="connsiteX4" fmla="*/ 6096000 w 6096000"/>
              <a:gd name="connsiteY4" fmla="*/ 0 h 6858000"/>
              <a:gd name="connsiteX5" fmla="*/ 6096000 w 6096000"/>
              <a:gd name="connsiteY5" fmla="*/ 401994 h 6858000"/>
              <a:gd name="connsiteX6" fmla="*/ 0 w 6096000"/>
              <a:gd name="connsiteY6" fmla="*/ 0 h 6858000"/>
              <a:gd name="connsiteX7" fmla="*/ 5694006 w 6096000"/>
              <a:gd name="connsiteY7" fmla="*/ 0 h 6858000"/>
              <a:gd name="connsiteX8" fmla="*/ 2265006 w 6096000"/>
              <a:gd name="connsiteY8" fmla="*/ 3429000 h 6858000"/>
              <a:gd name="connsiteX9" fmla="*/ 5694006 w 6096000"/>
              <a:gd name="connsiteY9" fmla="*/ 6858000 h 6858000"/>
              <a:gd name="connsiteX10" fmla="*/ 0 w 6096000"/>
              <a:gd name="connsiteY10" fmla="*/ 6858000 h 6858000"/>
              <a:gd name="connsiteX0" fmla="*/ 6096000 w 6096000"/>
              <a:gd name="connsiteY0" fmla="*/ 6456006 h 6858000"/>
              <a:gd name="connsiteX1" fmla="*/ 6096000 w 6096000"/>
              <a:gd name="connsiteY1" fmla="*/ 6858000 h 6858000"/>
              <a:gd name="connsiteX2" fmla="*/ 5694006 w 6096000"/>
              <a:gd name="connsiteY2" fmla="*/ 6858000 h 6858000"/>
              <a:gd name="connsiteX3" fmla="*/ 6096000 w 6096000"/>
              <a:gd name="connsiteY3" fmla="*/ 6456006 h 6858000"/>
              <a:gd name="connsiteX4" fmla="*/ 5694006 w 6096000"/>
              <a:gd name="connsiteY4" fmla="*/ 0 h 6858000"/>
              <a:gd name="connsiteX5" fmla="*/ 6096000 w 6096000"/>
              <a:gd name="connsiteY5" fmla="*/ 0 h 6858000"/>
              <a:gd name="connsiteX6" fmla="*/ 5694006 w 6096000"/>
              <a:gd name="connsiteY6" fmla="*/ 0 h 6858000"/>
              <a:gd name="connsiteX7" fmla="*/ 0 w 6096000"/>
              <a:gd name="connsiteY7" fmla="*/ 0 h 6858000"/>
              <a:gd name="connsiteX8" fmla="*/ 5694006 w 6096000"/>
              <a:gd name="connsiteY8" fmla="*/ 0 h 6858000"/>
              <a:gd name="connsiteX9" fmla="*/ 2265006 w 6096000"/>
              <a:gd name="connsiteY9" fmla="*/ 3429000 h 6858000"/>
              <a:gd name="connsiteX10" fmla="*/ 5694006 w 6096000"/>
              <a:gd name="connsiteY10" fmla="*/ 6858000 h 6858000"/>
              <a:gd name="connsiteX11" fmla="*/ 0 w 6096000"/>
              <a:gd name="connsiteY11" fmla="*/ 6858000 h 6858000"/>
              <a:gd name="connsiteX12" fmla="*/ 0 w 6096000"/>
              <a:gd name="connsiteY12" fmla="*/ 0 h 6858000"/>
              <a:gd name="connsiteX0" fmla="*/ 6096000 w 6096000"/>
              <a:gd name="connsiteY0" fmla="*/ 6456006 h 6858000"/>
              <a:gd name="connsiteX1" fmla="*/ 6096000 w 6096000"/>
              <a:gd name="connsiteY1" fmla="*/ 6858000 h 6858000"/>
              <a:gd name="connsiteX2" fmla="*/ 5694006 w 6096000"/>
              <a:gd name="connsiteY2" fmla="*/ 6858000 h 6858000"/>
              <a:gd name="connsiteX3" fmla="*/ 6096000 w 6096000"/>
              <a:gd name="connsiteY3" fmla="*/ 6456006 h 6858000"/>
              <a:gd name="connsiteX4" fmla="*/ 0 w 6096000"/>
              <a:gd name="connsiteY4" fmla="*/ 0 h 6858000"/>
              <a:gd name="connsiteX5" fmla="*/ 5694006 w 6096000"/>
              <a:gd name="connsiteY5" fmla="*/ 0 h 6858000"/>
              <a:gd name="connsiteX6" fmla="*/ 2265006 w 6096000"/>
              <a:gd name="connsiteY6" fmla="*/ 3429000 h 6858000"/>
              <a:gd name="connsiteX7" fmla="*/ 5694006 w 6096000"/>
              <a:gd name="connsiteY7" fmla="*/ 6858000 h 6858000"/>
              <a:gd name="connsiteX8" fmla="*/ 0 w 6096000"/>
              <a:gd name="connsiteY8" fmla="*/ 6858000 h 6858000"/>
              <a:gd name="connsiteX9" fmla="*/ 0 w 6096000"/>
              <a:gd name="connsiteY9" fmla="*/ 0 h 6858000"/>
              <a:gd name="connsiteX0" fmla="*/ 6096000 w 6096000"/>
              <a:gd name="connsiteY0" fmla="*/ 6456006 h 6858000"/>
              <a:gd name="connsiteX1" fmla="*/ 5694006 w 6096000"/>
              <a:gd name="connsiteY1" fmla="*/ 6858000 h 6858000"/>
              <a:gd name="connsiteX2" fmla="*/ 6096000 w 6096000"/>
              <a:gd name="connsiteY2" fmla="*/ 6456006 h 6858000"/>
              <a:gd name="connsiteX3" fmla="*/ 0 w 6096000"/>
              <a:gd name="connsiteY3" fmla="*/ 0 h 6858000"/>
              <a:gd name="connsiteX4" fmla="*/ 5694006 w 6096000"/>
              <a:gd name="connsiteY4" fmla="*/ 0 h 6858000"/>
              <a:gd name="connsiteX5" fmla="*/ 2265006 w 6096000"/>
              <a:gd name="connsiteY5" fmla="*/ 3429000 h 6858000"/>
              <a:gd name="connsiteX6" fmla="*/ 5694006 w 6096000"/>
              <a:gd name="connsiteY6" fmla="*/ 6858000 h 6858000"/>
              <a:gd name="connsiteX7" fmla="*/ 0 w 6096000"/>
              <a:gd name="connsiteY7" fmla="*/ 6858000 h 6858000"/>
              <a:gd name="connsiteX8" fmla="*/ 0 w 6096000"/>
              <a:gd name="connsiteY8" fmla="*/ 0 h 6858000"/>
              <a:gd name="connsiteX0" fmla="*/ 0 w 5694006"/>
              <a:gd name="connsiteY0" fmla="*/ 0 h 6858000"/>
              <a:gd name="connsiteX1" fmla="*/ 5694006 w 5694006"/>
              <a:gd name="connsiteY1" fmla="*/ 0 h 6858000"/>
              <a:gd name="connsiteX2" fmla="*/ 2265006 w 5694006"/>
              <a:gd name="connsiteY2" fmla="*/ 3429000 h 6858000"/>
              <a:gd name="connsiteX3" fmla="*/ 5694006 w 5694006"/>
              <a:gd name="connsiteY3" fmla="*/ 6858000 h 6858000"/>
              <a:gd name="connsiteX4" fmla="*/ 0 w 5694006"/>
              <a:gd name="connsiteY4" fmla="*/ 6858000 h 6858000"/>
              <a:gd name="connsiteX5" fmla="*/ 0 w 569400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006" h="6858000">
                <a:moveTo>
                  <a:pt x="0" y="0"/>
                </a:moveTo>
                <a:lnTo>
                  <a:pt x="5694006" y="0"/>
                </a:lnTo>
                <a:lnTo>
                  <a:pt x="2265006" y="3429000"/>
                </a:lnTo>
                <a:lnTo>
                  <a:pt x="5694006" y="6858000"/>
                </a:lnTo>
                <a:lnTo>
                  <a:pt x="0" y="6858000"/>
                </a:lnTo>
                <a:lnTo>
                  <a:pt x="0" y="0"/>
                </a:lnTo>
                <a:close/>
              </a:path>
            </a:pathLst>
          </a:custGeom>
          <a:noFill/>
        </p:spPr>
        <p:txBody>
          <a:bodyPr wrap="square">
            <a:noAutofit/>
          </a:bodyPr>
          <a:lstStyle>
            <a:lvl1pPr marL="0" indent="0" algn="ctr">
              <a:buNone/>
              <a:defRPr/>
            </a:lvl1pPr>
          </a:lstStyle>
          <a:p>
            <a:r>
              <a:rPr lang="en-US"/>
              <a:t>Click icon to add picture</a:t>
            </a:r>
            <a:endParaRPr lang="en-GB" dirty="0"/>
          </a:p>
        </p:txBody>
      </p:sp>
      <p:sp>
        <p:nvSpPr>
          <p:cNvPr id="13" name="TextBox 12" hidden="1"/>
          <p:cNvSpPr txBox="1"/>
          <p:nvPr userDrawn="1">
            <p:custDataLst>
              <p:tags r:id="rId2"/>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5"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3884918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B4E5243-0271-4783-8715-BA48267FE432}" type="datetime1">
              <a:rPr lang="en-US" smtClean="0"/>
              <a:t>7/15/2022</a:t>
            </a:fld>
            <a:endParaRPr lang="en-US" dirty="0"/>
          </a:p>
        </p:txBody>
      </p:sp>
      <p:sp>
        <p:nvSpPr>
          <p:cNvPr id="6" name="Footer Placeholder 5"/>
          <p:cNvSpPr>
            <a:spLocks noGrp="1"/>
          </p:cNvSpPr>
          <p:nvPr>
            <p:ph type="ftr" sz="quarter" idx="11"/>
          </p:nvPr>
        </p:nvSpPr>
        <p:spPr/>
        <p:txBody>
          <a:bodyPr/>
          <a:lstStyle/>
          <a:p>
            <a:r>
              <a:rPr lang="en-GB" dirty="0"/>
              <a:t>Copyright © CIPFA 2020 protected under UK and international law</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817343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1A489-AD09-41B2-9D6F-BF8971AEE9BA}"/>
              </a:ext>
            </a:extLst>
          </p:cNvPr>
          <p:cNvSpPr>
            <a:spLocks noGrp="1"/>
          </p:cNvSpPr>
          <p:nvPr>
            <p:ph type="title"/>
          </p:nvPr>
        </p:nvSpPr>
        <p:spPr>
          <a:xfrm>
            <a:off x="1646238" y="395289"/>
            <a:ext cx="8172450" cy="846712"/>
          </a:xfrm>
        </p:spPr>
        <p:txBody>
          <a:body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12ED064C-9118-4595-B4C7-686CEBC2FDE1}"/>
              </a:ext>
            </a:extLst>
          </p:cNvPr>
          <p:cNvSpPr>
            <a:spLocks noGrp="1"/>
          </p:cNvSpPr>
          <p:nvPr>
            <p:ph type="body" sz="quarter" idx="10" hasCustomPrompt="1"/>
          </p:nvPr>
        </p:nvSpPr>
        <p:spPr>
          <a:xfrm>
            <a:off x="1646238" y="1773238"/>
            <a:ext cx="8897937" cy="4165600"/>
          </a:xfrm>
        </p:spPr>
        <p:txBody>
          <a:bodyPr numCol="2" spcCol="360000"/>
          <a:lstStyle>
            <a:lvl1pPr marL="450850" indent="-450850">
              <a:spcAft>
                <a:spcPts val="1800"/>
              </a:spcAft>
              <a:buClr>
                <a:srgbClr val="D50032"/>
              </a:buClr>
              <a:buSzPct val="100000"/>
              <a:buFont typeface="+mj-lt"/>
              <a:buAutoNum type="arabicPeriod"/>
              <a:defRPr sz="1800" baseline="0"/>
            </a:lvl1pPr>
            <a:lvl2pPr marL="0" indent="0">
              <a:spcAft>
                <a:spcPts val="1800"/>
              </a:spcAft>
              <a:buClr>
                <a:schemeClr val="accent6"/>
              </a:buClr>
              <a:buSzPct val="100000"/>
              <a:buFont typeface="+mj-lt"/>
              <a:buNone/>
              <a:defRPr sz="1400"/>
            </a:lvl2pPr>
            <a:lvl3pPr marL="406400" indent="-228600">
              <a:buFont typeface="+mj-lt"/>
              <a:buAutoNum type="arabicPeriod"/>
              <a:defRPr/>
            </a:lvl3pPr>
            <a:lvl4pPr marL="584200" indent="-228600">
              <a:buFont typeface="+mj-lt"/>
              <a:buAutoNum type="arabicPeriod"/>
              <a:defRPr/>
            </a:lvl4pPr>
            <a:lvl5pPr marL="762000" indent="-228600">
              <a:buFont typeface="+mj-lt"/>
              <a:buAutoNum type="arabicPeriod"/>
              <a:defRPr/>
            </a:lvl5pPr>
          </a:lstStyle>
          <a:p>
            <a:pPr lvl="0"/>
            <a:r>
              <a:rPr lang="en-GB" dirty="0"/>
              <a:t>Click to edit Master text styles</a:t>
            </a:r>
          </a:p>
          <a:p>
            <a:pPr lvl="1"/>
            <a:r>
              <a:rPr lang="en-GB" dirty="0"/>
              <a:t>Level 2</a:t>
            </a:r>
          </a:p>
          <a:p>
            <a:pPr lvl="2"/>
            <a:r>
              <a:rPr lang="en-GB" dirty="0"/>
              <a:t>Level 3</a:t>
            </a:r>
          </a:p>
          <a:p>
            <a:pPr lvl="3"/>
            <a:r>
              <a:rPr lang="en-GB" dirty="0"/>
              <a:t>Level 4</a:t>
            </a:r>
          </a:p>
          <a:p>
            <a:pPr lvl="4"/>
            <a:r>
              <a:rPr lang="en-GB" dirty="0"/>
              <a:t>Level 5</a:t>
            </a:r>
          </a:p>
          <a:p>
            <a:pPr lvl="5"/>
            <a:r>
              <a:rPr lang="en-GB" dirty="0"/>
              <a:t>Level 6</a:t>
            </a:r>
          </a:p>
          <a:p>
            <a:pPr lvl="6"/>
            <a:r>
              <a:rPr lang="en-GB" dirty="0"/>
              <a:t>Level 7</a:t>
            </a:r>
          </a:p>
          <a:p>
            <a:pPr lvl="7"/>
            <a:r>
              <a:rPr lang="en-GB" dirty="0"/>
              <a:t>Level 8</a:t>
            </a:r>
          </a:p>
          <a:p>
            <a:pPr lvl="8"/>
            <a:r>
              <a:rPr lang="en-GB" dirty="0"/>
              <a:t>Level 9</a:t>
            </a:r>
          </a:p>
        </p:txBody>
      </p:sp>
    </p:spTree>
    <p:extLst>
      <p:ext uri="{BB962C8B-B14F-4D97-AF65-F5344CB8AC3E}">
        <p14:creationId xmlns:p14="http://schemas.microsoft.com/office/powerpoint/2010/main" val="3902015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genda Tan">
    <p:bg>
      <p:bgPr>
        <a:solidFill>
          <a:srgbClr val="EAE8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1A489-AD09-41B2-9D6F-BF8971AEE9BA}"/>
              </a:ext>
            </a:extLst>
          </p:cNvPr>
          <p:cNvSpPr>
            <a:spLocks noGrp="1"/>
          </p:cNvSpPr>
          <p:nvPr>
            <p:ph type="title"/>
          </p:nvPr>
        </p:nvSpPr>
        <p:spPr>
          <a:xfrm>
            <a:off x="1646238" y="395289"/>
            <a:ext cx="8172450" cy="846712"/>
          </a:xfrm>
        </p:spPr>
        <p:txBody>
          <a:body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12ED064C-9118-4595-B4C7-686CEBC2FDE1}"/>
              </a:ext>
            </a:extLst>
          </p:cNvPr>
          <p:cNvSpPr>
            <a:spLocks noGrp="1"/>
          </p:cNvSpPr>
          <p:nvPr>
            <p:ph type="body" sz="quarter" idx="10" hasCustomPrompt="1"/>
          </p:nvPr>
        </p:nvSpPr>
        <p:spPr>
          <a:xfrm>
            <a:off x="1646238" y="1773238"/>
            <a:ext cx="8897937" cy="4165600"/>
          </a:xfrm>
        </p:spPr>
        <p:txBody>
          <a:bodyPr numCol="2" spcCol="360000"/>
          <a:lstStyle>
            <a:lvl1pPr marL="450850" indent="-450850">
              <a:spcAft>
                <a:spcPts val="1800"/>
              </a:spcAft>
              <a:buClr>
                <a:srgbClr val="D50032"/>
              </a:buClr>
              <a:buSzPct val="100000"/>
              <a:buFont typeface="+mj-lt"/>
              <a:buAutoNum type="arabicPeriod"/>
              <a:defRPr sz="1800" baseline="0"/>
            </a:lvl1pPr>
            <a:lvl2pPr marL="0" indent="0">
              <a:spcAft>
                <a:spcPts val="1800"/>
              </a:spcAft>
              <a:buClr>
                <a:schemeClr val="accent6"/>
              </a:buClr>
              <a:buSzPct val="100000"/>
              <a:buFont typeface="+mj-lt"/>
              <a:buNone/>
              <a:defRPr sz="1400"/>
            </a:lvl2pPr>
            <a:lvl3pPr marL="406400" indent="-228600">
              <a:buFont typeface="+mj-lt"/>
              <a:buAutoNum type="arabicPeriod"/>
              <a:defRPr/>
            </a:lvl3pPr>
            <a:lvl4pPr marL="584200" indent="-228600">
              <a:buFont typeface="+mj-lt"/>
              <a:buAutoNum type="arabicPeriod"/>
              <a:defRPr/>
            </a:lvl4pPr>
            <a:lvl5pPr marL="762000" indent="-228600">
              <a:buFont typeface="+mj-lt"/>
              <a:buAutoNum type="arabicPeriod"/>
              <a:defRPr/>
            </a:lvl5pPr>
          </a:lstStyle>
          <a:p>
            <a:pPr lvl="0"/>
            <a:r>
              <a:rPr lang="en-GB" dirty="0"/>
              <a:t>Click to edit Master text styles</a:t>
            </a:r>
          </a:p>
          <a:p>
            <a:pPr lvl="1"/>
            <a:r>
              <a:rPr lang="en-GB" dirty="0"/>
              <a:t>Level 2</a:t>
            </a:r>
          </a:p>
          <a:p>
            <a:pPr lvl="2"/>
            <a:r>
              <a:rPr lang="en-GB" dirty="0"/>
              <a:t>Level 3</a:t>
            </a:r>
          </a:p>
          <a:p>
            <a:pPr lvl="3"/>
            <a:r>
              <a:rPr lang="en-GB" dirty="0"/>
              <a:t>Level 4</a:t>
            </a:r>
          </a:p>
          <a:p>
            <a:pPr lvl="4"/>
            <a:r>
              <a:rPr lang="en-GB" dirty="0"/>
              <a:t>Level 5</a:t>
            </a:r>
          </a:p>
          <a:p>
            <a:pPr lvl="5"/>
            <a:r>
              <a:rPr lang="en-GB" dirty="0"/>
              <a:t>Level 6</a:t>
            </a:r>
          </a:p>
          <a:p>
            <a:pPr lvl="6"/>
            <a:r>
              <a:rPr lang="en-GB" dirty="0"/>
              <a:t>Level 7</a:t>
            </a:r>
          </a:p>
          <a:p>
            <a:pPr lvl="7"/>
            <a:r>
              <a:rPr lang="en-GB" dirty="0"/>
              <a:t>Level 8</a:t>
            </a:r>
          </a:p>
          <a:p>
            <a:pPr lvl="8"/>
            <a:r>
              <a:rPr lang="en-GB" dirty="0"/>
              <a:t>Level 9</a:t>
            </a:r>
          </a:p>
        </p:txBody>
      </p:sp>
    </p:spTree>
    <p:extLst>
      <p:ext uri="{BB962C8B-B14F-4D97-AF65-F5344CB8AC3E}">
        <p14:creationId xmlns:p14="http://schemas.microsoft.com/office/powerpoint/2010/main" val="8288875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ne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1A489-AD09-41B2-9D6F-BF8971AEE9BA}"/>
              </a:ext>
            </a:extLst>
          </p:cNvPr>
          <p:cNvSpPr>
            <a:spLocks noGrp="1"/>
          </p:cNvSpPr>
          <p:nvPr>
            <p:ph type="title"/>
          </p:nvPr>
        </p:nvSpPr>
        <p:spPr>
          <a:xfrm>
            <a:off x="1646238" y="395289"/>
            <a:ext cx="8172450" cy="846712"/>
          </a:xfrm>
        </p:spPr>
        <p:txBody>
          <a:bodyPr/>
          <a:lstStyle/>
          <a:p>
            <a:r>
              <a:rPr lang="en-US"/>
              <a:t>Click to edit Master title style</a:t>
            </a:r>
            <a:endParaRPr lang="en-GB" dirty="0"/>
          </a:p>
        </p:txBody>
      </p:sp>
      <p:sp>
        <p:nvSpPr>
          <p:cNvPr id="4" name="Content Placeholder 3"/>
          <p:cNvSpPr>
            <a:spLocks noGrp="1"/>
          </p:cNvSpPr>
          <p:nvPr>
            <p:ph sz="quarter" idx="11"/>
          </p:nvPr>
        </p:nvSpPr>
        <p:spPr>
          <a:xfrm>
            <a:off x="1646238" y="1773238"/>
            <a:ext cx="8897937"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747556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ne Column Tan">
    <p:bg>
      <p:bgPr>
        <a:solidFill>
          <a:srgbClr val="EAE8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1A489-AD09-41B2-9D6F-BF8971AEE9BA}"/>
              </a:ext>
            </a:extLst>
          </p:cNvPr>
          <p:cNvSpPr>
            <a:spLocks noGrp="1"/>
          </p:cNvSpPr>
          <p:nvPr>
            <p:ph type="title"/>
          </p:nvPr>
        </p:nvSpPr>
        <p:spPr>
          <a:xfrm>
            <a:off x="1646238" y="395289"/>
            <a:ext cx="8172450" cy="846712"/>
          </a:xfrm>
        </p:spPr>
        <p:txBody>
          <a:bodyPr/>
          <a:lstStyle/>
          <a:p>
            <a:r>
              <a:rPr lang="en-US"/>
              <a:t>Click to edit Master title style</a:t>
            </a:r>
            <a:endParaRPr lang="en-GB" dirty="0"/>
          </a:p>
        </p:txBody>
      </p:sp>
      <p:sp>
        <p:nvSpPr>
          <p:cNvPr id="4" name="Content Placeholder 3"/>
          <p:cNvSpPr>
            <a:spLocks noGrp="1"/>
          </p:cNvSpPr>
          <p:nvPr>
            <p:ph sz="quarter" idx="11"/>
          </p:nvPr>
        </p:nvSpPr>
        <p:spPr>
          <a:xfrm>
            <a:off x="1646238" y="1773238"/>
            <a:ext cx="8897937"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7631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ne Colum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1A489-AD09-41B2-9D6F-BF8971AEE9BA}"/>
              </a:ext>
            </a:extLst>
          </p:cNvPr>
          <p:cNvSpPr>
            <a:spLocks noGrp="1"/>
          </p:cNvSpPr>
          <p:nvPr>
            <p:ph type="title"/>
          </p:nvPr>
        </p:nvSpPr>
        <p:spPr>
          <a:xfrm>
            <a:off x="1646238" y="395289"/>
            <a:ext cx="8172450" cy="846712"/>
          </a:xfrm>
        </p:spPr>
        <p:txBody>
          <a:bodyPr/>
          <a:lstStyle/>
          <a:p>
            <a:r>
              <a:rPr lang="en-US"/>
              <a:t>Click to edit Master title style</a:t>
            </a:r>
            <a:endParaRPr lang="en-GB" dirty="0"/>
          </a:p>
        </p:txBody>
      </p:sp>
      <p:sp>
        <p:nvSpPr>
          <p:cNvPr id="4" name="Content Placeholder 3"/>
          <p:cNvSpPr>
            <a:spLocks noGrp="1"/>
          </p:cNvSpPr>
          <p:nvPr>
            <p:ph sz="quarter" idx="11"/>
          </p:nvPr>
        </p:nvSpPr>
        <p:spPr>
          <a:xfrm>
            <a:off x="1646238" y="2484001"/>
            <a:ext cx="8897937" cy="3465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6">
            <a:extLst>
              <a:ext uri="{FF2B5EF4-FFF2-40B4-BE49-F238E27FC236}">
                <a16:creationId xmlns:a16="http://schemas.microsoft.com/office/drawing/2014/main" id="{32EC53A6-1317-4283-B38F-A8BD396A5A4F}"/>
              </a:ext>
            </a:extLst>
          </p:cNvPr>
          <p:cNvSpPr>
            <a:spLocks noGrp="1"/>
          </p:cNvSpPr>
          <p:nvPr>
            <p:ph type="body" sz="quarter" idx="12"/>
          </p:nvPr>
        </p:nvSpPr>
        <p:spPr>
          <a:xfrm>
            <a:off x="1646236" y="1773238"/>
            <a:ext cx="8899200" cy="417156"/>
          </a:xfrm>
        </p:spPr>
        <p:txBody>
          <a:bodyPr/>
          <a:lstStyle>
            <a:lvl1pPr marL="0" indent="0">
              <a:lnSpc>
                <a:spcPct val="110000"/>
              </a:lnSpc>
              <a:spcBef>
                <a:spcPts val="0"/>
              </a:spcBef>
              <a:spcAft>
                <a:spcPts val="600"/>
              </a:spcAft>
              <a:buNone/>
              <a:defRPr sz="2000">
                <a:solidFill>
                  <a:srgbClr val="064F50"/>
                </a:solidFill>
                <a:latin typeface="+mj-lt"/>
              </a:defRPr>
            </a:lvl1pPr>
            <a:lvl2pPr marL="457200" indent="0">
              <a:lnSpc>
                <a:spcPct val="110000"/>
              </a:lnSpc>
              <a:spcBef>
                <a:spcPts val="0"/>
              </a:spcBef>
              <a:spcAft>
                <a:spcPts val="600"/>
              </a:spcAft>
              <a:buNone/>
              <a:defRPr sz="14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181812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ne Column With Subtitle Tan">
    <p:bg>
      <p:bgPr>
        <a:solidFill>
          <a:srgbClr val="EAE8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1A489-AD09-41B2-9D6F-BF8971AEE9BA}"/>
              </a:ext>
            </a:extLst>
          </p:cNvPr>
          <p:cNvSpPr>
            <a:spLocks noGrp="1"/>
          </p:cNvSpPr>
          <p:nvPr>
            <p:ph type="title"/>
          </p:nvPr>
        </p:nvSpPr>
        <p:spPr>
          <a:xfrm>
            <a:off x="1646238" y="395289"/>
            <a:ext cx="8172450" cy="846712"/>
          </a:xfrm>
        </p:spPr>
        <p:txBody>
          <a:bodyPr/>
          <a:lstStyle/>
          <a:p>
            <a:r>
              <a:rPr lang="en-US"/>
              <a:t>Click to edit Master title style</a:t>
            </a:r>
            <a:endParaRPr lang="en-GB" dirty="0"/>
          </a:p>
        </p:txBody>
      </p:sp>
      <p:sp>
        <p:nvSpPr>
          <p:cNvPr id="4" name="Content Placeholder 3"/>
          <p:cNvSpPr>
            <a:spLocks noGrp="1"/>
          </p:cNvSpPr>
          <p:nvPr>
            <p:ph sz="quarter" idx="11"/>
          </p:nvPr>
        </p:nvSpPr>
        <p:spPr>
          <a:xfrm>
            <a:off x="1646238" y="2484001"/>
            <a:ext cx="8897937" cy="3465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6">
            <a:extLst>
              <a:ext uri="{FF2B5EF4-FFF2-40B4-BE49-F238E27FC236}">
                <a16:creationId xmlns:a16="http://schemas.microsoft.com/office/drawing/2014/main" id="{32EC53A6-1317-4283-B38F-A8BD396A5A4F}"/>
              </a:ext>
            </a:extLst>
          </p:cNvPr>
          <p:cNvSpPr>
            <a:spLocks noGrp="1"/>
          </p:cNvSpPr>
          <p:nvPr>
            <p:ph type="body" sz="quarter" idx="12"/>
          </p:nvPr>
        </p:nvSpPr>
        <p:spPr>
          <a:xfrm>
            <a:off x="1646236" y="1773238"/>
            <a:ext cx="8899200" cy="417156"/>
          </a:xfrm>
        </p:spPr>
        <p:txBody>
          <a:bodyPr/>
          <a:lstStyle>
            <a:lvl1pPr marL="0" indent="0">
              <a:lnSpc>
                <a:spcPct val="110000"/>
              </a:lnSpc>
              <a:spcBef>
                <a:spcPts val="0"/>
              </a:spcBef>
              <a:spcAft>
                <a:spcPts val="600"/>
              </a:spcAft>
              <a:buNone/>
              <a:defRPr sz="2000">
                <a:solidFill>
                  <a:srgbClr val="064F50"/>
                </a:solidFill>
                <a:latin typeface="+mj-lt"/>
              </a:defRPr>
            </a:lvl1pPr>
            <a:lvl2pPr marL="457200" indent="0">
              <a:lnSpc>
                <a:spcPct val="110000"/>
              </a:lnSpc>
              <a:spcBef>
                <a:spcPts val="0"/>
              </a:spcBef>
              <a:spcAft>
                <a:spcPts val="600"/>
              </a:spcAft>
              <a:buNone/>
              <a:defRPr sz="14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394188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32EC53A6-1317-4283-B38F-A8BD396A5A4F}"/>
              </a:ext>
            </a:extLst>
          </p:cNvPr>
          <p:cNvSpPr>
            <a:spLocks noGrp="1"/>
          </p:cNvSpPr>
          <p:nvPr>
            <p:ph type="body" sz="quarter" idx="11"/>
          </p:nvPr>
        </p:nvSpPr>
        <p:spPr>
          <a:xfrm>
            <a:off x="1646236" y="1773238"/>
            <a:ext cx="4860000" cy="417156"/>
          </a:xfrm>
        </p:spPr>
        <p:txBody>
          <a:bodyPr/>
          <a:lstStyle>
            <a:lvl1pPr marL="0" indent="0">
              <a:lnSpc>
                <a:spcPct val="110000"/>
              </a:lnSpc>
              <a:spcBef>
                <a:spcPts val="0"/>
              </a:spcBef>
              <a:spcAft>
                <a:spcPts val="600"/>
              </a:spcAft>
              <a:buNone/>
              <a:defRPr sz="2000">
                <a:solidFill>
                  <a:srgbClr val="064F50"/>
                </a:solidFill>
                <a:latin typeface="+mj-lt"/>
              </a:defRPr>
            </a:lvl1pPr>
            <a:lvl2pPr marL="457200" indent="0">
              <a:lnSpc>
                <a:spcPct val="110000"/>
              </a:lnSpc>
              <a:spcBef>
                <a:spcPts val="0"/>
              </a:spcBef>
              <a:spcAft>
                <a:spcPts val="600"/>
              </a:spcAft>
              <a:buNone/>
              <a:defRPr sz="14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CCE9BE13-3095-4554-A9D5-7433F912B95D}"/>
              </a:ext>
            </a:extLst>
          </p:cNvPr>
          <p:cNvSpPr>
            <a:spLocks noGrp="1"/>
          </p:cNvSpPr>
          <p:nvPr>
            <p:ph type="body" sz="quarter" idx="14"/>
          </p:nvPr>
        </p:nvSpPr>
        <p:spPr>
          <a:xfrm>
            <a:off x="6935337" y="1773238"/>
            <a:ext cx="4860000" cy="417156"/>
          </a:xfrm>
        </p:spPr>
        <p:txBody>
          <a:bodyPr/>
          <a:lstStyle>
            <a:lvl1pPr marL="0" indent="0">
              <a:lnSpc>
                <a:spcPct val="110000"/>
              </a:lnSpc>
              <a:spcBef>
                <a:spcPts val="0"/>
              </a:spcBef>
              <a:spcAft>
                <a:spcPts val="600"/>
              </a:spcAft>
              <a:buNone/>
              <a:defRPr sz="2000">
                <a:solidFill>
                  <a:srgbClr val="064F50"/>
                </a:solidFill>
                <a:latin typeface="+mj-lt"/>
              </a:defRPr>
            </a:lvl1pPr>
            <a:lvl2pPr marL="457200" indent="0">
              <a:lnSpc>
                <a:spcPct val="110000"/>
              </a:lnSpc>
              <a:spcBef>
                <a:spcPts val="0"/>
              </a:spcBef>
              <a:spcAft>
                <a:spcPts val="600"/>
              </a:spcAft>
              <a:buNone/>
              <a:defRPr sz="14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p:txBody>
      </p:sp>
      <p:sp>
        <p:nvSpPr>
          <p:cNvPr id="5" name="Content Placeholder 4"/>
          <p:cNvSpPr>
            <a:spLocks noGrp="1"/>
          </p:cNvSpPr>
          <p:nvPr>
            <p:ph sz="quarter" idx="20"/>
          </p:nvPr>
        </p:nvSpPr>
        <p:spPr>
          <a:xfrm>
            <a:off x="1646238" y="2482850"/>
            <a:ext cx="4859337"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4"/>
          <p:cNvSpPr>
            <a:spLocks noGrp="1"/>
          </p:cNvSpPr>
          <p:nvPr>
            <p:ph sz="quarter" idx="21"/>
          </p:nvPr>
        </p:nvSpPr>
        <p:spPr>
          <a:xfrm>
            <a:off x="6935337" y="2482850"/>
            <a:ext cx="4859337"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930857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s Tan">
    <p:bg>
      <p:bgPr>
        <a:solidFill>
          <a:srgbClr val="EAE8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32EC53A6-1317-4283-B38F-A8BD396A5A4F}"/>
              </a:ext>
            </a:extLst>
          </p:cNvPr>
          <p:cNvSpPr>
            <a:spLocks noGrp="1"/>
          </p:cNvSpPr>
          <p:nvPr>
            <p:ph type="body" sz="quarter" idx="11"/>
          </p:nvPr>
        </p:nvSpPr>
        <p:spPr>
          <a:xfrm>
            <a:off x="1646236" y="1773238"/>
            <a:ext cx="4860000" cy="417156"/>
          </a:xfrm>
        </p:spPr>
        <p:txBody>
          <a:bodyPr/>
          <a:lstStyle>
            <a:lvl1pPr marL="0" indent="0">
              <a:lnSpc>
                <a:spcPct val="110000"/>
              </a:lnSpc>
              <a:spcBef>
                <a:spcPts val="0"/>
              </a:spcBef>
              <a:spcAft>
                <a:spcPts val="600"/>
              </a:spcAft>
              <a:buNone/>
              <a:defRPr sz="2000">
                <a:solidFill>
                  <a:srgbClr val="064F50"/>
                </a:solidFill>
                <a:latin typeface="+mj-lt"/>
              </a:defRPr>
            </a:lvl1pPr>
            <a:lvl2pPr marL="457200" indent="0">
              <a:lnSpc>
                <a:spcPct val="110000"/>
              </a:lnSpc>
              <a:spcBef>
                <a:spcPts val="0"/>
              </a:spcBef>
              <a:spcAft>
                <a:spcPts val="600"/>
              </a:spcAft>
              <a:buNone/>
              <a:defRPr sz="14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CCE9BE13-3095-4554-A9D5-7433F912B95D}"/>
              </a:ext>
            </a:extLst>
          </p:cNvPr>
          <p:cNvSpPr>
            <a:spLocks noGrp="1"/>
          </p:cNvSpPr>
          <p:nvPr>
            <p:ph type="body" sz="quarter" idx="14"/>
          </p:nvPr>
        </p:nvSpPr>
        <p:spPr>
          <a:xfrm>
            <a:off x="6935337" y="1773238"/>
            <a:ext cx="4860000" cy="417156"/>
          </a:xfrm>
        </p:spPr>
        <p:txBody>
          <a:bodyPr/>
          <a:lstStyle>
            <a:lvl1pPr marL="0" indent="0">
              <a:lnSpc>
                <a:spcPct val="110000"/>
              </a:lnSpc>
              <a:spcBef>
                <a:spcPts val="0"/>
              </a:spcBef>
              <a:spcAft>
                <a:spcPts val="600"/>
              </a:spcAft>
              <a:buNone/>
              <a:defRPr sz="2000">
                <a:solidFill>
                  <a:srgbClr val="064F50"/>
                </a:solidFill>
                <a:latin typeface="+mj-lt"/>
              </a:defRPr>
            </a:lvl1pPr>
            <a:lvl2pPr marL="457200" indent="0">
              <a:lnSpc>
                <a:spcPct val="110000"/>
              </a:lnSpc>
              <a:spcBef>
                <a:spcPts val="0"/>
              </a:spcBef>
              <a:spcAft>
                <a:spcPts val="600"/>
              </a:spcAft>
              <a:buNone/>
              <a:defRPr sz="14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p:txBody>
      </p:sp>
      <p:sp>
        <p:nvSpPr>
          <p:cNvPr id="5" name="Content Placeholder 4"/>
          <p:cNvSpPr>
            <a:spLocks noGrp="1"/>
          </p:cNvSpPr>
          <p:nvPr>
            <p:ph sz="quarter" idx="20"/>
          </p:nvPr>
        </p:nvSpPr>
        <p:spPr>
          <a:xfrm>
            <a:off x="1646238" y="2482850"/>
            <a:ext cx="4859337"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4"/>
          <p:cNvSpPr>
            <a:spLocks noGrp="1"/>
          </p:cNvSpPr>
          <p:nvPr>
            <p:ph sz="quarter" idx="21"/>
          </p:nvPr>
        </p:nvSpPr>
        <p:spPr>
          <a:xfrm>
            <a:off x="6935337" y="2482850"/>
            <a:ext cx="4859337"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51569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One Column and Picture">
    <p:bg>
      <p:bgPr>
        <a:solidFill>
          <a:srgbClr val="FFFFFF"/>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FEED6204-63A5-4AEF-BA0F-ADEF0940F1E6}"/>
              </a:ext>
            </a:extLst>
          </p:cNvPr>
          <p:cNvSpPr>
            <a:spLocks noGrp="1"/>
          </p:cNvSpPr>
          <p:nvPr>
            <p:ph type="pic" sz="quarter" idx="10"/>
          </p:nvPr>
        </p:nvSpPr>
        <p:spPr>
          <a:xfrm>
            <a:off x="6721475" y="1773238"/>
            <a:ext cx="5073650" cy="4165600"/>
          </a:xfrm>
        </p:spPr>
        <p:txBody>
          <a:bodyPr/>
          <a:lstStyle>
            <a:lvl1pPr marL="0" indent="0" algn="ctr">
              <a:buNone/>
              <a:defRPr/>
            </a:lvl1pPr>
          </a:lstStyle>
          <a:p>
            <a:r>
              <a:rPr lang="en-US"/>
              <a:t>Click icon to add picture</a:t>
            </a:r>
            <a:endParaRPr lang="en-GB" dirty="0"/>
          </a:p>
        </p:txBody>
      </p:sp>
      <p:sp>
        <p:nvSpPr>
          <p:cNvPr id="7" name="Title 1">
            <a:extLst>
              <a:ext uri="{FF2B5EF4-FFF2-40B4-BE49-F238E27FC236}">
                <a16:creationId xmlns:a16="http://schemas.microsoft.com/office/drawing/2014/main" id="{A392FBDA-2ECF-428E-ADC0-1B06E8E16F5C}"/>
              </a:ext>
            </a:extLst>
          </p:cNvPr>
          <p:cNvSpPr>
            <a:spLocks noGrp="1"/>
          </p:cNvSpPr>
          <p:nvPr>
            <p:ph type="title"/>
          </p:nvPr>
        </p:nvSpPr>
        <p:spPr>
          <a:xfrm>
            <a:off x="1646239" y="395288"/>
            <a:ext cx="8172449" cy="846137"/>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890081B-8FEB-4039-9EEB-ED8CF63045A3}"/>
              </a:ext>
            </a:extLst>
          </p:cNvPr>
          <p:cNvSpPr>
            <a:spLocks noGrp="1"/>
          </p:cNvSpPr>
          <p:nvPr>
            <p:ph type="body" sz="quarter" idx="11" hasCustomPrompt="1"/>
          </p:nvPr>
        </p:nvSpPr>
        <p:spPr>
          <a:xfrm>
            <a:off x="1646238" y="1773238"/>
            <a:ext cx="4548187" cy="4165600"/>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Tree>
    <p:extLst>
      <p:ext uri="{BB962C8B-B14F-4D97-AF65-F5344CB8AC3E}">
        <p14:creationId xmlns:p14="http://schemas.microsoft.com/office/powerpoint/2010/main" val="6878441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One Column and Picture Tan">
    <p:bg>
      <p:bgPr>
        <a:solidFill>
          <a:srgbClr val="EAE8E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FEED6204-63A5-4AEF-BA0F-ADEF0940F1E6}"/>
              </a:ext>
            </a:extLst>
          </p:cNvPr>
          <p:cNvSpPr>
            <a:spLocks noGrp="1"/>
          </p:cNvSpPr>
          <p:nvPr>
            <p:ph type="pic" sz="quarter" idx="10"/>
          </p:nvPr>
        </p:nvSpPr>
        <p:spPr>
          <a:xfrm>
            <a:off x="6721475" y="1773238"/>
            <a:ext cx="5073650" cy="4165600"/>
          </a:xfrm>
        </p:spPr>
        <p:txBody>
          <a:bodyPr/>
          <a:lstStyle>
            <a:lvl1pPr marL="0" indent="0" algn="ctr">
              <a:buNone/>
              <a:defRPr/>
            </a:lvl1pPr>
          </a:lstStyle>
          <a:p>
            <a:r>
              <a:rPr lang="en-US"/>
              <a:t>Click icon to add picture</a:t>
            </a:r>
            <a:endParaRPr lang="en-GB" dirty="0"/>
          </a:p>
        </p:txBody>
      </p:sp>
      <p:sp>
        <p:nvSpPr>
          <p:cNvPr id="7" name="Title 1">
            <a:extLst>
              <a:ext uri="{FF2B5EF4-FFF2-40B4-BE49-F238E27FC236}">
                <a16:creationId xmlns:a16="http://schemas.microsoft.com/office/drawing/2014/main" id="{A392FBDA-2ECF-428E-ADC0-1B06E8E16F5C}"/>
              </a:ext>
            </a:extLst>
          </p:cNvPr>
          <p:cNvSpPr>
            <a:spLocks noGrp="1"/>
          </p:cNvSpPr>
          <p:nvPr>
            <p:ph type="title"/>
          </p:nvPr>
        </p:nvSpPr>
        <p:spPr>
          <a:xfrm>
            <a:off x="1646239" y="395288"/>
            <a:ext cx="8172449" cy="846137"/>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890081B-8FEB-4039-9EEB-ED8CF63045A3}"/>
              </a:ext>
            </a:extLst>
          </p:cNvPr>
          <p:cNvSpPr>
            <a:spLocks noGrp="1"/>
          </p:cNvSpPr>
          <p:nvPr>
            <p:ph type="body" sz="quarter" idx="11" hasCustomPrompt="1"/>
          </p:nvPr>
        </p:nvSpPr>
        <p:spPr>
          <a:xfrm>
            <a:off x="1646238" y="1773238"/>
            <a:ext cx="4548187" cy="4165600"/>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Tree>
    <p:extLst>
      <p:ext uri="{BB962C8B-B14F-4D97-AF65-F5344CB8AC3E}">
        <p14:creationId xmlns:p14="http://schemas.microsoft.com/office/powerpoint/2010/main" val="981289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812" y="1232034"/>
            <a:ext cx="2743200" cy="1232033"/>
          </a:xfrm>
        </p:spPr>
        <p:txBody>
          <a:bodyPr anchor="b">
            <a:normAutofit/>
          </a:bodyPr>
          <a:lstStyle>
            <a:lvl1pPr>
              <a:defRPr sz="2800" b="0" baseline="0"/>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200"/>
            </a:lvl1pPr>
            <a:lvl2pPr>
              <a:defRPr sz="22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24EB86CA-431E-42E4-AEF0-249ADBA5861E}" type="datetime1">
              <a:rPr lang="en-US" smtClean="0"/>
              <a:t>7/15/2022</a:t>
            </a:fld>
            <a:endParaRPr lang="en-US" dirty="0"/>
          </a:p>
        </p:txBody>
      </p:sp>
      <p:sp>
        <p:nvSpPr>
          <p:cNvPr id="9" name="Footer Placeholder 8"/>
          <p:cNvSpPr>
            <a:spLocks noGrp="1"/>
          </p:cNvSpPr>
          <p:nvPr>
            <p:ph type="ftr" sz="quarter" idx="11"/>
          </p:nvPr>
        </p:nvSpPr>
        <p:spPr/>
        <p:txBody>
          <a:bodyPr/>
          <a:lstStyle/>
          <a:p>
            <a:r>
              <a:rPr lang="en-GB" dirty="0"/>
              <a:t>Copyright © CIPFA 2020 protected under UK and international law</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538679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One Column and Five Pictures">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FEED6204-63A5-4AEF-BA0F-ADEF0940F1E6}"/>
              </a:ext>
            </a:extLst>
          </p:cNvPr>
          <p:cNvSpPr>
            <a:spLocks noGrp="1"/>
          </p:cNvSpPr>
          <p:nvPr>
            <p:ph type="pic" sz="quarter" idx="10"/>
          </p:nvPr>
        </p:nvSpPr>
        <p:spPr>
          <a:xfrm>
            <a:off x="6203950" y="1763713"/>
            <a:ext cx="3416300" cy="2087562"/>
          </a:xfrm>
        </p:spPr>
        <p:txBody>
          <a:bodyPr/>
          <a:lstStyle>
            <a:lvl1pPr marL="0" indent="0" algn="ctr">
              <a:buNone/>
              <a:defRPr/>
            </a:lvl1pPr>
          </a:lstStyle>
          <a:p>
            <a:r>
              <a:rPr lang="en-US"/>
              <a:t>Click icon to add picture</a:t>
            </a:r>
            <a:endParaRPr lang="en-GB" dirty="0"/>
          </a:p>
        </p:txBody>
      </p:sp>
      <p:sp>
        <p:nvSpPr>
          <p:cNvPr id="7" name="Title 1">
            <a:extLst>
              <a:ext uri="{FF2B5EF4-FFF2-40B4-BE49-F238E27FC236}">
                <a16:creationId xmlns:a16="http://schemas.microsoft.com/office/drawing/2014/main" id="{A392FBDA-2ECF-428E-ADC0-1B06E8E16F5C}"/>
              </a:ext>
            </a:extLst>
          </p:cNvPr>
          <p:cNvSpPr>
            <a:spLocks noGrp="1"/>
          </p:cNvSpPr>
          <p:nvPr>
            <p:ph type="title"/>
          </p:nvPr>
        </p:nvSpPr>
        <p:spPr>
          <a:xfrm>
            <a:off x="1646239" y="395288"/>
            <a:ext cx="8172450" cy="846137"/>
          </a:xfrm>
        </p:spPr>
        <p:txBody>
          <a:bodyPr/>
          <a:lstStyle/>
          <a:p>
            <a:r>
              <a:rPr lang="en-US"/>
              <a:t>Click to edit Master title style</a:t>
            </a:r>
            <a:endParaRPr lang="en-GB" dirty="0"/>
          </a:p>
        </p:txBody>
      </p:sp>
      <p:sp>
        <p:nvSpPr>
          <p:cNvPr id="5" name="Picture Placeholder 4">
            <a:extLst>
              <a:ext uri="{FF2B5EF4-FFF2-40B4-BE49-F238E27FC236}">
                <a16:creationId xmlns:a16="http://schemas.microsoft.com/office/drawing/2014/main" id="{F4ED8FCD-03FB-42C9-AE0B-CF5EADC5D4FD}"/>
              </a:ext>
            </a:extLst>
          </p:cNvPr>
          <p:cNvSpPr>
            <a:spLocks noGrp="1"/>
          </p:cNvSpPr>
          <p:nvPr>
            <p:ph type="pic" sz="quarter" idx="12"/>
          </p:nvPr>
        </p:nvSpPr>
        <p:spPr>
          <a:xfrm>
            <a:off x="9818687" y="1763713"/>
            <a:ext cx="1976437" cy="2087562"/>
          </a:xfrm>
        </p:spPr>
        <p:txBody>
          <a:bodyPr/>
          <a:lstStyle>
            <a:lvl1pPr marL="0" indent="0" algn="ctr">
              <a:buNone/>
              <a:defRPr/>
            </a:lvl1pPr>
          </a:lstStyle>
          <a:p>
            <a:r>
              <a:rPr lang="en-US"/>
              <a:t>Click icon to add picture</a:t>
            </a:r>
            <a:endParaRPr lang="en-GB" dirty="0"/>
          </a:p>
        </p:txBody>
      </p:sp>
      <p:sp>
        <p:nvSpPr>
          <p:cNvPr id="8" name="Picture Placeholder 4">
            <a:extLst>
              <a:ext uri="{FF2B5EF4-FFF2-40B4-BE49-F238E27FC236}">
                <a16:creationId xmlns:a16="http://schemas.microsoft.com/office/drawing/2014/main" id="{79DDDD1E-6ED5-408D-8F04-5969ABECAFDE}"/>
              </a:ext>
            </a:extLst>
          </p:cNvPr>
          <p:cNvSpPr>
            <a:spLocks noGrp="1"/>
          </p:cNvSpPr>
          <p:nvPr>
            <p:ph type="pic" sz="quarter" idx="13"/>
          </p:nvPr>
        </p:nvSpPr>
        <p:spPr>
          <a:xfrm>
            <a:off x="6203951" y="4072863"/>
            <a:ext cx="1241424" cy="1865976"/>
          </a:xfrm>
        </p:spPr>
        <p:txBody>
          <a:bodyPr/>
          <a:lstStyle>
            <a:lvl1pPr marL="0" indent="0" algn="ctr">
              <a:buNone/>
              <a:defRPr/>
            </a:lvl1pPr>
          </a:lstStyle>
          <a:p>
            <a:r>
              <a:rPr lang="en-US"/>
              <a:t>Click icon to add picture</a:t>
            </a:r>
            <a:endParaRPr lang="en-GB" dirty="0"/>
          </a:p>
        </p:txBody>
      </p:sp>
      <p:sp>
        <p:nvSpPr>
          <p:cNvPr id="9" name="Picture Placeholder 4">
            <a:extLst>
              <a:ext uri="{FF2B5EF4-FFF2-40B4-BE49-F238E27FC236}">
                <a16:creationId xmlns:a16="http://schemas.microsoft.com/office/drawing/2014/main" id="{A15247F3-5588-448A-A72D-DBA602CCA6C5}"/>
              </a:ext>
            </a:extLst>
          </p:cNvPr>
          <p:cNvSpPr>
            <a:spLocks noGrp="1"/>
          </p:cNvSpPr>
          <p:nvPr>
            <p:ph type="pic" sz="quarter" idx="14"/>
          </p:nvPr>
        </p:nvSpPr>
        <p:spPr>
          <a:xfrm>
            <a:off x="9093200" y="4049712"/>
            <a:ext cx="2701924" cy="1865976"/>
          </a:xfrm>
        </p:spPr>
        <p:txBody>
          <a:bodyPr/>
          <a:lstStyle>
            <a:lvl1pPr marL="0" indent="0" algn="ctr">
              <a:buNone/>
              <a:defRPr/>
            </a:lvl1pPr>
          </a:lstStyle>
          <a:p>
            <a:r>
              <a:rPr lang="en-US"/>
              <a:t>Click icon to add picture</a:t>
            </a:r>
            <a:endParaRPr lang="en-GB" dirty="0"/>
          </a:p>
        </p:txBody>
      </p:sp>
      <p:sp>
        <p:nvSpPr>
          <p:cNvPr id="10" name="Picture Placeholder 4">
            <a:extLst>
              <a:ext uri="{FF2B5EF4-FFF2-40B4-BE49-F238E27FC236}">
                <a16:creationId xmlns:a16="http://schemas.microsoft.com/office/drawing/2014/main" id="{617E3073-C53B-4CE0-8140-2AD63E27D6E8}"/>
              </a:ext>
            </a:extLst>
          </p:cNvPr>
          <p:cNvSpPr>
            <a:spLocks noGrp="1"/>
          </p:cNvSpPr>
          <p:nvPr>
            <p:ph type="pic" sz="quarter" idx="16"/>
          </p:nvPr>
        </p:nvSpPr>
        <p:spPr>
          <a:xfrm>
            <a:off x="7648575" y="4072863"/>
            <a:ext cx="1241425" cy="1865976"/>
          </a:xfrm>
        </p:spPr>
        <p:txBody>
          <a:bodyPr/>
          <a:lstStyle>
            <a:lvl1pPr marL="0" indent="0" algn="ctr">
              <a:buNone/>
              <a:defRPr/>
            </a:lvl1pPr>
          </a:lstStyle>
          <a:p>
            <a:r>
              <a:rPr lang="en-US"/>
              <a:t>Click icon to add picture</a:t>
            </a:r>
            <a:endParaRPr lang="en-GB" dirty="0"/>
          </a:p>
        </p:txBody>
      </p:sp>
      <p:sp>
        <p:nvSpPr>
          <p:cNvPr id="12" name="Text Placeholder 11">
            <a:extLst>
              <a:ext uri="{FF2B5EF4-FFF2-40B4-BE49-F238E27FC236}">
                <a16:creationId xmlns:a16="http://schemas.microsoft.com/office/drawing/2014/main" id="{4BF5BA5A-C8AB-4F0C-8170-057379DDD1CF}"/>
              </a:ext>
            </a:extLst>
          </p:cNvPr>
          <p:cNvSpPr>
            <a:spLocks noGrp="1"/>
          </p:cNvSpPr>
          <p:nvPr>
            <p:ph type="body" sz="quarter" idx="17" hasCustomPrompt="1"/>
          </p:nvPr>
        </p:nvSpPr>
        <p:spPr>
          <a:xfrm>
            <a:off x="1646238" y="1773238"/>
            <a:ext cx="3822700" cy="417671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Tree>
    <p:extLst>
      <p:ext uri="{BB962C8B-B14F-4D97-AF65-F5344CB8AC3E}">
        <p14:creationId xmlns:p14="http://schemas.microsoft.com/office/powerpoint/2010/main" val="14071161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One Column and Five Pictures Tan">
    <p:bg>
      <p:bgPr>
        <a:solidFill>
          <a:srgbClr val="EAE8E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FEED6204-63A5-4AEF-BA0F-ADEF0940F1E6}"/>
              </a:ext>
            </a:extLst>
          </p:cNvPr>
          <p:cNvSpPr>
            <a:spLocks noGrp="1"/>
          </p:cNvSpPr>
          <p:nvPr>
            <p:ph type="pic" sz="quarter" idx="10"/>
          </p:nvPr>
        </p:nvSpPr>
        <p:spPr>
          <a:xfrm>
            <a:off x="6203950" y="1773237"/>
            <a:ext cx="3416300" cy="2078037"/>
          </a:xfrm>
        </p:spPr>
        <p:txBody>
          <a:bodyPr/>
          <a:lstStyle>
            <a:lvl1pPr marL="0" indent="0" algn="ctr">
              <a:buNone/>
              <a:defRPr/>
            </a:lvl1pPr>
          </a:lstStyle>
          <a:p>
            <a:r>
              <a:rPr lang="en-US"/>
              <a:t>Click icon to add picture</a:t>
            </a:r>
            <a:endParaRPr lang="en-GB" dirty="0"/>
          </a:p>
        </p:txBody>
      </p:sp>
      <p:sp>
        <p:nvSpPr>
          <p:cNvPr id="7" name="Title 1">
            <a:extLst>
              <a:ext uri="{FF2B5EF4-FFF2-40B4-BE49-F238E27FC236}">
                <a16:creationId xmlns:a16="http://schemas.microsoft.com/office/drawing/2014/main" id="{A392FBDA-2ECF-428E-ADC0-1B06E8E16F5C}"/>
              </a:ext>
            </a:extLst>
          </p:cNvPr>
          <p:cNvSpPr>
            <a:spLocks noGrp="1"/>
          </p:cNvSpPr>
          <p:nvPr>
            <p:ph type="title"/>
          </p:nvPr>
        </p:nvSpPr>
        <p:spPr>
          <a:xfrm>
            <a:off x="1646239" y="395288"/>
            <a:ext cx="8172450" cy="846137"/>
          </a:xfrm>
        </p:spPr>
        <p:txBody>
          <a:bodyPr/>
          <a:lstStyle/>
          <a:p>
            <a:r>
              <a:rPr lang="en-US"/>
              <a:t>Click to edit Master title style</a:t>
            </a:r>
            <a:endParaRPr lang="en-GB" dirty="0"/>
          </a:p>
        </p:txBody>
      </p:sp>
      <p:sp>
        <p:nvSpPr>
          <p:cNvPr id="5" name="Picture Placeholder 4">
            <a:extLst>
              <a:ext uri="{FF2B5EF4-FFF2-40B4-BE49-F238E27FC236}">
                <a16:creationId xmlns:a16="http://schemas.microsoft.com/office/drawing/2014/main" id="{F4ED8FCD-03FB-42C9-AE0B-CF5EADC5D4FD}"/>
              </a:ext>
            </a:extLst>
          </p:cNvPr>
          <p:cNvSpPr>
            <a:spLocks noGrp="1"/>
          </p:cNvSpPr>
          <p:nvPr>
            <p:ph type="pic" sz="quarter" idx="12"/>
          </p:nvPr>
        </p:nvSpPr>
        <p:spPr>
          <a:xfrm>
            <a:off x="9818687" y="1773237"/>
            <a:ext cx="1976437" cy="2078037"/>
          </a:xfrm>
        </p:spPr>
        <p:txBody>
          <a:bodyPr/>
          <a:lstStyle>
            <a:lvl1pPr marL="0" indent="0" algn="ctr">
              <a:buNone/>
              <a:defRPr/>
            </a:lvl1pPr>
          </a:lstStyle>
          <a:p>
            <a:r>
              <a:rPr lang="en-US"/>
              <a:t>Click icon to add picture</a:t>
            </a:r>
            <a:endParaRPr lang="en-GB" dirty="0"/>
          </a:p>
        </p:txBody>
      </p:sp>
      <p:sp>
        <p:nvSpPr>
          <p:cNvPr id="8" name="Picture Placeholder 4">
            <a:extLst>
              <a:ext uri="{FF2B5EF4-FFF2-40B4-BE49-F238E27FC236}">
                <a16:creationId xmlns:a16="http://schemas.microsoft.com/office/drawing/2014/main" id="{79DDDD1E-6ED5-408D-8F04-5969ABECAFDE}"/>
              </a:ext>
            </a:extLst>
          </p:cNvPr>
          <p:cNvSpPr>
            <a:spLocks noGrp="1"/>
          </p:cNvSpPr>
          <p:nvPr>
            <p:ph type="pic" sz="quarter" idx="13"/>
          </p:nvPr>
        </p:nvSpPr>
        <p:spPr>
          <a:xfrm>
            <a:off x="6203951" y="4072863"/>
            <a:ext cx="1241424" cy="1865976"/>
          </a:xfrm>
        </p:spPr>
        <p:txBody>
          <a:bodyPr/>
          <a:lstStyle>
            <a:lvl1pPr marL="0" indent="0" algn="ctr">
              <a:buNone/>
              <a:defRPr/>
            </a:lvl1pPr>
          </a:lstStyle>
          <a:p>
            <a:r>
              <a:rPr lang="en-US"/>
              <a:t>Click icon to add picture</a:t>
            </a:r>
            <a:endParaRPr lang="en-GB" dirty="0"/>
          </a:p>
        </p:txBody>
      </p:sp>
      <p:sp>
        <p:nvSpPr>
          <p:cNvPr id="9" name="Picture Placeholder 4">
            <a:extLst>
              <a:ext uri="{FF2B5EF4-FFF2-40B4-BE49-F238E27FC236}">
                <a16:creationId xmlns:a16="http://schemas.microsoft.com/office/drawing/2014/main" id="{A15247F3-5588-448A-A72D-DBA602CCA6C5}"/>
              </a:ext>
            </a:extLst>
          </p:cNvPr>
          <p:cNvSpPr>
            <a:spLocks noGrp="1"/>
          </p:cNvSpPr>
          <p:nvPr>
            <p:ph type="pic" sz="quarter" idx="14"/>
          </p:nvPr>
        </p:nvSpPr>
        <p:spPr>
          <a:xfrm>
            <a:off x="9093200" y="4049712"/>
            <a:ext cx="2701924" cy="1900238"/>
          </a:xfrm>
        </p:spPr>
        <p:txBody>
          <a:bodyPr/>
          <a:lstStyle>
            <a:lvl1pPr marL="0" indent="0" algn="ctr">
              <a:buNone/>
              <a:defRPr/>
            </a:lvl1pPr>
          </a:lstStyle>
          <a:p>
            <a:r>
              <a:rPr lang="en-US"/>
              <a:t>Click icon to add picture</a:t>
            </a:r>
            <a:endParaRPr lang="en-GB" dirty="0"/>
          </a:p>
        </p:txBody>
      </p:sp>
      <p:sp>
        <p:nvSpPr>
          <p:cNvPr id="3" name="Text Placeholder 2">
            <a:extLst>
              <a:ext uri="{FF2B5EF4-FFF2-40B4-BE49-F238E27FC236}">
                <a16:creationId xmlns:a16="http://schemas.microsoft.com/office/drawing/2014/main" id="{21D3A711-A9E6-429C-B95A-8857CBFC093C}"/>
              </a:ext>
            </a:extLst>
          </p:cNvPr>
          <p:cNvSpPr>
            <a:spLocks noGrp="1"/>
          </p:cNvSpPr>
          <p:nvPr>
            <p:ph type="body" sz="quarter" idx="15" hasCustomPrompt="1"/>
          </p:nvPr>
        </p:nvSpPr>
        <p:spPr>
          <a:xfrm>
            <a:off x="1646239" y="1773238"/>
            <a:ext cx="3822699" cy="4165600"/>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
        <p:nvSpPr>
          <p:cNvPr id="10" name="Picture Placeholder 4">
            <a:extLst>
              <a:ext uri="{FF2B5EF4-FFF2-40B4-BE49-F238E27FC236}">
                <a16:creationId xmlns:a16="http://schemas.microsoft.com/office/drawing/2014/main" id="{617E3073-C53B-4CE0-8140-2AD63E27D6E8}"/>
              </a:ext>
            </a:extLst>
          </p:cNvPr>
          <p:cNvSpPr>
            <a:spLocks noGrp="1"/>
          </p:cNvSpPr>
          <p:nvPr>
            <p:ph type="pic" sz="quarter" idx="16"/>
          </p:nvPr>
        </p:nvSpPr>
        <p:spPr>
          <a:xfrm>
            <a:off x="7648575" y="4072863"/>
            <a:ext cx="1241425" cy="1865976"/>
          </a:xfrm>
        </p:spPr>
        <p:txBody>
          <a:bodyPr/>
          <a:lstStyle>
            <a:lvl1pPr marL="0" indent="0" algn="ctr">
              <a:buNone/>
              <a:defRPr/>
            </a:lvl1pPr>
          </a:lstStyle>
          <a:p>
            <a:r>
              <a:rPr lang="en-US"/>
              <a:t>Click icon to add picture</a:t>
            </a:r>
            <a:endParaRPr lang="en-GB" dirty="0"/>
          </a:p>
        </p:txBody>
      </p:sp>
    </p:spTree>
    <p:extLst>
      <p:ext uri="{BB962C8B-B14F-4D97-AF65-F5344CB8AC3E}">
        <p14:creationId xmlns:p14="http://schemas.microsoft.com/office/powerpoint/2010/main" val="8182416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and One Text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a:xfrm>
            <a:off x="1646238" y="395289"/>
            <a:ext cx="8172449" cy="846712"/>
          </a:xfrm>
        </p:spPr>
        <p:txBody>
          <a:bodyPr/>
          <a:lstStyle/>
          <a:p>
            <a:r>
              <a:rPr lang="en-US"/>
              <a:t>Click to edit Master title style</a:t>
            </a:r>
            <a:endParaRPr lang="en-GB" dirty="0"/>
          </a:p>
        </p:txBody>
      </p:sp>
      <p:sp>
        <p:nvSpPr>
          <p:cNvPr id="5" name="Picture Placeholder 4">
            <a:extLst>
              <a:ext uri="{FF2B5EF4-FFF2-40B4-BE49-F238E27FC236}">
                <a16:creationId xmlns:a16="http://schemas.microsoft.com/office/drawing/2014/main" id="{76D6AEBC-2761-490E-A402-89B8EE8961D9}"/>
              </a:ext>
            </a:extLst>
          </p:cNvPr>
          <p:cNvSpPr>
            <a:spLocks noGrp="1"/>
          </p:cNvSpPr>
          <p:nvPr>
            <p:ph type="pic" sz="quarter" idx="10"/>
          </p:nvPr>
        </p:nvSpPr>
        <p:spPr>
          <a:xfrm>
            <a:off x="1646238" y="1773238"/>
            <a:ext cx="5272087" cy="4165600"/>
          </a:xfrm>
        </p:spPr>
        <p:txBody>
          <a:bodyPr/>
          <a:lstStyle>
            <a:lvl1pPr marL="0" indent="0" algn="ctr">
              <a:buNone/>
              <a:defRPr/>
            </a:lvl1pPr>
          </a:lstStyle>
          <a:p>
            <a:r>
              <a:rPr lang="en-US"/>
              <a:t>Click icon to add picture</a:t>
            </a:r>
            <a:endParaRPr lang="en-GB" dirty="0"/>
          </a:p>
        </p:txBody>
      </p:sp>
      <p:sp>
        <p:nvSpPr>
          <p:cNvPr id="4" name="Text Placeholder 3">
            <a:extLst>
              <a:ext uri="{FF2B5EF4-FFF2-40B4-BE49-F238E27FC236}">
                <a16:creationId xmlns:a16="http://schemas.microsoft.com/office/drawing/2014/main" id="{2ACEF2DD-550C-4883-9402-D24ECFBAF8F6}"/>
              </a:ext>
            </a:extLst>
          </p:cNvPr>
          <p:cNvSpPr>
            <a:spLocks noGrp="1"/>
          </p:cNvSpPr>
          <p:nvPr>
            <p:ph type="body" sz="quarter" idx="11" hasCustomPrompt="1"/>
          </p:nvPr>
        </p:nvSpPr>
        <p:spPr>
          <a:xfrm>
            <a:off x="7445375" y="1773238"/>
            <a:ext cx="4349750" cy="4165600"/>
          </a:xfrm>
        </p:spPr>
        <p:txBody>
          <a:bodyPr/>
          <a:lstStyle>
            <a:lvl5pPr>
              <a:defRPr/>
            </a:lvl5pPr>
            <a:lvl6pPr>
              <a:defRPr/>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Tree>
    <p:extLst>
      <p:ext uri="{BB962C8B-B14F-4D97-AF65-F5344CB8AC3E}">
        <p14:creationId xmlns:p14="http://schemas.microsoft.com/office/powerpoint/2010/main" val="21350728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and One Text Column Tan">
    <p:bg>
      <p:bgPr>
        <a:solidFill>
          <a:srgbClr val="EAE8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a:xfrm>
            <a:off x="1646238" y="395289"/>
            <a:ext cx="8172449" cy="846712"/>
          </a:xfrm>
        </p:spPr>
        <p:txBody>
          <a:bodyPr/>
          <a:lstStyle/>
          <a:p>
            <a:r>
              <a:rPr lang="en-US"/>
              <a:t>Click to edit Master title style</a:t>
            </a:r>
            <a:endParaRPr lang="en-GB" dirty="0"/>
          </a:p>
        </p:txBody>
      </p:sp>
      <p:sp>
        <p:nvSpPr>
          <p:cNvPr id="5" name="Picture Placeholder 4">
            <a:extLst>
              <a:ext uri="{FF2B5EF4-FFF2-40B4-BE49-F238E27FC236}">
                <a16:creationId xmlns:a16="http://schemas.microsoft.com/office/drawing/2014/main" id="{76D6AEBC-2761-490E-A402-89B8EE8961D9}"/>
              </a:ext>
            </a:extLst>
          </p:cNvPr>
          <p:cNvSpPr>
            <a:spLocks noGrp="1"/>
          </p:cNvSpPr>
          <p:nvPr>
            <p:ph type="pic" sz="quarter" idx="10"/>
          </p:nvPr>
        </p:nvSpPr>
        <p:spPr>
          <a:xfrm>
            <a:off x="1646238" y="1773238"/>
            <a:ext cx="5272087" cy="4165600"/>
          </a:xfrm>
        </p:spPr>
        <p:txBody>
          <a:bodyPr/>
          <a:lstStyle>
            <a:lvl1pPr marL="0" indent="0" algn="ctr">
              <a:buNone/>
              <a:defRPr/>
            </a:lvl1pPr>
          </a:lstStyle>
          <a:p>
            <a:r>
              <a:rPr lang="en-US"/>
              <a:t>Click icon to add picture</a:t>
            </a:r>
            <a:endParaRPr lang="en-GB" dirty="0"/>
          </a:p>
        </p:txBody>
      </p:sp>
      <p:sp>
        <p:nvSpPr>
          <p:cNvPr id="4" name="Text Placeholder 3">
            <a:extLst>
              <a:ext uri="{FF2B5EF4-FFF2-40B4-BE49-F238E27FC236}">
                <a16:creationId xmlns:a16="http://schemas.microsoft.com/office/drawing/2014/main" id="{92E72276-B30F-484B-8C78-0339467EF65C}"/>
              </a:ext>
            </a:extLst>
          </p:cNvPr>
          <p:cNvSpPr>
            <a:spLocks noGrp="1"/>
          </p:cNvSpPr>
          <p:nvPr>
            <p:ph type="body" sz="quarter" idx="11" hasCustomPrompt="1"/>
          </p:nvPr>
        </p:nvSpPr>
        <p:spPr>
          <a:xfrm>
            <a:off x="7445375" y="1773238"/>
            <a:ext cx="4349750" cy="4165600"/>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Tree>
    <p:extLst>
      <p:ext uri="{BB962C8B-B14F-4D97-AF65-F5344CB8AC3E}">
        <p14:creationId xmlns:p14="http://schemas.microsoft.com/office/powerpoint/2010/main" val="32195608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arge Pictur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a:xfrm>
            <a:off x="6477802" y="1439863"/>
            <a:ext cx="5310000" cy="846137"/>
          </a:xfrm>
        </p:spPr>
        <p:txBody>
          <a:bodyPr/>
          <a:lstStyle/>
          <a:p>
            <a:r>
              <a:rPr lang="en-US"/>
              <a:t>Click to edit Master title style</a:t>
            </a:r>
            <a:endParaRPr lang="en-GB" dirty="0"/>
          </a:p>
        </p:txBody>
      </p:sp>
      <p:sp>
        <p:nvSpPr>
          <p:cNvPr id="6" name="Picture Placeholder 4">
            <a:extLst>
              <a:ext uri="{FF2B5EF4-FFF2-40B4-BE49-F238E27FC236}">
                <a16:creationId xmlns:a16="http://schemas.microsoft.com/office/drawing/2014/main" id="{4E7EB632-DF38-439B-AF8A-95DDE3E6A860}"/>
              </a:ext>
            </a:extLst>
          </p:cNvPr>
          <p:cNvSpPr>
            <a:spLocks noGrp="1"/>
          </p:cNvSpPr>
          <p:nvPr>
            <p:ph type="pic" sz="quarter" idx="12"/>
          </p:nvPr>
        </p:nvSpPr>
        <p:spPr>
          <a:xfrm>
            <a:off x="1652175" y="917575"/>
            <a:ext cx="4349750" cy="5032376"/>
          </a:xfrm>
        </p:spPr>
        <p:txBody>
          <a:bodyPr/>
          <a:lstStyle>
            <a:lvl1pPr marL="0" indent="0" algn="ctr">
              <a:buNone/>
              <a:defRPr/>
            </a:lvl1pPr>
          </a:lstStyle>
          <a:p>
            <a:r>
              <a:rPr lang="en-US"/>
              <a:t>Click icon to add picture</a:t>
            </a:r>
            <a:endParaRPr lang="en-GB" dirty="0"/>
          </a:p>
        </p:txBody>
      </p:sp>
      <p:sp>
        <p:nvSpPr>
          <p:cNvPr id="4" name="Text Placeholder 3">
            <a:extLst>
              <a:ext uri="{FF2B5EF4-FFF2-40B4-BE49-F238E27FC236}">
                <a16:creationId xmlns:a16="http://schemas.microsoft.com/office/drawing/2014/main" id="{C5228DCC-89F9-4508-B887-631C4809D927}"/>
              </a:ext>
            </a:extLst>
          </p:cNvPr>
          <p:cNvSpPr>
            <a:spLocks noGrp="1"/>
          </p:cNvSpPr>
          <p:nvPr>
            <p:ph type="body" sz="quarter" idx="16" hasCustomPrompt="1"/>
          </p:nvPr>
        </p:nvSpPr>
        <p:spPr>
          <a:xfrm>
            <a:off x="6476832" y="3005137"/>
            <a:ext cx="5310000" cy="2944813"/>
          </a:xfrm>
        </p:spPr>
        <p:txBody>
          <a:bodyPr/>
          <a:lstStyle>
            <a:lvl1pPr>
              <a:lnSpc>
                <a:spcPct val="110000"/>
              </a:lnSpc>
              <a:spcBef>
                <a:spcPts val="0"/>
              </a:spcBef>
              <a:spcAft>
                <a:spcPts val="600"/>
              </a:spcAft>
              <a:defRPr/>
            </a:lvl1pPr>
            <a:lvl2pPr>
              <a:lnSpc>
                <a:spcPct val="110000"/>
              </a:lnSpc>
              <a:spcBef>
                <a:spcPts val="0"/>
              </a:spcBef>
              <a:spcAft>
                <a:spcPts val="600"/>
              </a:spcAft>
              <a:defRPr/>
            </a:lvl2pPr>
            <a:lvl3pPr>
              <a:lnSpc>
                <a:spcPct val="110000"/>
              </a:lnSpc>
              <a:spcBef>
                <a:spcPts val="0"/>
              </a:spcBef>
              <a:spcAft>
                <a:spcPts val="600"/>
              </a:spcAft>
              <a:defRPr/>
            </a:lvl3pPr>
            <a:lvl4pPr>
              <a:lnSpc>
                <a:spcPct val="110000"/>
              </a:lnSpc>
              <a:spcBef>
                <a:spcPts val="0"/>
              </a:spcBef>
              <a:spcAft>
                <a:spcPts val="600"/>
              </a:spcAft>
              <a:defRPr/>
            </a:lvl4pPr>
            <a:lvl5pPr>
              <a:lnSpc>
                <a:spcPct val="110000"/>
              </a:lnSpc>
              <a:spcBef>
                <a:spcPts val="0"/>
              </a:spcBef>
              <a:spcAft>
                <a:spcPts val="600"/>
              </a:spcAf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err="1"/>
              <a:t>NInth</a:t>
            </a:r>
            <a:endParaRPr lang="en-GB" dirty="0"/>
          </a:p>
        </p:txBody>
      </p:sp>
      <p:sp>
        <p:nvSpPr>
          <p:cNvPr id="5" name="Text Placeholder 4">
            <a:extLst>
              <a:ext uri="{FF2B5EF4-FFF2-40B4-BE49-F238E27FC236}">
                <a16:creationId xmlns:a16="http://schemas.microsoft.com/office/drawing/2014/main" id="{7EEFC6F7-8217-43E2-B0BC-F3601733B326}"/>
              </a:ext>
            </a:extLst>
          </p:cNvPr>
          <p:cNvSpPr>
            <a:spLocks noGrp="1"/>
          </p:cNvSpPr>
          <p:nvPr>
            <p:ph type="body" sz="quarter" idx="17"/>
          </p:nvPr>
        </p:nvSpPr>
        <p:spPr>
          <a:xfrm>
            <a:off x="6477802" y="2393244"/>
            <a:ext cx="5310000" cy="413456"/>
          </a:xfrm>
        </p:spPr>
        <p:txBody>
          <a:bodyPr/>
          <a:lstStyle>
            <a:lvl1pPr>
              <a:defRPr sz="2000">
                <a:solidFill>
                  <a:srgbClr val="064F50"/>
                </a:solidFill>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21553260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Picture and Text Tan">
    <p:bg>
      <p:bgPr>
        <a:solidFill>
          <a:srgbClr val="EAE8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a:xfrm>
            <a:off x="6477802" y="1439863"/>
            <a:ext cx="5310000" cy="846137"/>
          </a:xfrm>
        </p:spPr>
        <p:txBody>
          <a:bodyPr/>
          <a:lstStyle/>
          <a:p>
            <a:r>
              <a:rPr lang="en-US"/>
              <a:t>Click to edit Master title style</a:t>
            </a:r>
            <a:endParaRPr lang="en-GB" dirty="0"/>
          </a:p>
        </p:txBody>
      </p:sp>
      <p:sp>
        <p:nvSpPr>
          <p:cNvPr id="6" name="Picture Placeholder 4">
            <a:extLst>
              <a:ext uri="{FF2B5EF4-FFF2-40B4-BE49-F238E27FC236}">
                <a16:creationId xmlns:a16="http://schemas.microsoft.com/office/drawing/2014/main" id="{4E7EB632-DF38-439B-AF8A-95DDE3E6A860}"/>
              </a:ext>
            </a:extLst>
          </p:cNvPr>
          <p:cNvSpPr>
            <a:spLocks noGrp="1"/>
          </p:cNvSpPr>
          <p:nvPr>
            <p:ph type="pic" sz="quarter" idx="12"/>
          </p:nvPr>
        </p:nvSpPr>
        <p:spPr>
          <a:xfrm>
            <a:off x="1652175" y="917575"/>
            <a:ext cx="4349750" cy="5032376"/>
          </a:xfrm>
        </p:spPr>
        <p:txBody>
          <a:bodyPr/>
          <a:lstStyle>
            <a:lvl1pPr marL="0" indent="0" algn="ctr">
              <a:buNone/>
              <a:defRPr/>
            </a:lvl1pPr>
          </a:lstStyle>
          <a:p>
            <a:r>
              <a:rPr lang="en-US"/>
              <a:t>Click icon to add picture</a:t>
            </a:r>
            <a:endParaRPr lang="en-GB" dirty="0"/>
          </a:p>
        </p:txBody>
      </p:sp>
      <p:sp>
        <p:nvSpPr>
          <p:cNvPr id="4" name="Text Placeholder 3">
            <a:extLst>
              <a:ext uri="{FF2B5EF4-FFF2-40B4-BE49-F238E27FC236}">
                <a16:creationId xmlns:a16="http://schemas.microsoft.com/office/drawing/2014/main" id="{C5228DCC-89F9-4508-B887-631C4809D927}"/>
              </a:ext>
            </a:extLst>
          </p:cNvPr>
          <p:cNvSpPr>
            <a:spLocks noGrp="1"/>
          </p:cNvSpPr>
          <p:nvPr>
            <p:ph type="body" sz="quarter" idx="16" hasCustomPrompt="1"/>
          </p:nvPr>
        </p:nvSpPr>
        <p:spPr>
          <a:xfrm>
            <a:off x="6476832" y="3005137"/>
            <a:ext cx="5310000" cy="2944813"/>
          </a:xfrm>
        </p:spPr>
        <p:txBody>
          <a:bodyPr/>
          <a:lstStyle>
            <a:lvl1pPr>
              <a:lnSpc>
                <a:spcPct val="110000"/>
              </a:lnSpc>
              <a:spcBef>
                <a:spcPts val="0"/>
              </a:spcBef>
              <a:spcAft>
                <a:spcPts val="600"/>
              </a:spcAft>
              <a:defRPr/>
            </a:lvl1pPr>
            <a:lvl2pPr>
              <a:lnSpc>
                <a:spcPct val="110000"/>
              </a:lnSpc>
              <a:spcBef>
                <a:spcPts val="0"/>
              </a:spcBef>
              <a:spcAft>
                <a:spcPts val="600"/>
              </a:spcAft>
              <a:defRPr/>
            </a:lvl2pPr>
            <a:lvl3pPr>
              <a:lnSpc>
                <a:spcPct val="110000"/>
              </a:lnSpc>
              <a:spcBef>
                <a:spcPts val="0"/>
              </a:spcBef>
              <a:spcAft>
                <a:spcPts val="600"/>
              </a:spcAft>
              <a:defRPr/>
            </a:lvl3pPr>
            <a:lvl4pPr>
              <a:lnSpc>
                <a:spcPct val="110000"/>
              </a:lnSpc>
              <a:spcBef>
                <a:spcPts val="0"/>
              </a:spcBef>
              <a:spcAft>
                <a:spcPts val="600"/>
              </a:spcAft>
              <a:defRPr/>
            </a:lvl4pPr>
            <a:lvl5pPr>
              <a:lnSpc>
                <a:spcPct val="110000"/>
              </a:lnSpc>
              <a:spcBef>
                <a:spcPts val="0"/>
              </a:spcBef>
              <a:spcAft>
                <a:spcPts val="600"/>
              </a:spcAf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err="1"/>
              <a:t>NInth</a:t>
            </a:r>
            <a:endParaRPr lang="en-GB" dirty="0"/>
          </a:p>
        </p:txBody>
      </p:sp>
      <p:sp>
        <p:nvSpPr>
          <p:cNvPr id="5" name="Text Placeholder 4">
            <a:extLst>
              <a:ext uri="{FF2B5EF4-FFF2-40B4-BE49-F238E27FC236}">
                <a16:creationId xmlns:a16="http://schemas.microsoft.com/office/drawing/2014/main" id="{7EEFC6F7-8217-43E2-B0BC-F3601733B326}"/>
              </a:ext>
            </a:extLst>
          </p:cNvPr>
          <p:cNvSpPr>
            <a:spLocks noGrp="1"/>
          </p:cNvSpPr>
          <p:nvPr>
            <p:ph type="body" sz="quarter" idx="17"/>
          </p:nvPr>
        </p:nvSpPr>
        <p:spPr>
          <a:xfrm>
            <a:off x="6477802" y="2393244"/>
            <a:ext cx="5310000" cy="413456"/>
          </a:xfrm>
        </p:spPr>
        <p:txBody>
          <a:bodyPr/>
          <a:lstStyle>
            <a:lvl1pPr>
              <a:defRPr sz="2000">
                <a:solidFill>
                  <a:srgbClr val="064F50"/>
                </a:solidFill>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6346055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and Large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a:xfrm>
            <a:off x="1652168" y="885296"/>
            <a:ext cx="5310000" cy="846137"/>
          </a:xfrm>
        </p:spPr>
        <p:txBody>
          <a:bodyPr/>
          <a:lstStyle/>
          <a:p>
            <a:r>
              <a:rPr lang="en-US"/>
              <a:t>Click to edit Master title style</a:t>
            </a:r>
            <a:endParaRPr lang="en-GB" dirty="0"/>
          </a:p>
        </p:txBody>
      </p:sp>
      <p:sp>
        <p:nvSpPr>
          <p:cNvPr id="6" name="Picture Placeholder 4">
            <a:extLst>
              <a:ext uri="{FF2B5EF4-FFF2-40B4-BE49-F238E27FC236}">
                <a16:creationId xmlns:a16="http://schemas.microsoft.com/office/drawing/2014/main" id="{4E7EB632-DF38-439B-AF8A-95DDE3E6A860}"/>
              </a:ext>
            </a:extLst>
          </p:cNvPr>
          <p:cNvSpPr>
            <a:spLocks noGrp="1"/>
          </p:cNvSpPr>
          <p:nvPr>
            <p:ph type="pic" sz="quarter" idx="12"/>
          </p:nvPr>
        </p:nvSpPr>
        <p:spPr>
          <a:xfrm>
            <a:off x="7441680" y="1439863"/>
            <a:ext cx="4348800" cy="4510088"/>
          </a:xfrm>
        </p:spPr>
        <p:txBody>
          <a:bodyPr/>
          <a:lstStyle>
            <a:lvl1pPr marL="0" indent="0" algn="ctr">
              <a:buNone/>
              <a:defRPr/>
            </a:lvl1pPr>
          </a:lstStyle>
          <a:p>
            <a:r>
              <a:rPr lang="en-US"/>
              <a:t>Click icon to add picture</a:t>
            </a:r>
            <a:endParaRPr lang="en-GB" dirty="0"/>
          </a:p>
        </p:txBody>
      </p:sp>
      <p:sp>
        <p:nvSpPr>
          <p:cNvPr id="4" name="Text Placeholder 3">
            <a:extLst>
              <a:ext uri="{FF2B5EF4-FFF2-40B4-BE49-F238E27FC236}">
                <a16:creationId xmlns:a16="http://schemas.microsoft.com/office/drawing/2014/main" id="{C5228DCC-89F9-4508-B887-631C4809D927}"/>
              </a:ext>
            </a:extLst>
          </p:cNvPr>
          <p:cNvSpPr>
            <a:spLocks noGrp="1"/>
          </p:cNvSpPr>
          <p:nvPr>
            <p:ph type="body" sz="quarter" idx="16" hasCustomPrompt="1"/>
          </p:nvPr>
        </p:nvSpPr>
        <p:spPr>
          <a:xfrm>
            <a:off x="1652168" y="2485144"/>
            <a:ext cx="5310000" cy="3464807"/>
          </a:xfrm>
        </p:spPr>
        <p:txBody>
          <a:bodyPr/>
          <a:lstStyle>
            <a:lvl1pPr>
              <a:lnSpc>
                <a:spcPct val="110000"/>
              </a:lnSpc>
              <a:spcBef>
                <a:spcPts val="0"/>
              </a:spcBef>
              <a:spcAft>
                <a:spcPts val="600"/>
              </a:spcAft>
              <a:defRPr/>
            </a:lvl1pPr>
            <a:lvl2pPr>
              <a:lnSpc>
                <a:spcPct val="110000"/>
              </a:lnSpc>
              <a:spcBef>
                <a:spcPts val="0"/>
              </a:spcBef>
              <a:spcAft>
                <a:spcPts val="600"/>
              </a:spcAft>
              <a:defRPr/>
            </a:lvl2pPr>
            <a:lvl3pPr>
              <a:lnSpc>
                <a:spcPct val="110000"/>
              </a:lnSpc>
              <a:spcBef>
                <a:spcPts val="0"/>
              </a:spcBef>
              <a:spcAft>
                <a:spcPts val="600"/>
              </a:spcAft>
              <a:defRPr/>
            </a:lvl3pPr>
            <a:lvl4pPr>
              <a:lnSpc>
                <a:spcPct val="110000"/>
              </a:lnSpc>
              <a:spcBef>
                <a:spcPts val="0"/>
              </a:spcBef>
              <a:spcAft>
                <a:spcPts val="600"/>
              </a:spcAft>
              <a:defRPr/>
            </a:lvl4pPr>
            <a:lvl5pPr>
              <a:lnSpc>
                <a:spcPct val="110000"/>
              </a:lnSpc>
              <a:spcBef>
                <a:spcPts val="0"/>
              </a:spcBef>
              <a:spcAft>
                <a:spcPts val="600"/>
              </a:spcAf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
        <p:nvSpPr>
          <p:cNvPr id="5" name="Text Placeholder 4">
            <a:extLst>
              <a:ext uri="{FF2B5EF4-FFF2-40B4-BE49-F238E27FC236}">
                <a16:creationId xmlns:a16="http://schemas.microsoft.com/office/drawing/2014/main" id="{7EEFC6F7-8217-43E2-B0BC-F3601733B326}"/>
              </a:ext>
            </a:extLst>
          </p:cNvPr>
          <p:cNvSpPr>
            <a:spLocks noGrp="1"/>
          </p:cNvSpPr>
          <p:nvPr>
            <p:ph type="body" sz="quarter" idx="17"/>
          </p:nvPr>
        </p:nvSpPr>
        <p:spPr>
          <a:xfrm>
            <a:off x="1652168" y="1872544"/>
            <a:ext cx="5310000" cy="413456"/>
          </a:xfrm>
        </p:spPr>
        <p:txBody>
          <a:bodyPr/>
          <a:lstStyle>
            <a:lvl1pPr>
              <a:defRPr sz="2000">
                <a:solidFill>
                  <a:srgbClr val="064F50"/>
                </a:solidFill>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35709783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and Large Picture Tan">
    <p:bg>
      <p:bgPr>
        <a:solidFill>
          <a:srgbClr val="EAE8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a:xfrm>
            <a:off x="1652168" y="885296"/>
            <a:ext cx="5310000" cy="846137"/>
          </a:xfrm>
        </p:spPr>
        <p:txBody>
          <a:bodyPr/>
          <a:lstStyle/>
          <a:p>
            <a:r>
              <a:rPr lang="en-US"/>
              <a:t>Click to edit Master title style</a:t>
            </a:r>
            <a:endParaRPr lang="en-GB" dirty="0"/>
          </a:p>
        </p:txBody>
      </p:sp>
      <p:sp>
        <p:nvSpPr>
          <p:cNvPr id="6" name="Picture Placeholder 4">
            <a:extLst>
              <a:ext uri="{FF2B5EF4-FFF2-40B4-BE49-F238E27FC236}">
                <a16:creationId xmlns:a16="http://schemas.microsoft.com/office/drawing/2014/main" id="{4E7EB632-DF38-439B-AF8A-95DDE3E6A860}"/>
              </a:ext>
            </a:extLst>
          </p:cNvPr>
          <p:cNvSpPr>
            <a:spLocks noGrp="1"/>
          </p:cNvSpPr>
          <p:nvPr>
            <p:ph type="pic" sz="quarter" idx="12"/>
          </p:nvPr>
        </p:nvSpPr>
        <p:spPr>
          <a:xfrm>
            <a:off x="7441680" y="1439863"/>
            <a:ext cx="4348800" cy="4510088"/>
          </a:xfrm>
        </p:spPr>
        <p:txBody>
          <a:bodyPr/>
          <a:lstStyle>
            <a:lvl1pPr marL="0" indent="0" algn="ctr">
              <a:buNone/>
              <a:defRPr/>
            </a:lvl1pPr>
          </a:lstStyle>
          <a:p>
            <a:r>
              <a:rPr lang="en-US"/>
              <a:t>Click icon to add picture</a:t>
            </a:r>
            <a:endParaRPr lang="en-GB" dirty="0"/>
          </a:p>
        </p:txBody>
      </p:sp>
      <p:sp>
        <p:nvSpPr>
          <p:cNvPr id="4" name="Text Placeholder 3">
            <a:extLst>
              <a:ext uri="{FF2B5EF4-FFF2-40B4-BE49-F238E27FC236}">
                <a16:creationId xmlns:a16="http://schemas.microsoft.com/office/drawing/2014/main" id="{C5228DCC-89F9-4508-B887-631C4809D927}"/>
              </a:ext>
            </a:extLst>
          </p:cNvPr>
          <p:cNvSpPr>
            <a:spLocks noGrp="1"/>
          </p:cNvSpPr>
          <p:nvPr>
            <p:ph type="body" sz="quarter" idx="16" hasCustomPrompt="1"/>
          </p:nvPr>
        </p:nvSpPr>
        <p:spPr>
          <a:xfrm>
            <a:off x="1652168" y="2485144"/>
            <a:ext cx="5310000" cy="3464807"/>
          </a:xfrm>
        </p:spPr>
        <p:txBody>
          <a:bodyPr/>
          <a:lstStyle>
            <a:lvl1pPr>
              <a:lnSpc>
                <a:spcPct val="110000"/>
              </a:lnSpc>
              <a:spcBef>
                <a:spcPts val="0"/>
              </a:spcBef>
              <a:spcAft>
                <a:spcPts val="600"/>
              </a:spcAft>
              <a:defRPr/>
            </a:lvl1pPr>
            <a:lvl2pPr>
              <a:lnSpc>
                <a:spcPct val="110000"/>
              </a:lnSpc>
              <a:spcBef>
                <a:spcPts val="0"/>
              </a:spcBef>
              <a:spcAft>
                <a:spcPts val="600"/>
              </a:spcAft>
              <a:defRPr/>
            </a:lvl2pPr>
            <a:lvl3pPr>
              <a:lnSpc>
                <a:spcPct val="110000"/>
              </a:lnSpc>
              <a:spcBef>
                <a:spcPts val="0"/>
              </a:spcBef>
              <a:spcAft>
                <a:spcPts val="600"/>
              </a:spcAft>
              <a:defRPr/>
            </a:lvl3pPr>
            <a:lvl4pPr>
              <a:lnSpc>
                <a:spcPct val="110000"/>
              </a:lnSpc>
              <a:spcBef>
                <a:spcPts val="0"/>
              </a:spcBef>
              <a:spcAft>
                <a:spcPts val="600"/>
              </a:spcAft>
              <a:defRPr/>
            </a:lvl4pPr>
            <a:lvl5pPr>
              <a:lnSpc>
                <a:spcPct val="110000"/>
              </a:lnSpc>
              <a:spcBef>
                <a:spcPts val="0"/>
              </a:spcBef>
              <a:spcAft>
                <a:spcPts val="600"/>
              </a:spcAf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
        <p:nvSpPr>
          <p:cNvPr id="5" name="Text Placeholder 4">
            <a:extLst>
              <a:ext uri="{FF2B5EF4-FFF2-40B4-BE49-F238E27FC236}">
                <a16:creationId xmlns:a16="http://schemas.microsoft.com/office/drawing/2014/main" id="{7EEFC6F7-8217-43E2-B0BC-F3601733B326}"/>
              </a:ext>
            </a:extLst>
          </p:cNvPr>
          <p:cNvSpPr>
            <a:spLocks noGrp="1"/>
          </p:cNvSpPr>
          <p:nvPr>
            <p:ph type="body" sz="quarter" idx="17"/>
          </p:nvPr>
        </p:nvSpPr>
        <p:spPr>
          <a:xfrm>
            <a:off x="1652168" y="1872544"/>
            <a:ext cx="5310000" cy="413456"/>
          </a:xfrm>
        </p:spPr>
        <p:txBody>
          <a:bodyPr/>
          <a:lstStyle>
            <a:lvl1pPr>
              <a:defRPr sz="2000">
                <a:solidFill>
                  <a:srgbClr val="064F50"/>
                </a:solidFill>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32437908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Full Page Picture with Text">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66B4B43-69B2-4B58-BC94-A01857F58609}"/>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a:xfrm>
            <a:off x="659875" y="395289"/>
            <a:ext cx="11135249" cy="846712"/>
          </a:xfrm>
        </p:spPr>
        <p:txBody>
          <a:body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D74E37FC-6B92-4494-8CC1-8B715548EC20}"/>
              </a:ext>
            </a:extLst>
          </p:cNvPr>
          <p:cNvSpPr>
            <a:spLocks noGrp="1"/>
          </p:cNvSpPr>
          <p:nvPr>
            <p:ph type="body" sz="quarter" idx="11" hasCustomPrompt="1"/>
          </p:nvPr>
        </p:nvSpPr>
        <p:spPr>
          <a:xfrm>
            <a:off x="660400" y="1439863"/>
            <a:ext cx="4611688" cy="1889125"/>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
        <p:nvSpPr>
          <p:cNvPr id="5" name="TextBox 4" hidden="1"/>
          <p:cNvSpPr txBox="1"/>
          <p:nvPr userDrawn="1">
            <p:custDataLst>
              <p:tags r:id="rId1"/>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spTree>
    <p:extLst>
      <p:ext uri="{BB962C8B-B14F-4D97-AF65-F5344CB8AC3E}">
        <p14:creationId xmlns:p14="http://schemas.microsoft.com/office/powerpoint/2010/main" val="30418348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Full Page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66B4B43-69B2-4B58-BC94-A01857F58609}"/>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a:xfrm>
            <a:off x="659875" y="395289"/>
            <a:ext cx="11135249" cy="846712"/>
          </a:xfrm>
        </p:spPr>
        <p:txBody>
          <a:bodyPr/>
          <a:lstStyle>
            <a:lvl1pPr>
              <a:defRPr>
                <a:solidFill>
                  <a:srgbClr val="FFFFFF"/>
                </a:solidFill>
              </a:defRPr>
            </a:lvl1pPr>
          </a:lstStyle>
          <a:p>
            <a:r>
              <a:rPr lang="en-US"/>
              <a:t>Click to edit Master title style</a:t>
            </a:r>
            <a:endParaRPr lang="en-GB" dirty="0"/>
          </a:p>
        </p:txBody>
      </p:sp>
      <p:sp>
        <p:nvSpPr>
          <p:cNvPr id="5" name="TextBox 4" hidden="1"/>
          <p:cNvSpPr txBox="1"/>
          <p:nvPr userDrawn="1">
            <p:custDataLst>
              <p:tags r:id="rId1"/>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spTree>
    <p:extLst>
      <p:ext uri="{BB962C8B-B14F-4D97-AF65-F5344CB8AC3E}">
        <p14:creationId xmlns:p14="http://schemas.microsoft.com/office/powerpoint/2010/main" val="3171050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812" y="1143000"/>
            <a:ext cx="2743200" cy="1398069"/>
          </a:xfrm>
        </p:spPr>
        <p:txBody>
          <a:bodyPr anchor="b">
            <a:normAutofit/>
          </a:bodyPr>
          <a:lstStyle>
            <a:lvl1pPr>
              <a:defRPr sz="2800" b="0"/>
            </a:lvl1pPr>
          </a:lstStyle>
          <a:p>
            <a:r>
              <a:rPr lang="en-US" dirty="0"/>
              <a:t>Click to edit Master title style</a:t>
            </a:r>
          </a:p>
        </p:txBody>
      </p:sp>
      <p:sp>
        <p:nvSpPr>
          <p:cNvPr id="3" name="Picture Placeholder 2"/>
          <p:cNvSpPr>
            <a:spLocks noGrp="1" noChangeAspect="1"/>
          </p:cNvSpPr>
          <p:nvPr>
            <p:ph type="pic" idx="1"/>
          </p:nvPr>
        </p:nvSpPr>
        <p:spPr>
          <a:xfrm>
            <a:off x="3493451" y="1142999"/>
            <a:ext cx="8039737" cy="4955371"/>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Date Placeholder 7"/>
          <p:cNvSpPr>
            <a:spLocks noGrp="1"/>
          </p:cNvSpPr>
          <p:nvPr>
            <p:ph type="dt" sz="half" idx="10"/>
          </p:nvPr>
        </p:nvSpPr>
        <p:spPr/>
        <p:txBody>
          <a:bodyPr/>
          <a:lstStyle/>
          <a:p>
            <a:fld id="{136786F5-67D3-478D-8E7C-103BEDFC7D79}" type="datetime1">
              <a:rPr lang="en-US" smtClean="0"/>
              <a:t>7/15/2022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GB" dirty="0"/>
              <a:t>Copyright © CIPFA 2020 protected under UK and international law</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875945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8EE35-DB7A-4A2F-9F15-18A3B52B3430}"/>
              </a:ext>
            </a:extLst>
          </p:cNvPr>
          <p:cNvSpPr>
            <a:spLocks noGrp="1"/>
          </p:cNvSpPr>
          <p:nvPr>
            <p:ph type="title"/>
          </p:nvPr>
        </p:nvSpPr>
        <p:spPr>
          <a:xfrm>
            <a:off x="1844675" y="395288"/>
            <a:ext cx="7631113" cy="846137"/>
          </a:xfrm>
        </p:spPr>
        <p:txBody>
          <a:bodyPr anchor="t"/>
          <a:lstStyle>
            <a:lvl1pPr>
              <a:defRPr sz="3000"/>
            </a:lvl1pPr>
          </a:lstStyle>
          <a:p>
            <a:r>
              <a:rPr lang="en-US"/>
              <a:t>Click to edit Master title style</a:t>
            </a:r>
            <a:endParaRPr lang="en-GB" dirty="0"/>
          </a:p>
        </p:txBody>
      </p:sp>
      <p:sp>
        <p:nvSpPr>
          <p:cNvPr id="4" name="Media Placeholder 3">
            <a:extLst>
              <a:ext uri="{FF2B5EF4-FFF2-40B4-BE49-F238E27FC236}">
                <a16:creationId xmlns:a16="http://schemas.microsoft.com/office/drawing/2014/main" id="{B8BA25AA-E5F6-471E-91CC-797A3C7EFD0D}"/>
              </a:ext>
            </a:extLst>
          </p:cNvPr>
          <p:cNvSpPr>
            <a:spLocks noGrp="1"/>
          </p:cNvSpPr>
          <p:nvPr>
            <p:ph type="media" sz="quarter" idx="22" hasCustomPrompt="1"/>
          </p:nvPr>
        </p:nvSpPr>
        <p:spPr>
          <a:xfrm>
            <a:off x="1844676" y="1439863"/>
            <a:ext cx="8699499" cy="5021262"/>
          </a:xfrm>
        </p:spPr>
        <p:txBody>
          <a:bodyPr/>
          <a:lstStyle>
            <a:lvl1pPr algn="ctr">
              <a:defRPr sz="3200"/>
            </a:lvl1pPr>
          </a:lstStyle>
          <a:p>
            <a:r>
              <a:rPr lang="en-GB" dirty="0"/>
              <a:t>Video</a:t>
            </a:r>
          </a:p>
        </p:txBody>
      </p:sp>
    </p:spTree>
    <p:extLst>
      <p:ext uri="{BB962C8B-B14F-4D97-AF65-F5344CB8AC3E}">
        <p14:creationId xmlns:p14="http://schemas.microsoft.com/office/powerpoint/2010/main" val="338458485"/>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hree Text Columns">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3A3A4C3-FB7E-48A4-B0A7-CD483BF0416B}"/>
              </a:ext>
            </a:extLst>
          </p:cNvPr>
          <p:cNvSpPr>
            <a:spLocks noGrp="1"/>
          </p:cNvSpPr>
          <p:nvPr>
            <p:ph type="body" sz="quarter" idx="19" hasCustomPrompt="1"/>
          </p:nvPr>
        </p:nvSpPr>
        <p:spPr>
          <a:xfrm>
            <a:off x="1646238" y="2482850"/>
            <a:ext cx="2755900" cy="3467100"/>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err="1"/>
              <a:t>NInth</a:t>
            </a:r>
            <a:endParaRPr lang="en-GB" dirty="0"/>
          </a:p>
        </p:txBody>
      </p:sp>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32EC53A6-1317-4283-B38F-A8BD396A5A4F}"/>
              </a:ext>
            </a:extLst>
          </p:cNvPr>
          <p:cNvSpPr>
            <a:spLocks noGrp="1"/>
          </p:cNvSpPr>
          <p:nvPr>
            <p:ph type="body" sz="quarter" idx="11"/>
          </p:nvPr>
        </p:nvSpPr>
        <p:spPr>
          <a:xfrm>
            <a:off x="1646239" y="1773238"/>
            <a:ext cx="2756644" cy="417156"/>
          </a:xfrm>
        </p:spPr>
        <p:txBody>
          <a:bodyPr/>
          <a:lstStyle>
            <a:lvl1pPr marL="0" indent="0">
              <a:lnSpc>
                <a:spcPct val="110000"/>
              </a:lnSpc>
              <a:spcBef>
                <a:spcPts val="0"/>
              </a:spcBef>
              <a:spcAft>
                <a:spcPts val="600"/>
              </a:spcAft>
              <a:buNone/>
              <a:defRPr sz="2000">
                <a:solidFill>
                  <a:srgbClr val="064F50"/>
                </a:solidFill>
                <a:latin typeface="+mj-lt"/>
              </a:defRPr>
            </a:lvl1pPr>
            <a:lvl2pPr marL="457200" indent="0">
              <a:lnSpc>
                <a:spcPct val="110000"/>
              </a:lnSpc>
              <a:spcBef>
                <a:spcPts val="0"/>
              </a:spcBef>
              <a:spcAft>
                <a:spcPts val="600"/>
              </a:spcAft>
              <a:buNone/>
              <a:defRPr sz="14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CCE9BE13-3095-4554-A9D5-7433F912B95D}"/>
              </a:ext>
            </a:extLst>
          </p:cNvPr>
          <p:cNvSpPr>
            <a:spLocks noGrp="1"/>
          </p:cNvSpPr>
          <p:nvPr>
            <p:ph type="body" sz="quarter" idx="14"/>
          </p:nvPr>
        </p:nvSpPr>
        <p:spPr>
          <a:xfrm>
            <a:off x="4979616" y="1773238"/>
            <a:ext cx="2756644" cy="417156"/>
          </a:xfrm>
        </p:spPr>
        <p:txBody>
          <a:bodyPr/>
          <a:lstStyle>
            <a:lvl1pPr marL="0" indent="0">
              <a:lnSpc>
                <a:spcPct val="110000"/>
              </a:lnSpc>
              <a:spcBef>
                <a:spcPts val="0"/>
              </a:spcBef>
              <a:spcAft>
                <a:spcPts val="600"/>
              </a:spcAft>
              <a:buNone/>
              <a:defRPr sz="2000">
                <a:solidFill>
                  <a:srgbClr val="064F50"/>
                </a:solidFill>
                <a:latin typeface="+mj-lt"/>
              </a:defRPr>
            </a:lvl1pPr>
            <a:lvl2pPr marL="457200" indent="0">
              <a:lnSpc>
                <a:spcPct val="110000"/>
              </a:lnSpc>
              <a:spcBef>
                <a:spcPts val="0"/>
              </a:spcBef>
              <a:spcAft>
                <a:spcPts val="600"/>
              </a:spcAft>
              <a:buNone/>
              <a:defRPr sz="14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p:txBody>
      </p:sp>
      <p:sp>
        <p:nvSpPr>
          <p:cNvPr id="10" name="Text Placeholder 6">
            <a:extLst>
              <a:ext uri="{FF2B5EF4-FFF2-40B4-BE49-F238E27FC236}">
                <a16:creationId xmlns:a16="http://schemas.microsoft.com/office/drawing/2014/main" id="{50659628-F91D-4148-92DD-CDAA2298FA9F}"/>
              </a:ext>
            </a:extLst>
          </p:cNvPr>
          <p:cNvSpPr>
            <a:spLocks noGrp="1"/>
          </p:cNvSpPr>
          <p:nvPr>
            <p:ph type="body" sz="quarter" idx="15"/>
          </p:nvPr>
        </p:nvSpPr>
        <p:spPr>
          <a:xfrm>
            <a:off x="8312994" y="1773238"/>
            <a:ext cx="2756644" cy="417156"/>
          </a:xfrm>
        </p:spPr>
        <p:txBody>
          <a:bodyPr/>
          <a:lstStyle>
            <a:lvl1pPr marL="0" indent="0">
              <a:lnSpc>
                <a:spcPct val="110000"/>
              </a:lnSpc>
              <a:spcBef>
                <a:spcPts val="0"/>
              </a:spcBef>
              <a:spcAft>
                <a:spcPts val="600"/>
              </a:spcAft>
              <a:buNone/>
              <a:defRPr sz="2000">
                <a:solidFill>
                  <a:srgbClr val="064F50"/>
                </a:solidFill>
                <a:latin typeface="+mj-lt"/>
              </a:defRPr>
            </a:lvl1pPr>
            <a:lvl2pPr marL="457200" indent="0">
              <a:lnSpc>
                <a:spcPct val="110000"/>
              </a:lnSpc>
              <a:spcBef>
                <a:spcPts val="0"/>
              </a:spcBef>
              <a:spcAft>
                <a:spcPts val="600"/>
              </a:spcAft>
              <a:buNone/>
              <a:defRPr sz="14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p:txBody>
      </p:sp>
      <p:sp>
        <p:nvSpPr>
          <p:cNvPr id="14" name="Text Placeholder 3">
            <a:extLst>
              <a:ext uri="{FF2B5EF4-FFF2-40B4-BE49-F238E27FC236}">
                <a16:creationId xmlns:a16="http://schemas.microsoft.com/office/drawing/2014/main" id="{567F3EE6-6C2D-4798-A169-217C59353D76}"/>
              </a:ext>
            </a:extLst>
          </p:cNvPr>
          <p:cNvSpPr>
            <a:spLocks noGrp="1"/>
          </p:cNvSpPr>
          <p:nvPr>
            <p:ph type="body" sz="quarter" idx="20" hasCustomPrompt="1"/>
          </p:nvPr>
        </p:nvSpPr>
        <p:spPr>
          <a:xfrm>
            <a:off x="4979616" y="2482850"/>
            <a:ext cx="2755900" cy="3467100"/>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
        <p:nvSpPr>
          <p:cNvPr id="15" name="Text Placeholder 3">
            <a:extLst>
              <a:ext uri="{FF2B5EF4-FFF2-40B4-BE49-F238E27FC236}">
                <a16:creationId xmlns:a16="http://schemas.microsoft.com/office/drawing/2014/main" id="{ED4D4315-BE14-46E0-9551-7139970A6B7D}"/>
              </a:ext>
            </a:extLst>
          </p:cNvPr>
          <p:cNvSpPr>
            <a:spLocks noGrp="1"/>
          </p:cNvSpPr>
          <p:nvPr>
            <p:ph type="body" sz="quarter" idx="21" hasCustomPrompt="1"/>
          </p:nvPr>
        </p:nvSpPr>
        <p:spPr>
          <a:xfrm>
            <a:off x="8312994" y="2482850"/>
            <a:ext cx="2755900" cy="3467100"/>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Tree>
    <p:extLst>
      <p:ext uri="{BB962C8B-B14F-4D97-AF65-F5344CB8AC3E}">
        <p14:creationId xmlns:p14="http://schemas.microsoft.com/office/powerpoint/2010/main" val="3142699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Text Columns Tan">
    <p:bg>
      <p:bgPr>
        <a:solidFill>
          <a:srgbClr val="EAE8E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3A3A4C3-FB7E-48A4-B0A7-CD483BF0416B}"/>
              </a:ext>
            </a:extLst>
          </p:cNvPr>
          <p:cNvSpPr>
            <a:spLocks noGrp="1"/>
          </p:cNvSpPr>
          <p:nvPr>
            <p:ph type="body" sz="quarter" idx="19" hasCustomPrompt="1"/>
          </p:nvPr>
        </p:nvSpPr>
        <p:spPr>
          <a:xfrm>
            <a:off x="1646238" y="2482850"/>
            <a:ext cx="2755900" cy="3467100"/>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err="1"/>
              <a:t>NInth</a:t>
            </a:r>
            <a:endParaRPr lang="en-GB" dirty="0"/>
          </a:p>
        </p:txBody>
      </p:sp>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32EC53A6-1317-4283-B38F-A8BD396A5A4F}"/>
              </a:ext>
            </a:extLst>
          </p:cNvPr>
          <p:cNvSpPr>
            <a:spLocks noGrp="1"/>
          </p:cNvSpPr>
          <p:nvPr>
            <p:ph type="body" sz="quarter" idx="11"/>
          </p:nvPr>
        </p:nvSpPr>
        <p:spPr>
          <a:xfrm>
            <a:off x="1646239" y="1773238"/>
            <a:ext cx="2756644" cy="417156"/>
          </a:xfrm>
        </p:spPr>
        <p:txBody>
          <a:bodyPr/>
          <a:lstStyle>
            <a:lvl1pPr marL="0" indent="0">
              <a:lnSpc>
                <a:spcPct val="110000"/>
              </a:lnSpc>
              <a:spcBef>
                <a:spcPts val="0"/>
              </a:spcBef>
              <a:spcAft>
                <a:spcPts val="600"/>
              </a:spcAft>
              <a:buNone/>
              <a:defRPr sz="2000">
                <a:solidFill>
                  <a:srgbClr val="064F50"/>
                </a:solidFill>
                <a:latin typeface="+mj-lt"/>
              </a:defRPr>
            </a:lvl1pPr>
            <a:lvl2pPr marL="457200" indent="0">
              <a:lnSpc>
                <a:spcPct val="110000"/>
              </a:lnSpc>
              <a:spcBef>
                <a:spcPts val="0"/>
              </a:spcBef>
              <a:spcAft>
                <a:spcPts val="600"/>
              </a:spcAft>
              <a:buNone/>
              <a:defRPr sz="14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CCE9BE13-3095-4554-A9D5-7433F912B95D}"/>
              </a:ext>
            </a:extLst>
          </p:cNvPr>
          <p:cNvSpPr>
            <a:spLocks noGrp="1"/>
          </p:cNvSpPr>
          <p:nvPr>
            <p:ph type="body" sz="quarter" idx="14"/>
          </p:nvPr>
        </p:nvSpPr>
        <p:spPr>
          <a:xfrm>
            <a:off x="4979616" y="1773238"/>
            <a:ext cx="2756644" cy="417156"/>
          </a:xfrm>
        </p:spPr>
        <p:txBody>
          <a:bodyPr/>
          <a:lstStyle>
            <a:lvl1pPr marL="0" indent="0">
              <a:lnSpc>
                <a:spcPct val="110000"/>
              </a:lnSpc>
              <a:spcBef>
                <a:spcPts val="0"/>
              </a:spcBef>
              <a:spcAft>
                <a:spcPts val="600"/>
              </a:spcAft>
              <a:buNone/>
              <a:defRPr sz="2000">
                <a:solidFill>
                  <a:srgbClr val="064F50"/>
                </a:solidFill>
                <a:latin typeface="+mj-lt"/>
              </a:defRPr>
            </a:lvl1pPr>
            <a:lvl2pPr marL="457200" indent="0">
              <a:lnSpc>
                <a:spcPct val="110000"/>
              </a:lnSpc>
              <a:spcBef>
                <a:spcPts val="0"/>
              </a:spcBef>
              <a:spcAft>
                <a:spcPts val="600"/>
              </a:spcAft>
              <a:buNone/>
              <a:defRPr sz="14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p:txBody>
      </p:sp>
      <p:sp>
        <p:nvSpPr>
          <p:cNvPr id="10" name="Text Placeholder 6">
            <a:extLst>
              <a:ext uri="{FF2B5EF4-FFF2-40B4-BE49-F238E27FC236}">
                <a16:creationId xmlns:a16="http://schemas.microsoft.com/office/drawing/2014/main" id="{50659628-F91D-4148-92DD-CDAA2298FA9F}"/>
              </a:ext>
            </a:extLst>
          </p:cNvPr>
          <p:cNvSpPr>
            <a:spLocks noGrp="1"/>
          </p:cNvSpPr>
          <p:nvPr>
            <p:ph type="body" sz="quarter" idx="15"/>
          </p:nvPr>
        </p:nvSpPr>
        <p:spPr>
          <a:xfrm>
            <a:off x="8312994" y="1773238"/>
            <a:ext cx="2756644" cy="417156"/>
          </a:xfrm>
        </p:spPr>
        <p:txBody>
          <a:bodyPr/>
          <a:lstStyle>
            <a:lvl1pPr marL="0" indent="0">
              <a:lnSpc>
                <a:spcPct val="110000"/>
              </a:lnSpc>
              <a:spcBef>
                <a:spcPts val="0"/>
              </a:spcBef>
              <a:spcAft>
                <a:spcPts val="600"/>
              </a:spcAft>
              <a:buNone/>
              <a:defRPr sz="2000">
                <a:solidFill>
                  <a:srgbClr val="064F50"/>
                </a:solidFill>
                <a:latin typeface="+mj-lt"/>
              </a:defRPr>
            </a:lvl1pPr>
            <a:lvl2pPr marL="457200" indent="0">
              <a:lnSpc>
                <a:spcPct val="110000"/>
              </a:lnSpc>
              <a:spcBef>
                <a:spcPts val="0"/>
              </a:spcBef>
              <a:spcAft>
                <a:spcPts val="600"/>
              </a:spcAft>
              <a:buNone/>
              <a:defRPr sz="1400">
                <a:solidFill>
                  <a:schemeClr val="tx2"/>
                </a:solidFill>
                <a:latin typeface="+mj-lt"/>
              </a:defRPr>
            </a:lvl2pPr>
            <a:lvl3pPr>
              <a:lnSpc>
                <a:spcPct val="110000"/>
              </a:lnSpc>
              <a:spcBef>
                <a:spcPts val="0"/>
              </a:spcBef>
              <a:spcAft>
                <a:spcPts val="600"/>
              </a:spcAft>
              <a:defRPr sz="1050">
                <a:solidFill>
                  <a:schemeClr val="tx2"/>
                </a:solidFill>
                <a:latin typeface="+mj-lt"/>
              </a:defRPr>
            </a:lvl3pPr>
            <a:lvl4pPr>
              <a:lnSpc>
                <a:spcPct val="110000"/>
              </a:lnSpc>
              <a:spcBef>
                <a:spcPts val="0"/>
              </a:spcBef>
              <a:spcAft>
                <a:spcPts val="600"/>
              </a:spcAft>
              <a:defRPr sz="1000">
                <a:solidFill>
                  <a:schemeClr val="tx2"/>
                </a:solidFill>
                <a:latin typeface="+mj-lt"/>
              </a:defRPr>
            </a:lvl4pPr>
            <a:lvl5pPr>
              <a:lnSpc>
                <a:spcPct val="110000"/>
              </a:lnSpc>
              <a:spcBef>
                <a:spcPts val="0"/>
              </a:spcBef>
              <a:spcAft>
                <a:spcPts val="600"/>
              </a:spcAft>
              <a:defRPr sz="1000">
                <a:solidFill>
                  <a:schemeClr val="tx2"/>
                </a:solidFill>
                <a:latin typeface="+mj-lt"/>
              </a:defRPr>
            </a:lvl5pPr>
          </a:lstStyle>
          <a:p>
            <a:pPr lvl="0"/>
            <a:r>
              <a:rPr lang="en-US"/>
              <a:t>Click to edit Master text styles</a:t>
            </a:r>
          </a:p>
          <a:p>
            <a:pPr lvl="1"/>
            <a:r>
              <a:rPr lang="en-US"/>
              <a:t>Second level</a:t>
            </a:r>
          </a:p>
        </p:txBody>
      </p:sp>
      <p:sp>
        <p:nvSpPr>
          <p:cNvPr id="14" name="Text Placeholder 3">
            <a:extLst>
              <a:ext uri="{FF2B5EF4-FFF2-40B4-BE49-F238E27FC236}">
                <a16:creationId xmlns:a16="http://schemas.microsoft.com/office/drawing/2014/main" id="{567F3EE6-6C2D-4798-A169-217C59353D76}"/>
              </a:ext>
            </a:extLst>
          </p:cNvPr>
          <p:cNvSpPr>
            <a:spLocks noGrp="1"/>
          </p:cNvSpPr>
          <p:nvPr>
            <p:ph type="body" sz="quarter" idx="20" hasCustomPrompt="1"/>
          </p:nvPr>
        </p:nvSpPr>
        <p:spPr>
          <a:xfrm>
            <a:off x="4979616" y="2482850"/>
            <a:ext cx="2755900" cy="3467100"/>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
        <p:nvSpPr>
          <p:cNvPr id="15" name="Text Placeholder 3">
            <a:extLst>
              <a:ext uri="{FF2B5EF4-FFF2-40B4-BE49-F238E27FC236}">
                <a16:creationId xmlns:a16="http://schemas.microsoft.com/office/drawing/2014/main" id="{ED4D4315-BE14-46E0-9551-7139970A6B7D}"/>
              </a:ext>
            </a:extLst>
          </p:cNvPr>
          <p:cNvSpPr>
            <a:spLocks noGrp="1"/>
          </p:cNvSpPr>
          <p:nvPr>
            <p:ph type="body" sz="quarter" idx="21" hasCustomPrompt="1"/>
          </p:nvPr>
        </p:nvSpPr>
        <p:spPr>
          <a:xfrm>
            <a:off x="8312994" y="2482850"/>
            <a:ext cx="2755900" cy="3467100"/>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Tree>
    <p:extLst>
      <p:ext uri="{BB962C8B-B14F-4D97-AF65-F5344CB8AC3E}">
        <p14:creationId xmlns:p14="http://schemas.microsoft.com/office/powerpoint/2010/main" val="39105281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ne Text Column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8" name="Chart Placeholder 7">
            <a:extLst>
              <a:ext uri="{FF2B5EF4-FFF2-40B4-BE49-F238E27FC236}">
                <a16:creationId xmlns:a16="http://schemas.microsoft.com/office/drawing/2014/main" id="{9C9ECF95-E4A1-459D-9825-2791A99205CE}"/>
              </a:ext>
            </a:extLst>
          </p:cNvPr>
          <p:cNvSpPr>
            <a:spLocks noGrp="1"/>
          </p:cNvSpPr>
          <p:nvPr>
            <p:ph type="chart" sz="quarter" idx="12"/>
          </p:nvPr>
        </p:nvSpPr>
        <p:spPr>
          <a:xfrm>
            <a:off x="5995987" y="1773238"/>
            <a:ext cx="5799138" cy="3841750"/>
          </a:xfrm>
        </p:spPr>
        <p:txBody>
          <a:bodyPr/>
          <a:lstStyle>
            <a:lvl1pPr marL="0" indent="0" algn="ctr">
              <a:buNone/>
              <a:defRPr/>
            </a:lvl1pPr>
          </a:lstStyle>
          <a:p>
            <a:r>
              <a:rPr lang="en-US"/>
              <a:t>Click icon to add chart</a:t>
            </a:r>
            <a:endParaRPr lang="en-GB" dirty="0"/>
          </a:p>
        </p:txBody>
      </p:sp>
      <p:sp>
        <p:nvSpPr>
          <p:cNvPr id="9" name="Text Placeholder 5">
            <a:extLst>
              <a:ext uri="{FF2B5EF4-FFF2-40B4-BE49-F238E27FC236}">
                <a16:creationId xmlns:a16="http://schemas.microsoft.com/office/drawing/2014/main" id="{C3E13634-B988-4081-8576-E0CD10E38A31}"/>
              </a:ext>
            </a:extLst>
          </p:cNvPr>
          <p:cNvSpPr>
            <a:spLocks noGrp="1"/>
          </p:cNvSpPr>
          <p:nvPr>
            <p:ph type="body" sz="quarter" idx="21"/>
          </p:nvPr>
        </p:nvSpPr>
        <p:spPr>
          <a:xfrm>
            <a:off x="1646248" y="1250951"/>
            <a:ext cx="10112365" cy="301625"/>
          </a:xfrm>
        </p:spPr>
        <p:txBody>
          <a:bodyPr/>
          <a:lstStyle>
            <a:lvl1pPr marL="0" indent="0">
              <a:buNone/>
              <a:defRPr sz="2000">
                <a:solidFill>
                  <a:srgbClr val="064F50"/>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sp>
        <p:nvSpPr>
          <p:cNvPr id="10" name="Text Placeholder 6">
            <a:extLst>
              <a:ext uri="{FF2B5EF4-FFF2-40B4-BE49-F238E27FC236}">
                <a16:creationId xmlns:a16="http://schemas.microsoft.com/office/drawing/2014/main" id="{C7163BB6-1809-4773-8FDD-85C289C61D31}"/>
              </a:ext>
            </a:extLst>
          </p:cNvPr>
          <p:cNvSpPr>
            <a:spLocks noGrp="1"/>
          </p:cNvSpPr>
          <p:nvPr>
            <p:ph type="body" sz="quarter" idx="23"/>
          </p:nvPr>
        </p:nvSpPr>
        <p:spPr>
          <a:xfrm>
            <a:off x="5995987" y="5806775"/>
            <a:ext cx="5799137" cy="141288"/>
          </a:xfrm>
        </p:spPr>
        <p:txBody>
          <a:bodyPr anchor="b"/>
          <a:lstStyle>
            <a:lvl1pPr marL="0" indent="0">
              <a:lnSpc>
                <a:spcPct val="110000"/>
              </a:lnSpc>
              <a:spcBef>
                <a:spcPts val="0"/>
              </a:spcBef>
              <a:spcAft>
                <a:spcPts val="600"/>
              </a:spcAft>
              <a:buNone/>
              <a:defRPr sz="900"/>
            </a:lvl1pPr>
            <a:lvl2pPr marL="457200" indent="0">
              <a:lnSpc>
                <a:spcPct val="110000"/>
              </a:lnSpc>
              <a:spcBef>
                <a:spcPts val="0"/>
              </a:spcBef>
              <a:spcAft>
                <a:spcPts val="600"/>
              </a:spcAft>
              <a:buNone/>
              <a:defRPr sz="1100"/>
            </a:lvl2pPr>
            <a:lvl3pPr>
              <a:lnSpc>
                <a:spcPct val="110000"/>
              </a:lnSpc>
              <a:spcBef>
                <a:spcPts val="0"/>
              </a:spcBef>
              <a:spcAft>
                <a:spcPts val="600"/>
              </a:spcAft>
              <a:defRPr sz="1050"/>
            </a:lvl3pPr>
            <a:lvl4pPr>
              <a:lnSpc>
                <a:spcPct val="110000"/>
              </a:lnSpc>
              <a:spcBef>
                <a:spcPts val="0"/>
              </a:spcBef>
              <a:spcAft>
                <a:spcPts val="600"/>
              </a:spcAft>
              <a:defRPr sz="1000"/>
            </a:lvl4pPr>
            <a:lvl5pPr>
              <a:lnSpc>
                <a:spcPct val="110000"/>
              </a:lnSpc>
              <a:spcBef>
                <a:spcPts val="0"/>
              </a:spcBef>
              <a:spcAft>
                <a:spcPts val="600"/>
              </a:spcAft>
              <a:defRPr sz="1000"/>
            </a:lvl5pPr>
          </a:lstStyle>
          <a:p>
            <a:pPr lvl="0"/>
            <a:r>
              <a:rPr lang="en-US"/>
              <a:t>Click to edit Master text styles</a:t>
            </a:r>
          </a:p>
        </p:txBody>
      </p:sp>
      <p:sp>
        <p:nvSpPr>
          <p:cNvPr id="4" name="Text Placeholder 3">
            <a:extLst>
              <a:ext uri="{FF2B5EF4-FFF2-40B4-BE49-F238E27FC236}">
                <a16:creationId xmlns:a16="http://schemas.microsoft.com/office/drawing/2014/main" id="{68AAFAAE-3951-4AB4-947C-CEE0814B38F6}"/>
              </a:ext>
            </a:extLst>
          </p:cNvPr>
          <p:cNvSpPr>
            <a:spLocks noGrp="1"/>
          </p:cNvSpPr>
          <p:nvPr>
            <p:ph type="body" sz="quarter" idx="24" hasCustomPrompt="1"/>
          </p:nvPr>
        </p:nvSpPr>
        <p:spPr>
          <a:xfrm>
            <a:off x="1646238" y="1773238"/>
            <a:ext cx="3822700" cy="4165600"/>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Tree>
    <p:extLst>
      <p:ext uri="{BB962C8B-B14F-4D97-AF65-F5344CB8AC3E}">
        <p14:creationId xmlns:p14="http://schemas.microsoft.com/office/powerpoint/2010/main" val="4653733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ne Text Column and Chart Tan">
    <p:bg>
      <p:bgPr>
        <a:solidFill>
          <a:srgbClr val="EAE8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8" name="Chart Placeholder 7">
            <a:extLst>
              <a:ext uri="{FF2B5EF4-FFF2-40B4-BE49-F238E27FC236}">
                <a16:creationId xmlns:a16="http://schemas.microsoft.com/office/drawing/2014/main" id="{9C9ECF95-E4A1-459D-9825-2791A99205CE}"/>
              </a:ext>
            </a:extLst>
          </p:cNvPr>
          <p:cNvSpPr>
            <a:spLocks noGrp="1"/>
          </p:cNvSpPr>
          <p:nvPr>
            <p:ph type="chart" sz="quarter" idx="12"/>
          </p:nvPr>
        </p:nvSpPr>
        <p:spPr>
          <a:xfrm>
            <a:off x="5995987" y="1773238"/>
            <a:ext cx="5799138" cy="3841750"/>
          </a:xfrm>
        </p:spPr>
        <p:txBody>
          <a:bodyPr/>
          <a:lstStyle>
            <a:lvl1pPr marL="0" indent="0" algn="ctr">
              <a:buNone/>
              <a:defRPr/>
            </a:lvl1pPr>
          </a:lstStyle>
          <a:p>
            <a:r>
              <a:rPr lang="en-US"/>
              <a:t>Click icon to add chart</a:t>
            </a:r>
            <a:endParaRPr lang="en-GB" dirty="0"/>
          </a:p>
        </p:txBody>
      </p:sp>
      <p:sp>
        <p:nvSpPr>
          <p:cNvPr id="9" name="Text Placeholder 5">
            <a:extLst>
              <a:ext uri="{FF2B5EF4-FFF2-40B4-BE49-F238E27FC236}">
                <a16:creationId xmlns:a16="http://schemas.microsoft.com/office/drawing/2014/main" id="{C3E13634-B988-4081-8576-E0CD10E38A31}"/>
              </a:ext>
            </a:extLst>
          </p:cNvPr>
          <p:cNvSpPr>
            <a:spLocks noGrp="1"/>
          </p:cNvSpPr>
          <p:nvPr>
            <p:ph type="body" sz="quarter" idx="21"/>
          </p:nvPr>
        </p:nvSpPr>
        <p:spPr>
          <a:xfrm>
            <a:off x="1646248" y="1250951"/>
            <a:ext cx="10112365" cy="270557"/>
          </a:xfrm>
        </p:spPr>
        <p:txBody>
          <a:bodyPr/>
          <a:lstStyle>
            <a:lvl1pPr marL="0" indent="0">
              <a:buNone/>
              <a:defRPr sz="2000">
                <a:solidFill>
                  <a:srgbClr val="064F50"/>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sp>
        <p:nvSpPr>
          <p:cNvPr id="10" name="Text Placeholder 6">
            <a:extLst>
              <a:ext uri="{FF2B5EF4-FFF2-40B4-BE49-F238E27FC236}">
                <a16:creationId xmlns:a16="http://schemas.microsoft.com/office/drawing/2014/main" id="{C7163BB6-1809-4773-8FDD-85C289C61D31}"/>
              </a:ext>
            </a:extLst>
          </p:cNvPr>
          <p:cNvSpPr>
            <a:spLocks noGrp="1"/>
          </p:cNvSpPr>
          <p:nvPr>
            <p:ph type="body" sz="quarter" idx="23"/>
          </p:nvPr>
        </p:nvSpPr>
        <p:spPr>
          <a:xfrm>
            <a:off x="5995987" y="5797550"/>
            <a:ext cx="5799137" cy="141288"/>
          </a:xfrm>
        </p:spPr>
        <p:txBody>
          <a:bodyPr anchor="b"/>
          <a:lstStyle>
            <a:lvl1pPr marL="0" indent="0">
              <a:lnSpc>
                <a:spcPct val="110000"/>
              </a:lnSpc>
              <a:spcBef>
                <a:spcPts val="0"/>
              </a:spcBef>
              <a:spcAft>
                <a:spcPts val="600"/>
              </a:spcAft>
              <a:buNone/>
              <a:defRPr sz="900"/>
            </a:lvl1pPr>
            <a:lvl2pPr marL="457200" indent="0">
              <a:lnSpc>
                <a:spcPct val="110000"/>
              </a:lnSpc>
              <a:spcBef>
                <a:spcPts val="0"/>
              </a:spcBef>
              <a:spcAft>
                <a:spcPts val="600"/>
              </a:spcAft>
              <a:buNone/>
              <a:defRPr sz="1100"/>
            </a:lvl2pPr>
            <a:lvl3pPr>
              <a:lnSpc>
                <a:spcPct val="110000"/>
              </a:lnSpc>
              <a:spcBef>
                <a:spcPts val="0"/>
              </a:spcBef>
              <a:spcAft>
                <a:spcPts val="600"/>
              </a:spcAft>
              <a:defRPr sz="1050"/>
            </a:lvl3pPr>
            <a:lvl4pPr>
              <a:lnSpc>
                <a:spcPct val="110000"/>
              </a:lnSpc>
              <a:spcBef>
                <a:spcPts val="0"/>
              </a:spcBef>
              <a:spcAft>
                <a:spcPts val="600"/>
              </a:spcAft>
              <a:defRPr sz="1000"/>
            </a:lvl4pPr>
            <a:lvl5pPr>
              <a:lnSpc>
                <a:spcPct val="110000"/>
              </a:lnSpc>
              <a:spcBef>
                <a:spcPts val="0"/>
              </a:spcBef>
              <a:spcAft>
                <a:spcPts val="600"/>
              </a:spcAft>
              <a:defRPr sz="1000"/>
            </a:lvl5pPr>
          </a:lstStyle>
          <a:p>
            <a:pPr lvl="0"/>
            <a:r>
              <a:rPr lang="en-US"/>
              <a:t>Click to edit Master text styles</a:t>
            </a:r>
          </a:p>
        </p:txBody>
      </p:sp>
      <p:sp>
        <p:nvSpPr>
          <p:cNvPr id="4" name="Text Placeholder 3">
            <a:extLst>
              <a:ext uri="{FF2B5EF4-FFF2-40B4-BE49-F238E27FC236}">
                <a16:creationId xmlns:a16="http://schemas.microsoft.com/office/drawing/2014/main" id="{CAB51198-0F8E-4A59-B674-458A79B2875F}"/>
              </a:ext>
            </a:extLst>
          </p:cNvPr>
          <p:cNvSpPr>
            <a:spLocks noGrp="1"/>
          </p:cNvSpPr>
          <p:nvPr>
            <p:ph type="body" sz="quarter" idx="24" hasCustomPrompt="1"/>
          </p:nvPr>
        </p:nvSpPr>
        <p:spPr>
          <a:xfrm>
            <a:off x="1646238" y="1773238"/>
            <a:ext cx="3822700" cy="417671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Tree>
    <p:extLst>
      <p:ext uri="{BB962C8B-B14F-4D97-AF65-F5344CB8AC3E}">
        <p14:creationId xmlns:p14="http://schemas.microsoft.com/office/powerpoint/2010/main" val="14767097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Full Wid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8" name="Chart Placeholder 7">
            <a:extLst>
              <a:ext uri="{FF2B5EF4-FFF2-40B4-BE49-F238E27FC236}">
                <a16:creationId xmlns:a16="http://schemas.microsoft.com/office/drawing/2014/main" id="{9C9ECF95-E4A1-459D-9825-2791A99205CE}"/>
              </a:ext>
            </a:extLst>
          </p:cNvPr>
          <p:cNvSpPr>
            <a:spLocks noGrp="1"/>
          </p:cNvSpPr>
          <p:nvPr>
            <p:ph type="chart" sz="quarter" idx="12"/>
          </p:nvPr>
        </p:nvSpPr>
        <p:spPr>
          <a:xfrm>
            <a:off x="1646238" y="1773238"/>
            <a:ext cx="10148887" cy="3841750"/>
          </a:xfrm>
        </p:spPr>
        <p:txBody>
          <a:bodyPr/>
          <a:lstStyle>
            <a:lvl1pPr marL="0" indent="0" algn="ctr">
              <a:buNone/>
              <a:defRPr/>
            </a:lvl1pPr>
          </a:lstStyle>
          <a:p>
            <a:r>
              <a:rPr lang="en-US"/>
              <a:t>Click icon to add chart</a:t>
            </a:r>
            <a:endParaRPr lang="en-GB" dirty="0"/>
          </a:p>
        </p:txBody>
      </p:sp>
      <p:sp>
        <p:nvSpPr>
          <p:cNvPr id="9" name="Text Placeholder 5">
            <a:extLst>
              <a:ext uri="{FF2B5EF4-FFF2-40B4-BE49-F238E27FC236}">
                <a16:creationId xmlns:a16="http://schemas.microsoft.com/office/drawing/2014/main" id="{C3E13634-B988-4081-8576-E0CD10E38A31}"/>
              </a:ext>
            </a:extLst>
          </p:cNvPr>
          <p:cNvSpPr>
            <a:spLocks noGrp="1"/>
          </p:cNvSpPr>
          <p:nvPr>
            <p:ph type="body" sz="quarter" idx="21"/>
          </p:nvPr>
        </p:nvSpPr>
        <p:spPr>
          <a:xfrm>
            <a:off x="1646247" y="1250951"/>
            <a:ext cx="10148400" cy="301625"/>
          </a:xfrm>
        </p:spPr>
        <p:txBody>
          <a:bodyPr/>
          <a:lstStyle>
            <a:lvl1pPr marL="0" indent="0">
              <a:buNone/>
              <a:defRPr sz="2000">
                <a:solidFill>
                  <a:srgbClr val="064F50"/>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sp>
        <p:nvSpPr>
          <p:cNvPr id="10" name="Text Placeholder 6">
            <a:extLst>
              <a:ext uri="{FF2B5EF4-FFF2-40B4-BE49-F238E27FC236}">
                <a16:creationId xmlns:a16="http://schemas.microsoft.com/office/drawing/2014/main" id="{C7163BB6-1809-4773-8FDD-85C289C61D31}"/>
              </a:ext>
            </a:extLst>
          </p:cNvPr>
          <p:cNvSpPr>
            <a:spLocks noGrp="1"/>
          </p:cNvSpPr>
          <p:nvPr>
            <p:ph type="body" sz="quarter" idx="23"/>
          </p:nvPr>
        </p:nvSpPr>
        <p:spPr>
          <a:xfrm>
            <a:off x="1646238" y="5835650"/>
            <a:ext cx="10148887" cy="141288"/>
          </a:xfrm>
        </p:spPr>
        <p:txBody>
          <a:bodyPr anchor="b"/>
          <a:lstStyle>
            <a:lvl1pPr marL="0" indent="0">
              <a:lnSpc>
                <a:spcPct val="110000"/>
              </a:lnSpc>
              <a:spcBef>
                <a:spcPts val="0"/>
              </a:spcBef>
              <a:spcAft>
                <a:spcPts val="600"/>
              </a:spcAft>
              <a:buNone/>
              <a:defRPr sz="900"/>
            </a:lvl1pPr>
            <a:lvl2pPr marL="457200" indent="0">
              <a:lnSpc>
                <a:spcPct val="110000"/>
              </a:lnSpc>
              <a:spcBef>
                <a:spcPts val="0"/>
              </a:spcBef>
              <a:spcAft>
                <a:spcPts val="600"/>
              </a:spcAft>
              <a:buNone/>
              <a:defRPr sz="1100"/>
            </a:lvl2pPr>
            <a:lvl3pPr>
              <a:lnSpc>
                <a:spcPct val="110000"/>
              </a:lnSpc>
              <a:spcBef>
                <a:spcPts val="0"/>
              </a:spcBef>
              <a:spcAft>
                <a:spcPts val="600"/>
              </a:spcAft>
              <a:defRPr sz="1050"/>
            </a:lvl3pPr>
            <a:lvl4pPr>
              <a:lnSpc>
                <a:spcPct val="110000"/>
              </a:lnSpc>
              <a:spcBef>
                <a:spcPts val="0"/>
              </a:spcBef>
              <a:spcAft>
                <a:spcPts val="600"/>
              </a:spcAft>
              <a:defRPr sz="1000"/>
            </a:lvl4pPr>
            <a:lvl5pPr>
              <a:lnSpc>
                <a:spcPct val="110000"/>
              </a:lnSpc>
              <a:spcBef>
                <a:spcPts val="0"/>
              </a:spcBef>
              <a:spcAft>
                <a:spcPts val="600"/>
              </a:spcAft>
              <a:defRPr sz="1000"/>
            </a:lvl5pPr>
          </a:lstStyle>
          <a:p>
            <a:pPr lvl="0"/>
            <a:r>
              <a:rPr lang="en-US"/>
              <a:t>Click to edit Master text styles</a:t>
            </a:r>
          </a:p>
        </p:txBody>
      </p:sp>
    </p:spTree>
    <p:extLst>
      <p:ext uri="{BB962C8B-B14F-4D97-AF65-F5344CB8AC3E}">
        <p14:creationId xmlns:p14="http://schemas.microsoft.com/office/powerpoint/2010/main" val="19344374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ull Width Chart Tan">
    <p:bg>
      <p:bgPr>
        <a:solidFill>
          <a:srgbClr val="EAE8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8" name="Chart Placeholder 7">
            <a:extLst>
              <a:ext uri="{FF2B5EF4-FFF2-40B4-BE49-F238E27FC236}">
                <a16:creationId xmlns:a16="http://schemas.microsoft.com/office/drawing/2014/main" id="{9C9ECF95-E4A1-459D-9825-2791A99205CE}"/>
              </a:ext>
            </a:extLst>
          </p:cNvPr>
          <p:cNvSpPr>
            <a:spLocks noGrp="1"/>
          </p:cNvSpPr>
          <p:nvPr>
            <p:ph type="chart" sz="quarter" idx="12"/>
          </p:nvPr>
        </p:nvSpPr>
        <p:spPr>
          <a:xfrm>
            <a:off x="1646238" y="1773238"/>
            <a:ext cx="10148887" cy="3841750"/>
          </a:xfrm>
        </p:spPr>
        <p:txBody>
          <a:bodyPr/>
          <a:lstStyle>
            <a:lvl1pPr marL="0" indent="0" algn="ctr">
              <a:buNone/>
              <a:defRPr/>
            </a:lvl1pPr>
          </a:lstStyle>
          <a:p>
            <a:r>
              <a:rPr lang="en-US"/>
              <a:t>Click icon to add chart</a:t>
            </a:r>
            <a:endParaRPr lang="en-GB" dirty="0"/>
          </a:p>
        </p:txBody>
      </p:sp>
      <p:sp>
        <p:nvSpPr>
          <p:cNvPr id="9" name="Text Placeholder 5">
            <a:extLst>
              <a:ext uri="{FF2B5EF4-FFF2-40B4-BE49-F238E27FC236}">
                <a16:creationId xmlns:a16="http://schemas.microsoft.com/office/drawing/2014/main" id="{C3E13634-B988-4081-8576-E0CD10E38A31}"/>
              </a:ext>
            </a:extLst>
          </p:cNvPr>
          <p:cNvSpPr>
            <a:spLocks noGrp="1"/>
          </p:cNvSpPr>
          <p:nvPr>
            <p:ph type="body" sz="quarter" idx="21"/>
          </p:nvPr>
        </p:nvSpPr>
        <p:spPr>
          <a:xfrm>
            <a:off x="1646247" y="1250951"/>
            <a:ext cx="10148400" cy="301625"/>
          </a:xfrm>
        </p:spPr>
        <p:txBody>
          <a:bodyPr/>
          <a:lstStyle>
            <a:lvl1pPr marL="0" indent="0">
              <a:buNone/>
              <a:defRPr sz="2000">
                <a:solidFill>
                  <a:srgbClr val="064F50"/>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sp>
        <p:nvSpPr>
          <p:cNvPr id="10" name="Text Placeholder 6">
            <a:extLst>
              <a:ext uri="{FF2B5EF4-FFF2-40B4-BE49-F238E27FC236}">
                <a16:creationId xmlns:a16="http://schemas.microsoft.com/office/drawing/2014/main" id="{C7163BB6-1809-4773-8FDD-85C289C61D31}"/>
              </a:ext>
            </a:extLst>
          </p:cNvPr>
          <p:cNvSpPr>
            <a:spLocks noGrp="1"/>
          </p:cNvSpPr>
          <p:nvPr>
            <p:ph type="body" sz="quarter" idx="23"/>
          </p:nvPr>
        </p:nvSpPr>
        <p:spPr>
          <a:xfrm>
            <a:off x="1646238" y="5835650"/>
            <a:ext cx="10148887" cy="141288"/>
          </a:xfrm>
        </p:spPr>
        <p:txBody>
          <a:bodyPr anchor="b"/>
          <a:lstStyle>
            <a:lvl1pPr marL="0" indent="0">
              <a:lnSpc>
                <a:spcPct val="110000"/>
              </a:lnSpc>
              <a:spcBef>
                <a:spcPts val="0"/>
              </a:spcBef>
              <a:spcAft>
                <a:spcPts val="600"/>
              </a:spcAft>
              <a:buNone/>
              <a:defRPr sz="900"/>
            </a:lvl1pPr>
            <a:lvl2pPr marL="457200" indent="0">
              <a:lnSpc>
                <a:spcPct val="110000"/>
              </a:lnSpc>
              <a:spcBef>
                <a:spcPts val="0"/>
              </a:spcBef>
              <a:spcAft>
                <a:spcPts val="600"/>
              </a:spcAft>
              <a:buNone/>
              <a:defRPr sz="1100"/>
            </a:lvl2pPr>
            <a:lvl3pPr>
              <a:lnSpc>
                <a:spcPct val="110000"/>
              </a:lnSpc>
              <a:spcBef>
                <a:spcPts val="0"/>
              </a:spcBef>
              <a:spcAft>
                <a:spcPts val="600"/>
              </a:spcAft>
              <a:defRPr sz="1050"/>
            </a:lvl3pPr>
            <a:lvl4pPr>
              <a:lnSpc>
                <a:spcPct val="110000"/>
              </a:lnSpc>
              <a:spcBef>
                <a:spcPts val="0"/>
              </a:spcBef>
              <a:spcAft>
                <a:spcPts val="600"/>
              </a:spcAft>
              <a:defRPr sz="1000"/>
            </a:lvl4pPr>
            <a:lvl5pPr>
              <a:lnSpc>
                <a:spcPct val="110000"/>
              </a:lnSpc>
              <a:spcBef>
                <a:spcPts val="0"/>
              </a:spcBef>
              <a:spcAft>
                <a:spcPts val="600"/>
              </a:spcAft>
              <a:defRPr sz="1000"/>
            </a:lvl5pPr>
          </a:lstStyle>
          <a:p>
            <a:pPr lvl="0"/>
            <a:r>
              <a:rPr lang="en-US"/>
              <a:t>Click to edit Master text styles</a:t>
            </a:r>
          </a:p>
        </p:txBody>
      </p:sp>
    </p:spTree>
    <p:extLst>
      <p:ext uri="{BB962C8B-B14F-4D97-AF65-F5344CB8AC3E}">
        <p14:creationId xmlns:p14="http://schemas.microsoft.com/office/powerpoint/2010/main" val="11695919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Column, Two Charts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8" name="Chart Placeholder 7">
            <a:extLst>
              <a:ext uri="{FF2B5EF4-FFF2-40B4-BE49-F238E27FC236}">
                <a16:creationId xmlns:a16="http://schemas.microsoft.com/office/drawing/2014/main" id="{9C9ECF95-E4A1-459D-9825-2791A99205CE}"/>
              </a:ext>
            </a:extLst>
          </p:cNvPr>
          <p:cNvSpPr>
            <a:spLocks noGrp="1"/>
          </p:cNvSpPr>
          <p:nvPr>
            <p:ph type="chart" sz="quarter" idx="12"/>
          </p:nvPr>
        </p:nvSpPr>
        <p:spPr>
          <a:xfrm>
            <a:off x="6194424" y="1773237"/>
            <a:ext cx="2701925" cy="2078037"/>
          </a:xfrm>
        </p:spPr>
        <p:txBody>
          <a:bodyPr/>
          <a:lstStyle>
            <a:lvl1pPr marL="0" indent="0" algn="ctr">
              <a:buNone/>
              <a:defRPr/>
            </a:lvl1pPr>
          </a:lstStyle>
          <a:p>
            <a:r>
              <a:rPr lang="en-US"/>
              <a:t>Click icon to add chart</a:t>
            </a:r>
            <a:endParaRPr lang="en-GB" dirty="0"/>
          </a:p>
        </p:txBody>
      </p:sp>
      <p:sp>
        <p:nvSpPr>
          <p:cNvPr id="9" name="Text Placeholder 5">
            <a:extLst>
              <a:ext uri="{FF2B5EF4-FFF2-40B4-BE49-F238E27FC236}">
                <a16:creationId xmlns:a16="http://schemas.microsoft.com/office/drawing/2014/main" id="{C3E13634-B988-4081-8576-E0CD10E38A31}"/>
              </a:ext>
            </a:extLst>
          </p:cNvPr>
          <p:cNvSpPr>
            <a:spLocks noGrp="1"/>
          </p:cNvSpPr>
          <p:nvPr>
            <p:ph type="body" sz="quarter" idx="21"/>
          </p:nvPr>
        </p:nvSpPr>
        <p:spPr>
          <a:xfrm>
            <a:off x="1646248" y="1250951"/>
            <a:ext cx="10148877" cy="270557"/>
          </a:xfrm>
        </p:spPr>
        <p:txBody>
          <a:bodyPr/>
          <a:lstStyle>
            <a:lvl1pPr marL="0" indent="0">
              <a:buNone/>
              <a:defRPr sz="2000">
                <a:solidFill>
                  <a:srgbClr val="064F50"/>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sp>
        <p:nvSpPr>
          <p:cNvPr id="6" name="Chart Placeholder 7">
            <a:extLst>
              <a:ext uri="{FF2B5EF4-FFF2-40B4-BE49-F238E27FC236}">
                <a16:creationId xmlns:a16="http://schemas.microsoft.com/office/drawing/2014/main" id="{C20E7E7D-D76A-49CC-99CE-3DF9FD0703FA}"/>
              </a:ext>
            </a:extLst>
          </p:cNvPr>
          <p:cNvSpPr>
            <a:spLocks noGrp="1"/>
          </p:cNvSpPr>
          <p:nvPr>
            <p:ph type="chart" sz="quarter" idx="22"/>
          </p:nvPr>
        </p:nvSpPr>
        <p:spPr>
          <a:xfrm>
            <a:off x="9093200" y="1773237"/>
            <a:ext cx="2701925" cy="2078037"/>
          </a:xfrm>
        </p:spPr>
        <p:txBody>
          <a:bodyPr/>
          <a:lstStyle>
            <a:lvl1pPr marL="0" indent="0" algn="ctr">
              <a:buNone/>
              <a:defRPr/>
            </a:lvl1pPr>
          </a:lstStyle>
          <a:p>
            <a:r>
              <a:rPr lang="en-US"/>
              <a:t>Click icon to add chart</a:t>
            </a:r>
            <a:endParaRPr lang="en-GB" dirty="0"/>
          </a:p>
        </p:txBody>
      </p:sp>
      <p:sp>
        <p:nvSpPr>
          <p:cNvPr id="10" name="Text Placeholder 6">
            <a:extLst>
              <a:ext uri="{FF2B5EF4-FFF2-40B4-BE49-F238E27FC236}">
                <a16:creationId xmlns:a16="http://schemas.microsoft.com/office/drawing/2014/main" id="{6B99E8DF-1CA9-4FB4-8712-C0052E0CDEDF}"/>
              </a:ext>
            </a:extLst>
          </p:cNvPr>
          <p:cNvSpPr>
            <a:spLocks noGrp="1"/>
          </p:cNvSpPr>
          <p:nvPr>
            <p:ph type="body" sz="quarter" idx="23"/>
          </p:nvPr>
        </p:nvSpPr>
        <p:spPr>
          <a:xfrm>
            <a:off x="6194424" y="6305866"/>
            <a:ext cx="5600700" cy="155259"/>
          </a:xfrm>
        </p:spPr>
        <p:txBody>
          <a:bodyPr anchor="b"/>
          <a:lstStyle>
            <a:lvl1pPr marL="0" indent="0">
              <a:lnSpc>
                <a:spcPct val="110000"/>
              </a:lnSpc>
              <a:spcBef>
                <a:spcPts val="0"/>
              </a:spcBef>
              <a:spcAft>
                <a:spcPts val="600"/>
              </a:spcAft>
              <a:buNone/>
              <a:defRPr sz="900"/>
            </a:lvl1pPr>
            <a:lvl2pPr marL="457200" indent="0">
              <a:lnSpc>
                <a:spcPct val="110000"/>
              </a:lnSpc>
              <a:spcBef>
                <a:spcPts val="0"/>
              </a:spcBef>
              <a:spcAft>
                <a:spcPts val="600"/>
              </a:spcAft>
              <a:buNone/>
              <a:defRPr sz="1100"/>
            </a:lvl2pPr>
            <a:lvl3pPr>
              <a:lnSpc>
                <a:spcPct val="110000"/>
              </a:lnSpc>
              <a:spcBef>
                <a:spcPts val="0"/>
              </a:spcBef>
              <a:spcAft>
                <a:spcPts val="600"/>
              </a:spcAft>
              <a:defRPr sz="1050"/>
            </a:lvl3pPr>
            <a:lvl4pPr>
              <a:lnSpc>
                <a:spcPct val="110000"/>
              </a:lnSpc>
              <a:spcBef>
                <a:spcPts val="0"/>
              </a:spcBef>
              <a:spcAft>
                <a:spcPts val="600"/>
              </a:spcAft>
              <a:defRPr sz="1000"/>
            </a:lvl4pPr>
            <a:lvl5pPr>
              <a:lnSpc>
                <a:spcPct val="110000"/>
              </a:lnSpc>
              <a:spcBef>
                <a:spcPts val="0"/>
              </a:spcBef>
              <a:spcAft>
                <a:spcPts val="600"/>
              </a:spcAft>
              <a:defRPr sz="1000"/>
            </a:lvl5pPr>
          </a:lstStyle>
          <a:p>
            <a:pPr lvl="0"/>
            <a:r>
              <a:rPr lang="en-US"/>
              <a:t>Click to edit Master text styles</a:t>
            </a:r>
          </a:p>
        </p:txBody>
      </p:sp>
      <p:sp>
        <p:nvSpPr>
          <p:cNvPr id="4" name="Text Placeholder 3">
            <a:extLst>
              <a:ext uri="{FF2B5EF4-FFF2-40B4-BE49-F238E27FC236}">
                <a16:creationId xmlns:a16="http://schemas.microsoft.com/office/drawing/2014/main" id="{E6B37B42-2026-40CA-956C-5157414F8B41}"/>
              </a:ext>
            </a:extLst>
          </p:cNvPr>
          <p:cNvSpPr>
            <a:spLocks noGrp="1"/>
          </p:cNvSpPr>
          <p:nvPr>
            <p:ph type="body" sz="quarter" idx="24" hasCustomPrompt="1"/>
          </p:nvPr>
        </p:nvSpPr>
        <p:spPr>
          <a:xfrm>
            <a:off x="1646238" y="1773238"/>
            <a:ext cx="3822700" cy="4165600"/>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
        <p:nvSpPr>
          <p:cNvPr id="11" name="Table Placeholder 10">
            <a:extLst>
              <a:ext uri="{FF2B5EF4-FFF2-40B4-BE49-F238E27FC236}">
                <a16:creationId xmlns:a16="http://schemas.microsoft.com/office/drawing/2014/main" id="{3799CC4B-7F6C-4A7F-B959-CF3B05AEEA56}"/>
              </a:ext>
            </a:extLst>
          </p:cNvPr>
          <p:cNvSpPr>
            <a:spLocks noGrp="1"/>
          </p:cNvSpPr>
          <p:nvPr>
            <p:ph type="tbl" sz="quarter" idx="25"/>
          </p:nvPr>
        </p:nvSpPr>
        <p:spPr>
          <a:xfrm>
            <a:off x="6194424" y="4049713"/>
            <a:ext cx="5600699" cy="1889125"/>
          </a:xfrm>
        </p:spPr>
        <p:txBody>
          <a:bodyPr/>
          <a:lstStyle>
            <a:lvl1pPr marL="0" indent="0" algn="ctr">
              <a:buNone/>
              <a:defRPr/>
            </a:lvl1pPr>
          </a:lstStyle>
          <a:p>
            <a:r>
              <a:rPr lang="en-US"/>
              <a:t>Click icon to add table</a:t>
            </a:r>
            <a:endParaRPr lang="en-GB" dirty="0"/>
          </a:p>
        </p:txBody>
      </p:sp>
    </p:spTree>
    <p:extLst>
      <p:ext uri="{BB962C8B-B14F-4D97-AF65-F5344CB8AC3E}">
        <p14:creationId xmlns:p14="http://schemas.microsoft.com/office/powerpoint/2010/main" val="20068160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Column, Two Charts and Table Tan">
    <p:bg>
      <p:bgPr>
        <a:solidFill>
          <a:srgbClr val="EAE8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EEC-9246-463C-BF10-E1F21ABC26A0}"/>
              </a:ext>
            </a:extLst>
          </p:cNvPr>
          <p:cNvSpPr>
            <a:spLocks noGrp="1"/>
          </p:cNvSpPr>
          <p:nvPr>
            <p:ph type="title"/>
          </p:nvPr>
        </p:nvSpPr>
        <p:spPr/>
        <p:txBody>
          <a:bodyPr/>
          <a:lstStyle/>
          <a:p>
            <a:r>
              <a:rPr lang="en-US"/>
              <a:t>Click to edit Master title style</a:t>
            </a:r>
            <a:endParaRPr lang="en-GB" dirty="0"/>
          </a:p>
        </p:txBody>
      </p:sp>
      <p:sp>
        <p:nvSpPr>
          <p:cNvPr id="8" name="Chart Placeholder 7">
            <a:extLst>
              <a:ext uri="{FF2B5EF4-FFF2-40B4-BE49-F238E27FC236}">
                <a16:creationId xmlns:a16="http://schemas.microsoft.com/office/drawing/2014/main" id="{9C9ECF95-E4A1-459D-9825-2791A99205CE}"/>
              </a:ext>
            </a:extLst>
          </p:cNvPr>
          <p:cNvSpPr>
            <a:spLocks noGrp="1"/>
          </p:cNvSpPr>
          <p:nvPr>
            <p:ph type="chart" sz="quarter" idx="12"/>
          </p:nvPr>
        </p:nvSpPr>
        <p:spPr>
          <a:xfrm>
            <a:off x="6194424" y="1773237"/>
            <a:ext cx="2701925" cy="2078037"/>
          </a:xfrm>
        </p:spPr>
        <p:txBody>
          <a:bodyPr/>
          <a:lstStyle>
            <a:lvl1pPr marL="0" indent="0" algn="ctr">
              <a:buNone/>
              <a:defRPr/>
            </a:lvl1pPr>
          </a:lstStyle>
          <a:p>
            <a:r>
              <a:rPr lang="en-US"/>
              <a:t>Click icon to add chart</a:t>
            </a:r>
            <a:endParaRPr lang="en-GB" dirty="0"/>
          </a:p>
        </p:txBody>
      </p:sp>
      <p:sp>
        <p:nvSpPr>
          <p:cNvPr id="9" name="Text Placeholder 5">
            <a:extLst>
              <a:ext uri="{FF2B5EF4-FFF2-40B4-BE49-F238E27FC236}">
                <a16:creationId xmlns:a16="http://schemas.microsoft.com/office/drawing/2014/main" id="{C3E13634-B988-4081-8576-E0CD10E38A31}"/>
              </a:ext>
            </a:extLst>
          </p:cNvPr>
          <p:cNvSpPr>
            <a:spLocks noGrp="1"/>
          </p:cNvSpPr>
          <p:nvPr>
            <p:ph type="body" sz="quarter" idx="21"/>
          </p:nvPr>
        </p:nvSpPr>
        <p:spPr>
          <a:xfrm>
            <a:off x="1646248" y="1250951"/>
            <a:ext cx="10148877" cy="270557"/>
          </a:xfrm>
        </p:spPr>
        <p:txBody>
          <a:bodyPr/>
          <a:lstStyle>
            <a:lvl1pPr marL="0" indent="0">
              <a:buNone/>
              <a:defRPr sz="2000">
                <a:solidFill>
                  <a:srgbClr val="064F50"/>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sp>
        <p:nvSpPr>
          <p:cNvPr id="6" name="Chart Placeholder 7">
            <a:extLst>
              <a:ext uri="{FF2B5EF4-FFF2-40B4-BE49-F238E27FC236}">
                <a16:creationId xmlns:a16="http://schemas.microsoft.com/office/drawing/2014/main" id="{C20E7E7D-D76A-49CC-99CE-3DF9FD0703FA}"/>
              </a:ext>
            </a:extLst>
          </p:cNvPr>
          <p:cNvSpPr>
            <a:spLocks noGrp="1"/>
          </p:cNvSpPr>
          <p:nvPr>
            <p:ph type="chart" sz="quarter" idx="22"/>
          </p:nvPr>
        </p:nvSpPr>
        <p:spPr>
          <a:xfrm>
            <a:off x="9093200" y="1773237"/>
            <a:ext cx="2701925" cy="2078037"/>
          </a:xfrm>
        </p:spPr>
        <p:txBody>
          <a:bodyPr/>
          <a:lstStyle>
            <a:lvl1pPr marL="0" indent="0" algn="ctr">
              <a:buNone/>
              <a:defRPr/>
            </a:lvl1pPr>
          </a:lstStyle>
          <a:p>
            <a:r>
              <a:rPr lang="en-US"/>
              <a:t>Click icon to add chart</a:t>
            </a:r>
            <a:endParaRPr lang="en-GB" dirty="0"/>
          </a:p>
        </p:txBody>
      </p:sp>
      <p:sp>
        <p:nvSpPr>
          <p:cNvPr id="10" name="Text Placeholder 6">
            <a:extLst>
              <a:ext uri="{FF2B5EF4-FFF2-40B4-BE49-F238E27FC236}">
                <a16:creationId xmlns:a16="http://schemas.microsoft.com/office/drawing/2014/main" id="{6B99E8DF-1CA9-4FB4-8712-C0052E0CDEDF}"/>
              </a:ext>
            </a:extLst>
          </p:cNvPr>
          <p:cNvSpPr>
            <a:spLocks noGrp="1"/>
          </p:cNvSpPr>
          <p:nvPr>
            <p:ph type="body" sz="quarter" idx="23"/>
          </p:nvPr>
        </p:nvSpPr>
        <p:spPr>
          <a:xfrm>
            <a:off x="6194424" y="6305866"/>
            <a:ext cx="5600700" cy="155259"/>
          </a:xfrm>
        </p:spPr>
        <p:txBody>
          <a:bodyPr anchor="b"/>
          <a:lstStyle>
            <a:lvl1pPr marL="0" indent="0">
              <a:lnSpc>
                <a:spcPct val="110000"/>
              </a:lnSpc>
              <a:spcBef>
                <a:spcPts val="0"/>
              </a:spcBef>
              <a:spcAft>
                <a:spcPts val="600"/>
              </a:spcAft>
              <a:buNone/>
              <a:defRPr sz="900"/>
            </a:lvl1pPr>
            <a:lvl2pPr marL="457200" indent="0">
              <a:lnSpc>
                <a:spcPct val="110000"/>
              </a:lnSpc>
              <a:spcBef>
                <a:spcPts val="0"/>
              </a:spcBef>
              <a:spcAft>
                <a:spcPts val="600"/>
              </a:spcAft>
              <a:buNone/>
              <a:defRPr sz="1100"/>
            </a:lvl2pPr>
            <a:lvl3pPr>
              <a:lnSpc>
                <a:spcPct val="110000"/>
              </a:lnSpc>
              <a:spcBef>
                <a:spcPts val="0"/>
              </a:spcBef>
              <a:spcAft>
                <a:spcPts val="600"/>
              </a:spcAft>
              <a:defRPr sz="1050"/>
            </a:lvl3pPr>
            <a:lvl4pPr>
              <a:lnSpc>
                <a:spcPct val="110000"/>
              </a:lnSpc>
              <a:spcBef>
                <a:spcPts val="0"/>
              </a:spcBef>
              <a:spcAft>
                <a:spcPts val="600"/>
              </a:spcAft>
              <a:defRPr sz="1000"/>
            </a:lvl4pPr>
            <a:lvl5pPr>
              <a:lnSpc>
                <a:spcPct val="110000"/>
              </a:lnSpc>
              <a:spcBef>
                <a:spcPts val="0"/>
              </a:spcBef>
              <a:spcAft>
                <a:spcPts val="600"/>
              </a:spcAft>
              <a:defRPr sz="1000"/>
            </a:lvl5pPr>
          </a:lstStyle>
          <a:p>
            <a:pPr lvl="0"/>
            <a:r>
              <a:rPr lang="en-US"/>
              <a:t>Click to edit Master text styles</a:t>
            </a:r>
          </a:p>
        </p:txBody>
      </p:sp>
      <p:sp>
        <p:nvSpPr>
          <p:cNvPr id="4" name="Text Placeholder 3">
            <a:extLst>
              <a:ext uri="{FF2B5EF4-FFF2-40B4-BE49-F238E27FC236}">
                <a16:creationId xmlns:a16="http://schemas.microsoft.com/office/drawing/2014/main" id="{E6B37B42-2026-40CA-956C-5157414F8B41}"/>
              </a:ext>
            </a:extLst>
          </p:cNvPr>
          <p:cNvSpPr>
            <a:spLocks noGrp="1"/>
          </p:cNvSpPr>
          <p:nvPr>
            <p:ph type="body" sz="quarter" idx="24" hasCustomPrompt="1"/>
          </p:nvPr>
        </p:nvSpPr>
        <p:spPr>
          <a:xfrm>
            <a:off x="1646238" y="1773238"/>
            <a:ext cx="3822700" cy="4165600"/>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Ninth</a:t>
            </a:r>
          </a:p>
        </p:txBody>
      </p:sp>
      <p:sp>
        <p:nvSpPr>
          <p:cNvPr id="11" name="Table Placeholder 10">
            <a:extLst>
              <a:ext uri="{FF2B5EF4-FFF2-40B4-BE49-F238E27FC236}">
                <a16:creationId xmlns:a16="http://schemas.microsoft.com/office/drawing/2014/main" id="{3799CC4B-7F6C-4A7F-B959-CF3B05AEEA56}"/>
              </a:ext>
            </a:extLst>
          </p:cNvPr>
          <p:cNvSpPr>
            <a:spLocks noGrp="1"/>
          </p:cNvSpPr>
          <p:nvPr>
            <p:ph type="tbl" sz="quarter" idx="25"/>
          </p:nvPr>
        </p:nvSpPr>
        <p:spPr>
          <a:xfrm>
            <a:off x="6194424" y="4049713"/>
            <a:ext cx="5600699" cy="1889125"/>
          </a:xfrm>
        </p:spPr>
        <p:txBody>
          <a:bodyPr/>
          <a:lstStyle>
            <a:lvl1pPr marL="0" indent="0" algn="ctr">
              <a:buNone/>
              <a:defRPr/>
            </a:lvl1pPr>
          </a:lstStyle>
          <a:p>
            <a:r>
              <a:rPr lang="en-US"/>
              <a:t>Click icon to add table</a:t>
            </a:r>
            <a:endParaRPr lang="en-GB" dirty="0"/>
          </a:p>
        </p:txBody>
      </p:sp>
    </p:spTree>
    <p:extLst>
      <p:ext uri="{BB962C8B-B14F-4D97-AF65-F5344CB8AC3E}">
        <p14:creationId xmlns:p14="http://schemas.microsoft.com/office/powerpoint/2010/main" val="16443140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61E96728-2E2B-4F7B-9C1B-B9AF8C571752}"/>
              </a:ext>
            </a:extLst>
          </p:cNvPr>
          <p:cNvSpPr>
            <a:spLocks noGrp="1"/>
          </p:cNvSpPr>
          <p:nvPr>
            <p:ph type="title"/>
          </p:nvPr>
        </p:nvSpPr>
        <p:spPr>
          <a:xfrm>
            <a:off x="1645200" y="395288"/>
            <a:ext cx="8172000" cy="846137"/>
          </a:xfrm>
          <a:prstGeom prst="rect">
            <a:avLst/>
          </a:prstGeom>
        </p:spPr>
        <p:txBody>
          <a:bodyPr vert="horz" lIns="0" tIns="0" rIns="0" bIns="0" rtlCol="0" anchor="t">
            <a:noAutofit/>
          </a:bodyPr>
          <a:lstStyle/>
          <a:p>
            <a:r>
              <a:rPr lang="en-US"/>
              <a:t>Click to edit Master title style</a:t>
            </a:r>
            <a:endParaRPr lang="en-GB" dirty="0"/>
          </a:p>
        </p:txBody>
      </p:sp>
    </p:spTree>
    <p:extLst>
      <p:ext uri="{BB962C8B-B14F-4D97-AF65-F5344CB8AC3E}">
        <p14:creationId xmlns:p14="http://schemas.microsoft.com/office/powerpoint/2010/main" val="2606101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7" Type="http://schemas.openxmlformats.org/officeDocument/2006/relationships/slideLayout" Target="../slideLayouts/slideLayout143.xml"/><Relationship Id="rId21" Type="http://schemas.openxmlformats.org/officeDocument/2006/relationships/slideLayout" Target="../slideLayouts/slideLayout47.xml"/><Relationship Id="rId42" Type="http://schemas.openxmlformats.org/officeDocument/2006/relationships/slideLayout" Target="../slideLayouts/slideLayout68.xml"/><Relationship Id="rId63" Type="http://schemas.openxmlformats.org/officeDocument/2006/relationships/slideLayout" Target="../slideLayouts/slideLayout89.xml"/><Relationship Id="rId84" Type="http://schemas.openxmlformats.org/officeDocument/2006/relationships/slideLayout" Target="../slideLayouts/slideLayout110.xml"/><Relationship Id="rId138" Type="http://schemas.openxmlformats.org/officeDocument/2006/relationships/slideLayout" Target="../slideLayouts/slideLayout164.xml"/><Relationship Id="rId159" Type="http://schemas.openxmlformats.org/officeDocument/2006/relationships/slideLayout" Target="../slideLayouts/slideLayout185.xml"/><Relationship Id="rId170" Type="http://schemas.openxmlformats.org/officeDocument/2006/relationships/slideLayout" Target="../slideLayouts/slideLayout196.xml"/><Relationship Id="rId107" Type="http://schemas.openxmlformats.org/officeDocument/2006/relationships/slideLayout" Target="../slideLayouts/slideLayout133.xml"/><Relationship Id="rId11" Type="http://schemas.openxmlformats.org/officeDocument/2006/relationships/slideLayout" Target="../slideLayouts/slideLayout37.xml"/><Relationship Id="rId32" Type="http://schemas.openxmlformats.org/officeDocument/2006/relationships/slideLayout" Target="../slideLayouts/slideLayout58.xml"/><Relationship Id="rId53" Type="http://schemas.openxmlformats.org/officeDocument/2006/relationships/slideLayout" Target="../slideLayouts/slideLayout79.xml"/><Relationship Id="rId74" Type="http://schemas.openxmlformats.org/officeDocument/2006/relationships/slideLayout" Target="../slideLayouts/slideLayout100.xml"/><Relationship Id="rId128" Type="http://schemas.openxmlformats.org/officeDocument/2006/relationships/slideLayout" Target="../slideLayouts/slideLayout154.xml"/><Relationship Id="rId149" Type="http://schemas.openxmlformats.org/officeDocument/2006/relationships/slideLayout" Target="../slideLayouts/slideLayout175.xml"/><Relationship Id="rId5" Type="http://schemas.openxmlformats.org/officeDocument/2006/relationships/slideLayout" Target="../slideLayouts/slideLayout31.xml"/><Relationship Id="rId95" Type="http://schemas.openxmlformats.org/officeDocument/2006/relationships/slideLayout" Target="../slideLayouts/slideLayout121.xml"/><Relationship Id="rId160" Type="http://schemas.openxmlformats.org/officeDocument/2006/relationships/slideLayout" Target="../slideLayouts/slideLayout186.xml"/><Relationship Id="rId181" Type="http://schemas.openxmlformats.org/officeDocument/2006/relationships/slideLayout" Target="../slideLayouts/slideLayout207.xml"/><Relationship Id="rId22" Type="http://schemas.openxmlformats.org/officeDocument/2006/relationships/slideLayout" Target="../slideLayouts/slideLayout48.xml"/><Relationship Id="rId43" Type="http://schemas.openxmlformats.org/officeDocument/2006/relationships/slideLayout" Target="../slideLayouts/slideLayout69.xml"/><Relationship Id="rId64" Type="http://schemas.openxmlformats.org/officeDocument/2006/relationships/slideLayout" Target="../slideLayouts/slideLayout90.xml"/><Relationship Id="rId118" Type="http://schemas.openxmlformats.org/officeDocument/2006/relationships/slideLayout" Target="../slideLayouts/slideLayout144.xml"/><Relationship Id="rId139" Type="http://schemas.openxmlformats.org/officeDocument/2006/relationships/slideLayout" Target="../slideLayouts/slideLayout165.xml"/><Relationship Id="rId85" Type="http://schemas.openxmlformats.org/officeDocument/2006/relationships/slideLayout" Target="../slideLayouts/slideLayout111.xml"/><Relationship Id="rId150" Type="http://schemas.openxmlformats.org/officeDocument/2006/relationships/slideLayout" Target="../slideLayouts/slideLayout176.xml"/><Relationship Id="rId171" Type="http://schemas.openxmlformats.org/officeDocument/2006/relationships/slideLayout" Target="../slideLayouts/slideLayout197.xml"/><Relationship Id="rId12" Type="http://schemas.openxmlformats.org/officeDocument/2006/relationships/slideLayout" Target="../slideLayouts/slideLayout38.xml"/><Relationship Id="rId33" Type="http://schemas.openxmlformats.org/officeDocument/2006/relationships/slideLayout" Target="../slideLayouts/slideLayout59.xml"/><Relationship Id="rId108" Type="http://schemas.openxmlformats.org/officeDocument/2006/relationships/slideLayout" Target="../slideLayouts/slideLayout134.xml"/><Relationship Id="rId129" Type="http://schemas.openxmlformats.org/officeDocument/2006/relationships/slideLayout" Target="../slideLayouts/slideLayout155.xml"/><Relationship Id="rId54" Type="http://schemas.openxmlformats.org/officeDocument/2006/relationships/slideLayout" Target="../slideLayouts/slideLayout80.xml"/><Relationship Id="rId75" Type="http://schemas.openxmlformats.org/officeDocument/2006/relationships/slideLayout" Target="../slideLayouts/slideLayout101.xml"/><Relationship Id="rId96" Type="http://schemas.openxmlformats.org/officeDocument/2006/relationships/slideLayout" Target="../slideLayouts/slideLayout122.xml"/><Relationship Id="rId140" Type="http://schemas.openxmlformats.org/officeDocument/2006/relationships/slideLayout" Target="../slideLayouts/slideLayout166.xml"/><Relationship Id="rId161" Type="http://schemas.openxmlformats.org/officeDocument/2006/relationships/slideLayout" Target="../slideLayouts/slideLayout187.xml"/><Relationship Id="rId182" Type="http://schemas.openxmlformats.org/officeDocument/2006/relationships/slideLayout" Target="../slideLayouts/slideLayout208.xml"/><Relationship Id="rId6" Type="http://schemas.openxmlformats.org/officeDocument/2006/relationships/slideLayout" Target="../slideLayouts/slideLayout32.xml"/><Relationship Id="rId23" Type="http://schemas.openxmlformats.org/officeDocument/2006/relationships/slideLayout" Target="../slideLayouts/slideLayout49.xml"/><Relationship Id="rId119" Type="http://schemas.openxmlformats.org/officeDocument/2006/relationships/slideLayout" Target="../slideLayouts/slideLayout145.xml"/><Relationship Id="rId44" Type="http://schemas.openxmlformats.org/officeDocument/2006/relationships/slideLayout" Target="../slideLayouts/slideLayout70.xml"/><Relationship Id="rId65" Type="http://schemas.openxmlformats.org/officeDocument/2006/relationships/slideLayout" Target="../slideLayouts/slideLayout91.xml"/><Relationship Id="rId86" Type="http://schemas.openxmlformats.org/officeDocument/2006/relationships/slideLayout" Target="../slideLayouts/slideLayout112.xml"/><Relationship Id="rId130" Type="http://schemas.openxmlformats.org/officeDocument/2006/relationships/slideLayout" Target="../slideLayouts/slideLayout156.xml"/><Relationship Id="rId151" Type="http://schemas.openxmlformats.org/officeDocument/2006/relationships/slideLayout" Target="../slideLayouts/slideLayout177.xml"/><Relationship Id="rId172" Type="http://schemas.openxmlformats.org/officeDocument/2006/relationships/slideLayout" Target="../slideLayouts/slideLayout198.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9" Type="http://schemas.openxmlformats.org/officeDocument/2006/relationships/slideLayout" Target="../slideLayouts/slideLayout65.xml"/><Relationship Id="rId109" Type="http://schemas.openxmlformats.org/officeDocument/2006/relationships/slideLayout" Target="../slideLayouts/slideLayout135.xml"/><Relationship Id="rId34" Type="http://schemas.openxmlformats.org/officeDocument/2006/relationships/slideLayout" Target="../slideLayouts/slideLayout60.xml"/><Relationship Id="rId50" Type="http://schemas.openxmlformats.org/officeDocument/2006/relationships/slideLayout" Target="../slideLayouts/slideLayout76.xml"/><Relationship Id="rId55" Type="http://schemas.openxmlformats.org/officeDocument/2006/relationships/slideLayout" Target="../slideLayouts/slideLayout81.xml"/><Relationship Id="rId76" Type="http://schemas.openxmlformats.org/officeDocument/2006/relationships/slideLayout" Target="../slideLayouts/slideLayout102.xml"/><Relationship Id="rId97" Type="http://schemas.openxmlformats.org/officeDocument/2006/relationships/slideLayout" Target="../slideLayouts/slideLayout123.xml"/><Relationship Id="rId104" Type="http://schemas.openxmlformats.org/officeDocument/2006/relationships/slideLayout" Target="../slideLayouts/slideLayout130.xml"/><Relationship Id="rId120" Type="http://schemas.openxmlformats.org/officeDocument/2006/relationships/slideLayout" Target="../slideLayouts/slideLayout146.xml"/><Relationship Id="rId125" Type="http://schemas.openxmlformats.org/officeDocument/2006/relationships/slideLayout" Target="../slideLayouts/slideLayout151.xml"/><Relationship Id="rId141" Type="http://schemas.openxmlformats.org/officeDocument/2006/relationships/slideLayout" Target="../slideLayouts/slideLayout167.xml"/><Relationship Id="rId146" Type="http://schemas.openxmlformats.org/officeDocument/2006/relationships/slideLayout" Target="../slideLayouts/slideLayout172.xml"/><Relationship Id="rId167" Type="http://schemas.openxmlformats.org/officeDocument/2006/relationships/slideLayout" Target="../slideLayouts/slideLayout193.xml"/><Relationship Id="rId188" Type="http://schemas.openxmlformats.org/officeDocument/2006/relationships/tags" Target="../tags/tag2.xml"/><Relationship Id="rId7" Type="http://schemas.openxmlformats.org/officeDocument/2006/relationships/slideLayout" Target="../slideLayouts/slideLayout33.xml"/><Relationship Id="rId71" Type="http://schemas.openxmlformats.org/officeDocument/2006/relationships/slideLayout" Target="../slideLayouts/slideLayout97.xml"/><Relationship Id="rId92" Type="http://schemas.openxmlformats.org/officeDocument/2006/relationships/slideLayout" Target="../slideLayouts/slideLayout118.xml"/><Relationship Id="rId162" Type="http://schemas.openxmlformats.org/officeDocument/2006/relationships/slideLayout" Target="../slideLayouts/slideLayout188.xml"/><Relationship Id="rId183" Type="http://schemas.openxmlformats.org/officeDocument/2006/relationships/slideLayout" Target="../slideLayouts/slideLayout209.xml"/><Relationship Id="rId2" Type="http://schemas.openxmlformats.org/officeDocument/2006/relationships/slideLayout" Target="../slideLayouts/slideLayout28.xml"/><Relationship Id="rId29" Type="http://schemas.openxmlformats.org/officeDocument/2006/relationships/slideLayout" Target="../slideLayouts/slideLayout55.xml"/><Relationship Id="rId24" Type="http://schemas.openxmlformats.org/officeDocument/2006/relationships/slideLayout" Target="../slideLayouts/slideLayout50.xml"/><Relationship Id="rId40" Type="http://schemas.openxmlformats.org/officeDocument/2006/relationships/slideLayout" Target="../slideLayouts/slideLayout66.xml"/><Relationship Id="rId45" Type="http://schemas.openxmlformats.org/officeDocument/2006/relationships/slideLayout" Target="../slideLayouts/slideLayout71.xml"/><Relationship Id="rId66" Type="http://schemas.openxmlformats.org/officeDocument/2006/relationships/slideLayout" Target="../slideLayouts/slideLayout92.xml"/><Relationship Id="rId87" Type="http://schemas.openxmlformats.org/officeDocument/2006/relationships/slideLayout" Target="../slideLayouts/slideLayout113.xml"/><Relationship Id="rId110" Type="http://schemas.openxmlformats.org/officeDocument/2006/relationships/slideLayout" Target="../slideLayouts/slideLayout136.xml"/><Relationship Id="rId115" Type="http://schemas.openxmlformats.org/officeDocument/2006/relationships/slideLayout" Target="../slideLayouts/slideLayout141.xml"/><Relationship Id="rId131" Type="http://schemas.openxmlformats.org/officeDocument/2006/relationships/slideLayout" Target="../slideLayouts/slideLayout157.xml"/><Relationship Id="rId136" Type="http://schemas.openxmlformats.org/officeDocument/2006/relationships/slideLayout" Target="../slideLayouts/slideLayout162.xml"/><Relationship Id="rId157" Type="http://schemas.openxmlformats.org/officeDocument/2006/relationships/slideLayout" Target="../slideLayouts/slideLayout183.xml"/><Relationship Id="rId178" Type="http://schemas.openxmlformats.org/officeDocument/2006/relationships/slideLayout" Target="../slideLayouts/slideLayout204.xml"/><Relationship Id="rId61" Type="http://schemas.openxmlformats.org/officeDocument/2006/relationships/slideLayout" Target="../slideLayouts/slideLayout87.xml"/><Relationship Id="rId82" Type="http://schemas.openxmlformats.org/officeDocument/2006/relationships/slideLayout" Target="../slideLayouts/slideLayout108.xml"/><Relationship Id="rId152" Type="http://schemas.openxmlformats.org/officeDocument/2006/relationships/slideLayout" Target="../slideLayouts/slideLayout178.xml"/><Relationship Id="rId173" Type="http://schemas.openxmlformats.org/officeDocument/2006/relationships/slideLayout" Target="../slideLayouts/slideLayout199.xml"/><Relationship Id="rId19" Type="http://schemas.openxmlformats.org/officeDocument/2006/relationships/slideLayout" Target="../slideLayouts/slideLayout45.xml"/><Relationship Id="rId14" Type="http://schemas.openxmlformats.org/officeDocument/2006/relationships/slideLayout" Target="../slideLayouts/slideLayout40.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56" Type="http://schemas.openxmlformats.org/officeDocument/2006/relationships/slideLayout" Target="../slideLayouts/slideLayout82.xml"/><Relationship Id="rId77" Type="http://schemas.openxmlformats.org/officeDocument/2006/relationships/slideLayout" Target="../slideLayouts/slideLayout103.xml"/><Relationship Id="rId100" Type="http://schemas.openxmlformats.org/officeDocument/2006/relationships/slideLayout" Target="../slideLayouts/slideLayout126.xml"/><Relationship Id="rId105" Type="http://schemas.openxmlformats.org/officeDocument/2006/relationships/slideLayout" Target="../slideLayouts/slideLayout131.xml"/><Relationship Id="rId126" Type="http://schemas.openxmlformats.org/officeDocument/2006/relationships/slideLayout" Target="../slideLayouts/slideLayout152.xml"/><Relationship Id="rId147" Type="http://schemas.openxmlformats.org/officeDocument/2006/relationships/slideLayout" Target="../slideLayouts/slideLayout173.xml"/><Relationship Id="rId168" Type="http://schemas.openxmlformats.org/officeDocument/2006/relationships/slideLayout" Target="../slideLayouts/slideLayout194.xml"/><Relationship Id="rId8" Type="http://schemas.openxmlformats.org/officeDocument/2006/relationships/slideLayout" Target="../slideLayouts/slideLayout34.xml"/><Relationship Id="rId51" Type="http://schemas.openxmlformats.org/officeDocument/2006/relationships/slideLayout" Target="../slideLayouts/slideLayout77.xml"/><Relationship Id="rId72" Type="http://schemas.openxmlformats.org/officeDocument/2006/relationships/slideLayout" Target="../slideLayouts/slideLayout98.xml"/><Relationship Id="rId93" Type="http://schemas.openxmlformats.org/officeDocument/2006/relationships/slideLayout" Target="../slideLayouts/slideLayout119.xml"/><Relationship Id="rId98" Type="http://schemas.openxmlformats.org/officeDocument/2006/relationships/slideLayout" Target="../slideLayouts/slideLayout124.xml"/><Relationship Id="rId121" Type="http://schemas.openxmlformats.org/officeDocument/2006/relationships/slideLayout" Target="../slideLayouts/slideLayout147.xml"/><Relationship Id="rId142" Type="http://schemas.openxmlformats.org/officeDocument/2006/relationships/slideLayout" Target="../slideLayouts/slideLayout168.xml"/><Relationship Id="rId163" Type="http://schemas.openxmlformats.org/officeDocument/2006/relationships/slideLayout" Target="../slideLayouts/slideLayout189.xml"/><Relationship Id="rId184" Type="http://schemas.openxmlformats.org/officeDocument/2006/relationships/slideLayout" Target="../slideLayouts/slideLayout210.xml"/><Relationship Id="rId189" Type="http://schemas.openxmlformats.org/officeDocument/2006/relationships/image" Target="../media/image3.png"/><Relationship Id="rId3" Type="http://schemas.openxmlformats.org/officeDocument/2006/relationships/slideLayout" Target="../slideLayouts/slideLayout29.xml"/><Relationship Id="rId25" Type="http://schemas.openxmlformats.org/officeDocument/2006/relationships/slideLayout" Target="../slideLayouts/slideLayout51.xml"/><Relationship Id="rId46" Type="http://schemas.openxmlformats.org/officeDocument/2006/relationships/slideLayout" Target="../slideLayouts/slideLayout72.xml"/><Relationship Id="rId67" Type="http://schemas.openxmlformats.org/officeDocument/2006/relationships/slideLayout" Target="../slideLayouts/slideLayout93.xml"/><Relationship Id="rId116" Type="http://schemas.openxmlformats.org/officeDocument/2006/relationships/slideLayout" Target="../slideLayouts/slideLayout142.xml"/><Relationship Id="rId137" Type="http://schemas.openxmlformats.org/officeDocument/2006/relationships/slideLayout" Target="../slideLayouts/slideLayout163.xml"/><Relationship Id="rId158" Type="http://schemas.openxmlformats.org/officeDocument/2006/relationships/slideLayout" Target="../slideLayouts/slideLayout184.xml"/><Relationship Id="rId20" Type="http://schemas.openxmlformats.org/officeDocument/2006/relationships/slideLayout" Target="../slideLayouts/slideLayout46.xml"/><Relationship Id="rId41" Type="http://schemas.openxmlformats.org/officeDocument/2006/relationships/slideLayout" Target="../slideLayouts/slideLayout67.xml"/><Relationship Id="rId62" Type="http://schemas.openxmlformats.org/officeDocument/2006/relationships/slideLayout" Target="../slideLayouts/slideLayout88.xml"/><Relationship Id="rId83" Type="http://schemas.openxmlformats.org/officeDocument/2006/relationships/slideLayout" Target="../slideLayouts/slideLayout109.xml"/><Relationship Id="rId88" Type="http://schemas.openxmlformats.org/officeDocument/2006/relationships/slideLayout" Target="../slideLayouts/slideLayout114.xml"/><Relationship Id="rId111" Type="http://schemas.openxmlformats.org/officeDocument/2006/relationships/slideLayout" Target="../slideLayouts/slideLayout137.xml"/><Relationship Id="rId132" Type="http://schemas.openxmlformats.org/officeDocument/2006/relationships/slideLayout" Target="../slideLayouts/slideLayout158.xml"/><Relationship Id="rId153" Type="http://schemas.openxmlformats.org/officeDocument/2006/relationships/slideLayout" Target="../slideLayouts/slideLayout179.xml"/><Relationship Id="rId174" Type="http://schemas.openxmlformats.org/officeDocument/2006/relationships/slideLayout" Target="../slideLayouts/slideLayout200.xml"/><Relationship Id="rId179" Type="http://schemas.openxmlformats.org/officeDocument/2006/relationships/slideLayout" Target="../slideLayouts/slideLayout205.xml"/><Relationship Id="rId190" Type="http://schemas.openxmlformats.org/officeDocument/2006/relationships/image" Target="../media/image4.png"/><Relationship Id="rId15" Type="http://schemas.openxmlformats.org/officeDocument/2006/relationships/slideLayout" Target="../slideLayouts/slideLayout41.xml"/><Relationship Id="rId36" Type="http://schemas.openxmlformats.org/officeDocument/2006/relationships/slideLayout" Target="../slideLayouts/slideLayout62.xml"/><Relationship Id="rId57" Type="http://schemas.openxmlformats.org/officeDocument/2006/relationships/slideLayout" Target="../slideLayouts/slideLayout83.xml"/><Relationship Id="rId106" Type="http://schemas.openxmlformats.org/officeDocument/2006/relationships/slideLayout" Target="../slideLayouts/slideLayout132.xml"/><Relationship Id="rId127" Type="http://schemas.openxmlformats.org/officeDocument/2006/relationships/slideLayout" Target="../slideLayouts/slideLayout153.xml"/><Relationship Id="rId10" Type="http://schemas.openxmlformats.org/officeDocument/2006/relationships/slideLayout" Target="../slideLayouts/slideLayout36.xml"/><Relationship Id="rId31" Type="http://schemas.openxmlformats.org/officeDocument/2006/relationships/slideLayout" Target="../slideLayouts/slideLayout57.xml"/><Relationship Id="rId52" Type="http://schemas.openxmlformats.org/officeDocument/2006/relationships/slideLayout" Target="../slideLayouts/slideLayout78.xml"/><Relationship Id="rId73" Type="http://schemas.openxmlformats.org/officeDocument/2006/relationships/slideLayout" Target="../slideLayouts/slideLayout99.xml"/><Relationship Id="rId78" Type="http://schemas.openxmlformats.org/officeDocument/2006/relationships/slideLayout" Target="../slideLayouts/slideLayout104.xml"/><Relationship Id="rId94" Type="http://schemas.openxmlformats.org/officeDocument/2006/relationships/slideLayout" Target="../slideLayouts/slideLayout120.xml"/><Relationship Id="rId99" Type="http://schemas.openxmlformats.org/officeDocument/2006/relationships/slideLayout" Target="../slideLayouts/slideLayout125.xml"/><Relationship Id="rId101" Type="http://schemas.openxmlformats.org/officeDocument/2006/relationships/slideLayout" Target="../slideLayouts/slideLayout127.xml"/><Relationship Id="rId122" Type="http://schemas.openxmlformats.org/officeDocument/2006/relationships/slideLayout" Target="../slideLayouts/slideLayout148.xml"/><Relationship Id="rId143" Type="http://schemas.openxmlformats.org/officeDocument/2006/relationships/slideLayout" Target="../slideLayouts/slideLayout169.xml"/><Relationship Id="rId148" Type="http://schemas.openxmlformats.org/officeDocument/2006/relationships/slideLayout" Target="../slideLayouts/slideLayout174.xml"/><Relationship Id="rId164" Type="http://schemas.openxmlformats.org/officeDocument/2006/relationships/slideLayout" Target="../slideLayouts/slideLayout190.xml"/><Relationship Id="rId169" Type="http://schemas.openxmlformats.org/officeDocument/2006/relationships/slideLayout" Target="../slideLayouts/slideLayout195.xml"/><Relationship Id="rId185" Type="http://schemas.openxmlformats.org/officeDocument/2006/relationships/slideLayout" Target="../slideLayouts/slideLayout211.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80" Type="http://schemas.openxmlformats.org/officeDocument/2006/relationships/slideLayout" Target="../slideLayouts/slideLayout206.xml"/><Relationship Id="rId26" Type="http://schemas.openxmlformats.org/officeDocument/2006/relationships/slideLayout" Target="../slideLayouts/slideLayout52.xml"/><Relationship Id="rId47" Type="http://schemas.openxmlformats.org/officeDocument/2006/relationships/slideLayout" Target="../slideLayouts/slideLayout73.xml"/><Relationship Id="rId68" Type="http://schemas.openxmlformats.org/officeDocument/2006/relationships/slideLayout" Target="../slideLayouts/slideLayout94.xml"/><Relationship Id="rId89" Type="http://schemas.openxmlformats.org/officeDocument/2006/relationships/slideLayout" Target="../slideLayouts/slideLayout115.xml"/><Relationship Id="rId112" Type="http://schemas.openxmlformats.org/officeDocument/2006/relationships/slideLayout" Target="../slideLayouts/slideLayout138.xml"/><Relationship Id="rId133" Type="http://schemas.openxmlformats.org/officeDocument/2006/relationships/slideLayout" Target="../slideLayouts/slideLayout159.xml"/><Relationship Id="rId154" Type="http://schemas.openxmlformats.org/officeDocument/2006/relationships/slideLayout" Target="../slideLayouts/slideLayout180.xml"/><Relationship Id="rId175" Type="http://schemas.openxmlformats.org/officeDocument/2006/relationships/slideLayout" Target="../slideLayouts/slideLayout201.xml"/><Relationship Id="rId16" Type="http://schemas.openxmlformats.org/officeDocument/2006/relationships/slideLayout" Target="../slideLayouts/slideLayout42.xml"/><Relationship Id="rId37" Type="http://schemas.openxmlformats.org/officeDocument/2006/relationships/slideLayout" Target="../slideLayouts/slideLayout63.xml"/><Relationship Id="rId58" Type="http://schemas.openxmlformats.org/officeDocument/2006/relationships/slideLayout" Target="../slideLayouts/slideLayout84.xml"/><Relationship Id="rId79" Type="http://schemas.openxmlformats.org/officeDocument/2006/relationships/slideLayout" Target="../slideLayouts/slideLayout105.xml"/><Relationship Id="rId102" Type="http://schemas.openxmlformats.org/officeDocument/2006/relationships/slideLayout" Target="../slideLayouts/slideLayout128.xml"/><Relationship Id="rId123" Type="http://schemas.openxmlformats.org/officeDocument/2006/relationships/slideLayout" Target="../slideLayouts/slideLayout149.xml"/><Relationship Id="rId144" Type="http://schemas.openxmlformats.org/officeDocument/2006/relationships/slideLayout" Target="../slideLayouts/slideLayout170.xml"/><Relationship Id="rId90" Type="http://schemas.openxmlformats.org/officeDocument/2006/relationships/slideLayout" Target="../slideLayouts/slideLayout116.xml"/><Relationship Id="rId165" Type="http://schemas.openxmlformats.org/officeDocument/2006/relationships/slideLayout" Target="../slideLayouts/slideLayout191.xml"/><Relationship Id="rId186" Type="http://schemas.openxmlformats.org/officeDocument/2006/relationships/theme" Target="../theme/theme3.xml"/><Relationship Id="rId27" Type="http://schemas.openxmlformats.org/officeDocument/2006/relationships/slideLayout" Target="../slideLayouts/slideLayout53.xml"/><Relationship Id="rId48" Type="http://schemas.openxmlformats.org/officeDocument/2006/relationships/slideLayout" Target="../slideLayouts/slideLayout74.xml"/><Relationship Id="rId69" Type="http://schemas.openxmlformats.org/officeDocument/2006/relationships/slideLayout" Target="../slideLayouts/slideLayout95.xml"/><Relationship Id="rId113" Type="http://schemas.openxmlformats.org/officeDocument/2006/relationships/slideLayout" Target="../slideLayouts/slideLayout139.xml"/><Relationship Id="rId134" Type="http://schemas.openxmlformats.org/officeDocument/2006/relationships/slideLayout" Target="../slideLayouts/slideLayout160.xml"/><Relationship Id="rId80" Type="http://schemas.openxmlformats.org/officeDocument/2006/relationships/slideLayout" Target="../slideLayouts/slideLayout106.xml"/><Relationship Id="rId155" Type="http://schemas.openxmlformats.org/officeDocument/2006/relationships/slideLayout" Target="../slideLayouts/slideLayout181.xml"/><Relationship Id="rId176" Type="http://schemas.openxmlformats.org/officeDocument/2006/relationships/slideLayout" Target="../slideLayouts/slideLayout202.xml"/><Relationship Id="rId17" Type="http://schemas.openxmlformats.org/officeDocument/2006/relationships/slideLayout" Target="../slideLayouts/slideLayout43.xml"/><Relationship Id="rId38" Type="http://schemas.openxmlformats.org/officeDocument/2006/relationships/slideLayout" Target="../slideLayouts/slideLayout64.xml"/><Relationship Id="rId59" Type="http://schemas.openxmlformats.org/officeDocument/2006/relationships/slideLayout" Target="../slideLayouts/slideLayout85.xml"/><Relationship Id="rId103" Type="http://schemas.openxmlformats.org/officeDocument/2006/relationships/slideLayout" Target="../slideLayouts/slideLayout129.xml"/><Relationship Id="rId124" Type="http://schemas.openxmlformats.org/officeDocument/2006/relationships/slideLayout" Target="../slideLayouts/slideLayout150.xml"/><Relationship Id="rId70" Type="http://schemas.openxmlformats.org/officeDocument/2006/relationships/slideLayout" Target="../slideLayouts/slideLayout96.xml"/><Relationship Id="rId91" Type="http://schemas.openxmlformats.org/officeDocument/2006/relationships/slideLayout" Target="../slideLayouts/slideLayout117.xml"/><Relationship Id="rId145" Type="http://schemas.openxmlformats.org/officeDocument/2006/relationships/slideLayout" Target="../slideLayouts/slideLayout171.xml"/><Relationship Id="rId166" Type="http://schemas.openxmlformats.org/officeDocument/2006/relationships/slideLayout" Target="../slideLayouts/slideLayout192.xml"/><Relationship Id="rId187" Type="http://schemas.openxmlformats.org/officeDocument/2006/relationships/tags" Target="../tags/tag1.xml"/><Relationship Id="rId1" Type="http://schemas.openxmlformats.org/officeDocument/2006/relationships/slideLayout" Target="../slideLayouts/slideLayout27.xml"/><Relationship Id="rId28" Type="http://schemas.openxmlformats.org/officeDocument/2006/relationships/slideLayout" Target="../slideLayouts/slideLayout54.xml"/><Relationship Id="rId49" Type="http://schemas.openxmlformats.org/officeDocument/2006/relationships/slideLayout" Target="../slideLayouts/slideLayout75.xml"/><Relationship Id="rId114" Type="http://schemas.openxmlformats.org/officeDocument/2006/relationships/slideLayout" Target="../slideLayouts/slideLayout140.xml"/><Relationship Id="rId60" Type="http://schemas.openxmlformats.org/officeDocument/2006/relationships/slideLayout" Target="../slideLayouts/slideLayout86.xml"/><Relationship Id="rId81" Type="http://schemas.openxmlformats.org/officeDocument/2006/relationships/slideLayout" Target="../slideLayouts/slideLayout107.xml"/><Relationship Id="rId135" Type="http://schemas.openxmlformats.org/officeDocument/2006/relationships/slideLayout" Target="../slideLayouts/slideLayout161.xml"/><Relationship Id="rId156" Type="http://schemas.openxmlformats.org/officeDocument/2006/relationships/slideLayout" Target="../slideLayouts/slideLayout182.xml"/><Relationship Id="rId177" Type="http://schemas.openxmlformats.org/officeDocument/2006/relationships/slideLayout" Target="../slideLayouts/slideLayout20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slideLayout" Target="../slideLayouts/slideLayout224.xml"/><Relationship Id="rId18" Type="http://schemas.openxmlformats.org/officeDocument/2006/relationships/slideLayout" Target="../slideLayouts/slideLayout229.xml"/><Relationship Id="rId3" Type="http://schemas.openxmlformats.org/officeDocument/2006/relationships/slideLayout" Target="../slideLayouts/slideLayout214.xml"/><Relationship Id="rId21" Type="http://schemas.openxmlformats.org/officeDocument/2006/relationships/slideLayout" Target="../slideLayouts/slideLayout232.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17" Type="http://schemas.openxmlformats.org/officeDocument/2006/relationships/slideLayout" Target="../slideLayouts/slideLayout228.xml"/><Relationship Id="rId2" Type="http://schemas.openxmlformats.org/officeDocument/2006/relationships/slideLayout" Target="../slideLayouts/slideLayout213.xml"/><Relationship Id="rId16" Type="http://schemas.openxmlformats.org/officeDocument/2006/relationships/slideLayout" Target="../slideLayouts/slideLayout227.xml"/><Relationship Id="rId20" Type="http://schemas.openxmlformats.org/officeDocument/2006/relationships/slideLayout" Target="../slideLayouts/slideLayout231.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5" Type="http://schemas.openxmlformats.org/officeDocument/2006/relationships/slideLayout" Target="../slideLayouts/slideLayout226.xml"/><Relationship Id="rId23" Type="http://schemas.openxmlformats.org/officeDocument/2006/relationships/theme" Target="../theme/theme4.xml"/><Relationship Id="rId10" Type="http://schemas.openxmlformats.org/officeDocument/2006/relationships/slideLayout" Target="../slideLayouts/slideLayout221.xml"/><Relationship Id="rId19" Type="http://schemas.openxmlformats.org/officeDocument/2006/relationships/slideLayout" Target="../slideLayouts/slideLayout230.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slideLayout" Target="../slideLayouts/slideLayout225.xml"/><Relationship Id="rId22" Type="http://schemas.openxmlformats.org/officeDocument/2006/relationships/slideLayout" Target="../slideLayouts/slideLayout2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slideLayout" Target="../slideLayouts/slideLayout246.xml"/><Relationship Id="rId18" Type="http://schemas.openxmlformats.org/officeDocument/2006/relationships/slideLayout" Target="../slideLayouts/slideLayout251.xml"/><Relationship Id="rId3" Type="http://schemas.openxmlformats.org/officeDocument/2006/relationships/slideLayout" Target="../slideLayouts/slideLayout236.xml"/><Relationship Id="rId21" Type="http://schemas.openxmlformats.org/officeDocument/2006/relationships/slideLayout" Target="../slideLayouts/slideLayout254.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17" Type="http://schemas.openxmlformats.org/officeDocument/2006/relationships/slideLayout" Target="../slideLayouts/slideLayout250.xml"/><Relationship Id="rId2" Type="http://schemas.openxmlformats.org/officeDocument/2006/relationships/slideLayout" Target="../slideLayouts/slideLayout235.xml"/><Relationship Id="rId16" Type="http://schemas.openxmlformats.org/officeDocument/2006/relationships/slideLayout" Target="../slideLayouts/slideLayout249.xml"/><Relationship Id="rId20" Type="http://schemas.openxmlformats.org/officeDocument/2006/relationships/slideLayout" Target="../slideLayouts/slideLayout253.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5" Type="http://schemas.openxmlformats.org/officeDocument/2006/relationships/slideLayout" Target="../slideLayouts/slideLayout248.xml"/><Relationship Id="rId23" Type="http://schemas.openxmlformats.org/officeDocument/2006/relationships/theme" Target="../theme/theme5.xml"/><Relationship Id="rId10" Type="http://schemas.openxmlformats.org/officeDocument/2006/relationships/slideLayout" Target="../slideLayouts/slideLayout243.xml"/><Relationship Id="rId19" Type="http://schemas.openxmlformats.org/officeDocument/2006/relationships/slideLayout" Target="../slideLayouts/slideLayout252.xml"/><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slideLayout" Target="../slideLayouts/slideLayout247.xml"/><Relationship Id="rId22" Type="http://schemas.openxmlformats.org/officeDocument/2006/relationships/slideLayout" Target="../slideLayouts/slideLayout2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B5D2C421-AB7F-49ED-9CB6-3DF774F9C88A}"/>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3852" y="233437"/>
            <a:ext cx="1117600" cy="510477"/>
          </a:xfrm>
          <a:prstGeom prst="rect">
            <a:avLst/>
          </a:prstGeom>
        </p:spPr>
      </p:pic>
      <p:sp>
        <p:nvSpPr>
          <p:cNvPr id="13" name="bg object 21">
            <a:extLst>
              <a:ext uri="{FF2B5EF4-FFF2-40B4-BE49-F238E27FC236}">
                <a16:creationId xmlns:a16="http://schemas.microsoft.com/office/drawing/2014/main" id="{EC190276-4D5E-4D0E-89CE-0C29F78C27FB}"/>
              </a:ext>
            </a:extLst>
          </p:cNvPr>
          <p:cNvSpPr/>
          <p:nvPr userDrawn="1"/>
        </p:nvSpPr>
        <p:spPr>
          <a:xfrm>
            <a:off x="1654785" y="911940"/>
            <a:ext cx="5471689" cy="5946060"/>
          </a:xfrm>
          <a:custGeom>
            <a:avLst/>
            <a:gdLst/>
            <a:ahLst/>
            <a:cxnLst/>
            <a:rect l="l" t="t" r="r" b="b"/>
            <a:pathLst>
              <a:path w="8525510" h="9265285">
                <a:moveTo>
                  <a:pt x="4949765" y="0"/>
                </a:moveTo>
                <a:lnTo>
                  <a:pt x="0" y="0"/>
                </a:lnTo>
                <a:lnTo>
                  <a:pt x="3575163" y="9265026"/>
                </a:lnTo>
                <a:lnTo>
                  <a:pt x="8525164" y="9265026"/>
                </a:lnTo>
                <a:lnTo>
                  <a:pt x="4949765" y="0"/>
                </a:lnTo>
                <a:close/>
              </a:path>
            </a:pathLst>
          </a:custGeom>
          <a:solidFill>
            <a:srgbClr val="EEF7F5"/>
          </a:solidFill>
        </p:spPr>
        <p:txBody>
          <a:bodyPr wrap="square" lIns="0" tIns="0" rIns="0" bIns="0" rtlCol="0"/>
          <a:lstStyle/>
          <a:p>
            <a:endParaRPr sz="819" dirty="0"/>
          </a:p>
        </p:txBody>
      </p:sp>
      <p:sp>
        <p:nvSpPr>
          <p:cNvPr id="7" name="Rectangle 6"/>
          <p:cNvSpPr/>
          <p:nvPr userDrawn="1"/>
        </p:nvSpPr>
        <p:spPr>
          <a:xfrm>
            <a:off x="1" y="758952"/>
            <a:ext cx="3443590" cy="5330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userDrawn="1">
            <p:ph type="title"/>
          </p:nvPr>
        </p:nvSpPr>
        <p:spPr>
          <a:xfrm>
            <a:off x="658812" y="1446336"/>
            <a:ext cx="10874375" cy="1018927"/>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userDrawn="1">
            <p:ph type="body" idx="1"/>
          </p:nvPr>
        </p:nvSpPr>
        <p:spPr>
          <a:xfrm>
            <a:off x="658812" y="2633288"/>
            <a:ext cx="10874374" cy="3586861"/>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658813"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981B3B3F-ACA6-490F-9A76-B24BBE730DBA}" type="datetime1">
              <a:rPr lang="en-US" smtClean="0"/>
              <a:t>7/15/2022</a:t>
            </a:fld>
            <a:endParaRPr lang="en-US" dirty="0"/>
          </a:p>
        </p:txBody>
      </p:sp>
      <p:sp>
        <p:nvSpPr>
          <p:cNvPr id="5" name="Footer Placeholder 4"/>
          <p:cNvSpPr>
            <a:spLocks noGrp="1"/>
          </p:cNvSpPr>
          <p:nvPr userDrawn="1">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GB" dirty="0"/>
              <a:t>Copyright © CIPFA 2020 protected under UK and international law</a:t>
            </a:r>
            <a:endParaRPr lang="en-US" dirty="0"/>
          </a:p>
        </p:txBody>
      </p:sp>
      <p:sp>
        <p:nvSpPr>
          <p:cNvPr id="6" name="Slide Number Placeholder 5"/>
          <p:cNvSpPr>
            <a:spLocks noGrp="1"/>
          </p:cNvSpPr>
          <p:nvPr userDrawn="1">
            <p:ph type="sldNum" sz="quarter" idx="4"/>
          </p:nvPr>
        </p:nvSpPr>
        <p:spPr>
          <a:xfrm>
            <a:off x="1045125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5436338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hdr="0" ftr="0" dt="0"/>
  <p:txStyles>
    <p:titleStyle>
      <a:lvl1pPr algn="l" defTabSz="914400" rtl="0" eaLnBrk="1" latinLnBrk="0" hangingPunct="1">
        <a:lnSpc>
          <a:spcPct val="90000"/>
        </a:lnSpc>
        <a:spcBef>
          <a:spcPct val="0"/>
        </a:spcBef>
        <a:buNone/>
        <a:defRPr sz="3600" kern="1200" spc="-60" baseline="0">
          <a:solidFill>
            <a:schemeClr val="accent1"/>
          </a:solidFill>
          <a:latin typeface="+mj-lt"/>
          <a:ea typeface="+mj-ea"/>
          <a:cs typeface="+mj-cs"/>
        </a:defRPr>
      </a:lvl1pPr>
    </p:titleStyle>
    <p:bodyStyle>
      <a:lvl1pPr marL="182880" indent="-182880" algn="l" defTabSz="914400" rtl="0" eaLnBrk="1" latinLnBrk="0" hangingPunct="1">
        <a:lnSpc>
          <a:spcPct val="114000"/>
        </a:lnSpc>
        <a:spcBef>
          <a:spcPts val="0"/>
        </a:spcBef>
        <a:buClr>
          <a:schemeClr val="tx2"/>
        </a:buClr>
        <a:buFont typeface="Wingdings 2" pitchFamily="18" charset="2"/>
        <a:buChar char=""/>
        <a:defRPr sz="2200" kern="1200">
          <a:solidFill>
            <a:schemeClr val="tx2"/>
          </a:solidFill>
          <a:latin typeface="+mn-lt"/>
          <a:ea typeface="+mn-ea"/>
          <a:cs typeface="+mn-cs"/>
        </a:defRPr>
      </a:lvl1pPr>
      <a:lvl2pPr marL="685800" indent="-182880" algn="l" defTabSz="914400" rtl="0" eaLnBrk="1" latinLnBrk="0" hangingPunct="1">
        <a:lnSpc>
          <a:spcPct val="114000"/>
        </a:lnSpc>
        <a:spcBef>
          <a:spcPts val="250"/>
        </a:spcBef>
        <a:spcAft>
          <a:spcPts val="250"/>
        </a:spcAft>
        <a:buClr>
          <a:schemeClr val="tx2"/>
        </a:buClr>
        <a:buFont typeface="Wingdings 2" pitchFamily="18" charset="2"/>
        <a:buChar char=""/>
        <a:defRPr sz="2200" kern="1200">
          <a:solidFill>
            <a:schemeClr val="tx2"/>
          </a:solidFill>
          <a:latin typeface="+mn-lt"/>
          <a:ea typeface="+mn-ea"/>
          <a:cs typeface="+mn-cs"/>
        </a:defRPr>
      </a:lvl2pPr>
      <a:lvl3pPr marL="1143000" indent="-182880" algn="l" defTabSz="914400" rtl="0" eaLnBrk="1" latinLnBrk="0" hangingPunct="1">
        <a:lnSpc>
          <a:spcPct val="114000"/>
        </a:lnSpc>
        <a:spcBef>
          <a:spcPts val="250"/>
        </a:spcBef>
        <a:spcAft>
          <a:spcPts val="250"/>
        </a:spcAft>
        <a:buClr>
          <a:schemeClr val="tx2"/>
        </a:buClr>
        <a:buFont typeface="Wingdings 2" pitchFamily="18" charset="2"/>
        <a:buChar char=""/>
        <a:defRPr sz="2000" kern="1200">
          <a:solidFill>
            <a:schemeClr val="tx2"/>
          </a:solidFill>
          <a:latin typeface="+mn-lt"/>
          <a:ea typeface="+mn-ea"/>
          <a:cs typeface="+mn-cs"/>
        </a:defRPr>
      </a:lvl3pPr>
      <a:lvl4pPr marL="1600200" indent="-182880" algn="l" defTabSz="914400" rtl="0" eaLnBrk="1" latinLnBrk="0" hangingPunct="1">
        <a:lnSpc>
          <a:spcPct val="114000"/>
        </a:lnSpc>
        <a:spcBef>
          <a:spcPts val="250"/>
        </a:spcBef>
        <a:spcAft>
          <a:spcPts val="250"/>
        </a:spcAft>
        <a:buClr>
          <a:schemeClr val="tx2"/>
        </a:buClr>
        <a:buFont typeface="Wingdings 2" pitchFamily="18" charset="2"/>
        <a:buChar char=""/>
        <a:defRPr sz="2000" kern="1200">
          <a:solidFill>
            <a:schemeClr val="tx2"/>
          </a:solidFill>
          <a:latin typeface="+mn-lt"/>
          <a:ea typeface="+mn-ea"/>
          <a:cs typeface="+mn-cs"/>
        </a:defRPr>
      </a:lvl4pPr>
      <a:lvl5pPr marL="2057400" indent="-182880" algn="l" defTabSz="914400" rtl="0" eaLnBrk="1" latinLnBrk="0" hangingPunct="1">
        <a:lnSpc>
          <a:spcPct val="114000"/>
        </a:lnSpc>
        <a:spcBef>
          <a:spcPts val="250"/>
        </a:spcBef>
        <a:spcAft>
          <a:spcPts val="250"/>
        </a:spcAft>
        <a:buClr>
          <a:schemeClr val="tx2"/>
        </a:buClr>
        <a:buFont typeface="Wingdings 2" pitchFamily="18" charset="2"/>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p15:clr>
            <a:srgbClr val="F26B43"/>
          </p15:clr>
        </p15:guide>
        <p15:guide id="2" pos="72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1AE061-C087-455D-AD30-E43C18B3E368}" type="datetimeFigureOut">
              <a:rPr lang="en-GB" smtClean="0"/>
              <a:t>15/07/2022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9CA96D5-4C28-4018-A80C-D73B51A2F1B9}" type="slidenum">
              <a:rPr lang="en-GB" smtClean="0"/>
              <a:t>‹#›</a:t>
            </a:fld>
            <a:endParaRPr lang="en-GB"/>
          </a:p>
        </p:txBody>
      </p:sp>
    </p:spTree>
    <p:extLst>
      <p:ext uri="{BB962C8B-B14F-4D97-AF65-F5344CB8AC3E}">
        <p14:creationId xmlns:p14="http://schemas.microsoft.com/office/powerpoint/2010/main" val="94048627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D1B22C-0222-49D7-9257-1C062BB6F8C0}"/>
              </a:ext>
            </a:extLst>
          </p:cNvPr>
          <p:cNvSpPr>
            <a:spLocks noGrp="1"/>
          </p:cNvSpPr>
          <p:nvPr>
            <p:ph type="title"/>
          </p:nvPr>
        </p:nvSpPr>
        <p:spPr>
          <a:xfrm>
            <a:off x="1646248" y="395289"/>
            <a:ext cx="8172440" cy="846712"/>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9756433-B44C-4E71-843A-B0F0788A5228}"/>
              </a:ext>
            </a:extLst>
          </p:cNvPr>
          <p:cNvSpPr>
            <a:spLocks noGrp="1"/>
          </p:cNvSpPr>
          <p:nvPr>
            <p:ph type="body" idx="1"/>
          </p:nvPr>
        </p:nvSpPr>
        <p:spPr>
          <a:xfrm>
            <a:off x="1646238" y="1773238"/>
            <a:ext cx="10136583" cy="416639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Logo&#10;&#10;Description automatically generated">
            <a:extLst>
              <a:ext uri="{FF2B5EF4-FFF2-40B4-BE49-F238E27FC236}">
                <a16:creationId xmlns:a16="http://schemas.microsoft.com/office/drawing/2014/main" id="{ED8CEAA8-5306-4635-8F7E-1A7CBA5E49F5}"/>
              </a:ext>
            </a:extLst>
          </p:cNvPr>
          <p:cNvPicPr>
            <a:picLocks noChangeAspect="1"/>
          </p:cNvPicPr>
          <p:nvPr userDrawn="1">
            <p:custDataLst>
              <p:tags r:id="rId187"/>
            </p:custDataLst>
          </p:nvPr>
        </p:nvPicPr>
        <p:blipFill>
          <a:blip r:embed="rId189" cstate="hqprint">
            <a:extLst>
              <a:ext uri="{28A0092B-C50C-407E-A947-70E740481C1C}">
                <a14:useLocalDpi xmlns:a14="http://schemas.microsoft.com/office/drawing/2010/main" val="0"/>
              </a:ext>
            </a:extLst>
          </a:blip>
          <a:stretch>
            <a:fillRect/>
          </a:stretch>
        </p:blipFill>
        <p:spPr>
          <a:xfrm>
            <a:off x="10545761" y="383384"/>
            <a:ext cx="1254125" cy="461584"/>
          </a:xfrm>
          <a:prstGeom prst="rect">
            <a:avLst/>
          </a:prstGeom>
        </p:spPr>
      </p:pic>
      <p:cxnSp>
        <p:nvCxnSpPr>
          <p:cNvPr id="5" name="Straight Connector 4">
            <a:extLst>
              <a:ext uri="{FF2B5EF4-FFF2-40B4-BE49-F238E27FC236}">
                <a16:creationId xmlns:a16="http://schemas.microsoft.com/office/drawing/2014/main" id="{CDA8064A-9046-44A5-AB53-DB38D2E5842F}"/>
              </a:ext>
            </a:extLst>
          </p:cNvPr>
          <p:cNvCxnSpPr>
            <a:cxnSpLocks/>
          </p:cNvCxnSpPr>
          <p:nvPr userDrawn="1"/>
        </p:nvCxnSpPr>
        <p:spPr>
          <a:xfrm>
            <a:off x="658017" y="918369"/>
            <a:ext cx="0" cy="5021263"/>
          </a:xfrm>
          <a:prstGeom prst="line">
            <a:avLst/>
          </a:prstGeom>
          <a:ln w="19050" cap="flat" cmpd="sng" algn="ctr">
            <a:solidFill>
              <a:srgbClr val="D500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Slide Number Placeholder 19">
            <a:extLst>
              <a:ext uri="{FF2B5EF4-FFF2-40B4-BE49-F238E27FC236}">
                <a16:creationId xmlns:a16="http://schemas.microsoft.com/office/drawing/2014/main" id="{33A3ABC4-69F3-401B-9664-6C185B43E039}"/>
              </a:ext>
            </a:extLst>
          </p:cNvPr>
          <p:cNvSpPr txBox="1">
            <a:spLocks noChangeAspect="1"/>
          </p:cNvSpPr>
          <p:nvPr userDrawn="1"/>
        </p:nvSpPr>
        <p:spPr>
          <a:xfrm>
            <a:off x="508617" y="464776"/>
            <a:ext cx="298800" cy="298800"/>
          </a:xfrm>
          <a:prstGeom prst="diamond">
            <a:avLst/>
          </a:prstGeom>
          <a:solidFill>
            <a:srgbClr val="064F50"/>
          </a:solidFill>
          <a:ln w="6350">
            <a:noFill/>
          </a:ln>
        </p:spPr>
        <p:txBody>
          <a:bodyPr lIns="0" tIns="0" rIns="0" bIns="0" anchor="ctr">
            <a:normAutofit/>
          </a:bodyPr>
          <a:lstStyle>
            <a:defPPr>
              <a:defRPr lang="en-US"/>
            </a:defPPr>
            <a:lvl1pPr marL="0" algn="l" defTabSz="914400" rtl="0" eaLnBrk="1" latinLnBrk="0" hangingPunct="1">
              <a:defRPr lang="en-GB" sz="6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B1E490F-FD82-4B1E-801E-1F76D93912BF}" type="slidenum">
              <a:rPr lang="en-GB" sz="700" b="0" smtClean="0"/>
              <a:pPr algn="ctr"/>
              <a:t>‹#›</a:t>
            </a:fld>
            <a:endParaRPr lang="en-GB" sz="900" b="0" dirty="0"/>
          </a:p>
        </p:txBody>
      </p:sp>
      <p:sp>
        <p:nvSpPr>
          <p:cNvPr id="8" name="TextBox 7" hidden="1"/>
          <p:cNvSpPr txBox="1"/>
          <p:nvPr userDrawn="1">
            <p:custDataLst>
              <p:tags r:id="rId188"/>
            </p:custDataLst>
          </p:nvPr>
        </p:nvSpPr>
        <p:spPr>
          <a:xfrm rot="19500000">
            <a:off x="2844800" y="2562796"/>
            <a:ext cx="6502400" cy="1938992"/>
          </a:xfrm>
          <a:prstGeom prst="rect">
            <a:avLst/>
          </a:prstGeom>
          <a:noFill/>
        </p:spPr>
        <p:txBody>
          <a:bodyPr wrap="square" rtlCol="0">
            <a:spAutoFit/>
          </a:bodyPr>
          <a:lstStyle/>
          <a:p>
            <a:pPr algn="ctr"/>
            <a:r>
              <a:rPr lang="en-GB" sz="12000" dirty="0">
                <a:solidFill>
                  <a:srgbClr val="C7C7C7"/>
                </a:solidFill>
              </a:rPr>
              <a:t>DRAFT</a:t>
            </a:r>
          </a:p>
        </p:txBody>
      </p:sp>
      <p:pic>
        <p:nvPicPr>
          <p:cNvPr id="4" name="KFStrapline_Black"/>
          <p:cNvPicPr>
            <a:picLocks noChangeAspect="1"/>
          </p:cNvPicPr>
          <p:nvPr userDrawn="1"/>
        </p:nvPicPr>
        <p:blipFill>
          <a:blip r:embed="rId190" cstate="hqprint">
            <a:lum bright="-100000"/>
            <a:extLst>
              <a:ext uri="{28A0092B-C50C-407E-A947-70E740481C1C}">
                <a14:useLocalDpi xmlns:a14="http://schemas.microsoft.com/office/drawing/2010/main" val="0"/>
              </a:ext>
            </a:extLst>
          </a:blip>
          <a:stretch>
            <a:fillRect/>
          </a:stretch>
        </p:blipFill>
        <p:spPr>
          <a:xfrm>
            <a:off x="-779193" y="6199754"/>
            <a:ext cx="3311170" cy="198000"/>
          </a:xfrm>
          <a:prstGeom prst="rect">
            <a:avLst/>
          </a:prstGeom>
        </p:spPr>
      </p:pic>
    </p:spTree>
    <p:extLst>
      <p:ext uri="{BB962C8B-B14F-4D97-AF65-F5344CB8AC3E}">
        <p14:creationId xmlns:p14="http://schemas.microsoft.com/office/powerpoint/2010/main" val="163712801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 id="2147483739" r:id="rId34"/>
    <p:sldLayoutId id="2147483740" r:id="rId35"/>
    <p:sldLayoutId id="2147483741" r:id="rId36"/>
    <p:sldLayoutId id="2147483742" r:id="rId37"/>
    <p:sldLayoutId id="2147483743" r:id="rId38"/>
    <p:sldLayoutId id="2147483744" r:id="rId39"/>
    <p:sldLayoutId id="2147483745" r:id="rId40"/>
    <p:sldLayoutId id="2147483746" r:id="rId41"/>
    <p:sldLayoutId id="2147483747" r:id="rId42"/>
    <p:sldLayoutId id="2147483748" r:id="rId43"/>
    <p:sldLayoutId id="2147483749" r:id="rId44"/>
    <p:sldLayoutId id="2147483750" r:id="rId45"/>
    <p:sldLayoutId id="2147483751" r:id="rId46"/>
    <p:sldLayoutId id="2147483752" r:id="rId47"/>
    <p:sldLayoutId id="2147483753" r:id="rId48"/>
    <p:sldLayoutId id="2147483754" r:id="rId49"/>
    <p:sldLayoutId id="2147483755" r:id="rId50"/>
    <p:sldLayoutId id="2147483756" r:id="rId51"/>
    <p:sldLayoutId id="2147483757" r:id="rId52"/>
    <p:sldLayoutId id="2147483758" r:id="rId53"/>
    <p:sldLayoutId id="2147483759" r:id="rId54"/>
    <p:sldLayoutId id="2147483760" r:id="rId55"/>
    <p:sldLayoutId id="2147483761" r:id="rId56"/>
    <p:sldLayoutId id="2147483762" r:id="rId57"/>
    <p:sldLayoutId id="2147483763" r:id="rId58"/>
    <p:sldLayoutId id="2147483764" r:id="rId59"/>
    <p:sldLayoutId id="2147483765" r:id="rId60"/>
    <p:sldLayoutId id="2147483766" r:id="rId61"/>
    <p:sldLayoutId id="2147483767" r:id="rId62"/>
    <p:sldLayoutId id="2147483768" r:id="rId63"/>
    <p:sldLayoutId id="2147483769" r:id="rId64"/>
    <p:sldLayoutId id="2147483770" r:id="rId65"/>
    <p:sldLayoutId id="2147483771" r:id="rId66"/>
    <p:sldLayoutId id="2147483772" r:id="rId67"/>
    <p:sldLayoutId id="2147483773" r:id="rId68"/>
    <p:sldLayoutId id="2147483774" r:id="rId69"/>
    <p:sldLayoutId id="2147483775" r:id="rId70"/>
    <p:sldLayoutId id="2147483776" r:id="rId71"/>
    <p:sldLayoutId id="2147483777" r:id="rId72"/>
    <p:sldLayoutId id="2147483778" r:id="rId73"/>
    <p:sldLayoutId id="2147483779" r:id="rId74"/>
    <p:sldLayoutId id="2147483780" r:id="rId75"/>
    <p:sldLayoutId id="2147483781" r:id="rId76"/>
    <p:sldLayoutId id="2147483782" r:id="rId77"/>
    <p:sldLayoutId id="2147483783" r:id="rId78"/>
    <p:sldLayoutId id="2147483784" r:id="rId79"/>
    <p:sldLayoutId id="2147483785" r:id="rId80"/>
    <p:sldLayoutId id="2147483786" r:id="rId81"/>
    <p:sldLayoutId id="2147483787" r:id="rId82"/>
    <p:sldLayoutId id="2147483788" r:id="rId83"/>
    <p:sldLayoutId id="2147483789" r:id="rId84"/>
    <p:sldLayoutId id="2147483790" r:id="rId85"/>
    <p:sldLayoutId id="2147483791" r:id="rId86"/>
    <p:sldLayoutId id="2147483792" r:id="rId87"/>
    <p:sldLayoutId id="2147483793" r:id="rId88"/>
    <p:sldLayoutId id="2147483794" r:id="rId89"/>
    <p:sldLayoutId id="2147483795" r:id="rId90"/>
    <p:sldLayoutId id="2147483796" r:id="rId91"/>
    <p:sldLayoutId id="2147483797" r:id="rId92"/>
    <p:sldLayoutId id="2147483798" r:id="rId93"/>
    <p:sldLayoutId id="2147483799" r:id="rId94"/>
    <p:sldLayoutId id="2147483800" r:id="rId95"/>
    <p:sldLayoutId id="2147483801" r:id="rId96"/>
    <p:sldLayoutId id="2147483802" r:id="rId97"/>
    <p:sldLayoutId id="2147483803" r:id="rId98"/>
    <p:sldLayoutId id="2147483804" r:id="rId99"/>
    <p:sldLayoutId id="2147483805" r:id="rId100"/>
    <p:sldLayoutId id="2147483806" r:id="rId101"/>
    <p:sldLayoutId id="2147483807" r:id="rId102"/>
    <p:sldLayoutId id="2147483808" r:id="rId103"/>
    <p:sldLayoutId id="2147483809" r:id="rId104"/>
    <p:sldLayoutId id="2147483810" r:id="rId105"/>
    <p:sldLayoutId id="2147483811" r:id="rId106"/>
    <p:sldLayoutId id="2147483812" r:id="rId107"/>
    <p:sldLayoutId id="2147483813" r:id="rId108"/>
    <p:sldLayoutId id="2147483814" r:id="rId109"/>
    <p:sldLayoutId id="2147483815" r:id="rId110"/>
    <p:sldLayoutId id="2147483816" r:id="rId111"/>
    <p:sldLayoutId id="2147483817" r:id="rId112"/>
    <p:sldLayoutId id="2147483818" r:id="rId113"/>
    <p:sldLayoutId id="2147483819" r:id="rId114"/>
    <p:sldLayoutId id="2147483820" r:id="rId115"/>
    <p:sldLayoutId id="2147483821" r:id="rId116"/>
    <p:sldLayoutId id="2147483822" r:id="rId117"/>
    <p:sldLayoutId id="2147483823" r:id="rId118"/>
    <p:sldLayoutId id="2147483824" r:id="rId119"/>
    <p:sldLayoutId id="2147483825" r:id="rId120"/>
    <p:sldLayoutId id="2147483826" r:id="rId121"/>
    <p:sldLayoutId id="2147483827" r:id="rId122"/>
    <p:sldLayoutId id="2147483828" r:id="rId123"/>
    <p:sldLayoutId id="2147483829" r:id="rId124"/>
    <p:sldLayoutId id="2147483830" r:id="rId125"/>
    <p:sldLayoutId id="2147483831" r:id="rId126"/>
    <p:sldLayoutId id="2147483832" r:id="rId127"/>
    <p:sldLayoutId id="2147483833" r:id="rId128"/>
    <p:sldLayoutId id="2147483834" r:id="rId129"/>
    <p:sldLayoutId id="2147483835" r:id="rId130"/>
    <p:sldLayoutId id="2147483836" r:id="rId131"/>
    <p:sldLayoutId id="2147483837" r:id="rId132"/>
    <p:sldLayoutId id="2147483838" r:id="rId133"/>
    <p:sldLayoutId id="2147483839" r:id="rId134"/>
    <p:sldLayoutId id="2147483840" r:id="rId135"/>
    <p:sldLayoutId id="2147483841" r:id="rId136"/>
    <p:sldLayoutId id="2147483842" r:id="rId137"/>
    <p:sldLayoutId id="2147483843" r:id="rId138"/>
    <p:sldLayoutId id="2147483844" r:id="rId139"/>
    <p:sldLayoutId id="2147483845" r:id="rId140"/>
    <p:sldLayoutId id="2147483846" r:id="rId141"/>
    <p:sldLayoutId id="2147483847" r:id="rId142"/>
    <p:sldLayoutId id="2147483848" r:id="rId143"/>
    <p:sldLayoutId id="2147483849" r:id="rId144"/>
    <p:sldLayoutId id="2147483850" r:id="rId145"/>
    <p:sldLayoutId id="2147483851" r:id="rId146"/>
    <p:sldLayoutId id="2147483852" r:id="rId147"/>
    <p:sldLayoutId id="2147483853" r:id="rId148"/>
    <p:sldLayoutId id="2147483854" r:id="rId149"/>
    <p:sldLayoutId id="2147483855" r:id="rId150"/>
    <p:sldLayoutId id="2147483856" r:id="rId151"/>
    <p:sldLayoutId id="2147483857" r:id="rId152"/>
    <p:sldLayoutId id="2147483858" r:id="rId153"/>
    <p:sldLayoutId id="2147483859" r:id="rId154"/>
    <p:sldLayoutId id="2147483860" r:id="rId155"/>
    <p:sldLayoutId id="2147483861" r:id="rId156"/>
    <p:sldLayoutId id="2147483862" r:id="rId157"/>
    <p:sldLayoutId id="2147483863" r:id="rId158"/>
    <p:sldLayoutId id="2147483864" r:id="rId159"/>
    <p:sldLayoutId id="2147483865" r:id="rId160"/>
    <p:sldLayoutId id="2147483866" r:id="rId161"/>
    <p:sldLayoutId id="2147483867" r:id="rId162"/>
    <p:sldLayoutId id="2147483868" r:id="rId163"/>
    <p:sldLayoutId id="2147483869" r:id="rId164"/>
    <p:sldLayoutId id="2147483870" r:id="rId165"/>
    <p:sldLayoutId id="2147483871" r:id="rId166"/>
    <p:sldLayoutId id="2147483872" r:id="rId167"/>
    <p:sldLayoutId id="2147483873" r:id="rId168"/>
    <p:sldLayoutId id="2147483874" r:id="rId169"/>
    <p:sldLayoutId id="2147483875" r:id="rId170"/>
    <p:sldLayoutId id="2147483876" r:id="rId171"/>
    <p:sldLayoutId id="2147483877" r:id="rId172"/>
    <p:sldLayoutId id="2147483878" r:id="rId173"/>
    <p:sldLayoutId id="2147483879" r:id="rId174"/>
    <p:sldLayoutId id="2147483880" r:id="rId175"/>
    <p:sldLayoutId id="2147483881" r:id="rId176"/>
    <p:sldLayoutId id="2147483882" r:id="rId177"/>
    <p:sldLayoutId id="2147483883" r:id="rId178"/>
    <p:sldLayoutId id="2147483884" r:id="rId179"/>
    <p:sldLayoutId id="2147483885" r:id="rId180"/>
    <p:sldLayoutId id="2147483886" r:id="rId181"/>
    <p:sldLayoutId id="2147483887" r:id="rId182"/>
    <p:sldLayoutId id="2147483888" r:id="rId183"/>
    <p:sldLayoutId id="2147483889" r:id="rId184"/>
    <p:sldLayoutId id="2147483890" r:id="rId185"/>
  </p:sldLayoutIdLst>
  <p:txStyles>
    <p:titleStyle>
      <a:lvl1pPr algn="l" defTabSz="914400" rtl="0" eaLnBrk="1" latinLnBrk="0" hangingPunct="1">
        <a:lnSpc>
          <a:spcPct val="90000"/>
        </a:lnSpc>
        <a:spcBef>
          <a:spcPct val="0"/>
        </a:spcBef>
        <a:buNone/>
        <a:defRPr sz="3000" kern="1200" spc="-50" baseline="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800"/>
        </a:spcAft>
        <a:buFont typeface="Arial" panose="020B0604020202020204" pitchFamily="34" charset="0"/>
        <a:buNone/>
        <a:defRPr sz="1800" kern="1200">
          <a:solidFill>
            <a:schemeClr val="tx1"/>
          </a:solidFill>
          <a:latin typeface="+mn-lt"/>
          <a:ea typeface="+mn-ea"/>
          <a:cs typeface="+mn-cs"/>
        </a:defRPr>
      </a:lvl1pPr>
      <a:lvl2pPr marL="177800" indent="-177800" algn="l" defTabSz="914400" rtl="0" eaLnBrk="1" latinLnBrk="0" hangingPunct="1">
        <a:lnSpc>
          <a:spcPct val="110000"/>
        </a:lnSpc>
        <a:spcBef>
          <a:spcPts val="0"/>
        </a:spcBef>
        <a:spcAft>
          <a:spcPts val="800"/>
        </a:spcAft>
        <a:buFont typeface="Arial" panose="020B0604020202020204" pitchFamily="34" charset="0"/>
        <a:buChar char="•"/>
        <a:defRPr sz="1400" kern="1200">
          <a:solidFill>
            <a:schemeClr val="tx1"/>
          </a:solidFill>
          <a:latin typeface="+mn-lt"/>
          <a:ea typeface="+mn-ea"/>
          <a:cs typeface="+mn-cs"/>
        </a:defRPr>
      </a:lvl2pPr>
      <a:lvl3pPr marL="355600" indent="-177800" algn="l" defTabSz="914400" rtl="0" eaLnBrk="1" latinLnBrk="0" hangingPunct="1">
        <a:lnSpc>
          <a:spcPct val="110000"/>
        </a:lnSpc>
        <a:spcBef>
          <a:spcPts val="0"/>
        </a:spcBef>
        <a:spcAft>
          <a:spcPts val="800"/>
        </a:spcAft>
        <a:buFont typeface="Arial" panose="020B0604020202020204" pitchFamily="34" charset="0"/>
        <a:buChar char="•"/>
        <a:defRPr sz="1200" kern="1200">
          <a:solidFill>
            <a:schemeClr val="tx1"/>
          </a:solidFill>
          <a:latin typeface="+mn-lt"/>
          <a:ea typeface="+mn-ea"/>
          <a:cs typeface="+mn-cs"/>
        </a:defRPr>
      </a:lvl3pPr>
      <a:lvl4pPr marL="536400" marR="0" indent="-177800" algn="l" defTabSz="914400" rtl="0" eaLnBrk="1" fontAlgn="auto" latinLnBrk="0" hangingPunct="1">
        <a:lnSpc>
          <a:spcPct val="110000"/>
        </a:lnSpc>
        <a:spcBef>
          <a:spcPts val="0"/>
        </a:spcBef>
        <a:spcAft>
          <a:spcPts val="800"/>
        </a:spcAft>
        <a:buClrTx/>
        <a:buSzTx/>
        <a:buFont typeface="Arial" panose="020B0604020202020204" pitchFamily="34" charset="0"/>
        <a:buChar char="•"/>
        <a:tabLst/>
        <a:defRPr sz="1100" kern="1200">
          <a:solidFill>
            <a:schemeClr val="tx1"/>
          </a:solidFill>
          <a:latin typeface="+mn-lt"/>
          <a:ea typeface="+mn-ea"/>
          <a:cs typeface="+mn-cs"/>
        </a:defRPr>
      </a:lvl4pPr>
      <a:lvl5pPr marL="716400" indent="-176400" algn="l" defTabSz="914400" rtl="0" eaLnBrk="1" latinLnBrk="0" hangingPunct="1">
        <a:lnSpc>
          <a:spcPct val="110000"/>
        </a:lnSpc>
        <a:spcBef>
          <a:spcPts val="0"/>
        </a:spcBef>
        <a:spcAft>
          <a:spcPts val="800"/>
        </a:spcAft>
        <a:buFont typeface="Arial" panose="020B0604020202020204" pitchFamily="34" charset="0"/>
        <a:buChar char="•"/>
        <a:defRPr sz="1000" kern="1200">
          <a:solidFill>
            <a:schemeClr val="tx1"/>
          </a:solidFill>
          <a:latin typeface="+mn-lt"/>
          <a:ea typeface="+mn-ea"/>
          <a:cs typeface="+mn-cs"/>
        </a:defRPr>
      </a:lvl5pPr>
      <a:lvl6pPr marL="896400" indent="-176400" algn="l" defTabSz="914400" rtl="0" eaLnBrk="1" latinLnBrk="0" hangingPunct="1">
        <a:lnSpc>
          <a:spcPct val="110000"/>
        </a:lnSpc>
        <a:spcBef>
          <a:spcPts val="0"/>
        </a:spcBef>
        <a:spcAft>
          <a:spcPts val="800"/>
        </a:spcAft>
        <a:buFont typeface="Arial" panose="020B0604020202020204" pitchFamily="34" charset="0"/>
        <a:buChar char="•"/>
        <a:defRPr sz="1000" kern="1200">
          <a:solidFill>
            <a:schemeClr val="tx1"/>
          </a:solidFill>
          <a:latin typeface="+mn-lt"/>
          <a:ea typeface="+mn-ea"/>
          <a:cs typeface="+mn-cs"/>
        </a:defRPr>
      </a:lvl6pPr>
      <a:lvl7pPr marL="1076400" indent="-176400" algn="l" defTabSz="914400" rtl="0" eaLnBrk="1" latinLnBrk="0" hangingPunct="1">
        <a:lnSpc>
          <a:spcPct val="110000"/>
        </a:lnSpc>
        <a:spcBef>
          <a:spcPts val="0"/>
        </a:spcBef>
        <a:spcAft>
          <a:spcPts val="800"/>
        </a:spcAft>
        <a:buFont typeface="Arial" panose="020B0604020202020204" pitchFamily="34" charset="0"/>
        <a:buChar char="•"/>
        <a:defRPr sz="1000" kern="1200">
          <a:solidFill>
            <a:schemeClr val="tx1"/>
          </a:solidFill>
          <a:latin typeface="+mn-lt"/>
          <a:ea typeface="+mn-ea"/>
          <a:cs typeface="+mn-cs"/>
        </a:defRPr>
      </a:lvl7pPr>
      <a:lvl8pPr marL="1256400" indent="-176400" algn="l" defTabSz="914400" rtl="0" eaLnBrk="1" latinLnBrk="0" hangingPunct="1">
        <a:lnSpc>
          <a:spcPct val="110000"/>
        </a:lnSpc>
        <a:spcBef>
          <a:spcPts val="0"/>
        </a:spcBef>
        <a:spcAft>
          <a:spcPts val="800"/>
        </a:spcAft>
        <a:buFont typeface="Arial" panose="020B0604020202020204" pitchFamily="34" charset="0"/>
        <a:buChar char="•"/>
        <a:defRPr sz="1000" kern="1200">
          <a:solidFill>
            <a:schemeClr val="tx1"/>
          </a:solidFill>
          <a:latin typeface="+mn-lt"/>
          <a:ea typeface="+mn-ea"/>
          <a:cs typeface="+mn-cs"/>
        </a:defRPr>
      </a:lvl8pPr>
      <a:lvl9pPr marL="1436400" indent="-176400" algn="l" defTabSz="914400" rtl="0" eaLnBrk="1" latinLnBrk="0" hangingPunct="1">
        <a:lnSpc>
          <a:spcPct val="110000"/>
        </a:lnSpc>
        <a:spcBef>
          <a:spcPts val="0"/>
        </a:spcBef>
        <a:spcAft>
          <a:spcPts val="800"/>
        </a:spcAft>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506">
          <p15:clr>
            <a:srgbClr val="A4A3A4"/>
          </p15:clr>
        </p15:guide>
        <p15:guide id="6" pos="1037">
          <p15:clr>
            <a:srgbClr val="F26B43"/>
          </p15:clr>
        </p15:guide>
        <p15:guide id="7" pos="415">
          <p15:clr>
            <a:srgbClr val="A4A3A4"/>
          </p15:clr>
        </p15:guide>
        <p15:guide id="29" pos="6185">
          <p15:clr>
            <a:srgbClr val="F26B43"/>
          </p15:clr>
        </p15:guide>
        <p15:guide id="31" pos="6642">
          <p15:clr>
            <a:srgbClr val="A4A3A4"/>
          </p15:clr>
        </p15:guide>
        <p15:guide id="34" pos="7430">
          <p15:clr>
            <a:srgbClr val="C35EA4"/>
          </p15:clr>
        </p15:guide>
        <p15:guide id="37" orient="horz" pos="232">
          <p15:clr>
            <a:srgbClr val="F26B43"/>
          </p15:clr>
        </p15:guide>
        <p15:guide id="40" orient="horz" pos="782">
          <p15:clr>
            <a:srgbClr val="F26B43"/>
          </p15:clr>
        </p15:guide>
        <p15:guide id="42" orient="horz" pos="1117">
          <p15:clr>
            <a:srgbClr val="C35EA4"/>
          </p15:clr>
        </p15:guide>
        <p15:guide id="59" orient="horz" pos="3866">
          <p15:clr>
            <a:srgbClr val="A4A3A4"/>
          </p15:clr>
        </p15:guide>
        <p15:guide id="60" orient="horz" pos="4070">
          <p15:clr>
            <a:srgbClr val="A4A3A4"/>
          </p15:clr>
        </p15:guide>
        <p15:guide id="61" pos="3840">
          <p15:clr>
            <a:srgbClr val="9FCC3B"/>
          </p15:clr>
        </p15:guide>
        <p15:guide id="62" orient="horz" pos="2160">
          <p15:clr>
            <a:srgbClr val="9FCC3B"/>
          </p15:clr>
        </p15:guide>
        <p15:guide id="63" orient="horz" pos="3748">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9505" y="596900"/>
            <a:ext cx="8568265" cy="624000"/>
          </a:xfrm>
          <a:prstGeom prst="rect">
            <a:avLst/>
          </a:prstGeom>
        </p:spPr>
        <p:txBody>
          <a:bodyPr vert="horz" wrap="none"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079501" y="2061638"/>
            <a:ext cx="10026651" cy="418676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5458884" y="6485605"/>
            <a:ext cx="1270000" cy="365125"/>
          </a:xfrm>
          <a:prstGeom prst="rect">
            <a:avLst/>
          </a:prstGeom>
        </p:spPr>
        <p:txBody>
          <a:bodyPr vert="horz" wrap="none" lIns="0" tIns="0" rIns="0" bIns="0" rtlCol="0" anchor="ctr"/>
          <a:lstStyle>
            <a:lvl1pPr algn="r">
              <a:defRPr sz="450">
                <a:solidFill>
                  <a:schemeClr val="bg1">
                    <a:lumMod val="65000"/>
                  </a:schemeClr>
                </a:solidFill>
              </a:defRPr>
            </a:lvl1pPr>
          </a:lstStyle>
          <a:p>
            <a:endParaRPr lang="en-US" dirty="0"/>
          </a:p>
        </p:txBody>
      </p:sp>
      <p:sp>
        <p:nvSpPr>
          <p:cNvPr id="5" name="Footer Placeholder 4"/>
          <p:cNvSpPr>
            <a:spLocks noGrp="1"/>
          </p:cNvSpPr>
          <p:nvPr>
            <p:ph type="ftr" sz="quarter" idx="3"/>
          </p:nvPr>
        </p:nvSpPr>
        <p:spPr>
          <a:xfrm>
            <a:off x="6921501" y="6492878"/>
            <a:ext cx="2726267" cy="365125"/>
          </a:xfrm>
          <a:prstGeom prst="rect">
            <a:avLst/>
          </a:prstGeom>
        </p:spPr>
        <p:txBody>
          <a:bodyPr vert="horz" wrap="none" lIns="0" tIns="0" rIns="0" bIns="0" rtlCol="0" anchor="ctr"/>
          <a:lstStyle>
            <a:lvl1pPr algn="r">
              <a:defRPr sz="450">
                <a:solidFill>
                  <a:schemeClr val="bg1">
                    <a:lumMod val="65000"/>
                  </a:schemeClr>
                </a:solidFill>
              </a:defRPr>
            </a:lvl1pPr>
          </a:lstStyle>
          <a:p>
            <a:r>
              <a:rPr lang="en-GB"/>
              <a:t>14 July 2022 | Council Owned Companies</a:t>
            </a:r>
            <a:endParaRPr lang="en-US" dirty="0"/>
          </a:p>
        </p:txBody>
      </p:sp>
      <p:sp>
        <p:nvSpPr>
          <p:cNvPr id="6" name="Slide Number Placeholder 5"/>
          <p:cNvSpPr>
            <a:spLocks noGrp="1"/>
          </p:cNvSpPr>
          <p:nvPr>
            <p:ph type="sldNum" sz="quarter" idx="4"/>
          </p:nvPr>
        </p:nvSpPr>
        <p:spPr>
          <a:xfrm>
            <a:off x="9840389" y="6485605"/>
            <a:ext cx="1265767" cy="365125"/>
          </a:xfrm>
          <a:prstGeom prst="rect">
            <a:avLst/>
          </a:prstGeom>
        </p:spPr>
        <p:txBody>
          <a:bodyPr vert="horz" wrap="none" lIns="0" tIns="0" rIns="0" bIns="0" rtlCol="0" anchor="ctr"/>
          <a:lstStyle>
            <a:lvl1pPr algn="r">
              <a:defRPr sz="450">
                <a:solidFill>
                  <a:schemeClr val="bg1">
                    <a:lumMod val="65000"/>
                  </a:schemeClr>
                </a:solidFill>
              </a:defRPr>
            </a:lvl1pPr>
          </a:lstStyle>
          <a:p>
            <a:fld id="{A7C12C7C-6A3B-F84D-A357-F08536A96CB0}" type="slidenum">
              <a:rPr lang="en-US" smtClean="0"/>
              <a:pPr/>
              <a:t>‹#›</a:t>
            </a:fld>
            <a:endParaRPr lang="en-US" dirty="0"/>
          </a:p>
        </p:txBody>
      </p:sp>
      <p:cxnSp>
        <p:nvCxnSpPr>
          <p:cNvPr id="102" name="Straight Connector 101">
            <a:extLst>
              <a:ext uri="{FF2B5EF4-FFF2-40B4-BE49-F238E27FC236}">
                <a16:creationId xmlns:a16="http://schemas.microsoft.com/office/drawing/2014/main" id="{AB0F0A67-AD40-4E4A-A5B2-3D2C9A038AB9}"/>
              </a:ext>
            </a:extLst>
          </p:cNvPr>
          <p:cNvCxnSpPr>
            <a:cxnSpLocks/>
          </p:cNvCxnSpPr>
          <p:nvPr userDrawn="1"/>
        </p:nvCxnSpPr>
        <p:spPr>
          <a:xfrm rot="5400000" flipV="1">
            <a:off x="12559223" y="6026433"/>
            <a:ext cx="0" cy="448859"/>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2A4E969-4B6D-8240-A426-1BC85376ED89}"/>
              </a:ext>
            </a:extLst>
          </p:cNvPr>
          <p:cNvCxnSpPr>
            <a:cxnSpLocks/>
          </p:cNvCxnSpPr>
          <p:nvPr userDrawn="1"/>
        </p:nvCxnSpPr>
        <p:spPr>
          <a:xfrm rot="5400000" flipV="1">
            <a:off x="12559223" y="373850"/>
            <a:ext cx="0" cy="448859"/>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20C506A-66E9-FE48-8E39-31267FDD6E39}"/>
              </a:ext>
            </a:extLst>
          </p:cNvPr>
          <p:cNvCxnSpPr>
            <a:cxnSpLocks/>
          </p:cNvCxnSpPr>
          <p:nvPr userDrawn="1"/>
        </p:nvCxnSpPr>
        <p:spPr>
          <a:xfrm flipV="1">
            <a:off x="11106151" y="-799846"/>
            <a:ext cx="0" cy="560211"/>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DB6B51F-D2F7-D146-92DB-90A3A598115B}"/>
              </a:ext>
            </a:extLst>
          </p:cNvPr>
          <p:cNvGrpSpPr/>
          <p:nvPr userDrawn="1"/>
        </p:nvGrpSpPr>
        <p:grpSpPr>
          <a:xfrm>
            <a:off x="9646340" y="-799846"/>
            <a:ext cx="192000" cy="560211"/>
            <a:chOff x="7234755" y="-599884"/>
            <a:chExt cx="144000" cy="420158"/>
          </a:xfrm>
        </p:grpSpPr>
        <p:cxnSp>
          <p:nvCxnSpPr>
            <p:cNvPr id="52" name="Straight Connector 51">
              <a:extLst>
                <a:ext uri="{FF2B5EF4-FFF2-40B4-BE49-F238E27FC236}">
                  <a16:creationId xmlns:a16="http://schemas.microsoft.com/office/drawing/2014/main" id="{0C415F27-BF85-7E48-ABD9-BB9A9F934F88}"/>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6064339-4F7C-1B47-B081-F9C0D66A9D70}"/>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6BBCF3E9-AA31-3944-BD57-7C9FA5A67D2A}"/>
              </a:ext>
            </a:extLst>
          </p:cNvPr>
          <p:cNvGrpSpPr/>
          <p:nvPr userDrawn="1"/>
        </p:nvGrpSpPr>
        <p:grpSpPr>
          <a:xfrm>
            <a:off x="8186533" y="-799846"/>
            <a:ext cx="192000" cy="560211"/>
            <a:chOff x="7234755" y="-599884"/>
            <a:chExt cx="144000" cy="420158"/>
          </a:xfrm>
        </p:grpSpPr>
        <p:cxnSp>
          <p:nvCxnSpPr>
            <p:cNvPr id="56" name="Straight Connector 55">
              <a:extLst>
                <a:ext uri="{FF2B5EF4-FFF2-40B4-BE49-F238E27FC236}">
                  <a16:creationId xmlns:a16="http://schemas.microsoft.com/office/drawing/2014/main" id="{2997D09F-3D04-964A-BFBD-A2E53F3EDDDF}"/>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15C2DD5-B4BE-D14D-8141-C699D2F19F9E}"/>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C3ACCE9F-2CBF-B448-A27D-5262FB61EC92}"/>
              </a:ext>
            </a:extLst>
          </p:cNvPr>
          <p:cNvGrpSpPr/>
          <p:nvPr userDrawn="1"/>
        </p:nvGrpSpPr>
        <p:grpSpPr>
          <a:xfrm>
            <a:off x="6726727" y="-799846"/>
            <a:ext cx="192000" cy="560211"/>
            <a:chOff x="7234755" y="-599884"/>
            <a:chExt cx="144000" cy="420158"/>
          </a:xfrm>
        </p:grpSpPr>
        <p:cxnSp>
          <p:nvCxnSpPr>
            <p:cNvPr id="60" name="Straight Connector 59">
              <a:extLst>
                <a:ext uri="{FF2B5EF4-FFF2-40B4-BE49-F238E27FC236}">
                  <a16:creationId xmlns:a16="http://schemas.microsoft.com/office/drawing/2014/main" id="{CF4DB6B9-5934-6648-B9F3-21F493422F35}"/>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271F0D3-B5D5-9C47-AE4E-D7564B09644C}"/>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EB6B24A7-F3B3-8841-8548-E3E8DB7D6043}"/>
              </a:ext>
            </a:extLst>
          </p:cNvPr>
          <p:cNvGrpSpPr/>
          <p:nvPr userDrawn="1"/>
        </p:nvGrpSpPr>
        <p:grpSpPr>
          <a:xfrm>
            <a:off x="5266920" y="-799846"/>
            <a:ext cx="192000" cy="560211"/>
            <a:chOff x="7234755" y="-599884"/>
            <a:chExt cx="144000" cy="420158"/>
          </a:xfrm>
        </p:grpSpPr>
        <p:cxnSp>
          <p:nvCxnSpPr>
            <p:cNvPr id="63" name="Straight Connector 62">
              <a:extLst>
                <a:ext uri="{FF2B5EF4-FFF2-40B4-BE49-F238E27FC236}">
                  <a16:creationId xmlns:a16="http://schemas.microsoft.com/office/drawing/2014/main" id="{0CCAEE21-20DE-F440-BE23-46EC8AC9B488}"/>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EE11F87-E6C4-D449-B22E-C75EB8462479}"/>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A35ACF61-BF94-2749-895F-CF80521EC9FE}"/>
              </a:ext>
            </a:extLst>
          </p:cNvPr>
          <p:cNvGrpSpPr/>
          <p:nvPr userDrawn="1"/>
        </p:nvGrpSpPr>
        <p:grpSpPr>
          <a:xfrm>
            <a:off x="3807113" y="-799846"/>
            <a:ext cx="192000" cy="560211"/>
            <a:chOff x="7234755" y="-599884"/>
            <a:chExt cx="144000" cy="420158"/>
          </a:xfrm>
        </p:grpSpPr>
        <p:cxnSp>
          <p:nvCxnSpPr>
            <p:cNvPr id="66" name="Straight Connector 65">
              <a:extLst>
                <a:ext uri="{FF2B5EF4-FFF2-40B4-BE49-F238E27FC236}">
                  <a16:creationId xmlns:a16="http://schemas.microsoft.com/office/drawing/2014/main" id="{383073AE-3FD0-9443-A3AA-05DBD410A73A}"/>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EEE5706-92A1-E249-BD34-109D9659C1DE}"/>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94F722A-212A-1547-A527-A822F1546107}"/>
              </a:ext>
            </a:extLst>
          </p:cNvPr>
          <p:cNvGrpSpPr/>
          <p:nvPr userDrawn="1"/>
        </p:nvGrpSpPr>
        <p:grpSpPr>
          <a:xfrm>
            <a:off x="2347307" y="-799846"/>
            <a:ext cx="192000" cy="560211"/>
            <a:chOff x="7234755" y="-599884"/>
            <a:chExt cx="144000" cy="420158"/>
          </a:xfrm>
        </p:grpSpPr>
        <p:cxnSp>
          <p:nvCxnSpPr>
            <p:cNvPr id="73" name="Straight Connector 72">
              <a:extLst>
                <a:ext uri="{FF2B5EF4-FFF2-40B4-BE49-F238E27FC236}">
                  <a16:creationId xmlns:a16="http://schemas.microsoft.com/office/drawing/2014/main" id="{DF8F17AB-2524-8549-A1E5-AF1953E8D709}"/>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0F19692-D989-E44E-84E4-1A9234185834}"/>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cxnSp>
        <p:nvCxnSpPr>
          <p:cNvPr id="75" name="Straight Connector 74">
            <a:extLst>
              <a:ext uri="{FF2B5EF4-FFF2-40B4-BE49-F238E27FC236}">
                <a16:creationId xmlns:a16="http://schemas.microsoft.com/office/drawing/2014/main" id="{1E0A5178-932A-7E4F-B34E-738B6681593F}"/>
              </a:ext>
            </a:extLst>
          </p:cNvPr>
          <p:cNvCxnSpPr>
            <a:cxnSpLocks/>
          </p:cNvCxnSpPr>
          <p:nvPr userDrawn="1"/>
        </p:nvCxnSpPr>
        <p:spPr>
          <a:xfrm flipV="1">
            <a:off x="1079500" y="-799846"/>
            <a:ext cx="0" cy="560211"/>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9B9A9F70-5E5F-014D-B495-2109D346D63A}"/>
              </a:ext>
            </a:extLst>
          </p:cNvPr>
          <p:cNvGrpSpPr/>
          <p:nvPr userDrawn="1"/>
        </p:nvGrpSpPr>
        <p:grpSpPr>
          <a:xfrm rot="5400000">
            <a:off x="12463223" y="1683319"/>
            <a:ext cx="192000" cy="560211"/>
            <a:chOff x="7234755" y="-599884"/>
            <a:chExt cx="144000" cy="420158"/>
          </a:xfrm>
        </p:grpSpPr>
        <p:cxnSp>
          <p:nvCxnSpPr>
            <p:cNvPr id="99" name="Straight Connector 98">
              <a:extLst>
                <a:ext uri="{FF2B5EF4-FFF2-40B4-BE49-F238E27FC236}">
                  <a16:creationId xmlns:a16="http://schemas.microsoft.com/office/drawing/2014/main" id="{7076E027-FD7F-884F-B6BE-D783AAD1D3CB}"/>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DE3AA2C-EF58-F54F-A567-5114BD87086E}"/>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300CB165-0AA3-514D-813A-36C6835F0E03}"/>
              </a:ext>
            </a:extLst>
          </p:cNvPr>
          <p:cNvGrpSpPr/>
          <p:nvPr userDrawn="1"/>
        </p:nvGrpSpPr>
        <p:grpSpPr>
          <a:xfrm rot="5400000">
            <a:off x="12463223" y="3144465"/>
            <a:ext cx="192000" cy="560211"/>
            <a:chOff x="7234755" y="-599884"/>
            <a:chExt cx="144000" cy="420158"/>
          </a:xfrm>
        </p:grpSpPr>
        <p:cxnSp>
          <p:nvCxnSpPr>
            <p:cNvPr id="108" name="Straight Connector 107">
              <a:extLst>
                <a:ext uri="{FF2B5EF4-FFF2-40B4-BE49-F238E27FC236}">
                  <a16:creationId xmlns:a16="http://schemas.microsoft.com/office/drawing/2014/main" id="{B67282BE-470F-8A45-9AE1-FED905941E7F}"/>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8E20D01-8276-FA4D-869A-B81787187599}"/>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47A81F81-E5B4-6144-85C3-849E2B0B1E8E}"/>
              </a:ext>
            </a:extLst>
          </p:cNvPr>
          <p:cNvGrpSpPr/>
          <p:nvPr userDrawn="1"/>
        </p:nvGrpSpPr>
        <p:grpSpPr>
          <a:xfrm rot="5400000">
            <a:off x="12463223" y="4605610"/>
            <a:ext cx="192000" cy="560211"/>
            <a:chOff x="7234755" y="-599884"/>
            <a:chExt cx="144000" cy="420158"/>
          </a:xfrm>
        </p:grpSpPr>
        <p:cxnSp>
          <p:nvCxnSpPr>
            <p:cNvPr id="46" name="Straight Connector 45">
              <a:extLst>
                <a:ext uri="{FF2B5EF4-FFF2-40B4-BE49-F238E27FC236}">
                  <a16:creationId xmlns:a16="http://schemas.microsoft.com/office/drawing/2014/main" id="{6E6A006C-35F2-B047-AE10-D6A1BC15CC14}"/>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2032B7-941D-FC45-A00B-733185BE2517}"/>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4158832"/>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 id="2147483909" r:id="rId18"/>
    <p:sldLayoutId id="2147483910" r:id="rId19"/>
    <p:sldLayoutId id="2147483911" r:id="rId20"/>
    <p:sldLayoutId id="2147483912" r:id="rId21"/>
    <p:sldLayoutId id="2147483913" r:id="rId22"/>
  </p:sldLayoutIdLst>
  <p:hf sldNum="0" hdr="0" dt="0"/>
  <p:txStyles>
    <p:titleStyle>
      <a:lvl1pPr algn="l" defTabSz="514337" rtl="0" eaLnBrk="1" latinLnBrk="0" hangingPunct="1">
        <a:lnSpc>
          <a:spcPct val="90000"/>
        </a:lnSpc>
        <a:spcBef>
          <a:spcPct val="0"/>
        </a:spcBef>
        <a:buNone/>
        <a:defRPr sz="1500" b="0" kern="1200" cap="none" baseline="0">
          <a:solidFill>
            <a:schemeClr val="accent1"/>
          </a:solidFill>
          <a:latin typeface="+mj-lt"/>
          <a:ea typeface="+mj-ea"/>
          <a:cs typeface="+mj-cs"/>
        </a:defRPr>
      </a:lvl1pPr>
    </p:titleStyle>
    <p:bodyStyle>
      <a:lvl1pPr marL="80998" indent="-80998" algn="l" defTabSz="514337" rtl="0" eaLnBrk="1" latinLnBrk="0" hangingPunct="1">
        <a:lnSpc>
          <a:spcPct val="100000"/>
        </a:lnSpc>
        <a:spcBef>
          <a:spcPts val="150"/>
        </a:spcBef>
        <a:spcAft>
          <a:spcPts val="150"/>
        </a:spcAft>
        <a:buClr>
          <a:schemeClr val="bg2"/>
        </a:buClr>
        <a:buFont typeface="Arial" panose="020B0604020202020204" pitchFamily="34" charset="0"/>
        <a:buChar char="•"/>
        <a:defRPr sz="600" kern="1200">
          <a:solidFill>
            <a:schemeClr val="tx1"/>
          </a:solidFill>
          <a:latin typeface="+mn-lt"/>
          <a:ea typeface="+mn-ea"/>
          <a:cs typeface="+mn-cs"/>
        </a:defRPr>
      </a:lvl1pPr>
      <a:lvl2pPr marL="0" indent="0" algn="l" defTabSz="514337" rtl="0" eaLnBrk="1" latinLnBrk="0" hangingPunct="1">
        <a:lnSpc>
          <a:spcPct val="100000"/>
        </a:lnSpc>
        <a:spcBef>
          <a:spcPts val="150"/>
        </a:spcBef>
        <a:spcAft>
          <a:spcPts val="225"/>
        </a:spcAft>
        <a:buClr>
          <a:schemeClr val="bg2"/>
        </a:buClr>
        <a:buSzPct val="100000"/>
        <a:buFont typeface="System Font Regular"/>
        <a:buNone/>
        <a:defRPr sz="600" b="1" kern="1200">
          <a:solidFill>
            <a:schemeClr val="tx1"/>
          </a:solidFill>
          <a:latin typeface="+mn-lt"/>
          <a:ea typeface="+mn-ea"/>
          <a:cs typeface="+mn-cs"/>
        </a:defRPr>
      </a:lvl2pPr>
      <a:lvl3pPr marL="0" indent="0" algn="l" defTabSz="514337" rtl="0" eaLnBrk="1" latinLnBrk="0" hangingPunct="1">
        <a:lnSpc>
          <a:spcPct val="110000"/>
        </a:lnSpc>
        <a:spcBef>
          <a:spcPts val="0"/>
        </a:spcBef>
        <a:spcAft>
          <a:spcPts val="225"/>
        </a:spcAft>
        <a:buClr>
          <a:schemeClr val="bg2"/>
        </a:buClr>
        <a:buFont typeface="Arial Unicode MS" panose="020B0604020202020204" pitchFamily="34" charset="-128"/>
        <a:buNone/>
        <a:defRPr lang="en-GB" sz="600" b="0" kern="1200" dirty="0" smtClean="0">
          <a:solidFill>
            <a:schemeClr val="tx1"/>
          </a:solidFill>
          <a:latin typeface="+mn-lt"/>
          <a:ea typeface="+mn-ea"/>
          <a:cs typeface="+mn-cs"/>
        </a:defRPr>
      </a:lvl3pPr>
      <a:lvl4pPr marL="107997" indent="-107997" algn="l" defTabSz="514337" rtl="0" eaLnBrk="1" latinLnBrk="0" hangingPunct="1">
        <a:lnSpc>
          <a:spcPct val="100000"/>
        </a:lnSpc>
        <a:spcBef>
          <a:spcPts val="150"/>
        </a:spcBef>
        <a:spcAft>
          <a:spcPts val="150"/>
        </a:spcAft>
        <a:buClr>
          <a:schemeClr val="bg2"/>
        </a:buClr>
        <a:buFont typeface="Arial" panose="020B0604020202020204" pitchFamily="34" charset="0"/>
        <a:buChar char="•"/>
        <a:tabLst/>
        <a:defRPr lang="en-GB" sz="825" b="0" kern="1200" dirty="0" smtClean="0">
          <a:solidFill>
            <a:schemeClr val="tx1"/>
          </a:solidFill>
          <a:latin typeface="+mn-lt"/>
          <a:ea typeface="+mn-ea"/>
          <a:cs typeface="+mn-cs"/>
        </a:defRPr>
      </a:lvl4pPr>
      <a:lvl5pPr marL="0" indent="0" algn="l" defTabSz="514337" rtl="0" eaLnBrk="1" latinLnBrk="0" hangingPunct="1">
        <a:lnSpc>
          <a:spcPct val="100000"/>
        </a:lnSpc>
        <a:spcBef>
          <a:spcPts val="225"/>
        </a:spcBef>
        <a:spcAft>
          <a:spcPts val="225"/>
        </a:spcAft>
        <a:buClr>
          <a:schemeClr val="bg2"/>
        </a:buClr>
        <a:buFont typeface="Arial" panose="020B0604020202020204" pitchFamily="34" charset="0"/>
        <a:buNone/>
        <a:tabLst/>
        <a:defRPr sz="825" b="1" i="0" kern="1200">
          <a:solidFill>
            <a:schemeClr val="tx1"/>
          </a:solidFill>
          <a:latin typeface="+mn-lt"/>
          <a:ea typeface="+mn-ea"/>
          <a:cs typeface="+mn-cs"/>
        </a:defRPr>
      </a:lvl5pPr>
      <a:lvl6pPr marL="0" indent="0" algn="l" defTabSz="514337" rtl="0" eaLnBrk="1" latinLnBrk="0" hangingPunct="1">
        <a:lnSpc>
          <a:spcPct val="110000"/>
        </a:lnSpc>
        <a:spcBef>
          <a:spcPts val="0"/>
        </a:spcBef>
        <a:spcAft>
          <a:spcPts val="225"/>
        </a:spcAft>
        <a:buClr>
          <a:schemeClr val="bg2"/>
        </a:buClr>
        <a:buFont typeface="Arial" panose="020B0604020202020204" pitchFamily="34" charset="0"/>
        <a:buNone/>
        <a:defRPr sz="825" b="0" kern="1200">
          <a:solidFill>
            <a:schemeClr val="tx1"/>
          </a:solidFill>
          <a:latin typeface="+mn-lt"/>
          <a:ea typeface="+mn-ea"/>
          <a:cs typeface="+mn-cs"/>
        </a:defRPr>
      </a:lvl6pPr>
      <a:lvl7pPr marL="134997" indent="-134997" algn="l" defTabSz="514337" rtl="0" eaLnBrk="1" latinLnBrk="0" hangingPunct="1">
        <a:lnSpc>
          <a:spcPct val="100000"/>
        </a:lnSpc>
        <a:spcBef>
          <a:spcPts val="225"/>
        </a:spcBef>
        <a:spcAft>
          <a:spcPts val="150"/>
        </a:spcAft>
        <a:buClr>
          <a:schemeClr val="bg2"/>
        </a:buClr>
        <a:buFont typeface="Arial" panose="020B0604020202020204" pitchFamily="34" charset="0"/>
        <a:buChar char="•"/>
        <a:defRPr sz="1125" kern="1200">
          <a:solidFill>
            <a:schemeClr val="tx1"/>
          </a:solidFill>
          <a:latin typeface="+mn-lt"/>
          <a:ea typeface="+mn-ea"/>
          <a:cs typeface="+mn-cs"/>
        </a:defRPr>
      </a:lvl7pPr>
      <a:lvl8pPr marL="0" indent="0" algn="l" defTabSz="514337" rtl="0" eaLnBrk="1" latinLnBrk="0" hangingPunct="1">
        <a:lnSpc>
          <a:spcPct val="100000"/>
        </a:lnSpc>
        <a:spcBef>
          <a:spcPts val="300"/>
        </a:spcBef>
        <a:spcAft>
          <a:spcPts val="225"/>
        </a:spcAft>
        <a:buClr>
          <a:schemeClr val="bg2"/>
        </a:buClr>
        <a:buFont typeface="System Font Regular"/>
        <a:buNone/>
        <a:defRPr lang="en-GB" sz="1125" b="1" kern="1200" dirty="0" smtClean="0">
          <a:solidFill>
            <a:schemeClr val="tx1"/>
          </a:solidFill>
          <a:latin typeface="+mn-lt"/>
          <a:ea typeface="+mn-ea"/>
          <a:cs typeface="+mn-cs"/>
        </a:defRPr>
      </a:lvl8pPr>
      <a:lvl9pPr marL="0" indent="0" algn="l" defTabSz="514337" rtl="0" eaLnBrk="1" latinLnBrk="0" hangingPunct="1">
        <a:lnSpc>
          <a:spcPct val="110000"/>
        </a:lnSpc>
        <a:spcBef>
          <a:spcPts val="150"/>
        </a:spcBef>
        <a:spcAft>
          <a:spcPts val="300"/>
        </a:spcAft>
        <a:buClr>
          <a:schemeClr val="bg2"/>
        </a:buClr>
        <a:buFont typeface="Arial" panose="020B0604020202020204" pitchFamily="34" charset="0"/>
        <a:buNone/>
        <a:defRPr sz="1125" i="0"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3240">
          <p15:clr>
            <a:srgbClr val="F26B43"/>
          </p15:clr>
        </p15:guide>
        <p15:guide id="13" pos="4646">
          <p15:clr>
            <a:srgbClr val="F26B43"/>
          </p15:clr>
        </p15:guide>
        <p15:guide id="14" orient="horz" pos="280">
          <p15:clr>
            <a:srgbClr val="F26B43"/>
          </p15:clr>
        </p15:guide>
        <p15:guide id="20" pos="4558">
          <p15:clr>
            <a:srgbClr val="F26B43"/>
          </p15:clr>
        </p15:guide>
        <p15:guide id="21" orient="horz" pos="882">
          <p15:clr>
            <a:srgbClr val="F26B43"/>
          </p15:clr>
        </p15:guide>
        <p15:guide id="22" orient="horz" pos="972">
          <p15:clr>
            <a:srgbClr val="F26B43"/>
          </p15:clr>
        </p15:guide>
        <p15:guide id="23" orient="horz" pos="1570">
          <p15:clr>
            <a:srgbClr val="F26B43"/>
          </p15:clr>
        </p15:guide>
        <p15:guide id="24" orient="horz" pos="1664">
          <p15:clr>
            <a:srgbClr val="F26B43"/>
          </p15:clr>
        </p15:guide>
        <p15:guide id="27" pos="1198">
          <p15:clr>
            <a:srgbClr val="F26B43"/>
          </p15:clr>
        </p15:guide>
        <p15:guide id="28" pos="1108">
          <p15:clr>
            <a:srgbClr val="F26B43"/>
          </p15:clr>
        </p15:guide>
        <p15:guide id="29" pos="1890">
          <p15:clr>
            <a:srgbClr val="F26B43"/>
          </p15:clr>
        </p15:guide>
        <p15:guide id="30" pos="1798">
          <p15:clr>
            <a:srgbClr val="F26B43"/>
          </p15:clr>
        </p15:guide>
        <p15:guide id="31" pos="2488">
          <p15:clr>
            <a:srgbClr val="F26B43"/>
          </p15:clr>
        </p15:guide>
        <p15:guide id="32" pos="2579">
          <p15:clr>
            <a:srgbClr val="F26B43"/>
          </p15:clr>
        </p15:guide>
        <p15:guide id="33" pos="3266">
          <p15:clr>
            <a:srgbClr val="F26B43"/>
          </p15:clr>
        </p15:guide>
        <p15:guide id="34" pos="3178">
          <p15:clr>
            <a:srgbClr val="F26B43"/>
          </p15:clr>
        </p15:guide>
        <p15:guide id="35" pos="3866">
          <p15:clr>
            <a:srgbClr val="F26B43"/>
          </p15:clr>
        </p15:guide>
        <p15:guide id="36" pos="3956">
          <p15:clr>
            <a:srgbClr val="F26B43"/>
          </p15:clr>
        </p15:guide>
        <p15:guide id="37" pos="510">
          <p15:clr>
            <a:srgbClr val="F26B43"/>
          </p15:clr>
        </p15:guide>
        <p15:guide id="38" orient="horz" pos="2260">
          <p15:clr>
            <a:srgbClr val="F26B43"/>
          </p15:clr>
        </p15:guide>
        <p15:guide id="39" orient="horz" pos="2352">
          <p15:clr>
            <a:srgbClr val="F26B43"/>
          </p15:clr>
        </p15:guide>
        <p15:guide id="40" pos="5248">
          <p15:clr>
            <a:srgbClr val="F26B43"/>
          </p15:clr>
        </p15:guide>
        <p15:guide id="41" orient="horz">
          <p15:clr>
            <a:srgbClr val="F26B43"/>
          </p15:clr>
        </p15:guide>
        <p15:guide id="42" orient="horz" pos="295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999" y="360000"/>
            <a:ext cx="11040000" cy="407876"/>
          </a:xfrm>
          <a:prstGeom prst="rect">
            <a:avLst/>
          </a:prstGeom>
        </p:spPr>
        <p:txBody>
          <a:bodyPr vert="horz" lIns="0" tIns="0" rIns="0" bIns="0" rtlCol="0" anchor="t" anchorCtr="0">
            <a:noAutofit/>
          </a:bodyPr>
          <a:lstStyle/>
          <a:p>
            <a:r>
              <a:rPr lang="en-US" noProof="0"/>
              <a:t>Click to edit Master title style</a:t>
            </a:r>
            <a:endParaRPr lang="en-AU" noProof="0" dirty="0"/>
          </a:p>
        </p:txBody>
      </p:sp>
      <p:sp>
        <p:nvSpPr>
          <p:cNvPr id="3" name="Text Placeholder 2"/>
          <p:cNvSpPr>
            <a:spLocks noGrp="1"/>
          </p:cNvSpPr>
          <p:nvPr>
            <p:ph type="body" idx="1"/>
          </p:nvPr>
        </p:nvSpPr>
        <p:spPr>
          <a:xfrm>
            <a:off x="576000" y="936005"/>
            <a:ext cx="11040000" cy="536440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 name="Slide Number Placeholder 5"/>
          <p:cNvSpPr>
            <a:spLocks noGrp="1"/>
          </p:cNvSpPr>
          <p:nvPr>
            <p:ph type="sldNum" sz="quarter" idx="4"/>
          </p:nvPr>
        </p:nvSpPr>
        <p:spPr>
          <a:xfrm>
            <a:off x="11298695" y="6417826"/>
            <a:ext cx="318615" cy="324427"/>
          </a:xfrm>
          <a:prstGeom prst="rect">
            <a:avLst/>
          </a:prstGeom>
        </p:spPr>
        <p:txBody>
          <a:bodyPr vert="horz" lIns="0" tIns="0" rIns="0" bIns="0" rtlCol="0" anchor="t" anchorCtr="0"/>
          <a:lstStyle>
            <a:lvl1pPr algn="r">
              <a:defRPr sz="800" b="0">
                <a:solidFill>
                  <a:srgbClr val="808183"/>
                </a:solidFill>
              </a:defRPr>
            </a:lvl1pPr>
          </a:lstStyle>
          <a:p>
            <a:fld id="{AD606251-D307-4491-9E5E-7D88612B5E59}" type="slidenum">
              <a:rPr lang="en-AU" smtClean="0"/>
              <a:pPr/>
              <a:t>‹#›</a:t>
            </a:fld>
            <a:endParaRPr lang="en-AU" dirty="0"/>
          </a:p>
        </p:txBody>
      </p:sp>
      <p:sp>
        <p:nvSpPr>
          <p:cNvPr id="7" name="TextBox 6"/>
          <p:cNvSpPr txBox="1"/>
          <p:nvPr userDrawn="1"/>
        </p:nvSpPr>
        <p:spPr>
          <a:xfrm>
            <a:off x="10765721" y="6417831"/>
            <a:ext cx="670055" cy="123111"/>
          </a:xfrm>
          <a:prstGeom prst="rect">
            <a:avLst/>
          </a:prstGeom>
          <a:noFill/>
        </p:spPr>
        <p:txBody>
          <a:bodyPr wrap="none" lIns="0" tIns="0" rIns="0" bIns="0" rtlCol="0">
            <a:spAutoFit/>
          </a:bodyPr>
          <a:lstStyle/>
          <a:p>
            <a:pPr algn="r"/>
            <a:r>
              <a:rPr lang="en-AU" sz="800" b="1" dirty="0">
                <a:solidFill>
                  <a:srgbClr val="808183"/>
                </a:solidFill>
              </a:rPr>
              <a:t>Link Group  • </a:t>
            </a:r>
          </a:p>
        </p:txBody>
      </p:sp>
      <p:sp>
        <p:nvSpPr>
          <p:cNvPr id="12" name="Footer Placeholder 11">
            <a:extLst>
              <a:ext uri="{FF2B5EF4-FFF2-40B4-BE49-F238E27FC236}">
                <a16:creationId xmlns:a16="http://schemas.microsoft.com/office/drawing/2014/main" id="{8D711B20-9682-F94A-A962-AFAC3DE84CCA}"/>
              </a:ext>
            </a:extLst>
          </p:cNvPr>
          <p:cNvSpPr>
            <a:spLocks noGrp="1"/>
          </p:cNvSpPr>
          <p:nvPr>
            <p:ph type="ftr" sz="quarter" idx="3"/>
          </p:nvPr>
        </p:nvSpPr>
        <p:spPr>
          <a:xfrm>
            <a:off x="575999" y="6421118"/>
            <a:ext cx="8640000" cy="214303"/>
          </a:xfrm>
          <a:prstGeom prst="rect">
            <a:avLst/>
          </a:prstGeom>
        </p:spPr>
        <p:txBody>
          <a:bodyPr vert="horz" lIns="0" tIns="0" rIns="0" bIns="0" rtlCol="0" anchor="t" anchorCtr="0"/>
          <a:lstStyle>
            <a:lvl1pPr algn="l">
              <a:defRPr sz="800">
                <a:solidFill>
                  <a:schemeClr val="tx1">
                    <a:tint val="75000"/>
                  </a:schemeClr>
                </a:solidFill>
              </a:defRPr>
            </a:lvl1pPr>
          </a:lstStyle>
          <a:p>
            <a:r>
              <a:rPr lang="en-GB"/>
              <a:t>14 July 2022 | Council Owned Companies</a:t>
            </a:r>
            <a:endParaRPr lang="en-GB" dirty="0"/>
          </a:p>
        </p:txBody>
      </p:sp>
    </p:spTree>
    <p:extLst>
      <p:ext uri="{BB962C8B-B14F-4D97-AF65-F5344CB8AC3E}">
        <p14:creationId xmlns:p14="http://schemas.microsoft.com/office/powerpoint/2010/main" val="982140513"/>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 id="2147483932" r:id="rId18"/>
    <p:sldLayoutId id="2147483933" r:id="rId19"/>
    <p:sldLayoutId id="2147483934" r:id="rId20"/>
    <p:sldLayoutId id="2147483935" r:id="rId21"/>
    <p:sldLayoutId id="2147483936" r:id="rId22"/>
  </p:sldLayoutIdLst>
  <p:hf sldNum="0" hdr="0" dt="0"/>
  <p:txStyles>
    <p:titleStyle>
      <a:lvl1pPr algn="l" defTabSz="914372" rtl="0" eaLnBrk="1" latinLnBrk="0" hangingPunct="1">
        <a:lnSpc>
          <a:spcPct val="100000"/>
        </a:lnSpc>
        <a:spcBef>
          <a:spcPct val="0"/>
        </a:spcBef>
        <a:buNone/>
        <a:defRPr sz="2400" b="0" kern="1200" cap="none" spc="0" baseline="0">
          <a:solidFill>
            <a:schemeClr val="accent2"/>
          </a:solidFill>
          <a:latin typeface="+mj-lt"/>
          <a:ea typeface="+mj-ea"/>
          <a:cs typeface="+mj-cs"/>
        </a:defRPr>
      </a:lvl1pPr>
    </p:titleStyle>
    <p:bodyStyle>
      <a:lvl1pPr marL="0" indent="0" algn="l" defTabSz="914372" rtl="0" eaLnBrk="1" latinLnBrk="0" hangingPunct="1">
        <a:spcBef>
          <a:spcPts val="600"/>
        </a:spcBef>
        <a:buClr>
          <a:srgbClr val="F26729"/>
        </a:buClr>
        <a:buFont typeface="Arial" panose="020B0604020202020204" pitchFamily="34" charset="0"/>
        <a:buNone/>
        <a:defRPr sz="1600" kern="1200" spc="0" baseline="0">
          <a:solidFill>
            <a:schemeClr val="accent2"/>
          </a:solidFill>
          <a:latin typeface="+mn-lt"/>
          <a:ea typeface="+mn-ea"/>
          <a:cs typeface="+mn-cs"/>
        </a:defRPr>
      </a:lvl1pPr>
      <a:lvl2pPr marL="161996" indent="-161996" algn="l" defTabSz="914372" rtl="0" eaLnBrk="1" latinLnBrk="0" hangingPunct="1">
        <a:spcBef>
          <a:spcPts val="0"/>
        </a:spcBef>
        <a:buClr>
          <a:schemeClr val="accent1"/>
        </a:buClr>
        <a:buFont typeface="Arial" panose="020B0604020202020204" pitchFamily="34" charset="0"/>
        <a:buChar char="•"/>
        <a:defRPr sz="1600" kern="1200" spc="0" baseline="0">
          <a:solidFill>
            <a:schemeClr val="accent2"/>
          </a:solidFill>
          <a:latin typeface="+mn-lt"/>
          <a:ea typeface="+mn-ea"/>
          <a:cs typeface="+mn-cs"/>
        </a:defRPr>
      </a:lvl2pPr>
      <a:lvl3pPr marL="341991" indent="-161996" algn="l" defTabSz="914372" rtl="0" eaLnBrk="1" latinLnBrk="0" hangingPunct="1">
        <a:spcBef>
          <a:spcPts val="0"/>
        </a:spcBef>
        <a:buClr>
          <a:schemeClr val="accent2"/>
        </a:buClr>
        <a:buFont typeface="System Font Regular"/>
        <a:buChar char="–"/>
        <a:defRPr sz="1400" kern="1200" spc="0" baseline="0">
          <a:solidFill>
            <a:schemeClr val="accent2"/>
          </a:solidFill>
          <a:latin typeface="+mn-lt"/>
          <a:ea typeface="+mn-ea"/>
          <a:cs typeface="+mn-cs"/>
        </a:defRPr>
      </a:lvl3pPr>
      <a:lvl4pPr marL="521987" indent="-161996" algn="l" defTabSz="914372" rtl="0" eaLnBrk="1" latinLnBrk="0" hangingPunct="1">
        <a:spcBef>
          <a:spcPts val="0"/>
        </a:spcBef>
        <a:buClr>
          <a:schemeClr val="accent2"/>
        </a:buClr>
        <a:buFont typeface="System Font Regular"/>
        <a:buChar char="&gt;"/>
        <a:defRPr sz="1200" kern="1200" spc="0" baseline="0">
          <a:solidFill>
            <a:schemeClr val="accent2"/>
          </a:solidFill>
          <a:latin typeface="+mn-lt"/>
          <a:ea typeface="+mn-ea"/>
          <a:cs typeface="+mn-cs"/>
        </a:defRPr>
      </a:lvl4pPr>
      <a:lvl5pPr marL="691183" indent="-161996" algn="l" defTabSz="914372" rtl="0" eaLnBrk="1" latinLnBrk="0" hangingPunct="1">
        <a:spcBef>
          <a:spcPts val="0"/>
        </a:spcBef>
        <a:buClr>
          <a:schemeClr val="accent2"/>
        </a:buClr>
        <a:buFont typeface="Arial" panose="020B0604020202020204" pitchFamily="34" charset="0"/>
        <a:buChar char="-"/>
        <a:defRPr sz="1000" kern="1200" spc="0" baseline="0">
          <a:solidFill>
            <a:schemeClr val="accent2"/>
          </a:solidFill>
          <a:latin typeface="+mn-lt"/>
          <a:ea typeface="+mn-ea"/>
          <a:cs typeface="+mn-cs"/>
        </a:defRPr>
      </a:lvl5pPr>
      <a:lvl6pPr marL="2514522" indent="-228593" algn="l" defTabSz="9143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08" indent="-228593" algn="l" defTabSz="9143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94" indent="-228593" algn="l" defTabSz="9143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80" indent="-228593" algn="l" defTabSz="9143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2" rtl="0" eaLnBrk="1" latinLnBrk="0" hangingPunct="1">
        <a:defRPr sz="1800" kern="1200">
          <a:solidFill>
            <a:schemeClr val="tx1"/>
          </a:solidFill>
          <a:latin typeface="+mn-lt"/>
          <a:ea typeface="+mn-ea"/>
          <a:cs typeface="+mn-cs"/>
        </a:defRPr>
      </a:lvl1pPr>
      <a:lvl2pPr marL="457187" algn="l" defTabSz="914372" rtl="0" eaLnBrk="1" latinLnBrk="0" hangingPunct="1">
        <a:defRPr sz="1800" kern="1200">
          <a:solidFill>
            <a:schemeClr val="tx1"/>
          </a:solidFill>
          <a:latin typeface="+mn-lt"/>
          <a:ea typeface="+mn-ea"/>
          <a:cs typeface="+mn-cs"/>
        </a:defRPr>
      </a:lvl2pPr>
      <a:lvl3pPr marL="914372" algn="l" defTabSz="914372" rtl="0" eaLnBrk="1" latinLnBrk="0" hangingPunct="1">
        <a:defRPr sz="1800" kern="1200">
          <a:solidFill>
            <a:schemeClr val="tx1"/>
          </a:solidFill>
          <a:latin typeface="+mn-lt"/>
          <a:ea typeface="+mn-ea"/>
          <a:cs typeface="+mn-cs"/>
        </a:defRPr>
      </a:lvl3pPr>
      <a:lvl4pPr marL="1371558" algn="l" defTabSz="914372" rtl="0" eaLnBrk="1" latinLnBrk="0" hangingPunct="1">
        <a:defRPr sz="1800" kern="1200">
          <a:solidFill>
            <a:schemeClr val="tx1"/>
          </a:solidFill>
          <a:latin typeface="+mn-lt"/>
          <a:ea typeface="+mn-ea"/>
          <a:cs typeface="+mn-cs"/>
        </a:defRPr>
      </a:lvl4pPr>
      <a:lvl5pPr marL="1828744" algn="l" defTabSz="914372" rtl="0" eaLnBrk="1" latinLnBrk="0" hangingPunct="1">
        <a:defRPr sz="1800" kern="1200">
          <a:solidFill>
            <a:schemeClr val="tx1"/>
          </a:solidFill>
          <a:latin typeface="+mn-lt"/>
          <a:ea typeface="+mn-ea"/>
          <a:cs typeface="+mn-cs"/>
        </a:defRPr>
      </a:lvl5pPr>
      <a:lvl6pPr marL="2285930" algn="l" defTabSz="914372" rtl="0" eaLnBrk="1" latinLnBrk="0" hangingPunct="1">
        <a:defRPr sz="1800" kern="1200">
          <a:solidFill>
            <a:schemeClr val="tx1"/>
          </a:solidFill>
          <a:latin typeface="+mn-lt"/>
          <a:ea typeface="+mn-ea"/>
          <a:cs typeface="+mn-cs"/>
        </a:defRPr>
      </a:lvl6pPr>
      <a:lvl7pPr marL="2743117" algn="l" defTabSz="914372" rtl="0" eaLnBrk="1" latinLnBrk="0" hangingPunct="1">
        <a:defRPr sz="1800" kern="1200">
          <a:solidFill>
            <a:schemeClr val="tx1"/>
          </a:solidFill>
          <a:latin typeface="+mn-lt"/>
          <a:ea typeface="+mn-ea"/>
          <a:cs typeface="+mn-cs"/>
        </a:defRPr>
      </a:lvl7pPr>
      <a:lvl8pPr marL="3200301" algn="l" defTabSz="914372" rtl="0" eaLnBrk="1" latinLnBrk="0" hangingPunct="1">
        <a:defRPr sz="1800" kern="1200">
          <a:solidFill>
            <a:schemeClr val="tx1"/>
          </a:solidFill>
          <a:latin typeface="+mn-lt"/>
          <a:ea typeface="+mn-ea"/>
          <a:cs typeface="+mn-cs"/>
        </a:defRPr>
      </a:lvl8pPr>
      <a:lvl9pPr marL="3657487" algn="l" defTabSz="91437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1">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3.xml"/></Relationships>
</file>

<file path=ppt/slides/_rels/slide1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53.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8" Type="http://schemas.openxmlformats.org/officeDocument/2006/relationships/tags" Target="../tags/tag530.xml"/><Relationship Id="rId3" Type="http://schemas.openxmlformats.org/officeDocument/2006/relationships/tags" Target="../tags/tag525.xml"/><Relationship Id="rId7" Type="http://schemas.openxmlformats.org/officeDocument/2006/relationships/tags" Target="../tags/tag529.xml"/><Relationship Id="rId2" Type="http://schemas.openxmlformats.org/officeDocument/2006/relationships/tags" Target="../tags/tag524.xml"/><Relationship Id="rId1" Type="http://schemas.openxmlformats.org/officeDocument/2006/relationships/tags" Target="../tags/tag523.xml"/><Relationship Id="rId6" Type="http://schemas.openxmlformats.org/officeDocument/2006/relationships/tags" Target="../tags/tag528.xml"/><Relationship Id="rId5" Type="http://schemas.openxmlformats.org/officeDocument/2006/relationships/tags" Target="../tags/tag527.xml"/><Relationship Id="rId10" Type="http://schemas.openxmlformats.org/officeDocument/2006/relationships/slideLayout" Target="../slideLayouts/slideLayout72.xml"/><Relationship Id="rId4" Type="http://schemas.openxmlformats.org/officeDocument/2006/relationships/tags" Target="../tags/tag526.xml"/><Relationship Id="rId9" Type="http://schemas.openxmlformats.org/officeDocument/2006/relationships/tags" Target="../tags/tag531.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2.xml"/><Relationship Id="rId1" Type="http://schemas.openxmlformats.org/officeDocument/2006/relationships/tags" Target="../tags/tag53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2.xml"/><Relationship Id="rId1" Type="http://schemas.openxmlformats.org/officeDocument/2006/relationships/tags" Target="../tags/tag5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ms.wiltshire.gov.uk/documents/s194736/Stone%20Circle%20Governance%20Review%20of%20Companies.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0.xml"/><Relationship Id="rId5" Type="http://schemas.openxmlformats.org/officeDocument/2006/relationships/image" Target="../media/image47.sv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3.xml"/></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53.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53.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53.xm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43815-9C7C-2598-6C27-84800CCE0BCD}"/>
              </a:ext>
            </a:extLst>
          </p:cNvPr>
          <p:cNvSpPr>
            <a:spLocks noGrp="1"/>
          </p:cNvSpPr>
          <p:nvPr>
            <p:ph type="title"/>
          </p:nvPr>
        </p:nvSpPr>
        <p:spPr>
          <a:xfrm>
            <a:off x="677334" y="1714499"/>
            <a:ext cx="8596668" cy="2960137"/>
          </a:xfrm>
        </p:spPr>
        <p:txBody>
          <a:bodyPr>
            <a:normAutofit/>
          </a:bodyPr>
          <a:lstStyle/>
          <a:p>
            <a:pPr algn="ctr"/>
            <a:r>
              <a:rPr lang="en-US" dirty="0"/>
              <a:t>Society of District Council Treasurers</a:t>
            </a:r>
            <a:br>
              <a:rPr lang="en-US" dirty="0"/>
            </a:br>
            <a:br>
              <a:rPr lang="en-US" dirty="0"/>
            </a:br>
            <a:br>
              <a:rPr lang="en-US" dirty="0"/>
            </a:br>
            <a:r>
              <a:rPr lang="en-US" dirty="0"/>
              <a:t>Council Owned Companies: A District Council Perspective</a:t>
            </a:r>
            <a:endParaRPr lang="en-GB" dirty="0"/>
          </a:p>
        </p:txBody>
      </p:sp>
      <p:sp>
        <p:nvSpPr>
          <p:cNvPr id="3" name="Content Placeholder 2">
            <a:extLst>
              <a:ext uri="{FF2B5EF4-FFF2-40B4-BE49-F238E27FC236}">
                <a16:creationId xmlns:a16="http://schemas.microsoft.com/office/drawing/2014/main" id="{BADE7E0F-F38E-1401-3CB7-ABFB3A9132EC}"/>
              </a:ext>
            </a:extLst>
          </p:cNvPr>
          <p:cNvSpPr>
            <a:spLocks noGrp="1"/>
          </p:cNvSpPr>
          <p:nvPr>
            <p:ph idx="1"/>
          </p:nvPr>
        </p:nvSpPr>
        <p:spPr>
          <a:xfrm>
            <a:off x="677334" y="5301842"/>
            <a:ext cx="8596668" cy="739520"/>
          </a:xfrm>
        </p:spPr>
        <p:txBody>
          <a:bodyPr>
            <a:normAutofit/>
          </a:bodyPr>
          <a:lstStyle/>
          <a:p>
            <a:pPr marL="0" indent="0" algn="ctr">
              <a:buNone/>
            </a:pPr>
            <a:r>
              <a:rPr lang="en-US" dirty="0">
                <a:solidFill>
                  <a:schemeClr val="accent1">
                    <a:lumMod val="75000"/>
                  </a:schemeClr>
                </a:solidFill>
              </a:rPr>
              <a:t>14 July 2022</a:t>
            </a:r>
            <a:endParaRPr lang="en-GB" dirty="0">
              <a:solidFill>
                <a:schemeClr val="accent1">
                  <a:lumMod val="75000"/>
                </a:schemeClr>
              </a:solidFill>
            </a:endParaRPr>
          </a:p>
        </p:txBody>
      </p:sp>
      <p:pic>
        <p:nvPicPr>
          <p:cNvPr id="4" name="Picture 3">
            <a:extLst>
              <a:ext uri="{FF2B5EF4-FFF2-40B4-BE49-F238E27FC236}">
                <a16:creationId xmlns:a16="http://schemas.microsoft.com/office/drawing/2014/main" id="{8B0B3106-FFEA-923D-0D01-C9369BFEB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105" y="323850"/>
            <a:ext cx="1381125" cy="1390650"/>
          </a:xfrm>
          <a:prstGeom prst="rect">
            <a:avLst/>
          </a:prstGeom>
        </p:spPr>
      </p:pic>
    </p:spTree>
    <p:extLst>
      <p:ext uri="{BB962C8B-B14F-4D97-AF65-F5344CB8AC3E}">
        <p14:creationId xmlns:p14="http://schemas.microsoft.com/office/powerpoint/2010/main" val="368902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rmAutofit/>
          </a:bodyPr>
          <a:lstStyle/>
          <a:p>
            <a:r>
              <a:rPr lang="en-US" dirty="0">
                <a:solidFill>
                  <a:srgbClr val="FF5B00"/>
                </a:solidFill>
              </a:rPr>
              <a:t>How District Councils’ relationships with companies can work</a:t>
            </a:r>
          </a:p>
        </p:txBody>
      </p:sp>
      <p:sp>
        <p:nvSpPr>
          <p:cNvPr id="46" name="Slide Number Placeholder 2">
            <a:extLst>
              <a:ext uri="{FF2B5EF4-FFF2-40B4-BE49-F238E27FC236}">
                <a16:creationId xmlns:a16="http://schemas.microsoft.com/office/drawing/2014/main" id="{85082A95-56E3-40D7-889A-8B8BB383D05A}"/>
              </a:ext>
            </a:extLst>
          </p:cNvPr>
          <p:cNvSpPr txBox="1">
            <a:spLocks/>
          </p:cNvSpPr>
          <p:nvPr/>
        </p:nvSpPr>
        <p:spPr>
          <a:xfrm>
            <a:off x="10187110" y="5722860"/>
            <a:ext cx="375047" cy="205978"/>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fld id="{0405F289-2624-4112-AAB8-47E7C9346F26}" type="slidenum">
              <a:rPr lang="en-GB" sz="600">
                <a:solidFill>
                  <a:srgbClr val="000000">
                    <a:tint val="75000"/>
                  </a:srgbClr>
                </a:solidFill>
                <a:latin typeface="Arial"/>
                <a:cs typeface="Arial" panose="020B0604020202020204" pitchFamily="34" charset="0"/>
              </a:rPr>
              <a:pPr defTabSz="914378"/>
              <a:t>10</a:t>
            </a:fld>
            <a:endParaRPr lang="en-GB" sz="600" dirty="0">
              <a:solidFill>
                <a:srgbClr val="000000">
                  <a:tint val="75000"/>
                </a:srgbClr>
              </a:solidFill>
              <a:latin typeface="Arial"/>
              <a:cs typeface="Arial" panose="020B0604020202020204" pitchFamily="34" charset="0"/>
            </a:endParaRPr>
          </a:p>
        </p:txBody>
      </p:sp>
      <p:sp>
        <p:nvSpPr>
          <p:cNvPr id="2" name="Footer Placeholder 1">
            <a:extLst>
              <a:ext uri="{FF2B5EF4-FFF2-40B4-BE49-F238E27FC236}">
                <a16:creationId xmlns:a16="http://schemas.microsoft.com/office/drawing/2014/main" id="{17651FA2-299B-4DDB-AE3A-22F3DE475A5E}"/>
              </a:ext>
            </a:extLst>
          </p:cNvPr>
          <p:cNvSpPr>
            <a:spLocks noGrp="1"/>
          </p:cNvSpPr>
          <p:nvPr>
            <p:ph type="ftr" sz="quarter" idx="16"/>
          </p:nvPr>
        </p:nvSpPr>
        <p:spPr/>
        <p:txBody>
          <a:bodyPr/>
          <a:lstStyle/>
          <a:p>
            <a:pPr defTabSz="914400"/>
            <a:r>
              <a:rPr lang="en-GB">
                <a:solidFill>
                  <a:srgbClr val="000000">
                    <a:tint val="75000"/>
                  </a:srgbClr>
                </a:solidFill>
                <a:latin typeface="Arial"/>
              </a:rPr>
              <a:t>14 July 2022 | Council Owned Companies</a:t>
            </a:r>
            <a:endParaRPr lang="en-US" dirty="0">
              <a:solidFill>
                <a:srgbClr val="000000">
                  <a:tint val="75000"/>
                </a:srgbClr>
              </a:solidFill>
              <a:latin typeface="Arial"/>
            </a:endParaRPr>
          </a:p>
        </p:txBody>
      </p:sp>
      <p:sp>
        <p:nvSpPr>
          <p:cNvPr id="126" name="Text Placeholder 125">
            <a:extLst>
              <a:ext uri="{FF2B5EF4-FFF2-40B4-BE49-F238E27FC236}">
                <a16:creationId xmlns:a16="http://schemas.microsoft.com/office/drawing/2014/main" id="{10CB9A9B-5BB3-49FB-A6F2-0FC324E87550}"/>
              </a:ext>
            </a:extLst>
          </p:cNvPr>
          <p:cNvSpPr txBox="1">
            <a:spLocks noGrp="1"/>
          </p:cNvSpPr>
          <p:nvPr>
            <p:ph type="body" sz="quarter" idx="23"/>
          </p:nvPr>
        </p:nvSpPr>
        <p:spPr>
          <a:xfrm>
            <a:off x="4268016" y="1532600"/>
            <a:ext cx="3305175" cy="808142"/>
          </a:xfrm>
          <a:prstGeom prst="roundRect">
            <a:avLst>
              <a:gd name="adj" fmla="val 3591"/>
            </a:avLst>
          </a:prstGeom>
          <a:gradFill>
            <a:gsLst>
              <a:gs pos="0">
                <a:srgbClr val="FF7E04"/>
              </a:gs>
              <a:gs pos="90000">
                <a:srgbClr val="DD4132">
                  <a:lumMod val="100000"/>
                </a:srgbClr>
              </a:gs>
            </a:gsLst>
            <a:lin ang="2700000" scaled="0"/>
          </a:gradFill>
        </p:spPr>
        <p:txBody>
          <a:bodyPr vert="horz" wrap="square" lIns="144000" tIns="144000" rIns="72000" bIns="0" rtlCol="0" anchor="t">
            <a:noAutofit/>
          </a:bodyPr>
          <a:lstStyle/>
          <a:p>
            <a:pPr algn="ctr" defTabSz="685800"/>
            <a:r>
              <a:rPr lang="en-US" sz="2000" dirty="0">
                <a:solidFill>
                  <a:srgbClr val="FFFFFF"/>
                </a:solidFill>
                <a:latin typeface="Arial"/>
                <a:cs typeface="Calibri" panose="020F0502020204030204" pitchFamily="34" charset="0"/>
              </a:rPr>
              <a:t>Reason / Purpose</a:t>
            </a:r>
          </a:p>
        </p:txBody>
      </p:sp>
      <p:sp>
        <p:nvSpPr>
          <p:cNvPr id="128" name="TextBox 127">
            <a:extLst>
              <a:ext uri="{FF2B5EF4-FFF2-40B4-BE49-F238E27FC236}">
                <a16:creationId xmlns:a16="http://schemas.microsoft.com/office/drawing/2014/main" id="{4C61CDC3-97EC-4BD2-BB00-72EFC06FC711}"/>
              </a:ext>
            </a:extLst>
          </p:cNvPr>
          <p:cNvSpPr txBox="1"/>
          <p:nvPr/>
        </p:nvSpPr>
        <p:spPr>
          <a:xfrm>
            <a:off x="4268016" y="2925775"/>
            <a:ext cx="3305175" cy="808142"/>
          </a:xfrm>
          <a:prstGeom prst="roundRect">
            <a:avLst>
              <a:gd name="adj" fmla="val 3591"/>
            </a:avLst>
          </a:prstGeom>
          <a:gradFill>
            <a:gsLst>
              <a:gs pos="0">
                <a:srgbClr val="707BB4"/>
              </a:gs>
              <a:gs pos="90000">
                <a:srgbClr val="13294B"/>
              </a:gs>
            </a:gsLst>
            <a:lin ang="2700000" scaled="0"/>
          </a:gradFill>
        </p:spPr>
        <p:txBody>
          <a:bodyPr wrap="square" lIns="144000" tIns="144000" rIns="144000" bIns="0" rtlCol="0" anchor="t">
            <a:noAutofit/>
          </a:bodyPr>
          <a:lstStyle>
            <a:defPPr>
              <a:defRPr lang="en-US"/>
            </a:defPPr>
            <a:lvl1pPr defTabSz="685800">
              <a:defRPr sz="1200">
                <a:solidFill>
                  <a:srgbClr val="FFFFFF"/>
                </a:solidFill>
                <a:latin typeface="Arial"/>
                <a:cs typeface="Calibri" panose="020F0502020204030204" pitchFamily="34" charset="0"/>
              </a:defRPr>
            </a:lvl1pPr>
          </a:lstStyle>
          <a:p>
            <a:pPr algn="ctr"/>
            <a:r>
              <a:rPr lang="en-US" sz="2000" dirty="0"/>
              <a:t>Costs / Efficiencies</a:t>
            </a:r>
          </a:p>
        </p:txBody>
      </p:sp>
      <p:sp>
        <p:nvSpPr>
          <p:cNvPr id="9" name="TextBox 8">
            <a:extLst>
              <a:ext uri="{FF2B5EF4-FFF2-40B4-BE49-F238E27FC236}">
                <a16:creationId xmlns:a16="http://schemas.microsoft.com/office/drawing/2014/main" id="{18E5E6C7-EED5-4F9F-B443-DD3406AF4410}"/>
              </a:ext>
            </a:extLst>
          </p:cNvPr>
          <p:cNvSpPr txBox="1"/>
          <p:nvPr/>
        </p:nvSpPr>
        <p:spPr>
          <a:xfrm>
            <a:off x="4268016" y="4318951"/>
            <a:ext cx="3305175" cy="808143"/>
          </a:xfrm>
          <a:prstGeom prst="roundRect">
            <a:avLst>
              <a:gd name="adj" fmla="val 3591"/>
            </a:avLst>
          </a:prstGeom>
          <a:gradFill>
            <a:gsLst>
              <a:gs pos="0">
                <a:srgbClr val="85CED1"/>
              </a:gs>
              <a:gs pos="90000">
                <a:srgbClr val="008DB9"/>
              </a:gs>
            </a:gsLst>
            <a:lin ang="2700000" scaled="0"/>
          </a:gradFill>
        </p:spPr>
        <p:txBody>
          <a:bodyPr wrap="square" lIns="144000" tIns="144000" rIns="144000" bIns="0" rtlCol="0" anchor="t">
            <a:noAutofit/>
          </a:bodyPr>
          <a:lstStyle>
            <a:defPPr>
              <a:defRPr lang="en-US"/>
            </a:defPPr>
            <a:lvl1pPr defTabSz="685800">
              <a:defRPr sz="1200">
                <a:solidFill>
                  <a:srgbClr val="FFFFFF"/>
                </a:solidFill>
                <a:latin typeface="Arial"/>
                <a:cs typeface="Calibri" panose="020F0502020204030204" pitchFamily="34" charset="0"/>
              </a:defRPr>
            </a:lvl1pPr>
          </a:lstStyle>
          <a:p>
            <a:pPr algn="ctr"/>
            <a:r>
              <a:rPr lang="en-US" sz="2000" dirty="0"/>
              <a:t>Scrutiny </a:t>
            </a:r>
          </a:p>
        </p:txBody>
      </p:sp>
    </p:spTree>
    <p:extLst>
      <p:ext uri="{BB962C8B-B14F-4D97-AF65-F5344CB8AC3E}">
        <p14:creationId xmlns:p14="http://schemas.microsoft.com/office/powerpoint/2010/main" val="367311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557E362-4B46-42BC-8914-FFCAEE761C09}"/>
              </a:ext>
            </a:extLst>
          </p:cNvPr>
          <p:cNvSpPr txBox="1"/>
          <p:nvPr/>
        </p:nvSpPr>
        <p:spPr>
          <a:xfrm>
            <a:off x="2332174" y="516478"/>
            <a:ext cx="7704856" cy="400110"/>
          </a:xfrm>
          <a:prstGeom prst="rect">
            <a:avLst/>
          </a:prstGeom>
          <a:noFill/>
        </p:spPr>
        <p:txBody>
          <a:bodyPr wrap="square">
            <a:spAutoFit/>
          </a:bodyPr>
          <a:lstStyle/>
          <a:p>
            <a:pPr defTabSz="914372">
              <a:spcBef>
                <a:spcPct val="0"/>
              </a:spcBef>
              <a:defRPr/>
            </a:pPr>
            <a:r>
              <a:rPr lang="en-AU" sz="2000" dirty="0">
                <a:solidFill>
                  <a:srgbClr val="FF5B00"/>
                </a:solidFill>
                <a:latin typeface="Arial"/>
              </a:rPr>
              <a:t>What went well</a:t>
            </a:r>
          </a:p>
        </p:txBody>
      </p:sp>
      <p:sp>
        <p:nvSpPr>
          <p:cNvPr id="2" name="Footer Placeholder 1">
            <a:extLst>
              <a:ext uri="{FF2B5EF4-FFF2-40B4-BE49-F238E27FC236}">
                <a16:creationId xmlns:a16="http://schemas.microsoft.com/office/drawing/2014/main" id="{8032BCB1-7FEA-45B4-89C2-A1AC06D8AB07}"/>
              </a:ext>
            </a:extLst>
          </p:cNvPr>
          <p:cNvSpPr>
            <a:spLocks noGrp="1"/>
          </p:cNvSpPr>
          <p:nvPr>
            <p:ph type="ftr" sz="quarter" idx="11"/>
          </p:nvPr>
        </p:nvSpPr>
        <p:spPr/>
        <p:txBody>
          <a:bodyPr/>
          <a:lstStyle/>
          <a:p>
            <a:pPr defTabSz="914400">
              <a:defRPr/>
            </a:pPr>
            <a:r>
              <a:rPr lang="en-GB">
                <a:solidFill>
                  <a:srgbClr val="000000">
                    <a:tint val="75000"/>
                  </a:srgbClr>
                </a:solidFill>
                <a:latin typeface="Arial"/>
              </a:rPr>
              <a:t>14 July 2022 | Council Owned Companies</a:t>
            </a:r>
            <a:endParaRPr lang="en-AU" dirty="0">
              <a:solidFill>
                <a:srgbClr val="000000">
                  <a:tint val="75000"/>
                </a:srgbClr>
              </a:solidFill>
              <a:latin typeface="Arial"/>
            </a:endParaRPr>
          </a:p>
        </p:txBody>
      </p:sp>
      <p:sp>
        <p:nvSpPr>
          <p:cNvPr id="8" name="Text Placeholder 125">
            <a:extLst>
              <a:ext uri="{FF2B5EF4-FFF2-40B4-BE49-F238E27FC236}">
                <a16:creationId xmlns:a16="http://schemas.microsoft.com/office/drawing/2014/main" id="{ED65719F-A149-4402-9443-045F3EEC800E}"/>
              </a:ext>
            </a:extLst>
          </p:cNvPr>
          <p:cNvSpPr txBox="1">
            <a:spLocks/>
          </p:cNvSpPr>
          <p:nvPr/>
        </p:nvSpPr>
        <p:spPr>
          <a:xfrm>
            <a:off x="2484573" y="2696556"/>
            <a:ext cx="3305175" cy="706639"/>
          </a:xfrm>
          <a:prstGeom prst="roundRect">
            <a:avLst>
              <a:gd name="adj" fmla="val 3591"/>
            </a:avLst>
          </a:prstGeom>
          <a:gradFill>
            <a:gsLst>
              <a:gs pos="0">
                <a:srgbClr val="FF7E04"/>
              </a:gs>
              <a:gs pos="90000">
                <a:srgbClr val="DD4132">
                  <a:lumMod val="100000"/>
                </a:srgbClr>
              </a:gs>
            </a:gsLst>
            <a:lin ang="2700000" scaled="0"/>
          </a:gradFill>
        </p:spPr>
        <p:txBody>
          <a:bodyPr wrap="square" lIns="144000" tIns="144000" rIns="72000" bIns="0" rtlCol="0" anchor="ctr">
            <a:noAutofit/>
          </a:bodyPr>
          <a:lstStyle>
            <a:lvl1pPr marL="0" indent="0" algn="l" defTabSz="914372" rtl="0" eaLnBrk="1" latinLnBrk="0" hangingPunct="1">
              <a:spcBef>
                <a:spcPts val="600"/>
              </a:spcBef>
              <a:buClr>
                <a:srgbClr val="F26729"/>
              </a:buClr>
              <a:buFont typeface="Arial" panose="020B0604020202020204" pitchFamily="34" charset="0"/>
              <a:buNone/>
              <a:defRPr sz="1600" kern="1200" spc="0" baseline="0">
                <a:solidFill>
                  <a:schemeClr val="accent2"/>
                </a:solidFill>
                <a:latin typeface="+mn-lt"/>
                <a:ea typeface="+mn-ea"/>
                <a:cs typeface="+mn-cs"/>
              </a:defRPr>
            </a:lvl1pPr>
            <a:lvl2pPr marL="161996" indent="-161996" algn="l" defTabSz="914372" rtl="0" eaLnBrk="1" latinLnBrk="0" hangingPunct="1">
              <a:spcBef>
                <a:spcPts val="0"/>
              </a:spcBef>
              <a:buClr>
                <a:schemeClr val="accent1"/>
              </a:buClr>
              <a:buFont typeface="Arial" panose="020B0604020202020204" pitchFamily="34" charset="0"/>
              <a:buChar char="•"/>
              <a:defRPr sz="1600" kern="1200" spc="0" baseline="0">
                <a:solidFill>
                  <a:schemeClr val="accent2"/>
                </a:solidFill>
                <a:latin typeface="+mn-lt"/>
                <a:ea typeface="+mn-ea"/>
                <a:cs typeface="+mn-cs"/>
              </a:defRPr>
            </a:lvl2pPr>
            <a:lvl3pPr marL="341991" indent="-161996" algn="l" defTabSz="914372" rtl="0" eaLnBrk="1" latinLnBrk="0" hangingPunct="1">
              <a:spcBef>
                <a:spcPts val="0"/>
              </a:spcBef>
              <a:buClr>
                <a:schemeClr val="accent2"/>
              </a:buClr>
              <a:buFont typeface="System Font Regular"/>
              <a:buChar char="–"/>
              <a:defRPr sz="1400" kern="1200" spc="0" baseline="0">
                <a:solidFill>
                  <a:schemeClr val="accent2"/>
                </a:solidFill>
                <a:latin typeface="+mn-lt"/>
                <a:ea typeface="+mn-ea"/>
                <a:cs typeface="+mn-cs"/>
              </a:defRPr>
            </a:lvl3pPr>
            <a:lvl4pPr marL="521987" indent="-161996" algn="l" defTabSz="914372" rtl="0" eaLnBrk="1" latinLnBrk="0" hangingPunct="1">
              <a:spcBef>
                <a:spcPts val="0"/>
              </a:spcBef>
              <a:buClr>
                <a:schemeClr val="accent2"/>
              </a:buClr>
              <a:buFont typeface="System Font Regular"/>
              <a:buChar char="&gt;"/>
              <a:defRPr sz="1200" kern="1200" spc="0" baseline="0">
                <a:solidFill>
                  <a:schemeClr val="accent2"/>
                </a:solidFill>
                <a:latin typeface="+mn-lt"/>
                <a:ea typeface="+mn-ea"/>
                <a:cs typeface="+mn-cs"/>
              </a:defRPr>
            </a:lvl4pPr>
            <a:lvl5pPr marL="691183" indent="-161996" algn="l" defTabSz="914372" rtl="0" eaLnBrk="1" latinLnBrk="0" hangingPunct="1">
              <a:spcBef>
                <a:spcPts val="0"/>
              </a:spcBef>
              <a:buClr>
                <a:schemeClr val="accent2"/>
              </a:buClr>
              <a:buFont typeface="Arial" panose="020B0604020202020204" pitchFamily="34" charset="0"/>
              <a:buChar char="-"/>
              <a:defRPr sz="1000" kern="1200" spc="0" baseline="0">
                <a:solidFill>
                  <a:schemeClr val="accent2"/>
                </a:solidFill>
                <a:latin typeface="+mn-lt"/>
                <a:ea typeface="+mn-ea"/>
                <a:cs typeface="+mn-cs"/>
              </a:defRPr>
            </a:lvl5pPr>
            <a:lvl6pPr marL="2514522" indent="-228593" algn="l" defTabSz="9143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08" indent="-228593" algn="l" defTabSz="9143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94" indent="-228593" algn="l" defTabSz="9143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80" indent="-228593" algn="l" defTabSz="9143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685800"/>
            <a:r>
              <a:rPr lang="en-US" sz="2000" dirty="0">
                <a:solidFill>
                  <a:srgbClr val="252D59"/>
                </a:solidFill>
                <a:latin typeface="Arial"/>
              </a:rPr>
              <a:t>Communication</a:t>
            </a:r>
          </a:p>
        </p:txBody>
      </p:sp>
      <p:sp>
        <p:nvSpPr>
          <p:cNvPr id="9" name="TextBox 8">
            <a:extLst>
              <a:ext uri="{FF2B5EF4-FFF2-40B4-BE49-F238E27FC236}">
                <a16:creationId xmlns:a16="http://schemas.microsoft.com/office/drawing/2014/main" id="{F948B23D-64C0-4BF8-83E3-F005900CC754}"/>
              </a:ext>
            </a:extLst>
          </p:cNvPr>
          <p:cNvSpPr txBox="1"/>
          <p:nvPr/>
        </p:nvSpPr>
        <p:spPr>
          <a:xfrm>
            <a:off x="6184603" y="2700825"/>
            <a:ext cx="3394385" cy="702370"/>
          </a:xfrm>
          <a:prstGeom prst="roundRect">
            <a:avLst>
              <a:gd name="adj" fmla="val 3591"/>
            </a:avLst>
          </a:prstGeom>
          <a:gradFill>
            <a:gsLst>
              <a:gs pos="0">
                <a:srgbClr val="707BB4"/>
              </a:gs>
              <a:gs pos="90000">
                <a:srgbClr val="13294B"/>
              </a:gs>
            </a:gsLst>
            <a:lin ang="2700000" scaled="0"/>
          </a:gradFill>
        </p:spPr>
        <p:txBody>
          <a:bodyPr wrap="square" lIns="144000" tIns="144000" rIns="144000" bIns="0" rtlCol="0" anchor="ctr" anchorCtr="1">
            <a:noAutofit/>
          </a:bodyPr>
          <a:lstStyle>
            <a:defPPr>
              <a:defRPr lang="en-US"/>
            </a:defPPr>
            <a:lvl1pPr defTabSz="685800">
              <a:defRPr sz="1200">
                <a:solidFill>
                  <a:srgbClr val="FFFFFF"/>
                </a:solidFill>
                <a:latin typeface="Arial"/>
                <a:cs typeface="Calibri" panose="020F0502020204030204" pitchFamily="34" charset="0"/>
              </a:defRPr>
            </a:lvl1pPr>
          </a:lstStyle>
          <a:p>
            <a:pPr algn="ctr"/>
            <a:r>
              <a:rPr lang="en-US" sz="2000" dirty="0"/>
              <a:t>Governance arrangements</a:t>
            </a:r>
          </a:p>
        </p:txBody>
      </p:sp>
      <p:sp>
        <p:nvSpPr>
          <p:cNvPr id="12" name="Text Placeholder 125">
            <a:extLst>
              <a:ext uri="{FF2B5EF4-FFF2-40B4-BE49-F238E27FC236}">
                <a16:creationId xmlns:a16="http://schemas.microsoft.com/office/drawing/2014/main" id="{53E0A6DA-CD34-4148-8FC8-09BEB74AEF2E}"/>
              </a:ext>
            </a:extLst>
          </p:cNvPr>
          <p:cNvSpPr txBox="1">
            <a:spLocks/>
          </p:cNvSpPr>
          <p:nvPr/>
        </p:nvSpPr>
        <p:spPr>
          <a:xfrm>
            <a:off x="6184603" y="1597579"/>
            <a:ext cx="3305175" cy="738972"/>
          </a:xfrm>
          <a:prstGeom prst="roundRect">
            <a:avLst>
              <a:gd name="adj" fmla="val 3591"/>
            </a:avLst>
          </a:prstGeom>
          <a:gradFill>
            <a:gsLst>
              <a:gs pos="0">
                <a:srgbClr val="FF7E04"/>
              </a:gs>
              <a:gs pos="90000">
                <a:srgbClr val="DD4132">
                  <a:lumMod val="100000"/>
                </a:srgbClr>
              </a:gs>
            </a:gsLst>
            <a:lin ang="2700000" scaled="0"/>
          </a:gradFill>
        </p:spPr>
        <p:txBody>
          <a:bodyPr wrap="square" lIns="144000" tIns="144000" rIns="72000" bIns="0" rtlCol="0" anchor="ctr" anchorCtr="1">
            <a:noAutofit/>
          </a:bodyPr>
          <a:lstStyle>
            <a:lvl1pPr marL="0" indent="0" algn="l" defTabSz="914372" rtl="0" eaLnBrk="1" latinLnBrk="0" hangingPunct="1">
              <a:spcBef>
                <a:spcPts val="600"/>
              </a:spcBef>
              <a:buClr>
                <a:srgbClr val="F26729"/>
              </a:buClr>
              <a:buFont typeface="Arial" panose="020B0604020202020204" pitchFamily="34" charset="0"/>
              <a:buNone/>
              <a:defRPr sz="1600" kern="1200" spc="0" baseline="0">
                <a:solidFill>
                  <a:schemeClr val="accent2"/>
                </a:solidFill>
                <a:latin typeface="+mn-lt"/>
                <a:ea typeface="+mn-ea"/>
                <a:cs typeface="+mn-cs"/>
              </a:defRPr>
            </a:lvl1pPr>
            <a:lvl2pPr marL="161996" indent="-161996" algn="l" defTabSz="914372" rtl="0" eaLnBrk="1" latinLnBrk="0" hangingPunct="1">
              <a:spcBef>
                <a:spcPts val="0"/>
              </a:spcBef>
              <a:buClr>
                <a:schemeClr val="accent1"/>
              </a:buClr>
              <a:buFont typeface="Arial" panose="020B0604020202020204" pitchFamily="34" charset="0"/>
              <a:buChar char="•"/>
              <a:defRPr sz="1600" kern="1200" spc="0" baseline="0">
                <a:solidFill>
                  <a:schemeClr val="accent2"/>
                </a:solidFill>
                <a:latin typeface="+mn-lt"/>
                <a:ea typeface="+mn-ea"/>
                <a:cs typeface="+mn-cs"/>
              </a:defRPr>
            </a:lvl2pPr>
            <a:lvl3pPr marL="341991" indent="-161996" algn="l" defTabSz="914372" rtl="0" eaLnBrk="1" latinLnBrk="0" hangingPunct="1">
              <a:spcBef>
                <a:spcPts val="0"/>
              </a:spcBef>
              <a:buClr>
                <a:schemeClr val="accent2"/>
              </a:buClr>
              <a:buFont typeface="System Font Regular"/>
              <a:buChar char="–"/>
              <a:defRPr sz="1400" kern="1200" spc="0" baseline="0">
                <a:solidFill>
                  <a:schemeClr val="accent2"/>
                </a:solidFill>
                <a:latin typeface="+mn-lt"/>
                <a:ea typeface="+mn-ea"/>
                <a:cs typeface="+mn-cs"/>
              </a:defRPr>
            </a:lvl3pPr>
            <a:lvl4pPr marL="521987" indent="-161996" algn="l" defTabSz="914372" rtl="0" eaLnBrk="1" latinLnBrk="0" hangingPunct="1">
              <a:spcBef>
                <a:spcPts val="0"/>
              </a:spcBef>
              <a:buClr>
                <a:schemeClr val="accent2"/>
              </a:buClr>
              <a:buFont typeface="System Font Regular"/>
              <a:buChar char="&gt;"/>
              <a:defRPr sz="1200" kern="1200" spc="0" baseline="0">
                <a:solidFill>
                  <a:schemeClr val="accent2"/>
                </a:solidFill>
                <a:latin typeface="+mn-lt"/>
                <a:ea typeface="+mn-ea"/>
                <a:cs typeface="+mn-cs"/>
              </a:defRPr>
            </a:lvl4pPr>
            <a:lvl5pPr marL="691183" indent="-161996" algn="l" defTabSz="914372" rtl="0" eaLnBrk="1" latinLnBrk="0" hangingPunct="1">
              <a:spcBef>
                <a:spcPts val="0"/>
              </a:spcBef>
              <a:buClr>
                <a:schemeClr val="accent2"/>
              </a:buClr>
              <a:buFont typeface="Arial" panose="020B0604020202020204" pitchFamily="34" charset="0"/>
              <a:buChar char="-"/>
              <a:defRPr sz="1000" kern="1200" spc="0" baseline="0">
                <a:solidFill>
                  <a:schemeClr val="accent2"/>
                </a:solidFill>
                <a:latin typeface="+mn-lt"/>
                <a:ea typeface="+mn-ea"/>
                <a:cs typeface="+mn-cs"/>
              </a:defRPr>
            </a:lvl5pPr>
            <a:lvl6pPr marL="2514522" indent="-228593" algn="l" defTabSz="9143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08" indent="-228593" algn="l" defTabSz="9143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94" indent="-228593" algn="l" defTabSz="9143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80" indent="-228593" algn="l" defTabSz="9143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000" dirty="0">
                <a:solidFill>
                  <a:srgbClr val="252D59"/>
                </a:solidFill>
                <a:latin typeface="Arial"/>
              </a:rPr>
              <a:t>External advice</a:t>
            </a:r>
          </a:p>
        </p:txBody>
      </p:sp>
      <p:sp>
        <p:nvSpPr>
          <p:cNvPr id="13" name="TextBox 12">
            <a:extLst>
              <a:ext uri="{FF2B5EF4-FFF2-40B4-BE49-F238E27FC236}">
                <a16:creationId xmlns:a16="http://schemas.microsoft.com/office/drawing/2014/main" id="{EF843F8E-97C8-44C5-AEBC-4735768D6809}"/>
              </a:ext>
            </a:extLst>
          </p:cNvPr>
          <p:cNvSpPr txBox="1"/>
          <p:nvPr/>
        </p:nvSpPr>
        <p:spPr>
          <a:xfrm>
            <a:off x="2484573" y="1629913"/>
            <a:ext cx="3305175" cy="706639"/>
          </a:xfrm>
          <a:prstGeom prst="roundRect">
            <a:avLst>
              <a:gd name="adj" fmla="val 3591"/>
            </a:avLst>
          </a:prstGeom>
          <a:gradFill>
            <a:gsLst>
              <a:gs pos="0">
                <a:srgbClr val="707BB4"/>
              </a:gs>
              <a:gs pos="90000">
                <a:srgbClr val="13294B"/>
              </a:gs>
            </a:gsLst>
            <a:lin ang="2700000" scaled="0"/>
          </a:gradFill>
        </p:spPr>
        <p:txBody>
          <a:bodyPr wrap="square" lIns="144000" tIns="144000" rIns="144000" bIns="0" rtlCol="0" anchor="ctr">
            <a:noAutofit/>
          </a:bodyPr>
          <a:lstStyle>
            <a:defPPr>
              <a:defRPr lang="en-US"/>
            </a:defPPr>
            <a:lvl1pPr defTabSz="685800">
              <a:defRPr sz="1200">
                <a:solidFill>
                  <a:srgbClr val="FFFFFF"/>
                </a:solidFill>
                <a:latin typeface="Arial"/>
                <a:cs typeface="Calibri" panose="020F0502020204030204" pitchFamily="34" charset="0"/>
              </a:defRPr>
            </a:lvl1pPr>
          </a:lstStyle>
          <a:p>
            <a:pPr algn="ctr"/>
            <a:r>
              <a:rPr lang="en-US" sz="2000" dirty="0"/>
              <a:t>Building of finance models</a:t>
            </a:r>
          </a:p>
        </p:txBody>
      </p:sp>
      <p:sp>
        <p:nvSpPr>
          <p:cNvPr id="11" name="Text Placeholder 125">
            <a:extLst>
              <a:ext uri="{FF2B5EF4-FFF2-40B4-BE49-F238E27FC236}">
                <a16:creationId xmlns:a16="http://schemas.microsoft.com/office/drawing/2014/main" id="{CE8D5B5F-AD85-424A-963A-270C065DDC77}"/>
              </a:ext>
            </a:extLst>
          </p:cNvPr>
          <p:cNvSpPr txBox="1">
            <a:spLocks/>
          </p:cNvSpPr>
          <p:nvPr/>
        </p:nvSpPr>
        <p:spPr>
          <a:xfrm>
            <a:off x="2484571" y="4874769"/>
            <a:ext cx="3305175" cy="706639"/>
          </a:xfrm>
          <a:prstGeom prst="roundRect">
            <a:avLst>
              <a:gd name="adj" fmla="val 3591"/>
            </a:avLst>
          </a:prstGeom>
          <a:gradFill>
            <a:gsLst>
              <a:gs pos="0">
                <a:srgbClr val="FF7E04"/>
              </a:gs>
              <a:gs pos="90000">
                <a:srgbClr val="DD4132">
                  <a:lumMod val="100000"/>
                </a:srgbClr>
              </a:gs>
            </a:gsLst>
            <a:lin ang="2700000" scaled="0"/>
          </a:gradFill>
        </p:spPr>
        <p:txBody>
          <a:bodyPr wrap="square" lIns="144000" tIns="144000" rIns="72000" bIns="0" rtlCol="0" anchor="ctr" anchorCtr="1">
            <a:noAutofit/>
          </a:bodyPr>
          <a:lstStyle>
            <a:lvl1pPr marL="0" indent="0" algn="l" defTabSz="914372" rtl="0" eaLnBrk="1" latinLnBrk="0" hangingPunct="1">
              <a:spcBef>
                <a:spcPts val="600"/>
              </a:spcBef>
              <a:buClr>
                <a:srgbClr val="F26729"/>
              </a:buClr>
              <a:buFont typeface="Arial" panose="020B0604020202020204" pitchFamily="34" charset="0"/>
              <a:buNone/>
              <a:defRPr sz="1600" kern="1200" spc="0" baseline="0">
                <a:solidFill>
                  <a:schemeClr val="accent2"/>
                </a:solidFill>
                <a:latin typeface="+mn-lt"/>
                <a:ea typeface="+mn-ea"/>
                <a:cs typeface="+mn-cs"/>
              </a:defRPr>
            </a:lvl1pPr>
            <a:lvl2pPr marL="161996" indent="-161996" algn="l" defTabSz="914372" rtl="0" eaLnBrk="1" latinLnBrk="0" hangingPunct="1">
              <a:spcBef>
                <a:spcPts val="0"/>
              </a:spcBef>
              <a:buClr>
                <a:schemeClr val="accent1"/>
              </a:buClr>
              <a:buFont typeface="Arial" panose="020B0604020202020204" pitchFamily="34" charset="0"/>
              <a:buChar char="•"/>
              <a:defRPr sz="1600" kern="1200" spc="0" baseline="0">
                <a:solidFill>
                  <a:schemeClr val="accent2"/>
                </a:solidFill>
                <a:latin typeface="+mn-lt"/>
                <a:ea typeface="+mn-ea"/>
                <a:cs typeface="+mn-cs"/>
              </a:defRPr>
            </a:lvl2pPr>
            <a:lvl3pPr marL="341991" indent="-161996" algn="l" defTabSz="914372" rtl="0" eaLnBrk="1" latinLnBrk="0" hangingPunct="1">
              <a:spcBef>
                <a:spcPts val="0"/>
              </a:spcBef>
              <a:buClr>
                <a:schemeClr val="accent2"/>
              </a:buClr>
              <a:buFont typeface="System Font Regular"/>
              <a:buChar char="–"/>
              <a:defRPr sz="1400" kern="1200" spc="0" baseline="0">
                <a:solidFill>
                  <a:schemeClr val="accent2"/>
                </a:solidFill>
                <a:latin typeface="+mn-lt"/>
                <a:ea typeface="+mn-ea"/>
                <a:cs typeface="+mn-cs"/>
              </a:defRPr>
            </a:lvl3pPr>
            <a:lvl4pPr marL="521987" indent="-161996" algn="l" defTabSz="914372" rtl="0" eaLnBrk="1" latinLnBrk="0" hangingPunct="1">
              <a:spcBef>
                <a:spcPts val="0"/>
              </a:spcBef>
              <a:buClr>
                <a:schemeClr val="accent2"/>
              </a:buClr>
              <a:buFont typeface="System Font Regular"/>
              <a:buChar char="&gt;"/>
              <a:defRPr sz="1200" kern="1200" spc="0" baseline="0">
                <a:solidFill>
                  <a:schemeClr val="accent2"/>
                </a:solidFill>
                <a:latin typeface="+mn-lt"/>
                <a:ea typeface="+mn-ea"/>
                <a:cs typeface="+mn-cs"/>
              </a:defRPr>
            </a:lvl4pPr>
            <a:lvl5pPr marL="691183" indent="-161996" algn="l" defTabSz="914372" rtl="0" eaLnBrk="1" latinLnBrk="0" hangingPunct="1">
              <a:spcBef>
                <a:spcPts val="0"/>
              </a:spcBef>
              <a:buClr>
                <a:schemeClr val="accent2"/>
              </a:buClr>
              <a:buFont typeface="Arial" panose="020B0604020202020204" pitchFamily="34" charset="0"/>
              <a:buChar char="-"/>
              <a:defRPr sz="1000" kern="1200" spc="0" baseline="0">
                <a:solidFill>
                  <a:schemeClr val="accent2"/>
                </a:solidFill>
                <a:latin typeface="+mn-lt"/>
                <a:ea typeface="+mn-ea"/>
                <a:cs typeface="+mn-cs"/>
              </a:defRPr>
            </a:lvl5pPr>
            <a:lvl6pPr marL="2514522" indent="-228593" algn="l" defTabSz="9143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08" indent="-228593" algn="l" defTabSz="9143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94" indent="-228593" algn="l" defTabSz="9143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80" indent="-228593" algn="l" defTabSz="9143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000" dirty="0">
                <a:solidFill>
                  <a:srgbClr val="252D59"/>
                </a:solidFill>
                <a:latin typeface="Arial"/>
              </a:rPr>
              <a:t>Understanding regulations</a:t>
            </a:r>
          </a:p>
        </p:txBody>
      </p:sp>
      <p:sp>
        <p:nvSpPr>
          <p:cNvPr id="14" name="TextBox 13">
            <a:extLst>
              <a:ext uri="{FF2B5EF4-FFF2-40B4-BE49-F238E27FC236}">
                <a16:creationId xmlns:a16="http://schemas.microsoft.com/office/drawing/2014/main" id="{67955685-8493-47AA-98D6-832418106D95}"/>
              </a:ext>
            </a:extLst>
          </p:cNvPr>
          <p:cNvSpPr txBox="1"/>
          <p:nvPr/>
        </p:nvSpPr>
        <p:spPr>
          <a:xfrm>
            <a:off x="6184603" y="3852198"/>
            <a:ext cx="3305175" cy="706639"/>
          </a:xfrm>
          <a:prstGeom prst="roundRect">
            <a:avLst>
              <a:gd name="adj" fmla="val 3591"/>
            </a:avLst>
          </a:prstGeom>
          <a:gradFill>
            <a:gsLst>
              <a:gs pos="0">
                <a:srgbClr val="85CED1"/>
              </a:gs>
              <a:gs pos="90000">
                <a:srgbClr val="008DB9"/>
              </a:gs>
            </a:gsLst>
            <a:lin ang="2700000" scaled="0"/>
          </a:gradFill>
        </p:spPr>
        <p:txBody>
          <a:bodyPr wrap="square" lIns="144000" tIns="144000" rIns="144000" bIns="0" rtlCol="0" anchor="ctr" anchorCtr="1">
            <a:noAutofit/>
          </a:bodyPr>
          <a:lstStyle>
            <a:defPPr>
              <a:defRPr lang="en-US"/>
            </a:defPPr>
            <a:lvl1pPr defTabSz="685800">
              <a:defRPr sz="1200">
                <a:solidFill>
                  <a:srgbClr val="FFFFFF"/>
                </a:solidFill>
                <a:latin typeface="Arial"/>
                <a:cs typeface="Calibri" panose="020F0502020204030204" pitchFamily="34" charset="0"/>
              </a:defRPr>
            </a:lvl1pPr>
          </a:lstStyle>
          <a:p>
            <a:pPr algn="ctr">
              <a:spcBef>
                <a:spcPts val="600"/>
              </a:spcBef>
              <a:buClr>
                <a:srgbClr val="F26729"/>
              </a:buClr>
            </a:pPr>
            <a:r>
              <a:rPr lang="en-US" sz="2000" dirty="0">
                <a:solidFill>
                  <a:srgbClr val="252D59"/>
                </a:solidFill>
              </a:rPr>
              <a:t>Transparency / Reporting</a:t>
            </a:r>
          </a:p>
        </p:txBody>
      </p:sp>
      <p:sp>
        <p:nvSpPr>
          <p:cNvPr id="15" name="TextBox 14">
            <a:extLst>
              <a:ext uri="{FF2B5EF4-FFF2-40B4-BE49-F238E27FC236}">
                <a16:creationId xmlns:a16="http://schemas.microsoft.com/office/drawing/2014/main" id="{E2B98649-F757-4652-BB46-630EEF96042E}"/>
              </a:ext>
            </a:extLst>
          </p:cNvPr>
          <p:cNvSpPr txBox="1"/>
          <p:nvPr/>
        </p:nvSpPr>
        <p:spPr>
          <a:xfrm>
            <a:off x="2484571" y="3852198"/>
            <a:ext cx="3305175" cy="706639"/>
          </a:xfrm>
          <a:prstGeom prst="roundRect">
            <a:avLst>
              <a:gd name="adj" fmla="val 3591"/>
            </a:avLst>
          </a:prstGeom>
          <a:gradFill>
            <a:gsLst>
              <a:gs pos="0">
                <a:srgbClr val="85CED1"/>
              </a:gs>
              <a:gs pos="90000">
                <a:srgbClr val="008DB9"/>
              </a:gs>
            </a:gsLst>
            <a:lin ang="2700000" scaled="0"/>
          </a:gradFill>
        </p:spPr>
        <p:txBody>
          <a:bodyPr wrap="square" lIns="144000" tIns="144000" rIns="144000" bIns="0" rtlCol="0" anchor="ctr" anchorCtr="1">
            <a:noAutofit/>
          </a:bodyPr>
          <a:lstStyle>
            <a:defPPr>
              <a:defRPr lang="en-US"/>
            </a:defPPr>
            <a:lvl1pPr defTabSz="685800">
              <a:defRPr sz="1200">
                <a:solidFill>
                  <a:srgbClr val="FFFFFF"/>
                </a:solidFill>
                <a:latin typeface="Arial"/>
                <a:cs typeface="Calibri" panose="020F0502020204030204" pitchFamily="34" charset="0"/>
              </a:defRPr>
            </a:lvl1pPr>
          </a:lstStyle>
          <a:p>
            <a:pPr algn="ctr">
              <a:spcBef>
                <a:spcPts val="600"/>
              </a:spcBef>
              <a:buClr>
                <a:srgbClr val="F26729"/>
              </a:buClr>
            </a:pPr>
            <a:r>
              <a:rPr lang="en-US" sz="2000" dirty="0">
                <a:solidFill>
                  <a:srgbClr val="252D59"/>
                </a:solidFill>
              </a:rPr>
              <a:t>Monitoring  costs</a:t>
            </a:r>
          </a:p>
        </p:txBody>
      </p:sp>
      <p:sp>
        <p:nvSpPr>
          <p:cNvPr id="16" name="Text Placeholder 125">
            <a:extLst>
              <a:ext uri="{FF2B5EF4-FFF2-40B4-BE49-F238E27FC236}">
                <a16:creationId xmlns:a16="http://schemas.microsoft.com/office/drawing/2014/main" id="{5B121357-D4B1-4D09-A67F-45EA6ADFC523}"/>
              </a:ext>
            </a:extLst>
          </p:cNvPr>
          <p:cNvSpPr txBox="1">
            <a:spLocks/>
          </p:cNvSpPr>
          <p:nvPr/>
        </p:nvSpPr>
        <p:spPr>
          <a:xfrm>
            <a:off x="6170341" y="4907102"/>
            <a:ext cx="3319436" cy="706639"/>
          </a:xfrm>
          <a:prstGeom prst="roundRect">
            <a:avLst>
              <a:gd name="adj" fmla="val 3591"/>
            </a:avLst>
          </a:prstGeom>
          <a:gradFill>
            <a:gsLst>
              <a:gs pos="0">
                <a:srgbClr val="FF7E04"/>
              </a:gs>
              <a:gs pos="90000">
                <a:srgbClr val="DD4132">
                  <a:lumMod val="100000"/>
                </a:srgbClr>
              </a:gs>
            </a:gsLst>
            <a:lin ang="2700000" scaled="0"/>
          </a:gradFill>
        </p:spPr>
        <p:txBody>
          <a:bodyPr wrap="square" lIns="144000" tIns="144000" rIns="72000" bIns="0" rtlCol="0" anchor="ctr" anchorCtr="1">
            <a:noAutofit/>
          </a:bodyPr>
          <a:lstStyle>
            <a:lvl1pPr marL="0" indent="0" algn="l" defTabSz="914372" rtl="0" eaLnBrk="1" latinLnBrk="0" hangingPunct="1">
              <a:spcBef>
                <a:spcPts val="600"/>
              </a:spcBef>
              <a:buClr>
                <a:srgbClr val="F26729"/>
              </a:buClr>
              <a:buFont typeface="Arial" panose="020B0604020202020204" pitchFamily="34" charset="0"/>
              <a:buNone/>
              <a:defRPr sz="1600" kern="1200" spc="0" baseline="0">
                <a:solidFill>
                  <a:schemeClr val="accent2"/>
                </a:solidFill>
                <a:latin typeface="+mn-lt"/>
                <a:ea typeface="+mn-ea"/>
                <a:cs typeface="+mn-cs"/>
              </a:defRPr>
            </a:lvl1pPr>
            <a:lvl2pPr marL="161996" indent="-161996" algn="l" defTabSz="914372" rtl="0" eaLnBrk="1" latinLnBrk="0" hangingPunct="1">
              <a:spcBef>
                <a:spcPts val="0"/>
              </a:spcBef>
              <a:buClr>
                <a:schemeClr val="accent1"/>
              </a:buClr>
              <a:buFont typeface="Arial" panose="020B0604020202020204" pitchFamily="34" charset="0"/>
              <a:buChar char="•"/>
              <a:defRPr sz="1600" kern="1200" spc="0" baseline="0">
                <a:solidFill>
                  <a:schemeClr val="accent2"/>
                </a:solidFill>
                <a:latin typeface="+mn-lt"/>
                <a:ea typeface="+mn-ea"/>
                <a:cs typeface="+mn-cs"/>
              </a:defRPr>
            </a:lvl2pPr>
            <a:lvl3pPr marL="341991" indent="-161996" algn="l" defTabSz="914372" rtl="0" eaLnBrk="1" latinLnBrk="0" hangingPunct="1">
              <a:spcBef>
                <a:spcPts val="0"/>
              </a:spcBef>
              <a:buClr>
                <a:schemeClr val="accent2"/>
              </a:buClr>
              <a:buFont typeface="System Font Regular"/>
              <a:buChar char="–"/>
              <a:defRPr sz="1400" kern="1200" spc="0" baseline="0">
                <a:solidFill>
                  <a:schemeClr val="accent2"/>
                </a:solidFill>
                <a:latin typeface="+mn-lt"/>
                <a:ea typeface="+mn-ea"/>
                <a:cs typeface="+mn-cs"/>
              </a:defRPr>
            </a:lvl3pPr>
            <a:lvl4pPr marL="521987" indent="-161996" algn="l" defTabSz="914372" rtl="0" eaLnBrk="1" latinLnBrk="0" hangingPunct="1">
              <a:spcBef>
                <a:spcPts val="0"/>
              </a:spcBef>
              <a:buClr>
                <a:schemeClr val="accent2"/>
              </a:buClr>
              <a:buFont typeface="System Font Regular"/>
              <a:buChar char="&gt;"/>
              <a:defRPr sz="1200" kern="1200" spc="0" baseline="0">
                <a:solidFill>
                  <a:schemeClr val="accent2"/>
                </a:solidFill>
                <a:latin typeface="+mn-lt"/>
                <a:ea typeface="+mn-ea"/>
                <a:cs typeface="+mn-cs"/>
              </a:defRPr>
            </a:lvl4pPr>
            <a:lvl5pPr marL="691183" indent="-161996" algn="l" defTabSz="914372" rtl="0" eaLnBrk="1" latinLnBrk="0" hangingPunct="1">
              <a:spcBef>
                <a:spcPts val="0"/>
              </a:spcBef>
              <a:buClr>
                <a:schemeClr val="accent2"/>
              </a:buClr>
              <a:buFont typeface="Arial" panose="020B0604020202020204" pitchFamily="34" charset="0"/>
              <a:buChar char="-"/>
              <a:defRPr sz="1000" kern="1200" spc="0" baseline="0">
                <a:solidFill>
                  <a:schemeClr val="accent2"/>
                </a:solidFill>
                <a:latin typeface="+mn-lt"/>
                <a:ea typeface="+mn-ea"/>
                <a:cs typeface="+mn-cs"/>
              </a:defRPr>
            </a:lvl5pPr>
            <a:lvl6pPr marL="2514522" indent="-228593" algn="l" defTabSz="9143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08" indent="-228593" algn="l" defTabSz="9143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94" indent="-228593" algn="l" defTabSz="9143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80" indent="-228593" algn="l" defTabSz="9143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685800"/>
            <a:r>
              <a:rPr lang="en-US" sz="2000" dirty="0">
                <a:solidFill>
                  <a:srgbClr val="FFFFFF"/>
                </a:solidFill>
                <a:latin typeface="Arial"/>
                <a:cs typeface="Calibri" panose="020F0502020204030204" pitchFamily="34" charset="0"/>
              </a:rPr>
              <a:t>Risk register</a:t>
            </a:r>
          </a:p>
        </p:txBody>
      </p:sp>
    </p:spTree>
    <p:extLst>
      <p:ext uri="{BB962C8B-B14F-4D97-AF65-F5344CB8AC3E}">
        <p14:creationId xmlns:p14="http://schemas.microsoft.com/office/powerpoint/2010/main" val="159230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0B0486D2-C377-4BB3-A3BA-1B5731F5387C}"/>
              </a:ext>
            </a:extLst>
          </p:cNvPr>
          <p:cNvSpPr>
            <a:spLocks noGrp="1"/>
          </p:cNvSpPr>
          <p:nvPr>
            <p:ph type="title"/>
          </p:nvPr>
        </p:nvSpPr>
        <p:spPr>
          <a:xfrm>
            <a:off x="2031928" y="467470"/>
            <a:ext cx="8280000" cy="337083"/>
          </a:xfrm>
        </p:spPr>
        <p:txBody>
          <a:bodyPr/>
          <a:lstStyle/>
          <a:p>
            <a:r>
              <a:rPr lang="en-AU" sz="2000" dirty="0">
                <a:solidFill>
                  <a:srgbClr val="FF5B00"/>
                </a:solidFill>
              </a:rPr>
              <a:t>What was Challenging and How was this Managed</a:t>
            </a:r>
          </a:p>
        </p:txBody>
      </p:sp>
      <p:sp>
        <p:nvSpPr>
          <p:cNvPr id="6" name="Rectangle 5">
            <a:extLst>
              <a:ext uri="{FF2B5EF4-FFF2-40B4-BE49-F238E27FC236}">
                <a16:creationId xmlns:a16="http://schemas.microsoft.com/office/drawing/2014/main" id="{F6981CF9-7328-45EE-BFEE-4E86E13DE225}"/>
              </a:ext>
            </a:extLst>
          </p:cNvPr>
          <p:cNvSpPr/>
          <p:nvPr/>
        </p:nvSpPr>
        <p:spPr>
          <a:xfrm>
            <a:off x="2972490" y="1363760"/>
            <a:ext cx="6247020" cy="3772857"/>
          </a:xfrm>
          <a:prstGeom prst="rect">
            <a:avLst/>
          </a:prstGeom>
          <a:solidFill>
            <a:srgbClr val="008DB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754" lvl="1" defTabSz="908984">
              <a:defRPr/>
            </a:pPr>
            <a:endParaRPr lang="en-GB" sz="2400" dirty="0">
              <a:solidFill>
                <a:srgbClr val="FFFFFF"/>
              </a:solidFill>
              <a:latin typeface="Arial"/>
            </a:endParaRPr>
          </a:p>
          <a:p>
            <a:pPr marL="176754" lvl="1" defTabSz="908984">
              <a:spcAft>
                <a:spcPts val="600"/>
              </a:spcAft>
              <a:defRPr/>
            </a:pPr>
            <a:r>
              <a:rPr lang="en-GB" sz="2000" b="1" dirty="0">
                <a:solidFill>
                  <a:srgbClr val="FFFFFF"/>
                </a:solidFill>
                <a:latin typeface="Arial"/>
              </a:rPr>
              <a:t>	</a:t>
            </a:r>
          </a:p>
          <a:p>
            <a:pPr marL="176754" lvl="1" defTabSz="908984">
              <a:spcAft>
                <a:spcPts val="600"/>
              </a:spcAft>
              <a:defRPr/>
            </a:pPr>
            <a:r>
              <a:rPr lang="en-GB" sz="2000" b="1" dirty="0">
                <a:solidFill>
                  <a:srgbClr val="FFFFFF"/>
                </a:solidFill>
                <a:latin typeface="Arial"/>
              </a:rPr>
              <a:t>	</a:t>
            </a:r>
            <a:r>
              <a:rPr lang="en-GB" sz="2000" dirty="0">
                <a:solidFill>
                  <a:srgbClr val="FFFFFF"/>
                </a:solidFill>
                <a:latin typeface="Arial"/>
              </a:rPr>
              <a:t>Increasing costs of the project</a:t>
            </a:r>
          </a:p>
          <a:p>
            <a:pPr marL="176754" lvl="1" defTabSz="908984">
              <a:spcAft>
                <a:spcPts val="600"/>
              </a:spcAft>
              <a:defRPr/>
            </a:pPr>
            <a:endParaRPr lang="en-GB" sz="1050" dirty="0">
              <a:solidFill>
                <a:srgbClr val="FFFFFF"/>
              </a:solidFill>
              <a:latin typeface="Arial"/>
            </a:endParaRPr>
          </a:p>
          <a:p>
            <a:pPr marL="176754" lvl="1" defTabSz="908984">
              <a:spcAft>
                <a:spcPts val="600"/>
              </a:spcAft>
              <a:defRPr/>
            </a:pPr>
            <a:r>
              <a:rPr lang="en-GB" sz="2000" dirty="0">
                <a:solidFill>
                  <a:srgbClr val="FFFFFF"/>
                </a:solidFill>
                <a:latin typeface="Arial"/>
              </a:rPr>
              <a:t>	Appointing the right contractor</a:t>
            </a:r>
          </a:p>
          <a:p>
            <a:pPr marL="176754" lvl="1" defTabSz="908984">
              <a:defRPr/>
            </a:pPr>
            <a:endParaRPr lang="en-GB" sz="2000" dirty="0">
              <a:solidFill>
                <a:srgbClr val="FFFFFF"/>
              </a:solidFill>
              <a:latin typeface="Arial"/>
            </a:endParaRPr>
          </a:p>
          <a:p>
            <a:pPr marL="176754" lvl="1" defTabSz="908984">
              <a:defRPr/>
            </a:pPr>
            <a:r>
              <a:rPr lang="en-GB" sz="2000" dirty="0">
                <a:solidFill>
                  <a:srgbClr val="FFFFFF"/>
                </a:solidFill>
                <a:latin typeface="Arial"/>
              </a:rPr>
              <a:t>	Due diligence</a:t>
            </a:r>
          </a:p>
          <a:p>
            <a:pPr marL="176754" lvl="1" defTabSz="908984">
              <a:defRPr/>
            </a:pPr>
            <a:endParaRPr lang="en-GB" sz="2000" dirty="0">
              <a:solidFill>
                <a:srgbClr val="FFFFFF"/>
              </a:solidFill>
              <a:latin typeface="Arial"/>
            </a:endParaRPr>
          </a:p>
          <a:p>
            <a:pPr marL="176754" lvl="1" defTabSz="908984">
              <a:defRPr/>
            </a:pPr>
            <a:r>
              <a:rPr lang="en-GB" sz="2000" dirty="0">
                <a:solidFill>
                  <a:srgbClr val="FFFFFF"/>
                </a:solidFill>
                <a:latin typeface="Arial"/>
              </a:rPr>
              <a:t>	Meetings and who should attend</a:t>
            </a:r>
          </a:p>
          <a:p>
            <a:pPr marL="176754" lvl="1" defTabSz="908984">
              <a:defRPr/>
            </a:pPr>
            <a:endParaRPr lang="en-GB" sz="2000" dirty="0">
              <a:solidFill>
                <a:srgbClr val="FFFFFF"/>
              </a:solidFill>
              <a:latin typeface="Arial"/>
            </a:endParaRPr>
          </a:p>
          <a:p>
            <a:pPr marL="176754" lvl="1" defTabSz="908984">
              <a:defRPr/>
            </a:pPr>
            <a:r>
              <a:rPr lang="en-GB" sz="2000" dirty="0">
                <a:solidFill>
                  <a:srgbClr val="FFFFFF"/>
                </a:solidFill>
                <a:latin typeface="Arial"/>
              </a:rPr>
              <a:t>	Volume of work</a:t>
            </a:r>
          </a:p>
          <a:p>
            <a:pPr marL="176754" lvl="1" defTabSz="908984">
              <a:defRPr/>
            </a:pPr>
            <a:endParaRPr lang="en-GB" sz="2000" dirty="0">
              <a:solidFill>
                <a:srgbClr val="FFFFFF"/>
              </a:solidFill>
              <a:latin typeface="Arial"/>
            </a:endParaRPr>
          </a:p>
          <a:p>
            <a:pPr marL="176754" lvl="1" defTabSz="908984">
              <a:defRPr/>
            </a:pPr>
            <a:endParaRPr lang="en-GB" sz="2000" dirty="0">
              <a:solidFill>
                <a:srgbClr val="FFFFFF"/>
              </a:solidFill>
              <a:latin typeface="Arial"/>
            </a:endParaRPr>
          </a:p>
        </p:txBody>
      </p:sp>
      <p:pic>
        <p:nvPicPr>
          <p:cNvPr id="8" name="Graphic 7" descr="Calculator">
            <a:extLst>
              <a:ext uri="{FF2B5EF4-FFF2-40B4-BE49-F238E27FC236}">
                <a16:creationId xmlns:a16="http://schemas.microsoft.com/office/drawing/2014/main" id="{8AB6F666-A259-4E42-8FE7-1454F984D9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9265" y="1719359"/>
            <a:ext cx="508830" cy="508830"/>
          </a:xfrm>
          <a:prstGeom prst="rect">
            <a:avLst/>
          </a:prstGeom>
        </p:spPr>
      </p:pic>
      <p:pic>
        <p:nvPicPr>
          <p:cNvPr id="10" name="Graphic 9" descr="Clipboard">
            <a:extLst>
              <a:ext uri="{FF2B5EF4-FFF2-40B4-BE49-F238E27FC236}">
                <a16:creationId xmlns:a16="http://schemas.microsoft.com/office/drawing/2014/main" id="{952B9705-235F-4D32-BE6D-007937B214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28121" y="2508287"/>
            <a:ext cx="519974" cy="519974"/>
          </a:xfrm>
          <a:prstGeom prst="rect">
            <a:avLst/>
          </a:prstGeom>
        </p:spPr>
      </p:pic>
      <p:pic>
        <p:nvPicPr>
          <p:cNvPr id="12" name="Graphic 11" descr="Safe">
            <a:extLst>
              <a:ext uri="{FF2B5EF4-FFF2-40B4-BE49-F238E27FC236}">
                <a16:creationId xmlns:a16="http://schemas.microsoft.com/office/drawing/2014/main" id="{31CE5A40-A005-4F2A-85F1-54D853752C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39265" y="3140559"/>
            <a:ext cx="576882" cy="576882"/>
          </a:xfrm>
          <a:prstGeom prst="rect">
            <a:avLst/>
          </a:prstGeom>
        </p:spPr>
      </p:pic>
      <p:pic>
        <p:nvPicPr>
          <p:cNvPr id="14" name="Graphic 13" descr="Credit card">
            <a:extLst>
              <a:ext uri="{FF2B5EF4-FFF2-40B4-BE49-F238E27FC236}">
                <a16:creationId xmlns:a16="http://schemas.microsoft.com/office/drawing/2014/main" id="{80867AC7-6A4C-4827-B8FB-DF0DF192DC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80055" y="3781750"/>
            <a:ext cx="536092" cy="536092"/>
          </a:xfrm>
          <a:prstGeom prst="rect">
            <a:avLst/>
          </a:prstGeom>
        </p:spPr>
      </p:pic>
      <p:sp>
        <p:nvSpPr>
          <p:cNvPr id="2" name="Footer Placeholder 1">
            <a:extLst>
              <a:ext uri="{FF2B5EF4-FFF2-40B4-BE49-F238E27FC236}">
                <a16:creationId xmlns:a16="http://schemas.microsoft.com/office/drawing/2014/main" id="{7F07D78F-3B17-4D29-ACB6-1EAA9A0DB309}"/>
              </a:ext>
            </a:extLst>
          </p:cNvPr>
          <p:cNvSpPr>
            <a:spLocks noGrp="1"/>
          </p:cNvSpPr>
          <p:nvPr>
            <p:ph type="ftr" sz="quarter" idx="11"/>
          </p:nvPr>
        </p:nvSpPr>
        <p:spPr/>
        <p:txBody>
          <a:bodyPr/>
          <a:lstStyle/>
          <a:p>
            <a:pPr defTabSz="914400">
              <a:defRPr/>
            </a:pPr>
            <a:r>
              <a:rPr lang="en-GB">
                <a:solidFill>
                  <a:srgbClr val="000000">
                    <a:tint val="75000"/>
                  </a:srgbClr>
                </a:solidFill>
                <a:latin typeface="Arial"/>
              </a:rPr>
              <a:t>14 July 2022 | Council Owned Companies</a:t>
            </a:r>
            <a:endParaRPr lang="en-AU" dirty="0">
              <a:solidFill>
                <a:srgbClr val="000000">
                  <a:tint val="75000"/>
                </a:srgbClr>
              </a:solidFill>
              <a:latin typeface="Arial"/>
            </a:endParaRPr>
          </a:p>
        </p:txBody>
      </p:sp>
      <p:pic>
        <p:nvPicPr>
          <p:cNvPr id="9" name="Graphic 8" descr="Calculator">
            <a:extLst>
              <a:ext uri="{FF2B5EF4-FFF2-40B4-BE49-F238E27FC236}">
                <a16:creationId xmlns:a16="http://schemas.microsoft.com/office/drawing/2014/main" id="{68C2BEB6-8376-460C-83F6-94D61B5550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73291" y="4429520"/>
            <a:ext cx="508830" cy="508830"/>
          </a:xfrm>
          <a:prstGeom prst="rect">
            <a:avLst/>
          </a:prstGeom>
        </p:spPr>
      </p:pic>
    </p:spTree>
    <p:extLst>
      <p:ext uri="{BB962C8B-B14F-4D97-AF65-F5344CB8AC3E}">
        <p14:creationId xmlns:p14="http://schemas.microsoft.com/office/powerpoint/2010/main" val="158073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t">
            <a:normAutofit/>
          </a:bodyPr>
          <a:lstStyle/>
          <a:p>
            <a:r>
              <a:rPr lang="en-US" dirty="0">
                <a:solidFill>
                  <a:srgbClr val="FF5B00"/>
                </a:solidFill>
              </a:rPr>
              <a:t>Summary</a:t>
            </a:r>
          </a:p>
        </p:txBody>
      </p:sp>
      <p:sp>
        <p:nvSpPr>
          <p:cNvPr id="46" name="Slide Number Placeholder 2">
            <a:extLst>
              <a:ext uri="{FF2B5EF4-FFF2-40B4-BE49-F238E27FC236}">
                <a16:creationId xmlns:a16="http://schemas.microsoft.com/office/drawing/2014/main" id="{85082A95-56E3-40D7-889A-8B8BB383D05A}"/>
              </a:ext>
            </a:extLst>
          </p:cNvPr>
          <p:cNvSpPr txBox="1">
            <a:spLocks/>
          </p:cNvSpPr>
          <p:nvPr/>
        </p:nvSpPr>
        <p:spPr>
          <a:xfrm>
            <a:off x="10187110" y="5722860"/>
            <a:ext cx="375047" cy="205978"/>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fld id="{0405F289-2624-4112-AAB8-47E7C9346F26}" type="slidenum">
              <a:rPr lang="en-GB" sz="600">
                <a:solidFill>
                  <a:srgbClr val="000000">
                    <a:tint val="75000"/>
                  </a:srgbClr>
                </a:solidFill>
                <a:latin typeface="Arial"/>
                <a:cs typeface="Arial" panose="020B0604020202020204" pitchFamily="34" charset="0"/>
              </a:rPr>
              <a:pPr defTabSz="914378"/>
              <a:t>13</a:t>
            </a:fld>
            <a:endParaRPr lang="en-GB" sz="600" dirty="0">
              <a:solidFill>
                <a:srgbClr val="000000">
                  <a:tint val="75000"/>
                </a:srgbClr>
              </a:solidFill>
              <a:latin typeface="Arial"/>
              <a:cs typeface="Arial" panose="020B0604020202020204" pitchFamily="34" charset="0"/>
            </a:endParaRPr>
          </a:p>
        </p:txBody>
      </p:sp>
      <p:sp>
        <p:nvSpPr>
          <p:cNvPr id="13" name="TextBox 12">
            <a:extLst>
              <a:ext uri="{FF2B5EF4-FFF2-40B4-BE49-F238E27FC236}">
                <a16:creationId xmlns:a16="http://schemas.microsoft.com/office/drawing/2014/main" id="{7B3C280B-332E-4350-AB4A-FCC00F3CA415}"/>
              </a:ext>
            </a:extLst>
          </p:cNvPr>
          <p:cNvSpPr txBox="1"/>
          <p:nvPr/>
        </p:nvSpPr>
        <p:spPr>
          <a:xfrm>
            <a:off x="2277291" y="1778273"/>
            <a:ext cx="1937788" cy="1837416"/>
          </a:xfrm>
          <a:prstGeom prst="roundRect">
            <a:avLst>
              <a:gd name="adj" fmla="val 3591"/>
            </a:avLst>
          </a:prstGeom>
          <a:gradFill>
            <a:gsLst>
              <a:gs pos="0">
                <a:srgbClr val="85CED1"/>
              </a:gs>
              <a:gs pos="90000">
                <a:srgbClr val="008DB9"/>
              </a:gs>
            </a:gsLst>
            <a:lin ang="2700000" scaled="0"/>
          </a:gradFill>
        </p:spPr>
        <p:txBody>
          <a:bodyPr wrap="square" lIns="144000" tIns="144000" rIns="144000" bIns="0" rtlCol="0" anchor="ctr" anchorCtr="1">
            <a:noAutofit/>
          </a:bodyPr>
          <a:lstStyle>
            <a:defPPr>
              <a:defRPr lang="en-US"/>
            </a:defPPr>
            <a:lvl1pPr defTabSz="685800">
              <a:defRPr sz="1200">
                <a:solidFill>
                  <a:srgbClr val="FFFFFF"/>
                </a:solidFill>
                <a:latin typeface="Arial"/>
                <a:cs typeface="Calibri" panose="020F0502020204030204" pitchFamily="34" charset="0"/>
              </a:defRPr>
            </a:lvl1pPr>
          </a:lstStyle>
          <a:p>
            <a:r>
              <a:rPr lang="en-US" sz="1800" dirty="0"/>
              <a:t>Purpose / Structure</a:t>
            </a:r>
          </a:p>
        </p:txBody>
      </p:sp>
      <p:sp>
        <p:nvSpPr>
          <p:cNvPr id="12" name="TextBox 11">
            <a:extLst>
              <a:ext uri="{FF2B5EF4-FFF2-40B4-BE49-F238E27FC236}">
                <a16:creationId xmlns:a16="http://schemas.microsoft.com/office/drawing/2014/main" id="{8D316D55-73B9-4DA8-B31E-0DFDE4F9DCFD}"/>
              </a:ext>
            </a:extLst>
          </p:cNvPr>
          <p:cNvSpPr txBox="1"/>
          <p:nvPr/>
        </p:nvSpPr>
        <p:spPr>
          <a:xfrm>
            <a:off x="7726192" y="1778273"/>
            <a:ext cx="1937787" cy="1837416"/>
          </a:xfrm>
          <a:prstGeom prst="roundRect">
            <a:avLst>
              <a:gd name="adj" fmla="val 3591"/>
            </a:avLst>
          </a:prstGeom>
          <a:gradFill>
            <a:gsLst>
              <a:gs pos="0">
                <a:srgbClr val="707BB4"/>
              </a:gs>
              <a:gs pos="90000">
                <a:srgbClr val="13294B"/>
              </a:gs>
            </a:gsLst>
            <a:lin ang="2700000" scaled="0"/>
          </a:gradFill>
        </p:spPr>
        <p:txBody>
          <a:bodyPr wrap="square" lIns="144000" tIns="144000" rIns="144000" bIns="0" rtlCol="0" anchor="ctr" anchorCtr="1">
            <a:noAutofit/>
          </a:bodyPr>
          <a:lstStyle>
            <a:defPPr>
              <a:defRPr lang="en-US"/>
            </a:defPPr>
            <a:lvl1pPr defTabSz="685800">
              <a:defRPr sz="1200">
                <a:solidFill>
                  <a:srgbClr val="FFFFFF"/>
                </a:solidFill>
                <a:latin typeface="Arial"/>
                <a:cs typeface="Calibri" panose="020F0502020204030204" pitchFamily="34" charset="0"/>
              </a:defRPr>
            </a:lvl1pPr>
          </a:lstStyle>
          <a:p>
            <a:r>
              <a:rPr lang="en-US" sz="1800" dirty="0"/>
              <a:t>Governance – due diligence / monitoring</a:t>
            </a:r>
          </a:p>
        </p:txBody>
      </p:sp>
      <p:sp>
        <p:nvSpPr>
          <p:cNvPr id="11" name="TextBox 10">
            <a:extLst>
              <a:ext uri="{FF2B5EF4-FFF2-40B4-BE49-F238E27FC236}">
                <a16:creationId xmlns:a16="http://schemas.microsoft.com/office/drawing/2014/main" id="{216B4BAD-F897-4DD0-A8E2-55197FE98069}"/>
              </a:ext>
            </a:extLst>
          </p:cNvPr>
          <p:cNvSpPr txBox="1"/>
          <p:nvPr/>
        </p:nvSpPr>
        <p:spPr>
          <a:xfrm>
            <a:off x="5042132" y="1778274"/>
            <a:ext cx="1937788" cy="1837417"/>
          </a:xfrm>
          <a:prstGeom prst="roundRect">
            <a:avLst>
              <a:gd name="adj" fmla="val 3591"/>
            </a:avLst>
          </a:prstGeom>
          <a:gradFill>
            <a:gsLst>
              <a:gs pos="0">
                <a:srgbClr val="FF7E04"/>
              </a:gs>
              <a:gs pos="90000">
                <a:srgbClr val="DD4132">
                  <a:lumMod val="100000"/>
                </a:srgbClr>
              </a:gs>
            </a:gsLst>
            <a:lin ang="2700000" scaled="0"/>
          </a:gradFill>
        </p:spPr>
        <p:txBody>
          <a:bodyPr wrap="square" lIns="144000" tIns="144000" rIns="72000" bIns="0" rtlCol="0" anchor="ctr" anchorCtr="1">
            <a:noAutofit/>
          </a:bodyPr>
          <a:lstStyle/>
          <a:p>
            <a:pPr defTabSz="685800"/>
            <a:r>
              <a:rPr lang="en-US" dirty="0">
                <a:solidFill>
                  <a:srgbClr val="FFFFFF"/>
                </a:solidFill>
                <a:latin typeface="Arial"/>
                <a:cs typeface="Calibri" panose="020F0502020204030204" pitchFamily="34" charset="0"/>
              </a:rPr>
              <a:t>Communication</a:t>
            </a:r>
          </a:p>
        </p:txBody>
      </p:sp>
      <p:sp>
        <p:nvSpPr>
          <p:cNvPr id="2" name="Footer Placeholder 1">
            <a:extLst>
              <a:ext uri="{FF2B5EF4-FFF2-40B4-BE49-F238E27FC236}">
                <a16:creationId xmlns:a16="http://schemas.microsoft.com/office/drawing/2014/main" id="{6E26A793-F633-48CE-A821-48F591A80E9B}"/>
              </a:ext>
            </a:extLst>
          </p:cNvPr>
          <p:cNvSpPr>
            <a:spLocks noGrp="1"/>
          </p:cNvSpPr>
          <p:nvPr>
            <p:ph type="ftr" sz="quarter" idx="16"/>
          </p:nvPr>
        </p:nvSpPr>
        <p:spPr/>
        <p:txBody>
          <a:bodyPr/>
          <a:lstStyle/>
          <a:p>
            <a:pPr defTabSz="914400"/>
            <a:r>
              <a:rPr lang="en-GB">
                <a:solidFill>
                  <a:srgbClr val="000000">
                    <a:tint val="75000"/>
                  </a:srgbClr>
                </a:solidFill>
                <a:latin typeface="Arial"/>
              </a:rPr>
              <a:t>14 July 2022 | Council Owned Companies</a:t>
            </a:r>
            <a:endParaRPr lang="en-US" dirty="0">
              <a:solidFill>
                <a:srgbClr val="000000">
                  <a:tint val="75000"/>
                </a:srgbClr>
              </a:solidFill>
              <a:latin typeface="Arial"/>
            </a:endParaRPr>
          </a:p>
        </p:txBody>
      </p:sp>
    </p:spTree>
    <p:extLst>
      <p:ext uri="{BB962C8B-B14F-4D97-AF65-F5344CB8AC3E}">
        <p14:creationId xmlns:p14="http://schemas.microsoft.com/office/powerpoint/2010/main" val="372449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CFC85-23CD-46D9-8E88-D32D3049DF28}"/>
              </a:ext>
            </a:extLst>
          </p:cNvPr>
          <p:cNvSpPr>
            <a:spLocks noGrp="1"/>
          </p:cNvSpPr>
          <p:nvPr>
            <p:ph type="ctrTitle"/>
          </p:nvPr>
        </p:nvSpPr>
        <p:spPr>
          <a:xfrm>
            <a:off x="1524000" y="1630874"/>
            <a:ext cx="9144000" cy="1674796"/>
          </a:xfrm>
        </p:spPr>
        <p:txBody>
          <a:bodyPr/>
          <a:lstStyle/>
          <a:p>
            <a:r>
              <a:rPr lang="en-GB" dirty="0"/>
              <a:t>CIPFA Conference</a:t>
            </a:r>
          </a:p>
        </p:txBody>
      </p:sp>
      <p:sp>
        <p:nvSpPr>
          <p:cNvPr id="3" name="Subtitle 2">
            <a:extLst>
              <a:ext uri="{FF2B5EF4-FFF2-40B4-BE49-F238E27FC236}">
                <a16:creationId xmlns:a16="http://schemas.microsoft.com/office/drawing/2014/main" id="{CE20C15F-848B-46ED-AB58-6C85EBF52D47}"/>
              </a:ext>
            </a:extLst>
          </p:cNvPr>
          <p:cNvSpPr>
            <a:spLocks noGrp="1"/>
          </p:cNvSpPr>
          <p:nvPr>
            <p:ph type="subTitle" idx="1"/>
          </p:nvPr>
        </p:nvSpPr>
        <p:spPr>
          <a:xfrm>
            <a:off x="2740818" y="3627781"/>
            <a:ext cx="6710363" cy="827773"/>
          </a:xfrm>
        </p:spPr>
        <p:txBody>
          <a:bodyPr/>
          <a:lstStyle/>
          <a:p>
            <a:r>
              <a:rPr lang="en-GB" dirty="0"/>
              <a:t>Comparison of delivery structures in regional development</a:t>
            </a:r>
          </a:p>
        </p:txBody>
      </p:sp>
    </p:spTree>
    <p:extLst>
      <p:ext uri="{BB962C8B-B14F-4D97-AF65-F5344CB8AC3E}">
        <p14:creationId xmlns:p14="http://schemas.microsoft.com/office/powerpoint/2010/main" val="2987552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C2C2B-936D-47E4-8E72-EC9B7BA0F910}"/>
              </a:ext>
            </a:extLst>
          </p:cNvPr>
          <p:cNvSpPr>
            <a:spLocks noGrp="1"/>
          </p:cNvSpPr>
          <p:nvPr>
            <p:ph type="title"/>
          </p:nvPr>
        </p:nvSpPr>
        <p:spPr/>
        <p:txBody>
          <a:bodyPr/>
          <a:lstStyle/>
          <a:p>
            <a:r>
              <a:rPr lang="en-GB" dirty="0">
                <a:solidFill>
                  <a:schemeClr val="bg2"/>
                </a:solidFill>
              </a:rPr>
              <a:t>Introduction</a:t>
            </a:r>
          </a:p>
        </p:txBody>
      </p:sp>
      <p:pic>
        <p:nvPicPr>
          <p:cNvPr id="5" name="Content Placeholder 4">
            <a:extLst>
              <a:ext uri="{FF2B5EF4-FFF2-40B4-BE49-F238E27FC236}">
                <a16:creationId xmlns:a16="http://schemas.microsoft.com/office/drawing/2014/main" id="{878D62F5-5B7A-4F33-9603-73D0F087C9F5}"/>
              </a:ext>
            </a:extLst>
          </p:cNvPr>
          <p:cNvPicPr>
            <a:picLocks noGrp="1" noChangeAspect="1"/>
          </p:cNvPicPr>
          <p:nvPr>
            <p:ph sz="quarter" idx="11"/>
          </p:nvPr>
        </p:nvPicPr>
        <p:blipFill>
          <a:blip r:embed="rId2"/>
          <a:stretch>
            <a:fillRect/>
          </a:stretch>
        </p:blipFill>
        <p:spPr>
          <a:xfrm>
            <a:off x="1701799" y="1242001"/>
            <a:ext cx="1343025" cy="1733550"/>
          </a:xfrm>
        </p:spPr>
      </p:pic>
      <p:sp>
        <p:nvSpPr>
          <p:cNvPr id="6" name="TextBox 5">
            <a:extLst>
              <a:ext uri="{FF2B5EF4-FFF2-40B4-BE49-F238E27FC236}">
                <a16:creationId xmlns:a16="http://schemas.microsoft.com/office/drawing/2014/main" id="{1BD55B9F-0B15-4CD0-87BC-FA077DE09385}"/>
              </a:ext>
            </a:extLst>
          </p:cNvPr>
          <p:cNvSpPr txBox="1"/>
          <p:nvPr/>
        </p:nvSpPr>
        <p:spPr>
          <a:xfrm>
            <a:off x="1783080" y="3346704"/>
            <a:ext cx="926287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Sandeep is a Partner at Knight Frank’s Public Sector Advisory. He is a chartered accountant and financial advisor. His experience covers working with client to establish project protocols (governance, reporting, risk reporting &amp; management), advising on commercial delivery, funding solutions and taxation advice, building financial models, has run the procurement process for partner selection on several large scale residential and commercial developments.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Sandeep is contributor to the trade press, including a recent report published by London First that comments on the appropriateness of various forms of development partnerships.</a:t>
            </a:r>
          </a:p>
        </p:txBody>
      </p:sp>
    </p:spTree>
    <p:extLst>
      <p:ext uri="{BB962C8B-B14F-4D97-AF65-F5344CB8AC3E}">
        <p14:creationId xmlns:p14="http://schemas.microsoft.com/office/powerpoint/2010/main" val="109322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E36A-78DC-453F-80E6-43B085AB7780}"/>
              </a:ext>
            </a:extLst>
          </p:cNvPr>
          <p:cNvSpPr>
            <a:spLocks noGrp="1"/>
          </p:cNvSpPr>
          <p:nvPr>
            <p:ph type="title"/>
          </p:nvPr>
        </p:nvSpPr>
        <p:spPr>
          <a:xfrm>
            <a:off x="1465819" y="438141"/>
            <a:ext cx="8172450" cy="846712"/>
          </a:xfrm>
        </p:spPr>
        <p:txBody>
          <a:bodyPr/>
          <a:lstStyle/>
          <a:p>
            <a:r>
              <a:rPr lang="en-GB" dirty="0"/>
              <a:t>Delivery Structures</a:t>
            </a:r>
          </a:p>
        </p:txBody>
      </p:sp>
      <p:sp>
        <p:nvSpPr>
          <p:cNvPr id="7" name="Text Placeholder 3">
            <a:extLst>
              <a:ext uri="{FF2B5EF4-FFF2-40B4-BE49-F238E27FC236}">
                <a16:creationId xmlns:a16="http://schemas.microsoft.com/office/drawing/2014/main" id="{0CD58B4C-A3AB-4D4C-A783-0A6A9F84A88A}"/>
              </a:ext>
            </a:extLst>
          </p:cNvPr>
          <p:cNvSpPr>
            <a:spLocks noGrp="1"/>
          </p:cNvSpPr>
          <p:nvPr>
            <p:ph sz="quarter" idx="11"/>
          </p:nvPr>
        </p:nvSpPr>
        <p:spPr>
          <a:xfrm>
            <a:off x="1647031" y="1526631"/>
            <a:ext cx="8897937" cy="4176712"/>
          </a:xfrm>
        </p:spPr>
        <p:txBody>
          <a:bodyPr/>
          <a:lstStyle/>
          <a:p>
            <a:r>
              <a:rPr lang="en-GB" sz="1400" b="1" dirty="0"/>
              <a:t>Delivery Structures:</a:t>
            </a:r>
          </a:p>
          <a:p>
            <a:pPr marL="285750" indent="-285750">
              <a:buFont typeface="Arial" panose="020B0604020202020204" pitchFamily="34" charset="0"/>
              <a:buChar char="•"/>
            </a:pPr>
            <a:r>
              <a:rPr lang="en-GB" sz="1400" dirty="0"/>
              <a:t>In-House</a:t>
            </a:r>
          </a:p>
          <a:p>
            <a:pPr marL="285750" indent="-285750">
              <a:buFont typeface="Arial" panose="020B0604020202020204" pitchFamily="34" charset="0"/>
              <a:buChar char="•"/>
            </a:pPr>
            <a:r>
              <a:rPr lang="en-GB" sz="1400" dirty="0"/>
              <a:t>Wholly Owned Company (WOC)</a:t>
            </a:r>
          </a:p>
          <a:p>
            <a:pPr marL="285750" indent="-285750">
              <a:buFont typeface="Arial" panose="020B0604020202020204" pitchFamily="34" charset="0"/>
              <a:buChar char="•"/>
            </a:pPr>
            <a:r>
              <a:rPr lang="en-GB" sz="1400" dirty="0"/>
              <a:t>Joint Venture (JV)</a:t>
            </a:r>
          </a:p>
          <a:p>
            <a:pPr marL="285750" indent="-285750">
              <a:buFont typeface="Arial" panose="020B0604020202020204" pitchFamily="34" charset="0"/>
              <a:buChar char="•"/>
            </a:pPr>
            <a:r>
              <a:rPr lang="en-GB" sz="1400" dirty="0"/>
              <a:t>Development Corporation (Dev Corp)</a:t>
            </a:r>
          </a:p>
          <a:p>
            <a:endParaRPr lang="en-GB" sz="1400" b="1" dirty="0"/>
          </a:p>
          <a:p>
            <a:endParaRPr lang="en-GB" sz="1400" dirty="0"/>
          </a:p>
        </p:txBody>
      </p:sp>
      <p:grpSp>
        <p:nvGrpSpPr>
          <p:cNvPr id="9" name="Group 8">
            <a:extLst>
              <a:ext uri="{FF2B5EF4-FFF2-40B4-BE49-F238E27FC236}">
                <a16:creationId xmlns:a16="http://schemas.microsoft.com/office/drawing/2014/main" id="{721115B9-29CC-4C7A-BD41-F29F658A3AB2}"/>
              </a:ext>
            </a:extLst>
          </p:cNvPr>
          <p:cNvGrpSpPr/>
          <p:nvPr/>
        </p:nvGrpSpPr>
        <p:grpSpPr>
          <a:xfrm>
            <a:off x="4928328" y="2023123"/>
            <a:ext cx="7515822" cy="3811926"/>
            <a:chOff x="1413232" y="2367280"/>
            <a:chExt cx="7515822" cy="3811926"/>
          </a:xfrm>
        </p:grpSpPr>
        <p:cxnSp>
          <p:nvCxnSpPr>
            <p:cNvPr id="10" name="Straight Connector 9">
              <a:extLst>
                <a:ext uri="{FF2B5EF4-FFF2-40B4-BE49-F238E27FC236}">
                  <a16:creationId xmlns:a16="http://schemas.microsoft.com/office/drawing/2014/main" id="{A97113C5-63A9-49A4-9114-FB7B68F74DB4}"/>
                </a:ext>
              </a:extLst>
            </p:cNvPr>
            <p:cNvCxnSpPr>
              <a:cxnSpLocks/>
            </p:cNvCxnSpPr>
            <p:nvPr/>
          </p:nvCxnSpPr>
          <p:spPr>
            <a:xfrm>
              <a:off x="1945884" y="2367280"/>
              <a:ext cx="0" cy="3418969"/>
            </a:xfrm>
            <a:prstGeom prst="line">
              <a:avLst/>
            </a:prstGeom>
            <a:ln>
              <a:headEnd type="triangle"/>
              <a:tailEnd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23DCDEE-4DD8-4BA3-8FA1-E7115D7E174C}"/>
                </a:ext>
              </a:extLst>
            </p:cNvPr>
            <p:cNvCxnSpPr>
              <a:cxnSpLocks/>
            </p:cNvCxnSpPr>
            <p:nvPr/>
          </p:nvCxnSpPr>
          <p:spPr>
            <a:xfrm>
              <a:off x="1945884" y="5786249"/>
              <a:ext cx="6171956" cy="0"/>
            </a:xfrm>
            <a:prstGeom prst="line">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1169CCE-5258-4704-9394-E7AECCD3C333}"/>
                </a:ext>
              </a:extLst>
            </p:cNvPr>
            <p:cNvSpPr txBox="1"/>
            <p:nvPr>
              <p:custDataLst>
                <p:tags r:id="rId1"/>
              </p:custDataLst>
            </p:nvPr>
          </p:nvSpPr>
          <p:spPr>
            <a:xfrm rot="16200000">
              <a:off x="321520" y="3813815"/>
              <a:ext cx="2611772"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Scale of investment</a:t>
              </a:r>
            </a:p>
          </p:txBody>
        </p:sp>
        <p:sp>
          <p:nvSpPr>
            <p:cNvPr id="13" name="TextBox 12">
              <a:extLst>
                <a:ext uri="{FF2B5EF4-FFF2-40B4-BE49-F238E27FC236}">
                  <a16:creationId xmlns:a16="http://schemas.microsoft.com/office/drawing/2014/main" id="{6D61EF93-F34E-4945-A6DE-2E25651B8BD3}"/>
                </a:ext>
              </a:extLst>
            </p:cNvPr>
            <p:cNvSpPr txBox="1"/>
            <p:nvPr>
              <p:custDataLst>
                <p:tags r:id="rId2"/>
              </p:custDataLst>
            </p:nvPr>
          </p:nvSpPr>
          <p:spPr>
            <a:xfrm>
              <a:off x="3945189" y="5963762"/>
              <a:ext cx="4983865"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Complexity</a:t>
              </a:r>
            </a:p>
          </p:txBody>
        </p:sp>
        <p:sp>
          <p:nvSpPr>
            <p:cNvPr id="14" name="TextBox 13">
              <a:extLst>
                <a:ext uri="{FF2B5EF4-FFF2-40B4-BE49-F238E27FC236}">
                  <a16:creationId xmlns:a16="http://schemas.microsoft.com/office/drawing/2014/main" id="{C938223A-CE06-4593-84DF-C6CC7D11C922}"/>
                </a:ext>
              </a:extLst>
            </p:cNvPr>
            <p:cNvSpPr txBox="1"/>
            <p:nvPr>
              <p:custDataLst>
                <p:tags r:id="rId3"/>
              </p:custDataLst>
            </p:nvPr>
          </p:nvSpPr>
          <p:spPr>
            <a:xfrm>
              <a:off x="1504295" y="5758025"/>
              <a:ext cx="532653"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Low</a:t>
              </a:r>
            </a:p>
          </p:txBody>
        </p:sp>
        <p:sp>
          <p:nvSpPr>
            <p:cNvPr id="15" name="TextBox 14">
              <a:extLst>
                <a:ext uri="{FF2B5EF4-FFF2-40B4-BE49-F238E27FC236}">
                  <a16:creationId xmlns:a16="http://schemas.microsoft.com/office/drawing/2014/main" id="{64F546D0-96E9-425D-8367-FD8DA3F3DA82}"/>
                </a:ext>
              </a:extLst>
            </p:cNvPr>
            <p:cNvSpPr txBox="1"/>
            <p:nvPr>
              <p:custDataLst>
                <p:tags r:id="rId4"/>
              </p:custDataLst>
            </p:nvPr>
          </p:nvSpPr>
          <p:spPr>
            <a:xfrm>
              <a:off x="7557261" y="5832056"/>
              <a:ext cx="662180"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High</a:t>
              </a:r>
            </a:p>
          </p:txBody>
        </p:sp>
        <p:sp>
          <p:nvSpPr>
            <p:cNvPr id="16" name="TextBox 15">
              <a:extLst>
                <a:ext uri="{FF2B5EF4-FFF2-40B4-BE49-F238E27FC236}">
                  <a16:creationId xmlns:a16="http://schemas.microsoft.com/office/drawing/2014/main" id="{28673426-7B1F-44B9-8BDB-AAD1F10617B7}"/>
                </a:ext>
              </a:extLst>
            </p:cNvPr>
            <p:cNvSpPr txBox="1"/>
            <p:nvPr>
              <p:custDataLst>
                <p:tags r:id="rId5"/>
              </p:custDataLst>
            </p:nvPr>
          </p:nvSpPr>
          <p:spPr>
            <a:xfrm>
              <a:off x="1413232" y="2369429"/>
              <a:ext cx="532652"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High</a:t>
              </a:r>
            </a:p>
          </p:txBody>
        </p:sp>
        <p:sp>
          <p:nvSpPr>
            <p:cNvPr id="17" name="TextBox 16">
              <a:extLst>
                <a:ext uri="{FF2B5EF4-FFF2-40B4-BE49-F238E27FC236}">
                  <a16:creationId xmlns:a16="http://schemas.microsoft.com/office/drawing/2014/main" id="{5D309C37-F77A-4406-ADAF-FCE8A0A8B2AF}"/>
                </a:ext>
              </a:extLst>
            </p:cNvPr>
            <p:cNvSpPr txBox="1"/>
            <p:nvPr>
              <p:custDataLst>
                <p:tags r:id="rId6"/>
              </p:custDataLst>
            </p:nvPr>
          </p:nvSpPr>
          <p:spPr>
            <a:xfrm>
              <a:off x="2391304" y="5037226"/>
              <a:ext cx="1736196" cy="430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Georgia"/>
                  <a:ea typeface="+mn-ea"/>
                  <a:cs typeface="+mn-cs"/>
                </a:rPr>
                <a:t>In-house/</a:t>
              </a:r>
              <a:r>
                <a:rPr kumimoji="0" lang="en-GB" sz="1400" b="1" i="0" u="none" strike="noStrike" kern="1200" cap="none" spc="0" normalizeH="0" baseline="0" noProof="0" dirty="0">
                  <a:ln>
                    <a:noFill/>
                  </a:ln>
                  <a:solidFill>
                    <a:srgbClr val="FFFFFF"/>
                  </a:solidFill>
                  <a:effectLst/>
                  <a:uLnTx/>
                  <a:uFillTx/>
                  <a:latin typeface="Arial"/>
                  <a:ea typeface="+mn-ea"/>
                  <a:cs typeface="+mn-cs"/>
                </a:rPr>
                <a:t>Council</a:t>
              </a:r>
              <a:r>
                <a:rPr kumimoji="0" lang="en-GB" sz="1400" b="1" i="0" u="none" strike="noStrike" kern="1200" cap="none" spc="0" normalizeH="0" baseline="0" noProof="0" dirty="0">
                  <a:ln>
                    <a:noFill/>
                  </a:ln>
                  <a:solidFill>
                    <a:srgbClr val="FFFFFF"/>
                  </a:solidFill>
                  <a:effectLst/>
                  <a:uLnTx/>
                  <a:uFillTx/>
                  <a:latin typeface="Georgia"/>
                  <a:ea typeface="+mn-ea"/>
                  <a:cs typeface="+mn-cs"/>
                </a:rPr>
                <a:t> led structure</a:t>
              </a:r>
            </a:p>
          </p:txBody>
        </p:sp>
        <p:sp>
          <p:nvSpPr>
            <p:cNvPr id="18" name="TextBox 17">
              <a:extLst>
                <a:ext uri="{FF2B5EF4-FFF2-40B4-BE49-F238E27FC236}">
                  <a16:creationId xmlns:a16="http://schemas.microsoft.com/office/drawing/2014/main" id="{A550CC9A-3B5A-432B-9AC4-1D9F741E54AB}"/>
                </a:ext>
              </a:extLst>
            </p:cNvPr>
            <p:cNvSpPr txBox="1"/>
            <p:nvPr>
              <p:custDataLst>
                <p:tags r:id="rId7"/>
              </p:custDataLst>
            </p:nvPr>
          </p:nvSpPr>
          <p:spPr>
            <a:xfrm>
              <a:off x="4126627" y="4121050"/>
              <a:ext cx="967945"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Georgia"/>
                  <a:ea typeface="+mn-ea"/>
                  <a:cs typeface="+mn-cs"/>
                </a:rPr>
                <a:t>Wholly Owned </a:t>
              </a:r>
              <a:r>
                <a:rPr kumimoji="0" lang="en-GB" sz="1400" b="1" i="0" u="none" strike="noStrike" kern="1200" cap="none" spc="0" normalizeH="0" baseline="0" noProof="0" dirty="0">
                  <a:ln>
                    <a:noFill/>
                  </a:ln>
                  <a:solidFill>
                    <a:srgbClr val="FFFFFF"/>
                  </a:solidFill>
                  <a:effectLst/>
                  <a:uLnTx/>
                  <a:uFillTx/>
                  <a:latin typeface="Arial"/>
                  <a:ea typeface="+mn-ea"/>
                  <a:cs typeface="+mn-cs"/>
                </a:rPr>
                <a:t>Company</a:t>
              </a:r>
            </a:p>
          </p:txBody>
        </p:sp>
        <p:sp>
          <p:nvSpPr>
            <p:cNvPr id="19" name="TextBox 18">
              <a:extLst>
                <a:ext uri="{FF2B5EF4-FFF2-40B4-BE49-F238E27FC236}">
                  <a16:creationId xmlns:a16="http://schemas.microsoft.com/office/drawing/2014/main" id="{F8B6E32A-F4CB-4B25-915A-1C8F580E1717}"/>
                </a:ext>
              </a:extLst>
            </p:cNvPr>
            <p:cNvSpPr txBox="1"/>
            <p:nvPr>
              <p:custDataLst>
                <p:tags r:id="rId8"/>
              </p:custDataLst>
            </p:nvPr>
          </p:nvSpPr>
          <p:spPr>
            <a:xfrm>
              <a:off x="5236812" y="3485227"/>
              <a:ext cx="1031901" cy="430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Georgia"/>
                  <a:ea typeface="+mn-ea"/>
                  <a:cs typeface="+mn-cs"/>
                </a:rPr>
                <a:t>Joint </a:t>
              </a:r>
              <a:r>
                <a:rPr kumimoji="0" lang="en-GB" sz="1400" b="1" i="0" u="none" strike="noStrike" kern="1200" cap="none" spc="0" normalizeH="0" baseline="0" noProof="0" dirty="0">
                  <a:ln>
                    <a:noFill/>
                  </a:ln>
                  <a:solidFill>
                    <a:srgbClr val="FFFFFF"/>
                  </a:solidFill>
                  <a:effectLst/>
                  <a:uLnTx/>
                  <a:uFillTx/>
                  <a:latin typeface="Arial"/>
                  <a:ea typeface="+mn-ea"/>
                  <a:cs typeface="+mn-cs"/>
                </a:rPr>
                <a:t>Venture</a:t>
              </a:r>
            </a:p>
          </p:txBody>
        </p:sp>
        <p:sp>
          <p:nvSpPr>
            <p:cNvPr id="20" name="TextBox 19">
              <a:extLst>
                <a:ext uri="{FF2B5EF4-FFF2-40B4-BE49-F238E27FC236}">
                  <a16:creationId xmlns:a16="http://schemas.microsoft.com/office/drawing/2014/main" id="{54973D40-D513-4D8B-9E29-620151F73F7C}"/>
                </a:ext>
              </a:extLst>
            </p:cNvPr>
            <p:cNvSpPr txBox="1"/>
            <p:nvPr>
              <p:custDataLst>
                <p:tags r:id="rId9"/>
              </p:custDataLst>
            </p:nvPr>
          </p:nvSpPr>
          <p:spPr>
            <a:xfrm>
              <a:off x="6437121" y="2767325"/>
              <a:ext cx="1316139" cy="430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Development</a:t>
              </a:r>
              <a:r>
                <a:rPr kumimoji="0" lang="en-GB" sz="1400" b="1" i="0" u="none" strike="noStrike" kern="1200" cap="none" spc="0" normalizeH="0" baseline="0" noProof="0" dirty="0">
                  <a:ln>
                    <a:noFill/>
                  </a:ln>
                  <a:solidFill>
                    <a:srgbClr val="FFFFFF"/>
                  </a:solidFill>
                  <a:effectLst/>
                  <a:uLnTx/>
                  <a:uFillTx/>
                  <a:latin typeface="Georgia"/>
                  <a:ea typeface="+mn-ea"/>
                  <a:cs typeface="+mn-cs"/>
                </a:rPr>
                <a:t> Corporation</a:t>
              </a:r>
            </a:p>
          </p:txBody>
        </p:sp>
      </p:grpSp>
    </p:spTree>
    <p:extLst>
      <p:ext uri="{BB962C8B-B14F-4D97-AF65-F5344CB8AC3E}">
        <p14:creationId xmlns:p14="http://schemas.microsoft.com/office/powerpoint/2010/main" val="3082665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E1CE1-DE37-46E3-B866-2B5D6C981624}"/>
              </a:ext>
            </a:extLst>
          </p:cNvPr>
          <p:cNvSpPr>
            <a:spLocks noGrp="1"/>
          </p:cNvSpPr>
          <p:nvPr>
            <p:ph type="title"/>
          </p:nvPr>
        </p:nvSpPr>
        <p:spPr/>
        <p:txBody>
          <a:bodyPr/>
          <a:lstStyle/>
          <a:p>
            <a:r>
              <a:rPr lang="en-GB" dirty="0"/>
              <a:t>Lease Finance – Watford BC, Croxley Park</a:t>
            </a:r>
          </a:p>
        </p:txBody>
      </p:sp>
      <p:sp>
        <p:nvSpPr>
          <p:cNvPr id="3" name="Content Placeholder 2">
            <a:extLst>
              <a:ext uri="{FF2B5EF4-FFF2-40B4-BE49-F238E27FC236}">
                <a16:creationId xmlns:a16="http://schemas.microsoft.com/office/drawing/2014/main" id="{9094B8CE-3430-4870-B997-3DF0A5682404}"/>
              </a:ext>
            </a:extLst>
          </p:cNvPr>
          <p:cNvSpPr>
            <a:spLocks noGrp="1"/>
          </p:cNvSpPr>
          <p:nvPr>
            <p:ph sz="quarter" idx="11"/>
          </p:nvPr>
        </p:nvSpPr>
        <p:spPr/>
        <p:txBody>
          <a:bodyPr/>
          <a:lstStyle/>
          <a:p>
            <a:endParaRPr lang="en-GB" dirty="0"/>
          </a:p>
          <a:p>
            <a:endParaRPr lang="en-GB" dirty="0"/>
          </a:p>
        </p:txBody>
      </p:sp>
      <p:sp>
        <p:nvSpPr>
          <p:cNvPr id="6" name="Text Placeholder 1">
            <a:extLst>
              <a:ext uri="{FF2B5EF4-FFF2-40B4-BE49-F238E27FC236}">
                <a16:creationId xmlns:a16="http://schemas.microsoft.com/office/drawing/2014/main" id="{77DC986D-CD47-4020-BBC6-5AF7615ED398}"/>
              </a:ext>
            </a:extLst>
          </p:cNvPr>
          <p:cNvSpPr txBox="1">
            <a:spLocks/>
          </p:cNvSpPr>
          <p:nvPr>
            <p:custDataLst>
              <p:tags r:id="rId1"/>
            </p:custDataLst>
          </p:nvPr>
        </p:nvSpPr>
        <p:spPr>
          <a:xfrm>
            <a:off x="1646238" y="5096914"/>
            <a:ext cx="10280874" cy="997451"/>
          </a:xfrm>
          <a:prstGeom prst="rect">
            <a:avLst/>
          </a:prstGeom>
        </p:spPr>
        <p:txBody>
          <a:bodyPr/>
          <a:lstStyle>
            <a:lvl1pPr marL="0" indent="0" algn="l" defTabSz="1266984" rtl="0" eaLnBrk="1" latinLnBrk="0" hangingPunct="1">
              <a:lnSpc>
                <a:spcPct val="100000"/>
              </a:lnSpc>
              <a:spcBef>
                <a:spcPts val="0"/>
              </a:spcBef>
              <a:spcAft>
                <a:spcPts val="600"/>
              </a:spcAft>
              <a:buFont typeface="Arial" panose="020B0604020202020204" pitchFamily="34" charset="0"/>
              <a:buNone/>
              <a:defRPr sz="2000" b="0" kern="1200">
                <a:solidFill>
                  <a:schemeClr val="tx1"/>
                </a:solidFill>
                <a:latin typeface="+mn-lt"/>
                <a:ea typeface="+mn-ea"/>
                <a:cs typeface="+mn-cs"/>
              </a:defRPr>
            </a:lvl1pPr>
            <a:lvl2pPr marL="270000" indent="-270000" algn="l" defTabSz="1266984" rtl="0" eaLnBrk="1" latinLnBrk="0" hangingPunct="1">
              <a:lnSpc>
                <a:spcPct val="100000"/>
              </a:lnSpc>
              <a:spcBef>
                <a:spcPts val="0"/>
              </a:spcBef>
              <a:spcAft>
                <a:spcPts val="600"/>
              </a:spcAft>
              <a:buClrTx/>
              <a:buFont typeface="Arial" panose="020B0604020202020204" pitchFamily="34" charset="0"/>
              <a:buChar char="•"/>
              <a:defRPr sz="1800" b="0" kern="1200">
                <a:solidFill>
                  <a:schemeClr val="tx1"/>
                </a:solidFill>
                <a:latin typeface="+mn-lt"/>
                <a:ea typeface="+mn-ea"/>
                <a:cs typeface="+mn-cs"/>
              </a:defRPr>
            </a:lvl2pPr>
            <a:lvl3pPr marL="54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3pPr>
            <a:lvl4pPr marL="81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4pPr>
            <a:lvl5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5pPr>
            <a:lvl6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6pPr>
            <a:lvl7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7pPr>
            <a:lvl8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8pPr>
            <a:lvl9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9pPr>
          </a:lstStyle>
          <a:p>
            <a:pPr marL="0" marR="0" lvl="0" indent="0" algn="l" defTabSz="1266984"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rPr>
              <a:t>Key features</a:t>
            </a:r>
          </a:p>
          <a:p>
            <a:pPr marL="171450" marR="0" lvl="0" indent="-171450" algn="l" defTabSz="126698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lumMod val="100000"/>
                  </a:srgbClr>
                </a:solidFill>
                <a:effectLst/>
                <a:uLnTx/>
                <a:uFillTx/>
                <a:latin typeface="Arial"/>
                <a:ea typeface="+mn-ea"/>
                <a:cs typeface="+mn-cs"/>
              </a:rPr>
              <a:t>Set in green parkland of 75 acres, Croxley Park is primarily a business community for over 2,400 employees.</a:t>
            </a:r>
          </a:p>
          <a:p>
            <a:pPr marL="171450" marR="0" lvl="0" indent="-171450" algn="l" defTabSz="126698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lumMod val="100000"/>
                  </a:srgbClr>
                </a:solidFill>
                <a:effectLst/>
                <a:uLnTx/>
                <a:uFillTx/>
                <a:latin typeface="Arial"/>
                <a:ea typeface="+mn-ea"/>
                <a:cs typeface="+mn-cs"/>
              </a:rPr>
              <a:t>As well as providing a wide offering of office space, Croxley Park hosts a number of amenities which can be used by its occupiers, primarily located within the 10,000 sq. ft Hive building, which holds a gym, café and events space.</a:t>
            </a:r>
          </a:p>
        </p:txBody>
      </p:sp>
      <p:pic>
        <p:nvPicPr>
          <p:cNvPr id="4" name="Picture 3">
            <a:extLst>
              <a:ext uri="{FF2B5EF4-FFF2-40B4-BE49-F238E27FC236}">
                <a16:creationId xmlns:a16="http://schemas.microsoft.com/office/drawing/2014/main" id="{CDCC4020-C5DF-44C7-9784-ED6E2EB7CA01}"/>
              </a:ext>
            </a:extLst>
          </p:cNvPr>
          <p:cNvPicPr>
            <a:picLocks noChangeAspect="1"/>
          </p:cNvPicPr>
          <p:nvPr/>
        </p:nvPicPr>
        <p:blipFill>
          <a:blip r:embed="rId3"/>
          <a:stretch>
            <a:fillRect/>
          </a:stretch>
        </p:blipFill>
        <p:spPr>
          <a:xfrm>
            <a:off x="1821000" y="818645"/>
            <a:ext cx="8548411" cy="4245758"/>
          </a:xfrm>
          <a:prstGeom prst="rect">
            <a:avLst/>
          </a:prstGeom>
        </p:spPr>
      </p:pic>
    </p:spTree>
    <p:extLst>
      <p:ext uri="{BB962C8B-B14F-4D97-AF65-F5344CB8AC3E}">
        <p14:creationId xmlns:p14="http://schemas.microsoft.com/office/powerpoint/2010/main" val="2406252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7D0683A-7485-486E-87FE-1EC6EEC462AC}"/>
              </a:ext>
            </a:extLst>
          </p:cNvPr>
          <p:cNvSpPr/>
          <p:nvPr/>
        </p:nvSpPr>
        <p:spPr>
          <a:xfrm>
            <a:off x="3191240" y="1219068"/>
            <a:ext cx="2139043"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Council</a:t>
            </a:r>
          </a:p>
        </p:txBody>
      </p:sp>
      <p:sp>
        <p:nvSpPr>
          <p:cNvPr id="31" name="Rectangle 30">
            <a:extLst>
              <a:ext uri="{FF2B5EF4-FFF2-40B4-BE49-F238E27FC236}">
                <a16:creationId xmlns:a16="http://schemas.microsoft.com/office/drawing/2014/main" id="{DA014F7A-F024-4FB4-A497-B4D5B9CC1B6D}"/>
              </a:ext>
            </a:extLst>
          </p:cNvPr>
          <p:cNvSpPr/>
          <p:nvPr/>
        </p:nvSpPr>
        <p:spPr>
          <a:xfrm>
            <a:off x="3191238" y="2509025"/>
            <a:ext cx="2139043"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Tenants</a:t>
            </a:r>
          </a:p>
        </p:txBody>
      </p:sp>
      <p:sp>
        <p:nvSpPr>
          <p:cNvPr id="32" name="Rectangle 31">
            <a:extLst>
              <a:ext uri="{FF2B5EF4-FFF2-40B4-BE49-F238E27FC236}">
                <a16:creationId xmlns:a16="http://schemas.microsoft.com/office/drawing/2014/main" id="{5017C989-46E6-46E3-BEBE-33AA5EAF736F}"/>
              </a:ext>
            </a:extLst>
          </p:cNvPr>
          <p:cNvSpPr/>
          <p:nvPr/>
        </p:nvSpPr>
        <p:spPr>
          <a:xfrm>
            <a:off x="7654381" y="2815283"/>
            <a:ext cx="2139043" cy="685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Developer</a:t>
            </a:r>
          </a:p>
        </p:txBody>
      </p:sp>
      <p:sp>
        <p:nvSpPr>
          <p:cNvPr id="33" name="Rectangle 32">
            <a:extLst>
              <a:ext uri="{FF2B5EF4-FFF2-40B4-BE49-F238E27FC236}">
                <a16:creationId xmlns:a16="http://schemas.microsoft.com/office/drawing/2014/main" id="{62E56C21-E9D5-472B-982B-8043B74A683A}"/>
              </a:ext>
            </a:extLst>
          </p:cNvPr>
          <p:cNvSpPr/>
          <p:nvPr/>
        </p:nvSpPr>
        <p:spPr>
          <a:xfrm>
            <a:off x="3179823" y="3548613"/>
            <a:ext cx="2139043"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Asset Manager</a:t>
            </a:r>
          </a:p>
        </p:txBody>
      </p:sp>
      <p:sp>
        <p:nvSpPr>
          <p:cNvPr id="34" name="Rectangle 33">
            <a:extLst>
              <a:ext uri="{FF2B5EF4-FFF2-40B4-BE49-F238E27FC236}">
                <a16:creationId xmlns:a16="http://schemas.microsoft.com/office/drawing/2014/main" id="{4A38E91B-B484-445D-9F1D-DC95B92705F7}"/>
              </a:ext>
            </a:extLst>
          </p:cNvPr>
          <p:cNvSpPr/>
          <p:nvPr/>
        </p:nvSpPr>
        <p:spPr>
          <a:xfrm>
            <a:off x="7654381" y="1259669"/>
            <a:ext cx="2139043" cy="685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Institutional Funding</a:t>
            </a:r>
          </a:p>
        </p:txBody>
      </p:sp>
      <p:sp>
        <p:nvSpPr>
          <p:cNvPr id="38" name="TextBox 37">
            <a:extLst>
              <a:ext uri="{FF2B5EF4-FFF2-40B4-BE49-F238E27FC236}">
                <a16:creationId xmlns:a16="http://schemas.microsoft.com/office/drawing/2014/main" id="{B1131784-0765-411C-8B3D-0AC66772699D}"/>
              </a:ext>
            </a:extLst>
          </p:cNvPr>
          <p:cNvSpPr txBox="1"/>
          <p:nvPr/>
        </p:nvSpPr>
        <p:spPr>
          <a:xfrm>
            <a:off x="3170831" y="2046023"/>
            <a:ext cx="191997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Sub-lease</a:t>
            </a:r>
          </a:p>
        </p:txBody>
      </p:sp>
      <p:sp>
        <p:nvSpPr>
          <p:cNvPr id="39" name="TextBox 38">
            <a:extLst>
              <a:ext uri="{FF2B5EF4-FFF2-40B4-BE49-F238E27FC236}">
                <a16:creationId xmlns:a16="http://schemas.microsoft.com/office/drawing/2014/main" id="{9811FEE0-EA2C-4BA2-9D70-DA22A366062D}"/>
              </a:ext>
            </a:extLst>
          </p:cNvPr>
          <p:cNvSpPr txBox="1"/>
          <p:nvPr/>
        </p:nvSpPr>
        <p:spPr>
          <a:xfrm>
            <a:off x="5334664" y="1628106"/>
            <a:ext cx="24601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Lease from Fund to Council at PC</a:t>
            </a:r>
          </a:p>
        </p:txBody>
      </p:sp>
      <p:sp>
        <p:nvSpPr>
          <p:cNvPr id="40" name="TextBox 39">
            <a:extLst>
              <a:ext uri="{FF2B5EF4-FFF2-40B4-BE49-F238E27FC236}">
                <a16:creationId xmlns:a16="http://schemas.microsoft.com/office/drawing/2014/main" id="{3F00898F-D9A8-449D-85C4-CBCB30234DDE}"/>
              </a:ext>
            </a:extLst>
          </p:cNvPr>
          <p:cNvSpPr txBox="1"/>
          <p:nvPr/>
        </p:nvSpPr>
        <p:spPr>
          <a:xfrm>
            <a:off x="8246889" y="976867"/>
            <a:ext cx="127363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Head Lease</a:t>
            </a:r>
          </a:p>
        </p:txBody>
      </p:sp>
      <p:sp>
        <p:nvSpPr>
          <p:cNvPr id="41" name="TextBox 40">
            <a:extLst>
              <a:ext uri="{FF2B5EF4-FFF2-40B4-BE49-F238E27FC236}">
                <a16:creationId xmlns:a16="http://schemas.microsoft.com/office/drawing/2014/main" id="{01B7132E-43E3-46BE-B651-BAA4DB8D8818}"/>
              </a:ext>
            </a:extLst>
          </p:cNvPr>
          <p:cNvSpPr txBox="1"/>
          <p:nvPr/>
        </p:nvSpPr>
        <p:spPr>
          <a:xfrm>
            <a:off x="8751038" y="2209099"/>
            <a:ext cx="127363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Funding</a:t>
            </a:r>
          </a:p>
        </p:txBody>
      </p:sp>
      <p:cxnSp>
        <p:nvCxnSpPr>
          <p:cNvPr id="43" name="Straight Connector 42">
            <a:extLst>
              <a:ext uri="{FF2B5EF4-FFF2-40B4-BE49-F238E27FC236}">
                <a16:creationId xmlns:a16="http://schemas.microsoft.com/office/drawing/2014/main" id="{535998B3-14AC-4301-9856-11598B56C869}"/>
              </a:ext>
            </a:extLst>
          </p:cNvPr>
          <p:cNvCxnSpPr>
            <a:stCxn id="34" idx="2"/>
            <a:endCxn id="32" idx="0"/>
          </p:cNvCxnSpPr>
          <p:nvPr/>
        </p:nvCxnSpPr>
        <p:spPr>
          <a:xfrm>
            <a:off x="8723903" y="1945469"/>
            <a:ext cx="0" cy="869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0849E727-0148-49C7-8508-DC25FD174F00}"/>
              </a:ext>
            </a:extLst>
          </p:cNvPr>
          <p:cNvCxnSpPr>
            <a:cxnSpLocks/>
          </p:cNvCxnSpPr>
          <p:nvPr/>
        </p:nvCxnSpPr>
        <p:spPr>
          <a:xfrm rot="10800000">
            <a:off x="5488125" y="2896747"/>
            <a:ext cx="1201058" cy="979662"/>
          </a:xfrm>
          <a:prstGeom prst="bentConnector3">
            <a:avLst>
              <a:gd name="adj1" fmla="val 136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5E4F434-51F5-49A9-A40A-41220EA77CF5}"/>
              </a:ext>
            </a:extLst>
          </p:cNvPr>
          <p:cNvCxnSpPr/>
          <p:nvPr/>
        </p:nvCxnSpPr>
        <p:spPr>
          <a:xfrm flipH="1">
            <a:off x="4258037" y="1907021"/>
            <a:ext cx="1" cy="6041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06DAA393-BDCB-4E5B-8A37-F818AEE9FF17}"/>
              </a:ext>
            </a:extLst>
          </p:cNvPr>
          <p:cNvCxnSpPr>
            <a:cxnSpLocks/>
          </p:cNvCxnSpPr>
          <p:nvPr/>
        </p:nvCxnSpPr>
        <p:spPr>
          <a:xfrm rot="5400000" flipH="1" flipV="1">
            <a:off x="1380244" y="2261192"/>
            <a:ext cx="2463497" cy="797145"/>
          </a:xfrm>
          <a:prstGeom prst="bentConnector3">
            <a:avLst>
              <a:gd name="adj1" fmla="val 10000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D88C325-9BC9-4410-90B3-EB5D463AB5ED}"/>
              </a:ext>
            </a:extLst>
          </p:cNvPr>
          <p:cNvCxnSpPr>
            <a:cxnSpLocks/>
          </p:cNvCxnSpPr>
          <p:nvPr/>
        </p:nvCxnSpPr>
        <p:spPr>
          <a:xfrm>
            <a:off x="2213420" y="3891513"/>
            <a:ext cx="797146" cy="0"/>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 Placeholder 1">
            <a:extLst>
              <a:ext uri="{FF2B5EF4-FFF2-40B4-BE49-F238E27FC236}">
                <a16:creationId xmlns:a16="http://schemas.microsoft.com/office/drawing/2014/main" id="{271C1297-AD48-45CC-9988-B070505FCDA7}"/>
              </a:ext>
            </a:extLst>
          </p:cNvPr>
          <p:cNvSpPr txBox="1">
            <a:spLocks/>
          </p:cNvSpPr>
          <p:nvPr>
            <p:custDataLst>
              <p:tags r:id="rId1"/>
            </p:custDataLst>
          </p:nvPr>
        </p:nvSpPr>
        <p:spPr>
          <a:xfrm>
            <a:off x="1316116" y="4368365"/>
            <a:ext cx="10280874" cy="1610811"/>
          </a:xfrm>
          <a:prstGeom prst="rect">
            <a:avLst/>
          </a:prstGeom>
        </p:spPr>
        <p:txBody>
          <a:bodyPr/>
          <a:lstStyle>
            <a:lvl1pPr marL="0" indent="0" algn="l" defTabSz="1266984" rtl="0" eaLnBrk="1" latinLnBrk="0" hangingPunct="1">
              <a:lnSpc>
                <a:spcPct val="100000"/>
              </a:lnSpc>
              <a:spcBef>
                <a:spcPts val="0"/>
              </a:spcBef>
              <a:spcAft>
                <a:spcPts val="600"/>
              </a:spcAft>
              <a:buFont typeface="Arial" panose="020B0604020202020204" pitchFamily="34" charset="0"/>
              <a:buNone/>
              <a:defRPr sz="2000" b="0" kern="1200">
                <a:solidFill>
                  <a:schemeClr val="tx1"/>
                </a:solidFill>
                <a:latin typeface="+mn-lt"/>
                <a:ea typeface="+mn-ea"/>
                <a:cs typeface="+mn-cs"/>
              </a:defRPr>
            </a:lvl1pPr>
            <a:lvl2pPr marL="270000" indent="-270000" algn="l" defTabSz="1266984" rtl="0" eaLnBrk="1" latinLnBrk="0" hangingPunct="1">
              <a:lnSpc>
                <a:spcPct val="100000"/>
              </a:lnSpc>
              <a:spcBef>
                <a:spcPts val="0"/>
              </a:spcBef>
              <a:spcAft>
                <a:spcPts val="600"/>
              </a:spcAft>
              <a:buClrTx/>
              <a:buFont typeface="Arial" panose="020B0604020202020204" pitchFamily="34" charset="0"/>
              <a:buChar char="•"/>
              <a:defRPr sz="1800" b="0" kern="1200">
                <a:solidFill>
                  <a:schemeClr val="tx1"/>
                </a:solidFill>
                <a:latin typeface="+mn-lt"/>
                <a:ea typeface="+mn-ea"/>
                <a:cs typeface="+mn-cs"/>
              </a:defRPr>
            </a:lvl2pPr>
            <a:lvl3pPr marL="54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3pPr>
            <a:lvl4pPr marL="81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4pPr>
            <a:lvl5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5pPr>
            <a:lvl6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6pPr>
            <a:lvl7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7pPr>
            <a:lvl8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8pPr>
            <a:lvl9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9pPr>
          </a:lstStyle>
          <a:p>
            <a:pPr marL="0" marR="0" lvl="0" indent="0" algn="l" defTabSz="1266984"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rPr>
              <a:t>Key considerations</a:t>
            </a:r>
          </a:p>
          <a:p>
            <a:pPr marL="171450" marR="0" lvl="0" indent="-171450" algn="l" defTabSz="126698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lumMod val="100000"/>
                  </a:srgbClr>
                </a:solidFill>
                <a:effectLst/>
                <a:uLnTx/>
                <a:uFillTx/>
                <a:latin typeface="Arial"/>
                <a:ea typeface="+mn-ea"/>
                <a:cs typeface="+mn-cs"/>
              </a:rPr>
              <a:t>Council transaction to support economic development</a:t>
            </a:r>
          </a:p>
          <a:p>
            <a:pPr marL="171450" marR="0" lvl="0" indent="-171450" algn="l" defTabSz="126698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lumMod val="100000"/>
                  </a:srgbClr>
                </a:solidFill>
                <a:effectLst/>
                <a:uLnTx/>
                <a:uFillTx/>
                <a:latin typeface="Arial"/>
                <a:ea typeface="+mn-ea"/>
                <a:cs typeface="+mn-cs"/>
              </a:rPr>
              <a:t>Negotiate Top-Up fund to share investment value created.</a:t>
            </a:r>
          </a:p>
          <a:p>
            <a:pPr marL="171450" marR="0" lvl="0" indent="-171450" algn="l" defTabSz="126698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lumMod val="100000"/>
                  </a:srgbClr>
                </a:solidFill>
                <a:effectLst/>
                <a:uLnTx/>
                <a:uFillTx/>
                <a:latin typeface="Arial"/>
                <a:ea typeface="+mn-ea"/>
                <a:cs typeface="+mn-cs"/>
              </a:rPr>
              <a:t>Council can achieve a profit rent.</a:t>
            </a:r>
          </a:p>
          <a:p>
            <a:pPr marL="171450" marR="0" lvl="0" indent="-171450" algn="l" defTabSz="126698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lumMod val="100000"/>
                  </a:srgbClr>
                </a:solidFill>
                <a:effectLst/>
                <a:uLnTx/>
                <a:uFillTx/>
                <a:latin typeface="Arial"/>
                <a:ea typeface="+mn-ea"/>
                <a:cs typeface="+mn-cs"/>
              </a:rPr>
              <a:t>Council can obtain asset at the end of the lease term for a small nominal sum.</a:t>
            </a:r>
          </a:p>
          <a:p>
            <a:pPr marL="171450" marR="0" lvl="0" indent="-171450" algn="l" defTabSz="126698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lumMod val="100000"/>
                  </a:srgbClr>
                </a:solidFill>
                <a:effectLst/>
                <a:uLnTx/>
                <a:uFillTx/>
                <a:latin typeface="Arial"/>
                <a:ea typeface="+mn-ea"/>
                <a:cs typeface="+mn-cs"/>
              </a:rPr>
              <a:t>Due diligence on tenants</a:t>
            </a:r>
          </a:p>
          <a:p>
            <a:pPr marL="171450" marR="0" lvl="0" indent="-171450" algn="l" defTabSz="1266984"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lumMod val="100000"/>
                </a:srgbClr>
              </a:solidFill>
              <a:effectLst/>
              <a:uLnTx/>
              <a:uFillTx/>
              <a:latin typeface="Arial"/>
              <a:ea typeface="+mn-ea"/>
              <a:cs typeface="+mn-cs"/>
            </a:endParaRPr>
          </a:p>
          <a:p>
            <a:pPr marL="171450" marR="0" lvl="0" indent="-171450" algn="l" defTabSz="1266984"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lumMod val="100000"/>
                </a:srgbClr>
              </a:solidFill>
              <a:effectLst/>
              <a:uLnTx/>
              <a:uFillTx/>
              <a:latin typeface="Arial"/>
              <a:ea typeface="+mn-ea"/>
              <a:cs typeface="+mn-cs"/>
            </a:endParaRPr>
          </a:p>
          <a:p>
            <a:pPr marL="171450" marR="0" lvl="0" indent="-171450" algn="l" defTabSz="1266984"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lumMod val="100000"/>
                </a:srgbClr>
              </a:solidFill>
              <a:effectLst/>
              <a:uLnTx/>
              <a:uFillTx/>
              <a:latin typeface="Arial"/>
              <a:ea typeface="+mn-ea"/>
              <a:cs typeface="+mn-cs"/>
            </a:endParaRPr>
          </a:p>
        </p:txBody>
      </p:sp>
      <p:cxnSp>
        <p:nvCxnSpPr>
          <p:cNvPr id="78" name="Straight Arrow Connector 77">
            <a:extLst>
              <a:ext uri="{FF2B5EF4-FFF2-40B4-BE49-F238E27FC236}">
                <a16:creationId xmlns:a16="http://schemas.microsoft.com/office/drawing/2014/main" id="{12E9966E-5D9E-42C5-9297-77F23B6614C9}"/>
              </a:ext>
            </a:extLst>
          </p:cNvPr>
          <p:cNvCxnSpPr/>
          <p:nvPr/>
        </p:nvCxnSpPr>
        <p:spPr>
          <a:xfrm flipH="1">
            <a:off x="5347669" y="1559267"/>
            <a:ext cx="22465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D23138A-CCDB-44E3-873E-86EF3B0D0D64}"/>
              </a:ext>
            </a:extLst>
          </p:cNvPr>
          <p:cNvCxnSpPr>
            <a:cxnSpLocks/>
          </p:cNvCxnSpPr>
          <p:nvPr/>
        </p:nvCxnSpPr>
        <p:spPr>
          <a:xfrm>
            <a:off x="5488125" y="3863882"/>
            <a:ext cx="1201058" cy="125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906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0409DA38-BC66-4CB1-8E96-4BD4705EFB75}"/>
              </a:ext>
            </a:extLst>
          </p:cNvPr>
          <p:cNvSpPr txBox="1">
            <a:spLocks/>
          </p:cNvSpPr>
          <p:nvPr/>
        </p:nvSpPr>
        <p:spPr>
          <a:xfrm>
            <a:off x="1159337" y="455675"/>
            <a:ext cx="8172450" cy="84671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000" kern="1200" spc="-5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000" b="0" i="0" u="none" strike="noStrike" kern="1200" cap="none" spc="-50" normalizeH="0" baseline="0" noProof="0" dirty="0">
                <a:ln>
                  <a:noFill/>
                </a:ln>
                <a:solidFill>
                  <a:srgbClr val="000000"/>
                </a:solidFill>
                <a:effectLst/>
                <a:uLnTx/>
                <a:uFillTx/>
                <a:latin typeface="Georgia"/>
                <a:ea typeface="+mj-ea"/>
                <a:cs typeface="+mj-cs"/>
              </a:rPr>
              <a:t>Summary of Delivery Structures</a:t>
            </a:r>
          </a:p>
        </p:txBody>
      </p:sp>
      <p:graphicFrame>
        <p:nvGraphicFramePr>
          <p:cNvPr id="28" name="Table 6">
            <a:extLst>
              <a:ext uri="{FF2B5EF4-FFF2-40B4-BE49-F238E27FC236}">
                <a16:creationId xmlns:a16="http://schemas.microsoft.com/office/drawing/2014/main" id="{88675CA5-444F-47A8-A497-749239C00E10}"/>
              </a:ext>
            </a:extLst>
          </p:cNvPr>
          <p:cNvGraphicFramePr>
            <a:graphicFrameLocks/>
          </p:cNvGraphicFramePr>
          <p:nvPr/>
        </p:nvGraphicFramePr>
        <p:xfrm>
          <a:off x="868681" y="1094705"/>
          <a:ext cx="11003366" cy="4431226"/>
        </p:xfrm>
        <a:graphic>
          <a:graphicData uri="http://schemas.openxmlformats.org/drawingml/2006/table">
            <a:tbl>
              <a:tblPr firstRow="1" bandRow="1">
                <a:tableStyleId>{68D230F3-CF80-4859-8CE7-A43EE81993B5}</a:tableStyleId>
              </a:tblPr>
              <a:tblGrid>
                <a:gridCol w="1009462">
                  <a:extLst>
                    <a:ext uri="{9D8B030D-6E8A-4147-A177-3AD203B41FA5}">
                      <a16:colId xmlns:a16="http://schemas.microsoft.com/office/drawing/2014/main" val="251124157"/>
                    </a:ext>
                  </a:extLst>
                </a:gridCol>
                <a:gridCol w="2498476">
                  <a:extLst>
                    <a:ext uri="{9D8B030D-6E8A-4147-A177-3AD203B41FA5}">
                      <a16:colId xmlns:a16="http://schemas.microsoft.com/office/drawing/2014/main" val="2394092618"/>
                    </a:ext>
                  </a:extLst>
                </a:gridCol>
                <a:gridCol w="2498476">
                  <a:extLst>
                    <a:ext uri="{9D8B030D-6E8A-4147-A177-3AD203B41FA5}">
                      <a16:colId xmlns:a16="http://schemas.microsoft.com/office/drawing/2014/main" val="2301279262"/>
                    </a:ext>
                  </a:extLst>
                </a:gridCol>
                <a:gridCol w="2498476">
                  <a:extLst>
                    <a:ext uri="{9D8B030D-6E8A-4147-A177-3AD203B41FA5}">
                      <a16:colId xmlns:a16="http://schemas.microsoft.com/office/drawing/2014/main" val="4033004498"/>
                    </a:ext>
                  </a:extLst>
                </a:gridCol>
                <a:gridCol w="2498476">
                  <a:extLst>
                    <a:ext uri="{9D8B030D-6E8A-4147-A177-3AD203B41FA5}">
                      <a16:colId xmlns:a16="http://schemas.microsoft.com/office/drawing/2014/main" val="872705424"/>
                    </a:ext>
                  </a:extLst>
                </a:gridCol>
              </a:tblGrid>
              <a:tr h="278337">
                <a:tc>
                  <a:txBody>
                    <a:bodyPr/>
                    <a:lstStyle/>
                    <a:p>
                      <a:r>
                        <a:rPr lang="en-GB" sz="1050" dirty="0"/>
                        <a:t>Factor</a:t>
                      </a:r>
                    </a:p>
                  </a:txBody>
                  <a:tcPr/>
                </a:tc>
                <a:tc>
                  <a:txBody>
                    <a:bodyPr/>
                    <a:lstStyle/>
                    <a:p>
                      <a:r>
                        <a:rPr lang="en-GB" sz="1050" dirty="0"/>
                        <a:t>In-House</a:t>
                      </a:r>
                    </a:p>
                  </a:txBody>
                  <a:tcPr/>
                </a:tc>
                <a:tc>
                  <a:txBody>
                    <a:bodyPr/>
                    <a:lstStyle/>
                    <a:p>
                      <a:r>
                        <a:rPr lang="en-GB" sz="1050" dirty="0"/>
                        <a:t>WOC</a:t>
                      </a:r>
                    </a:p>
                  </a:txBody>
                  <a:tcPr/>
                </a:tc>
                <a:tc>
                  <a:txBody>
                    <a:bodyPr/>
                    <a:lstStyle/>
                    <a:p>
                      <a:r>
                        <a:rPr lang="en-GB" sz="1050" dirty="0"/>
                        <a:t>JV</a:t>
                      </a:r>
                    </a:p>
                  </a:txBody>
                  <a:tcPr/>
                </a:tc>
                <a:tc>
                  <a:txBody>
                    <a:bodyPr/>
                    <a:lstStyle/>
                    <a:p>
                      <a:r>
                        <a:rPr lang="en-GB" sz="1050" dirty="0"/>
                        <a:t>Development Corporation</a:t>
                      </a:r>
                    </a:p>
                  </a:txBody>
                  <a:tcPr/>
                </a:tc>
                <a:extLst>
                  <a:ext uri="{0D108BD9-81ED-4DB2-BD59-A6C34878D82A}">
                    <a16:rowId xmlns:a16="http://schemas.microsoft.com/office/drawing/2014/main" val="2074706896"/>
                  </a:ext>
                </a:extLst>
              </a:tr>
              <a:tr h="423255">
                <a:tc>
                  <a:txBody>
                    <a:bodyPr/>
                    <a:lstStyle/>
                    <a:p>
                      <a:r>
                        <a:rPr lang="en-GB" sz="1050" b="1" dirty="0"/>
                        <a:t>Structure</a:t>
                      </a:r>
                    </a:p>
                  </a:txBody>
                  <a:tcPr/>
                </a:tc>
                <a:tc>
                  <a:txBody>
                    <a:bodyPr/>
                    <a:lstStyle/>
                    <a:p>
                      <a:r>
                        <a:rPr lang="en-GB" sz="1050" b="0" dirty="0"/>
                        <a:t>n/a.</a:t>
                      </a:r>
                    </a:p>
                  </a:txBody>
                  <a:tcPr/>
                </a:tc>
                <a:tc>
                  <a:txBody>
                    <a:bodyPr/>
                    <a:lstStyle/>
                    <a:p>
                      <a:r>
                        <a:rPr lang="en-GB" sz="1050" dirty="0"/>
                        <a:t>Typically a company limited by shares (CLS)c.</a:t>
                      </a:r>
                    </a:p>
                  </a:txBody>
                  <a:tcPr/>
                </a:tc>
                <a:tc>
                  <a:txBody>
                    <a:bodyPr/>
                    <a:lstStyle/>
                    <a:p>
                      <a:r>
                        <a:rPr lang="en-GB" sz="1050" dirty="0"/>
                        <a:t>CLS or limited liability partnership (LLP).</a:t>
                      </a:r>
                    </a:p>
                  </a:txBody>
                  <a:tcPr/>
                </a:tc>
                <a:tc>
                  <a:txBody>
                    <a:bodyPr/>
                    <a:lstStyle/>
                    <a:p>
                      <a:r>
                        <a:rPr lang="en-GB" sz="1050" dirty="0"/>
                        <a:t>Statutory Vehicle.</a:t>
                      </a:r>
                    </a:p>
                  </a:txBody>
                  <a:tcPr/>
                </a:tc>
                <a:extLst>
                  <a:ext uri="{0D108BD9-81ED-4DB2-BD59-A6C34878D82A}">
                    <a16:rowId xmlns:a16="http://schemas.microsoft.com/office/drawing/2014/main" val="4093258445"/>
                  </a:ext>
                </a:extLst>
              </a:tr>
              <a:tr h="1399997">
                <a:tc>
                  <a:txBody>
                    <a:bodyPr/>
                    <a:lstStyle/>
                    <a:p>
                      <a:r>
                        <a:rPr lang="en-GB" sz="1050" b="1" dirty="0"/>
                        <a:t>Funding</a:t>
                      </a:r>
                    </a:p>
                  </a:txBody>
                  <a:tcPr/>
                </a:tc>
                <a:tc>
                  <a:txBody>
                    <a:bodyPr/>
                    <a:lstStyle/>
                    <a:p>
                      <a:r>
                        <a:rPr lang="en-GB" sz="1050" dirty="0"/>
                        <a:t>Typically, Council on-lends PWLB.</a:t>
                      </a:r>
                    </a:p>
                    <a:p>
                      <a:endParaRPr lang="en-GB" sz="1050" dirty="0"/>
                    </a:p>
                    <a:p>
                      <a:r>
                        <a:rPr lang="en-GB" sz="1050" dirty="0"/>
                        <a:t>Options for 3rd party funding.</a:t>
                      </a:r>
                    </a:p>
                    <a:p>
                      <a:endParaRPr lang="en-GB" sz="1050" b="0" dirty="0"/>
                    </a:p>
                  </a:txBody>
                  <a:tcPr/>
                </a:tc>
                <a:tc>
                  <a:txBody>
                    <a:bodyPr/>
                    <a:lstStyle/>
                    <a:p>
                      <a:r>
                        <a:rPr lang="en-GB" sz="1050" dirty="0"/>
                        <a:t>Typically, Council on-lends PWLB and provides equity as share capital.</a:t>
                      </a:r>
                    </a:p>
                    <a:p>
                      <a:endParaRPr lang="en-GB" sz="1050" dirty="0"/>
                    </a:p>
                    <a:p>
                      <a:r>
                        <a:rPr lang="en-GB" sz="1050" dirty="0"/>
                        <a:t>Options for 3rd party funding.</a:t>
                      </a:r>
                    </a:p>
                  </a:txBody>
                  <a:tcPr/>
                </a:tc>
                <a:tc>
                  <a:txBody>
                    <a:bodyPr/>
                    <a:lstStyle/>
                    <a:p>
                      <a:r>
                        <a:rPr lang="en-GB" sz="1050" dirty="0"/>
                        <a:t>Typically the Council invests its equity through land contributions. Private sector partner provides cash equity.</a:t>
                      </a:r>
                    </a:p>
                    <a:p>
                      <a:endParaRPr lang="en-GB" sz="1050" dirty="0"/>
                    </a:p>
                    <a:p>
                      <a:r>
                        <a:rPr lang="en-GB" sz="1050" dirty="0"/>
                        <a:t>Once suitable equity contributions are invested, the JV raises senior debt against the capital and reserves held by the JV.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Central government grant and loans.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Options for 3rd party funding.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Council borrowing.</a:t>
                      </a:r>
                    </a:p>
                    <a:p>
                      <a:endParaRPr lang="en-GB" sz="1050" dirty="0"/>
                    </a:p>
                  </a:txBody>
                  <a:tcPr/>
                </a:tc>
                <a:extLst>
                  <a:ext uri="{0D108BD9-81ED-4DB2-BD59-A6C34878D82A}">
                    <a16:rowId xmlns:a16="http://schemas.microsoft.com/office/drawing/2014/main" val="4197563302"/>
                  </a:ext>
                </a:extLst>
              </a:tr>
              <a:tr h="748836">
                <a:tc>
                  <a:txBody>
                    <a:bodyPr/>
                    <a:lstStyle/>
                    <a:p>
                      <a:r>
                        <a:rPr lang="en-GB" sz="1050" b="1" dirty="0"/>
                        <a:t>Control</a:t>
                      </a:r>
                    </a:p>
                  </a:txBody>
                  <a:tcPr/>
                </a:tc>
                <a:tc>
                  <a:txBody>
                    <a:bodyPr/>
                    <a:lstStyle/>
                    <a:p>
                      <a:pPr marL="0" marR="0" lvl="0" indent="0" algn="l" defTabSz="1266984" rtl="0" eaLnBrk="1" fontAlgn="auto" latinLnBrk="0" hangingPunct="1">
                        <a:lnSpc>
                          <a:spcPct val="100000"/>
                        </a:lnSpc>
                        <a:spcBef>
                          <a:spcPts val="0"/>
                        </a:spcBef>
                        <a:spcAft>
                          <a:spcPts val="0"/>
                        </a:spcAft>
                        <a:buClrTx/>
                        <a:buSzTx/>
                        <a:buFontTx/>
                        <a:buNone/>
                        <a:tabLst/>
                        <a:defRPr/>
                      </a:pPr>
                      <a:r>
                        <a:rPr lang="en-GB" sz="1050" dirty="0"/>
                        <a:t>High.</a:t>
                      </a:r>
                      <a:endParaRPr lang="en-GB" sz="1050" b="0" dirty="0"/>
                    </a:p>
                  </a:txBody>
                  <a:tcPr/>
                </a:tc>
                <a:tc>
                  <a:txBody>
                    <a:bodyPr/>
                    <a:lstStyle/>
                    <a:p>
                      <a:r>
                        <a:rPr lang="en-GB" sz="1050" dirty="0"/>
                        <a:t>High given the Council owns all of the share capital.</a:t>
                      </a:r>
                    </a:p>
                  </a:txBody>
                  <a:tcPr/>
                </a:tc>
                <a:tc>
                  <a:txBody>
                    <a:bodyPr/>
                    <a:lstStyle/>
                    <a:p>
                      <a:r>
                        <a:rPr lang="en-GB" sz="1050" dirty="0"/>
                        <a:t>Medium assuming a 50:50 agreement is in place where neither partner has the ability enforce its own preferred decisions.</a:t>
                      </a:r>
                    </a:p>
                  </a:txBody>
                  <a:tcPr/>
                </a:tc>
                <a:tc>
                  <a:txBody>
                    <a:bodyPr/>
                    <a:lstStyle/>
                    <a:p>
                      <a:r>
                        <a:rPr lang="en-GB" sz="1050" dirty="0"/>
                        <a:t>High level of control as locally-led. Enhanced CPO powers</a:t>
                      </a:r>
                    </a:p>
                  </a:txBody>
                  <a:tcPr/>
                </a:tc>
                <a:extLst>
                  <a:ext uri="{0D108BD9-81ED-4DB2-BD59-A6C34878D82A}">
                    <a16:rowId xmlns:a16="http://schemas.microsoft.com/office/drawing/2014/main" val="2050227853"/>
                  </a:ext>
                </a:extLst>
              </a:tr>
              <a:tr h="423255">
                <a:tc>
                  <a:txBody>
                    <a:bodyPr/>
                    <a:lstStyle/>
                    <a:p>
                      <a:r>
                        <a:rPr lang="en-GB" sz="1050" b="1" dirty="0"/>
                        <a:t>Risk</a:t>
                      </a:r>
                    </a:p>
                  </a:txBody>
                  <a:tcPr/>
                </a:tc>
                <a:tc>
                  <a:txBody>
                    <a:bodyPr/>
                    <a:lstStyle/>
                    <a:p>
                      <a:pPr marL="0" marR="0" lvl="0" indent="0" algn="l" defTabSz="1266984" rtl="0" eaLnBrk="1" fontAlgn="auto" latinLnBrk="0" hangingPunct="1">
                        <a:lnSpc>
                          <a:spcPct val="100000"/>
                        </a:lnSpc>
                        <a:spcBef>
                          <a:spcPts val="0"/>
                        </a:spcBef>
                        <a:spcAft>
                          <a:spcPts val="0"/>
                        </a:spcAft>
                        <a:buClrTx/>
                        <a:buSzTx/>
                        <a:buFontTx/>
                        <a:buNone/>
                        <a:tabLst/>
                        <a:defRPr/>
                      </a:pPr>
                      <a:r>
                        <a:rPr lang="en-GB" sz="1050" dirty="0"/>
                        <a:t>High given the Council cannot offset risk.</a:t>
                      </a:r>
                    </a:p>
                  </a:txBody>
                  <a:tcPr/>
                </a:tc>
                <a:tc>
                  <a:txBody>
                    <a:bodyPr/>
                    <a:lstStyle/>
                    <a:p>
                      <a:r>
                        <a:rPr lang="en-GB" sz="1050" dirty="0"/>
                        <a:t>High given the Council owns all of the share capital and act as a developer. </a:t>
                      </a:r>
                    </a:p>
                  </a:txBody>
                  <a:tcPr/>
                </a:tc>
                <a:tc>
                  <a:txBody>
                    <a:bodyPr/>
                    <a:lstStyle/>
                    <a:p>
                      <a:r>
                        <a:rPr lang="en-GB" sz="1050" dirty="0"/>
                        <a:t>Medium – shared with partner.</a:t>
                      </a:r>
                    </a:p>
                  </a:txBody>
                  <a:tcPr/>
                </a:tc>
                <a:tc>
                  <a:txBody>
                    <a:bodyPr/>
                    <a:lstStyle/>
                    <a:p>
                      <a:r>
                        <a:rPr lang="en-GB" sz="1050" dirty="0"/>
                        <a:t>Medium risk as a statutory vehicle governed by the UK government.</a:t>
                      </a:r>
                    </a:p>
                  </a:txBody>
                  <a:tcPr/>
                </a:tc>
                <a:extLst>
                  <a:ext uri="{0D108BD9-81ED-4DB2-BD59-A6C34878D82A}">
                    <a16:rowId xmlns:a16="http://schemas.microsoft.com/office/drawing/2014/main" val="3777137612"/>
                  </a:ext>
                </a:extLst>
              </a:tr>
              <a:tr h="504537">
                <a:tc>
                  <a:txBody>
                    <a:bodyPr/>
                    <a:lstStyle/>
                    <a:p>
                      <a:r>
                        <a:rPr lang="en-GB" sz="1050" b="1" dirty="0"/>
                        <a:t>Return</a:t>
                      </a:r>
                    </a:p>
                  </a:txBody>
                  <a:tcPr/>
                </a:tc>
                <a:tc>
                  <a:txBody>
                    <a:bodyPr/>
                    <a:lstStyle/>
                    <a:p>
                      <a:pPr marL="0" marR="0" lvl="0" indent="0" algn="l" defTabSz="1266984" rtl="0" eaLnBrk="1" fontAlgn="auto" latinLnBrk="0" hangingPunct="1">
                        <a:lnSpc>
                          <a:spcPct val="100000"/>
                        </a:lnSpc>
                        <a:spcBef>
                          <a:spcPts val="0"/>
                        </a:spcBef>
                        <a:spcAft>
                          <a:spcPts val="0"/>
                        </a:spcAft>
                        <a:buClrTx/>
                        <a:buSzTx/>
                        <a:buFontTx/>
                        <a:buNone/>
                        <a:tabLst/>
                        <a:defRPr/>
                      </a:pPr>
                      <a:r>
                        <a:rPr lang="en-GB" sz="1050" dirty="0"/>
                        <a:t>Takes 100% of returns generated.</a:t>
                      </a:r>
                    </a:p>
                  </a:txBody>
                  <a:tcPr/>
                </a:tc>
                <a:tc>
                  <a:txBody>
                    <a:bodyPr/>
                    <a:lstStyle/>
                    <a:p>
                      <a:r>
                        <a:rPr lang="en-GB" sz="1050" dirty="0"/>
                        <a:t>Takes 100% of profits generated.</a:t>
                      </a:r>
                    </a:p>
                  </a:txBody>
                  <a:tcPr/>
                </a:tc>
                <a:tc>
                  <a:txBody>
                    <a:bodyPr/>
                    <a:lstStyle/>
                    <a:p>
                      <a:r>
                        <a:rPr lang="en-GB" sz="1050" dirty="0"/>
                        <a:t>Typically shares profit 50:50 with partner.</a:t>
                      </a:r>
                    </a:p>
                  </a:txBody>
                  <a:tcPr/>
                </a:tc>
                <a:tc>
                  <a:txBody>
                    <a:bodyPr/>
                    <a:lstStyle/>
                    <a:p>
                      <a:r>
                        <a:rPr lang="en-GB" sz="1050" dirty="0"/>
                        <a:t>Local authority generates long-term return through investment into a region.</a:t>
                      </a:r>
                    </a:p>
                  </a:txBody>
                  <a:tcPr/>
                </a:tc>
                <a:extLst>
                  <a:ext uri="{0D108BD9-81ED-4DB2-BD59-A6C34878D82A}">
                    <a16:rowId xmlns:a16="http://schemas.microsoft.com/office/drawing/2014/main" val="2918249985"/>
                  </a:ext>
                </a:extLst>
              </a:tr>
              <a:tr h="586046">
                <a:tc>
                  <a:txBody>
                    <a:bodyPr/>
                    <a:lstStyle/>
                    <a:p>
                      <a:r>
                        <a:rPr lang="en-GB" sz="1050" b="1" dirty="0"/>
                        <a:t>Resourcing</a:t>
                      </a:r>
                    </a:p>
                  </a:txBody>
                  <a:tcPr/>
                </a:tc>
                <a:tc>
                  <a:txBody>
                    <a:bodyPr/>
                    <a:lstStyle/>
                    <a:p>
                      <a:r>
                        <a:rPr lang="en-GB" sz="1050" dirty="0"/>
                        <a:t>Reliant on Council resourcing and experience.</a:t>
                      </a:r>
                      <a:endParaRPr lang="en-GB" sz="1050" b="0" dirty="0"/>
                    </a:p>
                  </a:txBody>
                  <a:tcPr/>
                </a:tc>
                <a:tc>
                  <a:txBody>
                    <a:bodyPr/>
                    <a:lstStyle/>
                    <a:p>
                      <a:r>
                        <a:rPr lang="en-GB" sz="1050" dirty="0"/>
                        <a:t>Reliant on Council resourcing and experience or will need to buy in services.</a:t>
                      </a:r>
                    </a:p>
                  </a:txBody>
                  <a:tcPr/>
                </a:tc>
                <a:tc>
                  <a:txBody>
                    <a:bodyPr/>
                    <a:lstStyle/>
                    <a:p>
                      <a:r>
                        <a:rPr lang="en-GB" sz="1050" dirty="0"/>
                        <a:t>Levers development experience of partner.</a:t>
                      </a:r>
                    </a:p>
                  </a:txBody>
                  <a:tcPr/>
                </a:tc>
                <a:tc>
                  <a:txBody>
                    <a:bodyPr/>
                    <a:lstStyle/>
                    <a:p>
                      <a:r>
                        <a:rPr lang="en-GB" sz="1050" dirty="0"/>
                        <a:t>Expert resource required e.g. Oversight Board to govern the vehicle.</a:t>
                      </a:r>
                    </a:p>
                  </a:txBody>
                  <a:tcPr/>
                </a:tc>
                <a:extLst>
                  <a:ext uri="{0D108BD9-81ED-4DB2-BD59-A6C34878D82A}">
                    <a16:rowId xmlns:a16="http://schemas.microsoft.com/office/drawing/2014/main" val="3309432467"/>
                  </a:ext>
                </a:extLst>
              </a:tr>
            </a:tbl>
          </a:graphicData>
        </a:graphic>
      </p:graphicFrame>
    </p:spTree>
    <p:extLst>
      <p:ext uri="{BB962C8B-B14F-4D97-AF65-F5344CB8AC3E}">
        <p14:creationId xmlns:p14="http://schemas.microsoft.com/office/powerpoint/2010/main" val="223607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238C-763A-5A96-D524-2FE3DEC24E4C}"/>
              </a:ext>
            </a:extLst>
          </p:cNvPr>
          <p:cNvSpPr>
            <a:spLocks noGrp="1"/>
          </p:cNvSpPr>
          <p:nvPr>
            <p:ph type="title"/>
          </p:nvPr>
        </p:nvSpPr>
        <p:spPr>
          <a:xfrm>
            <a:off x="677334" y="609600"/>
            <a:ext cx="8596668" cy="128631"/>
          </a:xfrm>
        </p:spPr>
        <p:txBody>
          <a:bodyPr>
            <a:normAutofit fontScale="90000"/>
          </a:bodyPr>
          <a:lstStyle/>
          <a:p>
            <a:pPr algn="ctr"/>
            <a:endParaRPr lang="en-GB" dirty="0"/>
          </a:p>
        </p:txBody>
      </p:sp>
      <p:sp>
        <p:nvSpPr>
          <p:cNvPr id="3" name="Content Placeholder 2">
            <a:extLst>
              <a:ext uri="{FF2B5EF4-FFF2-40B4-BE49-F238E27FC236}">
                <a16:creationId xmlns:a16="http://schemas.microsoft.com/office/drawing/2014/main" id="{F66D72C2-F480-ECCB-2A1D-8D09C5B6FA07}"/>
              </a:ext>
            </a:extLst>
          </p:cNvPr>
          <p:cNvSpPr>
            <a:spLocks noGrp="1"/>
          </p:cNvSpPr>
          <p:nvPr>
            <p:ph idx="1"/>
          </p:nvPr>
        </p:nvSpPr>
        <p:spPr>
          <a:xfrm>
            <a:off x="677334" y="1283517"/>
            <a:ext cx="8596668" cy="4757846"/>
          </a:xfrm>
        </p:spPr>
        <p:txBody>
          <a:bodyPr/>
          <a:lstStyle/>
          <a:p>
            <a:pPr marL="0" indent="0">
              <a:buNone/>
            </a:pPr>
            <a:r>
              <a:rPr lang="en-US" sz="2800" dirty="0"/>
              <a:t>Chair</a:t>
            </a:r>
          </a:p>
          <a:p>
            <a:pPr marL="0" indent="0">
              <a:buNone/>
            </a:pPr>
            <a:r>
              <a:rPr lang="en-US" sz="2400" dirty="0"/>
              <a:t>Adrian Rowbotham: SDCT Vice President and Sevenoaks DC</a:t>
            </a:r>
          </a:p>
          <a:p>
            <a:pPr marL="0" indent="0">
              <a:buNone/>
            </a:pPr>
            <a:endParaRPr lang="en-US" dirty="0"/>
          </a:p>
          <a:p>
            <a:pPr marL="0" indent="0">
              <a:buNone/>
            </a:pPr>
            <a:r>
              <a:rPr lang="en-US" sz="2800" dirty="0"/>
              <a:t>Panel</a:t>
            </a:r>
          </a:p>
          <a:p>
            <a:pPr marL="0" indent="0">
              <a:buNone/>
            </a:pPr>
            <a:r>
              <a:rPr lang="en-US" sz="2400" dirty="0"/>
              <a:t>Louise Branford-White: Link Group and formerly Director of Finance at Hambleton District Council</a:t>
            </a:r>
          </a:p>
          <a:p>
            <a:pPr marL="0" indent="0">
              <a:buNone/>
            </a:pPr>
            <a:r>
              <a:rPr lang="en-US" sz="2400" dirty="0"/>
              <a:t>Sandeep Bhakar: Knight Frank</a:t>
            </a:r>
          </a:p>
          <a:p>
            <a:pPr marL="0" indent="0">
              <a:buNone/>
            </a:pPr>
            <a:r>
              <a:rPr lang="en-US" sz="2400" dirty="0"/>
              <a:t>Joanne Pitt: CIPFA Local Government Policy Manager</a:t>
            </a:r>
            <a:endParaRPr lang="en-GB" sz="2400" dirty="0"/>
          </a:p>
        </p:txBody>
      </p:sp>
    </p:spTree>
    <p:extLst>
      <p:ext uri="{BB962C8B-B14F-4D97-AF65-F5344CB8AC3E}">
        <p14:creationId xmlns:p14="http://schemas.microsoft.com/office/powerpoint/2010/main" val="3202563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80730F3-8D3E-4894-9F94-00AEAB97D592}"/>
              </a:ext>
            </a:extLst>
          </p:cNvPr>
          <p:cNvSpPr>
            <a:spLocks noGrp="1"/>
          </p:cNvSpPr>
          <p:nvPr>
            <p:ph type="ctrTitle"/>
          </p:nvPr>
        </p:nvSpPr>
        <p:spPr/>
        <p:txBody>
          <a:bodyPr>
            <a:normAutofit/>
          </a:bodyPr>
          <a:lstStyle/>
          <a:p>
            <a:r>
              <a:rPr lang="en-GB" sz="5400" dirty="0">
                <a:effectLst/>
                <a:ea typeface="Calibri" panose="020F0502020204030204" pitchFamily="34" charset="0"/>
              </a:rPr>
              <a:t>Local Authority Owned Companies – A  good practice guide </a:t>
            </a:r>
          </a:p>
        </p:txBody>
      </p:sp>
      <p:sp>
        <p:nvSpPr>
          <p:cNvPr id="9" name="Subtitle 8">
            <a:extLst>
              <a:ext uri="{FF2B5EF4-FFF2-40B4-BE49-F238E27FC236}">
                <a16:creationId xmlns:a16="http://schemas.microsoft.com/office/drawing/2014/main" id="{6889AE0A-3751-42EA-8278-8F8802DCAE5A}"/>
              </a:ext>
            </a:extLst>
          </p:cNvPr>
          <p:cNvSpPr>
            <a:spLocks noGrp="1"/>
          </p:cNvSpPr>
          <p:nvPr>
            <p:ph type="subTitle" idx="1"/>
          </p:nvPr>
        </p:nvSpPr>
        <p:spPr/>
        <p:txBody>
          <a:bodyPr>
            <a:normAutofit fontScale="92500" lnSpcReduction="20000"/>
          </a:bodyPr>
          <a:lstStyle/>
          <a:p>
            <a:r>
              <a:rPr lang="en-GB" dirty="0"/>
              <a:t>SDCT Presentation PF Live </a:t>
            </a:r>
          </a:p>
          <a:p>
            <a:r>
              <a:rPr lang="en-GB" dirty="0"/>
              <a:t>July 2022 </a:t>
            </a:r>
          </a:p>
          <a:p>
            <a:r>
              <a:rPr lang="en-GB" dirty="0"/>
              <a:t>Joanne Pitt Local Government Policy Manager </a:t>
            </a:r>
          </a:p>
          <a:p>
            <a:endParaRPr lang="en-GB" dirty="0"/>
          </a:p>
        </p:txBody>
      </p:sp>
      <p:sp>
        <p:nvSpPr>
          <p:cNvPr id="5" name="Slide Number Placeholder 4">
            <a:extLst>
              <a:ext uri="{FF2B5EF4-FFF2-40B4-BE49-F238E27FC236}">
                <a16:creationId xmlns:a16="http://schemas.microsoft.com/office/drawing/2014/main" id="{C7B70A13-A8D3-4ABD-AFC4-4B54F019D63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5A4B9A"/>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dirty="0">
              <a:ln>
                <a:noFill/>
              </a:ln>
              <a:solidFill>
                <a:srgbClr val="5A4B9A"/>
              </a:solidFill>
              <a:effectLst/>
              <a:uLnTx/>
              <a:uFillTx/>
              <a:latin typeface="Arial"/>
              <a:ea typeface="+mn-ea"/>
              <a:cs typeface="+mn-cs"/>
            </a:endParaRPr>
          </a:p>
        </p:txBody>
      </p:sp>
    </p:spTree>
    <p:extLst>
      <p:ext uri="{BB962C8B-B14F-4D97-AF65-F5344CB8AC3E}">
        <p14:creationId xmlns:p14="http://schemas.microsoft.com/office/powerpoint/2010/main" val="3268019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19B5623B-3C7C-4D33-B08F-4E2600DF63CF}"/>
              </a:ext>
            </a:extLst>
          </p:cNvPr>
          <p:cNvSpPr txBox="1"/>
          <p:nvPr/>
        </p:nvSpPr>
        <p:spPr>
          <a:xfrm>
            <a:off x="552430" y="1524100"/>
            <a:ext cx="11423765" cy="5070362"/>
          </a:xfrm>
          <a:prstGeom prst="rect">
            <a:avLst/>
          </a:prstGeom>
          <a:noFill/>
        </p:spPr>
        <p:txBody>
          <a:bodyPr wrap="square">
            <a:spAutoFit/>
          </a:bodyPr>
          <a:lstStyle/>
          <a:p>
            <a:pPr marL="2857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Recognition of the increasing risks to local authorities and sector  </a:t>
            </a:r>
          </a:p>
          <a:p>
            <a:pPr marL="2857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Complimentary to CIPFA’s Codes and Guidance </a:t>
            </a:r>
          </a:p>
          <a:p>
            <a:pPr marL="742950" marR="0" lvl="1"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Financial Management Code </a:t>
            </a:r>
          </a:p>
          <a:p>
            <a:pPr marL="742950" marR="0" lvl="1"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CIPFA / SOLACE Framework </a:t>
            </a:r>
          </a:p>
          <a:p>
            <a:pPr marL="2857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Builds on the lessons learnt</a:t>
            </a:r>
          </a:p>
          <a:p>
            <a:pPr marL="742950" marR="0" lvl="1"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Stakeholder conversations </a:t>
            </a:r>
          </a:p>
          <a:p>
            <a:pPr marL="742950" marR="0" lvl="1"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CIPFA’s consultant experiences </a:t>
            </a:r>
          </a:p>
          <a:p>
            <a:pPr marL="742950" marR="0" lvl="1"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Written research </a:t>
            </a:r>
          </a:p>
          <a:p>
            <a:pPr marL="742950" marR="0" lvl="1"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1483857A-3447-442E-AC89-4F79691BDB0F}"/>
              </a:ext>
            </a:extLst>
          </p:cNvPr>
          <p:cNvSpPr>
            <a:spLocks noGrp="1"/>
          </p:cNvSpPr>
          <p:nvPr>
            <p:ph type="title"/>
          </p:nvPr>
        </p:nvSpPr>
        <p:spPr>
          <a:xfrm>
            <a:off x="827124" y="1174284"/>
            <a:ext cx="10874375" cy="1018927"/>
          </a:xfrm>
        </p:spPr>
        <p:txBody>
          <a:bodyPr/>
          <a:lstStyle/>
          <a:p>
            <a:r>
              <a:rPr lang="en-GB" dirty="0"/>
              <a:t>Drivers for guidance </a:t>
            </a:r>
          </a:p>
        </p:txBody>
      </p:sp>
      <p:pic>
        <p:nvPicPr>
          <p:cNvPr id="3" name="Picture 2">
            <a:extLst>
              <a:ext uri="{FF2B5EF4-FFF2-40B4-BE49-F238E27FC236}">
                <a16:creationId xmlns:a16="http://schemas.microsoft.com/office/drawing/2014/main" id="{D1DE0F1D-0AC3-019F-1BE5-69949AD98B9F}"/>
              </a:ext>
            </a:extLst>
          </p:cNvPr>
          <p:cNvPicPr>
            <a:picLocks noChangeAspect="1"/>
          </p:cNvPicPr>
          <p:nvPr/>
        </p:nvPicPr>
        <p:blipFill>
          <a:blip r:embed="rId3"/>
          <a:stretch>
            <a:fillRect/>
          </a:stretch>
        </p:blipFill>
        <p:spPr>
          <a:xfrm>
            <a:off x="8459258" y="2613876"/>
            <a:ext cx="2307081" cy="3264991"/>
          </a:xfrm>
          <a:prstGeom prst="rect">
            <a:avLst/>
          </a:prstGeom>
        </p:spPr>
      </p:pic>
      <p:pic>
        <p:nvPicPr>
          <p:cNvPr id="2" name="Picture 1">
            <a:extLst>
              <a:ext uri="{FF2B5EF4-FFF2-40B4-BE49-F238E27FC236}">
                <a16:creationId xmlns:a16="http://schemas.microsoft.com/office/drawing/2014/main" id="{B952F591-7B38-43A7-C7F4-52ADE75362A7}"/>
              </a:ext>
            </a:extLst>
          </p:cNvPr>
          <p:cNvPicPr>
            <a:picLocks noChangeAspect="1"/>
          </p:cNvPicPr>
          <p:nvPr/>
        </p:nvPicPr>
        <p:blipFill>
          <a:blip r:embed="rId4"/>
          <a:stretch>
            <a:fillRect/>
          </a:stretch>
        </p:blipFill>
        <p:spPr>
          <a:xfrm>
            <a:off x="9725400" y="3810399"/>
            <a:ext cx="2081878" cy="2921934"/>
          </a:xfrm>
          <a:prstGeom prst="rect">
            <a:avLst/>
          </a:prstGeom>
        </p:spPr>
      </p:pic>
      <p:pic>
        <p:nvPicPr>
          <p:cNvPr id="5" name="Picture 4">
            <a:extLst>
              <a:ext uri="{FF2B5EF4-FFF2-40B4-BE49-F238E27FC236}">
                <a16:creationId xmlns:a16="http://schemas.microsoft.com/office/drawing/2014/main" id="{4D2191C7-B12B-DC5C-4998-358871B6AAD5}"/>
              </a:ext>
            </a:extLst>
          </p:cNvPr>
          <p:cNvPicPr>
            <a:picLocks noChangeAspect="1"/>
          </p:cNvPicPr>
          <p:nvPr/>
        </p:nvPicPr>
        <p:blipFill>
          <a:blip r:embed="rId5"/>
          <a:stretch>
            <a:fillRect/>
          </a:stretch>
        </p:blipFill>
        <p:spPr>
          <a:xfrm>
            <a:off x="7417684" y="3881249"/>
            <a:ext cx="1968030" cy="2780233"/>
          </a:xfrm>
          <a:prstGeom prst="rect">
            <a:avLst/>
          </a:prstGeom>
        </p:spPr>
      </p:pic>
    </p:spTree>
    <p:extLst>
      <p:ext uri="{BB962C8B-B14F-4D97-AF65-F5344CB8AC3E}">
        <p14:creationId xmlns:p14="http://schemas.microsoft.com/office/powerpoint/2010/main" val="1400289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2BE8-A0C8-4F96-8C16-E4C537EDD50E}"/>
              </a:ext>
            </a:extLst>
          </p:cNvPr>
          <p:cNvSpPr>
            <a:spLocks noGrp="1"/>
          </p:cNvSpPr>
          <p:nvPr>
            <p:ph type="title"/>
          </p:nvPr>
        </p:nvSpPr>
        <p:spPr>
          <a:xfrm>
            <a:off x="771412" y="1146935"/>
            <a:ext cx="10874375" cy="1018927"/>
          </a:xfrm>
        </p:spPr>
        <p:txBody>
          <a:bodyPr/>
          <a:lstStyle/>
          <a:p>
            <a:r>
              <a:rPr lang="en-GB" dirty="0"/>
              <a:t>Starting point</a:t>
            </a:r>
          </a:p>
        </p:txBody>
      </p:sp>
      <p:sp>
        <p:nvSpPr>
          <p:cNvPr id="5" name="TextBox 4">
            <a:extLst>
              <a:ext uri="{FF2B5EF4-FFF2-40B4-BE49-F238E27FC236}">
                <a16:creationId xmlns:a16="http://schemas.microsoft.com/office/drawing/2014/main" id="{0510FA8E-7AB1-402A-9ABC-BC0729E96973}"/>
              </a:ext>
            </a:extLst>
          </p:cNvPr>
          <p:cNvSpPr txBox="1"/>
          <p:nvPr/>
        </p:nvSpPr>
        <p:spPr>
          <a:xfrm>
            <a:off x="1037826" y="2093524"/>
            <a:ext cx="11030156" cy="3908762"/>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a:ea typeface="+mn-ea"/>
                <a:cs typeface="+mn-cs"/>
              </a:rPr>
              <a:t>Many local authority trading companies are successful:</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a:ea typeface="+mn-ea"/>
                <a:cs typeface="+mn-cs"/>
              </a:rPr>
              <a:t>Contributing to the local authority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a:ea typeface="+mn-ea"/>
                <a:cs typeface="+mn-cs"/>
              </a:rPr>
              <a:t>Creating opportunities for local employment.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a:ea typeface="+mn-ea"/>
                <a:cs typeface="+mn-cs"/>
              </a:rPr>
              <a:t>Creating and delivering real social value.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a:ea typeface="+mn-ea"/>
                <a:cs typeface="+mn-cs"/>
              </a:rPr>
              <a:t>Aligned to local authority corporate objectives.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a:ea typeface="+mn-ea"/>
                <a:cs typeface="+mn-cs"/>
              </a:rPr>
              <a:t>But, the sector has seen failures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a:ea typeface="+mn-ea"/>
                <a:cs typeface="+mn-cs"/>
              </a:rPr>
              <a:t>Guidance and lessons learnt brought together in one place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1141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3E82BE8-A0C8-4F96-8C16-E4C537EDD50E}"/>
              </a:ext>
            </a:extLst>
          </p:cNvPr>
          <p:cNvSpPr>
            <a:spLocks noGrp="1"/>
          </p:cNvSpPr>
          <p:nvPr>
            <p:ph type="title"/>
          </p:nvPr>
        </p:nvSpPr>
        <p:spPr>
          <a:xfrm>
            <a:off x="494260" y="1683144"/>
            <a:ext cx="2774922" cy="3491712"/>
          </a:xfrm>
        </p:spPr>
        <p:txBody>
          <a:bodyPr vert="horz" lIns="91440" tIns="45720" rIns="91440" bIns="45720" rtlCol="0" anchor="ctr">
            <a:normAutofit/>
          </a:bodyPr>
          <a:lstStyle/>
          <a:p>
            <a:r>
              <a:rPr lang="en-US">
                <a:solidFill>
                  <a:srgbClr val="FFFFFF"/>
                </a:solidFill>
              </a:rPr>
              <a:t>Common causes of failure</a:t>
            </a:r>
          </a:p>
        </p:txBody>
      </p:sp>
      <p:sp>
        <p:nvSpPr>
          <p:cNvPr id="6" name="TextBox 5">
            <a:extLst>
              <a:ext uri="{FF2B5EF4-FFF2-40B4-BE49-F238E27FC236}">
                <a16:creationId xmlns:a16="http://schemas.microsoft.com/office/drawing/2014/main" id="{DB625278-C416-407B-BCE2-018307BCD5C9}"/>
              </a:ext>
            </a:extLst>
          </p:cNvPr>
          <p:cNvSpPr txBox="1"/>
          <p:nvPr/>
        </p:nvSpPr>
        <p:spPr>
          <a:xfrm>
            <a:off x="4617155" y="0"/>
            <a:ext cx="6318053" cy="6356349"/>
          </a:xfrm>
          <a:prstGeom prst="rect">
            <a:avLst/>
          </a:prstGeom>
        </p:spPr>
        <p:txBody>
          <a:bodyPr vert="horz" lIns="91440" tIns="45720" rIns="91440" bIns="45720" rtlCol="0" anchor="ctr">
            <a:normAutofit/>
          </a:bodyPr>
          <a:lstStyle/>
          <a:p>
            <a:pPr marL="342900" marR="0" lvl="0" indent="-182880" algn="l" defTabSz="914400" rtl="0" eaLnBrk="1" fontAlgn="auto" latinLnBrk="0" hangingPunct="1">
              <a:lnSpc>
                <a:spcPct val="90000"/>
              </a:lnSpc>
              <a:spcBef>
                <a:spcPts val="0"/>
              </a:spcBef>
              <a:spcAft>
                <a:spcPts val="600"/>
              </a:spcAft>
              <a:buClr>
                <a:srgbClr val="5A4B9A"/>
              </a:buClr>
              <a:buSzTx/>
              <a:buFont typeface="Wingdings 2" pitchFamily="18" charset="2"/>
              <a:buChar char=""/>
              <a:tabLst/>
              <a:defRPr/>
            </a:pPr>
            <a:r>
              <a:rPr kumimoji="0" lang="en-US" sz="1500" b="0" i="0" u="none" strike="noStrike" kern="1200" cap="none" spc="0" normalizeH="0" baseline="0" noProof="0" dirty="0">
                <a:ln>
                  <a:noFill/>
                </a:ln>
                <a:solidFill>
                  <a:prstClr val="black">
                    <a:lumMod val="65000"/>
                    <a:lumOff val="35000"/>
                  </a:prstClr>
                </a:solidFill>
                <a:effectLst/>
                <a:uLnTx/>
                <a:uFillTx/>
                <a:latin typeface="Arial"/>
                <a:ea typeface="+mn-ea"/>
                <a:cs typeface="+mn-cs"/>
              </a:rPr>
              <a:t>No common understanding of what “</a:t>
            </a:r>
            <a:r>
              <a:rPr kumimoji="0" lang="en-US" sz="1500" b="1" i="0" u="none" strike="noStrike" kern="1200" cap="none" spc="0" normalizeH="0" baseline="0" noProof="0" dirty="0">
                <a:ln>
                  <a:noFill/>
                </a:ln>
                <a:solidFill>
                  <a:prstClr val="black">
                    <a:lumMod val="65000"/>
                    <a:lumOff val="35000"/>
                  </a:prstClr>
                </a:solidFill>
                <a:effectLst/>
                <a:uLnTx/>
                <a:uFillTx/>
                <a:latin typeface="Arial"/>
                <a:ea typeface="+mn-ea"/>
                <a:cs typeface="+mn-cs"/>
              </a:rPr>
              <a:t>being commercial</a:t>
            </a:r>
            <a:r>
              <a:rPr kumimoji="0" lang="en-US" sz="1500" b="0" i="0" u="none" strike="noStrike" kern="1200" cap="none" spc="0" normalizeH="0" baseline="0" noProof="0" dirty="0">
                <a:ln>
                  <a:noFill/>
                </a:ln>
                <a:solidFill>
                  <a:prstClr val="black">
                    <a:lumMod val="65000"/>
                    <a:lumOff val="35000"/>
                  </a:prstClr>
                </a:solidFill>
                <a:effectLst/>
                <a:uLnTx/>
                <a:uFillTx/>
                <a:latin typeface="Arial"/>
                <a:ea typeface="+mn-ea"/>
                <a:cs typeface="+mn-cs"/>
              </a:rPr>
              <a:t>” means.</a:t>
            </a:r>
          </a:p>
          <a:p>
            <a:pPr marL="342900" marR="0" lvl="0" indent="-182880" algn="l" defTabSz="914400" rtl="0" eaLnBrk="1" fontAlgn="auto" latinLnBrk="0" hangingPunct="1">
              <a:lnSpc>
                <a:spcPct val="90000"/>
              </a:lnSpc>
              <a:spcBef>
                <a:spcPts val="0"/>
              </a:spcBef>
              <a:spcAft>
                <a:spcPts val="600"/>
              </a:spcAft>
              <a:buClr>
                <a:srgbClr val="5A4B9A"/>
              </a:buClr>
              <a:buSzTx/>
              <a:buFont typeface="Wingdings 2" pitchFamily="18" charset="2"/>
              <a:buChar char=""/>
              <a:tabLst/>
              <a:defRPr/>
            </a:pPr>
            <a:r>
              <a:rPr kumimoji="0" lang="en-US" sz="1500" b="0" i="0" u="none" strike="noStrike" kern="1200" cap="none" spc="0" normalizeH="0" baseline="0" noProof="0" dirty="0">
                <a:ln>
                  <a:noFill/>
                </a:ln>
                <a:solidFill>
                  <a:prstClr val="black">
                    <a:lumMod val="65000"/>
                    <a:lumOff val="35000"/>
                  </a:prstClr>
                </a:solidFill>
                <a:effectLst/>
                <a:uLnTx/>
                <a:uFillTx/>
                <a:latin typeface="Arial"/>
                <a:ea typeface="+mn-ea"/>
                <a:cs typeface="+mn-cs"/>
              </a:rPr>
              <a:t>Weak options appraisal - rationale for creation is poor – </a:t>
            </a:r>
            <a:r>
              <a:rPr kumimoji="0" lang="en-US" sz="1500" b="1" i="0" u="none" strike="noStrike" kern="1200" cap="none" spc="0" normalizeH="0" baseline="0" noProof="0" dirty="0">
                <a:ln>
                  <a:noFill/>
                </a:ln>
                <a:solidFill>
                  <a:prstClr val="black">
                    <a:lumMod val="65000"/>
                    <a:lumOff val="35000"/>
                  </a:prstClr>
                </a:solidFill>
                <a:effectLst/>
                <a:uLnTx/>
                <a:uFillTx/>
                <a:latin typeface="Arial"/>
                <a:ea typeface="+mn-ea"/>
                <a:cs typeface="+mn-cs"/>
              </a:rPr>
              <a:t>optimism bias</a:t>
            </a:r>
            <a:r>
              <a:rPr kumimoji="0" lang="en-US" sz="1500" b="0" i="0" u="none" strike="noStrike" kern="1200" cap="none" spc="0" normalizeH="0" baseline="0" noProof="0" dirty="0">
                <a:ln>
                  <a:noFill/>
                </a:ln>
                <a:solidFill>
                  <a:prstClr val="black">
                    <a:lumMod val="65000"/>
                    <a:lumOff val="35000"/>
                  </a:prstClr>
                </a:solidFill>
                <a:effectLst/>
                <a:uLnTx/>
                <a:uFillTx/>
                <a:latin typeface="Arial"/>
                <a:ea typeface="+mn-ea"/>
                <a:cs typeface="+mn-cs"/>
              </a:rPr>
              <a:t>.</a:t>
            </a:r>
          </a:p>
          <a:p>
            <a:pPr marL="342900" marR="0" lvl="0" indent="-182880" algn="l" defTabSz="914400" rtl="0" eaLnBrk="1" fontAlgn="auto" latinLnBrk="0" hangingPunct="1">
              <a:lnSpc>
                <a:spcPct val="90000"/>
              </a:lnSpc>
              <a:spcBef>
                <a:spcPts val="0"/>
              </a:spcBef>
              <a:spcAft>
                <a:spcPts val="600"/>
              </a:spcAft>
              <a:buClr>
                <a:srgbClr val="5A4B9A"/>
              </a:buClr>
              <a:buSzTx/>
              <a:buFont typeface="Wingdings 2" pitchFamily="18" charset="2"/>
              <a:buChar char=""/>
              <a:tabLst/>
              <a:defRPr/>
            </a:pPr>
            <a:r>
              <a:rPr kumimoji="0" lang="en-US" sz="1500" b="0" i="0" u="none" strike="noStrike" kern="1200" cap="none" spc="0" normalizeH="0" baseline="0" noProof="0" dirty="0">
                <a:ln>
                  <a:noFill/>
                </a:ln>
                <a:solidFill>
                  <a:prstClr val="black">
                    <a:lumMod val="65000"/>
                    <a:lumOff val="35000"/>
                  </a:prstClr>
                </a:solidFill>
                <a:effectLst/>
                <a:uLnTx/>
                <a:uFillTx/>
                <a:latin typeface="Arial"/>
                <a:ea typeface="+mn-ea"/>
                <a:cs typeface="+mn-cs"/>
              </a:rPr>
              <a:t>Lack of alignment with local authority’s objectives – </a:t>
            </a:r>
            <a:r>
              <a:rPr kumimoji="0" lang="en-US" sz="1500" b="1" i="0" u="none" strike="noStrike" kern="1200" cap="none" spc="0" normalizeH="0" baseline="0" noProof="0" dirty="0">
                <a:ln>
                  <a:noFill/>
                </a:ln>
                <a:solidFill>
                  <a:prstClr val="black">
                    <a:lumMod val="65000"/>
                    <a:lumOff val="35000"/>
                  </a:prstClr>
                </a:solidFill>
                <a:effectLst/>
                <a:uLnTx/>
                <a:uFillTx/>
                <a:latin typeface="Arial"/>
                <a:ea typeface="+mn-ea"/>
                <a:cs typeface="+mn-cs"/>
              </a:rPr>
              <a:t>divergent thinking</a:t>
            </a:r>
            <a:r>
              <a:rPr kumimoji="0" lang="en-US" sz="1500" b="0" i="0" u="none" strike="noStrike" kern="1200" cap="none" spc="0" normalizeH="0" baseline="0" noProof="0" dirty="0">
                <a:ln>
                  <a:noFill/>
                </a:ln>
                <a:solidFill>
                  <a:prstClr val="black">
                    <a:lumMod val="65000"/>
                    <a:lumOff val="35000"/>
                  </a:prstClr>
                </a:solidFill>
                <a:effectLst/>
                <a:uLnTx/>
                <a:uFillTx/>
                <a:latin typeface="Arial"/>
                <a:ea typeface="+mn-ea"/>
                <a:cs typeface="+mn-cs"/>
              </a:rPr>
              <a:t>.</a:t>
            </a:r>
          </a:p>
          <a:p>
            <a:pPr marL="342900" marR="0" lvl="0" indent="-182880" algn="l" defTabSz="914400" rtl="0" eaLnBrk="1" fontAlgn="auto" latinLnBrk="0" hangingPunct="1">
              <a:lnSpc>
                <a:spcPct val="90000"/>
              </a:lnSpc>
              <a:spcBef>
                <a:spcPts val="0"/>
              </a:spcBef>
              <a:spcAft>
                <a:spcPts val="600"/>
              </a:spcAft>
              <a:buClr>
                <a:srgbClr val="5A4B9A"/>
              </a:buClr>
              <a:buSzTx/>
              <a:buFont typeface="Wingdings 2" pitchFamily="18" charset="2"/>
              <a:buChar char=""/>
              <a:tabLst/>
              <a:defRPr/>
            </a:pPr>
            <a:r>
              <a:rPr kumimoji="0" lang="en-US" sz="1500" b="0" i="0" u="none" strike="noStrike" kern="1200" cap="none" spc="0" normalizeH="0" baseline="0" noProof="0" dirty="0">
                <a:ln>
                  <a:noFill/>
                </a:ln>
                <a:solidFill>
                  <a:prstClr val="black">
                    <a:lumMod val="65000"/>
                    <a:lumOff val="35000"/>
                  </a:prstClr>
                </a:solidFill>
                <a:effectLst/>
                <a:uLnTx/>
                <a:uFillTx/>
                <a:latin typeface="Arial"/>
                <a:ea typeface="+mn-ea"/>
                <a:cs typeface="+mn-cs"/>
              </a:rPr>
              <a:t>Not identifying / clarifying what the </a:t>
            </a:r>
            <a:r>
              <a:rPr kumimoji="0" lang="en-US" sz="1500" b="1" i="0" u="none" strike="noStrike" kern="1200" cap="none" spc="0" normalizeH="0" baseline="0" noProof="0" dirty="0">
                <a:ln>
                  <a:noFill/>
                </a:ln>
                <a:solidFill>
                  <a:prstClr val="black">
                    <a:lumMod val="65000"/>
                    <a:lumOff val="35000"/>
                  </a:prstClr>
                </a:solidFill>
                <a:effectLst/>
                <a:uLnTx/>
                <a:uFillTx/>
                <a:latin typeface="Arial"/>
                <a:ea typeface="+mn-ea"/>
                <a:cs typeface="+mn-cs"/>
              </a:rPr>
              <a:t>desired outcomes </a:t>
            </a:r>
            <a:r>
              <a:rPr kumimoji="0" lang="en-US" sz="1500" b="0" i="0" u="none" strike="noStrike" kern="1200" cap="none" spc="0" normalizeH="0" baseline="0" noProof="0" dirty="0">
                <a:ln>
                  <a:noFill/>
                </a:ln>
                <a:solidFill>
                  <a:prstClr val="black">
                    <a:lumMod val="65000"/>
                    <a:lumOff val="35000"/>
                  </a:prstClr>
                </a:solidFill>
                <a:effectLst/>
                <a:uLnTx/>
                <a:uFillTx/>
                <a:latin typeface="Arial"/>
                <a:ea typeface="+mn-ea"/>
                <a:cs typeface="+mn-cs"/>
              </a:rPr>
              <a:t>are. </a:t>
            </a:r>
          </a:p>
          <a:p>
            <a:pPr marL="342900" marR="0" lvl="0" indent="-182880" algn="l" defTabSz="914400" rtl="0" eaLnBrk="1" fontAlgn="auto" latinLnBrk="0" hangingPunct="1">
              <a:lnSpc>
                <a:spcPct val="90000"/>
              </a:lnSpc>
              <a:spcBef>
                <a:spcPts val="0"/>
              </a:spcBef>
              <a:spcAft>
                <a:spcPts val="600"/>
              </a:spcAft>
              <a:buClr>
                <a:srgbClr val="5A4B9A"/>
              </a:buClr>
              <a:buSzTx/>
              <a:buFont typeface="Wingdings 2" pitchFamily="18" charset="2"/>
              <a:buChar char=""/>
              <a:tabLst/>
              <a:defRPr/>
            </a:pPr>
            <a:r>
              <a:rPr kumimoji="0" lang="en-US" sz="1500" b="0" i="0" u="none" strike="noStrike" kern="1200" cap="none" spc="0" normalizeH="0" baseline="0" noProof="0" dirty="0">
                <a:ln>
                  <a:noFill/>
                </a:ln>
                <a:solidFill>
                  <a:prstClr val="black">
                    <a:lumMod val="65000"/>
                    <a:lumOff val="35000"/>
                  </a:prstClr>
                </a:solidFill>
                <a:effectLst/>
                <a:uLnTx/>
                <a:uFillTx/>
                <a:latin typeface="Arial"/>
                <a:ea typeface="+mn-ea"/>
                <a:cs typeface="+mn-cs"/>
              </a:rPr>
              <a:t>Lack of formal or </a:t>
            </a:r>
            <a:r>
              <a:rPr kumimoji="0" lang="en-US" sz="1500" b="1" i="0" u="none" strike="noStrike" kern="1200" cap="none" spc="0" normalizeH="0" baseline="0" noProof="0" dirty="0">
                <a:ln>
                  <a:noFill/>
                </a:ln>
                <a:solidFill>
                  <a:prstClr val="black">
                    <a:lumMod val="65000"/>
                    <a:lumOff val="35000"/>
                  </a:prstClr>
                </a:solidFill>
                <a:effectLst/>
                <a:uLnTx/>
                <a:uFillTx/>
                <a:latin typeface="Arial"/>
                <a:ea typeface="+mn-ea"/>
                <a:cs typeface="+mn-cs"/>
              </a:rPr>
              <a:t>inconsistent set-up </a:t>
            </a:r>
            <a:r>
              <a:rPr kumimoji="0" lang="en-US" sz="1500" b="0" i="0" u="none" strike="noStrike" kern="1200" cap="none" spc="0" normalizeH="0" baseline="0" noProof="0" dirty="0">
                <a:ln>
                  <a:noFill/>
                </a:ln>
                <a:solidFill>
                  <a:prstClr val="black">
                    <a:lumMod val="65000"/>
                    <a:lumOff val="35000"/>
                  </a:prstClr>
                </a:solidFill>
                <a:effectLst/>
                <a:uLnTx/>
                <a:uFillTx/>
                <a:latin typeface="Arial"/>
                <a:ea typeface="+mn-ea"/>
                <a:cs typeface="+mn-cs"/>
              </a:rPr>
              <a:t>procedures– can lead to poor decisions re structural model chosen.</a:t>
            </a:r>
          </a:p>
          <a:p>
            <a:pPr marL="342900" marR="0" lvl="0" indent="-182880" algn="l" defTabSz="914400" rtl="0" eaLnBrk="1" fontAlgn="auto" latinLnBrk="0" hangingPunct="1">
              <a:lnSpc>
                <a:spcPct val="90000"/>
              </a:lnSpc>
              <a:spcBef>
                <a:spcPts val="0"/>
              </a:spcBef>
              <a:spcAft>
                <a:spcPts val="600"/>
              </a:spcAft>
              <a:buClr>
                <a:srgbClr val="5A4B9A"/>
              </a:buClr>
              <a:buSzTx/>
              <a:buFont typeface="Wingdings 2" pitchFamily="18" charset="2"/>
              <a:buChar char=""/>
              <a:tabLst/>
              <a:defRPr/>
            </a:pPr>
            <a:r>
              <a:rPr kumimoji="0" lang="en-US" sz="1500" b="1" i="0" u="none" strike="noStrike" kern="1200" cap="none" spc="0" normalizeH="0" baseline="0" noProof="0" dirty="0">
                <a:ln>
                  <a:noFill/>
                </a:ln>
                <a:solidFill>
                  <a:prstClr val="black">
                    <a:lumMod val="65000"/>
                    <a:lumOff val="35000"/>
                  </a:prstClr>
                </a:solidFill>
                <a:effectLst/>
                <a:uLnTx/>
                <a:uFillTx/>
                <a:latin typeface="Arial"/>
                <a:ea typeface="+mn-ea"/>
                <a:cs typeface="+mn-cs"/>
              </a:rPr>
              <a:t>Weak scrutiny and challenge </a:t>
            </a:r>
            <a:r>
              <a:rPr kumimoji="0" lang="en-US" sz="1500" b="0" i="0" u="none" strike="noStrike" kern="1200" cap="none" spc="0" normalizeH="0" baseline="0" noProof="0" dirty="0">
                <a:ln>
                  <a:noFill/>
                </a:ln>
                <a:solidFill>
                  <a:prstClr val="black">
                    <a:lumMod val="65000"/>
                    <a:lumOff val="35000"/>
                  </a:prstClr>
                </a:solidFill>
                <a:effectLst/>
                <a:uLnTx/>
                <a:uFillTx/>
                <a:latin typeface="Arial"/>
                <a:ea typeface="+mn-ea"/>
                <a:cs typeface="+mn-cs"/>
              </a:rPr>
              <a:t>-</a:t>
            </a:r>
            <a:r>
              <a:rPr kumimoji="0" lang="en-US" sz="1500" b="1" i="0" u="none" strike="noStrike" kern="1200" cap="none" spc="0" normalizeH="0" baseline="0" noProof="0" dirty="0">
                <a:ln>
                  <a:noFill/>
                </a:ln>
                <a:solidFill>
                  <a:prstClr val="black">
                    <a:lumMod val="65000"/>
                    <a:lumOff val="35000"/>
                  </a:prstClr>
                </a:solidFill>
                <a:effectLst/>
                <a:uLnTx/>
                <a:uFillTx/>
                <a:latin typeface="Arial"/>
                <a:ea typeface="+mn-ea"/>
                <a:cs typeface="+mn-cs"/>
              </a:rPr>
              <a:t> </a:t>
            </a:r>
            <a:r>
              <a:rPr kumimoji="0" lang="en-US" sz="1500" b="0" i="0" u="none" strike="noStrike" kern="1200" cap="none" spc="0" normalizeH="0" baseline="0" noProof="0" dirty="0">
                <a:ln>
                  <a:noFill/>
                </a:ln>
                <a:solidFill>
                  <a:prstClr val="black">
                    <a:lumMod val="65000"/>
                    <a:lumOff val="35000"/>
                  </a:prstClr>
                </a:solidFill>
                <a:effectLst/>
                <a:uLnTx/>
                <a:uFillTx/>
                <a:latin typeface="Arial"/>
                <a:ea typeface="+mn-ea"/>
                <a:cs typeface="+mn-cs"/>
              </a:rPr>
              <a:t>ineffective company boards.</a:t>
            </a:r>
          </a:p>
          <a:p>
            <a:pPr marL="342900" marR="0" lvl="0" indent="-182880" algn="l" defTabSz="914400" rtl="0" eaLnBrk="1" fontAlgn="auto" latinLnBrk="0" hangingPunct="1">
              <a:lnSpc>
                <a:spcPct val="90000"/>
              </a:lnSpc>
              <a:spcBef>
                <a:spcPts val="0"/>
              </a:spcBef>
              <a:spcAft>
                <a:spcPts val="600"/>
              </a:spcAft>
              <a:buClr>
                <a:srgbClr val="5A4B9A"/>
              </a:buClr>
              <a:buSzTx/>
              <a:buFont typeface="Wingdings 2" pitchFamily="18" charset="2"/>
              <a:buChar char=""/>
              <a:tabLst/>
              <a:defRPr/>
            </a:pPr>
            <a:r>
              <a:rPr kumimoji="0" lang="en-US" sz="1500" b="1" i="0" u="none" strike="noStrike" kern="1200" cap="none" spc="0" normalizeH="0" baseline="0" noProof="0" dirty="0">
                <a:ln>
                  <a:noFill/>
                </a:ln>
                <a:solidFill>
                  <a:prstClr val="black">
                    <a:lumMod val="65000"/>
                    <a:lumOff val="35000"/>
                  </a:prstClr>
                </a:solidFill>
                <a:effectLst/>
                <a:uLnTx/>
                <a:uFillTx/>
                <a:latin typeface="Arial"/>
                <a:ea typeface="+mn-ea"/>
                <a:cs typeface="+mn-cs"/>
              </a:rPr>
              <a:t>Unclear legal control framework </a:t>
            </a:r>
            <a:r>
              <a:rPr kumimoji="0" lang="en-US" sz="1500" b="0" i="0" u="none" strike="noStrike" kern="1200" cap="none" spc="0" normalizeH="0" baseline="0" noProof="0" dirty="0">
                <a:ln>
                  <a:noFill/>
                </a:ln>
                <a:solidFill>
                  <a:prstClr val="black">
                    <a:lumMod val="65000"/>
                    <a:lumOff val="35000"/>
                  </a:prstClr>
                </a:solidFill>
                <a:effectLst/>
                <a:uLnTx/>
                <a:uFillTx/>
                <a:latin typeface="Arial"/>
                <a:ea typeface="+mn-ea"/>
                <a:cs typeface="+mn-cs"/>
              </a:rPr>
              <a:t>– shareholder/service agreements.</a:t>
            </a:r>
          </a:p>
          <a:p>
            <a:pPr marL="342900" marR="0" lvl="0" indent="-182880" algn="l" defTabSz="914400" rtl="0" eaLnBrk="1" fontAlgn="auto" latinLnBrk="0" hangingPunct="1">
              <a:lnSpc>
                <a:spcPct val="90000"/>
              </a:lnSpc>
              <a:spcBef>
                <a:spcPts val="0"/>
              </a:spcBef>
              <a:spcAft>
                <a:spcPts val="600"/>
              </a:spcAft>
              <a:buClr>
                <a:srgbClr val="5A4B9A"/>
              </a:buClr>
              <a:buSzTx/>
              <a:buFont typeface="Wingdings 2" pitchFamily="18" charset="2"/>
              <a:buChar char=""/>
              <a:tabLst/>
              <a:defRPr/>
            </a:pPr>
            <a:r>
              <a:rPr kumimoji="0" lang="en-US" sz="1500" b="1" i="0" u="none" strike="noStrike" kern="1200" cap="none" spc="0" normalizeH="0" baseline="0" noProof="0" dirty="0">
                <a:ln>
                  <a:noFill/>
                </a:ln>
                <a:solidFill>
                  <a:prstClr val="black">
                    <a:lumMod val="65000"/>
                    <a:lumOff val="35000"/>
                  </a:prstClr>
                </a:solidFill>
                <a:effectLst/>
                <a:uLnTx/>
                <a:uFillTx/>
                <a:latin typeface="Arial"/>
                <a:ea typeface="+mn-ea"/>
                <a:cs typeface="+mn-cs"/>
              </a:rPr>
              <a:t>Poor market knowledge </a:t>
            </a:r>
            <a:r>
              <a:rPr kumimoji="0" lang="en-US" sz="1500" b="0" i="0" u="none" strike="noStrike" kern="1200" cap="none" spc="0" normalizeH="0" baseline="0" noProof="0" dirty="0">
                <a:ln>
                  <a:noFill/>
                </a:ln>
                <a:solidFill>
                  <a:prstClr val="black">
                    <a:lumMod val="65000"/>
                    <a:lumOff val="35000"/>
                  </a:prstClr>
                </a:solidFill>
                <a:effectLst/>
                <a:uLnTx/>
                <a:uFillTx/>
                <a:latin typeface="Arial"/>
                <a:ea typeface="+mn-ea"/>
                <a:cs typeface="+mn-cs"/>
              </a:rPr>
              <a:t>– buyer </a:t>
            </a:r>
            <a:r>
              <a:rPr kumimoji="0" lang="en-US" sz="1500" b="0" i="0" u="none" strike="noStrike" kern="1200" cap="none" spc="0" normalizeH="0" baseline="0" noProof="0" dirty="0" err="1">
                <a:ln>
                  <a:noFill/>
                </a:ln>
                <a:solidFill>
                  <a:prstClr val="black">
                    <a:lumMod val="65000"/>
                    <a:lumOff val="35000"/>
                  </a:prstClr>
                </a:solidFill>
                <a:effectLst/>
                <a:uLnTx/>
                <a:uFillTx/>
                <a:latin typeface="Arial"/>
                <a:ea typeface="+mn-ea"/>
                <a:cs typeface="+mn-cs"/>
              </a:rPr>
              <a:t>behaviour</a:t>
            </a:r>
            <a:r>
              <a:rPr kumimoji="0" lang="en-US" sz="1500" b="0" i="0" u="none" strike="noStrike" kern="1200" cap="none" spc="0" normalizeH="0" baseline="0" noProof="0" dirty="0">
                <a:ln>
                  <a:noFill/>
                </a:ln>
                <a:solidFill>
                  <a:prstClr val="black">
                    <a:lumMod val="65000"/>
                    <a:lumOff val="35000"/>
                  </a:prstClr>
                </a:solidFill>
                <a:effectLst/>
                <a:uLnTx/>
                <a:uFillTx/>
                <a:latin typeface="Arial"/>
                <a:ea typeface="+mn-ea"/>
                <a:cs typeface="+mn-cs"/>
              </a:rPr>
              <a:t>/ competitors not understood.</a:t>
            </a:r>
          </a:p>
          <a:p>
            <a:pPr marL="342900" marR="0" lvl="0" indent="-182880" algn="l" defTabSz="914400" rtl="0" eaLnBrk="1" fontAlgn="auto" latinLnBrk="0" hangingPunct="1">
              <a:lnSpc>
                <a:spcPct val="90000"/>
              </a:lnSpc>
              <a:spcBef>
                <a:spcPts val="0"/>
              </a:spcBef>
              <a:spcAft>
                <a:spcPts val="600"/>
              </a:spcAft>
              <a:buClr>
                <a:srgbClr val="5A4B9A"/>
              </a:buClr>
              <a:buSzTx/>
              <a:buFont typeface="Wingdings 2" pitchFamily="18" charset="2"/>
              <a:buChar char=""/>
              <a:tabLst/>
              <a:defRPr/>
            </a:pPr>
            <a:r>
              <a:rPr kumimoji="0" lang="en-US" sz="1500" b="1" i="0" u="none" strike="noStrike" kern="1200" cap="none" spc="0" normalizeH="0" baseline="0" noProof="0" dirty="0">
                <a:ln>
                  <a:noFill/>
                </a:ln>
                <a:solidFill>
                  <a:prstClr val="black">
                    <a:lumMod val="65000"/>
                    <a:lumOff val="35000"/>
                  </a:prstClr>
                </a:solidFill>
                <a:effectLst/>
                <a:uLnTx/>
                <a:uFillTx/>
                <a:latin typeface="Arial"/>
                <a:ea typeface="+mn-ea"/>
                <a:cs typeface="+mn-cs"/>
              </a:rPr>
              <a:t>Business plans </a:t>
            </a:r>
            <a:r>
              <a:rPr kumimoji="0" lang="en-US" sz="1500" b="0" i="0" u="none" strike="noStrike" kern="1200" cap="none" spc="0" normalizeH="0" baseline="0" noProof="0" dirty="0">
                <a:ln>
                  <a:noFill/>
                </a:ln>
                <a:solidFill>
                  <a:prstClr val="black">
                    <a:lumMod val="65000"/>
                    <a:lumOff val="35000"/>
                  </a:prstClr>
                </a:solidFill>
                <a:effectLst/>
                <a:uLnTx/>
                <a:uFillTx/>
                <a:latin typeface="Arial"/>
                <a:ea typeface="+mn-ea"/>
                <a:cs typeface="+mn-cs"/>
              </a:rPr>
              <a:t>-</a:t>
            </a:r>
            <a:r>
              <a:rPr kumimoji="0" lang="en-US" sz="1500" b="1" i="0" u="none" strike="noStrike" kern="1200" cap="none" spc="0" normalizeH="0" baseline="0" noProof="0" dirty="0">
                <a:ln>
                  <a:noFill/>
                </a:ln>
                <a:solidFill>
                  <a:prstClr val="black">
                    <a:lumMod val="65000"/>
                    <a:lumOff val="35000"/>
                  </a:prstClr>
                </a:solidFill>
                <a:effectLst/>
                <a:uLnTx/>
                <a:uFillTx/>
                <a:latin typeface="Arial"/>
                <a:ea typeface="+mn-ea"/>
                <a:cs typeface="+mn-cs"/>
              </a:rPr>
              <a:t> </a:t>
            </a:r>
            <a:r>
              <a:rPr kumimoji="0" lang="en-US" sz="1500" b="0" i="0" u="none" strike="noStrike" kern="1200" cap="none" spc="0" normalizeH="0" baseline="0" noProof="0" dirty="0">
                <a:ln>
                  <a:noFill/>
                </a:ln>
                <a:solidFill>
                  <a:prstClr val="black">
                    <a:lumMod val="65000"/>
                    <a:lumOff val="35000"/>
                  </a:prstClr>
                </a:solidFill>
                <a:effectLst/>
                <a:uLnTx/>
                <a:uFillTx/>
                <a:latin typeface="Arial"/>
                <a:ea typeface="+mn-ea"/>
                <a:cs typeface="+mn-cs"/>
              </a:rPr>
              <a:t>not up-to-date or simply don’t exist, costs of delivery not transparent.</a:t>
            </a:r>
          </a:p>
        </p:txBody>
      </p:sp>
      <p:sp>
        <p:nvSpPr>
          <p:cNvPr id="15" name="Freeform: Shape 14">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65E8DFE2-9489-42D7-A981-84726B6D18C5}"/>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200" b="1" i="0" u="none" strike="noStrike" kern="1200" cap="none" spc="0" normalizeH="0" baseline="0" noProof="0" dirty="0">
                <a:ln>
                  <a:noFill/>
                </a:ln>
                <a:solidFill>
                  <a:srgbClr val="5A4B9A"/>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23</a:t>
            </a:fld>
            <a:endParaRPr kumimoji="0" lang="en-US" sz="1200" b="1" i="0" u="none" strike="noStrike" kern="1200" cap="none" spc="0" normalizeH="0" baseline="0" noProof="0" dirty="0">
              <a:ln>
                <a:noFill/>
              </a:ln>
              <a:solidFill>
                <a:srgbClr val="5A4B9A"/>
              </a:solidFill>
              <a:effectLst/>
              <a:uLnTx/>
              <a:uFillTx/>
              <a:latin typeface="Arial"/>
              <a:ea typeface="+mn-ea"/>
              <a:cs typeface="+mn-cs"/>
            </a:endParaRPr>
          </a:p>
        </p:txBody>
      </p:sp>
    </p:spTree>
    <p:extLst>
      <p:ext uri="{BB962C8B-B14F-4D97-AF65-F5344CB8AC3E}">
        <p14:creationId xmlns:p14="http://schemas.microsoft.com/office/powerpoint/2010/main" val="1402088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652E5D6-E378-4614-BCBD-8663DD15B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3A287AC3-AACF-4ADB-9F73-125E714D9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993" y="4367639"/>
            <a:ext cx="11430014" cy="185218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sp>
      <p:sp>
        <p:nvSpPr>
          <p:cNvPr id="2" name="Title 1">
            <a:extLst>
              <a:ext uri="{FF2B5EF4-FFF2-40B4-BE49-F238E27FC236}">
                <a16:creationId xmlns:a16="http://schemas.microsoft.com/office/drawing/2014/main" id="{B3E82BE8-A0C8-4F96-8C16-E4C537EDD50E}"/>
              </a:ext>
            </a:extLst>
          </p:cNvPr>
          <p:cNvSpPr>
            <a:spLocks noGrp="1"/>
          </p:cNvSpPr>
          <p:nvPr>
            <p:ph type="title"/>
          </p:nvPr>
        </p:nvSpPr>
        <p:spPr>
          <a:xfrm>
            <a:off x="554477" y="4599160"/>
            <a:ext cx="11079804" cy="1358020"/>
          </a:xfrm>
        </p:spPr>
        <p:txBody>
          <a:bodyPr vert="horz" lIns="91440" tIns="45720" rIns="91440" bIns="45720" rtlCol="0" anchor="ctr">
            <a:normAutofit/>
          </a:bodyPr>
          <a:lstStyle/>
          <a:p>
            <a:pPr algn="ctr"/>
            <a:r>
              <a:rPr lang="en-US" sz="4400" dirty="0">
                <a:solidFill>
                  <a:schemeClr val="bg1"/>
                </a:solidFill>
              </a:rPr>
              <a:t>Key messages from our interviews </a:t>
            </a:r>
          </a:p>
        </p:txBody>
      </p:sp>
      <p:graphicFrame>
        <p:nvGraphicFramePr>
          <p:cNvPr id="33" name="TextBox 30">
            <a:extLst>
              <a:ext uri="{FF2B5EF4-FFF2-40B4-BE49-F238E27FC236}">
                <a16:creationId xmlns:a16="http://schemas.microsoft.com/office/drawing/2014/main" id="{10D9AA9F-F1AF-7E43-F7C3-D858CB36EDDA}"/>
              </a:ext>
            </a:extLst>
          </p:cNvPr>
          <p:cNvGraphicFramePr/>
          <p:nvPr/>
        </p:nvGraphicFramePr>
        <p:xfrm>
          <a:off x="960120" y="640080"/>
          <a:ext cx="10271760" cy="3202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5824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2BE8-A0C8-4F96-8C16-E4C537EDD50E}"/>
              </a:ext>
            </a:extLst>
          </p:cNvPr>
          <p:cNvSpPr>
            <a:spLocks noGrp="1"/>
          </p:cNvSpPr>
          <p:nvPr>
            <p:ph type="title"/>
          </p:nvPr>
        </p:nvSpPr>
        <p:spPr>
          <a:xfrm>
            <a:off x="560840" y="1068959"/>
            <a:ext cx="10874375" cy="1018927"/>
          </a:xfrm>
        </p:spPr>
        <p:txBody>
          <a:bodyPr/>
          <a:lstStyle/>
          <a:p>
            <a:r>
              <a:rPr lang="en-GB" dirty="0"/>
              <a:t>Example from Nottingham City Council - the challenge</a:t>
            </a:r>
          </a:p>
        </p:txBody>
      </p:sp>
      <p:sp>
        <p:nvSpPr>
          <p:cNvPr id="5" name="Slide Number Placeholder 4">
            <a:extLst>
              <a:ext uri="{FF2B5EF4-FFF2-40B4-BE49-F238E27FC236}">
                <a16:creationId xmlns:a16="http://schemas.microsoft.com/office/drawing/2014/main" id="{65E8DFE2-9489-42D7-A981-84726B6D18C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5A4B9A"/>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dirty="0">
              <a:ln>
                <a:noFill/>
              </a:ln>
              <a:solidFill>
                <a:srgbClr val="5A4B9A"/>
              </a:solidFill>
              <a:effectLst/>
              <a:uLnTx/>
              <a:uFillTx/>
              <a:latin typeface="Arial"/>
              <a:ea typeface="+mn-ea"/>
              <a:cs typeface="+mn-cs"/>
            </a:endParaRPr>
          </a:p>
        </p:txBody>
      </p:sp>
      <p:sp>
        <p:nvSpPr>
          <p:cNvPr id="6" name="TextBox 5">
            <a:extLst>
              <a:ext uri="{FF2B5EF4-FFF2-40B4-BE49-F238E27FC236}">
                <a16:creationId xmlns:a16="http://schemas.microsoft.com/office/drawing/2014/main" id="{DB625278-C416-407B-BCE2-018307BCD5C9}"/>
              </a:ext>
            </a:extLst>
          </p:cNvPr>
          <p:cNvSpPr txBox="1"/>
          <p:nvPr/>
        </p:nvSpPr>
        <p:spPr>
          <a:xfrm>
            <a:off x="560840" y="2244725"/>
            <a:ext cx="11533188" cy="3597139"/>
          </a:xfrm>
          <a:prstGeom prst="rect">
            <a:avLst/>
          </a:prstGeom>
          <a:noFill/>
        </p:spPr>
        <p:txBody>
          <a:bodyPr wrap="square">
            <a:spAutoFit/>
          </a:bodyPr>
          <a:lstStyle/>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A high profile corporate failure revealed shortfalls against “What good looks like”.</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Companies had accumulated over time, rationale ranged from supplier of last resort to pursuit of innovation/ strategic outcomes.</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Some established with clear rationale and business cases, others in need of confirmation  - purpose and value still relevant?</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Absence of a consistent approach</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Embedding good governance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815BF323-77C2-E6F5-AE85-187D37D01DD5}"/>
              </a:ext>
            </a:extLst>
          </p:cNvPr>
          <p:cNvPicPr>
            <a:picLocks noChangeAspect="1"/>
          </p:cNvPicPr>
          <p:nvPr/>
        </p:nvPicPr>
        <p:blipFill>
          <a:blip r:embed="rId3"/>
          <a:stretch>
            <a:fillRect/>
          </a:stretch>
        </p:blipFill>
        <p:spPr>
          <a:xfrm>
            <a:off x="8474197" y="4613275"/>
            <a:ext cx="2628900" cy="1743075"/>
          </a:xfrm>
          <a:prstGeom prst="rect">
            <a:avLst/>
          </a:prstGeom>
        </p:spPr>
      </p:pic>
    </p:spTree>
    <p:extLst>
      <p:ext uri="{BB962C8B-B14F-4D97-AF65-F5344CB8AC3E}">
        <p14:creationId xmlns:p14="http://schemas.microsoft.com/office/powerpoint/2010/main" val="1637842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2BE8-A0C8-4F96-8C16-E4C537EDD50E}"/>
              </a:ext>
            </a:extLst>
          </p:cNvPr>
          <p:cNvSpPr>
            <a:spLocks noGrp="1"/>
          </p:cNvSpPr>
          <p:nvPr>
            <p:ph type="title"/>
          </p:nvPr>
        </p:nvSpPr>
        <p:spPr>
          <a:xfrm>
            <a:off x="580154" y="745282"/>
            <a:ext cx="10874375" cy="1018927"/>
          </a:xfrm>
        </p:spPr>
        <p:txBody>
          <a:bodyPr/>
          <a:lstStyle/>
          <a:p>
            <a:r>
              <a:rPr lang="en-GB" dirty="0"/>
              <a:t> Consistency of approach </a:t>
            </a:r>
            <a:br>
              <a:rPr lang="en-GB" dirty="0"/>
            </a:br>
            <a:endParaRPr lang="en-GB" dirty="0"/>
          </a:p>
        </p:txBody>
      </p:sp>
      <p:sp>
        <p:nvSpPr>
          <p:cNvPr id="5" name="Slide Number Placeholder 4">
            <a:extLst>
              <a:ext uri="{FF2B5EF4-FFF2-40B4-BE49-F238E27FC236}">
                <a16:creationId xmlns:a16="http://schemas.microsoft.com/office/drawing/2014/main" id="{65E8DFE2-9489-42D7-A981-84726B6D18C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5A4B9A"/>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1" i="0" u="none" strike="noStrike" kern="1200" cap="none" spc="0" normalizeH="0" baseline="0" noProof="0" dirty="0">
              <a:ln>
                <a:noFill/>
              </a:ln>
              <a:solidFill>
                <a:srgbClr val="5A4B9A"/>
              </a:solidFill>
              <a:effectLst/>
              <a:uLnTx/>
              <a:uFillTx/>
              <a:latin typeface="Arial"/>
              <a:ea typeface="+mn-ea"/>
              <a:cs typeface="+mn-cs"/>
            </a:endParaRPr>
          </a:p>
        </p:txBody>
      </p:sp>
      <p:pic>
        <p:nvPicPr>
          <p:cNvPr id="3" name="Picture 2"/>
          <p:cNvPicPr>
            <a:picLocks noChangeAspect="1"/>
          </p:cNvPicPr>
          <p:nvPr/>
        </p:nvPicPr>
        <p:blipFill>
          <a:blip r:embed="rId3"/>
          <a:stretch>
            <a:fillRect/>
          </a:stretch>
        </p:blipFill>
        <p:spPr>
          <a:xfrm>
            <a:off x="1101216" y="1642530"/>
            <a:ext cx="9438530" cy="5432906"/>
          </a:xfrm>
          <a:prstGeom prst="rect">
            <a:avLst/>
          </a:prstGeom>
        </p:spPr>
      </p:pic>
    </p:spTree>
    <p:extLst>
      <p:ext uri="{BB962C8B-B14F-4D97-AF65-F5344CB8AC3E}">
        <p14:creationId xmlns:p14="http://schemas.microsoft.com/office/powerpoint/2010/main" val="1441260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2BE8-A0C8-4F96-8C16-E4C537EDD50E}"/>
              </a:ext>
            </a:extLst>
          </p:cNvPr>
          <p:cNvSpPr>
            <a:spLocks noGrp="1"/>
          </p:cNvSpPr>
          <p:nvPr>
            <p:ph type="title"/>
          </p:nvPr>
        </p:nvSpPr>
        <p:spPr>
          <a:xfrm>
            <a:off x="342343" y="1274754"/>
            <a:ext cx="10874375" cy="1018927"/>
          </a:xfrm>
        </p:spPr>
        <p:txBody>
          <a:bodyPr/>
          <a:lstStyle/>
          <a:p>
            <a:r>
              <a:rPr lang="en-GB" dirty="0"/>
              <a:t> Embedding good governance</a:t>
            </a:r>
          </a:p>
        </p:txBody>
      </p:sp>
      <p:sp>
        <p:nvSpPr>
          <p:cNvPr id="5" name="Slide Number Placeholder 4">
            <a:extLst>
              <a:ext uri="{FF2B5EF4-FFF2-40B4-BE49-F238E27FC236}">
                <a16:creationId xmlns:a16="http://schemas.microsoft.com/office/drawing/2014/main" id="{65E8DFE2-9489-42D7-A981-84726B6D18C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5A4B9A"/>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1" i="0" u="none" strike="noStrike" kern="1200" cap="none" spc="0" normalizeH="0" baseline="0" noProof="0" dirty="0">
              <a:ln>
                <a:noFill/>
              </a:ln>
              <a:solidFill>
                <a:srgbClr val="5A4B9A"/>
              </a:solidFill>
              <a:effectLst/>
              <a:uLnTx/>
              <a:uFillTx/>
              <a:latin typeface="Arial"/>
              <a:ea typeface="+mn-ea"/>
              <a:cs typeface="+mn-cs"/>
            </a:endParaRPr>
          </a:p>
        </p:txBody>
      </p:sp>
      <p:sp>
        <p:nvSpPr>
          <p:cNvPr id="6" name="TextBox 5">
            <a:extLst>
              <a:ext uri="{FF2B5EF4-FFF2-40B4-BE49-F238E27FC236}">
                <a16:creationId xmlns:a16="http://schemas.microsoft.com/office/drawing/2014/main" id="{DB625278-C416-407B-BCE2-018307BCD5C9}"/>
              </a:ext>
            </a:extLst>
          </p:cNvPr>
          <p:cNvSpPr txBox="1"/>
          <p:nvPr/>
        </p:nvSpPr>
        <p:spPr>
          <a:xfrm>
            <a:off x="953780" y="2197950"/>
            <a:ext cx="11533188" cy="8029121"/>
          </a:xfrm>
          <a:prstGeom prst="rect">
            <a:avLst/>
          </a:prstGeom>
          <a:noFill/>
        </p:spPr>
        <p:txBody>
          <a:bodyPr wrap="square">
            <a:spAutoFit/>
          </a:bodyPr>
          <a:lstStyle/>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Doing the boring stuff, and doing it well!</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Not valued until it goes wrong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Addressing the PIR &amp; non statutory review learn lessons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 CIPFA guidance also LLG and LP </a:t>
            </a:r>
          </a:p>
          <a:p>
            <a:pPr marL="1257300" marR="0" lvl="2"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Initial decision making and business case </a:t>
            </a:r>
          </a:p>
          <a:p>
            <a:pPr marL="1257300" marR="0" lvl="2"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Formal roles and responsibilities</a:t>
            </a:r>
          </a:p>
          <a:p>
            <a:pPr marL="1257300" marR="0" lvl="2"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Monthly financial and performance monitoring</a:t>
            </a:r>
          </a:p>
          <a:p>
            <a:pPr marL="1257300" marR="0" lvl="2"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Directors and board effectiveness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Use of reviews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99835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3E82BE8-A0C8-4F96-8C16-E4C537EDD50E}"/>
              </a:ext>
            </a:extLst>
          </p:cNvPr>
          <p:cNvSpPr>
            <a:spLocks noGrp="1"/>
          </p:cNvSpPr>
          <p:nvPr>
            <p:ph type="title"/>
          </p:nvPr>
        </p:nvSpPr>
        <p:spPr>
          <a:xfrm>
            <a:off x="1539116" y="864108"/>
            <a:ext cx="3073914" cy="5120639"/>
          </a:xfrm>
        </p:spPr>
        <p:txBody>
          <a:bodyPr vert="horz" lIns="91440" tIns="45720" rIns="91440" bIns="45720" rtlCol="0" anchor="ctr">
            <a:normAutofit/>
          </a:bodyPr>
          <a:lstStyle/>
          <a:p>
            <a:pPr algn="r"/>
            <a:r>
              <a:rPr lang="en-US">
                <a:solidFill>
                  <a:schemeClr val="tx1">
                    <a:lumMod val="85000"/>
                    <a:lumOff val="15000"/>
                  </a:schemeClr>
                </a:solidFill>
              </a:rPr>
              <a:t>Wiltshire County Council example - Internal Review </a:t>
            </a:r>
          </a:p>
        </p:txBody>
      </p:sp>
      <p:sp>
        <p:nvSpPr>
          <p:cNvPr id="13" name="Rectangle 12">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B625278-C416-407B-BCE2-018307BCD5C9}"/>
              </a:ext>
            </a:extLst>
          </p:cNvPr>
          <p:cNvSpPr txBox="1"/>
          <p:nvPr/>
        </p:nvSpPr>
        <p:spPr>
          <a:xfrm>
            <a:off x="5289229" y="864108"/>
            <a:ext cx="5910677" cy="5120640"/>
          </a:xfrm>
          <a:prstGeom prst="rect">
            <a:avLst/>
          </a:prstGeom>
        </p:spPr>
        <p:txBody>
          <a:bodyPr vert="horz" lIns="91440" tIns="45720" rIns="91440" bIns="45720" rtlCol="0" anchor="ctr">
            <a:normAutofit/>
          </a:bodyPr>
          <a:lstStyle/>
          <a:p>
            <a:pPr marL="0" marR="0" lvl="0" indent="-182880" algn="l" defTabSz="914400" rtl="0" eaLnBrk="1" fontAlgn="auto" latinLnBrk="0" hangingPunct="1">
              <a:lnSpc>
                <a:spcPct val="90000"/>
              </a:lnSpc>
              <a:spcBef>
                <a:spcPts val="0"/>
              </a:spcBef>
              <a:spcAft>
                <a:spcPts val="600"/>
              </a:spcAft>
              <a:buClr>
                <a:srgbClr val="5A4B9A"/>
              </a:buClr>
              <a:buSzTx/>
              <a:buFont typeface="Wingdings 2" pitchFamily="18" charset="2"/>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Arial"/>
                <a:ea typeface="+mn-ea"/>
                <a:cs typeface="+mn-cs"/>
                <a:hlinkClick r:id="rId3"/>
              </a:rPr>
              <a:t>Methodology</a:t>
            </a:r>
            <a:endParaRPr kumimoji="0" lang="en-US" sz="17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342900" marR="0" lvl="0" indent="-182880" algn="l" defTabSz="914400" rtl="0" eaLnBrk="1" fontAlgn="auto" latinLnBrk="0" hangingPunct="1">
              <a:lnSpc>
                <a:spcPct val="90000"/>
              </a:lnSpc>
              <a:spcBef>
                <a:spcPts val="0"/>
              </a:spcBef>
              <a:spcAft>
                <a:spcPts val="600"/>
              </a:spcAft>
              <a:buClr>
                <a:srgbClr val="5A4B9A"/>
              </a:buClr>
              <a:buSzTx/>
              <a:buFont typeface="Wingdings 2" pitchFamily="18" charset="2"/>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Arial"/>
                <a:ea typeface="+mn-ea"/>
                <a:cs typeface="+mn-cs"/>
              </a:rPr>
              <a:t>The Director of Legal &amp; Governance, conducted an initial review using :</a:t>
            </a:r>
          </a:p>
          <a:p>
            <a:pPr marL="800100" marR="0" lvl="1" indent="-182880" algn="l" defTabSz="914400" rtl="0" eaLnBrk="1" fontAlgn="auto" latinLnBrk="0" hangingPunct="1">
              <a:lnSpc>
                <a:spcPct val="90000"/>
              </a:lnSpc>
              <a:spcBef>
                <a:spcPts val="0"/>
              </a:spcBef>
              <a:spcAft>
                <a:spcPts val="600"/>
              </a:spcAft>
              <a:buClr>
                <a:srgbClr val="5A4B9A"/>
              </a:buClr>
              <a:buSzTx/>
              <a:buFont typeface="Wingdings 2" pitchFamily="18" charset="2"/>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Arial"/>
                <a:ea typeface="+mn-ea"/>
                <a:cs typeface="+mn-cs"/>
              </a:rPr>
              <a:t>the information provided to the Cabinet about the performance of the Stone Circle companies</a:t>
            </a:r>
          </a:p>
          <a:p>
            <a:pPr marL="800100" marR="0" lvl="1" indent="-182880" algn="l" defTabSz="914400" rtl="0" eaLnBrk="1" fontAlgn="auto" latinLnBrk="0" hangingPunct="1">
              <a:lnSpc>
                <a:spcPct val="90000"/>
              </a:lnSpc>
              <a:spcBef>
                <a:spcPts val="0"/>
              </a:spcBef>
              <a:spcAft>
                <a:spcPts val="600"/>
              </a:spcAft>
              <a:buClr>
                <a:srgbClr val="5A4B9A"/>
              </a:buClr>
              <a:buSzTx/>
              <a:buFont typeface="Wingdings 2" pitchFamily="18" charset="2"/>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Arial"/>
                <a:ea typeface="+mn-ea"/>
                <a:cs typeface="+mn-cs"/>
              </a:rPr>
              <a:t>the information available in the Stone Circle SharePoint site</a:t>
            </a:r>
          </a:p>
          <a:p>
            <a:pPr marL="342900" marR="0" lvl="0" indent="-182880" algn="l" defTabSz="914400" rtl="0" eaLnBrk="1" fontAlgn="auto" latinLnBrk="0" hangingPunct="1">
              <a:lnSpc>
                <a:spcPct val="90000"/>
              </a:lnSpc>
              <a:spcBef>
                <a:spcPts val="0"/>
              </a:spcBef>
              <a:spcAft>
                <a:spcPts val="600"/>
              </a:spcAft>
              <a:buClr>
                <a:srgbClr val="5A4B9A"/>
              </a:buClr>
              <a:buSzTx/>
              <a:buFont typeface="Wingdings 2" pitchFamily="18" charset="2"/>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Arial"/>
                <a:ea typeface="+mn-ea"/>
                <a:cs typeface="+mn-cs"/>
              </a:rPr>
              <a:t>Consulted with the Leader and Deputy Leader, the Chief Executive, Director for Housing &amp; Commercial, colleagues from Legal Services who provide the company secretary role and legal advice to the companies.</a:t>
            </a:r>
          </a:p>
          <a:p>
            <a:pPr marL="342900" marR="0" lvl="0" indent="-182880" algn="l" defTabSz="914400" rtl="0" eaLnBrk="1" fontAlgn="auto" latinLnBrk="0" hangingPunct="1">
              <a:lnSpc>
                <a:spcPct val="90000"/>
              </a:lnSpc>
              <a:spcBef>
                <a:spcPts val="0"/>
              </a:spcBef>
              <a:spcAft>
                <a:spcPts val="600"/>
              </a:spcAft>
              <a:buClr>
                <a:srgbClr val="5A4B9A"/>
              </a:buClr>
              <a:buSzTx/>
              <a:buFont typeface="Wingdings 2" pitchFamily="18" charset="2"/>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Arial"/>
                <a:ea typeface="+mn-ea"/>
                <a:cs typeface="+mn-cs"/>
              </a:rPr>
              <a:t>Considered some academic literature and other best practice information</a:t>
            </a:r>
          </a:p>
          <a:p>
            <a:pPr marL="342900" marR="0" lvl="0" indent="-182880" algn="l" defTabSz="914400" rtl="0" eaLnBrk="1" fontAlgn="auto" latinLnBrk="0" hangingPunct="1">
              <a:lnSpc>
                <a:spcPct val="90000"/>
              </a:lnSpc>
              <a:spcBef>
                <a:spcPts val="0"/>
              </a:spcBef>
              <a:spcAft>
                <a:spcPts val="600"/>
              </a:spcAft>
              <a:buClr>
                <a:srgbClr val="5A4B9A"/>
              </a:buClr>
              <a:buSzTx/>
              <a:buFont typeface="Wingdings 2" pitchFamily="18" charset="2"/>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Arial"/>
                <a:ea typeface="+mn-ea"/>
                <a:cs typeface="+mn-cs"/>
              </a:rPr>
              <a:t>The Corporate Director of Resources and Deputy Chief Executive and the Director of Legal &amp; Governance then collaborated in the completion of the review to provide observations and recommendations to Cabinet</a:t>
            </a:r>
          </a:p>
        </p:txBody>
      </p:sp>
      <p:sp>
        <p:nvSpPr>
          <p:cNvPr id="17" name="Rectangle 16">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65E8DFE2-9489-42D7-A981-84726B6D18C5}"/>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200" b="1" i="0" u="none" strike="noStrike" kern="1200" cap="none" spc="0" normalizeH="0" baseline="0" noProof="0" dirty="0">
                <a:ln>
                  <a:noFill/>
                </a:ln>
                <a:solidFill>
                  <a:srgbClr val="5A4B9A"/>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28</a:t>
            </a:fld>
            <a:endParaRPr kumimoji="0" lang="en-US" sz="1200" b="1" i="0" u="none" strike="noStrike" kern="1200" cap="none" spc="0" normalizeH="0" baseline="0" noProof="0" dirty="0">
              <a:ln>
                <a:noFill/>
              </a:ln>
              <a:solidFill>
                <a:srgbClr val="5A4B9A"/>
              </a:solidFill>
              <a:effectLst/>
              <a:uLnTx/>
              <a:uFillTx/>
              <a:latin typeface="Arial"/>
              <a:ea typeface="+mn-ea"/>
              <a:cs typeface="+mn-cs"/>
            </a:endParaRPr>
          </a:p>
        </p:txBody>
      </p:sp>
    </p:spTree>
    <p:extLst>
      <p:ext uri="{BB962C8B-B14F-4D97-AF65-F5344CB8AC3E}">
        <p14:creationId xmlns:p14="http://schemas.microsoft.com/office/powerpoint/2010/main" val="2338571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626">
            <a:extLst>
              <a:ext uri="{FF2B5EF4-FFF2-40B4-BE49-F238E27FC236}">
                <a16:creationId xmlns:a16="http://schemas.microsoft.com/office/drawing/2014/main" id="{B5C2AE74-E7A0-F840-9351-5A849AB1B918}"/>
              </a:ext>
            </a:extLst>
          </p:cNvPr>
          <p:cNvSpPr/>
          <p:nvPr/>
        </p:nvSpPr>
        <p:spPr>
          <a:xfrm rot="10800000" flipH="1">
            <a:off x="10398481" y="4309443"/>
            <a:ext cx="727623" cy="3852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4">
              <a:lumMod val="75000"/>
            </a:schemeClr>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8" name="Shape 47627">
            <a:extLst>
              <a:ext uri="{FF2B5EF4-FFF2-40B4-BE49-F238E27FC236}">
                <a16:creationId xmlns:a16="http://schemas.microsoft.com/office/drawing/2014/main" id="{A255F2CA-76B1-434E-A0A5-FC3235841E12}"/>
              </a:ext>
            </a:extLst>
          </p:cNvPr>
          <p:cNvSpPr/>
          <p:nvPr/>
        </p:nvSpPr>
        <p:spPr>
          <a:xfrm rot="10800000">
            <a:off x="5639704" y="3073476"/>
            <a:ext cx="5486400" cy="12571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chemeClr val="accent4"/>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1" name="Shape 47644">
            <a:extLst>
              <a:ext uri="{FF2B5EF4-FFF2-40B4-BE49-F238E27FC236}">
                <a16:creationId xmlns:a16="http://schemas.microsoft.com/office/drawing/2014/main" id="{10BE30CF-DF7C-6D47-AC18-3BB49174F48D}"/>
              </a:ext>
            </a:extLst>
          </p:cNvPr>
          <p:cNvSpPr/>
          <p:nvPr/>
        </p:nvSpPr>
        <p:spPr>
          <a:xfrm rot="10800000" flipH="1">
            <a:off x="10398481" y="2527128"/>
            <a:ext cx="727623" cy="3852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2">
              <a:lumMod val="75000"/>
            </a:schemeClr>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2" name="Shape 47645">
            <a:extLst>
              <a:ext uri="{FF2B5EF4-FFF2-40B4-BE49-F238E27FC236}">
                <a16:creationId xmlns:a16="http://schemas.microsoft.com/office/drawing/2014/main" id="{A1DD19AF-4437-F84E-BD6E-B912B2411350}"/>
              </a:ext>
            </a:extLst>
          </p:cNvPr>
          <p:cNvSpPr/>
          <p:nvPr/>
        </p:nvSpPr>
        <p:spPr>
          <a:xfrm rot="10800000">
            <a:off x="5639704" y="1270001"/>
            <a:ext cx="5486400" cy="12571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chemeClr val="accent2"/>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5" name="Shape 47617">
            <a:extLst>
              <a:ext uri="{FF2B5EF4-FFF2-40B4-BE49-F238E27FC236}">
                <a16:creationId xmlns:a16="http://schemas.microsoft.com/office/drawing/2014/main" id="{52951C90-2F1E-534A-B72A-5E202AE06651}"/>
              </a:ext>
            </a:extLst>
          </p:cNvPr>
          <p:cNvSpPr/>
          <p:nvPr/>
        </p:nvSpPr>
        <p:spPr>
          <a:xfrm rot="10800000" flipH="1">
            <a:off x="10398481" y="6091756"/>
            <a:ext cx="727623" cy="3852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6">
              <a:lumMod val="75000"/>
            </a:schemeClr>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6" name="Shape 47618">
            <a:extLst>
              <a:ext uri="{FF2B5EF4-FFF2-40B4-BE49-F238E27FC236}">
                <a16:creationId xmlns:a16="http://schemas.microsoft.com/office/drawing/2014/main" id="{684BB475-57BB-0843-B7CA-C4B4DB0868E4}"/>
              </a:ext>
            </a:extLst>
          </p:cNvPr>
          <p:cNvSpPr/>
          <p:nvPr/>
        </p:nvSpPr>
        <p:spPr>
          <a:xfrm rot="10800000">
            <a:off x="5639704" y="4834628"/>
            <a:ext cx="5486400" cy="12571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chemeClr val="accent6"/>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9" name="Shape 47635">
            <a:extLst>
              <a:ext uri="{FF2B5EF4-FFF2-40B4-BE49-F238E27FC236}">
                <a16:creationId xmlns:a16="http://schemas.microsoft.com/office/drawing/2014/main" id="{6EF70BEF-5D54-F043-8120-3FC14CD638FC}"/>
              </a:ext>
            </a:extLst>
          </p:cNvPr>
          <p:cNvSpPr/>
          <p:nvPr/>
        </p:nvSpPr>
        <p:spPr>
          <a:xfrm rot="10800000">
            <a:off x="1091296" y="4309443"/>
            <a:ext cx="727623" cy="3852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3">
              <a:lumMod val="75000"/>
            </a:schemeClr>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0" name="Shape 47636">
            <a:extLst>
              <a:ext uri="{FF2B5EF4-FFF2-40B4-BE49-F238E27FC236}">
                <a16:creationId xmlns:a16="http://schemas.microsoft.com/office/drawing/2014/main" id="{4CB975F5-4D10-D141-A509-240DA56DD5CC}"/>
              </a:ext>
            </a:extLst>
          </p:cNvPr>
          <p:cNvSpPr/>
          <p:nvPr/>
        </p:nvSpPr>
        <p:spPr>
          <a:xfrm>
            <a:off x="1091296" y="3052317"/>
            <a:ext cx="5486400" cy="1257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chemeClr val="accent3"/>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3" name="Shape 47653">
            <a:extLst>
              <a:ext uri="{FF2B5EF4-FFF2-40B4-BE49-F238E27FC236}">
                <a16:creationId xmlns:a16="http://schemas.microsoft.com/office/drawing/2014/main" id="{63E81952-23E5-2C4F-BD60-1F62CB868D53}"/>
              </a:ext>
            </a:extLst>
          </p:cNvPr>
          <p:cNvSpPr/>
          <p:nvPr/>
        </p:nvSpPr>
        <p:spPr>
          <a:xfrm rot="10800000">
            <a:off x="1091296" y="2527128"/>
            <a:ext cx="727623" cy="3852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1">
              <a:lumMod val="75000"/>
            </a:schemeClr>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4" name="Shape 47654">
            <a:extLst>
              <a:ext uri="{FF2B5EF4-FFF2-40B4-BE49-F238E27FC236}">
                <a16:creationId xmlns:a16="http://schemas.microsoft.com/office/drawing/2014/main" id="{9D100863-AEED-0949-8C4A-80F23469D587}"/>
              </a:ext>
            </a:extLst>
          </p:cNvPr>
          <p:cNvSpPr/>
          <p:nvPr/>
        </p:nvSpPr>
        <p:spPr>
          <a:xfrm>
            <a:off x="1091296" y="1270002"/>
            <a:ext cx="5486400" cy="1257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chemeClr val="accent1"/>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5" name="Shape 47662">
            <a:extLst>
              <a:ext uri="{FF2B5EF4-FFF2-40B4-BE49-F238E27FC236}">
                <a16:creationId xmlns:a16="http://schemas.microsoft.com/office/drawing/2014/main" id="{3492D11A-2482-D047-ABEB-1B8F96E86234}"/>
              </a:ext>
            </a:extLst>
          </p:cNvPr>
          <p:cNvSpPr/>
          <p:nvPr/>
        </p:nvSpPr>
        <p:spPr>
          <a:xfrm rot="10800000">
            <a:off x="1091296" y="6091755"/>
            <a:ext cx="727623" cy="3852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5"/>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6" name="Shape 47663">
            <a:extLst>
              <a:ext uri="{FF2B5EF4-FFF2-40B4-BE49-F238E27FC236}">
                <a16:creationId xmlns:a16="http://schemas.microsoft.com/office/drawing/2014/main" id="{CA53F45F-6145-094C-AD82-16EA4A02969C}"/>
              </a:ext>
            </a:extLst>
          </p:cNvPr>
          <p:cNvSpPr/>
          <p:nvPr/>
        </p:nvSpPr>
        <p:spPr>
          <a:xfrm>
            <a:off x="1091296" y="4834629"/>
            <a:ext cx="5486400" cy="1257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chemeClr val="accent5">
              <a:lumMod val="90000"/>
              <a:lumOff val="10000"/>
            </a:schemeClr>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8" name="TextBox 67">
            <a:extLst>
              <a:ext uri="{FF2B5EF4-FFF2-40B4-BE49-F238E27FC236}">
                <a16:creationId xmlns:a16="http://schemas.microsoft.com/office/drawing/2014/main" id="{4A9135E2-B656-974C-A77D-0225C398E2D7}"/>
              </a:ext>
            </a:extLst>
          </p:cNvPr>
          <p:cNvSpPr txBox="1"/>
          <p:nvPr/>
        </p:nvSpPr>
        <p:spPr>
          <a:xfrm>
            <a:off x="6575512" y="1307670"/>
            <a:ext cx="3641342" cy="338554"/>
          </a:xfrm>
          <a:prstGeom prst="rect">
            <a:avLst/>
          </a:prstGeom>
          <a:noFill/>
        </p:spPr>
        <p:txBody>
          <a:bodyPr wrap="square" rtlCol="0" anchor="b">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GOVERNANCE</a:t>
            </a:r>
          </a:p>
        </p:txBody>
      </p:sp>
      <p:sp>
        <p:nvSpPr>
          <p:cNvPr id="69" name="TextBox 68">
            <a:extLst>
              <a:ext uri="{FF2B5EF4-FFF2-40B4-BE49-F238E27FC236}">
                <a16:creationId xmlns:a16="http://schemas.microsoft.com/office/drawing/2014/main" id="{8CAC8DC7-FE54-394E-93BB-D4444DF97796}"/>
              </a:ext>
            </a:extLst>
          </p:cNvPr>
          <p:cNvSpPr txBox="1"/>
          <p:nvPr/>
        </p:nvSpPr>
        <p:spPr>
          <a:xfrm>
            <a:off x="6577906" y="1544951"/>
            <a:ext cx="3639159" cy="990720"/>
          </a:xfrm>
          <a:prstGeom prst="rect">
            <a:avLst/>
          </a:prstGeom>
          <a:noFill/>
        </p:spPr>
        <p:txBody>
          <a:bodyPr wrap="square" rtlCol="0" anchor="t">
            <a:spAutoFit/>
          </a:bodyPr>
          <a:lstStyle/>
          <a:p>
            <a:pPr marL="0" marR="0" lvl="0" indent="0" algn="r" defTabSz="457200" rtl="0" eaLnBrk="1" fontAlgn="auto" latinLnBrk="0" hangingPunct="1">
              <a:lnSpc>
                <a:spcPts val="175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Appointing the right people to boards</a:t>
            </a:r>
          </a:p>
          <a:p>
            <a:pPr marL="0" marR="0" lvl="0" indent="0" algn="r" defTabSz="457200" rtl="0" eaLnBrk="1" fontAlgn="auto" latinLnBrk="0" hangingPunct="1">
              <a:lnSpc>
                <a:spcPts val="175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Shareholder Reps</a:t>
            </a:r>
          </a:p>
          <a:p>
            <a:pPr marL="0" marR="0" lvl="0" indent="0" algn="r" defTabSz="457200" rtl="0" eaLnBrk="1" fontAlgn="auto" latinLnBrk="0" hangingPunct="1">
              <a:lnSpc>
                <a:spcPts val="175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Non-Executive Directors</a:t>
            </a:r>
          </a:p>
          <a:p>
            <a:pPr marL="0" marR="0" lvl="0" indent="0" algn="r" defTabSz="457200" rtl="0" eaLnBrk="1" fontAlgn="auto" latinLnBrk="0" hangingPunct="1">
              <a:lnSpc>
                <a:spcPts val="175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Role of MO and Scrutiny</a:t>
            </a:r>
          </a:p>
        </p:txBody>
      </p:sp>
      <p:sp>
        <p:nvSpPr>
          <p:cNvPr id="77" name="TextBox 76">
            <a:extLst>
              <a:ext uri="{FF2B5EF4-FFF2-40B4-BE49-F238E27FC236}">
                <a16:creationId xmlns:a16="http://schemas.microsoft.com/office/drawing/2014/main" id="{1C519031-24DF-974C-B6FE-D1CD1960B098}"/>
              </a:ext>
            </a:extLst>
          </p:cNvPr>
          <p:cNvSpPr txBox="1"/>
          <p:nvPr/>
        </p:nvSpPr>
        <p:spPr>
          <a:xfrm>
            <a:off x="6575511" y="3245036"/>
            <a:ext cx="3643948" cy="338554"/>
          </a:xfrm>
          <a:prstGeom prst="rect">
            <a:avLst/>
          </a:prstGeom>
          <a:noFill/>
        </p:spPr>
        <p:txBody>
          <a:bodyPr wrap="square" rtlCol="0" anchor="b">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REALISM</a:t>
            </a:r>
          </a:p>
        </p:txBody>
      </p:sp>
      <p:sp>
        <p:nvSpPr>
          <p:cNvPr id="78" name="TextBox 77">
            <a:extLst>
              <a:ext uri="{FF2B5EF4-FFF2-40B4-BE49-F238E27FC236}">
                <a16:creationId xmlns:a16="http://schemas.microsoft.com/office/drawing/2014/main" id="{2829170F-FEFE-D047-97AF-14B2703FB0DC}"/>
              </a:ext>
            </a:extLst>
          </p:cNvPr>
          <p:cNvSpPr txBox="1"/>
          <p:nvPr/>
        </p:nvSpPr>
        <p:spPr>
          <a:xfrm>
            <a:off x="6577696" y="3588647"/>
            <a:ext cx="3641764" cy="765338"/>
          </a:xfrm>
          <a:prstGeom prst="rect">
            <a:avLst/>
          </a:prstGeom>
          <a:noFill/>
        </p:spPr>
        <p:txBody>
          <a:bodyPr wrap="square" rtlCol="0" anchor="t">
            <a:spAutoFit/>
          </a:bodyPr>
          <a:lstStyle/>
          <a:p>
            <a:pPr marL="0" marR="0" lvl="0" indent="0" algn="r" defTabSz="457200" rtl="0" eaLnBrk="1" fontAlgn="auto" latinLnBrk="0" hangingPunct="1">
              <a:lnSpc>
                <a:spcPts val="175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Creating companies is not a quick fix</a:t>
            </a:r>
          </a:p>
          <a:p>
            <a:pPr marL="0" marR="0" lvl="0" indent="0" algn="r" defTabSz="457200" rtl="0" eaLnBrk="1" fontAlgn="auto" latinLnBrk="0" hangingPunct="1">
              <a:lnSpc>
                <a:spcPts val="175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for solving other problems in a council</a:t>
            </a:r>
          </a:p>
          <a:p>
            <a:pPr marL="0" marR="0" lvl="0" indent="0" algn="r" defTabSz="457200" rtl="0" eaLnBrk="1" fontAlgn="auto" latinLnBrk="0" hangingPunct="1">
              <a:lnSpc>
                <a:spcPts val="175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Setting realistic outcomes </a:t>
            </a:r>
          </a:p>
        </p:txBody>
      </p:sp>
      <p:sp>
        <p:nvSpPr>
          <p:cNvPr id="80" name="TextBox 79">
            <a:extLst>
              <a:ext uri="{FF2B5EF4-FFF2-40B4-BE49-F238E27FC236}">
                <a16:creationId xmlns:a16="http://schemas.microsoft.com/office/drawing/2014/main" id="{53A640F6-2316-0340-B580-59CA72CC6A1A}"/>
              </a:ext>
            </a:extLst>
          </p:cNvPr>
          <p:cNvSpPr txBox="1"/>
          <p:nvPr/>
        </p:nvSpPr>
        <p:spPr>
          <a:xfrm>
            <a:off x="6550321" y="5025108"/>
            <a:ext cx="3666744" cy="338554"/>
          </a:xfrm>
          <a:prstGeom prst="rect">
            <a:avLst/>
          </a:prstGeom>
          <a:noFill/>
        </p:spPr>
        <p:txBody>
          <a:bodyPr wrap="square" rtlCol="0" anchor="b">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EXIT PLAN</a:t>
            </a:r>
          </a:p>
        </p:txBody>
      </p:sp>
      <p:sp>
        <p:nvSpPr>
          <p:cNvPr id="81" name="TextBox 80">
            <a:extLst>
              <a:ext uri="{FF2B5EF4-FFF2-40B4-BE49-F238E27FC236}">
                <a16:creationId xmlns:a16="http://schemas.microsoft.com/office/drawing/2014/main" id="{800313E7-121F-C244-B3AE-8869F460808B}"/>
              </a:ext>
            </a:extLst>
          </p:cNvPr>
          <p:cNvSpPr txBox="1"/>
          <p:nvPr/>
        </p:nvSpPr>
        <p:spPr>
          <a:xfrm>
            <a:off x="6552716" y="5304920"/>
            <a:ext cx="3666744" cy="759888"/>
          </a:xfrm>
          <a:prstGeom prst="rect">
            <a:avLst/>
          </a:prstGeom>
          <a:noFill/>
        </p:spPr>
        <p:txBody>
          <a:bodyPr wrap="square" rtlCol="0" anchor="t">
            <a:spAutoFit/>
          </a:bodyPr>
          <a:lstStyle/>
          <a:p>
            <a:pPr marL="0" marR="0" lvl="0" indent="0" algn="r" defTabSz="457200" rtl="0" eaLnBrk="1" fontAlgn="auto" latinLnBrk="0" hangingPunct="1">
              <a:lnSpc>
                <a:spcPts val="175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Understanding what the end point looks like</a:t>
            </a:r>
          </a:p>
          <a:p>
            <a:pPr marL="0" marR="0" lvl="0" indent="0" algn="r" defTabSz="457200" rtl="0" eaLnBrk="1" fontAlgn="auto" latinLnBrk="0" hangingPunct="1">
              <a:lnSpc>
                <a:spcPts val="175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What will it cost?</a:t>
            </a:r>
          </a:p>
          <a:p>
            <a:pPr marL="0" marR="0" lvl="0" indent="0" algn="r" defTabSz="457200" rtl="0" eaLnBrk="1" fontAlgn="auto" latinLnBrk="0" hangingPunct="1">
              <a:lnSpc>
                <a:spcPts val="175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Can we terminate early?</a:t>
            </a:r>
          </a:p>
        </p:txBody>
      </p:sp>
      <p:sp>
        <p:nvSpPr>
          <p:cNvPr id="83" name="TextBox 82">
            <a:extLst>
              <a:ext uri="{FF2B5EF4-FFF2-40B4-BE49-F238E27FC236}">
                <a16:creationId xmlns:a16="http://schemas.microsoft.com/office/drawing/2014/main" id="{D5A9EE4B-B8D7-4749-BA83-DB94A43F265A}"/>
              </a:ext>
            </a:extLst>
          </p:cNvPr>
          <p:cNvSpPr txBox="1"/>
          <p:nvPr/>
        </p:nvSpPr>
        <p:spPr>
          <a:xfrm>
            <a:off x="1977006" y="1467161"/>
            <a:ext cx="3662699" cy="338554"/>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CLEAR STRATEGY</a:t>
            </a:r>
          </a:p>
        </p:txBody>
      </p:sp>
      <p:sp>
        <p:nvSpPr>
          <p:cNvPr id="84" name="TextBox 83">
            <a:extLst>
              <a:ext uri="{FF2B5EF4-FFF2-40B4-BE49-F238E27FC236}">
                <a16:creationId xmlns:a16="http://schemas.microsoft.com/office/drawing/2014/main" id="{ACB1D6BA-0483-D441-99C7-5E76FE313E23}"/>
              </a:ext>
            </a:extLst>
          </p:cNvPr>
          <p:cNvSpPr txBox="1"/>
          <p:nvPr/>
        </p:nvSpPr>
        <p:spPr>
          <a:xfrm>
            <a:off x="1974250" y="1746973"/>
            <a:ext cx="3665455" cy="996170"/>
          </a:xfrm>
          <a:prstGeom prst="rect">
            <a:avLst/>
          </a:prstGeom>
          <a:noFill/>
        </p:spPr>
        <p:txBody>
          <a:bodyPr wrap="square" rtlCol="0" anchor="t">
            <a:spAutoFit/>
          </a:bodyPr>
          <a:lstStyle/>
          <a:p>
            <a:pPr marL="0" marR="0" lvl="0" indent="0" algn="l" defTabSz="457200" rtl="0" eaLnBrk="1" fontAlgn="auto" latinLnBrk="0" hangingPunct="1">
              <a:lnSpc>
                <a:spcPts val="175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Commercial design principles</a:t>
            </a:r>
          </a:p>
          <a:p>
            <a:pPr marL="0" marR="0" lvl="0" indent="0" algn="l" defTabSz="457200" rtl="0" eaLnBrk="1" fontAlgn="auto" latinLnBrk="0" hangingPunct="1">
              <a:lnSpc>
                <a:spcPts val="175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Commercial Strategy</a:t>
            </a:r>
          </a:p>
          <a:p>
            <a:pPr marL="0" marR="0" lvl="0" indent="0" algn="l" defTabSz="457200" rtl="0" eaLnBrk="1" fontAlgn="auto" latinLnBrk="0" hangingPunct="1">
              <a:lnSpc>
                <a:spcPts val="175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Alignment to Corporate Strategy/Council Plan</a:t>
            </a:r>
          </a:p>
        </p:txBody>
      </p:sp>
      <p:sp>
        <p:nvSpPr>
          <p:cNvPr id="86" name="TextBox 85">
            <a:extLst>
              <a:ext uri="{FF2B5EF4-FFF2-40B4-BE49-F238E27FC236}">
                <a16:creationId xmlns:a16="http://schemas.microsoft.com/office/drawing/2014/main" id="{85799A95-ED25-B34F-80C5-E34877278D13}"/>
              </a:ext>
            </a:extLst>
          </p:cNvPr>
          <p:cNvSpPr txBox="1"/>
          <p:nvPr/>
        </p:nvSpPr>
        <p:spPr>
          <a:xfrm>
            <a:off x="1977006" y="3101295"/>
            <a:ext cx="3662699" cy="338554"/>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QUALIFICATION</a:t>
            </a:r>
          </a:p>
        </p:txBody>
      </p:sp>
      <p:sp>
        <p:nvSpPr>
          <p:cNvPr id="87" name="TextBox 86">
            <a:extLst>
              <a:ext uri="{FF2B5EF4-FFF2-40B4-BE49-F238E27FC236}">
                <a16:creationId xmlns:a16="http://schemas.microsoft.com/office/drawing/2014/main" id="{026BAD6D-B1C6-8749-8C79-E3DA610E2855}"/>
              </a:ext>
            </a:extLst>
          </p:cNvPr>
          <p:cNvSpPr txBox="1"/>
          <p:nvPr/>
        </p:nvSpPr>
        <p:spPr>
          <a:xfrm>
            <a:off x="1984883" y="3338577"/>
            <a:ext cx="3667431" cy="990720"/>
          </a:xfrm>
          <a:prstGeom prst="rect">
            <a:avLst/>
          </a:prstGeom>
          <a:noFill/>
        </p:spPr>
        <p:txBody>
          <a:bodyPr wrap="square" rtlCol="0" anchor="t">
            <a:spAutoFit/>
          </a:bodyPr>
          <a:lstStyle/>
          <a:p>
            <a:pPr marL="0" marR="0" lvl="0" indent="0" algn="l" defTabSz="457200" rtl="0" eaLnBrk="1" fontAlgn="auto" latinLnBrk="0" hangingPunct="1">
              <a:lnSpc>
                <a:spcPts val="175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Open and transparent, Project Brief, Business Case</a:t>
            </a:r>
          </a:p>
          <a:p>
            <a:pPr marL="0" marR="0" lvl="0" indent="0" algn="l" defTabSz="457200" rtl="0" eaLnBrk="1" fontAlgn="auto" latinLnBrk="0" hangingPunct="1">
              <a:lnSpc>
                <a:spcPts val="175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Passes the “challenge” test: internal/external</a:t>
            </a:r>
          </a:p>
          <a:p>
            <a:pPr marL="0" marR="0" lvl="0" indent="0" algn="l" defTabSz="457200" rtl="0" eaLnBrk="1" fontAlgn="auto" latinLnBrk="0" hangingPunct="1">
              <a:lnSpc>
                <a:spcPts val="175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Solid, </a:t>
            </a:r>
            <a:r>
              <a:rPr kumimoji="0" lang="en-US" sz="1200" b="0" i="0" u="none" strike="noStrike" kern="1200" cap="none" spc="0" normalizeH="0" baseline="0" noProof="0" dirty="0" err="1">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referencable</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market research</a:t>
            </a:r>
          </a:p>
          <a:p>
            <a:pPr marL="0" marR="0" lvl="0" indent="0" algn="l" defTabSz="457200" rtl="0" eaLnBrk="1" fontAlgn="auto" latinLnBrk="0" hangingPunct="1">
              <a:lnSpc>
                <a:spcPts val="175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Based on sound financial modelling</a:t>
            </a:r>
          </a:p>
        </p:txBody>
      </p:sp>
      <p:sp>
        <p:nvSpPr>
          <p:cNvPr id="89" name="TextBox 88">
            <a:extLst>
              <a:ext uri="{FF2B5EF4-FFF2-40B4-BE49-F238E27FC236}">
                <a16:creationId xmlns:a16="http://schemas.microsoft.com/office/drawing/2014/main" id="{9641FF23-D896-6F4C-8E7C-CC2A5E73E4A9}"/>
              </a:ext>
            </a:extLst>
          </p:cNvPr>
          <p:cNvSpPr txBox="1"/>
          <p:nvPr/>
        </p:nvSpPr>
        <p:spPr>
          <a:xfrm>
            <a:off x="1977006" y="5032470"/>
            <a:ext cx="3662699" cy="338554"/>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CULTURE</a:t>
            </a:r>
          </a:p>
        </p:txBody>
      </p:sp>
      <p:sp>
        <p:nvSpPr>
          <p:cNvPr id="90" name="TextBox 89">
            <a:extLst>
              <a:ext uri="{FF2B5EF4-FFF2-40B4-BE49-F238E27FC236}">
                <a16:creationId xmlns:a16="http://schemas.microsoft.com/office/drawing/2014/main" id="{A18B9EEB-36ED-9C47-ABAA-B6391DD20E67}"/>
              </a:ext>
            </a:extLst>
          </p:cNvPr>
          <p:cNvSpPr txBox="1"/>
          <p:nvPr/>
        </p:nvSpPr>
        <p:spPr>
          <a:xfrm>
            <a:off x="1984883" y="5269750"/>
            <a:ext cx="4111117" cy="759888"/>
          </a:xfrm>
          <a:prstGeom prst="rect">
            <a:avLst/>
          </a:prstGeom>
          <a:noFill/>
        </p:spPr>
        <p:txBody>
          <a:bodyPr wrap="square" rtlCol="0" anchor="t">
            <a:spAutoFit/>
          </a:bodyPr>
          <a:lstStyle/>
          <a:p>
            <a:pPr marL="0" marR="0" lvl="0" indent="0" algn="l" defTabSz="457200" rtl="0" eaLnBrk="1" fontAlgn="auto" latinLnBrk="0" hangingPunct="1">
              <a:lnSpc>
                <a:spcPts val="175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Communicating key messages</a:t>
            </a:r>
          </a:p>
          <a:p>
            <a:pPr marL="0" marR="0" lvl="0" indent="0" algn="l" defTabSz="457200" rtl="0" eaLnBrk="1" fontAlgn="auto" latinLnBrk="0" hangingPunct="1">
              <a:lnSpc>
                <a:spcPts val="175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Measuring behavioral change</a:t>
            </a:r>
          </a:p>
          <a:p>
            <a:pPr marL="0" marR="0" lvl="0" indent="0" algn="l" defTabSz="457200" rtl="0" eaLnBrk="1" fontAlgn="auto" latinLnBrk="0" hangingPunct="1">
              <a:lnSpc>
                <a:spcPts val="175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Checking on who has had the “conversion” experience</a:t>
            </a:r>
          </a:p>
        </p:txBody>
      </p:sp>
      <p:sp>
        <p:nvSpPr>
          <p:cNvPr id="91" name="Freeform 41">
            <a:extLst>
              <a:ext uri="{FF2B5EF4-FFF2-40B4-BE49-F238E27FC236}">
                <a16:creationId xmlns:a16="http://schemas.microsoft.com/office/drawing/2014/main" id="{FC611B36-F247-AD43-B72F-C084553EDAC5}"/>
              </a:ext>
            </a:extLst>
          </p:cNvPr>
          <p:cNvSpPr>
            <a:spLocks noChangeArrowheads="1"/>
          </p:cNvSpPr>
          <p:nvPr/>
        </p:nvSpPr>
        <p:spPr bwMode="auto">
          <a:xfrm>
            <a:off x="1317032" y="1673537"/>
            <a:ext cx="422275" cy="450057"/>
          </a:xfrm>
          <a:custGeom>
            <a:avLst/>
            <a:gdLst>
              <a:gd name="T0" fmla="*/ 450379 w 2344"/>
              <a:gd name="T1" fmla="*/ 478140 h 2500"/>
              <a:gd name="T2" fmla="*/ 731775 w 2344"/>
              <a:gd name="T3" fmla="*/ 421973 h 2500"/>
              <a:gd name="T4" fmla="*/ 731775 w 2344"/>
              <a:gd name="T5" fmla="*/ 703168 h 2500"/>
              <a:gd name="T6" fmla="*/ 450379 w 2344"/>
              <a:gd name="T7" fmla="*/ 646641 h 2500"/>
              <a:gd name="T8" fmla="*/ 731775 w 2344"/>
              <a:gd name="T9" fmla="*/ 703168 h 2500"/>
              <a:gd name="T10" fmla="*/ 366068 w 2344"/>
              <a:gd name="T11" fmla="*/ 365446 h 2500"/>
              <a:gd name="T12" fmla="*/ 337964 w 2344"/>
              <a:gd name="T13" fmla="*/ 337362 h 2500"/>
              <a:gd name="T14" fmla="*/ 366068 w 2344"/>
              <a:gd name="T15" fmla="*/ 309279 h 2500"/>
              <a:gd name="T16" fmla="*/ 394171 w 2344"/>
              <a:gd name="T17" fmla="*/ 337362 h 2500"/>
              <a:gd name="T18" fmla="*/ 366068 w 2344"/>
              <a:gd name="T19" fmla="*/ 478140 h 2500"/>
              <a:gd name="T20" fmla="*/ 337964 w 2344"/>
              <a:gd name="T21" fmla="*/ 449696 h 2500"/>
              <a:gd name="T22" fmla="*/ 366068 w 2344"/>
              <a:gd name="T23" fmla="*/ 421973 h 2500"/>
              <a:gd name="T24" fmla="*/ 394171 w 2344"/>
              <a:gd name="T25" fmla="*/ 449696 h 2500"/>
              <a:gd name="T26" fmla="*/ 366068 w 2344"/>
              <a:gd name="T27" fmla="*/ 478140 h 2500"/>
              <a:gd name="T28" fmla="*/ 366068 w 2344"/>
              <a:gd name="T29" fmla="*/ 590474 h 2500"/>
              <a:gd name="T30" fmla="*/ 337964 w 2344"/>
              <a:gd name="T31" fmla="*/ 562391 h 2500"/>
              <a:gd name="T32" fmla="*/ 366068 w 2344"/>
              <a:gd name="T33" fmla="*/ 534307 h 2500"/>
              <a:gd name="T34" fmla="*/ 394171 w 2344"/>
              <a:gd name="T35" fmla="*/ 562391 h 2500"/>
              <a:gd name="T36" fmla="*/ 366068 w 2344"/>
              <a:gd name="T37" fmla="*/ 703168 h 2500"/>
              <a:gd name="T38" fmla="*/ 337964 w 2344"/>
              <a:gd name="T39" fmla="*/ 674725 h 2500"/>
              <a:gd name="T40" fmla="*/ 366068 w 2344"/>
              <a:gd name="T41" fmla="*/ 646641 h 2500"/>
              <a:gd name="T42" fmla="*/ 394171 w 2344"/>
              <a:gd name="T43" fmla="*/ 674725 h 2500"/>
              <a:gd name="T44" fmla="*/ 366068 w 2344"/>
              <a:gd name="T45" fmla="*/ 703168 h 2500"/>
              <a:gd name="T46" fmla="*/ 619000 w 2344"/>
              <a:gd name="T47" fmla="*/ 534307 h 2500"/>
              <a:gd name="T48" fmla="*/ 450379 w 2344"/>
              <a:gd name="T49" fmla="*/ 590474 h 2500"/>
              <a:gd name="T50" fmla="*/ 450379 w 2344"/>
              <a:gd name="T51" fmla="*/ 309279 h 2500"/>
              <a:gd name="T52" fmla="*/ 703311 w 2344"/>
              <a:gd name="T53" fmla="*/ 365446 h 2500"/>
              <a:gd name="T54" fmla="*/ 450379 w 2344"/>
              <a:gd name="T55" fmla="*/ 309279 h 2500"/>
              <a:gd name="T56" fmla="*/ 647104 w 2344"/>
              <a:gd name="T57" fmla="*/ 140418 h 2500"/>
              <a:gd name="T58" fmla="*/ 450379 w 2344"/>
              <a:gd name="T59" fmla="*/ 196585 h 2500"/>
              <a:gd name="T60" fmla="*/ 225189 w 2344"/>
              <a:gd name="T61" fmla="*/ 815502 h 2500"/>
              <a:gd name="T62" fmla="*/ 197086 w 2344"/>
              <a:gd name="T63" fmla="*/ 843586 h 2500"/>
              <a:gd name="T64" fmla="*/ 168982 w 2344"/>
              <a:gd name="T65" fmla="*/ 815502 h 2500"/>
              <a:gd name="T66" fmla="*/ 168982 w 2344"/>
              <a:gd name="T67" fmla="*/ 309279 h 2500"/>
              <a:gd name="T68" fmla="*/ 225189 w 2344"/>
              <a:gd name="T69" fmla="*/ 281195 h 2500"/>
              <a:gd name="T70" fmla="*/ 112775 w 2344"/>
              <a:gd name="T71" fmla="*/ 590474 h 2500"/>
              <a:gd name="T72" fmla="*/ 56568 w 2344"/>
              <a:gd name="T73" fmla="*/ 309279 h 2500"/>
              <a:gd name="T74" fmla="*/ 84311 w 2344"/>
              <a:gd name="T75" fmla="*/ 281195 h 2500"/>
              <a:gd name="T76" fmla="*/ 112775 w 2344"/>
              <a:gd name="T77" fmla="*/ 309279 h 2500"/>
              <a:gd name="T78" fmla="*/ 225189 w 2344"/>
              <a:gd name="T79" fmla="*/ 0 h 2500"/>
              <a:gd name="T80" fmla="*/ 84311 w 2344"/>
              <a:gd name="T81" fmla="*/ 225028 h 2500"/>
              <a:gd name="T82" fmla="*/ 0 w 2344"/>
              <a:gd name="T83" fmla="*/ 309279 h 2500"/>
              <a:gd name="T84" fmla="*/ 112775 w 2344"/>
              <a:gd name="T85" fmla="*/ 646641 h 2500"/>
              <a:gd name="T86" fmla="*/ 112775 w 2344"/>
              <a:gd name="T87" fmla="*/ 815502 h 2500"/>
              <a:gd name="T88" fmla="*/ 759879 w 2344"/>
              <a:gd name="T89" fmla="*/ 899753 h 2500"/>
              <a:gd name="T90" fmla="*/ 844190 w 2344"/>
              <a:gd name="T91" fmla="*/ 815502 h 2500"/>
              <a:gd name="T92" fmla="*/ 225189 w 2344"/>
              <a:gd name="T93" fmla="*/ 0 h 25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44" h="2500">
                <a:moveTo>
                  <a:pt x="2031" y="1328"/>
                </a:moveTo>
                <a:lnTo>
                  <a:pt x="1250" y="1328"/>
                </a:lnTo>
                <a:lnTo>
                  <a:pt x="1250" y="1172"/>
                </a:lnTo>
                <a:lnTo>
                  <a:pt x="2031" y="1172"/>
                </a:lnTo>
                <a:lnTo>
                  <a:pt x="2031" y="1328"/>
                </a:lnTo>
                <a:close/>
                <a:moveTo>
                  <a:pt x="2031" y="1953"/>
                </a:moveTo>
                <a:lnTo>
                  <a:pt x="1250" y="1953"/>
                </a:lnTo>
                <a:lnTo>
                  <a:pt x="1250" y="1796"/>
                </a:lnTo>
                <a:lnTo>
                  <a:pt x="2031" y="1796"/>
                </a:lnTo>
                <a:lnTo>
                  <a:pt x="2031" y="1953"/>
                </a:lnTo>
                <a:close/>
                <a:moveTo>
                  <a:pt x="1016" y="1015"/>
                </a:moveTo>
                <a:lnTo>
                  <a:pt x="1016" y="1015"/>
                </a:lnTo>
                <a:cubicBezTo>
                  <a:pt x="972" y="1015"/>
                  <a:pt x="938" y="980"/>
                  <a:pt x="938" y="937"/>
                </a:cubicBezTo>
                <a:cubicBezTo>
                  <a:pt x="938" y="893"/>
                  <a:pt x="972" y="859"/>
                  <a:pt x="1016" y="859"/>
                </a:cubicBezTo>
                <a:cubicBezTo>
                  <a:pt x="1059" y="859"/>
                  <a:pt x="1094" y="893"/>
                  <a:pt x="1094" y="937"/>
                </a:cubicBezTo>
                <a:cubicBezTo>
                  <a:pt x="1094" y="980"/>
                  <a:pt x="1059" y="1015"/>
                  <a:pt x="1016" y="1015"/>
                </a:cubicBezTo>
                <a:close/>
                <a:moveTo>
                  <a:pt x="1016" y="1328"/>
                </a:moveTo>
                <a:lnTo>
                  <a:pt x="1016" y="1328"/>
                </a:lnTo>
                <a:cubicBezTo>
                  <a:pt x="972" y="1328"/>
                  <a:pt x="938" y="1293"/>
                  <a:pt x="938" y="1249"/>
                </a:cubicBezTo>
                <a:cubicBezTo>
                  <a:pt x="938" y="1206"/>
                  <a:pt x="972" y="1172"/>
                  <a:pt x="1016" y="1172"/>
                </a:cubicBezTo>
                <a:cubicBezTo>
                  <a:pt x="1059" y="1172"/>
                  <a:pt x="1094" y="1206"/>
                  <a:pt x="1094" y="1249"/>
                </a:cubicBezTo>
                <a:cubicBezTo>
                  <a:pt x="1094" y="1293"/>
                  <a:pt x="1059" y="1328"/>
                  <a:pt x="1016" y="1328"/>
                </a:cubicBezTo>
                <a:close/>
                <a:moveTo>
                  <a:pt x="1016" y="1640"/>
                </a:moveTo>
                <a:lnTo>
                  <a:pt x="1016" y="1640"/>
                </a:lnTo>
                <a:cubicBezTo>
                  <a:pt x="972" y="1640"/>
                  <a:pt x="938" y="1605"/>
                  <a:pt x="938" y="1562"/>
                </a:cubicBezTo>
                <a:cubicBezTo>
                  <a:pt x="938" y="1519"/>
                  <a:pt x="972" y="1484"/>
                  <a:pt x="1016" y="1484"/>
                </a:cubicBezTo>
                <a:cubicBezTo>
                  <a:pt x="1059" y="1484"/>
                  <a:pt x="1094" y="1519"/>
                  <a:pt x="1094" y="1562"/>
                </a:cubicBezTo>
                <a:cubicBezTo>
                  <a:pt x="1094" y="1605"/>
                  <a:pt x="1059" y="1640"/>
                  <a:pt x="1016" y="1640"/>
                </a:cubicBezTo>
                <a:close/>
                <a:moveTo>
                  <a:pt x="1016" y="1953"/>
                </a:moveTo>
                <a:lnTo>
                  <a:pt x="1016" y="1953"/>
                </a:lnTo>
                <a:cubicBezTo>
                  <a:pt x="972" y="1953"/>
                  <a:pt x="938" y="1917"/>
                  <a:pt x="938" y="1874"/>
                </a:cubicBezTo>
                <a:cubicBezTo>
                  <a:pt x="938" y="1831"/>
                  <a:pt x="972" y="1796"/>
                  <a:pt x="1016" y="1796"/>
                </a:cubicBezTo>
                <a:cubicBezTo>
                  <a:pt x="1059" y="1796"/>
                  <a:pt x="1094" y="1831"/>
                  <a:pt x="1094" y="1874"/>
                </a:cubicBezTo>
                <a:cubicBezTo>
                  <a:pt x="1094" y="1917"/>
                  <a:pt x="1059" y="1953"/>
                  <a:pt x="1016" y="1953"/>
                </a:cubicBezTo>
                <a:close/>
                <a:moveTo>
                  <a:pt x="1250" y="1484"/>
                </a:moveTo>
                <a:lnTo>
                  <a:pt x="1718" y="1484"/>
                </a:lnTo>
                <a:lnTo>
                  <a:pt x="1718" y="1640"/>
                </a:lnTo>
                <a:lnTo>
                  <a:pt x="1250" y="1640"/>
                </a:lnTo>
                <a:lnTo>
                  <a:pt x="1250" y="1484"/>
                </a:lnTo>
                <a:close/>
                <a:moveTo>
                  <a:pt x="1250" y="859"/>
                </a:moveTo>
                <a:lnTo>
                  <a:pt x="1952" y="859"/>
                </a:lnTo>
                <a:lnTo>
                  <a:pt x="1952" y="1015"/>
                </a:lnTo>
                <a:lnTo>
                  <a:pt x="1250" y="1015"/>
                </a:lnTo>
                <a:lnTo>
                  <a:pt x="1250" y="859"/>
                </a:lnTo>
                <a:close/>
                <a:moveTo>
                  <a:pt x="1250" y="390"/>
                </a:moveTo>
                <a:lnTo>
                  <a:pt x="1796" y="390"/>
                </a:lnTo>
                <a:lnTo>
                  <a:pt x="1796" y="546"/>
                </a:lnTo>
                <a:lnTo>
                  <a:pt x="1250" y="546"/>
                </a:lnTo>
                <a:lnTo>
                  <a:pt x="1250" y="390"/>
                </a:lnTo>
                <a:close/>
                <a:moveTo>
                  <a:pt x="625" y="2265"/>
                </a:moveTo>
                <a:lnTo>
                  <a:pt x="625" y="2265"/>
                </a:lnTo>
                <a:cubicBezTo>
                  <a:pt x="625" y="2308"/>
                  <a:pt x="590" y="2343"/>
                  <a:pt x="547" y="2343"/>
                </a:cubicBezTo>
                <a:cubicBezTo>
                  <a:pt x="504" y="2343"/>
                  <a:pt x="469" y="2308"/>
                  <a:pt x="469" y="2265"/>
                </a:cubicBezTo>
                <a:lnTo>
                  <a:pt x="469" y="859"/>
                </a:lnTo>
                <a:cubicBezTo>
                  <a:pt x="469" y="831"/>
                  <a:pt x="463" y="806"/>
                  <a:pt x="454" y="781"/>
                </a:cubicBezTo>
                <a:lnTo>
                  <a:pt x="625" y="781"/>
                </a:lnTo>
                <a:lnTo>
                  <a:pt x="625" y="2265"/>
                </a:lnTo>
                <a:close/>
                <a:moveTo>
                  <a:pt x="313" y="1640"/>
                </a:moveTo>
                <a:lnTo>
                  <a:pt x="157" y="1640"/>
                </a:lnTo>
                <a:lnTo>
                  <a:pt x="157" y="859"/>
                </a:lnTo>
                <a:cubicBezTo>
                  <a:pt x="157" y="816"/>
                  <a:pt x="191" y="781"/>
                  <a:pt x="234" y="781"/>
                </a:cubicBezTo>
                <a:cubicBezTo>
                  <a:pt x="277" y="781"/>
                  <a:pt x="313" y="816"/>
                  <a:pt x="313" y="859"/>
                </a:cubicBezTo>
                <a:lnTo>
                  <a:pt x="313" y="1640"/>
                </a:lnTo>
                <a:close/>
                <a:moveTo>
                  <a:pt x="625" y="0"/>
                </a:moveTo>
                <a:lnTo>
                  <a:pt x="625" y="625"/>
                </a:lnTo>
                <a:lnTo>
                  <a:pt x="234" y="625"/>
                </a:lnTo>
                <a:cubicBezTo>
                  <a:pt x="105" y="625"/>
                  <a:pt x="0" y="730"/>
                  <a:pt x="0" y="859"/>
                </a:cubicBezTo>
                <a:lnTo>
                  <a:pt x="0" y="1796"/>
                </a:lnTo>
                <a:lnTo>
                  <a:pt x="313" y="1796"/>
                </a:lnTo>
                <a:lnTo>
                  <a:pt x="313" y="2265"/>
                </a:lnTo>
                <a:cubicBezTo>
                  <a:pt x="313" y="2394"/>
                  <a:pt x="418" y="2499"/>
                  <a:pt x="547" y="2499"/>
                </a:cubicBezTo>
                <a:lnTo>
                  <a:pt x="2109" y="2499"/>
                </a:lnTo>
                <a:cubicBezTo>
                  <a:pt x="2238" y="2499"/>
                  <a:pt x="2343" y="2394"/>
                  <a:pt x="2343" y="2265"/>
                </a:cubicBezTo>
                <a:lnTo>
                  <a:pt x="2343" y="0"/>
                </a:lnTo>
                <a:lnTo>
                  <a:pt x="625" y="0"/>
                </a:lnTo>
                <a:close/>
              </a:path>
            </a:pathLst>
          </a:custGeom>
          <a:solidFill>
            <a:schemeClr val="bg1"/>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2" name="Freeform 91">
            <a:extLst>
              <a:ext uri="{FF2B5EF4-FFF2-40B4-BE49-F238E27FC236}">
                <a16:creationId xmlns:a16="http://schemas.microsoft.com/office/drawing/2014/main" id="{25A4FD87-AB48-494A-BD70-C0CCFCB82428}"/>
              </a:ext>
            </a:extLst>
          </p:cNvPr>
          <p:cNvSpPr>
            <a:spLocks noChangeArrowheads="1"/>
          </p:cNvSpPr>
          <p:nvPr/>
        </p:nvSpPr>
        <p:spPr bwMode="auto">
          <a:xfrm>
            <a:off x="1317032" y="3473306"/>
            <a:ext cx="450057" cy="421481"/>
          </a:xfrm>
          <a:custGeom>
            <a:avLst/>
            <a:gdLst>
              <a:gd name="T0" fmla="*/ 642085 w 899753"/>
              <a:gd name="T1" fmla="*/ 505575 h 842602"/>
              <a:gd name="T2" fmla="*/ 781355 w 899753"/>
              <a:gd name="T3" fmla="*/ 645275 h 842602"/>
              <a:gd name="T4" fmla="*/ 838935 w 899753"/>
              <a:gd name="T5" fmla="*/ 505575 h 842602"/>
              <a:gd name="T6" fmla="*/ 506413 w 899753"/>
              <a:gd name="T7" fmla="*/ 449262 h 842602"/>
              <a:gd name="T8" fmla="*/ 899753 w 899753"/>
              <a:gd name="T9" fmla="*/ 449262 h 842602"/>
              <a:gd name="T10" fmla="*/ 784594 w 899753"/>
              <a:gd name="T11" fmla="*/ 728301 h 842602"/>
              <a:gd name="T12" fmla="*/ 506990 w 899753"/>
              <a:gd name="T13" fmla="*/ 61123 h 842602"/>
              <a:gd name="T14" fmla="*/ 506990 w 899753"/>
              <a:gd name="T15" fmla="*/ 336892 h 842602"/>
              <a:gd name="T16" fmla="*/ 783372 w 899753"/>
              <a:gd name="T17" fmla="*/ 336892 h 842602"/>
              <a:gd name="T18" fmla="*/ 506990 w 899753"/>
              <a:gd name="T19" fmla="*/ 61123 h 842602"/>
              <a:gd name="T20" fmla="*/ 394203 w 899753"/>
              <a:gd name="T21" fmla="*/ 55562 h 842602"/>
              <a:gd name="T22" fmla="*/ 394203 w 899753"/>
              <a:gd name="T23" fmla="*/ 449082 h 842602"/>
              <a:gd name="T24" fmla="*/ 672740 w 899753"/>
              <a:gd name="T25" fmla="*/ 727390 h 842602"/>
              <a:gd name="T26" fmla="*/ 394203 w 899753"/>
              <a:gd name="T27" fmla="*/ 842602 h 842602"/>
              <a:gd name="T28" fmla="*/ 0 w 899753"/>
              <a:gd name="T29" fmla="*/ 449082 h 842602"/>
              <a:gd name="T30" fmla="*/ 394203 w 899753"/>
              <a:gd name="T31" fmla="*/ 55562 h 842602"/>
              <a:gd name="T32" fmla="*/ 450850 w 899753"/>
              <a:gd name="T33" fmla="*/ 0 h 842602"/>
              <a:gd name="T34" fmla="*/ 844190 w 899753"/>
              <a:gd name="T35" fmla="*/ 393341 h 842602"/>
              <a:gd name="T36" fmla="*/ 450850 w 899753"/>
              <a:gd name="T37" fmla="*/ 393341 h 8426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99753" h="842602">
                <a:moveTo>
                  <a:pt x="642085" y="505575"/>
                </a:moveTo>
                <a:lnTo>
                  <a:pt x="781355" y="645275"/>
                </a:lnTo>
                <a:cubicBezTo>
                  <a:pt x="810865" y="603763"/>
                  <a:pt x="830658" y="556113"/>
                  <a:pt x="838935" y="505575"/>
                </a:cubicBezTo>
                <a:lnTo>
                  <a:pt x="642085" y="505575"/>
                </a:lnTo>
                <a:close/>
                <a:moveTo>
                  <a:pt x="506413" y="449262"/>
                </a:moveTo>
                <a:lnTo>
                  <a:pt x="899753" y="449262"/>
                </a:lnTo>
                <a:cubicBezTo>
                  <a:pt x="899753" y="558279"/>
                  <a:pt x="855849" y="656827"/>
                  <a:pt x="784594" y="728301"/>
                </a:cubicBezTo>
                <a:lnTo>
                  <a:pt x="506413" y="449262"/>
                </a:lnTo>
                <a:close/>
                <a:moveTo>
                  <a:pt x="506990" y="61123"/>
                </a:moveTo>
                <a:lnTo>
                  <a:pt x="506990" y="336892"/>
                </a:lnTo>
                <a:lnTo>
                  <a:pt x="783372" y="336892"/>
                </a:lnTo>
                <a:cubicBezTo>
                  <a:pt x="759620" y="195951"/>
                  <a:pt x="648060" y="84493"/>
                  <a:pt x="506990" y="61123"/>
                </a:cubicBezTo>
                <a:close/>
                <a:moveTo>
                  <a:pt x="394203" y="55562"/>
                </a:moveTo>
                <a:lnTo>
                  <a:pt x="394203" y="449082"/>
                </a:lnTo>
                <a:lnTo>
                  <a:pt x="672740" y="727390"/>
                </a:lnTo>
                <a:cubicBezTo>
                  <a:pt x="601394" y="798678"/>
                  <a:pt x="502663" y="842602"/>
                  <a:pt x="394203" y="842602"/>
                </a:cubicBezTo>
                <a:cubicBezTo>
                  <a:pt x="176203" y="842602"/>
                  <a:pt x="0" y="666544"/>
                  <a:pt x="0" y="449082"/>
                </a:cubicBezTo>
                <a:cubicBezTo>
                  <a:pt x="0" y="231620"/>
                  <a:pt x="176203" y="55562"/>
                  <a:pt x="394203" y="55562"/>
                </a:cubicBezTo>
                <a:close/>
                <a:moveTo>
                  <a:pt x="450850" y="0"/>
                </a:moveTo>
                <a:cubicBezTo>
                  <a:pt x="668213" y="0"/>
                  <a:pt x="844190" y="176176"/>
                  <a:pt x="844190" y="393341"/>
                </a:cubicBezTo>
                <a:lnTo>
                  <a:pt x="450850" y="393341"/>
                </a:lnTo>
                <a:lnTo>
                  <a:pt x="450850" y="0"/>
                </a:ln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7" name="Freeform 90">
            <a:extLst>
              <a:ext uri="{FF2B5EF4-FFF2-40B4-BE49-F238E27FC236}">
                <a16:creationId xmlns:a16="http://schemas.microsoft.com/office/drawing/2014/main" id="{8EBEF519-E5B2-1144-938E-69A5C4CF24AE}"/>
              </a:ext>
            </a:extLst>
          </p:cNvPr>
          <p:cNvSpPr>
            <a:spLocks noChangeArrowheads="1"/>
          </p:cNvSpPr>
          <p:nvPr/>
        </p:nvSpPr>
        <p:spPr bwMode="auto">
          <a:xfrm>
            <a:off x="1311164" y="5277679"/>
            <a:ext cx="450850" cy="421481"/>
          </a:xfrm>
          <a:custGeom>
            <a:avLst/>
            <a:gdLst>
              <a:gd name="T0" fmla="*/ 619798 w 901340"/>
              <a:gd name="T1" fmla="*/ 730250 h 842602"/>
              <a:gd name="T2" fmla="*/ 845104 w 901340"/>
              <a:gd name="T3" fmla="*/ 730250 h 842602"/>
              <a:gd name="T4" fmla="*/ 901340 w 901340"/>
              <a:gd name="T5" fmla="*/ 786426 h 842602"/>
              <a:gd name="T6" fmla="*/ 901340 w 901340"/>
              <a:gd name="T7" fmla="*/ 842602 h 842602"/>
              <a:gd name="T8" fmla="*/ 563562 w 901340"/>
              <a:gd name="T9" fmla="*/ 842602 h 842602"/>
              <a:gd name="T10" fmla="*/ 563562 w 901340"/>
              <a:gd name="T11" fmla="*/ 786426 h 842602"/>
              <a:gd name="T12" fmla="*/ 56536 w 901340"/>
              <a:gd name="T13" fmla="*/ 730250 h 842602"/>
              <a:gd name="T14" fmla="*/ 281241 w 901340"/>
              <a:gd name="T15" fmla="*/ 730250 h 842602"/>
              <a:gd name="T16" fmla="*/ 337777 w 901340"/>
              <a:gd name="T17" fmla="*/ 786426 h 842602"/>
              <a:gd name="T18" fmla="*/ 337777 w 901340"/>
              <a:gd name="T19" fmla="*/ 842602 h 842602"/>
              <a:gd name="T20" fmla="*/ 0 w 901340"/>
              <a:gd name="T21" fmla="*/ 842602 h 842602"/>
              <a:gd name="T22" fmla="*/ 0 w 901340"/>
              <a:gd name="T23" fmla="*/ 786426 h 842602"/>
              <a:gd name="T24" fmla="*/ 318349 w 901340"/>
              <a:gd name="T25" fmla="*/ 612775 h 842602"/>
              <a:gd name="T26" fmla="*/ 582992 w 901340"/>
              <a:gd name="T27" fmla="*/ 612775 h 842602"/>
              <a:gd name="T28" fmla="*/ 609241 w 901340"/>
              <a:gd name="T29" fmla="*/ 662402 h 842602"/>
              <a:gd name="T30" fmla="*/ 450670 w 901340"/>
              <a:gd name="T31" fmla="*/ 701318 h 842602"/>
              <a:gd name="T32" fmla="*/ 292100 w 901340"/>
              <a:gd name="T33" fmla="*/ 662402 h 842602"/>
              <a:gd name="T34" fmla="*/ 732270 w 901340"/>
              <a:gd name="T35" fmla="*/ 504825 h 842602"/>
              <a:gd name="T36" fmla="*/ 817201 w 901340"/>
              <a:gd name="T37" fmla="*/ 588881 h 842602"/>
              <a:gd name="T38" fmla="*/ 817201 w 901340"/>
              <a:gd name="T39" fmla="*/ 616900 h 842602"/>
              <a:gd name="T40" fmla="*/ 732270 w 901340"/>
              <a:gd name="T41" fmla="*/ 701316 h 842602"/>
              <a:gd name="T42" fmla="*/ 647700 w 901340"/>
              <a:gd name="T43" fmla="*/ 616900 h 842602"/>
              <a:gd name="T44" fmla="*/ 647700 w 901340"/>
              <a:gd name="T45" fmla="*/ 588881 h 842602"/>
              <a:gd name="T46" fmla="*/ 732270 w 901340"/>
              <a:gd name="T47" fmla="*/ 504825 h 842602"/>
              <a:gd name="T48" fmla="*/ 168095 w 901340"/>
              <a:gd name="T49" fmla="*/ 504825 h 842602"/>
              <a:gd name="T50" fmla="*/ 252053 w 901340"/>
              <a:gd name="T51" fmla="*/ 588881 h 842602"/>
              <a:gd name="T52" fmla="*/ 252053 w 901340"/>
              <a:gd name="T53" fmla="*/ 616900 h 842602"/>
              <a:gd name="T54" fmla="*/ 168095 w 901340"/>
              <a:gd name="T55" fmla="*/ 701316 h 842602"/>
              <a:gd name="T56" fmla="*/ 84137 w 901340"/>
              <a:gd name="T57" fmla="*/ 616900 h 842602"/>
              <a:gd name="T58" fmla="*/ 84137 w 901340"/>
              <a:gd name="T59" fmla="*/ 588881 h 842602"/>
              <a:gd name="T60" fmla="*/ 168095 w 901340"/>
              <a:gd name="T61" fmla="*/ 504825 h 842602"/>
              <a:gd name="T62" fmla="*/ 337524 w 901340"/>
              <a:gd name="T63" fmla="*/ 223837 h 842602"/>
              <a:gd name="T64" fmla="*/ 562589 w 901340"/>
              <a:gd name="T65" fmla="*/ 223837 h 842602"/>
              <a:gd name="T66" fmla="*/ 618765 w 901340"/>
              <a:gd name="T67" fmla="*/ 280013 h 842602"/>
              <a:gd name="T68" fmla="*/ 618765 w 901340"/>
              <a:gd name="T69" fmla="*/ 336190 h 842602"/>
              <a:gd name="T70" fmla="*/ 280987 w 901340"/>
              <a:gd name="T71" fmla="*/ 336190 h 842602"/>
              <a:gd name="T72" fmla="*/ 280987 w 901340"/>
              <a:gd name="T73" fmla="*/ 280013 h 842602"/>
              <a:gd name="T74" fmla="*/ 337524 w 901340"/>
              <a:gd name="T75" fmla="*/ 223837 h 842602"/>
              <a:gd name="T76" fmla="*/ 637877 w 901340"/>
              <a:gd name="T77" fmla="*/ 142875 h 842602"/>
              <a:gd name="T78" fmla="*/ 788626 w 901340"/>
              <a:gd name="T79" fmla="*/ 421914 h 842602"/>
              <a:gd name="T80" fmla="*/ 732230 w 901340"/>
              <a:gd name="T81" fmla="*/ 421914 h 842602"/>
              <a:gd name="T82" fmla="*/ 606425 w 901340"/>
              <a:gd name="T83" fmla="*/ 189742 h 842602"/>
              <a:gd name="T84" fmla="*/ 261899 w 901340"/>
              <a:gd name="T85" fmla="*/ 142875 h 842602"/>
              <a:gd name="T86" fmla="*/ 293326 w 901340"/>
              <a:gd name="T87" fmla="*/ 189657 h 842602"/>
              <a:gd name="T88" fmla="*/ 169064 w 901340"/>
              <a:gd name="T89" fmla="*/ 420327 h 842602"/>
              <a:gd name="T90" fmla="*/ 112712 w 901340"/>
              <a:gd name="T91" fmla="*/ 420327 h 842602"/>
              <a:gd name="T92" fmla="*/ 261899 w 901340"/>
              <a:gd name="T93" fmla="*/ 142875 h 842602"/>
              <a:gd name="T94" fmla="*/ 450670 w 901340"/>
              <a:gd name="T95" fmla="*/ 0 h 842602"/>
              <a:gd name="T96" fmla="*/ 534628 w 901340"/>
              <a:gd name="T97" fmla="*/ 84415 h 842602"/>
              <a:gd name="T98" fmla="*/ 534628 w 901340"/>
              <a:gd name="T99" fmla="*/ 112434 h 842602"/>
              <a:gd name="T100" fmla="*/ 450670 w 901340"/>
              <a:gd name="T101" fmla="*/ 196491 h 842602"/>
              <a:gd name="T102" fmla="*/ 366712 w 901340"/>
              <a:gd name="T103" fmla="*/ 112434 h 842602"/>
              <a:gd name="T104" fmla="*/ 366712 w 901340"/>
              <a:gd name="T105" fmla="*/ 84415 h 842602"/>
              <a:gd name="T106" fmla="*/ 450670 w 901340"/>
              <a:gd name="T107" fmla="*/ 0 h 8426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01340" h="842602">
                <a:moveTo>
                  <a:pt x="619798" y="730250"/>
                </a:moveTo>
                <a:lnTo>
                  <a:pt x="845104" y="730250"/>
                </a:lnTo>
                <a:cubicBezTo>
                  <a:pt x="867093" y="752216"/>
                  <a:pt x="879350" y="764460"/>
                  <a:pt x="901340" y="786426"/>
                </a:cubicBezTo>
                <a:lnTo>
                  <a:pt x="901340" y="842602"/>
                </a:lnTo>
                <a:lnTo>
                  <a:pt x="563562" y="842602"/>
                </a:lnTo>
                <a:lnTo>
                  <a:pt x="563562" y="786426"/>
                </a:lnTo>
                <a:lnTo>
                  <a:pt x="619798" y="730250"/>
                </a:lnTo>
                <a:close/>
                <a:moveTo>
                  <a:pt x="56536" y="730250"/>
                </a:moveTo>
                <a:lnTo>
                  <a:pt x="281241" y="730250"/>
                </a:lnTo>
                <a:lnTo>
                  <a:pt x="337777" y="786426"/>
                </a:lnTo>
                <a:lnTo>
                  <a:pt x="337777" y="842602"/>
                </a:lnTo>
                <a:lnTo>
                  <a:pt x="0" y="842602"/>
                </a:lnTo>
                <a:lnTo>
                  <a:pt x="0" y="786426"/>
                </a:lnTo>
                <a:lnTo>
                  <a:pt x="56536" y="730250"/>
                </a:lnTo>
                <a:close/>
                <a:moveTo>
                  <a:pt x="318349" y="612775"/>
                </a:moveTo>
                <a:cubicBezTo>
                  <a:pt x="399252" y="655618"/>
                  <a:pt x="502089" y="655618"/>
                  <a:pt x="582992" y="612775"/>
                </a:cubicBezTo>
                <a:lnTo>
                  <a:pt x="609241" y="662402"/>
                </a:lnTo>
                <a:cubicBezTo>
                  <a:pt x="561058" y="687751"/>
                  <a:pt x="506044" y="701318"/>
                  <a:pt x="450670" y="701318"/>
                </a:cubicBezTo>
                <a:cubicBezTo>
                  <a:pt x="395297" y="701318"/>
                  <a:pt x="340642" y="687751"/>
                  <a:pt x="292100" y="662402"/>
                </a:cubicBezTo>
                <a:lnTo>
                  <a:pt x="318349" y="612775"/>
                </a:lnTo>
                <a:close/>
                <a:moveTo>
                  <a:pt x="732270" y="504825"/>
                </a:moveTo>
                <a:cubicBezTo>
                  <a:pt x="778892" y="504825"/>
                  <a:pt x="817201" y="542542"/>
                  <a:pt x="817201" y="588881"/>
                </a:cubicBezTo>
                <a:lnTo>
                  <a:pt x="817201" y="616900"/>
                </a:lnTo>
                <a:cubicBezTo>
                  <a:pt x="817201" y="663598"/>
                  <a:pt x="778892" y="701316"/>
                  <a:pt x="732270" y="701316"/>
                </a:cubicBezTo>
                <a:cubicBezTo>
                  <a:pt x="685648" y="701316"/>
                  <a:pt x="647700" y="663598"/>
                  <a:pt x="647700" y="616900"/>
                </a:cubicBezTo>
                <a:lnTo>
                  <a:pt x="647700" y="588881"/>
                </a:lnTo>
                <a:cubicBezTo>
                  <a:pt x="647700" y="542542"/>
                  <a:pt x="685648" y="504825"/>
                  <a:pt x="732270" y="504825"/>
                </a:cubicBezTo>
                <a:close/>
                <a:moveTo>
                  <a:pt x="168095" y="504825"/>
                </a:moveTo>
                <a:cubicBezTo>
                  <a:pt x="214739" y="504825"/>
                  <a:pt x="252053" y="542542"/>
                  <a:pt x="252053" y="588881"/>
                </a:cubicBezTo>
                <a:lnTo>
                  <a:pt x="252053" y="616900"/>
                </a:lnTo>
                <a:cubicBezTo>
                  <a:pt x="252053" y="663598"/>
                  <a:pt x="214739" y="701316"/>
                  <a:pt x="168095" y="701316"/>
                </a:cubicBezTo>
                <a:cubicBezTo>
                  <a:pt x="121811" y="701316"/>
                  <a:pt x="84137" y="663598"/>
                  <a:pt x="84137" y="616900"/>
                </a:cubicBezTo>
                <a:lnTo>
                  <a:pt x="84137" y="588881"/>
                </a:lnTo>
                <a:cubicBezTo>
                  <a:pt x="84137" y="542542"/>
                  <a:pt x="121811" y="504825"/>
                  <a:pt x="168095" y="504825"/>
                </a:cubicBezTo>
                <a:close/>
                <a:moveTo>
                  <a:pt x="337524" y="223837"/>
                </a:moveTo>
                <a:lnTo>
                  <a:pt x="562589" y="223837"/>
                </a:lnTo>
                <a:cubicBezTo>
                  <a:pt x="584555" y="245803"/>
                  <a:pt x="596799" y="258407"/>
                  <a:pt x="618765" y="280013"/>
                </a:cubicBezTo>
                <a:lnTo>
                  <a:pt x="618765" y="336190"/>
                </a:lnTo>
                <a:lnTo>
                  <a:pt x="280987" y="336190"/>
                </a:lnTo>
                <a:lnTo>
                  <a:pt x="280987" y="280013"/>
                </a:lnTo>
                <a:cubicBezTo>
                  <a:pt x="302954" y="258407"/>
                  <a:pt x="315557" y="245803"/>
                  <a:pt x="337524" y="223837"/>
                </a:cubicBezTo>
                <a:close/>
                <a:moveTo>
                  <a:pt x="637877" y="142875"/>
                </a:moveTo>
                <a:cubicBezTo>
                  <a:pt x="732230" y="205605"/>
                  <a:pt x="788626" y="309794"/>
                  <a:pt x="788626" y="421914"/>
                </a:cubicBezTo>
                <a:lnTo>
                  <a:pt x="732230" y="421914"/>
                </a:lnTo>
                <a:cubicBezTo>
                  <a:pt x="732230" y="328901"/>
                  <a:pt x="685234" y="242017"/>
                  <a:pt x="606425" y="189742"/>
                </a:cubicBezTo>
                <a:lnTo>
                  <a:pt x="637877" y="142875"/>
                </a:lnTo>
                <a:close/>
                <a:moveTo>
                  <a:pt x="261899" y="142875"/>
                </a:moveTo>
                <a:lnTo>
                  <a:pt x="293326" y="189657"/>
                </a:lnTo>
                <a:cubicBezTo>
                  <a:pt x="215301" y="241477"/>
                  <a:pt x="169064" y="327843"/>
                  <a:pt x="169064" y="420327"/>
                </a:cubicBezTo>
                <a:lnTo>
                  <a:pt x="112712" y="420327"/>
                </a:lnTo>
                <a:cubicBezTo>
                  <a:pt x="112712" y="309130"/>
                  <a:pt x="168341" y="205491"/>
                  <a:pt x="261899" y="142875"/>
                </a:cubicBezTo>
                <a:close/>
                <a:moveTo>
                  <a:pt x="450670" y="0"/>
                </a:moveTo>
                <a:cubicBezTo>
                  <a:pt x="496955" y="0"/>
                  <a:pt x="534628" y="37717"/>
                  <a:pt x="534628" y="84415"/>
                </a:cubicBezTo>
                <a:lnTo>
                  <a:pt x="534628" y="112434"/>
                </a:lnTo>
                <a:cubicBezTo>
                  <a:pt x="534628" y="158773"/>
                  <a:pt x="496955" y="196491"/>
                  <a:pt x="450670" y="196491"/>
                </a:cubicBezTo>
                <a:cubicBezTo>
                  <a:pt x="404386" y="196491"/>
                  <a:pt x="366712" y="158773"/>
                  <a:pt x="366712" y="112434"/>
                </a:cubicBezTo>
                <a:lnTo>
                  <a:pt x="366712" y="84415"/>
                </a:lnTo>
                <a:cubicBezTo>
                  <a:pt x="366712" y="37717"/>
                  <a:pt x="404386" y="0"/>
                  <a:pt x="450670"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8" name="Freeform 82">
            <a:extLst>
              <a:ext uri="{FF2B5EF4-FFF2-40B4-BE49-F238E27FC236}">
                <a16:creationId xmlns:a16="http://schemas.microsoft.com/office/drawing/2014/main" id="{C01B331E-7737-3D4B-B3E2-F6331A921580}"/>
              </a:ext>
            </a:extLst>
          </p:cNvPr>
          <p:cNvSpPr>
            <a:spLocks noChangeArrowheads="1"/>
          </p:cNvSpPr>
          <p:nvPr/>
        </p:nvSpPr>
        <p:spPr bwMode="auto">
          <a:xfrm>
            <a:off x="10444566" y="1685994"/>
            <a:ext cx="450057" cy="421482"/>
          </a:xfrm>
          <a:custGeom>
            <a:avLst/>
            <a:gdLst>
              <a:gd name="T0" fmla="*/ 28575 w 899753"/>
              <a:gd name="T1" fmla="*/ 444500 h 842603"/>
              <a:gd name="T2" fmla="*/ 65686 w 899753"/>
              <a:gd name="T3" fmla="*/ 449899 h 842603"/>
              <a:gd name="T4" fmla="*/ 366179 w 899753"/>
              <a:gd name="T5" fmla="*/ 475816 h 842603"/>
              <a:gd name="T6" fmla="*/ 366179 w 899753"/>
              <a:gd name="T7" fmla="*/ 533047 h 842603"/>
              <a:gd name="T8" fmla="*/ 535161 w 899753"/>
              <a:gd name="T9" fmla="*/ 533047 h 842603"/>
              <a:gd name="T10" fmla="*/ 535161 w 899753"/>
              <a:gd name="T11" fmla="*/ 475816 h 842603"/>
              <a:gd name="T12" fmla="*/ 835293 w 899753"/>
              <a:gd name="T13" fmla="*/ 449899 h 842603"/>
              <a:gd name="T14" fmla="*/ 872765 w 899753"/>
              <a:gd name="T15" fmla="*/ 444500 h 842603"/>
              <a:gd name="T16" fmla="*/ 872765 w 899753"/>
              <a:gd name="T17" fmla="*/ 769894 h 842603"/>
              <a:gd name="T18" fmla="*/ 799984 w 899753"/>
              <a:gd name="T19" fmla="*/ 842603 h 842603"/>
              <a:gd name="T20" fmla="*/ 101356 w 899753"/>
              <a:gd name="T21" fmla="*/ 842603 h 842603"/>
              <a:gd name="T22" fmla="*/ 28575 w 899753"/>
              <a:gd name="T23" fmla="*/ 769894 h 842603"/>
              <a:gd name="T24" fmla="*/ 348884 w 899753"/>
              <a:gd name="T25" fmla="*/ 56606 h 842603"/>
              <a:gd name="T26" fmla="*/ 337362 w 899753"/>
              <a:gd name="T27" fmla="*/ 68144 h 842603"/>
              <a:gd name="T28" fmla="*/ 337362 w 899753"/>
              <a:gd name="T29" fmla="*/ 112852 h 842603"/>
              <a:gd name="T30" fmla="*/ 562391 w 899753"/>
              <a:gd name="T31" fmla="*/ 112852 h 842603"/>
              <a:gd name="T32" fmla="*/ 562391 w 899753"/>
              <a:gd name="T33" fmla="*/ 68144 h 842603"/>
              <a:gd name="T34" fmla="*/ 550869 w 899753"/>
              <a:gd name="T35" fmla="*/ 56606 h 842603"/>
              <a:gd name="T36" fmla="*/ 325841 w 899753"/>
              <a:gd name="T37" fmla="*/ 0 h 842603"/>
              <a:gd name="T38" fmla="*/ 573912 w 899753"/>
              <a:gd name="T39" fmla="*/ 0 h 842603"/>
              <a:gd name="T40" fmla="*/ 618558 w 899753"/>
              <a:gd name="T41" fmla="*/ 44708 h 842603"/>
              <a:gd name="T42" fmla="*/ 618558 w 899753"/>
              <a:gd name="T43" fmla="*/ 112852 h 842603"/>
              <a:gd name="T44" fmla="*/ 855108 w 899753"/>
              <a:gd name="T45" fmla="*/ 112852 h 842603"/>
              <a:gd name="T46" fmla="*/ 899753 w 899753"/>
              <a:gd name="T47" fmla="*/ 157561 h 842603"/>
              <a:gd name="T48" fmla="*/ 899753 w 899753"/>
              <a:gd name="T49" fmla="*/ 390837 h 842603"/>
              <a:gd name="T50" fmla="*/ 816943 w 899753"/>
              <a:gd name="T51" fmla="*/ 402014 h 842603"/>
              <a:gd name="T52" fmla="*/ 534307 w 899753"/>
              <a:gd name="T53" fmla="*/ 425089 h 842603"/>
              <a:gd name="T54" fmla="*/ 534307 w 899753"/>
              <a:gd name="T55" fmla="*/ 366320 h 842603"/>
              <a:gd name="T56" fmla="*/ 365446 w 899753"/>
              <a:gd name="T57" fmla="*/ 366320 h 842603"/>
              <a:gd name="T58" fmla="*/ 365446 w 899753"/>
              <a:gd name="T59" fmla="*/ 425089 h 842603"/>
              <a:gd name="T60" fmla="*/ 83171 w 899753"/>
              <a:gd name="T61" fmla="*/ 402014 h 842603"/>
              <a:gd name="T62" fmla="*/ 0 w 899753"/>
              <a:gd name="T63" fmla="*/ 390837 h 842603"/>
              <a:gd name="T64" fmla="*/ 0 w 899753"/>
              <a:gd name="T65" fmla="*/ 157561 h 842603"/>
              <a:gd name="T66" fmla="*/ 44646 w 899753"/>
              <a:gd name="T67" fmla="*/ 112852 h 842603"/>
              <a:gd name="T68" fmla="*/ 281195 w 899753"/>
              <a:gd name="T69" fmla="*/ 112852 h 842603"/>
              <a:gd name="T70" fmla="*/ 281195 w 899753"/>
              <a:gd name="T71" fmla="*/ 44708 h 84260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9753" h="842603">
                <a:moveTo>
                  <a:pt x="28575" y="444500"/>
                </a:moveTo>
                <a:lnTo>
                  <a:pt x="65686" y="449899"/>
                </a:lnTo>
                <a:cubicBezTo>
                  <a:pt x="165490" y="463937"/>
                  <a:pt x="265654" y="472576"/>
                  <a:pt x="366179" y="475816"/>
                </a:cubicBezTo>
                <a:lnTo>
                  <a:pt x="366179" y="533047"/>
                </a:lnTo>
                <a:lnTo>
                  <a:pt x="535161" y="533047"/>
                </a:lnTo>
                <a:lnTo>
                  <a:pt x="535161" y="475816"/>
                </a:lnTo>
                <a:cubicBezTo>
                  <a:pt x="635325" y="472576"/>
                  <a:pt x="735850" y="463937"/>
                  <a:pt x="835293" y="449899"/>
                </a:cubicBezTo>
                <a:lnTo>
                  <a:pt x="872765" y="444500"/>
                </a:lnTo>
                <a:lnTo>
                  <a:pt x="872765" y="769894"/>
                </a:lnTo>
                <a:lnTo>
                  <a:pt x="799984" y="842603"/>
                </a:lnTo>
                <a:lnTo>
                  <a:pt x="101356" y="842603"/>
                </a:lnTo>
                <a:lnTo>
                  <a:pt x="28575" y="769894"/>
                </a:lnTo>
                <a:lnTo>
                  <a:pt x="28575" y="444500"/>
                </a:lnTo>
                <a:close/>
                <a:moveTo>
                  <a:pt x="348884" y="56606"/>
                </a:moveTo>
                <a:lnTo>
                  <a:pt x="337362" y="68144"/>
                </a:lnTo>
                <a:lnTo>
                  <a:pt x="337362" y="112852"/>
                </a:lnTo>
                <a:lnTo>
                  <a:pt x="562391" y="112852"/>
                </a:lnTo>
                <a:lnTo>
                  <a:pt x="562391" y="68144"/>
                </a:lnTo>
                <a:lnTo>
                  <a:pt x="550869" y="56606"/>
                </a:lnTo>
                <a:lnTo>
                  <a:pt x="348884" y="56606"/>
                </a:lnTo>
                <a:close/>
                <a:moveTo>
                  <a:pt x="325841" y="0"/>
                </a:moveTo>
                <a:lnTo>
                  <a:pt x="573912" y="0"/>
                </a:lnTo>
                <a:lnTo>
                  <a:pt x="618558" y="44708"/>
                </a:lnTo>
                <a:lnTo>
                  <a:pt x="618558" y="112852"/>
                </a:lnTo>
                <a:lnTo>
                  <a:pt x="855108" y="112852"/>
                </a:lnTo>
                <a:lnTo>
                  <a:pt x="899753" y="157561"/>
                </a:lnTo>
                <a:lnTo>
                  <a:pt x="899753" y="390837"/>
                </a:lnTo>
                <a:lnTo>
                  <a:pt x="816943" y="402014"/>
                </a:lnTo>
                <a:cubicBezTo>
                  <a:pt x="722971" y="414633"/>
                  <a:pt x="628639" y="422205"/>
                  <a:pt x="534307" y="425089"/>
                </a:cubicBezTo>
                <a:lnTo>
                  <a:pt x="534307" y="366320"/>
                </a:lnTo>
                <a:lnTo>
                  <a:pt x="365446" y="366320"/>
                </a:lnTo>
                <a:lnTo>
                  <a:pt x="365446" y="425089"/>
                </a:lnTo>
                <a:cubicBezTo>
                  <a:pt x="271114" y="422205"/>
                  <a:pt x="176782" y="414633"/>
                  <a:pt x="83171" y="402014"/>
                </a:cubicBezTo>
                <a:lnTo>
                  <a:pt x="0" y="390837"/>
                </a:lnTo>
                <a:lnTo>
                  <a:pt x="0" y="157561"/>
                </a:lnTo>
                <a:lnTo>
                  <a:pt x="44646" y="112852"/>
                </a:lnTo>
                <a:lnTo>
                  <a:pt x="281195" y="112852"/>
                </a:lnTo>
                <a:lnTo>
                  <a:pt x="281195" y="44708"/>
                </a:lnTo>
                <a:lnTo>
                  <a:pt x="325841" y="0"/>
                </a:ln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4" name="Title 1">
            <a:extLst>
              <a:ext uri="{FF2B5EF4-FFF2-40B4-BE49-F238E27FC236}">
                <a16:creationId xmlns:a16="http://schemas.microsoft.com/office/drawing/2014/main" id="{B8023E82-22AD-44AE-B593-7272AB6395FF}"/>
              </a:ext>
            </a:extLst>
          </p:cNvPr>
          <p:cNvSpPr txBox="1">
            <a:spLocks/>
          </p:cNvSpPr>
          <p:nvPr/>
        </p:nvSpPr>
        <p:spPr>
          <a:xfrm>
            <a:off x="633760" y="632146"/>
            <a:ext cx="10874375" cy="1018927"/>
          </a:xfrm>
          <a:prstGeom prst="rect">
            <a:avLst/>
          </a:prstGeom>
        </p:spPr>
        <p:txBody>
          <a:bodyPr/>
          <a:lstStyle>
            <a:lvl1pPr algn="l" defTabSz="914400" rtl="0" eaLnBrk="1" latinLnBrk="0" hangingPunct="1">
              <a:lnSpc>
                <a:spcPct val="90000"/>
              </a:lnSpc>
              <a:spcBef>
                <a:spcPct val="0"/>
              </a:spcBef>
              <a:buNone/>
              <a:defRPr sz="3600" kern="1200" spc="-60"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60" normalizeH="0" baseline="0" noProof="0" dirty="0">
                <a:ln>
                  <a:noFill/>
                </a:ln>
                <a:solidFill>
                  <a:srgbClr val="5A4B9A"/>
                </a:solidFill>
                <a:effectLst/>
                <a:uLnTx/>
                <a:uFillTx/>
                <a:latin typeface="Georgia"/>
                <a:ea typeface="+mj-ea"/>
                <a:cs typeface="+mj-cs"/>
              </a:rPr>
              <a:t>What good looks like</a:t>
            </a:r>
          </a:p>
        </p:txBody>
      </p:sp>
      <p:pic>
        <p:nvPicPr>
          <p:cNvPr id="3" name="Graphic 2" descr="Daily calendar with solid fill">
            <a:extLst>
              <a:ext uri="{FF2B5EF4-FFF2-40B4-BE49-F238E27FC236}">
                <a16:creationId xmlns:a16="http://schemas.microsoft.com/office/drawing/2014/main" id="{40EBEB98-69EA-40E3-B742-9AEFDE52F7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43773" y="5125914"/>
            <a:ext cx="543325" cy="543325"/>
          </a:xfrm>
          <a:prstGeom prst="rect">
            <a:avLst/>
          </a:prstGeom>
        </p:spPr>
      </p:pic>
      <p:pic>
        <p:nvPicPr>
          <p:cNvPr id="5" name="Graphic 4" descr="Iceberg with solid fill">
            <a:extLst>
              <a:ext uri="{FF2B5EF4-FFF2-40B4-BE49-F238E27FC236}">
                <a16:creationId xmlns:a16="http://schemas.microsoft.com/office/drawing/2014/main" id="{E9F20E16-7852-42BF-BCAA-8B4AB814A1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94832" y="3324448"/>
            <a:ext cx="645271" cy="645271"/>
          </a:xfrm>
          <a:prstGeom prst="rect">
            <a:avLst/>
          </a:prstGeom>
        </p:spPr>
      </p:pic>
    </p:spTree>
    <p:extLst>
      <p:ext uri="{BB962C8B-B14F-4D97-AF65-F5344CB8AC3E}">
        <p14:creationId xmlns:p14="http://schemas.microsoft.com/office/powerpoint/2010/main" val="3462666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EAB8D-F228-18FE-4AFA-5F970BCAF9DF}"/>
              </a:ext>
            </a:extLst>
          </p:cNvPr>
          <p:cNvSpPr>
            <a:spLocks noGrp="1"/>
          </p:cNvSpPr>
          <p:nvPr>
            <p:ph type="title"/>
          </p:nvPr>
        </p:nvSpPr>
        <p:spPr/>
        <p:txBody>
          <a:bodyPr/>
          <a:lstStyle/>
          <a:p>
            <a:r>
              <a:rPr lang="en-US" dirty="0"/>
              <a:t>Society of District Council Treasurers</a:t>
            </a:r>
            <a:endParaRPr lang="en-GB" dirty="0"/>
          </a:p>
        </p:txBody>
      </p:sp>
      <p:sp>
        <p:nvSpPr>
          <p:cNvPr id="3" name="Content Placeholder 2">
            <a:extLst>
              <a:ext uri="{FF2B5EF4-FFF2-40B4-BE49-F238E27FC236}">
                <a16:creationId xmlns:a16="http://schemas.microsoft.com/office/drawing/2014/main" id="{74FEA69F-80FB-B421-B5D0-AA6FEA45ACB8}"/>
              </a:ext>
            </a:extLst>
          </p:cNvPr>
          <p:cNvSpPr>
            <a:spLocks noGrp="1"/>
          </p:cNvSpPr>
          <p:nvPr>
            <p:ph idx="1"/>
          </p:nvPr>
        </p:nvSpPr>
        <p:spPr/>
        <p:txBody>
          <a:bodyPr>
            <a:normAutofit/>
          </a:bodyPr>
          <a:lstStyle/>
          <a:p>
            <a:r>
              <a:rPr lang="en-US" sz="2000" dirty="0"/>
              <a:t>SDCT General Meeting, 16-17 March 2023 at Warwick University</a:t>
            </a:r>
          </a:p>
          <a:p>
            <a:pPr marL="0" indent="0">
              <a:buNone/>
            </a:pPr>
            <a:endParaRPr lang="en-US" sz="2000" dirty="0"/>
          </a:p>
          <a:p>
            <a:r>
              <a:rPr lang="en-US" sz="2000" dirty="0"/>
              <a:t>SDCT Executive Members required. See for further details: </a:t>
            </a:r>
            <a:r>
              <a:rPr lang="en-GB" sz="2000" dirty="0"/>
              <a:t>https://www.cipfa.org/partners/society-of-district-council-treasurers</a:t>
            </a:r>
          </a:p>
        </p:txBody>
      </p:sp>
    </p:spTree>
    <p:extLst>
      <p:ext uri="{BB962C8B-B14F-4D97-AF65-F5344CB8AC3E}">
        <p14:creationId xmlns:p14="http://schemas.microsoft.com/office/powerpoint/2010/main" val="1992976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rgbClr val="878A8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3E82BE8-A0C8-4F96-8C16-E4C537EDD50E}"/>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5900" spc="-100">
                <a:solidFill>
                  <a:srgbClr val="FFFFFF"/>
                </a:solidFill>
              </a:rPr>
              <a:t>Further help/Questions</a:t>
            </a:r>
          </a:p>
        </p:txBody>
      </p:sp>
      <p:pic>
        <p:nvPicPr>
          <p:cNvPr id="4" name="Picture 3">
            <a:extLst>
              <a:ext uri="{FF2B5EF4-FFF2-40B4-BE49-F238E27FC236}">
                <a16:creationId xmlns:a16="http://schemas.microsoft.com/office/drawing/2014/main" id="{54832211-1647-484F-A407-1FD8F2EAF6C5}"/>
              </a:ext>
            </a:extLst>
          </p:cNvPr>
          <p:cNvPicPr>
            <a:picLocks noChangeAspect="1"/>
          </p:cNvPicPr>
          <p:nvPr/>
        </p:nvPicPr>
        <p:blipFill>
          <a:blip r:embed="rId3"/>
          <a:stretch>
            <a:fillRect/>
          </a:stretch>
        </p:blipFill>
        <p:spPr>
          <a:xfrm>
            <a:off x="1878059" y="484632"/>
            <a:ext cx="2517537" cy="3556755"/>
          </a:xfrm>
          <a:prstGeom prst="rect">
            <a:avLst/>
          </a:prstGeom>
        </p:spPr>
      </p:pic>
      <p:pic>
        <p:nvPicPr>
          <p:cNvPr id="5" name="Picture 4">
            <a:extLst>
              <a:ext uri="{FF2B5EF4-FFF2-40B4-BE49-F238E27FC236}">
                <a16:creationId xmlns:a16="http://schemas.microsoft.com/office/drawing/2014/main" id="{F40A801C-D64D-4822-A7D5-3C48FAA73EBE}"/>
              </a:ext>
            </a:extLst>
          </p:cNvPr>
          <p:cNvPicPr>
            <a:picLocks noChangeAspect="1"/>
          </p:cNvPicPr>
          <p:nvPr/>
        </p:nvPicPr>
        <p:blipFill>
          <a:blip r:embed="rId4"/>
          <a:stretch>
            <a:fillRect/>
          </a:stretch>
        </p:blipFill>
        <p:spPr>
          <a:xfrm>
            <a:off x="8447314" y="484632"/>
            <a:ext cx="2517537" cy="3556755"/>
          </a:xfrm>
          <a:prstGeom prst="rect">
            <a:avLst/>
          </a:prstGeom>
        </p:spPr>
      </p:pic>
      <p:pic>
        <p:nvPicPr>
          <p:cNvPr id="6" name="Picture 5">
            <a:extLst>
              <a:ext uri="{FF2B5EF4-FFF2-40B4-BE49-F238E27FC236}">
                <a16:creationId xmlns:a16="http://schemas.microsoft.com/office/drawing/2014/main" id="{BE0B48DB-BDA7-0E26-E87E-07CE2D4CF572}"/>
              </a:ext>
            </a:extLst>
          </p:cNvPr>
          <p:cNvPicPr>
            <a:picLocks noChangeAspect="1"/>
          </p:cNvPicPr>
          <p:nvPr/>
        </p:nvPicPr>
        <p:blipFill>
          <a:blip r:embed="rId5"/>
          <a:stretch>
            <a:fillRect/>
          </a:stretch>
        </p:blipFill>
        <p:spPr>
          <a:xfrm>
            <a:off x="5170105" y="509545"/>
            <a:ext cx="2517537" cy="3526024"/>
          </a:xfrm>
          <a:prstGeom prst="rect">
            <a:avLst/>
          </a:prstGeom>
        </p:spPr>
      </p:pic>
    </p:spTree>
    <p:extLst>
      <p:ext uri="{BB962C8B-B14F-4D97-AF65-F5344CB8AC3E}">
        <p14:creationId xmlns:p14="http://schemas.microsoft.com/office/powerpoint/2010/main" val="239488013"/>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EAB8D-F228-18FE-4AFA-5F970BCAF9DF}"/>
              </a:ext>
            </a:extLst>
          </p:cNvPr>
          <p:cNvSpPr>
            <a:spLocks noGrp="1"/>
          </p:cNvSpPr>
          <p:nvPr>
            <p:ph type="title"/>
          </p:nvPr>
        </p:nvSpPr>
        <p:spPr>
          <a:xfrm>
            <a:off x="677334" y="609600"/>
            <a:ext cx="8596668" cy="3085578"/>
          </a:xfrm>
        </p:spPr>
        <p:txBody>
          <a:bodyPr>
            <a:normAutofit/>
          </a:bodyPr>
          <a:lstStyle/>
          <a:p>
            <a:pPr algn="ctr"/>
            <a:r>
              <a:rPr lang="en-US" sz="4000" dirty="0"/>
              <a:t>Questions and answers</a:t>
            </a:r>
            <a:endParaRPr lang="en-GB" sz="4000" dirty="0"/>
          </a:p>
        </p:txBody>
      </p:sp>
      <p:sp>
        <p:nvSpPr>
          <p:cNvPr id="3" name="Content Placeholder 2">
            <a:extLst>
              <a:ext uri="{FF2B5EF4-FFF2-40B4-BE49-F238E27FC236}">
                <a16:creationId xmlns:a16="http://schemas.microsoft.com/office/drawing/2014/main" id="{74FEA69F-80FB-B421-B5D0-AA6FEA45ACB8}"/>
              </a:ext>
            </a:extLst>
          </p:cNvPr>
          <p:cNvSpPr>
            <a:spLocks noGrp="1"/>
          </p:cNvSpPr>
          <p:nvPr>
            <p:ph idx="1"/>
          </p:nvPr>
        </p:nvSpPr>
        <p:spPr>
          <a:xfrm>
            <a:off x="677334" y="4927601"/>
            <a:ext cx="8596668" cy="1113761"/>
          </a:xfrm>
        </p:spPr>
        <p:txBody>
          <a:bodyPr>
            <a:normAutofit/>
          </a:bodyPr>
          <a:lstStyle/>
          <a:p>
            <a:endParaRPr lang="en-GB" sz="2000" dirty="0"/>
          </a:p>
        </p:txBody>
      </p:sp>
    </p:spTree>
    <p:extLst>
      <p:ext uri="{BB962C8B-B14F-4D97-AF65-F5344CB8AC3E}">
        <p14:creationId xmlns:p14="http://schemas.microsoft.com/office/powerpoint/2010/main" val="2135584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EAB8D-F228-18FE-4AFA-5F970BCAF9DF}"/>
              </a:ext>
            </a:extLst>
          </p:cNvPr>
          <p:cNvSpPr>
            <a:spLocks noGrp="1"/>
          </p:cNvSpPr>
          <p:nvPr>
            <p:ph type="title"/>
          </p:nvPr>
        </p:nvSpPr>
        <p:spPr/>
        <p:txBody>
          <a:bodyPr>
            <a:normAutofit fontScale="90000"/>
          </a:bodyPr>
          <a:lstStyle/>
          <a:p>
            <a:r>
              <a:rPr lang="en-US" dirty="0"/>
              <a:t>Thank you for attending</a:t>
            </a:r>
            <a:br>
              <a:rPr lang="en-US" dirty="0"/>
            </a:br>
            <a:br>
              <a:rPr lang="en-US" dirty="0"/>
            </a:br>
            <a:r>
              <a:rPr lang="en-US" dirty="0"/>
              <a:t>reminder:</a:t>
            </a:r>
            <a:endParaRPr lang="en-GB" dirty="0"/>
          </a:p>
        </p:txBody>
      </p:sp>
      <p:sp>
        <p:nvSpPr>
          <p:cNvPr id="3" name="Content Placeholder 2">
            <a:extLst>
              <a:ext uri="{FF2B5EF4-FFF2-40B4-BE49-F238E27FC236}">
                <a16:creationId xmlns:a16="http://schemas.microsoft.com/office/drawing/2014/main" id="{74FEA69F-80FB-B421-B5D0-AA6FEA45ACB8}"/>
              </a:ext>
            </a:extLst>
          </p:cNvPr>
          <p:cNvSpPr>
            <a:spLocks noGrp="1"/>
          </p:cNvSpPr>
          <p:nvPr>
            <p:ph idx="1"/>
          </p:nvPr>
        </p:nvSpPr>
        <p:spPr>
          <a:xfrm>
            <a:off x="677334" y="3018773"/>
            <a:ext cx="8596668" cy="3022589"/>
          </a:xfrm>
        </p:spPr>
        <p:txBody>
          <a:bodyPr>
            <a:normAutofit/>
          </a:bodyPr>
          <a:lstStyle/>
          <a:p>
            <a:r>
              <a:rPr lang="en-US" sz="2800" dirty="0"/>
              <a:t>SDCT General Meeting, 16-17 March 2023 at Warwick University</a:t>
            </a:r>
          </a:p>
          <a:p>
            <a:pPr marL="0" indent="0">
              <a:buNone/>
            </a:pPr>
            <a:endParaRPr lang="en-US" sz="2800" dirty="0"/>
          </a:p>
          <a:p>
            <a:r>
              <a:rPr lang="en-US" sz="2800" dirty="0"/>
              <a:t>SDCT Executive Members required. See for further details: </a:t>
            </a:r>
            <a:r>
              <a:rPr lang="en-GB" sz="2800" dirty="0"/>
              <a:t>https://www.cipfa.org/partners/society-of-district-council-treasurers</a:t>
            </a:r>
          </a:p>
        </p:txBody>
      </p:sp>
    </p:spTree>
    <p:extLst>
      <p:ext uri="{BB962C8B-B14F-4D97-AF65-F5344CB8AC3E}">
        <p14:creationId xmlns:p14="http://schemas.microsoft.com/office/powerpoint/2010/main" val="1429304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C65CFCF-E755-CD4C-ADF9-2E19D7384036}"/>
              </a:ext>
            </a:extLst>
          </p:cNvPr>
          <p:cNvSpPr>
            <a:spLocks noGrp="1"/>
          </p:cNvSpPr>
          <p:nvPr>
            <p:ph type="body" sz="quarter" idx="18"/>
          </p:nvPr>
        </p:nvSpPr>
        <p:spPr/>
        <p:txBody>
          <a:bodyPr/>
          <a:lstStyle/>
          <a:p>
            <a:endParaRPr lang="en-US" dirty="0"/>
          </a:p>
        </p:txBody>
      </p:sp>
      <p:sp>
        <p:nvSpPr>
          <p:cNvPr id="3" name="Text Placeholder 2">
            <a:extLst>
              <a:ext uri="{FF2B5EF4-FFF2-40B4-BE49-F238E27FC236}">
                <a16:creationId xmlns:a16="http://schemas.microsoft.com/office/drawing/2014/main" id="{DCA8B620-0DCA-8340-822D-542814A2A825}"/>
              </a:ext>
            </a:extLst>
          </p:cNvPr>
          <p:cNvSpPr>
            <a:spLocks noGrp="1"/>
          </p:cNvSpPr>
          <p:nvPr>
            <p:ph type="body" idx="1"/>
          </p:nvPr>
        </p:nvSpPr>
        <p:spPr/>
        <p:txBody>
          <a:bodyPr/>
          <a:lstStyle/>
          <a:p>
            <a:pPr>
              <a:lnSpc>
                <a:spcPct val="90000"/>
              </a:lnSpc>
              <a:spcBef>
                <a:spcPct val="0"/>
              </a:spcBef>
            </a:pPr>
            <a:r>
              <a:rPr lang="en-US" dirty="0"/>
              <a:t> </a:t>
            </a:r>
          </a:p>
          <a:p>
            <a:pPr>
              <a:lnSpc>
                <a:spcPct val="90000"/>
              </a:lnSpc>
              <a:spcBef>
                <a:spcPct val="0"/>
              </a:spcBef>
            </a:pPr>
            <a:r>
              <a:rPr lang="en-US" sz="2000" dirty="0"/>
              <a:t>Louise Branford-White I Hambleton District Council</a:t>
            </a:r>
          </a:p>
          <a:p>
            <a:endParaRPr lang="en-US" dirty="0"/>
          </a:p>
        </p:txBody>
      </p:sp>
      <p:sp>
        <p:nvSpPr>
          <p:cNvPr id="6" name="Text Placeholder 5">
            <a:extLst>
              <a:ext uri="{FF2B5EF4-FFF2-40B4-BE49-F238E27FC236}">
                <a16:creationId xmlns:a16="http://schemas.microsoft.com/office/drawing/2014/main" id="{7B18ED83-7AA9-3C4C-AF97-51240F3A542E}"/>
              </a:ext>
            </a:extLst>
          </p:cNvPr>
          <p:cNvSpPr>
            <a:spLocks noGrp="1"/>
          </p:cNvSpPr>
          <p:nvPr>
            <p:ph type="body" sz="quarter" idx="17"/>
          </p:nvPr>
        </p:nvSpPr>
        <p:spPr/>
        <p:txBody>
          <a:bodyPr/>
          <a:lstStyle/>
          <a:p>
            <a:endParaRPr lang="en-US" dirty="0"/>
          </a:p>
        </p:txBody>
      </p:sp>
      <p:sp>
        <p:nvSpPr>
          <p:cNvPr id="2" name="Title 1">
            <a:extLst>
              <a:ext uri="{FF2B5EF4-FFF2-40B4-BE49-F238E27FC236}">
                <a16:creationId xmlns:a16="http://schemas.microsoft.com/office/drawing/2014/main" id="{FBE99738-7730-C54F-ACAD-855185E0B331}"/>
              </a:ext>
            </a:extLst>
          </p:cNvPr>
          <p:cNvSpPr>
            <a:spLocks noGrp="1"/>
          </p:cNvSpPr>
          <p:nvPr>
            <p:ph type="title"/>
          </p:nvPr>
        </p:nvSpPr>
        <p:spPr>
          <a:xfrm>
            <a:off x="2333626" y="1724714"/>
            <a:ext cx="6759574" cy="1384247"/>
          </a:xfrm>
        </p:spPr>
        <p:txBody>
          <a:bodyPr/>
          <a:lstStyle/>
          <a:p>
            <a:r>
              <a:rPr lang="en-US" sz="2000" dirty="0">
                <a:latin typeface="+mn-lt"/>
                <a:ea typeface="+mn-ea"/>
                <a:cs typeface="+mn-cs"/>
              </a:rPr>
              <a:t>Council Owned Companies: A District Council perspective</a:t>
            </a:r>
          </a:p>
        </p:txBody>
      </p:sp>
      <p:sp>
        <p:nvSpPr>
          <p:cNvPr id="4" name="Footer Placeholder 3">
            <a:extLst>
              <a:ext uri="{FF2B5EF4-FFF2-40B4-BE49-F238E27FC236}">
                <a16:creationId xmlns:a16="http://schemas.microsoft.com/office/drawing/2014/main" id="{5C6C86BD-D68D-4F4A-8E0A-E186CB174FC8}"/>
              </a:ext>
            </a:extLst>
          </p:cNvPr>
          <p:cNvSpPr>
            <a:spLocks noGrp="1"/>
          </p:cNvSpPr>
          <p:nvPr>
            <p:ph type="ftr" sz="quarter" idx="11"/>
          </p:nvPr>
        </p:nvSpPr>
        <p:spPr/>
        <p:txBody>
          <a:bodyPr/>
          <a:lstStyle/>
          <a:p>
            <a:pPr defTabSz="457189"/>
            <a:r>
              <a:rPr lang="en-GB" dirty="0">
                <a:solidFill>
                  <a:srgbClr val="FFFFFF"/>
                </a:solidFill>
                <a:latin typeface="Arial" panose="020B0604020202020204"/>
              </a:rPr>
              <a:t>14 July 2022 | Council Owned Companies</a:t>
            </a:r>
            <a:endParaRPr lang="en-US" dirty="0">
              <a:solidFill>
                <a:srgbClr val="FFFFFF"/>
              </a:solidFill>
              <a:latin typeface="Arial" panose="020B0604020202020204"/>
            </a:endParaRPr>
          </a:p>
        </p:txBody>
      </p:sp>
    </p:spTree>
    <p:extLst>
      <p:ext uri="{BB962C8B-B14F-4D97-AF65-F5344CB8AC3E}">
        <p14:creationId xmlns:p14="http://schemas.microsoft.com/office/powerpoint/2010/main" val="1988679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rmAutofit/>
          </a:bodyPr>
          <a:lstStyle/>
          <a:p>
            <a:r>
              <a:rPr lang="en-US" dirty="0">
                <a:solidFill>
                  <a:srgbClr val="FF5B00"/>
                </a:solidFill>
              </a:rPr>
              <a:t>Introduction</a:t>
            </a:r>
          </a:p>
        </p:txBody>
      </p:sp>
      <p:sp>
        <p:nvSpPr>
          <p:cNvPr id="46" name="Slide Number Placeholder 2">
            <a:extLst>
              <a:ext uri="{FF2B5EF4-FFF2-40B4-BE49-F238E27FC236}">
                <a16:creationId xmlns:a16="http://schemas.microsoft.com/office/drawing/2014/main" id="{85082A95-56E3-40D7-889A-8B8BB383D05A}"/>
              </a:ext>
            </a:extLst>
          </p:cNvPr>
          <p:cNvSpPr txBox="1">
            <a:spLocks/>
          </p:cNvSpPr>
          <p:nvPr/>
        </p:nvSpPr>
        <p:spPr>
          <a:xfrm>
            <a:off x="10187110" y="5722860"/>
            <a:ext cx="375047" cy="205978"/>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fld id="{0405F289-2624-4112-AAB8-47E7C9346F26}" type="slidenum">
              <a:rPr lang="en-GB" sz="600">
                <a:solidFill>
                  <a:srgbClr val="000000">
                    <a:tint val="75000"/>
                  </a:srgbClr>
                </a:solidFill>
                <a:latin typeface="Arial"/>
                <a:cs typeface="Arial" panose="020B0604020202020204" pitchFamily="34" charset="0"/>
              </a:rPr>
              <a:pPr defTabSz="914378"/>
              <a:t>5</a:t>
            </a:fld>
            <a:endParaRPr lang="en-GB" sz="600" dirty="0">
              <a:solidFill>
                <a:srgbClr val="000000">
                  <a:tint val="75000"/>
                </a:srgbClr>
              </a:solidFill>
              <a:latin typeface="Arial"/>
              <a:cs typeface="Arial" panose="020B0604020202020204" pitchFamily="34" charset="0"/>
            </a:endParaRPr>
          </a:p>
        </p:txBody>
      </p:sp>
      <p:sp>
        <p:nvSpPr>
          <p:cNvPr id="68" name="Rectangle 67">
            <a:extLst>
              <a:ext uri="{FF2B5EF4-FFF2-40B4-BE49-F238E27FC236}">
                <a16:creationId xmlns:a16="http://schemas.microsoft.com/office/drawing/2014/main" id="{2CA6F41B-DD41-40AB-811F-67EC1A566B8B}"/>
              </a:ext>
            </a:extLst>
          </p:cNvPr>
          <p:cNvSpPr/>
          <p:nvPr/>
        </p:nvSpPr>
        <p:spPr>
          <a:xfrm>
            <a:off x="2489876" y="5267542"/>
            <a:ext cx="7113050" cy="307777"/>
          </a:xfrm>
          <a:prstGeom prst="rect">
            <a:avLst/>
          </a:prstGeom>
        </p:spPr>
        <p:txBody>
          <a:bodyPr wrap="square">
            <a:spAutoFit/>
          </a:bodyPr>
          <a:lstStyle/>
          <a:p>
            <a:pPr algn="ctr" defTabSz="914400"/>
            <a:r>
              <a:rPr lang="en-GB" sz="1400" kern="0" dirty="0">
                <a:solidFill>
                  <a:srgbClr val="FFFFFF"/>
                </a:solidFill>
                <a:latin typeface="Arial"/>
              </a:rPr>
              <a:t>TREASURY MANAGEMENT ORGANISES </a:t>
            </a:r>
            <a:r>
              <a:rPr lang="en-GB" sz="1400" b="1" kern="0" dirty="0">
                <a:solidFill>
                  <a:srgbClr val="FFFFFF"/>
                </a:solidFill>
                <a:latin typeface="Arial"/>
              </a:rPr>
              <a:t>CASH</a:t>
            </a:r>
            <a:r>
              <a:rPr lang="en-GB" sz="1400" kern="0" dirty="0">
                <a:solidFill>
                  <a:srgbClr val="FFFFFF"/>
                </a:solidFill>
                <a:latin typeface="Arial"/>
              </a:rPr>
              <a:t> IN RELATION TO POLICY</a:t>
            </a:r>
          </a:p>
        </p:txBody>
      </p:sp>
      <p:sp>
        <p:nvSpPr>
          <p:cNvPr id="2" name="Footer Placeholder 1">
            <a:extLst>
              <a:ext uri="{FF2B5EF4-FFF2-40B4-BE49-F238E27FC236}">
                <a16:creationId xmlns:a16="http://schemas.microsoft.com/office/drawing/2014/main" id="{17651FA2-299B-4DDB-AE3A-22F3DE475A5E}"/>
              </a:ext>
            </a:extLst>
          </p:cNvPr>
          <p:cNvSpPr>
            <a:spLocks noGrp="1"/>
          </p:cNvSpPr>
          <p:nvPr>
            <p:ph type="ftr" sz="quarter" idx="16"/>
          </p:nvPr>
        </p:nvSpPr>
        <p:spPr/>
        <p:txBody>
          <a:bodyPr/>
          <a:lstStyle/>
          <a:p>
            <a:pPr defTabSz="914400"/>
            <a:r>
              <a:rPr lang="en-GB" dirty="0">
                <a:solidFill>
                  <a:srgbClr val="000000">
                    <a:tint val="75000"/>
                  </a:srgbClr>
                </a:solidFill>
                <a:latin typeface="Arial"/>
              </a:rPr>
              <a:t>14 July 2022 | Council Owned Companies</a:t>
            </a:r>
            <a:endParaRPr lang="en-US" dirty="0">
              <a:solidFill>
                <a:srgbClr val="000000">
                  <a:tint val="75000"/>
                </a:srgbClr>
              </a:solidFill>
              <a:latin typeface="Arial"/>
            </a:endParaRPr>
          </a:p>
        </p:txBody>
      </p:sp>
      <p:sp>
        <p:nvSpPr>
          <p:cNvPr id="126" name="Text Placeholder 125">
            <a:extLst>
              <a:ext uri="{FF2B5EF4-FFF2-40B4-BE49-F238E27FC236}">
                <a16:creationId xmlns:a16="http://schemas.microsoft.com/office/drawing/2014/main" id="{10CB9A9B-5BB3-49FB-A6F2-0FC324E87550}"/>
              </a:ext>
            </a:extLst>
          </p:cNvPr>
          <p:cNvSpPr txBox="1">
            <a:spLocks noGrp="1"/>
          </p:cNvSpPr>
          <p:nvPr>
            <p:ph type="body" sz="quarter" idx="23"/>
          </p:nvPr>
        </p:nvSpPr>
        <p:spPr>
          <a:xfrm>
            <a:off x="2646108" y="1383389"/>
            <a:ext cx="5916791" cy="808142"/>
          </a:xfrm>
          <a:prstGeom prst="roundRect">
            <a:avLst>
              <a:gd name="adj" fmla="val 3591"/>
            </a:avLst>
          </a:prstGeom>
          <a:gradFill>
            <a:gsLst>
              <a:gs pos="0">
                <a:srgbClr val="FF7E04"/>
              </a:gs>
              <a:gs pos="90000">
                <a:srgbClr val="DD4132">
                  <a:lumMod val="100000"/>
                </a:srgbClr>
              </a:gs>
            </a:gsLst>
            <a:lin ang="2700000" scaled="0"/>
          </a:gradFill>
        </p:spPr>
        <p:txBody>
          <a:bodyPr vert="horz" wrap="square" lIns="144000" tIns="144000" rIns="72000" bIns="0" rtlCol="0" anchor="t">
            <a:noAutofit/>
          </a:bodyPr>
          <a:lstStyle/>
          <a:p>
            <a:pPr defTabSz="685800"/>
            <a:r>
              <a:rPr lang="en-US" sz="2000" dirty="0">
                <a:solidFill>
                  <a:srgbClr val="FFFFFF"/>
                </a:solidFill>
                <a:latin typeface="Arial"/>
                <a:cs typeface="Calibri" panose="020F0502020204030204" pitchFamily="34" charset="0"/>
              </a:rPr>
              <a:t>How District Councils’ relationships with companies can work</a:t>
            </a:r>
          </a:p>
        </p:txBody>
      </p:sp>
      <p:sp>
        <p:nvSpPr>
          <p:cNvPr id="128" name="TextBox 127">
            <a:extLst>
              <a:ext uri="{FF2B5EF4-FFF2-40B4-BE49-F238E27FC236}">
                <a16:creationId xmlns:a16="http://schemas.microsoft.com/office/drawing/2014/main" id="{4C61CDC3-97EC-4BD2-BB00-72EFC06FC711}"/>
              </a:ext>
            </a:extLst>
          </p:cNvPr>
          <p:cNvSpPr txBox="1"/>
          <p:nvPr/>
        </p:nvSpPr>
        <p:spPr>
          <a:xfrm>
            <a:off x="2646107" y="2402973"/>
            <a:ext cx="5916791" cy="808142"/>
          </a:xfrm>
          <a:prstGeom prst="roundRect">
            <a:avLst>
              <a:gd name="adj" fmla="val 3591"/>
            </a:avLst>
          </a:prstGeom>
          <a:gradFill>
            <a:gsLst>
              <a:gs pos="0">
                <a:srgbClr val="707BB4"/>
              </a:gs>
              <a:gs pos="90000">
                <a:srgbClr val="13294B"/>
              </a:gs>
            </a:gsLst>
            <a:lin ang="2700000" scaled="0"/>
          </a:gradFill>
        </p:spPr>
        <p:txBody>
          <a:bodyPr wrap="square" lIns="144000" tIns="144000" rIns="144000" bIns="0" rtlCol="0" anchor="t">
            <a:noAutofit/>
          </a:bodyPr>
          <a:lstStyle>
            <a:defPPr>
              <a:defRPr lang="en-US"/>
            </a:defPPr>
            <a:lvl1pPr defTabSz="685800">
              <a:defRPr sz="1200">
                <a:solidFill>
                  <a:srgbClr val="FFFFFF"/>
                </a:solidFill>
                <a:latin typeface="Arial"/>
                <a:cs typeface="Calibri" panose="020F0502020204030204" pitchFamily="34" charset="0"/>
              </a:defRPr>
            </a:lvl1pPr>
          </a:lstStyle>
          <a:p>
            <a:r>
              <a:rPr lang="en-US" sz="2000" dirty="0"/>
              <a:t>What went well</a:t>
            </a:r>
          </a:p>
        </p:txBody>
      </p:sp>
      <p:sp>
        <p:nvSpPr>
          <p:cNvPr id="129" name="TextBox 128">
            <a:extLst>
              <a:ext uri="{FF2B5EF4-FFF2-40B4-BE49-F238E27FC236}">
                <a16:creationId xmlns:a16="http://schemas.microsoft.com/office/drawing/2014/main" id="{5005C5A5-E720-409B-864C-27FE410CE1D9}"/>
              </a:ext>
            </a:extLst>
          </p:cNvPr>
          <p:cNvSpPr txBox="1"/>
          <p:nvPr/>
        </p:nvSpPr>
        <p:spPr>
          <a:xfrm>
            <a:off x="2646106" y="3491644"/>
            <a:ext cx="5916791" cy="808142"/>
          </a:xfrm>
          <a:prstGeom prst="roundRect">
            <a:avLst>
              <a:gd name="adj" fmla="val 3591"/>
            </a:avLst>
          </a:prstGeom>
          <a:gradFill>
            <a:gsLst>
              <a:gs pos="0">
                <a:srgbClr val="85CED1"/>
              </a:gs>
              <a:gs pos="90000">
                <a:srgbClr val="008DB9"/>
              </a:gs>
            </a:gsLst>
            <a:lin ang="2700000" scaled="0"/>
          </a:gradFill>
        </p:spPr>
        <p:txBody>
          <a:bodyPr wrap="square" lIns="144000" tIns="144000" rIns="144000" bIns="0" rtlCol="0" anchor="t">
            <a:noAutofit/>
          </a:bodyPr>
          <a:lstStyle>
            <a:defPPr>
              <a:defRPr lang="en-US"/>
            </a:defPPr>
            <a:lvl1pPr defTabSz="685800">
              <a:defRPr sz="1200">
                <a:solidFill>
                  <a:srgbClr val="FFFFFF"/>
                </a:solidFill>
                <a:latin typeface="Arial"/>
                <a:cs typeface="Calibri" panose="020F0502020204030204" pitchFamily="34" charset="0"/>
              </a:defRPr>
            </a:lvl1pPr>
          </a:lstStyle>
          <a:p>
            <a:pPr algn="ctr"/>
            <a:r>
              <a:rPr lang="en-US" sz="2000" dirty="0"/>
              <a:t>What was challenging and how was it Managed</a:t>
            </a:r>
          </a:p>
        </p:txBody>
      </p:sp>
      <p:sp>
        <p:nvSpPr>
          <p:cNvPr id="10" name="Text Placeholder 125">
            <a:extLst>
              <a:ext uri="{FF2B5EF4-FFF2-40B4-BE49-F238E27FC236}">
                <a16:creationId xmlns:a16="http://schemas.microsoft.com/office/drawing/2014/main" id="{B86457FC-E87C-4DBD-897C-6CD43CD27090}"/>
              </a:ext>
            </a:extLst>
          </p:cNvPr>
          <p:cNvSpPr txBox="1">
            <a:spLocks/>
          </p:cNvSpPr>
          <p:nvPr/>
        </p:nvSpPr>
        <p:spPr>
          <a:xfrm>
            <a:off x="2646106" y="4547133"/>
            <a:ext cx="5916791" cy="808142"/>
          </a:xfrm>
          <a:prstGeom prst="roundRect">
            <a:avLst>
              <a:gd name="adj" fmla="val 3591"/>
            </a:avLst>
          </a:prstGeom>
          <a:gradFill>
            <a:gsLst>
              <a:gs pos="0">
                <a:srgbClr val="FF7E04"/>
              </a:gs>
              <a:gs pos="90000">
                <a:srgbClr val="DD4132">
                  <a:lumMod val="100000"/>
                </a:srgbClr>
              </a:gs>
            </a:gsLst>
            <a:lin ang="2700000" scaled="0"/>
          </a:gradFill>
        </p:spPr>
        <p:txBody>
          <a:bodyPr vert="horz" wrap="square" lIns="144000" tIns="144000" rIns="72000" bIns="0" rtlCol="0" anchor="ctr" anchorCtr="0">
            <a:noAutofit/>
          </a:bodyPr>
          <a:lstStyle>
            <a:lvl1pPr marL="0" indent="0" algn="l" defTabSz="914372" rtl="0" eaLnBrk="1" latinLnBrk="0" hangingPunct="1">
              <a:lnSpc>
                <a:spcPct val="100000"/>
              </a:lnSpc>
              <a:spcBef>
                <a:spcPts val="200"/>
              </a:spcBef>
              <a:spcAft>
                <a:spcPts val="200"/>
              </a:spcAft>
              <a:buClr>
                <a:srgbClr val="F26729"/>
              </a:buClr>
              <a:buFont typeface="Arial" panose="020B0604020202020204" pitchFamily="34" charset="0"/>
              <a:buNone/>
              <a:defRPr sz="1100" kern="1200" spc="0" baseline="0">
                <a:solidFill>
                  <a:schemeClr val="bg2"/>
                </a:solidFill>
                <a:latin typeface="+mn-lt"/>
                <a:ea typeface="+mn-ea"/>
                <a:cs typeface="+mn-cs"/>
              </a:defRPr>
            </a:lvl1pPr>
            <a:lvl2pPr marL="0" indent="0" algn="l" defTabSz="914372" rtl="0" eaLnBrk="1" latinLnBrk="0" hangingPunct="1">
              <a:lnSpc>
                <a:spcPct val="100000"/>
              </a:lnSpc>
              <a:spcBef>
                <a:spcPts val="200"/>
              </a:spcBef>
              <a:spcAft>
                <a:spcPts val="200"/>
              </a:spcAft>
              <a:buClr>
                <a:schemeClr val="accent1"/>
              </a:buClr>
              <a:buFont typeface="Arial" panose="020B0604020202020204" pitchFamily="34" charset="0"/>
              <a:buNone/>
              <a:defRPr sz="1100" kern="1200" spc="0" baseline="0">
                <a:solidFill>
                  <a:schemeClr val="bg2"/>
                </a:solidFill>
                <a:latin typeface="+mn-lt"/>
                <a:ea typeface="+mn-ea"/>
                <a:cs typeface="+mn-cs"/>
              </a:defRPr>
            </a:lvl2pPr>
            <a:lvl3pPr marL="341991" indent="-161996" algn="l" defTabSz="914372" rtl="0" eaLnBrk="1" latinLnBrk="0" hangingPunct="1">
              <a:lnSpc>
                <a:spcPct val="100000"/>
              </a:lnSpc>
              <a:spcBef>
                <a:spcPts val="200"/>
              </a:spcBef>
              <a:spcAft>
                <a:spcPts val="200"/>
              </a:spcAft>
              <a:buClr>
                <a:schemeClr val="accent2"/>
              </a:buClr>
              <a:buFont typeface="System Font Regular"/>
              <a:buChar char="–"/>
              <a:defRPr sz="1400" b="0" kern="1200" spc="0" baseline="0">
                <a:solidFill>
                  <a:schemeClr val="bg2"/>
                </a:solidFill>
                <a:latin typeface="+mn-lt"/>
                <a:ea typeface="+mn-ea"/>
                <a:cs typeface="+mn-cs"/>
              </a:defRPr>
            </a:lvl3pPr>
            <a:lvl4pPr marL="0" indent="0" algn="l" defTabSz="914372" rtl="0" eaLnBrk="1" latinLnBrk="0" hangingPunct="1">
              <a:lnSpc>
                <a:spcPct val="100000"/>
              </a:lnSpc>
              <a:spcBef>
                <a:spcPts val="200"/>
              </a:spcBef>
              <a:spcAft>
                <a:spcPts val="200"/>
              </a:spcAft>
              <a:buClr>
                <a:schemeClr val="accent2"/>
              </a:buClr>
              <a:buFont typeface="System Font Regular"/>
              <a:buNone/>
              <a:defRPr sz="1400" b="1" kern="1200" spc="0" baseline="0">
                <a:solidFill>
                  <a:schemeClr val="bg2"/>
                </a:solidFill>
                <a:latin typeface="+mn-lt"/>
                <a:ea typeface="+mn-ea"/>
                <a:cs typeface="+mn-cs"/>
              </a:defRPr>
            </a:lvl4pPr>
            <a:lvl5pPr marL="691183" indent="-161996" algn="l" defTabSz="914372" rtl="0" eaLnBrk="1" latinLnBrk="0" hangingPunct="1">
              <a:lnSpc>
                <a:spcPct val="100000"/>
              </a:lnSpc>
              <a:spcBef>
                <a:spcPts val="200"/>
              </a:spcBef>
              <a:spcAft>
                <a:spcPts val="200"/>
              </a:spcAft>
              <a:buClr>
                <a:schemeClr val="accent2"/>
              </a:buClr>
              <a:buFont typeface="Arial" panose="020B0604020202020204" pitchFamily="34" charset="0"/>
              <a:buChar char="-"/>
              <a:defRPr sz="1100" b="0" i="0" kern="1200" spc="0" baseline="0">
                <a:solidFill>
                  <a:schemeClr val="bg2"/>
                </a:solidFill>
                <a:latin typeface="+mn-lt"/>
                <a:ea typeface="+mn-ea"/>
                <a:cs typeface="+mn-cs"/>
              </a:defRPr>
            </a:lvl5pPr>
            <a:lvl6pPr marL="2514522" indent="-228593" algn="l" defTabSz="914372" rtl="0" eaLnBrk="1" latinLnBrk="0" hangingPunct="1">
              <a:spcBef>
                <a:spcPts val="200"/>
              </a:spcBef>
              <a:spcAft>
                <a:spcPts val="200"/>
              </a:spcAft>
              <a:buFont typeface="Arial" panose="020B0604020202020204" pitchFamily="34" charset="0"/>
              <a:buChar char="•"/>
              <a:defRPr sz="2000" b="1" kern="1200">
                <a:solidFill>
                  <a:schemeClr val="bg2"/>
                </a:solidFill>
                <a:latin typeface="+mn-lt"/>
                <a:ea typeface="+mn-ea"/>
                <a:cs typeface="+mn-cs"/>
              </a:defRPr>
            </a:lvl6pPr>
            <a:lvl7pPr marL="0" indent="0" algn="l" defTabSz="914372" rtl="0" eaLnBrk="1" latinLnBrk="0" hangingPunct="1">
              <a:spcBef>
                <a:spcPts val="200"/>
              </a:spcBef>
              <a:spcAft>
                <a:spcPts val="200"/>
              </a:spcAft>
              <a:buFont typeface="Arial" panose="020B0604020202020204" pitchFamily="34" charset="0"/>
              <a:buNone/>
              <a:defRPr sz="1400" kern="1200">
                <a:solidFill>
                  <a:schemeClr val="bg2"/>
                </a:solidFill>
                <a:latin typeface="+mn-lt"/>
                <a:ea typeface="+mn-ea"/>
                <a:cs typeface="+mn-cs"/>
              </a:defRPr>
            </a:lvl7pPr>
            <a:lvl8pPr marL="3428894" indent="-228593" algn="l" defTabSz="914372" rtl="0" eaLnBrk="1" latinLnBrk="0" hangingPunct="1">
              <a:spcBef>
                <a:spcPts val="200"/>
              </a:spcBef>
              <a:spcAft>
                <a:spcPts val="200"/>
              </a:spcAft>
              <a:buFont typeface="Arial" panose="020B0604020202020204" pitchFamily="34" charset="0"/>
              <a:buChar char="•"/>
              <a:defRPr sz="2000" kern="1200">
                <a:solidFill>
                  <a:schemeClr val="bg2"/>
                </a:solidFill>
                <a:latin typeface="+mn-lt"/>
                <a:ea typeface="+mn-ea"/>
                <a:cs typeface="+mn-cs"/>
              </a:defRPr>
            </a:lvl8pPr>
            <a:lvl9pPr marL="3886080" indent="-228593" algn="l" defTabSz="914372" rtl="0" eaLnBrk="1" latinLnBrk="0" hangingPunct="1">
              <a:spcBef>
                <a:spcPts val="200"/>
              </a:spcBef>
              <a:spcAft>
                <a:spcPts val="200"/>
              </a:spcAft>
              <a:buFont typeface="Arial" panose="020B0604020202020204" pitchFamily="34" charset="0"/>
              <a:buChar char="•"/>
              <a:defRPr sz="1100" kern="1200">
                <a:solidFill>
                  <a:schemeClr val="bg2"/>
                </a:solidFill>
                <a:latin typeface="+mn-lt"/>
                <a:ea typeface="+mn-ea"/>
                <a:cs typeface="+mn-cs"/>
              </a:defRPr>
            </a:lvl9pPr>
          </a:lstStyle>
          <a:p>
            <a:pPr defTabSz="685800"/>
            <a:r>
              <a:rPr lang="en-US" sz="2000" dirty="0">
                <a:solidFill>
                  <a:srgbClr val="252D59"/>
                </a:solidFill>
                <a:latin typeface="Arial"/>
              </a:rPr>
              <a:t>Summary</a:t>
            </a:r>
          </a:p>
        </p:txBody>
      </p:sp>
    </p:spTree>
    <p:extLst>
      <p:ext uri="{BB962C8B-B14F-4D97-AF65-F5344CB8AC3E}">
        <p14:creationId xmlns:p14="http://schemas.microsoft.com/office/powerpoint/2010/main" val="19716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7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75999" y="1430216"/>
            <a:ext cx="8280000" cy="4896000"/>
          </a:xfrm>
          <a:prstGeom prst="rect">
            <a:avLst/>
          </a:prstGeom>
        </p:spPr>
        <p:txBody>
          <a:bodyPr>
            <a:normAutofit/>
          </a:bodyPr>
          <a:lstStyle>
            <a:lvl1pPr marL="176745" indent="-176745" algn="l" defTabSz="908984" rtl="0" eaLnBrk="1" latinLnBrk="0" hangingPunct="1">
              <a:spcBef>
                <a:spcPts val="600"/>
              </a:spcBef>
              <a:buClr>
                <a:schemeClr val="accent1"/>
              </a:buClr>
              <a:buFont typeface="Arial" panose="020B0604020202020204" pitchFamily="34" charset="0"/>
              <a:buChar char="•"/>
              <a:defRPr sz="1600" kern="1200" spc="0" baseline="0">
                <a:solidFill>
                  <a:schemeClr val="tx1"/>
                </a:solidFill>
                <a:latin typeface="+mn-lt"/>
                <a:ea typeface="+mn-ea"/>
                <a:cs typeface="+mn-cs"/>
              </a:defRPr>
            </a:lvl1pPr>
            <a:lvl2pPr marL="353499" indent="-176745" algn="l" defTabSz="908984" rtl="0" eaLnBrk="1" latinLnBrk="0" hangingPunct="1">
              <a:spcBef>
                <a:spcPts val="0"/>
              </a:spcBef>
              <a:buFont typeface="Arial" panose="020B0604020202020204" pitchFamily="34" charset="0"/>
              <a:buChar char="‒"/>
              <a:defRPr sz="1400" kern="1200" spc="0" baseline="0">
                <a:solidFill>
                  <a:schemeClr val="tx1"/>
                </a:solidFill>
                <a:latin typeface="+mn-lt"/>
                <a:ea typeface="+mn-ea"/>
                <a:cs typeface="+mn-cs"/>
              </a:defRPr>
            </a:lvl2pPr>
            <a:lvl3pPr marL="353499" indent="-176745" algn="l" defTabSz="908984" rtl="0" eaLnBrk="1" latinLnBrk="0" hangingPunct="1">
              <a:spcBef>
                <a:spcPts val="0"/>
              </a:spcBef>
              <a:buFont typeface="Arial" panose="020B0604020202020204" pitchFamily="34" charset="0"/>
              <a:buChar char="&gt;"/>
              <a:defRPr sz="1400" kern="1200" spc="0" baseline="0">
                <a:solidFill>
                  <a:schemeClr val="tx1"/>
                </a:solidFill>
                <a:latin typeface="+mn-lt"/>
                <a:ea typeface="+mn-ea"/>
                <a:cs typeface="+mn-cs"/>
              </a:defRPr>
            </a:lvl3pPr>
            <a:lvl4pPr marL="538134" indent="-184637" algn="l" defTabSz="908984" rtl="0" eaLnBrk="1" latinLnBrk="0" hangingPunct="1">
              <a:spcBef>
                <a:spcPts val="0"/>
              </a:spcBef>
              <a:buFont typeface="Arial" panose="020B0604020202020204" pitchFamily="34" charset="0"/>
              <a:buChar char="-"/>
              <a:defRPr sz="1400" kern="1200" spc="0" baseline="0">
                <a:solidFill>
                  <a:schemeClr val="tx1"/>
                </a:solidFill>
                <a:latin typeface="+mn-lt"/>
                <a:ea typeface="+mn-ea"/>
                <a:cs typeface="+mn-cs"/>
              </a:defRPr>
            </a:lvl4pPr>
            <a:lvl5pPr marL="714878" indent="-176745" algn="l" defTabSz="908984" rtl="0" eaLnBrk="1" latinLnBrk="0" hangingPunct="1">
              <a:spcBef>
                <a:spcPts val="0"/>
              </a:spcBef>
              <a:buFont typeface="Arial" panose="020B0604020202020204" pitchFamily="34" charset="0"/>
              <a:buChar char="-"/>
              <a:defRPr sz="1400" kern="1200" spc="0" baseline="0">
                <a:solidFill>
                  <a:schemeClr val="tx1"/>
                </a:solidFill>
                <a:latin typeface="+mn-lt"/>
                <a:ea typeface="+mn-ea"/>
                <a:cs typeface="+mn-cs"/>
              </a:defRPr>
            </a:lvl5pPr>
            <a:lvl6pPr marL="2499719" indent="-227235" algn="l" defTabSz="9089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4213" indent="-227235" algn="l" defTabSz="9089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08708" indent="-227235" algn="l" defTabSz="9089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3200" indent="-227235" algn="l" defTabSz="9089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252D59"/>
              </a:buClr>
              <a:defRPr/>
            </a:pPr>
            <a:endParaRPr lang="en-GB" sz="2000" b="1" dirty="0">
              <a:solidFill>
                <a:srgbClr val="002060"/>
              </a:solidFill>
              <a:latin typeface="Arial"/>
            </a:endParaRPr>
          </a:p>
          <a:p>
            <a:pPr lvl="1">
              <a:defRPr/>
            </a:pPr>
            <a:endParaRPr lang="en-GB" sz="1900" dirty="0">
              <a:solidFill>
                <a:srgbClr val="002060"/>
              </a:solidFill>
              <a:latin typeface="Arial"/>
            </a:endParaRPr>
          </a:p>
          <a:p>
            <a:pPr>
              <a:buClr>
                <a:srgbClr val="252D59"/>
              </a:buClr>
              <a:defRPr/>
            </a:pPr>
            <a:endParaRPr lang="en-GB" dirty="0">
              <a:solidFill>
                <a:srgbClr val="002060"/>
              </a:solidFill>
              <a:latin typeface="Arial"/>
            </a:endParaRPr>
          </a:p>
        </p:txBody>
      </p:sp>
      <p:sp>
        <p:nvSpPr>
          <p:cNvPr id="12" name="Title 3">
            <a:extLst>
              <a:ext uri="{FF2B5EF4-FFF2-40B4-BE49-F238E27FC236}">
                <a16:creationId xmlns:a16="http://schemas.microsoft.com/office/drawing/2014/main" id="{0D6F9D50-610B-42F3-88C9-CAE90A0FB08F}"/>
              </a:ext>
            </a:extLst>
          </p:cNvPr>
          <p:cNvSpPr>
            <a:spLocks noGrp="1"/>
          </p:cNvSpPr>
          <p:nvPr>
            <p:ph type="title"/>
          </p:nvPr>
        </p:nvSpPr>
        <p:spPr>
          <a:xfrm>
            <a:off x="1792632" y="531784"/>
            <a:ext cx="8280000" cy="331816"/>
          </a:xfrm>
        </p:spPr>
        <p:txBody>
          <a:bodyPr/>
          <a:lstStyle/>
          <a:p>
            <a:r>
              <a:rPr lang="en-US" sz="2000" dirty="0">
                <a:solidFill>
                  <a:srgbClr val="FF5B00"/>
                </a:solidFill>
              </a:rPr>
              <a:t>How District Councils’ relationships with companies can work</a:t>
            </a:r>
            <a:endParaRPr lang="en-AU" sz="2000" dirty="0">
              <a:solidFill>
                <a:srgbClr val="FF5B00"/>
              </a:solidFill>
            </a:endParaRPr>
          </a:p>
        </p:txBody>
      </p:sp>
      <p:sp>
        <p:nvSpPr>
          <p:cNvPr id="2" name="Footer Placeholder 1">
            <a:extLst>
              <a:ext uri="{FF2B5EF4-FFF2-40B4-BE49-F238E27FC236}">
                <a16:creationId xmlns:a16="http://schemas.microsoft.com/office/drawing/2014/main" id="{A0C91193-444D-4384-ADC1-B9925A365C5A}"/>
              </a:ext>
            </a:extLst>
          </p:cNvPr>
          <p:cNvSpPr>
            <a:spLocks noGrp="1"/>
          </p:cNvSpPr>
          <p:nvPr>
            <p:ph type="ftr" sz="quarter" idx="11"/>
          </p:nvPr>
        </p:nvSpPr>
        <p:spPr/>
        <p:txBody>
          <a:bodyPr/>
          <a:lstStyle/>
          <a:p>
            <a:pPr defTabSz="914400">
              <a:defRPr/>
            </a:pPr>
            <a:r>
              <a:rPr lang="en-GB" dirty="0">
                <a:solidFill>
                  <a:srgbClr val="000000">
                    <a:tint val="75000"/>
                  </a:srgbClr>
                </a:solidFill>
                <a:latin typeface="Arial"/>
              </a:rPr>
              <a:t>14 July 2022 | Council Owned Companies</a:t>
            </a:r>
            <a:endParaRPr lang="en-AU" dirty="0">
              <a:solidFill>
                <a:srgbClr val="000000">
                  <a:tint val="75000"/>
                </a:srgbClr>
              </a:solidFill>
              <a:latin typeface="Arial"/>
            </a:endParaRPr>
          </a:p>
        </p:txBody>
      </p:sp>
      <p:sp>
        <p:nvSpPr>
          <p:cNvPr id="9" name="TextBox 8">
            <a:extLst>
              <a:ext uri="{FF2B5EF4-FFF2-40B4-BE49-F238E27FC236}">
                <a16:creationId xmlns:a16="http://schemas.microsoft.com/office/drawing/2014/main" id="{9F2B993E-0B9A-4082-A18C-74C0A995F74D}"/>
              </a:ext>
            </a:extLst>
          </p:cNvPr>
          <p:cNvSpPr txBox="1"/>
          <p:nvPr/>
        </p:nvSpPr>
        <p:spPr>
          <a:xfrm>
            <a:off x="4179185" y="1144724"/>
            <a:ext cx="2699135" cy="873487"/>
          </a:xfrm>
          <a:prstGeom prst="roundRect">
            <a:avLst>
              <a:gd name="adj" fmla="val 3591"/>
            </a:avLst>
          </a:prstGeom>
          <a:gradFill>
            <a:gsLst>
              <a:gs pos="0">
                <a:srgbClr val="FF7E04"/>
              </a:gs>
              <a:gs pos="90000">
                <a:srgbClr val="DD4132">
                  <a:lumMod val="100000"/>
                </a:srgbClr>
              </a:gs>
            </a:gsLst>
            <a:lin ang="2700000" scaled="0"/>
          </a:gradFill>
          <a:ln w="19050">
            <a:solidFill>
              <a:srgbClr val="252D59"/>
            </a:solidFill>
          </a:ln>
        </p:spPr>
        <p:txBody>
          <a:bodyPr wrap="square" lIns="144000" tIns="144000" rIns="72000" bIns="0" rtlCol="0" anchor="ctr" anchorCtr="1">
            <a:noAutofit/>
          </a:bodyPr>
          <a:lstStyle/>
          <a:p>
            <a:pPr defTabSz="685800"/>
            <a:r>
              <a:rPr lang="en-US" sz="1600" dirty="0">
                <a:solidFill>
                  <a:srgbClr val="FFFFFF"/>
                </a:solidFill>
                <a:latin typeface="Arial"/>
                <a:cs typeface="Calibri" panose="020F0502020204030204" pitchFamily="34" charset="0"/>
              </a:rPr>
              <a:t>Council</a:t>
            </a:r>
          </a:p>
        </p:txBody>
      </p:sp>
      <p:sp>
        <p:nvSpPr>
          <p:cNvPr id="10" name="TextBox 9">
            <a:extLst>
              <a:ext uri="{FF2B5EF4-FFF2-40B4-BE49-F238E27FC236}">
                <a16:creationId xmlns:a16="http://schemas.microsoft.com/office/drawing/2014/main" id="{2F1DACD8-0428-44DD-810D-8EE1E69C1766}"/>
              </a:ext>
            </a:extLst>
          </p:cNvPr>
          <p:cNvSpPr txBox="1"/>
          <p:nvPr/>
        </p:nvSpPr>
        <p:spPr>
          <a:xfrm>
            <a:off x="1955999" y="2789193"/>
            <a:ext cx="1781174" cy="873485"/>
          </a:xfrm>
          <a:prstGeom prst="roundRect">
            <a:avLst>
              <a:gd name="adj" fmla="val 3591"/>
            </a:avLst>
          </a:prstGeom>
          <a:gradFill>
            <a:gsLst>
              <a:gs pos="0">
                <a:srgbClr val="FF7E04"/>
              </a:gs>
              <a:gs pos="90000">
                <a:srgbClr val="DD4132">
                  <a:lumMod val="100000"/>
                </a:srgbClr>
              </a:gs>
            </a:gsLst>
            <a:lin ang="2700000" scaled="0"/>
          </a:gradFill>
          <a:ln w="19050">
            <a:solidFill>
              <a:srgbClr val="252D59"/>
            </a:solidFill>
          </a:ln>
        </p:spPr>
        <p:txBody>
          <a:bodyPr wrap="square" lIns="144000" tIns="144000" rIns="72000" bIns="0" rtlCol="0" anchor="ctr" anchorCtr="1">
            <a:noAutofit/>
          </a:bodyPr>
          <a:lstStyle/>
          <a:p>
            <a:pPr algn="ctr" defTabSz="685800"/>
            <a:r>
              <a:rPr lang="en-US" sz="1600" dirty="0">
                <a:solidFill>
                  <a:srgbClr val="FFFFFF"/>
                </a:solidFill>
                <a:latin typeface="Arial"/>
                <a:cs typeface="Calibri" panose="020F0502020204030204" pitchFamily="34" charset="0"/>
              </a:rPr>
              <a:t>Crematorium LLP</a:t>
            </a:r>
          </a:p>
        </p:txBody>
      </p:sp>
      <p:sp>
        <p:nvSpPr>
          <p:cNvPr id="13" name="TextBox 12">
            <a:extLst>
              <a:ext uri="{FF2B5EF4-FFF2-40B4-BE49-F238E27FC236}">
                <a16:creationId xmlns:a16="http://schemas.microsoft.com/office/drawing/2014/main" id="{6A99CE1E-D684-4730-88C5-741E94D6EFFC}"/>
              </a:ext>
            </a:extLst>
          </p:cNvPr>
          <p:cNvSpPr txBox="1"/>
          <p:nvPr/>
        </p:nvSpPr>
        <p:spPr>
          <a:xfrm>
            <a:off x="4638165" y="2555514"/>
            <a:ext cx="1781174" cy="873487"/>
          </a:xfrm>
          <a:prstGeom prst="roundRect">
            <a:avLst>
              <a:gd name="adj" fmla="val 3591"/>
            </a:avLst>
          </a:prstGeom>
          <a:gradFill>
            <a:gsLst>
              <a:gs pos="0">
                <a:srgbClr val="FF7E04"/>
              </a:gs>
              <a:gs pos="90000">
                <a:srgbClr val="DD4132">
                  <a:lumMod val="100000"/>
                </a:srgbClr>
              </a:gs>
            </a:gsLst>
            <a:lin ang="2700000" scaled="0"/>
          </a:gradFill>
          <a:ln w="19050">
            <a:solidFill>
              <a:srgbClr val="252D59"/>
            </a:solidFill>
          </a:ln>
        </p:spPr>
        <p:txBody>
          <a:bodyPr wrap="square" lIns="144000" tIns="144000" rIns="72000" bIns="0" rtlCol="0" anchor="ctr" anchorCtr="1">
            <a:noAutofit/>
          </a:bodyPr>
          <a:lstStyle/>
          <a:p>
            <a:pPr algn="ctr" defTabSz="685800"/>
            <a:r>
              <a:rPr lang="en-US" sz="1600" dirty="0">
                <a:solidFill>
                  <a:srgbClr val="FFFFFF"/>
                </a:solidFill>
                <a:latin typeface="Arial"/>
                <a:cs typeface="Calibri" panose="020F0502020204030204" pitchFamily="34" charset="0"/>
              </a:rPr>
              <a:t>Holding Company</a:t>
            </a:r>
          </a:p>
        </p:txBody>
      </p:sp>
      <p:sp>
        <p:nvSpPr>
          <p:cNvPr id="14" name="TextBox 13">
            <a:extLst>
              <a:ext uri="{FF2B5EF4-FFF2-40B4-BE49-F238E27FC236}">
                <a16:creationId xmlns:a16="http://schemas.microsoft.com/office/drawing/2014/main" id="{457DE6E2-2468-4540-8CFC-70F0CD36C1EB}"/>
              </a:ext>
            </a:extLst>
          </p:cNvPr>
          <p:cNvSpPr txBox="1"/>
          <p:nvPr/>
        </p:nvSpPr>
        <p:spPr>
          <a:xfrm>
            <a:off x="8805159" y="1519611"/>
            <a:ext cx="1781174" cy="873487"/>
          </a:xfrm>
          <a:prstGeom prst="roundRect">
            <a:avLst>
              <a:gd name="adj" fmla="val 3591"/>
            </a:avLst>
          </a:prstGeom>
          <a:gradFill>
            <a:gsLst>
              <a:gs pos="0">
                <a:srgbClr val="FF7E04"/>
              </a:gs>
              <a:gs pos="90000">
                <a:srgbClr val="DD4132">
                  <a:lumMod val="100000"/>
                </a:srgbClr>
              </a:gs>
            </a:gsLst>
            <a:lin ang="2700000" scaled="0"/>
          </a:gradFill>
          <a:ln w="19050">
            <a:solidFill>
              <a:srgbClr val="252D59"/>
            </a:solidFill>
          </a:ln>
        </p:spPr>
        <p:txBody>
          <a:bodyPr wrap="square" lIns="144000" tIns="144000" rIns="72000" bIns="0" rtlCol="0" anchor="ctr" anchorCtr="1">
            <a:noAutofit/>
          </a:bodyPr>
          <a:lstStyle/>
          <a:p>
            <a:pPr algn="ctr" defTabSz="685800"/>
            <a:r>
              <a:rPr lang="en-US" sz="1600" dirty="0">
                <a:solidFill>
                  <a:srgbClr val="FFFFFF"/>
                </a:solidFill>
                <a:latin typeface="Arial"/>
                <a:cs typeface="Calibri" panose="020F0502020204030204" pitchFamily="34" charset="0"/>
              </a:rPr>
              <a:t>Development Partner</a:t>
            </a:r>
          </a:p>
        </p:txBody>
      </p:sp>
      <p:sp>
        <p:nvSpPr>
          <p:cNvPr id="15" name="TextBox 14">
            <a:extLst>
              <a:ext uri="{FF2B5EF4-FFF2-40B4-BE49-F238E27FC236}">
                <a16:creationId xmlns:a16="http://schemas.microsoft.com/office/drawing/2014/main" id="{5BD0300C-0490-4DC4-9775-3BE72C95089B}"/>
              </a:ext>
            </a:extLst>
          </p:cNvPr>
          <p:cNvSpPr txBox="1"/>
          <p:nvPr/>
        </p:nvSpPr>
        <p:spPr>
          <a:xfrm>
            <a:off x="7023985" y="3225936"/>
            <a:ext cx="1781174" cy="878705"/>
          </a:xfrm>
          <a:prstGeom prst="roundRect">
            <a:avLst>
              <a:gd name="adj" fmla="val 3591"/>
            </a:avLst>
          </a:prstGeom>
          <a:gradFill>
            <a:gsLst>
              <a:gs pos="0">
                <a:srgbClr val="FF7E04"/>
              </a:gs>
              <a:gs pos="90000">
                <a:srgbClr val="DD4132">
                  <a:lumMod val="100000"/>
                </a:srgbClr>
              </a:gs>
            </a:gsLst>
            <a:lin ang="2700000" scaled="0"/>
          </a:gradFill>
          <a:ln w="19050">
            <a:solidFill>
              <a:srgbClr val="252D59"/>
            </a:solidFill>
          </a:ln>
        </p:spPr>
        <p:txBody>
          <a:bodyPr wrap="square" lIns="144000" tIns="144000" rIns="72000" bIns="0" rtlCol="0" anchor="ctr" anchorCtr="1">
            <a:noAutofit/>
          </a:bodyPr>
          <a:lstStyle/>
          <a:p>
            <a:pPr defTabSz="685800"/>
            <a:r>
              <a:rPr lang="en-US" sz="1600" dirty="0">
                <a:solidFill>
                  <a:srgbClr val="FFFFFF"/>
                </a:solidFill>
                <a:latin typeface="Arial"/>
                <a:cs typeface="Calibri" panose="020F0502020204030204" pitchFamily="34" charset="0"/>
              </a:rPr>
              <a:t>Prison Site JV</a:t>
            </a:r>
          </a:p>
        </p:txBody>
      </p:sp>
      <p:sp>
        <p:nvSpPr>
          <p:cNvPr id="16" name="TextBox 15">
            <a:extLst>
              <a:ext uri="{FF2B5EF4-FFF2-40B4-BE49-F238E27FC236}">
                <a16:creationId xmlns:a16="http://schemas.microsoft.com/office/drawing/2014/main" id="{9DED46F3-A622-4A65-BC50-DB4001459BC3}"/>
              </a:ext>
            </a:extLst>
          </p:cNvPr>
          <p:cNvSpPr txBox="1"/>
          <p:nvPr/>
        </p:nvSpPr>
        <p:spPr>
          <a:xfrm>
            <a:off x="4638165" y="4212456"/>
            <a:ext cx="1781174" cy="873487"/>
          </a:xfrm>
          <a:prstGeom prst="roundRect">
            <a:avLst>
              <a:gd name="adj" fmla="val 3591"/>
            </a:avLst>
          </a:prstGeom>
          <a:gradFill>
            <a:gsLst>
              <a:gs pos="0">
                <a:srgbClr val="FF7E04"/>
              </a:gs>
              <a:gs pos="90000">
                <a:srgbClr val="DD4132">
                  <a:lumMod val="100000"/>
                </a:srgbClr>
              </a:gs>
            </a:gsLst>
            <a:lin ang="2700000" scaled="0"/>
          </a:gradFill>
          <a:ln w="19050">
            <a:solidFill>
              <a:srgbClr val="252D59"/>
            </a:solidFill>
          </a:ln>
        </p:spPr>
        <p:txBody>
          <a:bodyPr wrap="square" lIns="144000" tIns="144000" rIns="72000" bIns="0" rtlCol="0" anchor="ctr" anchorCtr="1">
            <a:noAutofit/>
          </a:bodyPr>
          <a:lstStyle/>
          <a:p>
            <a:pPr algn="ctr" defTabSz="685800"/>
            <a:r>
              <a:rPr lang="en-US" sz="1600" dirty="0">
                <a:solidFill>
                  <a:srgbClr val="FFFFFF"/>
                </a:solidFill>
                <a:latin typeface="Arial"/>
                <a:cs typeface="Calibri" panose="020F0502020204030204" pitchFamily="34" charset="0"/>
              </a:rPr>
              <a:t>Property Company</a:t>
            </a:r>
          </a:p>
        </p:txBody>
      </p:sp>
      <p:cxnSp>
        <p:nvCxnSpPr>
          <p:cNvPr id="8" name="Straight Connector 7">
            <a:extLst>
              <a:ext uri="{FF2B5EF4-FFF2-40B4-BE49-F238E27FC236}">
                <a16:creationId xmlns:a16="http://schemas.microsoft.com/office/drawing/2014/main" id="{5B0C60E4-6624-4B0C-A110-6518CA5CE325}"/>
              </a:ext>
            </a:extLst>
          </p:cNvPr>
          <p:cNvCxnSpPr>
            <a:stCxn id="9" idx="2"/>
          </p:cNvCxnSpPr>
          <p:nvPr/>
        </p:nvCxnSpPr>
        <p:spPr>
          <a:xfrm flipH="1">
            <a:off x="5528752" y="2018211"/>
            <a:ext cx="1" cy="497557"/>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0" name="Straight Connector 19">
            <a:extLst>
              <a:ext uri="{FF2B5EF4-FFF2-40B4-BE49-F238E27FC236}">
                <a16:creationId xmlns:a16="http://schemas.microsoft.com/office/drawing/2014/main" id="{8F061977-054C-40E8-B7D0-0EFCC5F491B2}"/>
              </a:ext>
            </a:extLst>
          </p:cNvPr>
          <p:cNvCxnSpPr>
            <a:cxnSpLocks/>
            <a:stCxn id="13" idx="2"/>
            <a:endCxn id="16" idx="0"/>
          </p:cNvCxnSpPr>
          <p:nvPr/>
        </p:nvCxnSpPr>
        <p:spPr>
          <a:xfrm>
            <a:off x="5528752" y="3429001"/>
            <a:ext cx="0" cy="783455"/>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2" name="Straight Connector 21">
            <a:extLst>
              <a:ext uri="{FF2B5EF4-FFF2-40B4-BE49-F238E27FC236}">
                <a16:creationId xmlns:a16="http://schemas.microsoft.com/office/drawing/2014/main" id="{020D35E1-8831-43F5-90E3-146DD56D63D9}"/>
              </a:ext>
            </a:extLst>
          </p:cNvPr>
          <p:cNvCxnSpPr>
            <a:stCxn id="9" idx="1"/>
          </p:cNvCxnSpPr>
          <p:nvPr/>
        </p:nvCxnSpPr>
        <p:spPr>
          <a:xfrm flipH="1" flipV="1">
            <a:off x="2846586" y="1581467"/>
            <a:ext cx="1332599" cy="1"/>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4" name="Straight Connector 23">
            <a:extLst>
              <a:ext uri="{FF2B5EF4-FFF2-40B4-BE49-F238E27FC236}">
                <a16:creationId xmlns:a16="http://schemas.microsoft.com/office/drawing/2014/main" id="{B36CE65E-F8B8-453A-9159-596DB7497B5F}"/>
              </a:ext>
            </a:extLst>
          </p:cNvPr>
          <p:cNvCxnSpPr>
            <a:cxnSpLocks/>
            <a:endCxn id="10" idx="0"/>
          </p:cNvCxnSpPr>
          <p:nvPr/>
        </p:nvCxnSpPr>
        <p:spPr>
          <a:xfrm>
            <a:off x="2846586" y="1601136"/>
            <a:ext cx="0" cy="1188056"/>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6" name="Straight Connector 25">
            <a:extLst>
              <a:ext uri="{FF2B5EF4-FFF2-40B4-BE49-F238E27FC236}">
                <a16:creationId xmlns:a16="http://schemas.microsoft.com/office/drawing/2014/main" id="{052680B8-AF2C-4C10-8CB6-6FC0F838441D}"/>
              </a:ext>
            </a:extLst>
          </p:cNvPr>
          <p:cNvCxnSpPr>
            <a:cxnSpLocks/>
            <a:stCxn id="10" idx="3"/>
          </p:cNvCxnSpPr>
          <p:nvPr/>
        </p:nvCxnSpPr>
        <p:spPr>
          <a:xfrm>
            <a:off x="3737173" y="3225935"/>
            <a:ext cx="900992" cy="2"/>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34" name="Straight Connector 33">
            <a:extLst>
              <a:ext uri="{FF2B5EF4-FFF2-40B4-BE49-F238E27FC236}">
                <a16:creationId xmlns:a16="http://schemas.microsoft.com/office/drawing/2014/main" id="{2C441041-4735-4F90-8B39-7DC7D3583CDC}"/>
              </a:ext>
            </a:extLst>
          </p:cNvPr>
          <p:cNvCxnSpPr>
            <a:stCxn id="9" idx="3"/>
          </p:cNvCxnSpPr>
          <p:nvPr/>
        </p:nvCxnSpPr>
        <p:spPr>
          <a:xfrm flipV="1">
            <a:off x="6878319" y="1581467"/>
            <a:ext cx="1036252" cy="1"/>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36" name="Straight Connector 35">
            <a:extLst>
              <a:ext uri="{FF2B5EF4-FFF2-40B4-BE49-F238E27FC236}">
                <a16:creationId xmlns:a16="http://schemas.microsoft.com/office/drawing/2014/main" id="{E62848F2-B517-4FE9-8715-B2718DEB1A86}"/>
              </a:ext>
            </a:extLst>
          </p:cNvPr>
          <p:cNvCxnSpPr>
            <a:cxnSpLocks/>
            <a:endCxn id="15" idx="0"/>
          </p:cNvCxnSpPr>
          <p:nvPr/>
        </p:nvCxnSpPr>
        <p:spPr>
          <a:xfrm>
            <a:off x="7914572" y="1601137"/>
            <a:ext cx="0" cy="1624799"/>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38" name="Straight Connector 37">
            <a:extLst>
              <a:ext uri="{FF2B5EF4-FFF2-40B4-BE49-F238E27FC236}">
                <a16:creationId xmlns:a16="http://schemas.microsoft.com/office/drawing/2014/main" id="{36F3E471-8894-4733-82D2-3AD39BB5146C}"/>
              </a:ext>
            </a:extLst>
          </p:cNvPr>
          <p:cNvCxnSpPr>
            <a:stCxn id="14" idx="2"/>
          </p:cNvCxnSpPr>
          <p:nvPr/>
        </p:nvCxnSpPr>
        <p:spPr>
          <a:xfrm>
            <a:off x="9695746" y="2393098"/>
            <a:ext cx="0" cy="1269581"/>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40" name="Straight Connector 39">
            <a:extLst>
              <a:ext uri="{FF2B5EF4-FFF2-40B4-BE49-F238E27FC236}">
                <a16:creationId xmlns:a16="http://schemas.microsoft.com/office/drawing/2014/main" id="{5311CF41-65BA-4466-9D25-47F146B811B2}"/>
              </a:ext>
            </a:extLst>
          </p:cNvPr>
          <p:cNvCxnSpPr>
            <a:cxnSpLocks/>
            <a:endCxn id="15" idx="3"/>
          </p:cNvCxnSpPr>
          <p:nvPr/>
        </p:nvCxnSpPr>
        <p:spPr>
          <a:xfrm flipH="1">
            <a:off x="8805159" y="3662678"/>
            <a:ext cx="890588" cy="261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20271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CDD1B75-8088-43D6-A1F5-3D9A228C2EBC}"/>
              </a:ext>
            </a:extLst>
          </p:cNvPr>
          <p:cNvSpPr>
            <a:spLocks noGrp="1"/>
          </p:cNvSpPr>
          <p:nvPr>
            <p:ph type="ftr" sz="quarter" idx="11"/>
          </p:nvPr>
        </p:nvSpPr>
        <p:spPr/>
        <p:txBody>
          <a:bodyPr/>
          <a:lstStyle/>
          <a:p>
            <a:pPr defTabSz="914400">
              <a:defRPr/>
            </a:pPr>
            <a:r>
              <a:rPr lang="en-GB">
                <a:solidFill>
                  <a:srgbClr val="000000">
                    <a:tint val="75000"/>
                  </a:srgbClr>
                </a:solidFill>
                <a:latin typeface="Arial"/>
              </a:rPr>
              <a:t>14 July 2022 | Council Owned Companies</a:t>
            </a:r>
            <a:endParaRPr lang="en-AU" dirty="0">
              <a:solidFill>
                <a:srgbClr val="000000">
                  <a:tint val="75000"/>
                </a:srgbClr>
              </a:solidFill>
              <a:latin typeface="Arial"/>
            </a:endParaRPr>
          </a:p>
        </p:txBody>
      </p:sp>
      <p:sp>
        <p:nvSpPr>
          <p:cNvPr id="3" name="Title 2">
            <a:extLst>
              <a:ext uri="{FF2B5EF4-FFF2-40B4-BE49-F238E27FC236}">
                <a16:creationId xmlns:a16="http://schemas.microsoft.com/office/drawing/2014/main" id="{75F78A60-42E8-4850-835F-3D74DE00204F}"/>
              </a:ext>
            </a:extLst>
          </p:cNvPr>
          <p:cNvSpPr>
            <a:spLocks noGrp="1"/>
          </p:cNvSpPr>
          <p:nvPr>
            <p:ph type="title"/>
          </p:nvPr>
        </p:nvSpPr>
        <p:spPr/>
        <p:txBody>
          <a:bodyPr/>
          <a:lstStyle/>
          <a:p>
            <a:r>
              <a:rPr lang="en-AU" dirty="0">
                <a:solidFill>
                  <a:srgbClr val="FF5B00"/>
                </a:solidFill>
              </a:rPr>
              <a:t>Prison Site - before</a:t>
            </a:r>
            <a:endParaRPr lang="en-GB" dirty="0"/>
          </a:p>
        </p:txBody>
      </p:sp>
      <p:pic>
        <p:nvPicPr>
          <p:cNvPr id="5" name="Picture 4" descr="A picture containing sky, outdoor, ground, building&#10;&#10;Description automatically generated">
            <a:extLst>
              <a:ext uri="{FF2B5EF4-FFF2-40B4-BE49-F238E27FC236}">
                <a16:creationId xmlns:a16="http://schemas.microsoft.com/office/drawing/2014/main" id="{60318057-9066-4E81-AF3A-6F326E3BF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956" y="1109916"/>
            <a:ext cx="6907725" cy="5182012"/>
          </a:xfrm>
          <a:prstGeom prst="rect">
            <a:avLst/>
          </a:prstGeom>
        </p:spPr>
      </p:pic>
    </p:spTree>
    <p:extLst>
      <p:ext uri="{BB962C8B-B14F-4D97-AF65-F5344CB8AC3E}">
        <p14:creationId xmlns:p14="http://schemas.microsoft.com/office/powerpoint/2010/main" val="2692445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75999" y="1430216"/>
            <a:ext cx="8280000" cy="4896000"/>
          </a:xfrm>
          <a:prstGeom prst="rect">
            <a:avLst/>
          </a:prstGeom>
        </p:spPr>
        <p:txBody>
          <a:bodyPr>
            <a:normAutofit/>
          </a:bodyPr>
          <a:lstStyle>
            <a:lvl1pPr marL="176745" indent="-176745" algn="l" defTabSz="908984" rtl="0" eaLnBrk="1" latinLnBrk="0" hangingPunct="1">
              <a:spcBef>
                <a:spcPts val="600"/>
              </a:spcBef>
              <a:buClr>
                <a:schemeClr val="accent1"/>
              </a:buClr>
              <a:buFont typeface="Arial" panose="020B0604020202020204" pitchFamily="34" charset="0"/>
              <a:buChar char="•"/>
              <a:defRPr sz="1600" kern="1200" spc="0" baseline="0">
                <a:solidFill>
                  <a:schemeClr val="tx1"/>
                </a:solidFill>
                <a:latin typeface="+mn-lt"/>
                <a:ea typeface="+mn-ea"/>
                <a:cs typeface="+mn-cs"/>
              </a:defRPr>
            </a:lvl1pPr>
            <a:lvl2pPr marL="353499" indent="-176745" algn="l" defTabSz="908984" rtl="0" eaLnBrk="1" latinLnBrk="0" hangingPunct="1">
              <a:spcBef>
                <a:spcPts val="0"/>
              </a:spcBef>
              <a:buFont typeface="Arial" panose="020B0604020202020204" pitchFamily="34" charset="0"/>
              <a:buChar char="‒"/>
              <a:defRPr sz="1400" kern="1200" spc="0" baseline="0">
                <a:solidFill>
                  <a:schemeClr val="tx1"/>
                </a:solidFill>
                <a:latin typeface="+mn-lt"/>
                <a:ea typeface="+mn-ea"/>
                <a:cs typeface="+mn-cs"/>
              </a:defRPr>
            </a:lvl2pPr>
            <a:lvl3pPr marL="353499" indent="-176745" algn="l" defTabSz="908984" rtl="0" eaLnBrk="1" latinLnBrk="0" hangingPunct="1">
              <a:spcBef>
                <a:spcPts val="0"/>
              </a:spcBef>
              <a:buFont typeface="Arial" panose="020B0604020202020204" pitchFamily="34" charset="0"/>
              <a:buChar char="&gt;"/>
              <a:defRPr sz="1400" kern="1200" spc="0" baseline="0">
                <a:solidFill>
                  <a:schemeClr val="tx1"/>
                </a:solidFill>
                <a:latin typeface="+mn-lt"/>
                <a:ea typeface="+mn-ea"/>
                <a:cs typeface="+mn-cs"/>
              </a:defRPr>
            </a:lvl3pPr>
            <a:lvl4pPr marL="538134" indent="-184637" algn="l" defTabSz="908984" rtl="0" eaLnBrk="1" latinLnBrk="0" hangingPunct="1">
              <a:spcBef>
                <a:spcPts val="0"/>
              </a:spcBef>
              <a:buFont typeface="Arial" panose="020B0604020202020204" pitchFamily="34" charset="0"/>
              <a:buChar char="-"/>
              <a:defRPr sz="1400" kern="1200" spc="0" baseline="0">
                <a:solidFill>
                  <a:schemeClr val="tx1"/>
                </a:solidFill>
                <a:latin typeface="+mn-lt"/>
                <a:ea typeface="+mn-ea"/>
                <a:cs typeface="+mn-cs"/>
              </a:defRPr>
            </a:lvl4pPr>
            <a:lvl5pPr marL="714878" indent="-176745" algn="l" defTabSz="908984" rtl="0" eaLnBrk="1" latinLnBrk="0" hangingPunct="1">
              <a:spcBef>
                <a:spcPts val="0"/>
              </a:spcBef>
              <a:buFont typeface="Arial" panose="020B0604020202020204" pitchFamily="34" charset="0"/>
              <a:buChar char="-"/>
              <a:defRPr sz="1400" kern="1200" spc="0" baseline="0">
                <a:solidFill>
                  <a:schemeClr val="tx1"/>
                </a:solidFill>
                <a:latin typeface="+mn-lt"/>
                <a:ea typeface="+mn-ea"/>
                <a:cs typeface="+mn-cs"/>
              </a:defRPr>
            </a:lvl5pPr>
            <a:lvl6pPr marL="2499719" indent="-227235" algn="l" defTabSz="9089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4213" indent="-227235" algn="l" defTabSz="9089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08708" indent="-227235" algn="l" defTabSz="9089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3200" indent="-227235" algn="l" defTabSz="9089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252D59"/>
              </a:buClr>
              <a:defRPr/>
            </a:pPr>
            <a:endParaRPr lang="en-GB" sz="2000" b="1" dirty="0">
              <a:solidFill>
                <a:srgbClr val="002060"/>
              </a:solidFill>
              <a:latin typeface="Arial"/>
            </a:endParaRPr>
          </a:p>
          <a:p>
            <a:pPr lvl="1">
              <a:defRPr/>
            </a:pPr>
            <a:endParaRPr lang="en-GB" sz="1900" dirty="0">
              <a:solidFill>
                <a:srgbClr val="002060"/>
              </a:solidFill>
              <a:latin typeface="Arial"/>
            </a:endParaRPr>
          </a:p>
          <a:p>
            <a:pPr>
              <a:buClr>
                <a:srgbClr val="252D59"/>
              </a:buClr>
              <a:defRPr/>
            </a:pPr>
            <a:endParaRPr lang="en-GB" dirty="0">
              <a:solidFill>
                <a:srgbClr val="002060"/>
              </a:solidFill>
              <a:latin typeface="Arial"/>
            </a:endParaRPr>
          </a:p>
        </p:txBody>
      </p:sp>
      <p:sp>
        <p:nvSpPr>
          <p:cNvPr id="12" name="Title 3">
            <a:extLst>
              <a:ext uri="{FF2B5EF4-FFF2-40B4-BE49-F238E27FC236}">
                <a16:creationId xmlns:a16="http://schemas.microsoft.com/office/drawing/2014/main" id="{0D6F9D50-610B-42F3-88C9-CAE90A0FB08F}"/>
              </a:ext>
            </a:extLst>
          </p:cNvPr>
          <p:cNvSpPr>
            <a:spLocks noGrp="1"/>
          </p:cNvSpPr>
          <p:nvPr>
            <p:ph type="title"/>
          </p:nvPr>
        </p:nvSpPr>
        <p:spPr>
          <a:xfrm>
            <a:off x="1792632" y="531784"/>
            <a:ext cx="8280000" cy="331816"/>
          </a:xfrm>
        </p:spPr>
        <p:txBody>
          <a:bodyPr/>
          <a:lstStyle/>
          <a:p>
            <a:r>
              <a:rPr lang="en-AU" sz="2000" dirty="0">
                <a:solidFill>
                  <a:srgbClr val="FF5B00"/>
                </a:solidFill>
              </a:rPr>
              <a:t>Prison Site - after</a:t>
            </a:r>
          </a:p>
        </p:txBody>
      </p:sp>
      <p:sp>
        <p:nvSpPr>
          <p:cNvPr id="2" name="Footer Placeholder 1">
            <a:extLst>
              <a:ext uri="{FF2B5EF4-FFF2-40B4-BE49-F238E27FC236}">
                <a16:creationId xmlns:a16="http://schemas.microsoft.com/office/drawing/2014/main" id="{A0C91193-444D-4384-ADC1-B9925A365C5A}"/>
              </a:ext>
            </a:extLst>
          </p:cNvPr>
          <p:cNvSpPr>
            <a:spLocks noGrp="1"/>
          </p:cNvSpPr>
          <p:nvPr>
            <p:ph type="ftr" sz="quarter" idx="11"/>
          </p:nvPr>
        </p:nvSpPr>
        <p:spPr/>
        <p:txBody>
          <a:bodyPr/>
          <a:lstStyle/>
          <a:p>
            <a:pPr defTabSz="914400">
              <a:defRPr/>
            </a:pPr>
            <a:r>
              <a:rPr lang="en-GB">
                <a:solidFill>
                  <a:srgbClr val="000000">
                    <a:tint val="75000"/>
                  </a:srgbClr>
                </a:solidFill>
                <a:latin typeface="Arial"/>
              </a:rPr>
              <a:t>14 July 2022 | Council Owned Companies</a:t>
            </a:r>
            <a:endParaRPr lang="en-AU" dirty="0">
              <a:solidFill>
                <a:srgbClr val="000000">
                  <a:tint val="75000"/>
                </a:srgbClr>
              </a:solidFill>
              <a:latin typeface="Arial"/>
            </a:endParaRPr>
          </a:p>
        </p:txBody>
      </p:sp>
      <p:pic>
        <p:nvPicPr>
          <p:cNvPr id="8" name="Picture 6" descr="A picture containing city, resort, cement, several&#10;&#10;Description automatically generated">
            <a:extLst>
              <a:ext uri="{FF2B5EF4-FFF2-40B4-BE49-F238E27FC236}">
                <a16:creationId xmlns:a16="http://schemas.microsoft.com/office/drawing/2014/main" id="{C363D116-13E8-4E7F-BA18-AB45662CE3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5835" y="1430217"/>
            <a:ext cx="7374673" cy="414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543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75999" y="1430216"/>
            <a:ext cx="8280000" cy="4896000"/>
          </a:xfrm>
          <a:prstGeom prst="rect">
            <a:avLst/>
          </a:prstGeom>
        </p:spPr>
        <p:txBody>
          <a:bodyPr>
            <a:normAutofit/>
          </a:bodyPr>
          <a:lstStyle>
            <a:lvl1pPr marL="176745" indent="-176745" algn="l" defTabSz="908984" rtl="0" eaLnBrk="1" latinLnBrk="0" hangingPunct="1">
              <a:spcBef>
                <a:spcPts val="600"/>
              </a:spcBef>
              <a:buClr>
                <a:schemeClr val="accent1"/>
              </a:buClr>
              <a:buFont typeface="Arial" panose="020B0604020202020204" pitchFamily="34" charset="0"/>
              <a:buChar char="•"/>
              <a:defRPr sz="1600" kern="1200" spc="0" baseline="0">
                <a:solidFill>
                  <a:schemeClr val="tx1"/>
                </a:solidFill>
                <a:latin typeface="+mn-lt"/>
                <a:ea typeface="+mn-ea"/>
                <a:cs typeface="+mn-cs"/>
              </a:defRPr>
            </a:lvl1pPr>
            <a:lvl2pPr marL="353499" indent="-176745" algn="l" defTabSz="908984" rtl="0" eaLnBrk="1" latinLnBrk="0" hangingPunct="1">
              <a:spcBef>
                <a:spcPts val="0"/>
              </a:spcBef>
              <a:buFont typeface="Arial" panose="020B0604020202020204" pitchFamily="34" charset="0"/>
              <a:buChar char="‒"/>
              <a:defRPr sz="1400" kern="1200" spc="0" baseline="0">
                <a:solidFill>
                  <a:schemeClr val="tx1"/>
                </a:solidFill>
                <a:latin typeface="+mn-lt"/>
                <a:ea typeface="+mn-ea"/>
                <a:cs typeface="+mn-cs"/>
              </a:defRPr>
            </a:lvl2pPr>
            <a:lvl3pPr marL="353499" indent="-176745" algn="l" defTabSz="908984" rtl="0" eaLnBrk="1" latinLnBrk="0" hangingPunct="1">
              <a:spcBef>
                <a:spcPts val="0"/>
              </a:spcBef>
              <a:buFont typeface="Arial" panose="020B0604020202020204" pitchFamily="34" charset="0"/>
              <a:buChar char="&gt;"/>
              <a:defRPr sz="1400" kern="1200" spc="0" baseline="0">
                <a:solidFill>
                  <a:schemeClr val="tx1"/>
                </a:solidFill>
                <a:latin typeface="+mn-lt"/>
                <a:ea typeface="+mn-ea"/>
                <a:cs typeface="+mn-cs"/>
              </a:defRPr>
            </a:lvl3pPr>
            <a:lvl4pPr marL="538134" indent="-184637" algn="l" defTabSz="908984" rtl="0" eaLnBrk="1" latinLnBrk="0" hangingPunct="1">
              <a:spcBef>
                <a:spcPts val="0"/>
              </a:spcBef>
              <a:buFont typeface="Arial" panose="020B0604020202020204" pitchFamily="34" charset="0"/>
              <a:buChar char="-"/>
              <a:defRPr sz="1400" kern="1200" spc="0" baseline="0">
                <a:solidFill>
                  <a:schemeClr val="tx1"/>
                </a:solidFill>
                <a:latin typeface="+mn-lt"/>
                <a:ea typeface="+mn-ea"/>
                <a:cs typeface="+mn-cs"/>
              </a:defRPr>
            </a:lvl4pPr>
            <a:lvl5pPr marL="714878" indent="-176745" algn="l" defTabSz="908984" rtl="0" eaLnBrk="1" latinLnBrk="0" hangingPunct="1">
              <a:spcBef>
                <a:spcPts val="0"/>
              </a:spcBef>
              <a:buFont typeface="Arial" panose="020B0604020202020204" pitchFamily="34" charset="0"/>
              <a:buChar char="-"/>
              <a:defRPr sz="1400" kern="1200" spc="0" baseline="0">
                <a:solidFill>
                  <a:schemeClr val="tx1"/>
                </a:solidFill>
                <a:latin typeface="+mn-lt"/>
                <a:ea typeface="+mn-ea"/>
                <a:cs typeface="+mn-cs"/>
              </a:defRPr>
            </a:lvl5pPr>
            <a:lvl6pPr marL="2499719" indent="-227235" algn="l" defTabSz="9089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4213" indent="-227235" algn="l" defTabSz="9089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08708" indent="-227235" algn="l" defTabSz="9089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3200" indent="-227235" algn="l" defTabSz="9089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252D59"/>
              </a:buClr>
              <a:defRPr/>
            </a:pPr>
            <a:endParaRPr lang="en-GB" sz="2000" b="1" dirty="0">
              <a:solidFill>
                <a:srgbClr val="002060"/>
              </a:solidFill>
              <a:latin typeface="Arial"/>
            </a:endParaRPr>
          </a:p>
          <a:p>
            <a:pPr lvl="1">
              <a:defRPr/>
            </a:pPr>
            <a:endParaRPr lang="en-GB" sz="1900" dirty="0">
              <a:solidFill>
                <a:srgbClr val="002060"/>
              </a:solidFill>
              <a:latin typeface="Arial"/>
            </a:endParaRPr>
          </a:p>
          <a:p>
            <a:pPr>
              <a:buClr>
                <a:srgbClr val="252D59"/>
              </a:buClr>
              <a:defRPr/>
            </a:pPr>
            <a:endParaRPr lang="en-GB" dirty="0">
              <a:solidFill>
                <a:srgbClr val="002060"/>
              </a:solidFill>
              <a:latin typeface="Arial"/>
            </a:endParaRPr>
          </a:p>
        </p:txBody>
      </p:sp>
      <p:sp>
        <p:nvSpPr>
          <p:cNvPr id="12" name="Title 3">
            <a:extLst>
              <a:ext uri="{FF2B5EF4-FFF2-40B4-BE49-F238E27FC236}">
                <a16:creationId xmlns:a16="http://schemas.microsoft.com/office/drawing/2014/main" id="{0D6F9D50-610B-42F3-88C9-CAE90A0FB08F}"/>
              </a:ext>
            </a:extLst>
          </p:cNvPr>
          <p:cNvSpPr>
            <a:spLocks noGrp="1"/>
          </p:cNvSpPr>
          <p:nvPr>
            <p:ph type="title"/>
          </p:nvPr>
        </p:nvSpPr>
        <p:spPr>
          <a:xfrm>
            <a:off x="1792632" y="531784"/>
            <a:ext cx="8280000" cy="331816"/>
          </a:xfrm>
        </p:spPr>
        <p:txBody>
          <a:bodyPr/>
          <a:lstStyle/>
          <a:p>
            <a:r>
              <a:rPr lang="en-AU" sz="2000" dirty="0">
                <a:solidFill>
                  <a:srgbClr val="FF5B00"/>
                </a:solidFill>
              </a:rPr>
              <a:t>Crematorium Site</a:t>
            </a:r>
          </a:p>
        </p:txBody>
      </p:sp>
      <p:sp>
        <p:nvSpPr>
          <p:cNvPr id="2" name="Footer Placeholder 1">
            <a:extLst>
              <a:ext uri="{FF2B5EF4-FFF2-40B4-BE49-F238E27FC236}">
                <a16:creationId xmlns:a16="http://schemas.microsoft.com/office/drawing/2014/main" id="{A0C91193-444D-4384-ADC1-B9925A365C5A}"/>
              </a:ext>
            </a:extLst>
          </p:cNvPr>
          <p:cNvSpPr>
            <a:spLocks noGrp="1"/>
          </p:cNvSpPr>
          <p:nvPr>
            <p:ph type="ftr" sz="quarter" idx="11"/>
          </p:nvPr>
        </p:nvSpPr>
        <p:spPr/>
        <p:txBody>
          <a:bodyPr/>
          <a:lstStyle/>
          <a:p>
            <a:pPr defTabSz="914400">
              <a:defRPr/>
            </a:pPr>
            <a:r>
              <a:rPr lang="en-GB">
                <a:solidFill>
                  <a:srgbClr val="000000">
                    <a:tint val="75000"/>
                  </a:srgbClr>
                </a:solidFill>
                <a:latin typeface="Arial"/>
              </a:rPr>
              <a:t>14 July 2022 | Council Owned Companies</a:t>
            </a:r>
            <a:endParaRPr lang="en-AU" dirty="0">
              <a:solidFill>
                <a:srgbClr val="000000">
                  <a:tint val="75000"/>
                </a:srgbClr>
              </a:solidFill>
              <a:latin typeface="Arial"/>
            </a:endParaRPr>
          </a:p>
        </p:txBody>
      </p:sp>
      <p:pic>
        <p:nvPicPr>
          <p:cNvPr id="9" name="Picture 2" descr="A picture containing grass, sky, outdoor, field&#10;&#10;Description automatically generated">
            <a:extLst>
              <a:ext uri="{FF2B5EF4-FFF2-40B4-BE49-F238E27FC236}">
                <a16:creationId xmlns:a16="http://schemas.microsoft.com/office/drawing/2014/main" id="{AFD4E21D-AAED-459F-A24C-B0CD1CB422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3691" y="1016680"/>
            <a:ext cx="7304616" cy="289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A picture containing sky, outdoor, ground, garden&#10;&#10;Description automatically generated">
            <a:extLst>
              <a:ext uri="{FF2B5EF4-FFF2-40B4-BE49-F238E27FC236}">
                <a16:creationId xmlns:a16="http://schemas.microsoft.com/office/drawing/2014/main" id="{3CAA2C2C-739E-4EA4-AB5B-DD712B0705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3692" y="3966134"/>
            <a:ext cx="3551767" cy="236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A picture containing indoor, floor, dining room&#10;&#10;Description automatically generated">
            <a:extLst>
              <a:ext uri="{FF2B5EF4-FFF2-40B4-BE49-F238E27FC236}">
                <a16:creationId xmlns:a16="http://schemas.microsoft.com/office/drawing/2014/main" id="{EDE18838-BF33-4A14-800A-DCABC06710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6541" y="3957668"/>
            <a:ext cx="3551767" cy="23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6064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UTOMATION" val="KFLogo"/>
</p:tagLst>
</file>

<file path=ppt/tags/tag10.xml><?xml version="1.0" encoding="utf-8"?>
<p:tagLst xmlns:a="http://schemas.openxmlformats.org/drawingml/2006/main" xmlns:r="http://schemas.openxmlformats.org/officeDocument/2006/relationships" xmlns:p="http://schemas.openxmlformats.org/presentationml/2006/main">
  <p:tag name="AUTOMATION" val="KF_Draft"/>
</p:tagLst>
</file>

<file path=ppt/tags/tag100.xml><?xml version="1.0" encoding="utf-8"?>
<p:tagLst xmlns:a="http://schemas.openxmlformats.org/drawingml/2006/main" xmlns:r="http://schemas.openxmlformats.org/officeDocument/2006/relationships" xmlns:p="http://schemas.openxmlformats.org/presentationml/2006/main">
  <p:tag name="AUTOMATION" val="PropertyAddress2"/>
</p:tagLst>
</file>

<file path=ppt/tags/tag101.xml><?xml version="1.0" encoding="utf-8"?>
<p:tagLst xmlns:a="http://schemas.openxmlformats.org/drawingml/2006/main" xmlns:r="http://schemas.openxmlformats.org/officeDocument/2006/relationships" xmlns:p="http://schemas.openxmlformats.org/presentationml/2006/main">
  <p:tag name="AUTOMATION" val="PropertyText2"/>
</p:tagLst>
</file>

<file path=ppt/tags/tag102.xml><?xml version="1.0" encoding="utf-8"?>
<p:tagLst xmlns:a="http://schemas.openxmlformats.org/drawingml/2006/main" xmlns:r="http://schemas.openxmlformats.org/officeDocument/2006/relationships" xmlns:p="http://schemas.openxmlformats.org/presentationml/2006/main">
  <p:tag name="AUTOMATION" val="PropertyPrice2"/>
</p:tagLst>
</file>

<file path=ppt/tags/tag103.xml><?xml version="1.0" encoding="utf-8"?>
<p:tagLst xmlns:a="http://schemas.openxmlformats.org/drawingml/2006/main" xmlns:r="http://schemas.openxmlformats.org/officeDocument/2006/relationships" xmlns:p="http://schemas.openxmlformats.org/presentationml/2006/main">
  <p:tag name="AUTOMATION" val="TrackRecordPhoto1"/>
</p:tagLst>
</file>

<file path=ppt/tags/tag104.xml><?xml version="1.0" encoding="utf-8"?>
<p:tagLst xmlns:a="http://schemas.openxmlformats.org/drawingml/2006/main" xmlns:r="http://schemas.openxmlformats.org/officeDocument/2006/relationships" xmlns:p="http://schemas.openxmlformats.org/presentationml/2006/main">
  <p:tag name="AUTOMATION" val="PropertyAddress1"/>
</p:tagLst>
</file>

<file path=ppt/tags/tag105.xml><?xml version="1.0" encoding="utf-8"?>
<p:tagLst xmlns:a="http://schemas.openxmlformats.org/drawingml/2006/main" xmlns:r="http://schemas.openxmlformats.org/officeDocument/2006/relationships" xmlns:p="http://schemas.openxmlformats.org/presentationml/2006/main">
  <p:tag name="AUTOMATION" val="PropertyText1"/>
</p:tagLst>
</file>

<file path=ppt/tags/tag106.xml><?xml version="1.0" encoding="utf-8"?>
<p:tagLst xmlns:a="http://schemas.openxmlformats.org/drawingml/2006/main" xmlns:r="http://schemas.openxmlformats.org/officeDocument/2006/relationships" xmlns:p="http://schemas.openxmlformats.org/presentationml/2006/main">
  <p:tag name="AUTOMATION" val="PropertyPrice1"/>
</p:tagLst>
</file>

<file path=ppt/tags/tag107.xml><?xml version="1.0" encoding="utf-8"?>
<p:tagLst xmlns:a="http://schemas.openxmlformats.org/drawingml/2006/main" xmlns:r="http://schemas.openxmlformats.org/officeDocument/2006/relationships" xmlns:p="http://schemas.openxmlformats.org/presentationml/2006/main">
  <p:tag name="AUTOMATION" val="TrackRecordPhoto3"/>
</p:tagLst>
</file>

<file path=ppt/tags/tag108.xml><?xml version="1.0" encoding="utf-8"?>
<p:tagLst xmlns:a="http://schemas.openxmlformats.org/drawingml/2006/main" xmlns:r="http://schemas.openxmlformats.org/officeDocument/2006/relationships" xmlns:p="http://schemas.openxmlformats.org/presentationml/2006/main">
  <p:tag name="AUTOMATION" val="PropertyAddress3"/>
</p:tagLst>
</file>

<file path=ppt/tags/tag109.xml><?xml version="1.0" encoding="utf-8"?>
<p:tagLst xmlns:a="http://schemas.openxmlformats.org/drawingml/2006/main" xmlns:r="http://schemas.openxmlformats.org/officeDocument/2006/relationships" xmlns:p="http://schemas.openxmlformats.org/presentationml/2006/main">
  <p:tag name="AUTOMATION" val="PropertyText3"/>
</p:tagLst>
</file>

<file path=ppt/tags/tag11.xml><?xml version="1.0" encoding="utf-8"?>
<p:tagLst xmlns:a="http://schemas.openxmlformats.org/drawingml/2006/main" xmlns:r="http://schemas.openxmlformats.org/officeDocument/2006/relationships" xmlns:p="http://schemas.openxmlformats.org/presentationml/2006/main">
  <p:tag name="AUTOMATION" val="KFLogo"/>
</p:tagLst>
</file>

<file path=ppt/tags/tag110.xml><?xml version="1.0" encoding="utf-8"?>
<p:tagLst xmlns:a="http://schemas.openxmlformats.org/drawingml/2006/main" xmlns:r="http://schemas.openxmlformats.org/officeDocument/2006/relationships" xmlns:p="http://schemas.openxmlformats.org/presentationml/2006/main">
  <p:tag name="AUTOMATION" val="PropertyPrice3"/>
</p:tagLst>
</file>

<file path=ppt/tags/tag111.xml><?xml version="1.0" encoding="utf-8"?>
<p:tagLst xmlns:a="http://schemas.openxmlformats.org/drawingml/2006/main" xmlns:r="http://schemas.openxmlformats.org/officeDocument/2006/relationships" xmlns:p="http://schemas.openxmlformats.org/presentationml/2006/main">
  <p:tag name="AUTOMATION" val="TrackRecordPhoto2"/>
</p:tagLst>
</file>

<file path=ppt/tags/tag112.xml><?xml version="1.0" encoding="utf-8"?>
<p:tagLst xmlns:a="http://schemas.openxmlformats.org/drawingml/2006/main" xmlns:r="http://schemas.openxmlformats.org/officeDocument/2006/relationships" xmlns:p="http://schemas.openxmlformats.org/presentationml/2006/main">
  <p:tag name="AUTOMATION" val="PropertyAddress2"/>
</p:tagLst>
</file>

<file path=ppt/tags/tag113.xml><?xml version="1.0" encoding="utf-8"?>
<p:tagLst xmlns:a="http://schemas.openxmlformats.org/drawingml/2006/main" xmlns:r="http://schemas.openxmlformats.org/officeDocument/2006/relationships" xmlns:p="http://schemas.openxmlformats.org/presentationml/2006/main">
  <p:tag name="AUTOMATION" val="PropertyText2"/>
</p:tagLst>
</file>

<file path=ppt/tags/tag114.xml><?xml version="1.0" encoding="utf-8"?>
<p:tagLst xmlns:a="http://schemas.openxmlformats.org/drawingml/2006/main" xmlns:r="http://schemas.openxmlformats.org/officeDocument/2006/relationships" xmlns:p="http://schemas.openxmlformats.org/presentationml/2006/main">
  <p:tag name="AUTOMATION" val="PropertyPrice2"/>
</p:tagLst>
</file>

<file path=ppt/tags/tag115.xml><?xml version="1.0" encoding="utf-8"?>
<p:tagLst xmlns:a="http://schemas.openxmlformats.org/drawingml/2006/main" xmlns:r="http://schemas.openxmlformats.org/officeDocument/2006/relationships" xmlns:p="http://schemas.openxmlformats.org/presentationml/2006/main">
  <p:tag name="AUTOMATION" val="TrackRecordPhoto1"/>
</p:tagLst>
</file>

<file path=ppt/tags/tag116.xml><?xml version="1.0" encoding="utf-8"?>
<p:tagLst xmlns:a="http://schemas.openxmlformats.org/drawingml/2006/main" xmlns:r="http://schemas.openxmlformats.org/officeDocument/2006/relationships" xmlns:p="http://schemas.openxmlformats.org/presentationml/2006/main">
  <p:tag name="AUTOMATION" val="PropertyAddress1"/>
</p:tagLst>
</file>

<file path=ppt/tags/tag117.xml><?xml version="1.0" encoding="utf-8"?>
<p:tagLst xmlns:a="http://schemas.openxmlformats.org/drawingml/2006/main" xmlns:r="http://schemas.openxmlformats.org/officeDocument/2006/relationships" xmlns:p="http://schemas.openxmlformats.org/presentationml/2006/main">
  <p:tag name="AUTOMATION" val="PropertyPrice1"/>
</p:tagLst>
</file>

<file path=ppt/tags/tag118.xml><?xml version="1.0" encoding="utf-8"?>
<p:tagLst xmlns:a="http://schemas.openxmlformats.org/drawingml/2006/main" xmlns:r="http://schemas.openxmlformats.org/officeDocument/2006/relationships" xmlns:p="http://schemas.openxmlformats.org/presentationml/2006/main">
  <p:tag name="AUTOMATION" val="TrackRecordPhoto3"/>
</p:tagLst>
</file>

<file path=ppt/tags/tag119.xml><?xml version="1.0" encoding="utf-8"?>
<p:tagLst xmlns:a="http://schemas.openxmlformats.org/drawingml/2006/main" xmlns:r="http://schemas.openxmlformats.org/officeDocument/2006/relationships" xmlns:p="http://schemas.openxmlformats.org/presentationml/2006/main">
  <p:tag name="AUTOMATION" val="PropertyAddress3"/>
</p:tagLst>
</file>

<file path=ppt/tags/tag12.xml><?xml version="1.0" encoding="utf-8"?>
<p:tagLst xmlns:a="http://schemas.openxmlformats.org/drawingml/2006/main" xmlns:r="http://schemas.openxmlformats.org/officeDocument/2006/relationships" xmlns:p="http://schemas.openxmlformats.org/presentationml/2006/main">
  <p:tag name="AUTOMATION" val="KF_Draft"/>
</p:tagLst>
</file>

<file path=ppt/tags/tag120.xml><?xml version="1.0" encoding="utf-8"?>
<p:tagLst xmlns:a="http://schemas.openxmlformats.org/drawingml/2006/main" xmlns:r="http://schemas.openxmlformats.org/officeDocument/2006/relationships" xmlns:p="http://schemas.openxmlformats.org/presentationml/2006/main">
  <p:tag name="AUTOMATION" val="PropertyPrice3"/>
</p:tagLst>
</file>

<file path=ppt/tags/tag121.xml><?xml version="1.0" encoding="utf-8"?>
<p:tagLst xmlns:a="http://schemas.openxmlformats.org/drawingml/2006/main" xmlns:r="http://schemas.openxmlformats.org/officeDocument/2006/relationships" xmlns:p="http://schemas.openxmlformats.org/presentationml/2006/main">
  <p:tag name="AUTOMATION" val="TrackRecordPhoto2"/>
</p:tagLst>
</file>

<file path=ppt/tags/tag122.xml><?xml version="1.0" encoding="utf-8"?>
<p:tagLst xmlns:a="http://schemas.openxmlformats.org/drawingml/2006/main" xmlns:r="http://schemas.openxmlformats.org/officeDocument/2006/relationships" xmlns:p="http://schemas.openxmlformats.org/presentationml/2006/main">
  <p:tag name="AUTOMATION" val="PropertyAddress2"/>
</p:tagLst>
</file>

<file path=ppt/tags/tag123.xml><?xml version="1.0" encoding="utf-8"?>
<p:tagLst xmlns:a="http://schemas.openxmlformats.org/drawingml/2006/main" xmlns:r="http://schemas.openxmlformats.org/officeDocument/2006/relationships" xmlns:p="http://schemas.openxmlformats.org/presentationml/2006/main">
  <p:tag name="AUTOMATION" val="PropertyPrice2"/>
</p:tagLst>
</file>

<file path=ppt/tags/tag124.xml><?xml version="1.0" encoding="utf-8"?>
<p:tagLst xmlns:a="http://schemas.openxmlformats.org/drawingml/2006/main" xmlns:r="http://schemas.openxmlformats.org/officeDocument/2006/relationships" xmlns:p="http://schemas.openxmlformats.org/presentationml/2006/main">
  <p:tag name="AUTOMATION" val="TrackRecordPhoto4"/>
</p:tagLst>
</file>

<file path=ppt/tags/tag125.xml><?xml version="1.0" encoding="utf-8"?>
<p:tagLst xmlns:a="http://schemas.openxmlformats.org/drawingml/2006/main" xmlns:r="http://schemas.openxmlformats.org/officeDocument/2006/relationships" xmlns:p="http://schemas.openxmlformats.org/presentationml/2006/main">
  <p:tag name="AUTOMATION" val="PropertyAddress4"/>
</p:tagLst>
</file>

<file path=ppt/tags/tag126.xml><?xml version="1.0" encoding="utf-8"?>
<p:tagLst xmlns:a="http://schemas.openxmlformats.org/drawingml/2006/main" xmlns:r="http://schemas.openxmlformats.org/officeDocument/2006/relationships" xmlns:p="http://schemas.openxmlformats.org/presentationml/2006/main">
  <p:tag name="AUTOMATION" val="PropertyPrice4"/>
</p:tagLst>
</file>

<file path=ppt/tags/tag127.xml><?xml version="1.0" encoding="utf-8"?>
<p:tagLst xmlns:a="http://schemas.openxmlformats.org/drawingml/2006/main" xmlns:r="http://schemas.openxmlformats.org/officeDocument/2006/relationships" xmlns:p="http://schemas.openxmlformats.org/presentationml/2006/main">
  <p:tag name="AUTOMATION" val="TrackRecordPhoto6"/>
</p:tagLst>
</file>

<file path=ppt/tags/tag128.xml><?xml version="1.0" encoding="utf-8"?>
<p:tagLst xmlns:a="http://schemas.openxmlformats.org/drawingml/2006/main" xmlns:r="http://schemas.openxmlformats.org/officeDocument/2006/relationships" xmlns:p="http://schemas.openxmlformats.org/presentationml/2006/main">
  <p:tag name="AUTOMATION" val="PropertyAddress6"/>
</p:tagLst>
</file>

<file path=ppt/tags/tag129.xml><?xml version="1.0" encoding="utf-8"?>
<p:tagLst xmlns:a="http://schemas.openxmlformats.org/drawingml/2006/main" xmlns:r="http://schemas.openxmlformats.org/officeDocument/2006/relationships" xmlns:p="http://schemas.openxmlformats.org/presentationml/2006/main">
  <p:tag name="AUTOMATION" val="PropertyPrice6"/>
</p:tagLst>
</file>

<file path=ppt/tags/tag13.xml><?xml version="1.0" encoding="utf-8"?>
<p:tagLst xmlns:a="http://schemas.openxmlformats.org/drawingml/2006/main" xmlns:r="http://schemas.openxmlformats.org/officeDocument/2006/relationships" xmlns:p="http://schemas.openxmlformats.org/presentationml/2006/main">
  <p:tag name="AUTOMATION" val="KFLogo"/>
</p:tagLst>
</file>

<file path=ppt/tags/tag130.xml><?xml version="1.0" encoding="utf-8"?>
<p:tagLst xmlns:a="http://schemas.openxmlformats.org/drawingml/2006/main" xmlns:r="http://schemas.openxmlformats.org/officeDocument/2006/relationships" xmlns:p="http://schemas.openxmlformats.org/presentationml/2006/main">
  <p:tag name="AUTOMATION" val="TrackRecordPhoto5"/>
</p:tagLst>
</file>

<file path=ppt/tags/tag131.xml><?xml version="1.0" encoding="utf-8"?>
<p:tagLst xmlns:a="http://schemas.openxmlformats.org/drawingml/2006/main" xmlns:r="http://schemas.openxmlformats.org/officeDocument/2006/relationships" xmlns:p="http://schemas.openxmlformats.org/presentationml/2006/main">
  <p:tag name="AUTOMATION" val="PropertyAddress5"/>
</p:tagLst>
</file>

<file path=ppt/tags/tag132.xml><?xml version="1.0" encoding="utf-8"?>
<p:tagLst xmlns:a="http://schemas.openxmlformats.org/drawingml/2006/main" xmlns:r="http://schemas.openxmlformats.org/officeDocument/2006/relationships" xmlns:p="http://schemas.openxmlformats.org/presentationml/2006/main">
  <p:tag name="AUTOMATION" val="PropertyPrice5"/>
</p:tagLst>
</file>

<file path=ppt/tags/tag133.xml><?xml version="1.0" encoding="utf-8"?>
<p:tagLst xmlns:a="http://schemas.openxmlformats.org/drawingml/2006/main" xmlns:r="http://schemas.openxmlformats.org/officeDocument/2006/relationships" xmlns:p="http://schemas.openxmlformats.org/presentationml/2006/main">
  <p:tag name="AUTOMATION" val="TrackRecordPhoto1"/>
</p:tagLst>
</file>

<file path=ppt/tags/tag134.xml><?xml version="1.0" encoding="utf-8"?>
<p:tagLst xmlns:a="http://schemas.openxmlformats.org/drawingml/2006/main" xmlns:r="http://schemas.openxmlformats.org/officeDocument/2006/relationships" xmlns:p="http://schemas.openxmlformats.org/presentationml/2006/main">
  <p:tag name="AUTOMATION" val="PropertyAddress1"/>
</p:tagLst>
</file>

<file path=ppt/tags/tag135.xml><?xml version="1.0" encoding="utf-8"?>
<p:tagLst xmlns:a="http://schemas.openxmlformats.org/drawingml/2006/main" xmlns:r="http://schemas.openxmlformats.org/officeDocument/2006/relationships" xmlns:p="http://schemas.openxmlformats.org/presentationml/2006/main">
  <p:tag name="AUTOMATION" val="PropertyPrice1"/>
</p:tagLst>
</file>

<file path=ppt/tags/tag136.xml><?xml version="1.0" encoding="utf-8"?>
<p:tagLst xmlns:a="http://schemas.openxmlformats.org/drawingml/2006/main" xmlns:r="http://schemas.openxmlformats.org/officeDocument/2006/relationships" xmlns:p="http://schemas.openxmlformats.org/presentationml/2006/main">
  <p:tag name="AUTOMATION" val="TrackRecordPhoto3"/>
</p:tagLst>
</file>

<file path=ppt/tags/tag137.xml><?xml version="1.0" encoding="utf-8"?>
<p:tagLst xmlns:a="http://schemas.openxmlformats.org/drawingml/2006/main" xmlns:r="http://schemas.openxmlformats.org/officeDocument/2006/relationships" xmlns:p="http://schemas.openxmlformats.org/presentationml/2006/main">
  <p:tag name="AUTOMATION" val="PropertyAddress3"/>
</p:tagLst>
</file>

<file path=ppt/tags/tag138.xml><?xml version="1.0" encoding="utf-8"?>
<p:tagLst xmlns:a="http://schemas.openxmlformats.org/drawingml/2006/main" xmlns:r="http://schemas.openxmlformats.org/officeDocument/2006/relationships" xmlns:p="http://schemas.openxmlformats.org/presentationml/2006/main">
  <p:tag name="AUTOMATION" val="PropertyPrice3"/>
</p:tagLst>
</file>

<file path=ppt/tags/tag139.xml><?xml version="1.0" encoding="utf-8"?>
<p:tagLst xmlns:a="http://schemas.openxmlformats.org/drawingml/2006/main" xmlns:r="http://schemas.openxmlformats.org/officeDocument/2006/relationships" xmlns:p="http://schemas.openxmlformats.org/presentationml/2006/main">
  <p:tag name="AUTOMATION" val="TrackRecordPhoto2"/>
</p:tagLst>
</file>

<file path=ppt/tags/tag14.xml><?xml version="1.0" encoding="utf-8"?>
<p:tagLst xmlns:a="http://schemas.openxmlformats.org/drawingml/2006/main" xmlns:r="http://schemas.openxmlformats.org/officeDocument/2006/relationships" xmlns:p="http://schemas.openxmlformats.org/presentationml/2006/main">
  <p:tag name="AUTOMATION" val="KF_Draft"/>
</p:tagLst>
</file>

<file path=ppt/tags/tag140.xml><?xml version="1.0" encoding="utf-8"?>
<p:tagLst xmlns:a="http://schemas.openxmlformats.org/drawingml/2006/main" xmlns:r="http://schemas.openxmlformats.org/officeDocument/2006/relationships" xmlns:p="http://schemas.openxmlformats.org/presentationml/2006/main">
  <p:tag name="AUTOMATION" val="PropertyAddress2"/>
</p:tagLst>
</file>

<file path=ppt/tags/tag141.xml><?xml version="1.0" encoding="utf-8"?>
<p:tagLst xmlns:a="http://schemas.openxmlformats.org/drawingml/2006/main" xmlns:r="http://schemas.openxmlformats.org/officeDocument/2006/relationships" xmlns:p="http://schemas.openxmlformats.org/presentationml/2006/main">
  <p:tag name="AUTOMATION" val="PropertyPrice2"/>
</p:tagLst>
</file>

<file path=ppt/tags/tag142.xml><?xml version="1.0" encoding="utf-8"?>
<p:tagLst xmlns:a="http://schemas.openxmlformats.org/drawingml/2006/main" xmlns:r="http://schemas.openxmlformats.org/officeDocument/2006/relationships" xmlns:p="http://schemas.openxmlformats.org/presentationml/2006/main">
  <p:tag name="AUTOMATION" val="TrackRecordPhoto4"/>
</p:tagLst>
</file>

<file path=ppt/tags/tag143.xml><?xml version="1.0" encoding="utf-8"?>
<p:tagLst xmlns:a="http://schemas.openxmlformats.org/drawingml/2006/main" xmlns:r="http://schemas.openxmlformats.org/officeDocument/2006/relationships" xmlns:p="http://schemas.openxmlformats.org/presentationml/2006/main">
  <p:tag name="AUTOMATION" val="PropertyAddress4"/>
</p:tagLst>
</file>

<file path=ppt/tags/tag144.xml><?xml version="1.0" encoding="utf-8"?>
<p:tagLst xmlns:a="http://schemas.openxmlformats.org/drawingml/2006/main" xmlns:r="http://schemas.openxmlformats.org/officeDocument/2006/relationships" xmlns:p="http://schemas.openxmlformats.org/presentationml/2006/main">
  <p:tag name="AUTOMATION" val="PropertyPrice4"/>
</p:tagLst>
</file>

<file path=ppt/tags/tag145.xml><?xml version="1.0" encoding="utf-8"?>
<p:tagLst xmlns:a="http://schemas.openxmlformats.org/drawingml/2006/main" xmlns:r="http://schemas.openxmlformats.org/officeDocument/2006/relationships" xmlns:p="http://schemas.openxmlformats.org/presentationml/2006/main">
  <p:tag name="AUTOMATION" val="TrackRecordPhoto6"/>
</p:tagLst>
</file>

<file path=ppt/tags/tag146.xml><?xml version="1.0" encoding="utf-8"?>
<p:tagLst xmlns:a="http://schemas.openxmlformats.org/drawingml/2006/main" xmlns:r="http://schemas.openxmlformats.org/officeDocument/2006/relationships" xmlns:p="http://schemas.openxmlformats.org/presentationml/2006/main">
  <p:tag name="AUTOMATION" val="PropertyAddress6"/>
</p:tagLst>
</file>

<file path=ppt/tags/tag147.xml><?xml version="1.0" encoding="utf-8"?>
<p:tagLst xmlns:a="http://schemas.openxmlformats.org/drawingml/2006/main" xmlns:r="http://schemas.openxmlformats.org/officeDocument/2006/relationships" xmlns:p="http://schemas.openxmlformats.org/presentationml/2006/main">
  <p:tag name="AUTOMATION" val="PropertyPrice6"/>
</p:tagLst>
</file>

<file path=ppt/tags/tag148.xml><?xml version="1.0" encoding="utf-8"?>
<p:tagLst xmlns:a="http://schemas.openxmlformats.org/drawingml/2006/main" xmlns:r="http://schemas.openxmlformats.org/officeDocument/2006/relationships" xmlns:p="http://schemas.openxmlformats.org/presentationml/2006/main">
  <p:tag name="AUTOMATION" val="TrackRecordPhoto5"/>
</p:tagLst>
</file>

<file path=ppt/tags/tag149.xml><?xml version="1.0" encoding="utf-8"?>
<p:tagLst xmlns:a="http://schemas.openxmlformats.org/drawingml/2006/main" xmlns:r="http://schemas.openxmlformats.org/officeDocument/2006/relationships" xmlns:p="http://schemas.openxmlformats.org/presentationml/2006/main">
  <p:tag name="AUTOMATION" val="PropertyAddress5"/>
</p:tagLst>
</file>

<file path=ppt/tags/tag15.xml><?xml version="1.0" encoding="utf-8"?>
<p:tagLst xmlns:a="http://schemas.openxmlformats.org/drawingml/2006/main" xmlns:r="http://schemas.openxmlformats.org/officeDocument/2006/relationships" xmlns:p="http://schemas.openxmlformats.org/presentationml/2006/main">
  <p:tag name="AUTOMATION" val="KFLogo"/>
</p:tagLst>
</file>

<file path=ppt/tags/tag150.xml><?xml version="1.0" encoding="utf-8"?>
<p:tagLst xmlns:a="http://schemas.openxmlformats.org/drawingml/2006/main" xmlns:r="http://schemas.openxmlformats.org/officeDocument/2006/relationships" xmlns:p="http://schemas.openxmlformats.org/presentationml/2006/main">
  <p:tag name="AUTOMATION" val="PropertyPrice5"/>
</p:tagLst>
</file>

<file path=ppt/tags/tag151.xml><?xml version="1.0" encoding="utf-8"?>
<p:tagLst xmlns:a="http://schemas.openxmlformats.org/drawingml/2006/main" xmlns:r="http://schemas.openxmlformats.org/officeDocument/2006/relationships" xmlns:p="http://schemas.openxmlformats.org/presentationml/2006/main">
  <p:tag name="AUTOMATION" val="TrackRecordPhoto1"/>
</p:tagLst>
</file>

<file path=ppt/tags/tag152.xml><?xml version="1.0" encoding="utf-8"?>
<p:tagLst xmlns:a="http://schemas.openxmlformats.org/drawingml/2006/main" xmlns:r="http://schemas.openxmlformats.org/officeDocument/2006/relationships" xmlns:p="http://schemas.openxmlformats.org/presentationml/2006/main">
  <p:tag name="AUTOMATION" val="TrackRecordPhoto2"/>
</p:tagLst>
</file>

<file path=ppt/tags/tag153.xml><?xml version="1.0" encoding="utf-8"?>
<p:tagLst xmlns:a="http://schemas.openxmlformats.org/drawingml/2006/main" xmlns:r="http://schemas.openxmlformats.org/officeDocument/2006/relationships" xmlns:p="http://schemas.openxmlformats.org/presentationml/2006/main">
  <p:tag name="AUTOMATION" val="PropertyAddress1"/>
</p:tagLst>
</file>

<file path=ppt/tags/tag154.xml><?xml version="1.0" encoding="utf-8"?>
<p:tagLst xmlns:a="http://schemas.openxmlformats.org/drawingml/2006/main" xmlns:r="http://schemas.openxmlformats.org/officeDocument/2006/relationships" xmlns:p="http://schemas.openxmlformats.org/presentationml/2006/main">
  <p:tag name="AUTOMATION" val="PropertyText1"/>
</p:tagLst>
</file>

<file path=ppt/tags/tag155.xml><?xml version="1.0" encoding="utf-8"?>
<p:tagLst xmlns:a="http://schemas.openxmlformats.org/drawingml/2006/main" xmlns:r="http://schemas.openxmlformats.org/officeDocument/2006/relationships" xmlns:p="http://schemas.openxmlformats.org/presentationml/2006/main">
  <p:tag name="AUTOMATION" val="PropertyPrice1"/>
</p:tagLst>
</file>

<file path=ppt/tags/tag156.xml><?xml version="1.0" encoding="utf-8"?>
<p:tagLst xmlns:a="http://schemas.openxmlformats.org/drawingml/2006/main" xmlns:r="http://schemas.openxmlformats.org/officeDocument/2006/relationships" xmlns:p="http://schemas.openxmlformats.org/presentationml/2006/main">
  <p:tag name="AUTOMATION" val="PropertyAddress2"/>
</p:tagLst>
</file>

<file path=ppt/tags/tag157.xml><?xml version="1.0" encoding="utf-8"?>
<p:tagLst xmlns:a="http://schemas.openxmlformats.org/drawingml/2006/main" xmlns:r="http://schemas.openxmlformats.org/officeDocument/2006/relationships" xmlns:p="http://schemas.openxmlformats.org/presentationml/2006/main">
  <p:tag name="AUTOMATION" val="PropertyText2"/>
</p:tagLst>
</file>

<file path=ppt/tags/tag158.xml><?xml version="1.0" encoding="utf-8"?>
<p:tagLst xmlns:a="http://schemas.openxmlformats.org/drawingml/2006/main" xmlns:r="http://schemas.openxmlformats.org/officeDocument/2006/relationships" xmlns:p="http://schemas.openxmlformats.org/presentationml/2006/main">
  <p:tag name="AUTOMATION" val="PropertyPrice2"/>
</p:tagLst>
</file>

<file path=ppt/tags/tag159.xml><?xml version="1.0" encoding="utf-8"?>
<p:tagLst xmlns:a="http://schemas.openxmlformats.org/drawingml/2006/main" xmlns:r="http://schemas.openxmlformats.org/officeDocument/2006/relationships" xmlns:p="http://schemas.openxmlformats.org/presentationml/2006/main">
  <p:tag name="AUTOMATION" val="TrackRecordPhoto3"/>
</p:tagLst>
</file>

<file path=ppt/tags/tag16.xml><?xml version="1.0" encoding="utf-8"?>
<p:tagLst xmlns:a="http://schemas.openxmlformats.org/drawingml/2006/main" xmlns:r="http://schemas.openxmlformats.org/officeDocument/2006/relationships" xmlns:p="http://schemas.openxmlformats.org/presentationml/2006/main">
  <p:tag name="AUTOMATION" val="KF_Draft"/>
</p:tagLst>
</file>

<file path=ppt/tags/tag160.xml><?xml version="1.0" encoding="utf-8"?>
<p:tagLst xmlns:a="http://schemas.openxmlformats.org/drawingml/2006/main" xmlns:r="http://schemas.openxmlformats.org/officeDocument/2006/relationships" xmlns:p="http://schemas.openxmlformats.org/presentationml/2006/main">
  <p:tag name="AUTOMATION" val="PropertyAddress3"/>
</p:tagLst>
</file>

<file path=ppt/tags/tag161.xml><?xml version="1.0" encoding="utf-8"?>
<p:tagLst xmlns:a="http://schemas.openxmlformats.org/drawingml/2006/main" xmlns:r="http://schemas.openxmlformats.org/officeDocument/2006/relationships" xmlns:p="http://schemas.openxmlformats.org/presentationml/2006/main">
  <p:tag name="AUTOMATION" val="PropertyText3"/>
</p:tagLst>
</file>

<file path=ppt/tags/tag162.xml><?xml version="1.0" encoding="utf-8"?>
<p:tagLst xmlns:a="http://schemas.openxmlformats.org/drawingml/2006/main" xmlns:r="http://schemas.openxmlformats.org/officeDocument/2006/relationships" xmlns:p="http://schemas.openxmlformats.org/presentationml/2006/main">
  <p:tag name="AUTOMATION" val="PropertyPrice3"/>
</p:tagLst>
</file>

<file path=ppt/tags/tag163.xml><?xml version="1.0" encoding="utf-8"?>
<p:tagLst xmlns:a="http://schemas.openxmlformats.org/drawingml/2006/main" xmlns:r="http://schemas.openxmlformats.org/officeDocument/2006/relationships" xmlns:p="http://schemas.openxmlformats.org/presentationml/2006/main">
  <p:tag name="AUTOMATION" val="TrackRecordPhoto1"/>
</p:tagLst>
</file>

<file path=ppt/tags/tag164.xml><?xml version="1.0" encoding="utf-8"?>
<p:tagLst xmlns:a="http://schemas.openxmlformats.org/drawingml/2006/main" xmlns:r="http://schemas.openxmlformats.org/officeDocument/2006/relationships" xmlns:p="http://schemas.openxmlformats.org/presentationml/2006/main">
  <p:tag name="AUTOMATION" val="TrackRecordPhoto2"/>
</p:tagLst>
</file>

<file path=ppt/tags/tag165.xml><?xml version="1.0" encoding="utf-8"?>
<p:tagLst xmlns:a="http://schemas.openxmlformats.org/drawingml/2006/main" xmlns:r="http://schemas.openxmlformats.org/officeDocument/2006/relationships" xmlns:p="http://schemas.openxmlformats.org/presentationml/2006/main">
  <p:tag name="AUTOMATION" val="PropertyAddress1"/>
</p:tagLst>
</file>

<file path=ppt/tags/tag166.xml><?xml version="1.0" encoding="utf-8"?>
<p:tagLst xmlns:a="http://schemas.openxmlformats.org/drawingml/2006/main" xmlns:r="http://schemas.openxmlformats.org/officeDocument/2006/relationships" xmlns:p="http://schemas.openxmlformats.org/presentationml/2006/main">
  <p:tag name="AUTOMATION" val="PropertyText1"/>
</p:tagLst>
</file>

<file path=ppt/tags/tag167.xml><?xml version="1.0" encoding="utf-8"?>
<p:tagLst xmlns:a="http://schemas.openxmlformats.org/drawingml/2006/main" xmlns:r="http://schemas.openxmlformats.org/officeDocument/2006/relationships" xmlns:p="http://schemas.openxmlformats.org/presentationml/2006/main">
  <p:tag name="AUTOMATION" val="PropertyPrice1"/>
</p:tagLst>
</file>

<file path=ppt/tags/tag168.xml><?xml version="1.0" encoding="utf-8"?>
<p:tagLst xmlns:a="http://schemas.openxmlformats.org/drawingml/2006/main" xmlns:r="http://schemas.openxmlformats.org/officeDocument/2006/relationships" xmlns:p="http://schemas.openxmlformats.org/presentationml/2006/main">
  <p:tag name="AUTOMATION" val="PropertyAddress2"/>
</p:tagLst>
</file>

<file path=ppt/tags/tag169.xml><?xml version="1.0" encoding="utf-8"?>
<p:tagLst xmlns:a="http://schemas.openxmlformats.org/drawingml/2006/main" xmlns:r="http://schemas.openxmlformats.org/officeDocument/2006/relationships" xmlns:p="http://schemas.openxmlformats.org/presentationml/2006/main">
  <p:tag name="AUTOMATION" val="PropertyText2"/>
</p:tagLst>
</file>

<file path=ppt/tags/tag17.xml><?xml version="1.0" encoding="utf-8"?>
<p:tagLst xmlns:a="http://schemas.openxmlformats.org/drawingml/2006/main" xmlns:r="http://schemas.openxmlformats.org/officeDocument/2006/relationships" xmlns:p="http://schemas.openxmlformats.org/presentationml/2006/main">
  <p:tag name="AUTOMATION" val="KFLogo"/>
</p:tagLst>
</file>

<file path=ppt/tags/tag170.xml><?xml version="1.0" encoding="utf-8"?>
<p:tagLst xmlns:a="http://schemas.openxmlformats.org/drawingml/2006/main" xmlns:r="http://schemas.openxmlformats.org/officeDocument/2006/relationships" xmlns:p="http://schemas.openxmlformats.org/presentationml/2006/main">
  <p:tag name="AUTOMATION" val="PropertyPrice2"/>
</p:tagLst>
</file>

<file path=ppt/tags/tag171.xml><?xml version="1.0" encoding="utf-8"?>
<p:tagLst xmlns:a="http://schemas.openxmlformats.org/drawingml/2006/main" xmlns:r="http://schemas.openxmlformats.org/officeDocument/2006/relationships" xmlns:p="http://schemas.openxmlformats.org/presentationml/2006/main">
  <p:tag name="AUTOMATION" val="TrackRecordPhoto3"/>
</p:tagLst>
</file>

<file path=ppt/tags/tag172.xml><?xml version="1.0" encoding="utf-8"?>
<p:tagLst xmlns:a="http://schemas.openxmlformats.org/drawingml/2006/main" xmlns:r="http://schemas.openxmlformats.org/officeDocument/2006/relationships" xmlns:p="http://schemas.openxmlformats.org/presentationml/2006/main">
  <p:tag name="AUTOMATION" val="PropertyAddress3"/>
</p:tagLst>
</file>

<file path=ppt/tags/tag173.xml><?xml version="1.0" encoding="utf-8"?>
<p:tagLst xmlns:a="http://schemas.openxmlformats.org/drawingml/2006/main" xmlns:r="http://schemas.openxmlformats.org/officeDocument/2006/relationships" xmlns:p="http://schemas.openxmlformats.org/presentationml/2006/main">
  <p:tag name="AUTOMATION" val="PropertyText3"/>
</p:tagLst>
</file>

<file path=ppt/tags/tag174.xml><?xml version="1.0" encoding="utf-8"?>
<p:tagLst xmlns:a="http://schemas.openxmlformats.org/drawingml/2006/main" xmlns:r="http://schemas.openxmlformats.org/officeDocument/2006/relationships" xmlns:p="http://schemas.openxmlformats.org/presentationml/2006/main">
  <p:tag name="AUTOMATION" val="PropertyPrice3"/>
</p:tagLst>
</file>

<file path=ppt/tags/tag175.xml><?xml version="1.0" encoding="utf-8"?>
<p:tagLst xmlns:a="http://schemas.openxmlformats.org/drawingml/2006/main" xmlns:r="http://schemas.openxmlformats.org/officeDocument/2006/relationships" xmlns:p="http://schemas.openxmlformats.org/presentationml/2006/main">
  <p:tag name="AUTOMATION" val="TrackRecordPhoto1"/>
</p:tagLst>
</file>

<file path=ppt/tags/tag176.xml><?xml version="1.0" encoding="utf-8"?>
<p:tagLst xmlns:a="http://schemas.openxmlformats.org/drawingml/2006/main" xmlns:r="http://schemas.openxmlformats.org/officeDocument/2006/relationships" xmlns:p="http://schemas.openxmlformats.org/presentationml/2006/main">
  <p:tag name="AUTOMATION" val="TrackRecordPhoto2"/>
</p:tagLst>
</file>

<file path=ppt/tags/tag177.xml><?xml version="1.0" encoding="utf-8"?>
<p:tagLst xmlns:a="http://schemas.openxmlformats.org/drawingml/2006/main" xmlns:r="http://schemas.openxmlformats.org/officeDocument/2006/relationships" xmlns:p="http://schemas.openxmlformats.org/presentationml/2006/main">
  <p:tag name="AUTOMATION" val="TrackRecordPhoto3"/>
</p:tagLst>
</file>

<file path=ppt/tags/tag178.xml><?xml version="1.0" encoding="utf-8"?>
<p:tagLst xmlns:a="http://schemas.openxmlformats.org/drawingml/2006/main" xmlns:r="http://schemas.openxmlformats.org/officeDocument/2006/relationships" xmlns:p="http://schemas.openxmlformats.org/presentationml/2006/main">
  <p:tag name="AUTOMATION" val="PropertyAddress2"/>
</p:tagLst>
</file>

<file path=ppt/tags/tag179.xml><?xml version="1.0" encoding="utf-8"?>
<p:tagLst xmlns:a="http://schemas.openxmlformats.org/drawingml/2006/main" xmlns:r="http://schemas.openxmlformats.org/officeDocument/2006/relationships" xmlns:p="http://schemas.openxmlformats.org/presentationml/2006/main">
  <p:tag name="AUTOMATION" val="PropertyText2"/>
</p:tagLst>
</file>

<file path=ppt/tags/tag18.xml><?xml version="1.0" encoding="utf-8"?>
<p:tagLst xmlns:a="http://schemas.openxmlformats.org/drawingml/2006/main" xmlns:r="http://schemas.openxmlformats.org/officeDocument/2006/relationships" xmlns:p="http://schemas.openxmlformats.org/presentationml/2006/main">
  <p:tag name="AUTOMATION" val="KF_Draft"/>
</p:tagLst>
</file>

<file path=ppt/tags/tag180.xml><?xml version="1.0" encoding="utf-8"?>
<p:tagLst xmlns:a="http://schemas.openxmlformats.org/drawingml/2006/main" xmlns:r="http://schemas.openxmlformats.org/officeDocument/2006/relationships" xmlns:p="http://schemas.openxmlformats.org/presentationml/2006/main">
  <p:tag name="AUTOMATION" val="PropertyPrice2"/>
</p:tagLst>
</file>

<file path=ppt/tags/tag181.xml><?xml version="1.0" encoding="utf-8"?>
<p:tagLst xmlns:a="http://schemas.openxmlformats.org/drawingml/2006/main" xmlns:r="http://schemas.openxmlformats.org/officeDocument/2006/relationships" xmlns:p="http://schemas.openxmlformats.org/presentationml/2006/main">
  <p:tag name="AUTOMATION" val="PropertyAddress3"/>
</p:tagLst>
</file>

<file path=ppt/tags/tag182.xml><?xml version="1.0" encoding="utf-8"?>
<p:tagLst xmlns:a="http://schemas.openxmlformats.org/drawingml/2006/main" xmlns:r="http://schemas.openxmlformats.org/officeDocument/2006/relationships" xmlns:p="http://schemas.openxmlformats.org/presentationml/2006/main">
  <p:tag name="AUTOMATION" val="PropertyText3"/>
</p:tagLst>
</file>

<file path=ppt/tags/tag183.xml><?xml version="1.0" encoding="utf-8"?>
<p:tagLst xmlns:a="http://schemas.openxmlformats.org/drawingml/2006/main" xmlns:r="http://schemas.openxmlformats.org/officeDocument/2006/relationships" xmlns:p="http://schemas.openxmlformats.org/presentationml/2006/main">
  <p:tag name="AUTOMATION" val="PropertyPrice3"/>
</p:tagLst>
</file>

<file path=ppt/tags/tag184.xml><?xml version="1.0" encoding="utf-8"?>
<p:tagLst xmlns:a="http://schemas.openxmlformats.org/drawingml/2006/main" xmlns:r="http://schemas.openxmlformats.org/officeDocument/2006/relationships" xmlns:p="http://schemas.openxmlformats.org/presentationml/2006/main">
  <p:tag name="AUTOMATION" val="PropertyAddress1"/>
</p:tagLst>
</file>

<file path=ppt/tags/tag185.xml><?xml version="1.0" encoding="utf-8"?>
<p:tagLst xmlns:a="http://schemas.openxmlformats.org/drawingml/2006/main" xmlns:r="http://schemas.openxmlformats.org/officeDocument/2006/relationships" xmlns:p="http://schemas.openxmlformats.org/presentationml/2006/main">
  <p:tag name="AUTOMATION" val="PropertyText1"/>
</p:tagLst>
</file>

<file path=ppt/tags/tag186.xml><?xml version="1.0" encoding="utf-8"?>
<p:tagLst xmlns:a="http://schemas.openxmlformats.org/drawingml/2006/main" xmlns:r="http://schemas.openxmlformats.org/officeDocument/2006/relationships" xmlns:p="http://schemas.openxmlformats.org/presentationml/2006/main">
  <p:tag name="AUTOMATION" val="PropertyPrice1"/>
</p:tagLst>
</file>

<file path=ppt/tags/tag187.xml><?xml version="1.0" encoding="utf-8"?>
<p:tagLst xmlns:a="http://schemas.openxmlformats.org/drawingml/2006/main" xmlns:r="http://schemas.openxmlformats.org/officeDocument/2006/relationships" xmlns:p="http://schemas.openxmlformats.org/presentationml/2006/main">
  <p:tag name="AUTOMATION" val="TrackRecordPhoto1"/>
</p:tagLst>
</file>

<file path=ppt/tags/tag188.xml><?xml version="1.0" encoding="utf-8"?>
<p:tagLst xmlns:a="http://schemas.openxmlformats.org/drawingml/2006/main" xmlns:r="http://schemas.openxmlformats.org/officeDocument/2006/relationships" xmlns:p="http://schemas.openxmlformats.org/presentationml/2006/main">
  <p:tag name="AUTOMATION" val="TrackRecordPhoto2"/>
</p:tagLst>
</file>

<file path=ppt/tags/tag189.xml><?xml version="1.0" encoding="utf-8"?>
<p:tagLst xmlns:a="http://schemas.openxmlformats.org/drawingml/2006/main" xmlns:r="http://schemas.openxmlformats.org/officeDocument/2006/relationships" xmlns:p="http://schemas.openxmlformats.org/presentationml/2006/main">
  <p:tag name="AUTOMATION" val="TrackRecordPhoto3"/>
</p:tagLst>
</file>

<file path=ppt/tags/tag19.xml><?xml version="1.0" encoding="utf-8"?>
<p:tagLst xmlns:a="http://schemas.openxmlformats.org/drawingml/2006/main" xmlns:r="http://schemas.openxmlformats.org/officeDocument/2006/relationships" xmlns:p="http://schemas.openxmlformats.org/presentationml/2006/main">
  <p:tag name="AUTOMATION" val="KFLogo"/>
</p:tagLst>
</file>

<file path=ppt/tags/tag190.xml><?xml version="1.0" encoding="utf-8"?>
<p:tagLst xmlns:a="http://schemas.openxmlformats.org/drawingml/2006/main" xmlns:r="http://schemas.openxmlformats.org/officeDocument/2006/relationships" xmlns:p="http://schemas.openxmlformats.org/presentationml/2006/main">
  <p:tag name="AUTOMATION" val="PropertyAddress2"/>
</p:tagLst>
</file>

<file path=ppt/tags/tag191.xml><?xml version="1.0" encoding="utf-8"?>
<p:tagLst xmlns:a="http://schemas.openxmlformats.org/drawingml/2006/main" xmlns:r="http://schemas.openxmlformats.org/officeDocument/2006/relationships" xmlns:p="http://schemas.openxmlformats.org/presentationml/2006/main">
  <p:tag name="AUTOMATION" val="PropertyText2"/>
</p:tagLst>
</file>

<file path=ppt/tags/tag192.xml><?xml version="1.0" encoding="utf-8"?>
<p:tagLst xmlns:a="http://schemas.openxmlformats.org/drawingml/2006/main" xmlns:r="http://schemas.openxmlformats.org/officeDocument/2006/relationships" xmlns:p="http://schemas.openxmlformats.org/presentationml/2006/main">
  <p:tag name="AUTOMATION" val="PropertyPrice2"/>
</p:tagLst>
</file>

<file path=ppt/tags/tag193.xml><?xml version="1.0" encoding="utf-8"?>
<p:tagLst xmlns:a="http://schemas.openxmlformats.org/drawingml/2006/main" xmlns:r="http://schemas.openxmlformats.org/officeDocument/2006/relationships" xmlns:p="http://schemas.openxmlformats.org/presentationml/2006/main">
  <p:tag name="AUTOMATION" val="PropertyAddress3"/>
</p:tagLst>
</file>

<file path=ppt/tags/tag194.xml><?xml version="1.0" encoding="utf-8"?>
<p:tagLst xmlns:a="http://schemas.openxmlformats.org/drawingml/2006/main" xmlns:r="http://schemas.openxmlformats.org/officeDocument/2006/relationships" xmlns:p="http://schemas.openxmlformats.org/presentationml/2006/main">
  <p:tag name="AUTOMATION" val="PropertyText3"/>
</p:tagLst>
</file>

<file path=ppt/tags/tag195.xml><?xml version="1.0" encoding="utf-8"?>
<p:tagLst xmlns:a="http://schemas.openxmlformats.org/drawingml/2006/main" xmlns:r="http://schemas.openxmlformats.org/officeDocument/2006/relationships" xmlns:p="http://schemas.openxmlformats.org/presentationml/2006/main">
  <p:tag name="AUTOMATION" val="PropertyPrice3"/>
</p:tagLst>
</file>

<file path=ppt/tags/tag196.xml><?xml version="1.0" encoding="utf-8"?>
<p:tagLst xmlns:a="http://schemas.openxmlformats.org/drawingml/2006/main" xmlns:r="http://schemas.openxmlformats.org/officeDocument/2006/relationships" xmlns:p="http://schemas.openxmlformats.org/presentationml/2006/main">
  <p:tag name="AUTOMATION" val="PropertyAddress1"/>
</p:tagLst>
</file>

<file path=ppt/tags/tag197.xml><?xml version="1.0" encoding="utf-8"?>
<p:tagLst xmlns:a="http://schemas.openxmlformats.org/drawingml/2006/main" xmlns:r="http://schemas.openxmlformats.org/officeDocument/2006/relationships" xmlns:p="http://schemas.openxmlformats.org/presentationml/2006/main">
  <p:tag name="AUTOMATION" val="PropertyText1"/>
</p:tagLst>
</file>

<file path=ppt/tags/tag198.xml><?xml version="1.0" encoding="utf-8"?>
<p:tagLst xmlns:a="http://schemas.openxmlformats.org/drawingml/2006/main" xmlns:r="http://schemas.openxmlformats.org/officeDocument/2006/relationships" xmlns:p="http://schemas.openxmlformats.org/presentationml/2006/main">
  <p:tag name="AUTOMATION" val="PropertyPrice1"/>
</p:tagLst>
</file>

<file path=ppt/tags/tag199.xml><?xml version="1.0" encoding="utf-8"?>
<p:tagLst xmlns:a="http://schemas.openxmlformats.org/drawingml/2006/main" xmlns:r="http://schemas.openxmlformats.org/officeDocument/2006/relationships" xmlns:p="http://schemas.openxmlformats.org/presentationml/2006/main">
  <p:tag name="AUTOMATION" val="TrackRecordPhoto1"/>
</p:tagLst>
</file>

<file path=ppt/tags/tag2.xml><?xml version="1.0" encoding="utf-8"?>
<p:tagLst xmlns:a="http://schemas.openxmlformats.org/drawingml/2006/main" xmlns:r="http://schemas.openxmlformats.org/officeDocument/2006/relationships" xmlns:p="http://schemas.openxmlformats.org/presentationml/2006/main">
  <p:tag name="AUTOMATION" val="KF_Draft"/>
</p:tagLst>
</file>

<file path=ppt/tags/tag20.xml><?xml version="1.0" encoding="utf-8"?>
<p:tagLst xmlns:a="http://schemas.openxmlformats.org/drawingml/2006/main" xmlns:r="http://schemas.openxmlformats.org/officeDocument/2006/relationships" xmlns:p="http://schemas.openxmlformats.org/presentationml/2006/main">
  <p:tag name="AUTOMATION" val="KF_Draft"/>
</p:tagLst>
</file>

<file path=ppt/tags/tag200.xml><?xml version="1.0" encoding="utf-8"?>
<p:tagLst xmlns:a="http://schemas.openxmlformats.org/drawingml/2006/main" xmlns:r="http://schemas.openxmlformats.org/officeDocument/2006/relationships" xmlns:p="http://schemas.openxmlformats.org/presentationml/2006/main">
  <p:tag name="AUTOMATION" val="PropertyAddress1"/>
</p:tagLst>
</file>

<file path=ppt/tags/tag201.xml><?xml version="1.0" encoding="utf-8"?>
<p:tagLst xmlns:a="http://schemas.openxmlformats.org/drawingml/2006/main" xmlns:r="http://schemas.openxmlformats.org/officeDocument/2006/relationships" xmlns:p="http://schemas.openxmlformats.org/presentationml/2006/main">
  <p:tag name="AUTOMATION" val="PropertyPrice1"/>
</p:tagLst>
</file>

<file path=ppt/tags/tag202.xml><?xml version="1.0" encoding="utf-8"?>
<p:tagLst xmlns:a="http://schemas.openxmlformats.org/drawingml/2006/main" xmlns:r="http://schemas.openxmlformats.org/officeDocument/2006/relationships" xmlns:p="http://schemas.openxmlformats.org/presentationml/2006/main">
  <p:tag name="AUTOMATION" val="TrackRecordPhoto3"/>
</p:tagLst>
</file>

<file path=ppt/tags/tag203.xml><?xml version="1.0" encoding="utf-8"?>
<p:tagLst xmlns:a="http://schemas.openxmlformats.org/drawingml/2006/main" xmlns:r="http://schemas.openxmlformats.org/officeDocument/2006/relationships" xmlns:p="http://schemas.openxmlformats.org/presentationml/2006/main">
  <p:tag name="AUTOMATION" val="PropertyAddress3"/>
</p:tagLst>
</file>

<file path=ppt/tags/tag204.xml><?xml version="1.0" encoding="utf-8"?>
<p:tagLst xmlns:a="http://schemas.openxmlformats.org/drawingml/2006/main" xmlns:r="http://schemas.openxmlformats.org/officeDocument/2006/relationships" xmlns:p="http://schemas.openxmlformats.org/presentationml/2006/main">
  <p:tag name="AUTOMATION" val="PropertyPrice3"/>
</p:tagLst>
</file>

<file path=ppt/tags/tag205.xml><?xml version="1.0" encoding="utf-8"?>
<p:tagLst xmlns:a="http://schemas.openxmlformats.org/drawingml/2006/main" xmlns:r="http://schemas.openxmlformats.org/officeDocument/2006/relationships" xmlns:p="http://schemas.openxmlformats.org/presentationml/2006/main">
  <p:tag name="AUTOMATION" val="TrackRecordPhoto2"/>
</p:tagLst>
</file>

<file path=ppt/tags/tag206.xml><?xml version="1.0" encoding="utf-8"?>
<p:tagLst xmlns:a="http://schemas.openxmlformats.org/drawingml/2006/main" xmlns:r="http://schemas.openxmlformats.org/officeDocument/2006/relationships" xmlns:p="http://schemas.openxmlformats.org/presentationml/2006/main">
  <p:tag name="AUTOMATION" val="PropertyAddress2"/>
</p:tagLst>
</file>

<file path=ppt/tags/tag207.xml><?xml version="1.0" encoding="utf-8"?>
<p:tagLst xmlns:a="http://schemas.openxmlformats.org/drawingml/2006/main" xmlns:r="http://schemas.openxmlformats.org/officeDocument/2006/relationships" xmlns:p="http://schemas.openxmlformats.org/presentationml/2006/main">
  <p:tag name="AUTOMATION" val="PropertyPrice2"/>
</p:tagLst>
</file>

<file path=ppt/tags/tag208.xml><?xml version="1.0" encoding="utf-8"?>
<p:tagLst xmlns:a="http://schemas.openxmlformats.org/drawingml/2006/main" xmlns:r="http://schemas.openxmlformats.org/officeDocument/2006/relationships" xmlns:p="http://schemas.openxmlformats.org/presentationml/2006/main">
  <p:tag name="AUTOMATION" val="TrackRecordPhoto4"/>
</p:tagLst>
</file>

<file path=ppt/tags/tag209.xml><?xml version="1.0" encoding="utf-8"?>
<p:tagLst xmlns:a="http://schemas.openxmlformats.org/drawingml/2006/main" xmlns:r="http://schemas.openxmlformats.org/officeDocument/2006/relationships" xmlns:p="http://schemas.openxmlformats.org/presentationml/2006/main">
  <p:tag name="AUTOMATION" val="PropertyAddress4"/>
</p:tagLst>
</file>

<file path=ppt/tags/tag21.xml><?xml version="1.0" encoding="utf-8"?>
<p:tagLst xmlns:a="http://schemas.openxmlformats.org/drawingml/2006/main" xmlns:r="http://schemas.openxmlformats.org/officeDocument/2006/relationships" xmlns:p="http://schemas.openxmlformats.org/presentationml/2006/main">
  <p:tag name="AUTOMATION" val="KFLogo"/>
</p:tagLst>
</file>

<file path=ppt/tags/tag210.xml><?xml version="1.0" encoding="utf-8"?>
<p:tagLst xmlns:a="http://schemas.openxmlformats.org/drawingml/2006/main" xmlns:r="http://schemas.openxmlformats.org/officeDocument/2006/relationships" xmlns:p="http://schemas.openxmlformats.org/presentationml/2006/main">
  <p:tag name="AUTOMATION" val="PropertyPrice4"/>
</p:tagLst>
</file>

<file path=ppt/tags/tag211.xml><?xml version="1.0" encoding="utf-8"?>
<p:tagLst xmlns:a="http://schemas.openxmlformats.org/drawingml/2006/main" xmlns:r="http://schemas.openxmlformats.org/officeDocument/2006/relationships" xmlns:p="http://schemas.openxmlformats.org/presentationml/2006/main">
  <p:tag name="AUTOMATION" val="TrackRecordPhoto1"/>
</p:tagLst>
</file>

<file path=ppt/tags/tag212.xml><?xml version="1.0" encoding="utf-8"?>
<p:tagLst xmlns:a="http://schemas.openxmlformats.org/drawingml/2006/main" xmlns:r="http://schemas.openxmlformats.org/officeDocument/2006/relationships" xmlns:p="http://schemas.openxmlformats.org/presentationml/2006/main">
  <p:tag name="AUTOMATION" val="PropertyAddress1"/>
</p:tagLst>
</file>

<file path=ppt/tags/tag213.xml><?xml version="1.0" encoding="utf-8"?>
<p:tagLst xmlns:a="http://schemas.openxmlformats.org/drawingml/2006/main" xmlns:r="http://schemas.openxmlformats.org/officeDocument/2006/relationships" xmlns:p="http://schemas.openxmlformats.org/presentationml/2006/main">
  <p:tag name="AUTOMATION" val="PropertyPrice1"/>
</p:tagLst>
</file>

<file path=ppt/tags/tag214.xml><?xml version="1.0" encoding="utf-8"?>
<p:tagLst xmlns:a="http://schemas.openxmlformats.org/drawingml/2006/main" xmlns:r="http://schemas.openxmlformats.org/officeDocument/2006/relationships" xmlns:p="http://schemas.openxmlformats.org/presentationml/2006/main">
  <p:tag name="AUTOMATION" val="TrackRecordPhoto3"/>
</p:tagLst>
</file>

<file path=ppt/tags/tag215.xml><?xml version="1.0" encoding="utf-8"?>
<p:tagLst xmlns:a="http://schemas.openxmlformats.org/drawingml/2006/main" xmlns:r="http://schemas.openxmlformats.org/officeDocument/2006/relationships" xmlns:p="http://schemas.openxmlformats.org/presentationml/2006/main">
  <p:tag name="AUTOMATION" val="PropertyAddress3"/>
</p:tagLst>
</file>

<file path=ppt/tags/tag216.xml><?xml version="1.0" encoding="utf-8"?>
<p:tagLst xmlns:a="http://schemas.openxmlformats.org/drawingml/2006/main" xmlns:r="http://schemas.openxmlformats.org/officeDocument/2006/relationships" xmlns:p="http://schemas.openxmlformats.org/presentationml/2006/main">
  <p:tag name="AUTOMATION" val="PropertyPrice3"/>
</p:tagLst>
</file>

<file path=ppt/tags/tag217.xml><?xml version="1.0" encoding="utf-8"?>
<p:tagLst xmlns:a="http://schemas.openxmlformats.org/drawingml/2006/main" xmlns:r="http://schemas.openxmlformats.org/officeDocument/2006/relationships" xmlns:p="http://schemas.openxmlformats.org/presentationml/2006/main">
  <p:tag name="AUTOMATION" val="TrackRecordPhoto2"/>
</p:tagLst>
</file>

<file path=ppt/tags/tag218.xml><?xml version="1.0" encoding="utf-8"?>
<p:tagLst xmlns:a="http://schemas.openxmlformats.org/drawingml/2006/main" xmlns:r="http://schemas.openxmlformats.org/officeDocument/2006/relationships" xmlns:p="http://schemas.openxmlformats.org/presentationml/2006/main">
  <p:tag name="AUTOMATION" val="PropertyAddress2"/>
</p:tagLst>
</file>

<file path=ppt/tags/tag219.xml><?xml version="1.0" encoding="utf-8"?>
<p:tagLst xmlns:a="http://schemas.openxmlformats.org/drawingml/2006/main" xmlns:r="http://schemas.openxmlformats.org/officeDocument/2006/relationships" xmlns:p="http://schemas.openxmlformats.org/presentationml/2006/main">
  <p:tag name="AUTOMATION" val="PropertyPrice2"/>
</p:tagLst>
</file>

<file path=ppt/tags/tag22.xml><?xml version="1.0" encoding="utf-8"?>
<p:tagLst xmlns:a="http://schemas.openxmlformats.org/drawingml/2006/main" xmlns:r="http://schemas.openxmlformats.org/officeDocument/2006/relationships" xmlns:p="http://schemas.openxmlformats.org/presentationml/2006/main">
  <p:tag name="AUTOMATION" val="KF_Draft"/>
</p:tagLst>
</file>

<file path=ppt/tags/tag220.xml><?xml version="1.0" encoding="utf-8"?>
<p:tagLst xmlns:a="http://schemas.openxmlformats.org/drawingml/2006/main" xmlns:r="http://schemas.openxmlformats.org/officeDocument/2006/relationships" xmlns:p="http://schemas.openxmlformats.org/presentationml/2006/main">
  <p:tag name="AUTOMATION" val="TrackRecordPhoto4"/>
</p:tagLst>
</file>

<file path=ppt/tags/tag221.xml><?xml version="1.0" encoding="utf-8"?>
<p:tagLst xmlns:a="http://schemas.openxmlformats.org/drawingml/2006/main" xmlns:r="http://schemas.openxmlformats.org/officeDocument/2006/relationships" xmlns:p="http://schemas.openxmlformats.org/presentationml/2006/main">
  <p:tag name="AUTOMATION" val="PropertyAddress4"/>
</p:tagLst>
</file>

<file path=ppt/tags/tag222.xml><?xml version="1.0" encoding="utf-8"?>
<p:tagLst xmlns:a="http://schemas.openxmlformats.org/drawingml/2006/main" xmlns:r="http://schemas.openxmlformats.org/officeDocument/2006/relationships" xmlns:p="http://schemas.openxmlformats.org/presentationml/2006/main">
  <p:tag name="AUTOMATION" val="PropertyPrice4"/>
</p:tagLst>
</file>

<file path=ppt/tags/tag223.xml><?xml version="1.0" encoding="utf-8"?>
<p:tagLst xmlns:a="http://schemas.openxmlformats.org/drawingml/2006/main" xmlns:r="http://schemas.openxmlformats.org/officeDocument/2006/relationships" xmlns:p="http://schemas.openxmlformats.org/presentationml/2006/main">
  <p:tag name="AUTOMATION" val="TrackRecordPhoto2"/>
</p:tagLst>
</file>

<file path=ppt/tags/tag224.xml><?xml version="1.0" encoding="utf-8"?>
<p:tagLst xmlns:a="http://schemas.openxmlformats.org/drawingml/2006/main" xmlns:r="http://schemas.openxmlformats.org/officeDocument/2006/relationships" xmlns:p="http://schemas.openxmlformats.org/presentationml/2006/main">
  <p:tag name="AUTOMATION" val="TrackRecordPhoto3"/>
</p:tagLst>
</file>

<file path=ppt/tags/tag225.xml><?xml version="1.0" encoding="utf-8"?>
<p:tagLst xmlns:a="http://schemas.openxmlformats.org/drawingml/2006/main" xmlns:r="http://schemas.openxmlformats.org/officeDocument/2006/relationships" xmlns:p="http://schemas.openxmlformats.org/presentationml/2006/main">
  <p:tag name="AUTOMATION" val="PropertyAddress2"/>
</p:tagLst>
</file>

<file path=ppt/tags/tag226.xml><?xml version="1.0" encoding="utf-8"?>
<p:tagLst xmlns:a="http://schemas.openxmlformats.org/drawingml/2006/main" xmlns:r="http://schemas.openxmlformats.org/officeDocument/2006/relationships" xmlns:p="http://schemas.openxmlformats.org/presentationml/2006/main">
  <p:tag name="AUTOMATION" val="PropertyText2"/>
</p:tagLst>
</file>

<file path=ppt/tags/tag227.xml><?xml version="1.0" encoding="utf-8"?>
<p:tagLst xmlns:a="http://schemas.openxmlformats.org/drawingml/2006/main" xmlns:r="http://schemas.openxmlformats.org/officeDocument/2006/relationships" xmlns:p="http://schemas.openxmlformats.org/presentationml/2006/main">
  <p:tag name="AUTOMATION" val="PropertyPrice2"/>
</p:tagLst>
</file>

<file path=ppt/tags/tag228.xml><?xml version="1.0" encoding="utf-8"?>
<p:tagLst xmlns:a="http://schemas.openxmlformats.org/drawingml/2006/main" xmlns:r="http://schemas.openxmlformats.org/officeDocument/2006/relationships" xmlns:p="http://schemas.openxmlformats.org/presentationml/2006/main">
  <p:tag name="AUTOMATION" val="PropertyAddress3"/>
</p:tagLst>
</file>

<file path=ppt/tags/tag229.xml><?xml version="1.0" encoding="utf-8"?>
<p:tagLst xmlns:a="http://schemas.openxmlformats.org/drawingml/2006/main" xmlns:r="http://schemas.openxmlformats.org/officeDocument/2006/relationships" xmlns:p="http://schemas.openxmlformats.org/presentationml/2006/main">
  <p:tag name="AUTOMATION" val="PropertyText3"/>
</p:tagLst>
</file>

<file path=ppt/tags/tag23.xml><?xml version="1.0" encoding="utf-8"?>
<p:tagLst xmlns:a="http://schemas.openxmlformats.org/drawingml/2006/main" xmlns:r="http://schemas.openxmlformats.org/officeDocument/2006/relationships" xmlns:p="http://schemas.openxmlformats.org/presentationml/2006/main">
  <p:tag name="AUTOMATION" val="KFLogo"/>
</p:tagLst>
</file>

<file path=ppt/tags/tag230.xml><?xml version="1.0" encoding="utf-8"?>
<p:tagLst xmlns:a="http://schemas.openxmlformats.org/drawingml/2006/main" xmlns:r="http://schemas.openxmlformats.org/officeDocument/2006/relationships" xmlns:p="http://schemas.openxmlformats.org/presentationml/2006/main">
  <p:tag name="AUTOMATION" val="PropertyPrice3"/>
</p:tagLst>
</file>

<file path=ppt/tags/tag231.xml><?xml version="1.0" encoding="utf-8"?>
<p:tagLst xmlns:a="http://schemas.openxmlformats.org/drawingml/2006/main" xmlns:r="http://schemas.openxmlformats.org/officeDocument/2006/relationships" xmlns:p="http://schemas.openxmlformats.org/presentationml/2006/main">
  <p:tag name="AUTOMATION" val="TrackRecordPhoto4"/>
</p:tagLst>
</file>

<file path=ppt/tags/tag232.xml><?xml version="1.0" encoding="utf-8"?>
<p:tagLst xmlns:a="http://schemas.openxmlformats.org/drawingml/2006/main" xmlns:r="http://schemas.openxmlformats.org/officeDocument/2006/relationships" xmlns:p="http://schemas.openxmlformats.org/presentationml/2006/main">
  <p:tag name="AUTOMATION" val="PropertyAddress4"/>
</p:tagLst>
</file>

<file path=ppt/tags/tag233.xml><?xml version="1.0" encoding="utf-8"?>
<p:tagLst xmlns:a="http://schemas.openxmlformats.org/drawingml/2006/main" xmlns:r="http://schemas.openxmlformats.org/officeDocument/2006/relationships" xmlns:p="http://schemas.openxmlformats.org/presentationml/2006/main">
  <p:tag name="AUTOMATION" val="PropertyText4"/>
</p:tagLst>
</file>

<file path=ppt/tags/tag234.xml><?xml version="1.0" encoding="utf-8"?>
<p:tagLst xmlns:a="http://schemas.openxmlformats.org/drawingml/2006/main" xmlns:r="http://schemas.openxmlformats.org/officeDocument/2006/relationships" xmlns:p="http://schemas.openxmlformats.org/presentationml/2006/main">
  <p:tag name="AUTOMATION" val="PropertyPrice4"/>
</p:tagLst>
</file>

<file path=ppt/tags/tag235.xml><?xml version="1.0" encoding="utf-8"?>
<p:tagLst xmlns:a="http://schemas.openxmlformats.org/drawingml/2006/main" xmlns:r="http://schemas.openxmlformats.org/officeDocument/2006/relationships" xmlns:p="http://schemas.openxmlformats.org/presentationml/2006/main">
  <p:tag name="AUTOMATION" val="TrackRecordPhoto1"/>
</p:tagLst>
</file>

<file path=ppt/tags/tag236.xml><?xml version="1.0" encoding="utf-8"?>
<p:tagLst xmlns:a="http://schemas.openxmlformats.org/drawingml/2006/main" xmlns:r="http://schemas.openxmlformats.org/officeDocument/2006/relationships" xmlns:p="http://schemas.openxmlformats.org/presentationml/2006/main">
  <p:tag name="AUTOMATION" val="PropertyAddress1"/>
</p:tagLst>
</file>

<file path=ppt/tags/tag237.xml><?xml version="1.0" encoding="utf-8"?>
<p:tagLst xmlns:a="http://schemas.openxmlformats.org/drawingml/2006/main" xmlns:r="http://schemas.openxmlformats.org/officeDocument/2006/relationships" xmlns:p="http://schemas.openxmlformats.org/presentationml/2006/main">
  <p:tag name="AUTOMATION" val="PropertyText1"/>
</p:tagLst>
</file>

<file path=ppt/tags/tag238.xml><?xml version="1.0" encoding="utf-8"?>
<p:tagLst xmlns:a="http://schemas.openxmlformats.org/drawingml/2006/main" xmlns:r="http://schemas.openxmlformats.org/officeDocument/2006/relationships" xmlns:p="http://schemas.openxmlformats.org/presentationml/2006/main">
  <p:tag name="AUTOMATION" val="PropertyPrice1"/>
</p:tagLst>
</file>

<file path=ppt/tags/tag239.xml><?xml version="1.0" encoding="utf-8"?>
<p:tagLst xmlns:a="http://schemas.openxmlformats.org/drawingml/2006/main" xmlns:r="http://schemas.openxmlformats.org/officeDocument/2006/relationships" xmlns:p="http://schemas.openxmlformats.org/presentationml/2006/main">
  <p:tag name="AUTOMATION" val="TrackRecordPhoto2"/>
</p:tagLst>
</file>

<file path=ppt/tags/tag24.xml><?xml version="1.0" encoding="utf-8"?>
<p:tagLst xmlns:a="http://schemas.openxmlformats.org/drawingml/2006/main" xmlns:r="http://schemas.openxmlformats.org/officeDocument/2006/relationships" xmlns:p="http://schemas.openxmlformats.org/presentationml/2006/main">
  <p:tag name="AUTOMATION" val="KF_Draft"/>
</p:tagLst>
</file>

<file path=ppt/tags/tag240.xml><?xml version="1.0" encoding="utf-8"?>
<p:tagLst xmlns:a="http://schemas.openxmlformats.org/drawingml/2006/main" xmlns:r="http://schemas.openxmlformats.org/officeDocument/2006/relationships" xmlns:p="http://schemas.openxmlformats.org/presentationml/2006/main">
  <p:tag name="AUTOMATION" val="TrackRecordPhoto3"/>
</p:tagLst>
</file>

<file path=ppt/tags/tag241.xml><?xml version="1.0" encoding="utf-8"?>
<p:tagLst xmlns:a="http://schemas.openxmlformats.org/drawingml/2006/main" xmlns:r="http://schemas.openxmlformats.org/officeDocument/2006/relationships" xmlns:p="http://schemas.openxmlformats.org/presentationml/2006/main">
  <p:tag name="AUTOMATION" val="PropertyAddress2"/>
</p:tagLst>
</file>

<file path=ppt/tags/tag242.xml><?xml version="1.0" encoding="utf-8"?>
<p:tagLst xmlns:a="http://schemas.openxmlformats.org/drawingml/2006/main" xmlns:r="http://schemas.openxmlformats.org/officeDocument/2006/relationships" xmlns:p="http://schemas.openxmlformats.org/presentationml/2006/main">
  <p:tag name="AUTOMATION" val="PropertyText2"/>
</p:tagLst>
</file>

<file path=ppt/tags/tag243.xml><?xml version="1.0" encoding="utf-8"?>
<p:tagLst xmlns:a="http://schemas.openxmlformats.org/drawingml/2006/main" xmlns:r="http://schemas.openxmlformats.org/officeDocument/2006/relationships" xmlns:p="http://schemas.openxmlformats.org/presentationml/2006/main">
  <p:tag name="AUTOMATION" val="PropertyPrice2"/>
</p:tagLst>
</file>

<file path=ppt/tags/tag244.xml><?xml version="1.0" encoding="utf-8"?>
<p:tagLst xmlns:a="http://schemas.openxmlformats.org/drawingml/2006/main" xmlns:r="http://schemas.openxmlformats.org/officeDocument/2006/relationships" xmlns:p="http://schemas.openxmlformats.org/presentationml/2006/main">
  <p:tag name="AUTOMATION" val="PropertyAddress3"/>
</p:tagLst>
</file>

<file path=ppt/tags/tag245.xml><?xml version="1.0" encoding="utf-8"?>
<p:tagLst xmlns:a="http://schemas.openxmlformats.org/drawingml/2006/main" xmlns:r="http://schemas.openxmlformats.org/officeDocument/2006/relationships" xmlns:p="http://schemas.openxmlformats.org/presentationml/2006/main">
  <p:tag name="AUTOMATION" val="PropertyText3"/>
</p:tagLst>
</file>

<file path=ppt/tags/tag246.xml><?xml version="1.0" encoding="utf-8"?>
<p:tagLst xmlns:a="http://schemas.openxmlformats.org/drawingml/2006/main" xmlns:r="http://schemas.openxmlformats.org/officeDocument/2006/relationships" xmlns:p="http://schemas.openxmlformats.org/presentationml/2006/main">
  <p:tag name="AUTOMATION" val="PropertyPrice3"/>
</p:tagLst>
</file>

<file path=ppt/tags/tag247.xml><?xml version="1.0" encoding="utf-8"?>
<p:tagLst xmlns:a="http://schemas.openxmlformats.org/drawingml/2006/main" xmlns:r="http://schemas.openxmlformats.org/officeDocument/2006/relationships" xmlns:p="http://schemas.openxmlformats.org/presentationml/2006/main">
  <p:tag name="AUTOMATION" val="TrackRecordPhoto4"/>
</p:tagLst>
</file>

<file path=ppt/tags/tag248.xml><?xml version="1.0" encoding="utf-8"?>
<p:tagLst xmlns:a="http://schemas.openxmlformats.org/drawingml/2006/main" xmlns:r="http://schemas.openxmlformats.org/officeDocument/2006/relationships" xmlns:p="http://schemas.openxmlformats.org/presentationml/2006/main">
  <p:tag name="AUTOMATION" val="PropertyAddress4"/>
</p:tagLst>
</file>

<file path=ppt/tags/tag249.xml><?xml version="1.0" encoding="utf-8"?>
<p:tagLst xmlns:a="http://schemas.openxmlformats.org/drawingml/2006/main" xmlns:r="http://schemas.openxmlformats.org/officeDocument/2006/relationships" xmlns:p="http://schemas.openxmlformats.org/presentationml/2006/main">
  <p:tag name="AUTOMATION" val="PropertyText4"/>
</p:tagLst>
</file>

<file path=ppt/tags/tag25.xml><?xml version="1.0" encoding="utf-8"?>
<p:tagLst xmlns:a="http://schemas.openxmlformats.org/drawingml/2006/main" xmlns:r="http://schemas.openxmlformats.org/officeDocument/2006/relationships" xmlns:p="http://schemas.openxmlformats.org/presentationml/2006/main">
  <p:tag name="AUTOMATION" val="KFLogo"/>
</p:tagLst>
</file>

<file path=ppt/tags/tag250.xml><?xml version="1.0" encoding="utf-8"?>
<p:tagLst xmlns:a="http://schemas.openxmlformats.org/drawingml/2006/main" xmlns:r="http://schemas.openxmlformats.org/officeDocument/2006/relationships" xmlns:p="http://schemas.openxmlformats.org/presentationml/2006/main">
  <p:tag name="AUTOMATION" val="PropertyPrice4"/>
</p:tagLst>
</file>

<file path=ppt/tags/tag251.xml><?xml version="1.0" encoding="utf-8"?>
<p:tagLst xmlns:a="http://schemas.openxmlformats.org/drawingml/2006/main" xmlns:r="http://schemas.openxmlformats.org/officeDocument/2006/relationships" xmlns:p="http://schemas.openxmlformats.org/presentationml/2006/main">
  <p:tag name="AUTOMATION" val="TrackRecordPhoto1"/>
</p:tagLst>
</file>

<file path=ppt/tags/tag252.xml><?xml version="1.0" encoding="utf-8"?>
<p:tagLst xmlns:a="http://schemas.openxmlformats.org/drawingml/2006/main" xmlns:r="http://schemas.openxmlformats.org/officeDocument/2006/relationships" xmlns:p="http://schemas.openxmlformats.org/presentationml/2006/main">
  <p:tag name="AUTOMATION" val="PropertyAddress1"/>
</p:tagLst>
</file>

<file path=ppt/tags/tag253.xml><?xml version="1.0" encoding="utf-8"?>
<p:tagLst xmlns:a="http://schemas.openxmlformats.org/drawingml/2006/main" xmlns:r="http://schemas.openxmlformats.org/officeDocument/2006/relationships" xmlns:p="http://schemas.openxmlformats.org/presentationml/2006/main">
  <p:tag name="AUTOMATION" val="PropertyText1"/>
</p:tagLst>
</file>

<file path=ppt/tags/tag254.xml><?xml version="1.0" encoding="utf-8"?>
<p:tagLst xmlns:a="http://schemas.openxmlformats.org/drawingml/2006/main" xmlns:r="http://schemas.openxmlformats.org/officeDocument/2006/relationships" xmlns:p="http://schemas.openxmlformats.org/presentationml/2006/main">
  <p:tag name="AUTOMATION" val="PropertyPrice1"/>
</p:tagLst>
</file>

<file path=ppt/tags/tag255.xml><?xml version="1.0" encoding="utf-8"?>
<p:tagLst xmlns:a="http://schemas.openxmlformats.org/drawingml/2006/main" xmlns:r="http://schemas.openxmlformats.org/officeDocument/2006/relationships" xmlns:p="http://schemas.openxmlformats.org/presentationml/2006/main">
  <p:tag name="AUTOMATION" val="PersonPhoto1"/>
</p:tagLst>
</file>

<file path=ppt/tags/tag256.xml><?xml version="1.0" encoding="utf-8"?>
<p:tagLst xmlns:a="http://schemas.openxmlformats.org/drawingml/2006/main" xmlns:r="http://schemas.openxmlformats.org/officeDocument/2006/relationships" xmlns:p="http://schemas.openxmlformats.org/presentationml/2006/main">
  <p:tag name="AUTOMATION" val="Person1"/>
</p:tagLst>
</file>

<file path=ppt/tags/tag257.xml><?xml version="1.0" encoding="utf-8"?>
<p:tagLst xmlns:a="http://schemas.openxmlformats.org/drawingml/2006/main" xmlns:r="http://schemas.openxmlformats.org/officeDocument/2006/relationships" xmlns:p="http://schemas.openxmlformats.org/presentationml/2006/main">
  <p:tag name="AUTOMATION" val="PersonPhoto1"/>
</p:tagLst>
</file>

<file path=ppt/tags/tag258.xml><?xml version="1.0" encoding="utf-8"?>
<p:tagLst xmlns:a="http://schemas.openxmlformats.org/drawingml/2006/main" xmlns:r="http://schemas.openxmlformats.org/officeDocument/2006/relationships" xmlns:p="http://schemas.openxmlformats.org/presentationml/2006/main">
  <p:tag name="AUTOMATION" val="Person1"/>
</p:tagLst>
</file>

<file path=ppt/tags/tag259.xml><?xml version="1.0" encoding="utf-8"?>
<p:tagLst xmlns:a="http://schemas.openxmlformats.org/drawingml/2006/main" xmlns:r="http://schemas.openxmlformats.org/officeDocument/2006/relationships" xmlns:p="http://schemas.openxmlformats.org/presentationml/2006/main">
  <p:tag name="AUTOMATION" val="PersonPhoto1"/>
</p:tagLst>
</file>

<file path=ppt/tags/tag26.xml><?xml version="1.0" encoding="utf-8"?>
<p:tagLst xmlns:a="http://schemas.openxmlformats.org/drawingml/2006/main" xmlns:r="http://schemas.openxmlformats.org/officeDocument/2006/relationships" xmlns:p="http://schemas.openxmlformats.org/presentationml/2006/main">
  <p:tag name="AUTOMATION" val="KF_Draft"/>
</p:tagLst>
</file>

<file path=ppt/tags/tag260.xml><?xml version="1.0" encoding="utf-8"?>
<p:tagLst xmlns:a="http://schemas.openxmlformats.org/drawingml/2006/main" xmlns:r="http://schemas.openxmlformats.org/officeDocument/2006/relationships" xmlns:p="http://schemas.openxmlformats.org/presentationml/2006/main">
  <p:tag name="AUTOMATION" val="Person1"/>
</p:tagLst>
</file>

<file path=ppt/tags/tag261.xml><?xml version="1.0" encoding="utf-8"?>
<p:tagLst xmlns:a="http://schemas.openxmlformats.org/drawingml/2006/main" xmlns:r="http://schemas.openxmlformats.org/officeDocument/2006/relationships" xmlns:p="http://schemas.openxmlformats.org/presentationml/2006/main">
  <p:tag name="AUTOMATION" val="PersonPhoto1"/>
</p:tagLst>
</file>

<file path=ppt/tags/tag262.xml><?xml version="1.0" encoding="utf-8"?>
<p:tagLst xmlns:a="http://schemas.openxmlformats.org/drawingml/2006/main" xmlns:r="http://schemas.openxmlformats.org/officeDocument/2006/relationships" xmlns:p="http://schemas.openxmlformats.org/presentationml/2006/main">
  <p:tag name="AUTOMATION" val="Person1"/>
</p:tagLst>
</file>

<file path=ppt/tags/tag263.xml><?xml version="1.0" encoding="utf-8"?>
<p:tagLst xmlns:a="http://schemas.openxmlformats.org/drawingml/2006/main" xmlns:r="http://schemas.openxmlformats.org/officeDocument/2006/relationships" xmlns:p="http://schemas.openxmlformats.org/presentationml/2006/main">
  <p:tag name="AUTOMATION" val="PersonPhoto1"/>
</p:tagLst>
</file>

<file path=ppt/tags/tag264.xml><?xml version="1.0" encoding="utf-8"?>
<p:tagLst xmlns:a="http://schemas.openxmlformats.org/drawingml/2006/main" xmlns:r="http://schemas.openxmlformats.org/officeDocument/2006/relationships" xmlns:p="http://schemas.openxmlformats.org/presentationml/2006/main">
  <p:tag name="AUTOMATION" val="Person1"/>
</p:tagLst>
</file>

<file path=ppt/tags/tag265.xml><?xml version="1.0" encoding="utf-8"?>
<p:tagLst xmlns:a="http://schemas.openxmlformats.org/drawingml/2006/main" xmlns:r="http://schemas.openxmlformats.org/officeDocument/2006/relationships" xmlns:p="http://schemas.openxmlformats.org/presentationml/2006/main">
  <p:tag name="AUTOMATION" val="PersonPhoto2"/>
</p:tagLst>
</file>

<file path=ppt/tags/tag266.xml><?xml version="1.0" encoding="utf-8"?>
<p:tagLst xmlns:a="http://schemas.openxmlformats.org/drawingml/2006/main" xmlns:r="http://schemas.openxmlformats.org/officeDocument/2006/relationships" xmlns:p="http://schemas.openxmlformats.org/presentationml/2006/main">
  <p:tag name="AUTOMATION" val="PersonPhoto3"/>
</p:tagLst>
</file>

<file path=ppt/tags/tag267.xml><?xml version="1.0" encoding="utf-8"?>
<p:tagLst xmlns:a="http://schemas.openxmlformats.org/drawingml/2006/main" xmlns:r="http://schemas.openxmlformats.org/officeDocument/2006/relationships" xmlns:p="http://schemas.openxmlformats.org/presentationml/2006/main">
  <p:tag name="AUTOMATION" val="Person2"/>
</p:tagLst>
</file>

<file path=ppt/tags/tag268.xml><?xml version="1.0" encoding="utf-8"?>
<p:tagLst xmlns:a="http://schemas.openxmlformats.org/drawingml/2006/main" xmlns:r="http://schemas.openxmlformats.org/officeDocument/2006/relationships" xmlns:p="http://schemas.openxmlformats.org/presentationml/2006/main">
  <p:tag name="AUTOMATION" val="Person3"/>
</p:tagLst>
</file>

<file path=ppt/tags/tag269.xml><?xml version="1.0" encoding="utf-8"?>
<p:tagLst xmlns:a="http://schemas.openxmlformats.org/drawingml/2006/main" xmlns:r="http://schemas.openxmlformats.org/officeDocument/2006/relationships" xmlns:p="http://schemas.openxmlformats.org/presentationml/2006/main">
  <p:tag name="AUTOMATION" val="PersonPhoto1"/>
</p:tagLst>
</file>

<file path=ppt/tags/tag27.xml><?xml version="1.0" encoding="utf-8"?>
<p:tagLst xmlns:a="http://schemas.openxmlformats.org/drawingml/2006/main" xmlns:r="http://schemas.openxmlformats.org/officeDocument/2006/relationships" xmlns:p="http://schemas.openxmlformats.org/presentationml/2006/main">
  <p:tag name="AUTOMATION" val="KFLogo"/>
</p:tagLst>
</file>

<file path=ppt/tags/tag270.xml><?xml version="1.0" encoding="utf-8"?>
<p:tagLst xmlns:a="http://schemas.openxmlformats.org/drawingml/2006/main" xmlns:r="http://schemas.openxmlformats.org/officeDocument/2006/relationships" xmlns:p="http://schemas.openxmlformats.org/presentationml/2006/main">
  <p:tag name="AUTOMATION" val="Person1"/>
</p:tagLst>
</file>

<file path=ppt/tags/tag271.xml><?xml version="1.0" encoding="utf-8"?>
<p:tagLst xmlns:a="http://schemas.openxmlformats.org/drawingml/2006/main" xmlns:r="http://schemas.openxmlformats.org/officeDocument/2006/relationships" xmlns:p="http://schemas.openxmlformats.org/presentationml/2006/main">
  <p:tag name="AUTOMATION" val="PersonPhoto2"/>
</p:tagLst>
</file>

<file path=ppt/tags/tag272.xml><?xml version="1.0" encoding="utf-8"?>
<p:tagLst xmlns:a="http://schemas.openxmlformats.org/drawingml/2006/main" xmlns:r="http://schemas.openxmlformats.org/officeDocument/2006/relationships" xmlns:p="http://schemas.openxmlformats.org/presentationml/2006/main">
  <p:tag name="AUTOMATION" val="PersonPhoto3"/>
</p:tagLst>
</file>

<file path=ppt/tags/tag273.xml><?xml version="1.0" encoding="utf-8"?>
<p:tagLst xmlns:a="http://schemas.openxmlformats.org/drawingml/2006/main" xmlns:r="http://schemas.openxmlformats.org/officeDocument/2006/relationships" xmlns:p="http://schemas.openxmlformats.org/presentationml/2006/main">
  <p:tag name="AUTOMATION" val="Person2"/>
</p:tagLst>
</file>

<file path=ppt/tags/tag274.xml><?xml version="1.0" encoding="utf-8"?>
<p:tagLst xmlns:a="http://schemas.openxmlformats.org/drawingml/2006/main" xmlns:r="http://schemas.openxmlformats.org/officeDocument/2006/relationships" xmlns:p="http://schemas.openxmlformats.org/presentationml/2006/main">
  <p:tag name="AUTOMATION" val="Person3"/>
</p:tagLst>
</file>

<file path=ppt/tags/tag275.xml><?xml version="1.0" encoding="utf-8"?>
<p:tagLst xmlns:a="http://schemas.openxmlformats.org/drawingml/2006/main" xmlns:r="http://schemas.openxmlformats.org/officeDocument/2006/relationships" xmlns:p="http://schemas.openxmlformats.org/presentationml/2006/main">
  <p:tag name="AUTOMATION" val="PersonPhoto1"/>
</p:tagLst>
</file>

<file path=ppt/tags/tag276.xml><?xml version="1.0" encoding="utf-8"?>
<p:tagLst xmlns:a="http://schemas.openxmlformats.org/drawingml/2006/main" xmlns:r="http://schemas.openxmlformats.org/officeDocument/2006/relationships" xmlns:p="http://schemas.openxmlformats.org/presentationml/2006/main">
  <p:tag name="AUTOMATION" val="PersonPhoto2"/>
</p:tagLst>
</file>

<file path=ppt/tags/tag277.xml><?xml version="1.0" encoding="utf-8"?>
<p:tagLst xmlns:a="http://schemas.openxmlformats.org/drawingml/2006/main" xmlns:r="http://schemas.openxmlformats.org/officeDocument/2006/relationships" xmlns:p="http://schemas.openxmlformats.org/presentationml/2006/main">
  <p:tag name="AUTOMATION" val="PersonPhoto3"/>
</p:tagLst>
</file>

<file path=ppt/tags/tag278.xml><?xml version="1.0" encoding="utf-8"?>
<p:tagLst xmlns:a="http://schemas.openxmlformats.org/drawingml/2006/main" xmlns:r="http://schemas.openxmlformats.org/officeDocument/2006/relationships" xmlns:p="http://schemas.openxmlformats.org/presentationml/2006/main">
  <p:tag name="AUTOMATION" val="PersonPhoto4"/>
</p:tagLst>
</file>

<file path=ppt/tags/tag279.xml><?xml version="1.0" encoding="utf-8"?>
<p:tagLst xmlns:a="http://schemas.openxmlformats.org/drawingml/2006/main" xmlns:r="http://schemas.openxmlformats.org/officeDocument/2006/relationships" xmlns:p="http://schemas.openxmlformats.org/presentationml/2006/main">
  <p:tag name="AUTOMATION" val="Person1"/>
</p:tagLst>
</file>

<file path=ppt/tags/tag28.xml><?xml version="1.0" encoding="utf-8"?>
<p:tagLst xmlns:a="http://schemas.openxmlformats.org/drawingml/2006/main" xmlns:r="http://schemas.openxmlformats.org/officeDocument/2006/relationships" xmlns:p="http://schemas.openxmlformats.org/presentationml/2006/main">
  <p:tag name="AUTOMATION" val="KF_Draft"/>
</p:tagLst>
</file>

<file path=ppt/tags/tag280.xml><?xml version="1.0" encoding="utf-8"?>
<p:tagLst xmlns:a="http://schemas.openxmlformats.org/drawingml/2006/main" xmlns:r="http://schemas.openxmlformats.org/officeDocument/2006/relationships" xmlns:p="http://schemas.openxmlformats.org/presentationml/2006/main">
  <p:tag name="AUTOMATION" val="Person2"/>
</p:tagLst>
</file>

<file path=ppt/tags/tag281.xml><?xml version="1.0" encoding="utf-8"?>
<p:tagLst xmlns:a="http://schemas.openxmlformats.org/drawingml/2006/main" xmlns:r="http://schemas.openxmlformats.org/officeDocument/2006/relationships" xmlns:p="http://schemas.openxmlformats.org/presentationml/2006/main">
  <p:tag name="AUTOMATION" val="Person3"/>
</p:tagLst>
</file>

<file path=ppt/tags/tag282.xml><?xml version="1.0" encoding="utf-8"?>
<p:tagLst xmlns:a="http://schemas.openxmlformats.org/drawingml/2006/main" xmlns:r="http://schemas.openxmlformats.org/officeDocument/2006/relationships" xmlns:p="http://schemas.openxmlformats.org/presentationml/2006/main">
  <p:tag name="AUTOMATION" val="Person4"/>
</p:tagLst>
</file>

<file path=ppt/tags/tag283.xml><?xml version="1.0" encoding="utf-8"?>
<p:tagLst xmlns:a="http://schemas.openxmlformats.org/drawingml/2006/main" xmlns:r="http://schemas.openxmlformats.org/officeDocument/2006/relationships" xmlns:p="http://schemas.openxmlformats.org/presentationml/2006/main">
  <p:tag name="AUTOMATION" val="PersonPhoto1"/>
</p:tagLst>
</file>

<file path=ppt/tags/tag284.xml><?xml version="1.0" encoding="utf-8"?>
<p:tagLst xmlns:a="http://schemas.openxmlformats.org/drawingml/2006/main" xmlns:r="http://schemas.openxmlformats.org/officeDocument/2006/relationships" xmlns:p="http://schemas.openxmlformats.org/presentationml/2006/main">
  <p:tag name="AUTOMATION" val="PersonPhoto2"/>
</p:tagLst>
</file>

<file path=ppt/tags/tag285.xml><?xml version="1.0" encoding="utf-8"?>
<p:tagLst xmlns:a="http://schemas.openxmlformats.org/drawingml/2006/main" xmlns:r="http://schemas.openxmlformats.org/officeDocument/2006/relationships" xmlns:p="http://schemas.openxmlformats.org/presentationml/2006/main">
  <p:tag name="AUTOMATION" val="PersonPhoto3"/>
</p:tagLst>
</file>

<file path=ppt/tags/tag286.xml><?xml version="1.0" encoding="utf-8"?>
<p:tagLst xmlns:a="http://schemas.openxmlformats.org/drawingml/2006/main" xmlns:r="http://schemas.openxmlformats.org/officeDocument/2006/relationships" xmlns:p="http://schemas.openxmlformats.org/presentationml/2006/main">
  <p:tag name="AUTOMATION" val="PersonPhoto4"/>
</p:tagLst>
</file>

<file path=ppt/tags/tag287.xml><?xml version="1.0" encoding="utf-8"?>
<p:tagLst xmlns:a="http://schemas.openxmlformats.org/drawingml/2006/main" xmlns:r="http://schemas.openxmlformats.org/officeDocument/2006/relationships" xmlns:p="http://schemas.openxmlformats.org/presentationml/2006/main">
  <p:tag name="AUTOMATION" val="Person1"/>
</p:tagLst>
</file>

<file path=ppt/tags/tag288.xml><?xml version="1.0" encoding="utf-8"?>
<p:tagLst xmlns:a="http://schemas.openxmlformats.org/drawingml/2006/main" xmlns:r="http://schemas.openxmlformats.org/officeDocument/2006/relationships" xmlns:p="http://schemas.openxmlformats.org/presentationml/2006/main">
  <p:tag name="AUTOMATION" val="Person2"/>
</p:tagLst>
</file>

<file path=ppt/tags/tag289.xml><?xml version="1.0" encoding="utf-8"?>
<p:tagLst xmlns:a="http://schemas.openxmlformats.org/drawingml/2006/main" xmlns:r="http://schemas.openxmlformats.org/officeDocument/2006/relationships" xmlns:p="http://schemas.openxmlformats.org/presentationml/2006/main">
  <p:tag name="AUTOMATION" val="Person3"/>
</p:tagLst>
</file>

<file path=ppt/tags/tag29.xml><?xml version="1.0" encoding="utf-8"?>
<p:tagLst xmlns:a="http://schemas.openxmlformats.org/drawingml/2006/main" xmlns:r="http://schemas.openxmlformats.org/officeDocument/2006/relationships" xmlns:p="http://schemas.openxmlformats.org/presentationml/2006/main">
  <p:tag name="AUTOMATION" val="KFLogo"/>
</p:tagLst>
</file>

<file path=ppt/tags/tag290.xml><?xml version="1.0" encoding="utf-8"?>
<p:tagLst xmlns:a="http://schemas.openxmlformats.org/drawingml/2006/main" xmlns:r="http://schemas.openxmlformats.org/officeDocument/2006/relationships" xmlns:p="http://schemas.openxmlformats.org/presentationml/2006/main">
  <p:tag name="AUTOMATION" val="Person4"/>
</p:tagLst>
</file>

<file path=ppt/tags/tag291.xml><?xml version="1.0" encoding="utf-8"?>
<p:tagLst xmlns:a="http://schemas.openxmlformats.org/drawingml/2006/main" xmlns:r="http://schemas.openxmlformats.org/officeDocument/2006/relationships" xmlns:p="http://schemas.openxmlformats.org/presentationml/2006/main">
  <p:tag name="AUTOMATION" val="PersonPhoto1"/>
</p:tagLst>
</file>

<file path=ppt/tags/tag292.xml><?xml version="1.0" encoding="utf-8"?>
<p:tagLst xmlns:a="http://schemas.openxmlformats.org/drawingml/2006/main" xmlns:r="http://schemas.openxmlformats.org/officeDocument/2006/relationships" xmlns:p="http://schemas.openxmlformats.org/presentationml/2006/main">
  <p:tag name="AUTOMATION" val="PersonPhoto3"/>
</p:tagLst>
</file>

<file path=ppt/tags/tag293.xml><?xml version="1.0" encoding="utf-8"?>
<p:tagLst xmlns:a="http://schemas.openxmlformats.org/drawingml/2006/main" xmlns:r="http://schemas.openxmlformats.org/officeDocument/2006/relationships" xmlns:p="http://schemas.openxmlformats.org/presentationml/2006/main">
  <p:tag name="AUTOMATION" val="PersonPhoto2"/>
</p:tagLst>
</file>

<file path=ppt/tags/tag294.xml><?xml version="1.0" encoding="utf-8"?>
<p:tagLst xmlns:a="http://schemas.openxmlformats.org/drawingml/2006/main" xmlns:r="http://schemas.openxmlformats.org/officeDocument/2006/relationships" xmlns:p="http://schemas.openxmlformats.org/presentationml/2006/main">
  <p:tag name="AUTOMATION" val="PersonPhoto4"/>
</p:tagLst>
</file>

<file path=ppt/tags/tag295.xml><?xml version="1.0" encoding="utf-8"?>
<p:tagLst xmlns:a="http://schemas.openxmlformats.org/drawingml/2006/main" xmlns:r="http://schemas.openxmlformats.org/officeDocument/2006/relationships" xmlns:p="http://schemas.openxmlformats.org/presentationml/2006/main">
  <p:tag name="AUTOMATION" val="Person1"/>
</p:tagLst>
</file>

<file path=ppt/tags/tag296.xml><?xml version="1.0" encoding="utf-8"?>
<p:tagLst xmlns:a="http://schemas.openxmlformats.org/drawingml/2006/main" xmlns:r="http://schemas.openxmlformats.org/officeDocument/2006/relationships" xmlns:p="http://schemas.openxmlformats.org/presentationml/2006/main">
  <p:tag name="AUTOMATION" val="Person2"/>
</p:tagLst>
</file>

<file path=ppt/tags/tag297.xml><?xml version="1.0" encoding="utf-8"?>
<p:tagLst xmlns:a="http://schemas.openxmlformats.org/drawingml/2006/main" xmlns:r="http://schemas.openxmlformats.org/officeDocument/2006/relationships" xmlns:p="http://schemas.openxmlformats.org/presentationml/2006/main">
  <p:tag name="AUTOMATION" val="Person3"/>
</p:tagLst>
</file>

<file path=ppt/tags/tag298.xml><?xml version="1.0" encoding="utf-8"?>
<p:tagLst xmlns:a="http://schemas.openxmlformats.org/drawingml/2006/main" xmlns:r="http://schemas.openxmlformats.org/officeDocument/2006/relationships" xmlns:p="http://schemas.openxmlformats.org/presentationml/2006/main">
  <p:tag name="AUTOMATION" val="Person4"/>
</p:tagLst>
</file>

<file path=ppt/tags/tag299.xml><?xml version="1.0" encoding="utf-8"?>
<p:tagLst xmlns:a="http://schemas.openxmlformats.org/drawingml/2006/main" xmlns:r="http://schemas.openxmlformats.org/officeDocument/2006/relationships" xmlns:p="http://schemas.openxmlformats.org/presentationml/2006/main">
  <p:tag name="AUTOMATION" val="PersonPhoto1"/>
</p:tagLst>
</file>

<file path=ppt/tags/tag3.xml><?xml version="1.0" encoding="utf-8"?>
<p:tagLst xmlns:a="http://schemas.openxmlformats.org/drawingml/2006/main" xmlns:r="http://schemas.openxmlformats.org/officeDocument/2006/relationships" xmlns:p="http://schemas.openxmlformats.org/presentationml/2006/main">
  <p:tag name="AUTOMATION" val="KFLogo"/>
</p:tagLst>
</file>

<file path=ppt/tags/tag30.xml><?xml version="1.0" encoding="utf-8"?>
<p:tagLst xmlns:a="http://schemas.openxmlformats.org/drawingml/2006/main" xmlns:r="http://schemas.openxmlformats.org/officeDocument/2006/relationships" xmlns:p="http://schemas.openxmlformats.org/presentationml/2006/main">
  <p:tag name="AUTOMATION" val="KF_Draft"/>
</p:tagLst>
</file>

<file path=ppt/tags/tag300.xml><?xml version="1.0" encoding="utf-8"?>
<p:tagLst xmlns:a="http://schemas.openxmlformats.org/drawingml/2006/main" xmlns:r="http://schemas.openxmlformats.org/officeDocument/2006/relationships" xmlns:p="http://schemas.openxmlformats.org/presentationml/2006/main">
  <p:tag name="AUTOMATION" val="PersonPhoto3"/>
</p:tagLst>
</file>

<file path=ppt/tags/tag301.xml><?xml version="1.0" encoding="utf-8"?>
<p:tagLst xmlns:a="http://schemas.openxmlformats.org/drawingml/2006/main" xmlns:r="http://schemas.openxmlformats.org/officeDocument/2006/relationships" xmlns:p="http://schemas.openxmlformats.org/presentationml/2006/main">
  <p:tag name="AUTOMATION" val="PersonPhoto2"/>
</p:tagLst>
</file>

<file path=ppt/tags/tag302.xml><?xml version="1.0" encoding="utf-8"?>
<p:tagLst xmlns:a="http://schemas.openxmlformats.org/drawingml/2006/main" xmlns:r="http://schemas.openxmlformats.org/officeDocument/2006/relationships" xmlns:p="http://schemas.openxmlformats.org/presentationml/2006/main">
  <p:tag name="AUTOMATION" val="PersonPhoto4"/>
</p:tagLst>
</file>

<file path=ppt/tags/tag303.xml><?xml version="1.0" encoding="utf-8"?>
<p:tagLst xmlns:a="http://schemas.openxmlformats.org/drawingml/2006/main" xmlns:r="http://schemas.openxmlformats.org/officeDocument/2006/relationships" xmlns:p="http://schemas.openxmlformats.org/presentationml/2006/main">
  <p:tag name="AUTOMATION" val="Person1"/>
</p:tagLst>
</file>

<file path=ppt/tags/tag304.xml><?xml version="1.0" encoding="utf-8"?>
<p:tagLst xmlns:a="http://schemas.openxmlformats.org/drawingml/2006/main" xmlns:r="http://schemas.openxmlformats.org/officeDocument/2006/relationships" xmlns:p="http://schemas.openxmlformats.org/presentationml/2006/main">
  <p:tag name="AUTOMATION" val="Person2"/>
</p:tagLst>
</file>

<file path=ppt/tags/tag305.xml><?xml version="1.0" encoding="utf-8"?>
<p:tagLst xmlns:a="http://schemas.openxmlformats.org/drawingml/2006/main" xmlns:r="http://schemas.openxmlformats.org/officeDocument/2006/relationships" xmlns:p="http://schemas.openxmlformats.org/presentationml/2006/main">
  <p:tag name="AUTOMATION" val="Person3"/>
</p:tagLst>
</file>

<file path=ppt/tags/tag306.xml><?xml version="1.0" encoding="utf-8"?>
<p:tagLst xmlns:a="http://schemas.openxmlformats.org/drawingml/2006/main" xmlns:r="http://schemas.openxmlformats.org/officeDocument/2006/relationships" xmlns:p="http://schemas.openxmlformats.org/presentationml/2006/main">
  <p:tag name="AUTOMATION" val="Person4"/>
</p:tagLst>
</file>

<file path=ppt/tags/tag307.xml><?xml version="1.0" encoding="utf-8"?>
<p:tagLst xmlns:a="http://schemas.openxmlformats.org/drawingml/2006/main" xmlns:r="http://schemas.openxmlformats.org/officeDocument/2006/relationships" xmlns:p="http://schemas.openxmlformats.org/presentationml/2006/main">
  <p:tag name="AUTOMATION" val="PersonPhoto1"/>
</p:tagLst>
</file>

<file path=ppt/tags/tag308.xml><?xml version="1.0" encoding="utf-8"?>
<p:tagLst xmlns:a="http://schemas.openxmlformats.org/drawingml/2006/main" xmlns:r="http://schemas.openxmlformats.org/officeDocument/2006/relationships" xmlns:p="http://schemas.openxmlformats.org/presentationml/2006/main">
  <p:tag name="AUTOMATION" val="PersonPhoto4"/>
</p:tagLst>
</file>

<file path=ppt/tags/tag309.xml><?xml version="1.0" encoding="utf-8"?>
<p:tagLst xmlns:a="http://schemas.openxmlformats.org/drawingml/2006/main" xmlns:r="http://schemas.openxmlformats.org/officeDocument/2006/relationships" xmlns:p="http://schemas.openxmlformats.org/presentationml/2006/main">
  <p:tag name="AUTOMATION" val="PersonPhoto2"/>
</p:tagLst>
</file>

<file path=ppt/tags/tag31.xml><?xml version="1.0" encoding="utf-8"?>
<p:tagLst xmlns:a="http://schemas.openxmlformats.org/drawingml/2006/main" xmlns:r="http://schemas.openxmlformats.org/officeDocument/2006/relationships" xmlns:p="http://schemas.openxmlformats.org/presentationml/2006/main">
  <p:tag name="AUTOMATION" val="KFLogo"/>
</p:tagLst>
</file>

<file path=ppt/tags/tag310.xml><?xml version="1.0" encoding="utf-8"?>
<p:tagLst xmlns:a="http://schemas.openxmlformats.org/drawingml/2006/main" xmlns:r="http://schemas.openxmlformats.org/officeDocument/2006/relationships" xmlns:p="http://schemas.openxmlformats.org/presentationml/2006/main">
  <p:tag name="AUTOMATION" val="PersonPhoto5"/>
</p:tagLst>
</file>

<file path=ppt/tags/tag311.xml><?xml version="1.0" encoding="utf-8"?>
<p:tagLst xmlns:a="http://schemas.openxmlformats.org/drawingml/2006/main" xmlns:r="http://schemas.openxmlformats.org/officeDocument/2006/relationships" xmlns:p="http://schemas.openxmlformats.org/presentationml/2006/main">
  <p:tag name="AUTOMATION" val="PersonPhoto3"/>
</p:tagLst>
</file>

<file path=ppt/tags/tag312.xml><?xml version="1.0" encoding="utf-8"?>
<p:tagLst xmlns:a="http://schemas.openxmlformats.org/drawingml/2006/main" xmlns:r="http://schemas.openxmlformats.org/officeDocument/2006/relationships" xmlns:p="http://schemas.openxmlformats.org/presentationml/2006/main">
  <p:tag name="AUTOMATION" val="PersonPhoto6"/>
</p:tagLst>
</file>

<file path=ppt/tags/tag313.xml><?xml version="1.0" encoding="utf-8"?>
<p:tagLst xmlns:a="http://schemas.openxmlformats.org/drawingml/2006/main" xmlns:r="http://schemas.openxmlformats.org/officeDocument/2006/relationships" xmlns:p="http://schemas.openxmlformats.org/presentationml/2006/main">
  <p:tag name="AUTOMATION" val="PersonPhoto7"/>
</p:tagLst>
</file>

<file path=ppt/tags/tag314.xml><?xml version="1.0" encoding="utf-8"?>
<p:tagLst xmlns:a="http://schemas.openxmlformats.org/drawingml/2006/main" xmlns:r="http://schemas.openxmlformats.org/officeDocument/2006/relationships" xmlns:p="http://schemas.openxmlformats.org/presentationml/2006/main">
  <p:tag name="AUTOMATION" val="PersonPhoto8"/>
</p:tagLst>
</file>

<file path=ppt/tags/tag315.xml><?xml version="1.0" encoding="utf-8"?>
<p:tagLst xmlns:a="http://schemas.openxmlformats.org/drawingml/2006/main" xmlns:r="http://schemas.openxmlformats.org/officeDocument/2006/relationships" xmlns:p="http://schemas.openxmlformats.org/presentationml/2006/main">
  <p:tag name="AUTOMATION" val="PersonPhoto9"/>
</p:tagLst>
</file>

<file path=ppt/tags/tag316.xml><?xml version="1.0" encoding="utf-8"?>
<p:tagLst xmlns:a="http://schemas.openxmlformats.org/drawingml/2006/main" xmlns:r="http://schemas.openxmlformats.org/officeDocument/2006/relationships" xmlns:p="http://schemas.openxmlformats.org/presentationml/2006/main">
  <p:tag name="AUTOMATION" val="Person1"/>
</p:tagLst>
</file>

<file path=ppt/tags/tag317.xml><?xml version="1.0" encoding="utf-8"?>
<p:tagLst xmlns:a="http://schemas.openxmlformats.org/drawingml/2006/main" xmlns:r="http://schemas.openxmlformats.org/officeDocument/2006/relationships" xmlns:p="http://schemas.openxmlformats.org/presentationml/2006/main">
  <p:tag name="AUTOMATION" val="Person2"/>
</p:tagLst>
</file>

<file path=ppt/tags/tag318.xml><?xml version="1.0" encoding="utf-8"?>
<p:tagLst xmlns:a="http://schemas.openxmlformats.org/drawingml/2006/main" xmlns:r="http://schemas.openxmlformats.org/officeDocument/2006/relationships" xmlns:p="http://schemas.openxmlformats.org/presentationml/2006/main">
  <p:tag name="AUTOMATION" val="Person3"/>
</p:tagLst>
</file>

<file path=ppt/tags/tag319.xml><?xml version="1.0" encoding="utf-8"?>
<p:tagLst xmlns:a="http://schemas.openxmlformats.org/drawingml/2006/main" xmlns:r="http://schemas.openxmlformats.org/officeDocument/2006/relationships" xmlns:p="http://schemas.openxmlformats.org/presentationml/2006/main">
  <p:tag name="AUTOMATION" val="Person4"/>
</p:tagLst>
</file>

<file path=ppt/tags/tag32.xml><?xml version="1.0" encoding="utf-8"?>
<p:tagLst xmlns:a="http://schemas.openxmlformats.org/drawingml/2006/main" xmlns:r="http://schemas.openxmlformats.org/officeDocument/2006/relationships" xmlns:p="http://schemas.openxmlformats.org/presentationml/2006/main">
  <p:tag name="AUTOMATION" val="KF_Draft"/>
</p:tagLst>
</file>

<file path=ppt/tags/tag320.xml><?xml version="1.0" encoding="utf-8"?>
<p:tagLst xmlns:a="http://schemas.openxmlformats.org/drawingml/2006/main" xmlns:r="http://schemas.openxmlformats.org/officeDocument/2006/relationships" xmlns:p="http://schemas.openxmlformats.org/presentationml/2006/main">
  <p:tag name="AUTOMATION" val="Person5"/>
</p:tagLst>
</file>

<file path=ppt/tags/tag321.xml><?xml version="1.0" encoding="utf-8"?>
<p:tagLst xmlns:a="http://schemas.openxmlformats.org/drawingml/2006/main" xmlns:r="http://schemas.openxmlformats.org/officeDocument/2006/relationships" xmlns:p="http://schemas.openxmlformats.org/presentationml/2006/main">
  <p:tag name="AUTOMATION" val="Person6"/>
</p:tagLst>
</file>

<file path=ppt/tags/tag322.xml><?xml version="1.0" encoding="utf-8"?>
<p:tagLst xmlns:a="http://schemas.openxmlformats.org/drawingml/2006/main" xmlns:r="http://schemas.openxmlformats.org/officeDocument/2006/relationships" xmlns:p="http://schemas.openxmlformats.org/presentationml/2006/main">
  <p:tag name="AUTOMATION" val="Person7"/>
</p:tagLst>
</file>

<file path=ppt/tags/tag323.xml><?xml version="1.0" encoding="utf-8"?>
<p:tagLst xmlns:a="http://schemas.openxmlformats.org/drawingml/2006/main" xmlns:r="http://schemas.openxmlformats.org/officeDocument/2006/relationships" xmlns:p="http://schemas.openxmlformats.org/presentationml/2006/main">
  <p:tag name="AUTOMATION" val="Person8"/>
</p:tagLst>
</file>

<file path=ppt/tags/tag324.xml><?xml version="1.0" encoding="utf-8"?>
<p:tagLst xmlns:a="http://schemas.openxmlformats.org/drawingml/2006/main" xmlns:r="http://schemas.openxmlformats.org/officeDocument/2006/relationships" xmlns:p="http://schemas.openxmlformats.org/presentationml/2006/main">
  <p:tag name="AUTOMATION" val="Person9"/>
</p:tagLst>
</file>

<file path=ppt/tags/tag325.xml><?xml version="1.0" encoding="utf-8"?>
<p:tagLst xmlns:a="http://schemas.openxmlformats.org/drawingml/2006/main" xmlns:r="http://schemas.openxmlformats.org/officeDocument/2006/relationships" xmlns:p="http://schemas.openxmlformats.org/presentationml/2006/main">
  <p:tag name="AUTOMATION" val="PersonPhoto1"/>
</p:tagLst>
</file>

<file path=ppt/tags/tag326.xml><?xml version="1.0" encoding="utf-8"?>
<p:tagLst xmlns:a="http://schemas.openxmlformats.org/drawingml/2006/main" xmlns:r="http://schemas.openxmlformats.org/officeDocument/2006/relationships" xmlns:p="http://schemas.openxmlformats.org/presentationml/2006/main">
  <p:tag name="AUTOMATION" val="PersonPhoto4"/>
</p:tagLst>
</file>

<file path=ppt/tags/tag327.xml><?xml version="1.0" encoding="utf-8"?>
<p:tagLst xmlns:a="http://schemas.openxmlformats.org/drawingml/2006/main" xmlns:r="http://schemas.openxmlformats.org/officeDocument/2006/relationships" xmlns:p="http://schemas.openxmlformats.org/presentationml/2006/main">
  <p:tag name="AUTOMATION" val="PersonPhoto2"/>
</p:tagLst>
</file>

<file path=ppt/tags/tag328.xml><?xml version="1.0" encoding="utf-8"?>
<p:tagLst xmlns:a="http://schemas.openxmlformats.org/drawingml/2006/main" xmlns:r="http://schemas.openxmlformats.org/officeDocument/2006/relationships" xmlns:p="http://schemas.openxmlformats.org/presentationml/2006/main">
  <p:tag name="AUTOMATION" val="PersonPhoto5"/>
</p:tagLst>
</file>

<file path=ppt/tags/tag329.xml><?xml version="1.0" encoding="utf-8"?>
<p:tagLst xmlns:a="http://schemas.openxmlformats.org/drawingml/2006/main" xmlns:r="http://schemas.openxmlformats.org/officeDocument/2006/relationships" xmlns:p="http://schemas.openxmlformats.org/presentationml/2006/main">
  <p:tag name="AUTOMATION" val="PersonPhoto3"/>
</p:tagLst>
</file>

<file path=ppt/tags/tag33.xml><?xml version="1.0" encoding="utf-8"?>
<p:tagLst xmlns:a="http://schemas.openxmlformats.org/drawingml/2006/main" xmlns:r="http://schemas.openxmlformats.org/officeDocument/2006/relationships" xmlns:p="http://schemas.openxmlformats.org/presentationml/2006/main">
  <p:tag name="AUTOMATION" val="KFLogo"/>
</p:tagLst>
</file>

<file path=ppt/tags/tag330.xml><?xml version="1.0" encoding="utf-8"?>
<p:tagLst xmlns:a="http://schemas.openxmlformats.org/drawingml/2006/main" xmlns:r="http://schemas.openxmlformats.org/officeDocument/2006/relationships" xmlns:p="http://schemas.openxmlformats.org/presentationml/2006/main">
  <p:tag name="AUTOMATION" val="PersonPhoto6"/>
</p:tagLst>
</file>

<file path=ppt/tags/tag331.xml><?xml version="1.0" encoding="utf-8"?>
<p:tagLst xmlns:a="http://schemas.openxmlformats.org/drawingml/2006/main" xmlns:r="http://schemas.openxmlformats.org/officeDocument/2006/relationships" xmlns:p="http://schemas.openxmlformats.org/presentationml/2006/main">
  <p:tag name="AUTOMATION" val="PersonPhoto7"/>
</p:tagLst>
</file>

<file path=ppt/tags/tag332.xml><?xml version="1.0" encoding="utf-8"?>
<p:tagLst xmlns:a="http://schemas.openxmlformats.org/drawingml/2006/main" xmlns:r="http://schemas.openxmlformats.org/officeDocument/2006/relationships" xmlns:p="http://schemas.openxmlformats.org/presentationml/2006/main">
  <p:tag name="AUTOMATION" val="PersonPhoto8"/>
</p:tagLst>
</file>

<file path=ppt/tags/tag333.xml><?xml version="1.0" encoding="utf-8"?>
<p:tagLst xmlns:a="http://schemas.openxmlformats.org/drawingml/2006/main" xmlns:r="http://schemas.openxmlformats.org/officeDocument/2006/relationships" xmlns:p="http://schemas.openxmlformats.org/presentationml/2006/main">
  <p:tag name="AUTOMATION" val="PersonPhoto9"/>
</p:tagLst>
</file>

<file path=ppt/tags/tag334.xml><?xml version="1.0" encoding="utf-8"?>
<p:tagLst xmlns:a="http://schemas.openxmlformats.org/drawingml/2006/main" xmlns:r="http://schemas.openxmlformats.org/officeDocument/2006/relationships" xmlns:p="http://schemas.openxmlformats.org/presentationml/2006/main">
  <p:tag name="AUTOMATION" val="Person1"/>
</p:tagLst>
</file>

<file path=ppt/tags/tag335.xml><?xml version="1.0" encoding="utf-8"?>
<p:tagLst xmlns:a="http://schemas.openxmlformats.org/drawingml/2006/main" xmlns:r="http://schemas.openxmlformats.org/officeDocument/2006/relationships" xmlns:p="http://schemas.openxmlformats.org/presentationml/2006/main">
  <p:tag name="AUTOMATION" val="Person2"/>
</p:tagLst>
</file>

<file path=ppt/tags/tag336.xml><?xml version="1.0" encoding="utf-8"?>
<p:tagLst xmlns:a="http://schemas.openxmlformats.org/drawingml/2006/main" xmlns:r="http://schemas.openxmlformats.org/officeDocument/2006/relationships" xmlns:p="http://schemas.openxmlformats.org/presentationml/2006/main">
  <p:tag name="AUTOMATION" val="Person3"/>
</p:tagLst>
</file>

<file path=ppt/tags/tag337.xml><?xml version="1.0" encoding="utf-8"?>
<p:tagLst xmlns:a="http://schemas.openxmlformats.org/drawingml/2006/main" xmlns:r="http://schemas.openxmlformats.org/officeDocument/2006/relationships" xmlns:p="http://schemas.openxmlformats.org/presentationml/2006/main">
  <p:tag name="AUTOMATION" val="Person4"/>
</p:tagLst>
</file>

<file path=ppt/tags/tag338.xml><?xml version="1.0" encoding="utf-8"?>
<p:tagLst xmlns:a="http://schemas.openxmlformats.org/drawingml/2006/main" xmlns:r="http://schemas.openxmlformats.org/officeDocument/2006/relationships" xmlns:p="http://schemas.openxmlformats.org/presentationml/2006/main">
  <p:tag name="AUTOMATION" val="Person5"/>
</p:tagLst>
</file>

<file path=ppt/tags/tag339.xml><?xml version="1.0" encoding="utf-8"?>
<p:tagLst xmlns:a="http://schemas.openxmlformats.org/drawingml/2006/main" xmlns:r="http://schemas.openxmlformats.org/officeDocument/2006/relationships" xmlns:p="http://schemas.openxmlformats.org/presentationml/2006/main">
  <p:tag name="AUTOMATION" val="Person6"/>
</p:tagLst>
</file>

<file path=ppt/tags/tag34.xml><?xml version="1.0" encoding="utf-8"?>
<p:tagLst xmlns:a="http://schemas.openxmlformats.org/drawingml/2006/main" xmlns:r="http://schemas.openxmlformats.org/officeDocument/2006/relationships" xmlns:p="http://schemas.openxmlformats.org/presentationml/2006/main">
  <p:tag name="AUTOMATION" val="KF_Draft"/>
</p:tagLst>
</file>

<file path=ppt/tags/tag340.xml><?xml version="1.0" encoding="utf-8"?>
<p:tagLst xmlns:a="http://schemas.openxmlformats.org/drawingml/2006/main" xmlns:r="http://schemas.openxmlformats.org/officeDocument/2006/relationships" xmlns:p="http://schemas.openxmlformats.org/presentationml/2006/main">
  <p:tag name="AUTOMATION" val="Person7"/>
</p:tagLst>
</file>

<file path=ppt/tags/tag341.xml><?xml version="1.0" encoding="utf-8"?>
<p:tagLst xmlns:a="http://schemas.openxmlformats.org/drawingml/2006/main" xmlns:r="http://schemas.openxmlformats.org/officeDocument/2006/relationships" xmlns:p="http://schemas.openxmlformats.org/presentationml/2006/main">
  <p:tag name="AUTOMATION" val="Person8"/>
</p:tagLst>
</file>

<file path=ppt/tags/tag342.xml><?xml version="1.0" encoding="utf-8"?>
<p:tagLst xmlns:a="http://schemas.openxmlformats.org/drawingml/2006/main" xmlns:r="http://schemas.openxmlformats.org/officeDocument/2006/relationships" xmlns:p="http://schemas.openxmlformats.org/presentationml/2006/main">
  <p:tag name="AUTOMATION" val="Person9"/>
</p:tagLst>
</file>

<file path=ppt/tags/tag343.xml><?xml version="1.0" encoding="utf-8"?>
<p:tagLst xmlns:a="http://schemas.openxmlformats.org/drawingml/2006/main" xmlns:r="http://schemas.openxmlformats.org/officeDocument/2006/relationships" xmlns:p="http://schemas.openxmlformats.org/presentationml/2006/main">
  <p:tag name="AUTOMATION" val="KFLogo"/>
</p:tagLst>
</file>

<file path=ppt/tags/tag344.xml><?xml version="1.0" encoding="utf-8"?>
<p:tagLst xmlns:a="http://schemas.openxmlformats.org/drawingml/2006/main" xmlns:r="http://schemas.openxmlformats.org/officeDocument/2006/relationships" xmlns:p="http://schemas.openxmlformats.org/presentationml/2006/main">
  <p:tag name="AUTOMATION" val="KFLogo"/>
</p:tagLst>
</file>

<file path=ppt/tags/tag345.xml><?xml version="1.0" encoding="utf-8"?>
<p:tagLst xmlns:a="http://schemas.openxmlformats.org/drawingml/2006/main" xmlns:r="http://schemas.openxmlformats.org/officeDocument/2006/relationships" xmlns:p="http://schemas.openxmlformats.org/presentationml/2006/main">
  <p:tag name="AUTOMATION" val="KFLogo"/>
</p:tagLst>
</file>

<file path=ppt/tags/tag346.xml><?xml version="1.0" encoding="utf-8"?>
<p:tagLst xmlns:a="http://schemas.openxmlformats.org/drawingml/2006/main" xmlns:r="http://schemas.openxmlformats.org/officeDocument/2006/relationships" xmlns:p="http://schemas.openxmlformats.org/presentationml/2006/main">
  <p:tag name="AUTOMATION" val="KFLogo"/>
</p:tagLst>
</file>

<file path=ppt/tags/tag347.xml><?xml version="1.0" encoding="utf-8"?>
<p:tagLst xmlns:a="http://schemas.openxmlformats.org/drawingml/2006/main" xmlns:r="http://schemas.openxmlformats.org/officeDocument/2006/relationships" xmlns:p="http://schemas.openxmlformats.org/presentationml/2006/main">
  <p:tag name="AUTOMATION" val="KFLogo"/>
</p:tagLst>
</file>

<file path=ppt/tags/tag348.xml><?xml version="1.0" encoding="utf-8"?>
<p:tagLst xmlns:a="http://schemas.openxmlformats.org/drawingml/2006/main" xmlns:r="http://schemas.openxmlformats.org/officeDocument/2006/relationships" xmlns:p="http://schemas.openxmlformats.org/presentationml/2006/main">
  <p:tag name="AUTOMATION" val="KFLogo"/>
</p:tagLst>
</file>

<file path=ppt/tags/tag349.xml><?xml version="1.0" encoding="utf-8"?>
<p:tagLst xmlns:a="http://schemas.openxmlformats.org/drawingml/2006/main" xmlns:r="http://schemas.openxmlformats.org/officeDocument/2006/relationships" xmlns:p="http://schemas.openxmlformats.org/presentationml/2006/main">
  <p:tag name="AUTOMATION" val="KFLogo"/>
</p:tagLst>
</file>

<file path=ppt/tags/tag35.xml><?xml version="1.0" encoding="utf-8"?>
<p:tagLst xmlns:a="http://schemas.openxmlformats.org/drawingml/2006/main" xmlns:r="http://schemas.openxmlformats.org/officeDocument/2006/relationships" xmlns:p="http://schemas.openxmlformats.org/presentationml/2006/main">
  <p:tag name="AUTOMATION" val="KFLogo"/>
</p:tagLst>
</file>

<file path=ppt/tags/tag350.xml><?xml version="1.0" encoding="utf-8"?>
<p:tagLst xmlns:a="http://schemas.openxmlformats.org/drawingml/2006/main" xmlns:r="http://schemas.openxmlformats.org/officeDocument/2006/relationships" xmlns:p="http://schemas.openxmlformats.org/presentationml/2006/main">
  <p:tag name="AUTOMATION" val="KFLogo"/>
</p:tagLst>
</file>

<file path=ppt/tags/tag351.xml><?xml version="1.0" encoding="utf-8"?>
<p:tagLst xmlns:a="http://schemas.openxmlformats.org/drawingml/2006/main" xmlns:r="http://schemas.openxmlformats.org/officeDocument/2006/relationships" xmlns:p="http://schemas.openxmlformats.org/presentationml/2006/main">
  <p:tag name="AUTOMATION" val="KFLogo"/>
</p:tagLst>
</file>

<file path=ppt/tags/tag352.xml><?xml version="1.0" encoding="utf-8"?>
<p:tagLst xmlns:a="http://schemas.openxmlformats.org/drawingml/2006/main" xmlns:r="http://schemas.openxmlformats.org/officeDocument/2006/relationships" xmlns:p="http://schemas.openxmlformats.org/presentationml/2006/main">
  <p:tag name="AUTOMATION" val="KFLogo"/>
</p:tagLst>
</file>

<file path=ppt/tags/tag353.xml><?xml version="1.0" encoding="utf-8"?>
<p:tagLst xmlns:a="http://schemas.openxmlformats.org/drawingml/2006/main" xmlns:r="http://schemas.openxmlformats.org/officeDocument/2006/relationships" xmlns:p="http://schemas.openxmlformats.org/presentationml/2006/main">
  <p:tag name="AUTOMATION" val="KFLogo"/>
</p:tagLst>
</file>

<file path=ppt/tags/tag354.xml><?xml version="1.0" encoding="utf-8"?>
<p:tagLst xmlns:a="http://schemas.openxmlformats.org/drawingml/2006/main" xmlns:r="http://schemas.openxmlformats.org/officeDocument/2006/relationships" xmlns:p="http://schemas.openxmlformats.org/presentationml/2006/main">
  <p:tag name="AUTOMATION" val="KF_Draft"/>
</p:tagLst>
</file>

<file path=ppt/tags/tag355.xml><?xml version="1.0" encoding="utf-8"?>
<p:tagLst xmlns:a="http://schemas.openxmlformats.org/drawingml/2006/main" xmlns:r="http://schemas.openxmlformats.org/officeDocument/2006/relationships" xmlns:p="http://schemas.openxmlformats.org/presentationml/2006/main">
  <p:tag name="AUTOMATION" val="WhatWeDo"/>
</p:tagLst>
</file>

<file path=ppt/tags/tag356.xml><?xml version="1.0" encoding="utf-8"?>
<p:tagLst xmlns:a="http://schemas.openxmlformats.org/drawingml/2006/main" xmlns:r="http://schemas.openxmlformats.org/officeDocument/2006/relationships" xmlns:p="http://schemas.openxmlformats.org/presentationml/2006/main">
  <p:tag name="AUTOMATION" val="SpecialistAreas"/>
</p:tagLst>
</file>

<file path=ppt/tags/tag357.xml><?xml version="1.0" encoding="utf-8"?>
<p:tagLst xmlns:a="http://schemas.openxmlformats.org/drawingml/2006/main" xmlns:r="http://schemas.openxmlformats.org/officeDocument/2006/relationships" xmlns:p="http://schemas.openxmlformats.org/presentationml/2006/main">
  <p:tag name="AUTOMATION" val="Icon_1"/>
</p:tagLst>
</file>

<file path=ppt/tags/tag358.xml><?xml version="1.0" encoding="utf-8"?>
<p:tagLst xmlns:a="http://schemas.openxmlformats.org/drawingml/2006/main" xmlns:r="http://schemas.openxmlformats.org/officeDocument/2006/relationships" xmlns:p="http://schemas.openxmlformats.org/presentationml/2006/main">
  <p:tag name="AUTOMATION" val="IconText_1"/>
</p:tagLst>
</file>

<file path=ppt/tags/tag359.xml><?xml version="1.0" encoding="utf-8"?>
<p:tagLst xmlns:a="http://schemas.openxmlformats.org/drawingml/2006/main" xmlns:r="http://schemas.openxmlformats.org/officeDocument/2006/relationships" xmlns:p="http://schemas.openxmlformats.org/presentationml/2006/main">
  <p:tag name="AUTOMATION" val="Icon_2"/>
</p:tagLst>
</file>

<file path=ppt/tags/tag36.xml><?xml version="1.0" encoding="utf-8"?>
<p:tagLst xmlns:a="http://schemas.openxmlformats.org/drawingml/2006/main" xmlns:r="http://schemas.openxmlformats.org/officeDocument/2006/relationships" xmlns:p="http://schemas.openxmlformats.org/presentationml/2006/main">
  <p:tag name="AUTOMATION" val="KF_Draft"/>
</p:tagLst>
</file>

<file path=ppt/tags/tag360.xml><?xml version="1.0" encoding="utf-8"?>
<p:tagLst xmlns:a="http://schemas.openxmlformats.org/drawingml/2006/main" xmlns:r="http://schemas.openxmlformats.org/officeDocument/2006/relationships" xmlns:p="http://schemas.openxmlformats.org/presentationml/2006/main">
  <p:tag name="AUTOMATION" val="Icon_3"/>
</p:tagLst>
</file>

<file path=ppt/tags/tag361.xml><?xml version="1.0" encoding="utf-8"?>
<p:tagLst xmlns:a="http://schemas.openxmlformats.org/drawingml/2006/main" xmlns:r="http://schemas.openxmlformats.org/officeDocument/2006/relationships" xmlns:p="http://schemas.openxmlformats.org/presentationml/2006/main">
  <p:tag name="AUTOMATION" val="Icon_4"/>
</p:tagLst>
</file>

<file path=ppt/tags/tag362.xml><?xml version="1.0" encoding="utf-8"?>
<p:tagLst xmlns:a="http://schemas.openxmlformats.org/drawingml/2006/main" xmlns:r="http://schemas.openxmlformats.org/officeDocument/2006/relationships" xmlns:p="http://schemas.openxmlformats.org/presentationml/2006/main">
  <p:tag name="AUTOMATION" val="IconText_2"/>
</p:tagLst>
</file>

<file path=ppt/tags/tag363.xml><?xml version="1.0" encoding="utf-8"?>
<p:tagLst xmlns:a="http://schemas.openxmlformats.org/drawingml/2006/main" xmlns:r="http://schemas.openxmlformats.org/officeDocument/2006/relationships" xmlns:p="http://schemas.openxmlformats.org/presentationml/2006/main">
  <p:tag name="AUTOMATION" val="IconText_3"/>
</p:tagLst>
</file>

<file path=ppt/tags/tag364.xml><?xml version="1.0" encoding="utf-8"?>
<p:tagLst xmlns:a="http://schemas.openxmlformats.org/drawingml/2006/main" xmlns:r="http://schemas.openxmlformats.org/officeDocument/2006/relationships" xmlns:p="http://schemas.openxmlformats.org/presentationml/2006/main">
  <p:tag name="AUTOMATION" val="IconText_4"/>
</p:tagLst>
</file>

<file path=ppt/tags/tag365.xml><?xml version="1.0" encoding="utf-8"?>
<p:tagLst xmlns:a="http://schemas.openxmlformats.org/drawingml/2006/main" xmlns:r="http://schemas.openxmlformats.org/officeDocument/2006/relationships" xmlns:p="http://schemas.openxmlformats.org/presentationml/2006/main">
  <p:tag name="AUTOMATION" val="Icon_5"/>
</p:tagLst>
</file>

<file path=ppt/tags/tag366.xml><?xml version="1.0" encoding="utf-8"?>
<p:tagLst xmlns:a="http://schemas.openxmlformats.org/drawingml/2006/main" xmlns:r="http://schemas.openxmlformats.org/officeDocument/2006/relationships" xmlns:p="http://schemas.openxmlformats.org/presentationml/2006/main">
  <p:tag name="AUTOMATION" val="IconText_5"/>
</p:tagLst>
</file>

<file path=ppt/tags/tag367.xml><?xml version="1.0" encoding="utf-8"?>
<p:tagLst xmlns:a="http://schemas.openxmlformats.org/drawingml/2006/main" xmlns:r="http://schemas.openxmlformats.org/officeDocument/2006/relationships" xmlns:p="http://schemas.openxmlformats.org/presentationml/2006/main">
  <p:tag name="AUTOMATION" val="Icon_6"/>
</p:tagLst>
</file>

<file path=ppt/tags/tag368.xml><?xml version="1.0" encoding="utf-8"?>
<p:tagLst xmlns:a="http://schemas.openxmlformats.org/drawingml/2006/main" xmlns:r="http://schemas.openxmlformats.org/officeDocument/2006/relationships" xmlns:p="http://schemas.openxmlformats.org/presentationml/2006/main">
  <p:tag name="AUTOMATION" val="Icon_7"/>
</p:tagLst>
</file>

<file path=ppt/tags/tag369.xml><?xml version="1.0" encoding="utf-8"?>
<p:tagLst xmlns:a="http://schemas.openxmlformats.org/drawingml/2006/main" xmlns:r="http://schemas.openxmlformats.org/officeDocument/2006/relationships" xmlns:p="http://schemas.openxmlformats.org/presentationml/2006/main">
  <p:tag name="AUTOMATION" val="Icon_8"/>
</p:tagLst>
</file>

<file path=ppt/tags/tag37.xml><?xml version="1.0" encoding="utf-8"?>
<p:tagLst xmlns:a="http://schemas.openxmlformats.org/drawingml/2006/main" xmlns:r="http://schemas.openxmlformats.org/officeDocument/2006/relationships" xmlns:p="http://schemas.openxmlformats.org/presentationml/2006/main">
  <p:tag name="AUTOMATION" val="KFLogo"/>
</p:tagLst>
</file>

<file path=ppt/tags/tag370.xml><?xml version="1.0" encoding="utf-8"?>
<p:tagLst xmlns:a="http://schemas.openxmlformats.org/drawingml/2006/main" xmlns:r="http://schemas.openxmlformats.org/officeDocument/2006/relationships" xmlns:p="http://schemas.openxmlformats.org/presentationml/2006/main">
  <p:tag name="AUTOMATION" val="IconText_6"/>
</p:tagLst>
</file>

<file path=ppt/tags/tag371.xml><?xml version="1.0" encoding="utf-8"?>
<p:tagLst xmlns:a="http://schemas.openxmlformats.org/drawingml/2006/main" xmlns:r="http://schemas.openxmlformats.org/officeDocument/2006/relationships" xmlns:p="http://schemas.openxmlformats.org/presentationml/2006/main">
  <p:tag name="AUTOMATION" val="IconText_7"/>
</p:tagLst>
</file>

<file path=ppt/tags/tag372.xml><?xml version="1.0" encoding="utf-8"?>
<p:tagLst xmlns:a="http://schemas.openxmlformats.org/drawingml/2006/main" xmlns:r="http://schemas.openxmlformats.org/officeDocument/2006/relationships" xmlns:p="http://schemas.openxmlformats.org/presentationml/2006/main">
  <p:tag name="AUTOMATION" val="IconText_8"/>
</p:tagLst>
</file>

<file path=ppt/tags/tag373.xml><?xml version="1.0" encoding="utf-8"?>
<p:tagLst xmlns:a="http://schemas.openxmlformats.org/drawingml/2006/main" xmlns:r="http://schemas.openxmlformats.org/officeDocument/2006/relationships" xmlns:p="http://schemas.openxmlformats.org/presentationml/2006/main">
  <p:tag name="AUTOMATION" val="TalkToUs1"/>
</p:tagLst>
</file>

<file path=ppt/tags/tag374.xml><?xml version="1.0" encoding="utf-8"?>
<p:tagLst xmlns:a="http://schemas.openxmlformats.org/drawingml/2006/main" xmlns:r="http://schemas.openxmlformats.org/officeDocument/2006/relationships" xmlns:p="http://schemas.openxmlformats.org/presentationml/2006/main">
  <p:tag name="AUTOMATION" val="KF_Draft"/>
</p:tagLst>
</file>

<file path=ppt/tags/tag375.xml><?xml version="1.0" encoding="utf-8"?>
<p:tagLst xmlns:a="http://schemas.openxmlformats.org/drawingml/2006/main" xmlns:r="http://schemas.openxmlformats.org/officeDocument/2006/relationships" xmlns:p="http://schemas.openxmlformats.org/presentationml/2006/main">
  <p:tag name="AUTOMATION" val="WhatWeDo"/>
</p:tagLst>
</file>

<file path=ppt/tags/tag376.xml><?xml version="1.0" encoding="utf-8"?>
<p:tagLst xmlns:a="http://schemas.openxmlformats.org/drawingml/2006/main" xmlns:r="http://schemas.openxmlformats.org/officeDocument/2006/relationships" xmlns:p="http://schemas.openxmlformats.org/presentationml/2006/main">
  <p:tag name="AUTOMATION" val="SpecialistAreas"/>
</p:tagLst>
</file>

<file path=ppt/tags/tag377.xml><?xml version="1.0" encoding="utf-8"?>
<p:tagLst xmlns:a="http://schemas.openxmlformats.org/drawingml/2006/main" xmlns:r="http://schemas.openxmlformats.org/officeDocument/2006/relationships" xmlns:p="http://schemas.openxmlformats.org/presentationml/2006/main">
  <p:tag name="AUTOMATION" val="Icon_1"/>
</p:tagLst>
</file>

<file path=ppt/tags/tag378.xml><?xml version="1.0" encoding="utf-8"?>
<p:tagLst xmlns:a="http://schemas.openxmlformats.org/drawingml/2006/main" xmlns:r="http://schemas.openxmlformats.org/officeDocument/2006/relationships" xmlns:p="http://schemas.openxmlformats.org/presentationml/2006/main">
  <p:tag name="AUTOMATION" val="IconText_1"/>
</p:tagLst>
</file>

<file path=ppt/tags/tag379.xml><?xml version="1.0" encoding="utf-8"?>
<p:tagLst xmlns:a="http://schemas.openxmlformats.org/drawingml/2006/main" xmlns:r="http://schemas.openxmlformats.org/officeDocument/2006/relationships" xmlns:p="http://schemas.openxmlformats.org/presentationml/2006/main">
  <p:tag name="AUTOMATION" val="Icon_2"/>
</p:tagLst>
</file>

<file path=ppt/tags/tag38.xml><?xml version="1.0" encoding="utf-8"?>
<p:tagLst xmlns:a="http://schemas.openxmlformats.org/drawingml/2006/main" xmlns:r="http://schemas.openxmlformats.org/officeDocument/2006/relationships" xmlns:p="http://schemas.openxmlformats.org/presentationml/2006/main">
  <p:tag name="AUTOMATION" val="KF_Draft"/>
</p:tagLst>
</file>

<file path=ppt/tags/tag380.xml><?xml version="1.0" encoding="utf-8"?>
<p:tagLst xmlns:a="http://schemas.openxmlformats.org/drawingml/2006/main" xmlns:r="http://schemas.openxmlformats.org/officeDocument/2006/relationships" xmlns:p="http://schemas.openxmlformats.org/presentationml/2006/main">
  <p:tag name="AUTOMATION" val="Icon_3"/>
</p:tagLst>
</file>

<file path=ppt/tags/tag381.xml><?xml version="1.0" encoding="utf-8"?>
<p:tagLst xmlns:a="http://schemas.openxmlformats.org/drawingml/2006/main" xmlns:r="http://schemas.openxmlformats.org/officeDocument/2006/relationships" xmlns:p="http://schemas.openxmlformats.org/presentationml/2006/main">
  <p:tag name="AUTOMATION" val="Icon_4"/>
</p:tagLst>
</file>

<file path=ppt/tags/tag382.xml><?xml version="1.0" encoding="utf-8"?>
<p:tagLst xmlns:a="http://schemas.openxmlformats.org/drawingml/2006/main" xmlns:r="http://schemas.openxmlformats.org/officeDocument/2006/relationships" xmlns:p="http://schemas.openxmlformats.org/presentationml/2006/main">
  <p:tag name="AUTOMATION" val="IconText_2"/>
</p:tagLst>
</file>

<file path=ppt/tags/tag383.xml><?xml version="1.0" encoding="utf-8"?>
<p:tagLst xmlns:a="http://schemas.openxmlformats.org/drawingml/2006/main" xmlns:r="http://schemas.openxmlformats.org/officeDocument/2006/relationships" xmlns:p="http://schemas.openxmlformats.org/presentationml/2006/main">
  <p:tag name="AUTOMATION" val="IconText_3"/>
</p:tagLst>
</file>

<file path=ppt/tags/tag384.xml><?xml version="1.0" encoding="utf-8"?>
<p:tagLst xmlns:a="http://schemas.openxmlformats.org/drawingml/2006/main" xmlns:r="http://schemas.openxmlformats.org/officeDocument/2006/relationships" xmlns:p="http://schemas.openxmlformats.org/presentationml/2006/main">
  <p:tag name="AUTOMATION" val="IconText_4"/>
</p:tagLst>
</file>

<file path=ppt/tags/tag385.xml><?xml version="1.0" encoding="utf-8"?>
<p:tagLst xmlns:a="http://schemas.openxmlformats.org/drawingml/2006/main" xmlns:r="http://schemas.openxmlformats.org/officeDocument/2006/relationships" xmlns:p="http://schemas.openxmlformats.org/presentationml/2006/main">
  <p:tag name="AUTOMATION" val="Icon_5"/>
</p:tagLst>
</file>

<file path=ppt/tags/tag386.xml><?xml version="1.0" encoding="utf-8"?>
<p:tagLst xmlns:a="http://schemas.openxmlformats.org/drawingml/2006/main" xmlns:r="http://schemas.openxmlformats.org/officeDocument/2006/relationships" xmlns:p="http://schemas.openxmlformats.org/presentationml/2006/main">
  <p:tag name="AUTOMATION" val="IconText_5"/>
</p:tagLst>
</file>

<file path=ppt/tags/tag387.xml><?xml version="1.0" encoding="utf-8"?>
<p:tagLst xmlns:a="http://schemas.openxmlformats.org/drawingml/2006/main" xmlns:r="http://schemas.openxmlformats.org/officeDocument/2006/relationships" xmlns:p="http://schemas.openxmlformats.org/presentationml/2006/main">
  <p:tag name="AUTOMATION" val="Icon_6"/>
</p:tagLst>
</file>

<file path=ppt/tags/tag388.xml><?xml version="1.0" encoding="utf-8"?>
<p:tagLst xmlns:a="http://schemas.openxmlformats.org/drawingml/2006/main" xmlns:r="http://schemas.openxmlformats.org/officeDocument/2006/relationships" xmlns:p="http://schemas.openxmlformats.org/presentationml/2006/main">
  <p:tag name="AUTOMATION" val="Icon_7"/>
</p:tagLst>
</file>

<file path=ppt/tags/tag389.xml><?xml version="1.0" encoding="utf-8"?>
<p:tagLst xmlns:a="http://schemas.openxmlformats.org/drawingml/2006/main" xmlns:r="http://schemas.openxmlformats.org/officeDocument/2006/relationships" xmlns:p="http://schemas.openxmlformats.org/presentationml/2006/main">
  <p:tag name="AUTOMATION" val="Icon_8"/>
</p:tagLst>
</file>

<file path=ppt/tags/tag39.xml><?xml version="1.0" encoding="utf-8"?>
<p:tagLst xmlns:a="http://schemas.openxmlformats.org/drawingml/2006/main" xmlns:r="http://schemas.openxmlformats.org/officeDocument/2006/relationships" xmlns:p="http://schemas.openxmlformats.org/presentationml/2006/main">
  <p:tag name="AUTOMATION" val="KFLogo"/>
</p:tagLst>
</file>

<file path=ppt/tags/tag390.xml><?xml version="1.0" encoding="utf-8"?>
<p:tagLst xmlns:a="http://schemas.openxmlformats.org/drawingml/2006/main" xmlns:r="http://schemas.openxmlformats.org/officeDocument/2006/relationships" xmlns:p="http://schemas.openxmlformats.org/presentationml/2006/main">
  <p:tag name="AUTOMATION" val="IconText_6"/>
</p:tagLst>
</file>

<file path=ppt/tags/tag391.xml><?xml version="1.0" encoding="utf-8"?>
<p:tagLst xmlns:a="http://schemas.openxmlformats.org/drawingml/2006/main" xmlns:r="http://schemas.openxmlformats.org/officeDocument/2006/relationships" xmlns:p="http://schemas.openxmlformats.org/presentationml/2006/main">
  <p:tag name="AUTOMATION" val="IconText_7"/>
</p:tagLst>
</file>

<file path=ppt/tags/tag392.xml><?xml version="1.0" encoding="utf-8"?>
<p:tagLst xmlns:a="http://schemas.openxmlformats.org/drawingml/2006/main" xmlns:r="http://schemas.openxmlformats.org/officeDocument/2006/relationships" xmlns:p="http://schemas.openxmlformats.org/presentationml/2006/main">
  <p:tag name="AUTOMATION" val="IconText_8"/>
</p:tagLst>
</file>

<file path=ppt/tags/tag393.xml><?xml version="1.0" encoding="utf-8"?>
<p:tagLst xmlns:a="http://schemas.openxmlformats.org/drawingml/2006/main" xmlns:r="http://schemas.openxmlformats.org/officeDocument/2006/relationships" xmlns:p="http://schemas.openxmlformats.org/presentationml/2006/main">
  <p:tag name="AUTOMATION" val="TalkToUs1"/>
</p:tagLst>
</file>

<file path=ppt/tags/tag394.xml><?xml version="1.0" encoding="utf-8"?>
<p:tagLst xmlns:a="http://schemas.openxmlformats.org/drawingml/2006/main" xmlns:r="http://schemas.openxmlformats.org/officeDocument/2006/relationships" xmlns:p="http://schemas.openxmlformats.org/presentationml/2006/main">
  <p:tag name="AUTOMATION" val="TeamImage"/>
</p:tagLst>
</file>

<file path=ppt/tags/tag395.xml><?xml version="1.0" encoding="utf-8"?>
<p:tagLst xmlns:a="http://schemas.openxmlformats.org/drawingml/2006/main" xmlns:r="http://schemas.openxmlformats.org/officeDocument/2006/relationships" xmlns:p="http://schemas.openxmlformats.org/presentationml/2006/main">
  <p:tag name="AUTOMATION" val="KF_Draft"/>
</p:tagLst>
</file>

<file path=ppt/tags/tag396.xml><?xml version="1.0" encoding="utf-8"?>
<p:tagLst xmlns:a="http://schemas.openxmlformats.org/drawingml/2006/main" xmlns:r="http://schemas.openxmlformats.org/officeDocument/2006/relationships" xmlns:p="http://schemas.openxmlformats.org/presentationml/2006/main">
  <p:tag name="AUTOMATION" val="OurClientsSay"/>
</p:tagLst>
</file>

<file path=ppt/tags/tag397.xml><?xml version="1.0" encoding="utf-8"?>
<p:tagLst xmlns:a="http://schemas.openxmlformats.org/drawingml/2006/main" xmlns:r="http://schemas.openxmlformats.org/officeDocument/2006/relationships" xmlns:p="http://schemas.openxmlformats.org/presentationml/2006/main">
  <p:tag name="AUTOMATION" val="TalkToUs"/>
</p:tagLst>
</file>

<file path=ppt/tags/tag398.xml><?xml version="1.0" encoding="utf-8"?>
<p:tagLst xmlns:a="http://schemas.openxmlformats.org/drawingml/2006/main" xmlns:r="http://schemas.openxmlformats.org/officeDocument/2006/relationships" xmlns:p="http://schemas.openxmlformats.org/presentationml/2006/main">
  <p:tag name="AUTOMATION" val="KeyContact1"/>
</p:tagLst>
</file>

<file path=ppt/tags/tag399.xml><?xml version="1.0" encoding="utf-8"?>
<p:tagLst xmlns:a="http://schemas.openxmlformats.org/drawingml/2006/main" xmlns:r="http://schemas.openxmlformats.org/officeDocument/2006/relationships" xmlns:p="http://schemas.openxmlformats.org/presentationml/2006/main">
  <p:tag name="AUTOMATION" val="KeyContact2"/>
</p:tagLst>
</file>

<file path=ppt/tags/tag4.xml><?xml version="1.0" encoding="utf-8"?>
<p:tagLst xmlns:a="http://schemas.openxmlformats.org/drawingml/2006/main" xmlns:r="http://schemas.openxmlformats.org/officeDocument/2006/relationships" xmlns:p="http://schemas.openxmlformats.org/presentationml/2006/main">
  <p:tag name="AUTOMATION" val="KF_Draft"/>
</p:tagLst>
</file>

<file path=ppt/tags/tag40.xml><?xml version="1.0" encoding="utf-8"?>
<p:tagLst xmlns:a="http://schemas.openxmlformats.org/drawingml/2006/main" xmlns:r="http://schemas.openxmlformats.org/officeDocument/2006/relationships" xmlns:p="http://schemas.openxmlformats.org/presentationml/2006/main">
  <p:tag name="AUTOMATION" val="KF_Draft"/>
</p:tagLst>
</file>

<file path=ppt/tags/tag400.xml><?xml version="1.0" encoding="utf-8"?>
<p:tagLst xmlns:a="http://schemas.openxmlformats.org/drawingml/2006/main" xmlns:r="http://schemas.openxmlformats.org/officeDocument/2006/relationships" xmlns:p="http://schemas.openxmlformats.org/presentationml/2006/main">
  <p:tag name="AUTOMATION" val="KeyContact1Photo"/>
</p:tagLst>
</file>

<file path=ppt/tags/tag401.xml><?xml version="1.0" encoding="utf-8"?>
<p:tagLst xmlns:a="http://schemas.openxmlformats.org/drawingml/2006/main" xmlns:r="http://schemas.openxmlformats.org/officeDocument/2006/relationships" xmlns:p="http://schemas.openxmlformats.org/presentationml/2006/main">
  <p:tag name="AUTOMATION" val="KeyContact2Photo"/>
</p:tagLst>
</file>

<file path=ppt/tags/tag402.xml><?xml version="1.0" encoding="utf-8"?>
<p:tagLst xmlns:a="http://schemas.openxmlformats.org/drawingml/2006/main" xmlns:r="http://schemas.openxmlformats.org/officeDocument/2006/relationships" xmlns:p="http://schemas.openxmlformats.org/presentationml/2006/main">
  <p:tag name="AUTOMATION" val="TeamEmail"/>
</p:tagLst>
</file>

<file path=ppt/tags/tag403.xml><?xml version="1.0" encoding="utf-8"?>
<p:tagLst xmlns:a="http://schemas.openxmlformats.org/drawingml/2006/main" xmlns:r="http://schemas.openxmlformats.org/officeDocument/2006/relationships" xmlns:p="http://schemas.openxmlformats.org/presentationml/2006/main">
  <p:tag name="AUTOMATION" val="TeamImage"/>
</p:tagLst>
</file>

<file path=ppt/tags/tag404.xml><?xml version="1.0" encoding="utf-8"?>
<p:tagLst xmlns:a="http://schemas.openxmlformats.org/drawingml/2006/main" xmlns:r="http://schemas.openxmlformats.org/officeDocument/2006/relationships" xmlns:p="http://schemas.openxmlformats.org/presentationml/2006/main">
  <p:tag name="AUTOMATION" val="KF_Draft"/>
</p:tagLst>
</file>

<file path=ppt/tags/tag405.xml><?xml version="1.0" encoding="utf-8"?>
<p:tagLst xmlns:a="http://schemas.openxmlformats.org/drawingml/2006/main" xmlns:r="http://schemas.openxmlformats.org/officeDocument/2006/relationships" xmlns:p="http://schemas.openxmlformats.org/presentationml/2006/main">
  <p:tag name="AUTOMATION" val="OurClientsSay"/>
</p:tagLst>
</file>

<file path=ppt/tags/tag406.xml><?xml version="1.0" encoding="utf-8"?>
<p:tagLst xmlns:a="http://schemas.openxmlformats.org/drawingml/2006/main" xmlns:r="http://schemas.openxmlformats.org/officeDocument/2006/relationships" xmlns:p="http://schemas.openxmlformats.org/presentationml/2006/main">
  <p:tag name="AUTOMATION" val="TalkToUs"/>
</p:tagLst>
</file>

<file path=ppt/tags/tag407.xml><?xml version="1.0" encoding="utf-8"?>
<p:tagLst xmlns:a="http://schemas.openxmlformats.org/drawingml/2006/main" xmlns:r="http://schemas.openxmlformats.org/officeDocument/2006/relationships" xmlns:p="http://schemas.openxmlformats.org/presentationml/2006/main">
  <p:tag name="AUTOMATION" val="KeyContact1"/>
</p:tagLst>
</file>

<file path=ppt/tags/tag408.xml><?xml version="1.0" encoding="utf-8"?>
<p:tagLst xmlns:a="http://schemas.openxmlformats.org/drawingml/2006/main" xmlns:r="http://schemas.openxmlformats.org/officeDocument/2006/relationships" xmlns:p="http://schemas.openxmlformats.org/presentationml/2006/main">
  <p:tag name="AUTOMATION" val="KeyContact2"/>
</p:tagLst>
</file>

<file path=ppt/tags/tag409.xml><?xml version="1.0" encoding="utf-8"?>
<p:tagLst xmlns:a="http://schemas.openxmlformats.org/drawingml/2006/main" xmlns:r="http://schemas.openxmlformats.org/officeDocument/2006/relationships" xmlns:p="http://schemas.openxmlformats.org/presentationml/2006/main">
  <p:tag name="AUTOMATION" val="KeyContact1Photo"/>
</p:tagLst>
</file>

<file path=ppt/tags/tag41.xml><?xml version="1.0" encoding="utf-8"?>
<p:tagLst xmlns:a="http://schemas.openxmlformats.org/drawingml/2006/main" xmlns:r="http://schemas.openxmlformats.org/officeDocument/2006/relationships" xmlns:p="http://schemas.openxmlformats.org/presentationml/2006/main">
  <p:tag name="AUTOMATION" val="KFLogo"/>
</p:tagLst>
</file>

<file path=ppt/tags/tag410.xml><?xml version="1.0" encoding="utf-8"?>
<p:tagLst xmlns:a="http://schemas.openxmlformats.org/drawingml/2006/main" xmlns:r="http://schemas.openxmlformats.org/officeDocument/2006/relationships" xmlns:p="http://schemas.openxmlformats.org/presentationml/2006/main">
  <p:tag name="AUTOMATION" val="KeyContact2Photo"/>
</p:tagLst>
</file>

<file path=ppt/tags/tag411.xml><?xml version="1.0" encoding="utf-8"?>
<p:tagLst xmlns:a="http://schemas.openxmlformats.org/drawingml/2006/main" xmlns:r="http://schemas.openxmlformats.org/officeDocument/2006/relationships" xmlns:p="http://schemas.openxmlformats.org/presentationml/2006/main">
  <p:tag name="AUTOMATION" val="TeamEmail"/>
</p:tagLst>
</file>

<file path=ppt/tags/tag412.xml><?xml version="1.0" encoding="utf-8"?>
<p:tagLst xmlns:a="http://schemas.openxmlformats.org/drawingml/2006/main" xmlns:r="http://schemas.openxmlformats.org/officeDocument/2006/relationships" xmlns:p="http://schemas.openxmlformats.org/presentationml/2006/main">
  <p:tag name="AUTOMATION" val="KF_Draft"/>
</p:tagLst>
</file>

<file path=ppt/tags/tag413.xml><?xml version="1.0" encoding="utf-8"?>
<p:tagLst xmlns:a="http://schemas.openxmlformats.org/drawingml/2006/main" xmlns:r="http://schemas.openxmlformats.org/officeDocument/2006/relationships" xmlns:p="http://schemas.openxmlformats.org/presentationml/2006/main">
  <p:tag name="AUTOMATION" val="KeyClientsImage1"/>
</p:tagLst>
</file>

<file path=ppt/tags/tag414.xml><?xml version="1.0" encoding="utf-8"?>
<p:tagLst xmlns:a="http://schemas.openxmlformats.org/drawingml/2006/main" xmlns:r="http://schemas.openxmlformats.org/officeDocument/2006/relationships" xmlns:p="http://schemas.openxmlformats.org/presentationml/2006/main">
  <p:tag name="AUTOMATION" val="KeyClientsImage2"/>
</p:tagLst>
</file>

<file path=ppt/tags/tag415.xml><?xml version="1.0" encoding="utf-8"?>
<p:tagLst xmlns:a="http://schemas.openxmlformats.org/drawingml/2006/main" xmlns:r="http://schemas.openxmlformats.org/officeDocument/2006/relationships" xmlns:p="http://schemas.openxmlformats.org/presentationml/2006/main">
  <p:tag name="AUTOMATION" val="KeyClientsImage3"/>
</p:tagLst>
</file>

<file path=ppt/tags/tag416.xml><?xml version="1.0" encoding="utf-8"?>
<p:tagLst xmlns:a="http://schemas.openxmlformats.org/drawingml/2006/main" xmlns:r="http://schemas.openxmlformats.org/officeDocument/2006/relationships" xmlns:p="http://schemas.openxmlformats.org/presentationml/2006/main">
  <p:tag name="AUTOMATION" val="KeyClientsImage4"/>
</p:tagLst>
</file>

<file path=ppt/tags/tag417.xml><?xml version="1.0" encoding="utf-8"?>
<p:tagLst xmlns:a="http://schemas.openxmlformats.org/drawingml/2006/main" xmlns:r="http://schemas.openxmlformats.org/officeDocument/2006/relationships" xmlns:p="http://schemas.openxmlformats.org/presentationml/2006/main">
  <p:tag name="AUTOMATION" val="KeyClientsImage5"/>
</p:tagLst>
</file>

<file path=ppt/tags/tag418.xml><?xml version="1.0" encoding="utf-8"?>
<p:tagLst xmlns:a="http://schemas.openxmlformats.org/drawingml/2006/main" xmlns:r="http://schemas.openxmlformats.org/officeDocument/2006/relationships" xmlns:p="http://schemas.openxmlformats.org/presentationml/2006/main">
  <p:tag name="AUTOMATION" val="KeyClientsImage6"/>
</p:tagLst>
</file>

<file path=ppt/tags/tag419.xml><?xml version="1.0" encoding="utf-8"?>
<p:tagLst xmlns:a="http://schemas.openxmlformats.org/drawingml/2006/main" xmlns:r="http://schemas.openxmlformats.org/officeDocument/2006/relationships" xmlns:p="http://schemas.openxmlformats.org/presentationml/2006/main">
  <p:tag name="AUTOMATION" val="TeamTestimonial"/>
</p:tagLst>
</file>

<file path=ppt/tags/tag42.xml><?xml version="1.0" encoding="utf-8"?>
<p:tagLst xmlns:a="http://schemas.openxmlformats.org/drawingml/2006/main" xmlns:r="http://schemas.openxmlformats.org/officeDocument/2006/relationships" xmlns:p="http://schemas.openxmlformats.org/presentationml/2006/main">
  <p:tag name="AUTOMATION" val="KF_Draft"/>
</p:tagLst>
</file>

<file path=ppt/tags/tag420.xml><?xml version="1.0" encoding="utf-8"?>
<p:tagLst xmlns:a="http://schemas.openxmlformats.org/drawingml/2006/main" xmlns:r="http://schemas.openxmlformats.org/officeDocument/2006/relationships" xmlns:p="http://schemas.openxmlformats.org/presentationml/2006/main">
  <p:tag name="AUTOMATION" val="TeamTestimonialCompany"/>
</p:tagLst>
</file>

<file path=ppt/tags/tag421.xml><?xml version="1.0" encoding="utf-8"?>
<p:tagLst xmlns:a="http://schemas.openxmlformats.org/drawingml/2006/main" xmlns:r="http://schemas.openxmlformats.org/officeDocument/2006/relationships" xmlns:p="http://schemas.openxmlformats.org/presentationml/2006/main">
  <p:tag name="AUTOMATION" val="KF_Draft"/>
</p:tagLst>
</file>

<file path=ppt/tags/tag422.xml><?xml version="1.0" encoding="utf-8"?>
<p:tagLst xmlns:a="http://schemas.openxmlformats.org/drawingml/2006/main" xmlns:r="http://schemas.openxmlformats.org/officeDocument/2006/relationships" xmlns:p="http://schemas.openxmlformats.org/presentationml/2006/main">
  <p:tag name="AUTOMATION" val="KeyClientsImage1"/>
</p:tagLst>
</file>

<file path=ppt/tags/tag423.xml><?xml version="1.0" encoding="utf-8"?>
<p:tagLst xmlns:a="http://schemas.openxmlformats.org/drawingml/2006/main" xmlns:r="http://schemas.openxmlformats.org/officeDocument/2006/relationships" xmlns:p="http://schemas.openxmlformats.org/presentationml/2006/main">
  <p:tag name="AUTOMATION" val="KeyClientsImage2"/>
</p:tagLst>
</file>

<file path=ppt/tags/tag424.xml><?xml version="1.0" encoding="utf-8"?>
<p:tagLst xmlns:a="http://schemas.openxmlformats.org/drawingml/2006/main" xmlns:r="http://schemas.openxmlformats.org/officeDocument/2006/relationships" xmlns:p="http://schemas.openxmlformats.org/presentationml/2006/main">
  <p:tag name="AUTOMATION" val="KeyClientsImage3"/>
</p:tagLst>
</file>

<file path=ppt/tags/tag425.xml><?xml version="1.0" encoding="utf-8"?>
<p:tagLst xmlns:a="http://schemas.openxmlformats.org/drawingml/2006/main" xmlns:r="http://schemas.openxmlformats.org/officeDocument/2006/relationships" xmlns:p="http://schemas.openxmlformats.org/presentationml/2006/main">
  <p:tag name="AUTOMATION" val="KeyClientsImage4"/>
</p:tagLst>
</file>

<file path=ppt/tags/tag426.xml><?xml version="1.0" encoding="utf-8"?>
<p:tagLst xmlns:a="http://schemas.openxmlformats.org/drawingml/2006/main" xmlns:r="http://schemas.openxmlformats.org/officeDocument/2006/relationships" xmlns:p="http://schemas.openxmlformats.org/presentationml/2006/main">
  <p:tag name="AUTOMATION" val="KeyClientsImage5"/>
</p:tagLst>
</file>

<file path=ppt/tags/tag427.xml><?xml version="1.0" encoding="utf-8"?>
<p:tagLst xmlns:a="http://schemas.openxmlformats.org/drawingml/2006/main" xmlns:r="http://schemas.openxmlformats.org/officeDocument/2006/relationships" xmlns:p="http://schemas.openxmlformats.org/presentationml/2006/main">
  <p:tag name="AUTOMATION" val="KeyClientsImage6"/>
</p:tagLst>
</file>

<file path=ppt/tags/tag428.xml><?xml version="1.0" encoding="utf-8"?>
<p:tagLst xmlns:a="http://schemas.openxmlformats.org/drawingml/2006/main" xmlns:r="http://schemas.openxmlformats.org/officeDocument/2006/relationships" xmlns:p="http://schemas.openxmlformats.org/presentationml/2006/main">
  <p:tag name="AUTOMATION" val="TeamTestimonial"/>
</p:tagLst>
</file>

<file path=ppt/tags/tag429.xml><?xml version="1.0" encoding="utf-8"?>
<p:tagLst xmlns:a="http://schemas.openxmlformats.org/drawingml/2006/main" xmlns:r="http://schemas.openxmlformats.org/officeDocument/2006/relationships" xmlns:p="http://schemas.openxmlformats.org/presentationml/2006/main">
  <p:tag name="AUTOMATION" val="TeamTestimonialCompany"/>
</p:tagLst>
</file>

<file path=ppt/tags/tag43.xml><?xml version="1.0" encoding="utf-8"?>
<p:tagLst xmlns:a="http://schemas.openxmlformats.org/drawingml/2006/main" xmlns:r="http://schemas.openxmlformats.org/officeDocument/2006/relationships" xmlns:p="http://schemas.openxmlformats.org/presentationml/2006/main">
  <p:tag name="AUTOMATION" val="KFLogo"/>
</p:tagLst>
</file>

<file path=ppt/tags/tag430.xml><?xml version="1.0" encoding="utf-8"?>
<p:tagLst xmlns:a="http://schemas.openxmlformats.org/drawingml/2006/main" xmlns:r="http://schemas.openxmlformats.org/officeDocument/2006/relationships" xmlns:p="http://schemas.openxmlformats.org/presentationml/2006/main">
  <p:tag name="AUTOMATION" val="KF_Draft"/>
</p:tagLst>
</file>

<file path=ppt/tags/tag431.xml><?xml version="1.0" encoding="utf-8"?>
<p:tagLst xmlns:a="http://schemas.openxmlformats.org/drawingml/2006/main" xmlns:r="http://schemas.openxmlformats.org/officeDocument/2006/relationships" xmlns:p="http://schemas.openxmlformats.org/presentationml/2006/main">
  <p:tag name="AUTOMATION" val="KFLogo"/>
</p:tagLst>
</file>

<file path=ppt/tags/tag432.xml><?xml version="1.0" encoding="utf-8"?>
<p:tagLst xmlns:a="http://schemas.openxmlformats.org/drawingml/2006/main" xmlns:r="http://schemas.openxmlformats.org/officeDocument/2006/relationships" xmlns:p="http://schemas.openxmlformats.org/presentationml/2006/main">
  <p:tag name="AUTOMATION" val="KF_Draft"/>
</p:tagLst>
</file>

<file path=ppt/tags/tag433.xml><?xml version="1.0" encoding="utf-8"?>
<p:tagLst xmlns:a="http://schemas.openxmlformats.org/drawingml/2006/main" xmlns:r="http://schemas.openxmlformats.org/officeDocument/2006/relationships" xmlns:p="http://schemas.openxmlformats.org/presentationml/2006/main">
  <p:tag name="AUTOMATION" val="KF_Draft"/>
</p:tagLst>
</file>

<file path=ppt/tags/tag434.xml><?xml version="1.0" encoding="utf-8"?>
<p:tagLst xmlns:a="http://schemas.openxmlformats.org/drawingml/2006/main" xmlns:r="http://schemas.openxmlformats.org/officeDocument/2006/relationships" xmlns:p="http://schemas.openxmlformats.org/presentationml/2006/main">
  <p:tag name="AUTOMATION" val="KF_Draft"/>
</p:tagLst>
</file>

<file path=ppt/tags/tag435.xml><?xml version="1.0" encoding="utf-8"?>
<p:tagLst xmlns:a="http://schemas.openxmlformats.org/drawingml/2006/main" xmlns:r="http://schemas.openxmlformats.org/officeDocument/2006/relationships" xmlns:p="http://schemas.openxmlformats.org/presentationml/2006/main">
  <p:tag name="AUTOMATION" val="KF_Draft"/>
</p:tagLst>
</file>

<file path=ppt/tags/tag436.xml><?xml version="1.0" encoding="utf-8"?>
<p:tagLst xmlns:a="http://schemas.openxmlformats.org/drawingml/2006/main" xmlns:r="http://schemas.openxmlformats.org/officeDocument/2006/relationships" xmlns:p="http://schemas.openxmlformats.org/presentationml/2006/main">
  <p:tag name="AUTOMATION" val="KF_Draft"/>
</p:tagLst>
</file>

<file path=ppt/tags/tag437.xml><?xml version="1.0" encoding="utf-8"?>
<p:tagLst xmlns:a="http://schemas.openxmlformats.org/drawingml/2006/main" xmlns:r="http://schemas.openxmlformats.org/officeDocument/2006/relationships" xmlns:p="http://schemas.openxmlformats.org/presentationml/2006/main">
  <p:tag name="AUTOMATION" val="KF_Draft"/>
</p:tagLst>
</file>

<file path=ppt/tags/tag438.xml><?xml version="1.0" encoding="utf-8"?>
<p:tagLst xmlns:a="http://schemas.openxmlformats.org/drawingml/2006/main" xmlns:r="http://schemas.openxmlformats.org/officeDocument/2006/relationships" xmlns:p="http://schemas.openxmlformats.org/presentationml/2006/main">
  <p:tag name="AUTOMATION" val="KF_Draft"/>
</p:tagLst>
</file>

<file path=ppt/tags/tag439.xml><?xml version="1.0" encoding="utf-8"?>
<p:tagLst xmlns:a="http://schemas.openxmlformats.org/drawingml/2006/main" xmlns:r="http://schemas.openxmlformats.org/officeDocument/2006/relationships" xmlns:p="http://schemas.openxmlformats.org/presentationml/2006/main">
  <p:tag name="AUTOMATION" val="KF_Draft"/>
</p:tagLst>
</file>

<file path=ppt/tags/tag44.xml><?xml version="1.0" encoding="utf-8"?>
<p:tagLst xmlns:a="http://schemas.openxmlformats.org/drawingml/2006/main" xmlns:r="http://schemas.openxmlformats.org/officeDocument/2006/relationships" xmlns:p="http://schemas.openxmlformats.org/presentationml/2006/main">
  <p:tag name="AUTOMATION" val="KF_Draft"/>
</p:tagLst>
</file>

<file path=ppt/tags/tag440.xml><?xml version="1.0" encoding="utf-8"?>
<p:tagLst xmlns:a="http://schemas.openxmlformats.org/drawingml/2006/main" xmlns:r="http://schemas.openxmlformats.org/officeDocument/2006/relationships" xmlns:p="http://schemas.openxmlformats.org/presentationml/2006/main">
  <p:tag name="AUTOMATION" val="PersonPhoto1"/>
</p:tagLst>
</file>

<file path=ppt/tags/tag441.xml><?xml version="1.0" encoding="utf-8"?>
<p:tagLst xmlns:a="http://schemas.openxmlformats.org/drawingml/2006/main" xmlns:r="http://schemas.openxmlformats.org/officeDocument/2006/relationships" xmlns:p="http://schemas.openxmlformats.org/presentationml/2006/main">
  <p:tag name="AUTOMATION" val="PersonPhoto2"/>
</p:tagLst>
</file>

<file path=ppt/tags/tag442.xml><?xml version="1.0" encoding="utf-8"?>
<p:tagLst xmlns:a="http://schemas.openxmlformats.org/drawingml/2006/main" xmlns:r="http://schemas.openxmlformats.org/officeDocument/2006/relationships" xmlns:p="http://schemas.openxmlformats.org/presentationml/2006/main">
  <p:tag name="AUTOMATION" val="SetParticularsAndPhotosDates"/>
</p:tagLst>
</file>

<file path=ppt/tags/tag443.xml><?xml version="1.0" encoding="utf-8"?>
<p:tagLst xmlns:a="http://schemas.openxmlformats.org/drawingml/2006/main" xmlns:r="http://schemas.openxmlformats.org/officeDocument/2006/relationships" xmlns:p="http://schemas.openxmlformats.org/presentationml/2006/main">
  <p:tag name="AUTOMATION" val="KF_Mktg_RegInfo"/>
</p:tagLst>
</file>

<file path=ppt/tags/tag444.xml><?xml version="1.0" encoding="utf-8"?>
<p:tagLst xmlns:a="http://schemas.openxmlformats.org/drawingml/2006/main" xmlns:r="http://schemas.openxmlformats.org/officeDocument/2006/relationships" xmlns:p="http://schemas.openxmlformats.org/presentationml/2006/main">
  <p:tag name="AUTOMATION" val="Person1"/>
</p:tagLst>
</file>

<file path=ppt/tags/tag445.xml><?xml version="1.0" encoding="utf-8"?>
<p:tagLst xmlns:a="http://schemas.openxmlformats.org/drawingml/2006/main" xmlns:r="http://schemas.openxmlformats.org/officeDocument/2006/relationships" xmlns:p="http://schemas.openxmlformats.org/presentationml/2006/main">
  <p:tag name="AUTOMATION" val="KF_Draft"/>
</p:tagLst>
</file>

<file path=ppt/tags/tag446.xml><?xml version="1.0" encoding="utf-8"?>
<p:tagLst xmlns:a="http://schemas.openxmlformats.org/drawingml/2006/main" xmlns:r="http://schemas.openxmlformats.org/officeDocument/2006/relationships" xmlns:p="http://schemas.openxmlformats.org/presentationml/2006/main">
  <p:tag name="AUTOMATION" val="KFLogo"/>
</p:tagLst>
</file>

<file path=ppt/tags/tag447.xml><?xml version="1.0" encoding="utf-8"?>
<p:tagLst xmlns:a="http://schemas.openxmlformats.org/drawingml/2006/main" xmlns:r="http://schemas.openxmlformats.org/officeDocument/2006/relationships" xmlns:p="http://schemas.openxmlformats.org/presentationml/2006/main">
  <p:tag name="AUTOMATION" val="Person1"/>
</p:tagLst>
</file>

<file path=ppt/tags/tag448.xml><?xml version="1.0" encoding="utf-8"?>
<p:tagLst xmlns:a="http://schemas.openxmlformats.org/drawingml/2006/main" xmlns:r="http://schemas.openxmlformats.org/officeDocument/2006/relationships" xmlns:p="http://schemas.openxmlformats.org/presentationml/2006/main">
  <p:tag name="AUTOMATION" val="Person2"/>
</p:tagLst>
</file>

<file path=ppt/tags/tag449.xml><?xml version="1.0" encoding="utf-8"?>
<p:tagLst xmlns:a="http://schemas.openxmlformats.org/drawingml/2006/main" xmlns:r="http://schemas.openxmlformats.org/officeDocument/2006/relationships" xmlns:p="http://schemas.openxmlformats.org/presentationml/2006/main">
  <p:tag name="AUTOMATION" val="KF_Draft"/>
</p:tagLst>
</file>

<file path=ppt/tags/tag45.xml><?xml version="1.0" encoding="utf-8"?>
<p:tagLst xmlns:a="http://schemas.openxmlformats.org/drawingml/2006/main" xmlns:r="http://schemas.openxmlformats.org/officeDocument/2006/relationships" xmlns:p="http://schemas.openxmlformats.org/presentationml/2006/main">
  <p:tag name="AUTOMATION" val="KFLogo"/>
</p:tagLst>
</file>

<file path=ppt/tags/tag450.xml><?xml version="1.0" encoding="utf-8"?>
<p:tagLst xmlns:a="http://schemas.openxmlformats.org/drawingml/2006/main" xmlns:r="http://schemas.openxmlformats.org/officeDocument/2006/relationships" xmlns:p="http://schemas.openxmlformats.org/presentationml/2006/main">
  <p:tag name="AUTOMATION" val="KFLogo"/>
</p:tagLst>
</file>

<file path=ppt/tags/tag451.xml><?xml version="1.0" encoding="utf-8"?>
<p:tagLst xmlns:a="http://schemas.openxmlformats.org/drawingml/2006/main" xmlns:r="http://schemas.openxmlformats.org/officeDocument/2006/relationships" xmlns:p="http://schemas.openxmlformats.org/presentationml/2006/main">
  <p:tag name="AUTOMATION" val="SetParticularsAndPhotosDates"/>
</p:tagLst>
</file>

<file path=ppt/tags/tag452.xml><?xml version="1.0" encoding="utf-8"?>
<p:tagLst xmlns:a="http://schemas.openxmlformats.org/drawingml/2006/main" xmlns:r="http://schemas.openxmlformats.org/officeDocument/2006/relationships" xmlns:p="http://schemas.openxmlformats.org/presentationml/2006/main">
  <p:tag name="AUTOMATION" val="KF_Mktg_RegInfo"/>
</p:tagLst>
</file>

<file path=ppt/tags/tag453.xml><?xml version="1.0" encoding="utf-8"?>
<p:tagLst xmlns:a="http://schemas.openxmlformats.org/drawingml/2006/main" xmlns:r="http://schemas.openxmlformats.org/officeDocument/2006/relationships" xmlns:p="http://schemas.openxmlformats.org/presentationml/2006/main">
  <p:tag name="AUTOMATION" val="PersonPhoto1"/>
</p:tagLst>
</file>

<file path=ppt/tags/tag454.xml><?xml version="1.0" encoding="utf-8"?>
<p:tagLst xmlns:a="http://schemas.openxmlformats.org/drawingml/2006/main" xmlns:r="http://schemas.openxmlformats.org/officeDocument/2006/relationships" xmlns:p="http://schemas.openxmlformats.org/presentationml/2006/main">
  <p:tag name="AUTOMATION" val="PersonPhoto2"/>
</p:tagLst>
</file>

<file path=ppt/tags/tag455.xml><?xml version="1.0" encoding="utf-8"?>
<p:tagLst xmlns:a="http://schemas.openxmlformats.org/drawingml/2006/main" xmlns:r="http://schemas.openxmlformats.org/officeDocument/2006/relationships" xmlns:p="http://schemas.openxmlformats.org/presentationml/2006/main">
  <p:tag name="AUTOMATION" val="Person1"/>
</p:tagLst>
</file>

<file path=ppt/tags/tag456.xml><?xml version="1.0" encoding="utf-8"?>
<p:tagLst xmlns:a="http://schemas.openxmlformats.org/drawingml/2006/main" xmlns:r="http://schemas.openxmlformats.org/officeDocument/2006/relationships" xmlns:p="http://schemas.openxmlformats.org/presentationml/2006/main">
  <p:tag name="AUTOMATION" val="Person2"/>
</p:tagLst>
</file>

<file path=ppt/tags/tag457.xml><?xml version="1.0" encoding="utf-8"?>
<p:tagLst xmlns:a="http://schemas.openxmlformats.org/drawingml/2006/main" xmlns:r="http://schemas.openxmlformats.org/officeDocument/2006/relationships" xmlns:p="http://schemas.openxmlformats.org/presentationml/2006/main">
  <p:tag name="AUTOMATION" val="KF_Draft"/>
</p:tagLst>
</file>

<file path=ppt/tags/tag458.xml><?xml version="1.0" encoding="utf-8"?>
<p:tagLst xmlns:a="http://schemas.openxmlformats.org/drawingml/2006/main" xmlns:r="http://schemas.openxmlformats.org/officeDocument/2006/relationships" xmlns:p="http://schemas.openxmlformats.org/presentationml/2006/main">
  <p:tag name="AUTOMATION" val="KFLogo"/>
</p:tagLst>
</file>

<file path=ppt/tags/tag459.xml><?xml version="1.0" encoding="utf-8"?>
<p:tagLst xmlns:a="http://schemas.openxmlformats.org/drawingml/2006/main" xmlns:r="http://schemas.openxmlformats.org/officeDocument/2006/relationships" xmlns:p="http://schemas.openxmlformats.org/presentationml/2006/main">
  <p:tag name="AUTOMATION" val="SetParticularsAndPhotosDates"/>
</p:tagLst>
</file>

<file path=ppt/tags/tag46.xml><?xml version="1.0" encoding="utf-8"?>
<p:tagLst xmlns:a="http://schemas.openxmlformats.org/drawingml/2006/main" xmlns:r="http://schemas.openxmlformats.org/officeDocument/2006/relationships" xmlns:p="http://schemas.openxmlformats.org/presentationml/2006/main">
  <p:tag name="AUTOMATION" val="KF_Draft"/>
</p:tagLst>
</file>

<file path=ppt/tags/tag460.xml><?xml version="1.0" encoding="utf-8"?>
<p:tagLst xmlns:a="http://schemas.openxmlformats.org/drawingml/2006/main" xmlns:r="http://schemas.openxmlformats.org/officeDocument/2006/relationships" xmlns:p="http://schemas.openxmlformats.org/presentationml/2006/main">
  <p:tag name="AUTOMATION" val="KF_Mktg_RegInfo"/>
</p:tagLst>
</file>

<file path=ppt/tags/tag461.xml><?xml version="1.0" encoding="utf-8"?>
<p:tagLst xmlns:a="http://schemas.openxmlformats.org/drawingml/2006/main" xmlns:r="http://schemas.openxmlformats.org/officeDocument/2006/relationships" xmlns:p="http://schemas.openxmlformats.org/presentationml/2006/main">
  <p:tag name="AUTOMATION" val="Person1"/>
</p:tagLst>
</file>

<file path=ppt/tags/tag462.xml><?xml version="1.0" encoding="utf-8"?>
<p:tagLst xmlns:a="http://schemas.openxmlformats.org/drawingml/2006/main" xmlns:r="http://schemas.openxmlformats.org/officeDocument/2006/relationships" xmlns:p="http://schemas.openxmlformats.org/presentationml/2006/main">
  <p:tag name="AUTOMATION" val="Person2"/>
</p:tagLst>
</file>

<file path=ppt/tags/tag463.xml><?xml version="1.0" encoding="utf-8"?>
<p:tagLst xmlns:a="http://schemas.openxmlformats.org/drawingml/2006/main" xmlns:r="http://schemas.openxmlformats.org/officeDocument/2006/relationships" xmlns:p="http://schemas.openxmlformats.org/presentationml/2006/main">
  <p:tag name="AUTOMATION" val="KF_Draft"/>
</p:tagLst>
</file>

<file path=ppt/tags/tag464.xml><?xml version="1.0" encoding="utf-8"?>
<p:tagLst xmlns:a="http://schemas.openxmlformats.org/drawingml/2006/main" xmlns:r="http://schemas.openxmlformats.org/officeDocument/2006/relationships" xmlns:p="http://schemas.openxmlformats.org/presentationml/2006/main">
  <p:tag name="AUTOMATION" val="KFLogo"/>
</p:tagLst>
</file>

<file path=ppt/tags/tag465.xml><?xml version="1.0" encoding="utf-8"?>
<p:tagLst xmlns:a="http://schemas.openxmlformats.org/drawingml/2006/main" xmlns:r="http://schemas.openxmlformats.org/officeDocument/2006/relationships" xmlns:p="http://schemas.openxmlformats.org/presentationml/2006/main">
  <p:tag name="AUTOMATION" val="SetParticularsAndPhotosDates"/>
</p:tagLst>
</file>

<file path=ppt/tags/tag466.xml><?xml version="1.0" encoding="utf-8"?>
<p:tagLst xmlns:a="http://schemas.openxmlformats.org/drawingml/2006/main" xmlns:r="http://schemas.openxmlformats.org/officeDocument/2006/relationships" xmlns:p="http://schemas.openxmlformats.org/presentationml/2006/main">
  <p:tag name="AUTOMATION" val="KF_Mktg_RegInfo"/>
</p:tagLst>
</file>

<file path=ppt/tags/tag467.xml><?xml version="1.0" encoding="utf-8"?>
<p:tagLst xmlns:a="http://schemas.openxmlformats.org/drawingml/2006/main" xmlns:r="http://schemas.openxmlformats.org/officeDocument/2006/relationships" xmlns:p="http://schemas.openxmlformats.org/presentationml/2006/main">
  <p:tag name="AUTOMATION" val="PersonPhoto1"/>
</p:tagLst>
</file>

<file path=ppt/tags/tag468.xml><?xml version="1.0" encoding="utf-8"?>
<p:tagLst xmlns:a="http://schemas.openxmlformats.org/drawingml/2006/main" xmlns:r="http://schemas.openxmlformats.org/officeDocument/2006/relationships" xmlns:p="http://schemas.openxmlformats.org/presentationml/2006/main">
  <p:tag name="AUTOMATION" val="PersonPhoto2"/>
</p:tagLst>
</file>

<file path=ppt/tags/tag469.xml><?xml version="1.0" encoding="utf-8"?>
<p:tagLst xmlns:a="http://schemas.openxmlformats.org/drawingml/2006/main" xmlns:r="http://schemas.openxmlformats.org/officeDocument/2006/relationships" xmlns:p="http://schemas.openxmlformats.org/presentationml/2006/main">
  <p:tag name="AUTOMATION" val="Person1"/>
</p:tagLst>
</file>

<file path=ppt/tags/tag47.xml><?xml version="1.0" encoding="utf-8"?>
<p:tagLst xmlns:a="http://schemas.openxmlformats.org/drawingml/2006/main" xmlns:r="http://schemas.openxmlformats.org/officeDocument/2006/relationships" xmlns:p="http://schemas.openxmlformats.org/presentationml/2006/main">
  <p:tag name="AUTOMATION" val="KFLogo"/>
</p:tagLst>
</file>

<file path=ppt/tags/tag470.xml><?xml version="1.0" encoding="utf-8"?>
<p:tagLst xmlns:a="http://schemas.openxmlformats.org/drawingml/2006/main" xmlns:r="http://schemas.openxmlformats.org/officeDocument/2006/relationships" xmlns:p="http://schemas.openxmlformats.org/presentationml/2006/main">
  <p:tag name="AUTOMATION" val="Person2"/>
</p:tagLst>
</file>

<file path=ppt/tags/tag471.xml><?xml version="1.0" encoding="utf-8"?>
<p:tagLst xmlns:a="http://schemas.openxmlformats.org/drawingml/2006/main" xmlns:r="http://schemas.openxmlformats.org/officeDocument/2006/relationships" xmlns:p="http://schemas.openxmlformats.org/presentationml/2006/main">
  <p:tag name="AUTOMATION" val="KF_Draft"/>
</p:tagLst>
</file>

<file path=ppt/tags/tag472.xml><?xml version="1.0" encoding="utf-8"?>
<p:tagLst xmlns:a="http://schemas.openxmlformats.org/drawingml/2006/main" xmlns:r="http://schemas.openxmlformats.org/officeDocument/2006/relationships" xmlns:p="http://schemas.openxmlformats.org/presentationml/2006/main">
  <p:tag name="AUTOMATION" val="KFLogo"/>
</p:tagLst>
</file>

<file path=ppt/tags/tag473.xml><?xml version="1.0" encoding="utf-8"?>
<p:tagLst xmlns:a="http://schemas.openxmlformats.org/drawingml/2006/main" xmlns:r="http://schemas.openxmlformats.org/officeDocument/2006/relationships" xmlns:p="http://schemas.openxmlformats.org/presentationml/2006/main">
  <p:tag name="AUTOMATION" val="SetParticularsAndPhotosDates"/>
</p:tagLst>
</file>

<file path=ppt/tags/tag474.xml><?xml version="1.0" encoding="utf-8"?>
<p:tagLst xmlns:a="http://schemas.openxmlformats.org/drawingml/2006/main" xmlns:r="http://schemas.openxmlformats.org/officeDocument/2006/relationships" xmlns:p="http://schemas.openxmlformats.org/presentationml/2006/main">
  <p:tag name="AUTOMATION" val="KF_Mktg_RegInfo"/>
</p:tagLst>
</file>

<file path=ppt/tags/tag475.xml><?xml version="1.0" encoding="utf-8"?>
<p:tagLst xmlns:a="http://schemas.openxmlformats.org/drawingml/2006/main" xmlns:r="http://schemas.openxmlformats.org/officeDocument/2006/relationships" xmlns:p="http://schemas.openxmlformats.org/presentationml/2006/main">
  <p:tag name="AUTOMATION" val="Person1"/>
</p:tagLst>
</file>

<file path=ppt/tags/tag476.xml><?xml version="1.0" encoding="utf-8"?>
<p:tagLst xmlns:a="http://schemas.openxmlformats.org/drawingml/2006/main" xmlns:r="http://schemas.openxmlformats.org/officeDocument/2006/relationships" xmlns:p="http://schemas.openxmlformats.org/presentationml/2006/main">
  <p:tag name="AUTOMATION" val="Person2"/>
</p:tagLst>
</file>

<file path=ppt/tags/tag477.xml><?xml version="1.0" encoding="utf-8"?>
<p:tagLst xmlns:a="http://schemas.openxmlformats.org/drawingml/2006/main" xmlns:r="http://schemas.openxmlformats.org/officeDocument/2006/relationships" xmlns:p="http://schemas.openxmlformats.org/presentationml/2006/main">
  <p:tag name="AUTOMATION" val="KF_Draft"/>
</p:tagLst>
</file>

<file path=ppt/tags/tag478.xml><?xml version="1.0" encoding="utf-8"?>
<p:tagLst xmlns:a="http://schemas.openxmlformats.org/drawingml/2006/main" xmlns:r="http://schemas.openxmlformats.org/officeDocument/2006/relationships" xmlns:p="http://schemas.openxmlformats.org/presentationml/2006/main">
  <p:tag name="AUTOMATION" val="KFLogo"/>
</p:tagLst>
</file>

<file path=ppt/tags/tag479.xml><?xml version="1.0" encoding="utf-8"?>
<p:tagLst xmlns:a="http://schemas.openxmlformats.org/drawingml/2006/main" xmlns:r="http://schemas.openxmlformats.org/officeDocument/2006/relationships" xmlns:p="http://schemas.openxmlformats.org/presentationml/2006/main">
  <p:tag name="AUTOMATION" val="SetParticularsAndPhotosDates"/>
</p:tagLst>
</file>

<file path=ppt/tags/tag48.xml><?xml version="1.0" encoding="utf-8"?>
<p:tagLst xmlns:a="http://schemas.openxmlformats.org/drawingml/2006/main" xmlns:r="http://schemas.openxmlformats.org/officeDocument/2006/relationships" xmlns:p="http://schemas.openxmlformats.org/presentationml/2006/main">
  <p:tag name="AUTOMATION" val="KF_Draft"/>
</p:tagLst>
</file>

<file path=ppt/tags/tag480.xml><?xml version="1.0" encoding="utf-8"?>
<p:tagLst xmlns:a="http://schemas.openxmlformats.org/drawingml/2006/main" xmlns:r="http://schemas.openxmlformats.org/officeDocument/2006/relationships" xmlns:p="http://schemas.openxmlformats.org/presentationml/2006/main">
  <p:tag name="AUTOMATION" val="KF_Mktg_RegInfo"/>
</p:tagLst>
</file>

<file path=ppt/tags/tag481.xml><?xml version="1.0" encoding="utf-8"?>
<p:tagLst xmlns:a="http://schemas.openxmlformats.org/drawingml/2006/main" xmlns:r="http://schemas.openxmlformats.org/officeDocument/2006/relationships" xmlns:p="http://schemas.openxmlformats.org/presentationml/2006/main">
  <p:tag name="AUTOMATION" val="PersonPhoto1"/>
</p:tagLst>
</file>

<file path=ppt/tags/tag482.xml><?xml version="1.0" encoding="utf-8"?>
<p:tagLst xmlns:a="http://schemas.openxmlformats.org/drawingml/2006/main" xmlns:r="http://schemas.openxmlformats.org/officeDocument/2006/relationships" xmlns:p="http://schemas.openxmlformats.org/presentationml/2006/main">
  <p:tag name="AUTOMATION" val="PersonPhoto2"/>
</p:tagLst>
</file>

<file path=ppt/tags/tag483.xml><?xml version="1.0" encoding="utf-8"?>
<p:tagLst xmlns:a="http://schemas.openxmlformats.org/drawingml/2006/main" xmlns:r="http://schemas.openxmlformats.org/officeDocument/2006/relationships" xmlns:p="http://schemas.openxmlformats.org/presentationml/2006/main">
  <p:tag name="AUTOMATION" val="Person1"/>
</p:tagLst>
</file>

<file path=ppt/tags/tag484.xml><?xml version="1.0" encoding="utf-8"?>
<p:tagLst xmlns:a="http://schemas.openxmlformats.org/drawingml/2006/main" xmlns:r="http://schemas.openxmlformats.org/officeDocument/2006/relationships" xmlns:p="http://schemas.openxmlformats.org/presentationml/2006/main">
  <p:tag name="AUTOMATION" val="Person2"/>
</p:tagLst>
</file>

<file path=ppt/tags/tag485.xml><?xml version="1.0" encoding="utf-8"?>
<p:tagLst xmlns:a="http://schemas.openxmlformats.org/drawingml/2006/main" xmlns:r="http://schemas.openxmlformats.org/officeDocument/2006/relationships" xmlns:p="http://schemas.openxmlformats.org/presentationml/2006/main">
  <p:tag name="AUTOMATION" val="KF_Draft"/>
</p:tagLst>
</file>

<file path=ppt/tags/tag486.xml><?xml version="1.0" encoding="utf-8"?>
<p:tagLst xmlns:a="http://schemas.openxmlformats.org/drawingml/2006/main" xmlns:r="http://schemas.openxmlformats.org/officeDocument/2006/relationships" xmlns:p="http://schemas.openxmlformats.org/presentationml/2006/main">
  <p:tag name="AUTOMATION" val="KFLogo"/>
</p:tagLst>
</file>

<file path=ppt/tags/tag487.xml><?xml version="1.0" encoding="utf-8"?>
<p:tagLst xmlns:a="http://schemas.openxmlformats.org/drawingml/2006/main" xmlns:r="http://schemas.openxmlformats.org/officeDocument/2006/relationships" xmlns:p="http://schemas.openxmlformats.org/presentationml/2006/main">
  <p:tag name="AUTOMATION" val="SetParticularsAndPhotosDates"/>
</p:tagLst>
</file>

<file path=ppt/tags/tag488.xml><?xml version="1.0" encoding="utf-8"?>
<p:tagLst xmlns:a="http://schemas.openxmlformats.org/drawingml/2006/main" xmlns:r="http://schemas.openxmlformats.org/officeDocument/2006/relationships" xmlns:p="http://schemas.openxmlformats.org/presentationml/2006/main">
  <p:tag name="AUTOMATION" val="KF_Mktg_RegInfo"/>
</p:tagLst>
</file>

<file path=ppt/tags/tag489.xml><?xml version="1.0" encoding="utf-8"?>
<p:tagLst xmlns:a="http://schemas.openxmlformats.org/drawingml/2006/main" xmlns:r="http://schemas.openxmlformats.org/officeDocument/2006/relationships" xmlns:p="http://schemas.openxmlformats.org/presentationml/2006/main">
  <p:tag name="AUTOMATION" val="Person1"/>
</p:tagLst>
</file>

<file path=ppt/tags/tag49.xml><?xml version="1.0" encoding="utf-8"?>
<p:tagLst xmlns:a="http://schemas.openxmlformats.org/drawingml/2006/main" xmlns:r="http://schemas.openxmlformats.org/officeDocument/2006/relationships" xmlns:p="http://schemas.openxmlformats.org/presentationml/2006/main">
  <p:tag name="AUTOMATION" val="KFLogo"/>
</p:tagLst>
</file>

<file path=ppt/tags/tag490.xml><?xml version="1.0" encoding="utf-8"?>
<p:tagLst xmlns:a="http://schemas.openxmlformats.org/drawingml/2006/main" xmlns:r="http://schemas.openxmlformats.org/officeDocument/2006/relationships" xmlns:p="http://schemas.openxmlformats.org/presentationml/2006/main">
  <p:tag name="AUTOMATION" val="Person2"/>
</p:tagLst>
</file>

<file path=ppt/tags/tag491.xml><?xml version="1.0" encoding="utf-8"?>
<p:tagLst xmlns:a="http://schemas.openxmlformats.org/drawingml/2006/main" xmlns:r="http://schemas.openxmlformats.org/officeDocument/2006/relationships" xmlns:p="http://schemas.openxmlformats.org/presentationml/2006/main">
  <p:tag name="AUTOMATION" val="KF_Draft"/>
</p:tagLst>
</file>

<file path=ppt/tags/tag492.xml><?xml version="1.0" encoding="utf-8"?>
<p:tagLst xmlns:a="http://schemas.openxmlformats.org/drawingml/2006/main" xmlns:r="http://schemas.openxmlformats.org/officeDocument/2006/relationships" xmlns:p="http://schemas.openxmlformats.org/presentationml/2006/main">
  <p:tag name="AUTOMATION" val="KFLogo"/>
</p:tagLst>
</file>

<file path=ppt/tags/tag493.xml><?xml version="1.0" encoding="utf-8"?>
<p:tagLst xmlns:a="http://schemas.openxmlformats.org/drawingml/2006/main" xmlns:r="http://schemas.openxmlformats.org/officeDocument/2006/relationships" xmlns:p="http://schemas.openxmlformats.org/presentationml/2006/main">
  <p:tag name="AUTOMATION" val="SetParticularsAndPhotosDates"/>
</p:tagLst>
</file>

<file path=ppt/tags/tag494.xml><?xml version="1.0" encoding="utf-8"?>
<p:tagLst xmlns:a="http://schemas.openxmlformats.org/drawingml/2006/main" xmlns:r="http://schemas.openxmlformats.org/officeDocument/2006/relationships" xmlns:p="http://schemas.openxmlformats.org/presentationml/2006/main">
  <p:tag name="AUTOMATION" val="KF_Mktg_RegInfo"/>
</p:tagLst>
</file>

<file path=ppt/tags/tag495.xml><?xml version="1.0" encoding="utf-8"?>
<p:tagLst xmlns:a="http://schemas.openxmlformats.org/drawingml/2006/main" xmlns:r="http://schemas.openxmlformats.org/officeDocument/2006/relationships" xmlns:p="http://schemas.openxmlformats.org/presentationml/2006/main">
  <p:tag name="AUTOMATION" val="PersonPhoto1"/>
</p:tagLst>
</file>

<file path=ppt/tags/tag496.xml><?xml version="1.0" encoding="utf-8"?>
<p:tagLst xmlns:a="http://schemas.openxmlformats.org/drawingml/2006/main" xmlns:r="http://schemas.openxmlformats.org/officeDocument/2006/relationships" xmlns:p="http://schemas.openxmlformats.org/presentationml/2006/main">
  <p:tag name="AUTOMATION" val="PersonPhoto2"/>
</p:tagLst>
</file>

<file path=ppt/tags/tag497.xml><?xml version="1.0" encoding="utf-8"?>
<p:tagLst xmlns:a="http://schemas.openxmlformats.org/drawingml/2006/main" xmlns:r="http://schemas.openxmlformats.org/officeDocument/2006/relationships" xmlns:p="http://schemas.openxmlformats.org/presentationml/2006/main">
  <p:tag name="AUTOMATION" val="Person1"/>
</p:tagLst>
</file>

<file path=ppt/tags/tag498.xml><?xml version="1.0" encoding="utf-8"?>
<p:tagLst xmlns:a="http://schemas.openxmlformats.org/drawingml/2006/main" xmlns:r="http://schemas.openxmlformats.org/officeDocument/2006/relationships" xmlns:p="http://schemas.openxmlformats.org/presentationml/2006/main">
  <p:tag name="AUTOMATION" val="Person2"/>
</p:tagLst>
</file>

<file path=ppt/tags/tag499.xml><?xml version="1.0" encoding="utf-8"?>
<p:tagLst xmlns:a="http://schemas.openxmlformats.org/drawingml/2006/main" xmlns:r="http://schemas.openxmlformats.org/officeDocument/2006/relationships" xmlns:p="http://schemas.openxmlformats.org/presentationml/2006/main">
  <p:tag name="AUTOMATION" val="KF_Draft"/>
</p:tagLst>
</file>

<file path=ppt/tags/tag5.xml><?xml version="1.0" encoding="utf-8"?>
<p:tagLst xmlns:a="http://schemas.openxmlformats.org/drawingml/2006/main" xmlns:r="http://schemas.openxmlformats.org/officeDocument/2006/relationships" xmlns:p="http://schemas.openxmlformats.org/presentationml/2006/main">
  <p:tag name="AUTOMATION" val="KFLogo"/>
</p:tagLst>
</file>

<file path=ppt/tags/tag50.xml><?xml version="1.0" encoding="utf-8"?>
<p:tagLst xmlns:a="http://schemas.openxmlformats.org/drawingml/2006/main" xmlns:r="http://schemas.openxmlformats.org/officeDocument/2006/relationships" xmlns:p="http://schemas.openxmlformats.org/presentationml/2006/main">
  <p:tag name="AUTOMATION" val="KF_Draft"/>
</p:tagLst>
</file>

<file path=ppt/tags/tag500.xml><?xml version="1.0" encoding="utf-8"?>
<p:tagLst xmlns:a="http://schemas.openxmlformats.org/drawingml/2006/main" xmlns:r="http://schemas.openxmlformats.org/officeDocument/2006/relationships" xmlns:p="http://schemas.openxmlformats.org/presentationml/2006/main">
  <p:tag name="AUTOMATION" val="KFLogo"/>
</p:tagLst>
</file>

<file path=ppt/tags/tag501.xml><?xml version="1.0" encoding="utf-8"?>
<p:tagLst xmlns:a="http://schemas.openxmlformats.org/drawingml/2006/main" xmlns:r="http://schemas.openxmlformats.org/officeDocument/2006/relationships" xmlns:p="http://schemas.openxmlformats.org/presentationml/2006/main">
  <p:tag name="AUTOMATION" val="SetParticularsAndPhotosDates"/>
</p:tagLst>
</file>

<file path=ppt/tags/tag502.xml><?xml version="1.0" encoding="utf-8"?>
<p:tagLst xmlns:a="http://schemas.openxmlformats.org/drawingml/2006/main" xmlns:r="http://schemas.openxmlformats.org/officeDocument/2006/relationships" xmlns:p="http://schemas.openxmlformats.org/presentationml/2006/main">
  <p:tag name="AUTOMATION" val="KF_Mktg_RegInfo"/>
</p:tagLst>
</file>

<file path=ppt/tags/tag503.xml><?xml version="1.0" encoding="utf-8"?>
<p:tagLst xmlns:a="http://schemas.openxmlformats.org/drawingml/2006/main" xmlns:r="http://schemas.openxmlformats.org/officeDocument/2006/relationships" xmlns:p="http://schemas.openxmlformats.org/presentationml/2006/main">
  <p:tag name="AUTOMATION" val="Person1"/>
</p:tagLst>
</file>

<file path=ppt/tags/tag504.xml><?xml version="1.0" encoding="utf-8"?>
<p:tagLst xmlns:a="http://schemas.openxmlformats.org/drawingml/2006/main" xmlns:r="http://schemas.openxmlformats.org/officeDocument/2006/relationships" xmlns:p="http://schemas.openxmlformats.org/presentationml/2006/main">
  <p:tag name="AUTOMATION" val="Person2"/>
</p:tagLst>
</file>

<file path=ppt/tags/tag505.xml><?xml version="1.0" encoding="utf-8"?>
<p:tagLst xmlns:a="http://schemas.openxmlformats.org/drawingml/2006/main" xmlns:r="http://schemas.openxmlformats.org/officeDocument/2006/relationships" xmlns:p="http://schemas.openxmlformats.org/presentationml/2006/main">
  <p:tag name="AUTOMATION" val="KF_Draft"/>
</p:tagLst>
</file>

<file path=ppt/tags/tag506.xml><?xml version="1.0" encoding="utf-8"?>
<p:tagLst xmlns:a="http://schemas.openxmlformats.org/drawingml/2006/main" xmlns:r="http://schemas.openxmlformats.org/officeDocument/2006/relationships" xmlns:p="http://schemas.openxmlformats.org/presentationml/2006/main">
  <p:tag name="AUTOMATION" val="KFLogo"/>
</p:tagLst>
</file>

<file path=ppt/tags/tag507.xml><?xml version="1.0" encoding="utf-8"?>
<p:tagLst xmlns:a="http://schemas.openxmlformats.org/drawingml/2006/main" xmlns:r="http://schemas.openxmlformats.org/officeDocument/2006/relationships" xmlns:p="http://schemas.openxmlformats.org/presentationml/2006/main">
  <p:tag name="AUTOMATION" val="SetParticularsAndPhotosDates"/>
</p:tagLst>
</file>

<file path=ppt/tags/tag508.xml><?xml version="1.0" encoding="utf-8"?>
<p:tagLst xmlns:a="http://schemas.openxmlformats.org/drawingml/2006/main" xmlns:r="http://schemas.openxmlformats.org/officeDocument/2006/relationships" xmlns:p="http://schemas.openxmlformats.org/presentationml/2006/main">
  <p:tag name="AUTOMATION" val="KF_Mktg_RegInfo"/>
</p:tagLst>
</file>

<file path=ppt/tags/tag509.xml><?xml version="1.0" encoding="utf-8"?>
<p:tagLst xmlns:a="http://schemas.openxmlformats.org/drawingml/2006/main" xmlns:r="http://schemas.openxmlformats.org/officeDocument/2006/relationships" xmlns:p="http://schemas.openxmlformats.org/presentationml/2006/main">
  <p:tag name="AUTOMATION" val="PersonPhoto1"/>
</p:tagLst>
</file>

<file path=ppt/tags/tag51.xml><?xml version="1.0" encoding="utf-8"?>
<p:tagLst xmlns:a="http://schemas.openxmlformats.org/drawingml/2006/main" xmlns:r="http://schemas.openxmlformats.org/officeDocument/2006/relationships" xmlns:p="http://schemas.openxmlformats.org/presentationml/2006/main">
  <p:tag name="AUTOMATION" val="KFLogo"/>
</p:tagLst>
</file>

<file path=ppt/tags/tag510.xml><?xml version="1.0" encoding="utf-8"?>
<p:tagLst xmlns:a="http://schemas.openxmlformats.org/drawingml/2006/main" xmlns:r="http://schemas.openxmlformats.org/officeDocument/2006/relationships" xmlns:p="http://schemas.openxmlformats.org/presentationml/2006/main">
  <p:tag name="AUTOMATION" val="PersonPhoto2"/>
</p:tagLst>
</file>

<file path=ppt/tags/tag511.xml><?xml version="1.0" encoding="utf-8"?>
<p:tagLst xmlns:a="http://schemas.openxmlformats.org/drawingml/2006/main" xmlns:r="http://schemas.openxmlformats.org/officeDocument/2006/relationships" xmlns:p="http://schemas.openxmlformats.org/presentationml/2006/main">
  <p:tag name="AUTOMATION" val="Person1"/>
</p:tagLst>
</file>

<file path=ppt/tags/tag512.xml><?xml version="1.0" encoding="utf-8"?>
<p:tagLst xmlns:a="http://schemas.openxmlformats.org/drawingml/2006/main" xmlns:r="http://schemas.openxmlformats.org/officeDocument/2006/relationships" xmlns:p="http://schemas.openxmlformats.org/presentationml/2006/main">
  <p:tag name="AUTOMATION" val="Person2"/>
</p:tagLst>
</file>

<file path=ppt/tags/tag513.xml><?xml version="1.0" encoding="utf-8"?>
<p:tagLst xmlns:a="http://schemas.openxmlformats.org/drawingml/2006/main" xmlns:r="http://schemas.openxmlformats.org/officeDocument/2006/relationships" xmlns:p="http://schemas.openxmlformats.org/presentationml/2006/main">
  <p:tag name="AUTOMATION" val="KF_Draft"/>
</p:tagLst>
</file>

<file path=ppt/tags/tag514.xml><?xml version="1.0" encoding="utf-8"?>
<p:tagLst xmlns:a="http://schemas.openxmlformats.org/drawingml/2006/main" xmlns:r="http://schemas.openxmlformats.org/officeDocument/2006/relationships" xmlns:p="http://schemas.openxmlformats.org/presentationml/2006/main">
  <p:tag name="AUTOMATION" val="KFLogo"/>
</p:tagLst>
</file>

<file path=ppt/tags/tag515.xml><?xml version="1.0" encoding="utf-8"?>
<p:tagLst xmlns:a="http://schemas.openxmlformats.org/drawingml/2006/main" xmlns:r="http://schemas.openxmlformats.org/officeDocument/2006/relationships" xmlns:p="http://schemas.openxmlformats.org/presentationml/2006/main">
  <p:tag name="AUTOMATION" val="SetParticularsAndPhotosDates"/>
</p:tagLst>
</file>

<file path=ppt/tags/tag516.xml><?xml version="1.0" encoding="utf-8"?>
<p:tagLst xmlns:a="http://schemas.openxmlformats.org/drawingml/2006/main" xmlns:r="http://schemas.openxmlformats.org/officeDocument/2006/relationships" xmlns:p="http://schemas.openxmlformats.org/presentationml/2006/main">
  <p:tag name="AUTOMATION" val="KF_Mktg_RegInfo"/>
</p:tagLst>
</file>

<file path=ppt/tags/tag517.xml><?xml version="1.0" encoding="utf-8"?>
<p:tagLst xmlns:a="http://schemas.openxmlformats.org/drawingml/2006/main" xmlns:r="http://schemas.openxmlformats.org/officeDocument/2006/relationships" xmlns:p="http://schemas.openxmlformats.org/presentationml/2006/main">
  <p:tag name="AUTOMATION" val="Person1"/>
</p:tagLst>
</file>

<file path=ppt/tags/tag518.xml><?xml version="1.0" encoding="utf-8"?>
<p:tagLst xmlns:a="http://schemas.openxmlformats.org/drawingml/2006/main" xmlns:r="http://schemas.openxmlformats.org/officeDocument/2006/relationships" xmlns:p="http://schemas.openxmlformats.org/presentationml/2006/main">
  <p:tag name="AUTOMATION" val="Person2"/>
</p:tagLst>
</file>

<file path=ppt/tags/tag519.xml><?xml version="1.0" encoding="utf-8"?>
<p:tagLst xmlns:a="http://schemas.openxmlformats.org/drawingml/2006/main" xmlns:r="http://schemas.openxmlformats.org/officeDocument/2006/relationships" xmlns:p="http://schemas.openxmlformats.org/presentationml/2006/main">
  <p:tag name="AUTOMATION" val="KF_Draft"/>
</p:tagLst>
</file>

<file path=ppt/tags/tag52.xml><?xml version="1.0" encoding="utf-8"?>
<p:tagLst xmlns:a="http://schemas.openxmlformats.org/drawingml/2006/main" xmlns:r="http://schemas.openxmlformats.org/officeDocument/2006/relationships" xmlns:p="http://schemas.openxmlformats.org/presentationml/2006/main">
  <p:tag name="AUTOMATION" val="KF_Draft"/>
</p:tagLst>
</file>

<file path=ppt/tags/tag520.xml><?xml version="1.0" encoding="utf-8"?>
<p:tagLst xmlns:a="http://schemas.openxmlformats.org/drawingml/2006/main" xmlns:r="http://schemas.openxmlformats.org/officeDocument/2006/relationships" xmlns:p="http://schemas.openxmlformats.org/presentationml/2006/main">
  <p:tag name="AUTOMATION" val="KFLogo"/>
</p:tagLst>
</file>

<file path=ppt/tags/tag521.xml><?xml version="1.0" encoding="utf-8"?>
<p:tagLst xmlns:a="http://schemas.openxmlformats.org/drawingml/2006/main" xmlns:r="http://schemas.openxmlformats.org/officeDocument/2006/relationships" xmlns:p="http://schemas.openxmlformats.org/presentationml/2006/main">
  <p:tag name="AUTOMATION" val="SetParticularsAndPhotosDates"/>
</p:tagLst>
</file>

<file path=ppt/tags/tag522.xml><?xml version="1.0" encoding="utf-8"?>
<p:tagLst xmlns:a="http://schemas.openxmlformats.org/drawingml/2006/main" xmlns:r="http://schemas.openxmlformats.org/officeDocument/2006/relationships" xmlns:p="http://schemas.openxmlformats.org/presentationml/2006/main">
  <p:tag name="AUTOMATION" val="KF_Mktg_RegInfo"/>
</p:tagLst>
</file>

<file path=ppt/tags/tag523.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524.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525.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526.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527.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528.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529.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53.xml><?xml version="1.0" encoding="utf-8"?>
<p:tagLst xmlns:a="http://schemas.openxmlformats.org/drawingml/2006/main" xmlns:r="http://schemas.openxmlformats.org/officeDocument/2006/relationships" xmlns:p="http://schemas.openxmlformats.org/presentationml/2006/main">
  <p:tag name="AUTOMATION" val="KFLogo"/>
</p:tagLst>
</file>

<file path=ppt/tags/tag530.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531.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532.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073.5051273148022228"/>
</p:tagLst>
</file>

<file path=ppt/tags/tag533.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073.5051273148022228"/>
</p:tagLst>
</file>

<file path=ppt/tags/tag54.xml><?xml version="1.0" encoding="utf-8"?>
<p:tagLst xmlns:a="http://schemas.openxmlformats.org/drawingml/2006/main" xmlns:r="http://schemas.openxmlformats.org/officeDocument/2006/relationships" xmlns:p="http://schemas.openxmlformats.org/presentationml/2006/main">
  <p:tag name="AUTOMATION" val="KF_Draft"/>
</p:tagLst>
</file>

<file path=ppt/tags/tag55.xml><?xml version="1.0" encoding="utf-8"?>
<p:tagLst xmlns:a="http://schemas.openxmlformats.org/drawingml/2006/main" xmlns:r="http://schemas.openxmlformats.org/officeDocument/2006/relationships" xmlns:p="http://schemas.openxmlformats.org/presentationml/2006/main">
  <p:tag name="AUTOMATION" val="KFLogo"/>
</p:tagLst>
</file>

<file path=ppt/tags/tag56.xml><?xml version="1.0" encoding="utf-8"?>
<p:tagLst xmlns:a="http://schemas.openxmlformats.org/drawingml/2006/main" xmlns:r="http://schemas.openxmlformats.org/officeDocument/2006/relationships" xmlns:p="http://schemas.openxmlformats.org/presentationml/2006/main">
  <p:tag name="AUTOMATION" val="KF_Draft"/>
</p:tagLst>
</file>

<file path=ppt/tags/tag57.xml><?xml version="1.0" encoding="utf-8"?>
<p:tagLst xmlns:a="http://schemas.openxmlformats.org/drawingml/2006/main" xmlns:r="http://schemas.openxmlformats.org/officeDocument/2006/relationships" xmlns:p="http://schemas.openxmlformats.org/presentationml/2006/main">
  <p:tag name="AUTOMATION" val="KFLogo"/>
</p:tagLst>
</file>

<file path=ppt/tags/tag58.xml><?xml version="1.0" encoding="utf-8"?>
<p:tagLst xmlns:a="http://schemas.openxmlformats.org/drawingml/2006/main" xmlns:r="http://schemas.openxmlformats.org/officeDocument/2006/relationships" xmlns:p="http://schemas.openxmlformats.org/presentationml/2006/main">
  <p:tag name="AUTOMATION" val="KF_Draft"/>
</p:tagLst>
</file>

<file path=ppt/tags/tag59.xml><?xml version="1.0" encoding="utf-8"?>
<p:tagLst xmlns:a="http://schemas.openxmlformats.org/drawingml/2006/main" xmlns:r="http://schemas.openxmlformats.org/officeDocument/2006/relationships" xmlns:p="http://schemas.openxmlformats.org/presentationml/2006/main">
  <p:tag name="AUTOMATION" val="KFLogo"/>
</p:tagLst>
</file>

<file path=ppt/tags/tag6.xml><?xml version="1.0" encoding="utf-8"?>
<p:tagLst xmlns:a="http://schemas.openxmlformats.org/drawingml/2006/main" xmlns:r="http://schemas.openxmlformats.org/officeDocument/2006/relationships" xmlns:p="http://schemas.openxmlformats.org/presentationml/2006/main">
  <p:tag name="AUTOMATION" val="KF_Draft"/>
</p:tagLst>
</file>

<file path=ppt/tags/tag60.xml><?xml version="1.0" encoding="utf-8"?>
<p:tagLst xmlns:a="http://schemas.openxmlformats.org/drawingml/2006/main" xmlns:r="http://schemas.openxmlformats.org/officeDocument/2006/relationships" xmlns:p="http://schemas.openxmlformats.org/presentationml/2006/main">
  <p:tag name="AUTOMATION" val="KF_Draft"/>
</p:tagLst>
</file>

<file path=ppt/tags/tag61.xml><?xml version="1.0" encoding="utf-8"?>
<p:tagLst xmlns:a="http://schemas.openxmlformats.org/drawingml/2006/main" xmlns:r="http://schemas.openxmlformats.org/officeDocument/2006/relationships" xmlns:p="http://schemas.openxmlformats.org/presentationml/2006/main">
  <p:tag name="AUTOMATION" val="KFLogo"/>
</p:tagLst>
</file>

<file path=ppt/tags/tag62.xml><?xml version="1.0" encoding="utf-8"?>
<p:tagLst xmlns:a="http://schemas.openxmlformats.org/drawingml/2006/main" xmlns:r="http://schemas.openxmlformats.org/officeDocument/2006/relationships" xmlns:p="http://schemas.openxmlformats.org/presentationml/2006/main">
  <p:tag name="AUTOMATION" val="KF_Draft"/>
</p:tagLst>
</file>

<file path=ppt/tags/tag63.xml><?xml version="1.0" encoding="utf-8"?>
<p:tagLst xmlns:a="http://schemas.openxmlformats.org/drawingml/2006/main" xmlns:r="http://schemas.openxmlformats.org/officeDocument/2006/relationships" xmlns:p="http://schemas.openxmlformats.org/presentationml/2006/main">
  <p:tag name="AUTOMATION" val="KFLogo"/>
</p:tagLst>
</file>

<file path=ppt/tags/tag64.xml><?xml version="1.0" encoding="utf-8"?>
<p:tagLst xmlns:a="http://schemas.openxmlformats.org/drawingml/2006/main" xmlns:r="http://schemas.openxmlformats.org/officeDocument/2006/relationships" xmlns:p="http://schemas.openxmlformats.org/presentationml/2006/main">
  <p:tag name="AUTOMATION" val="KF_Draft"/>
</p:tagLst>
</file>

<file path=ppt/tags/tag65.xml><?xml version="1.0" encoding="utf-8"?>
<p:tagLst xmlns:a="http://schemas.openxmlformats.org/drawingml/2006/main" xmlns:r="http://schemas.openxmlformats.org/officeDocument/2006/relationships" xmlns:p="http://schemas.openxmlformats.org/presentationml/2006/main">
  <p:tag name="AUTOMATION" val="KFLogo"/>
</p:tagLst>
</file>

<file path=ppt/tags/tag66.xml><?xml version="1.0" encoding="utf-8"?>
<p:tagLst xmlns:a="http://schemas.openxmlformats.org/drawingml/2006/main" xmlns:r="http://schemas.openxmlformats.org/officeDocument/2006/relationships" xmlns:p="http://schemas.openxmlformats.org/presentationml/2006/main">
  <p:tag name="AUTOMATION" val="KF_Draft"/>
</p:tagLst>
</file>

<file path=ppt/tags/tag67.xml><?xml version="1.0" encoding="utf-8"?>
<p:tagLst xmlns:a="http://schemas.openxmlformats.org/drawingml/2006/main" xmlns:r="http://schemas.openxmlformats.org/officeDocument/2006/relationships" xmlns:p="http://schemas.openxmlformats.org/presentationml/2006/main">
  <p:tag name="AUTOMATION" val="KFLogo"/>
</p:tagLst>
</file>

<file path=ppt/tags/tag68.xml><?xml version="1.0" encoding="utf-8"?>
<p:tagLst xmlns:a="http://schemas.openxmlformats.org/drawingml/2006/main" xmlns:r="http://schemas.openxmlformats.org/officeDocument/2006/relationships" xmlns:p="http://schemas.openxmlformats.org/presentationml/2006/main">
  <p:tag name="AUTOMATION" val="KF_Draft"/>
</p:tagLst>
</file>

<file path=ppt/tags/tag69.xml><?xml version="1.0" encoding="utf-8"?>
<p:tagLst xmlns:a="http://schemas.openxmlformats.org/drawingml/2006/main" xmlns:r="http://schemas.openxmlformats.org/officeDocument/2006/relationships" xmlns:p="http://schemas.openxmlformats.org/presentationml/2006/main">
  <p:tag name="AUTOMATION" val="KFLogo"/>
</p:tagLst>
</file>

<file path=ppt/tags/tag7.xml><?xml version="1.0" encoding="utf-8"?>
<p:tagLst xmlns:a="http://schemas.openxmlformats.org/drawingml/2006/main" xmlns:r="http://schemas.openxmlformats.org/officeDocument/2006/relationships" xmlns:p="http://schemas.openxmlformats.org/presentationml/2006/main">
  <p:tag name="AUTOMATION" val="KFLogo"/>
</p:tagLst>
</file>

<file path=ppt/tags/tag70.xml><?xml version="1.0" encoding="utf-8"?>
<p:tagLst xmlns:a="http://schemas.openxmlformats.org/drawingml/2006/main" xmlns:r="http://schemas.openxmlformats.org/officeDocument/2006/relationships" xmlns:p="http://schemas.openxmlformats.org/presentationml/2006/main">
  <p:tag name="AUTOMATION" val="KF_Draft"/>
</p:tagLst>
</file>

<file path=ppt/tags/tag71.xml><?xml version="1.0" encoding="utf-8"?>
<p:tagLst xmlns:a="http://schemas.openxmlformats.org/drawingml/2006/main" xmlns:r="http://schemas.openxmlformats.org/officeDocument/2006/relationships" xmlns:p="http://schemas.openxmlformats.org/presentationml/2006/main">
  <p:tag name="AUTOMATION" val="KFLogo"/>
</p:tagLst>
</file>

<file path=ppt/tags/tag72.xml><?xml version="1.0" encoding="utf-8"?>
<p:tagLst xmlns:a="http://schemas.openxmlformats.org/drawingml/2006/main" xmlns:r="http://schemas.openxmlformats.org/officeDocument/2006/relationships" xmlns:p="http://schemas.openxmlformats.org/presentationml/2006/main">
  <p:tag name="AUTOMATION" val="KF_Draft"/>
</p:tagLst>
</file>

<file path=ppt/tags/tag73.xml><?xml version="1.0" encoding="utf-8"?>
<p:tagLst xmlns:a="http://schemas.openxmlformats.org/drawingml/2006/main" xmlns:r="http://schemas.openxmlformats.org/officeDocument/2006/relationships" xmlns:p="http://schemas.openxmlformats.org/presentationml/2006/main">
  <p:tag name="AUTOMATION" val="KFLogo"/>
</p:tagLst>
</file>

<file path=ppt/tags/tag74.xml><?xml version="1.0" encoding="utf-8"?>
<p:tagLst xmlns:a="http://schemas.openxmlformats.org/drawingml/2006/main" xmlns:r="http://schemas.openxmlformats.org/officeDocument/2006/relationships" xmlns:p="http://schemas.openxmlformats.org/presentationml/2006/main">
  <p:tag name="AUTOMATION" val="KF_Draft"/>
</p:tagLst>
</file>

<file path=ppt/tags/tag75.xml><?xml version="1.0" encoding="utf-8"?>
<p:tagLst xmlns:a="http://schemas.openxmlformats.org/drawingml/2006/main" xmlns:r="http://schemas.openxmlformats.org/officeDocument/2006/relationships" xmlns:p="http://schemas.openxmlformats.org/presentationml/2006/main">
  <p:tag name="AUTOMATION" val="KFLogo"/>
</p:tagLst>
</file>

<file path=ppt/tags/tag76.xml><?xml version="1.0" encoding="utf-8"?>
<p:tagLst xmlns:a="http://schemas.openxmlformats.org/drawingml/2006/main" xmlns:r="http://schemas.openxmlformats.org/officeDocument/2006/relationships" xmlns:p="http://schemas.openxmlformats.org/presentationml/2006/main">
  <p:tag name="AUTOMATION" val="KF_Draft"/>
</p:tagLst>
</file>

<file path=ppt/tags/tag77.xml><?xml version="1.0" encoding="utf-8"?>
<p:tagLst xmlns:a="http://schemas.openxmlformats.org/drawingml/2006/main" xmlns:r="http://schemas.openxmlformats.org/officeDocument/2006/relationships" xmlns:p="http://schemas.openxmlformats.org/presentationml/2006/main">
  <p:tag name="AUTOMATION" val="KFLogo"/>
</p:tagLst>
</file>

<file path=ppt/tags/tag78.xml><?xml version="1.0" encoding="utf-8"?>
<p:tagLst xmlns:a="http://schemas.openxmlformats.org/drawingml/2006/main" xmlns:r="http://schemas.openxmlformats.org/officeDocument/2006/relationships" xmlns:p="http://schemas.openxmlformats.org/presentationml/2006/main">
  <p:tag name="AUTOMATION" val="KF_Draft"/>
</p:tagLst>
</file>

<file path=ppt/tags/tag79.xml><?xml version="1.0" encoding="utf-8"?>
<p:tagLst xmlns:a="http://schemas.openxmlformats.org/drawingml/2006/main" xmlns:r="http://schemas.openxmlformats.org/officeDocument/2006/relationships" xmlns:p="http://schemas.openxmlformats.org/presentationml/2006/main">
  <p:tag name="AUTOMATION" val="KFLogo"/>
</p:tagLst>
</file>

<file path=ppt/tags/tag8.xml><?xml version="1.0" encoding="utf-8"?>
<p:tagLst xmlns:a="http://schemas.openxmlformats.org/drawingml/2006/main" xmlns:r="http://schemas.openxmlformats.org/officeDocument/2006/relationships" xmlns:p="http://schemas.openxmlformats.org/presentationml/2006/main">
  <p:tag name="AUTOMATION" val="KF_Draft"/>
</p:tagLst>
</file>

<file path=ppt/tags/tag80.xml><?xml version="1.0" encoding="utf-8"?>
<p:tagLst xmlns:a="http://schemas.openxmlformats.org/drawingml/2006/main" xmlns:r="http://schemas.openxmlformats.org/officeDocument/2006/relationships" xmlns:p="http://schemas.openxmlformats.org/presentationml/2006/main">
  <p:tag name="AUTOMATION" val="KF_Draft"/>
</p:tagLst>
</file>

<file path=ppt/tags/tag81.xml><?xml version="1.0" encoding="utf-8"?>
<p:tagLst xmlns:a="http://schemas.openxmlformats.org/drawingml/2006/main" xmlns:r="http://schemas.openxmlformats.org/officeDocument/2006/relationships" xmlns:p="http://schemas.openxmlformats.org/presentationml/2006/main">
  <p:tag name="AUTOMATION" val="KFLogo"/>
</p:tagLst>
</file>

<file path=ppt/tags/tag82.xml><?xml version="1.0" encoding="utf-8"?>
<p:tagLst xmlns:a="http://schemas.openxmlformats.org/drawingml/2006/main" xmlns:r="http://schemas.openxmlformats.org/officeDocument/2006/relationships" xmlns:p="http://schemas.openxmlformats.org/presentationml/2006/main">
  <p:tag name="AUTOMATION" val="KF_Draft"/>
</p:tagLst>
</file>

<file path=ppt/tags/tag83.xml><?xml version="1.0" encoding="utf-8"?>
<p:tagLst xmlns:a="http://schemas.openxmlformats.org/drawingml/2006/main" xmlns:r="http://schemas.openxmlformats.org/officeDocument/2006/relationships" xmlns:p="http://schemas.openxmlformats.org/presentationml/2006/main">
  <p:tag name="AUTOMATION" val="KFLogo"/>
</p:tagLst>
</file>

<file path=ppt/tags/tag84.xml><?xml version="1.0" encoding="utf-8"?>
<p:tagLst xmlns:a="http://schemas.openxmlformats.org/drawingml/2006/main" xmlns:r="http://schemas.openxmlformats.org/officeDocument/2006/relationships" xmlns:p="http://schemas.openxmlformats.org/presentationml/2006/main">
  <p:tag name="AUTOMATION" val="KF_Draft"/>
</p:tagLst>
</file>

<file path=ppt/tags/tag85.xml><?xml version="1.0" encoding="utf-8"?>
<p:tagLst xmlns:a="http://schemas.openxmlformats.org/drawingml/2006/main" xmlns:r="http://schemas.openxmlformats.org/officeDocument/2006/relationships" xmlns:p="http://schemas.openxmlformats.org/presentationml/2006/main">
  <p:tag name="AUTOMATION" val="KFLogo"/>
</p:tagLst>
</file>

<file path=ppt/tags/tag86.xml><?xml version="1.0" encoding="utf-8"?>
<p:tagLst xmlns:a="http://schemas.openxmlformats.org/drawingml/2006/main" xmlns:r="http://schemas.openxmlformats.org/officeDocument/2006/relationships" xmlns:p="http://schemas.openxmlformats.org/presentationml/2006/main">
  <p:tag name="AUTOMATION" val="KF_Draft"/>
</p:tagLst>
</file>

<file path=ppt/tags/tag87.xml><?xml version="1.0" encoding="utf-8"?>
<p:tagLst xmlns:a="http://schemas.openxmlformats.org/drawingml/2006/main" xmlns:r="http://schemas.openxmlformats.org/officeDocument/2006/relationships" xmlns:p="http://schemas.openxmlformats.org/presentationml/2006/main">
  <p:tag name="AUTOMATION" val="KFLogo"/>
</p:tagLst>
</file>

<file path=ppt/tags/tag88.xml><?xml version="1.0" encoding="utf-8"?>
<p:tagLst xmlns:a="http://schemas.openxmlformats.org/drawingml/2006/main" xmlns:r="http://schemas.openxmlformats.org/officeDocument/2006/relationships" xmlns:p="http://schemas.openxmlformats.org/presentationml/2006/main">
  <p:tag name="AUTOMATION" val="KF_Draft"/>
</p:tagLst>
</file>

<file path=ppt/tags/tag89.xml><?xml version="1.0" encoding="utf-8"?>
<p:tagLst xmlns:a="http://schemas.openxmlformats.org/drawingml/2006/main" xmlns:r="http://schemas.openxmlformats.org/officeDocument/2006/relationships" xmlns:p="http://schemas.openxmlformats.org/presentationml/2006/main">
  <p:tag name="AUTOMATION" val="KF_Draft"/>
</p:tagLst>
</file>

<file path=ppt/tags/tag9.xml><?xml version="1.0" encoding="utf-8"?>
<p:tagLst xmlns:a="http://schemas.openxmlformats.org/drawingml/2006/main" xmlns:r="http://schemas.openxmlformats.org/officeDocument/2006/relationships" xmlns:p="http://schemas.openxmlformats.org/presentationml/2006/main">
  <p:tag name="AUTOMATION" val="KFLogo"/>
</p:tagLst>
</file>

<file path=ppt/tags/tag90.xml><?xml version="1.0" encoding="utf-8"?>
<p:tagLst xmlns:a="http://schemas.openxmlformats.org/drawingml/2006/main" xmlns:r="http://schemas.openxmlformats.org/officeDocument/2006/relationships" xmlns:p="http://schemas.openxmlformats.org/presentationml/2006/main">
  <p:tag name="AUTOMATION" val="KF_Draft"/>
</p:tagLst>
</file>

<file path=ppt/tags/tag91.xml><?xml version="1.0" encoding="utf-8"?>
<p:tagLst xmlns:a="http://schemas.openxmlformats.org/drawingml/2006/main" xmlns:r="http://schemas.openxmlformats.org/officeDocument/2006/relationships" xmlns:p="http://schemas.openxmlformats.org/presentationml/2006/main">
  <p:tag name="AUTOMATION" val="TrackRecordPhoto1"/>
</p:tagLst>
</file>

<file path=ppt/tags/tag92.xml><?xml version="1.0" encoding="utf-8"?>
<p:tagLst xmlns:a="http://schemas.openxmlformats.org/drawingml/2006/main" xmlns:r="http://schemas.openxmlformats.org/officeDocument/2006/relationships" xmlns:p="http://schemas.openxmlformats.org/presentationml/2006/main">
  <p:tag name="AUTOMATION" val="PropertyAddress1"/>
</p:tagLst>
</file>

<file path=ppt/tags/tag93.xml><?xml version="1.0" encoding="utf-8"?>
<p:tagLst xmlns:a="http://schemas.openxmlformats.org/drawingml/2006/main" xmlns:r="http://schemas.openxmlformats.org/officeDocument/2006/relationships" xmlns:p="http://schemas.openxmlformats.org/presentationml/2006/main">
  <p:tag name="AUTOMATION" val="PropertyText1"/>
</p:tagLst>
</file>

<file path=ppt/tags/tag94.xml><?xml version="1.0" encoding="utf-8"?>
<p:tagLst xmlns:a="http://schemas.openxmlformats.org/drawingml/2006/main" xmlns:r="http://schemas.openxmlformats.org/officeDocument/2006/relationships" xmlns:p="http://schemas.openxmlformats.org/presentationml/2006/main">
  <p:tag name="AUTOMATION" val="PropertyPrice1"/>
</p:tagLst>
</file>

<file path=ppt/tags/tag95.xml><?xml version="1.0" encoding="utf-8"?>
<p:tagLst xmlns:a="http://schemas.openxmlformats.org/drawingml/2006/main" xmlns:r="http://schemas.openxmlformats.org/officeDocument/2006/relationships" xmlns:p="http://schemas.openxmlformats.org/presentationml/2006/main">
  <p:tag name="AUTOMATION" val="TrackRecordPhoto3"/>
</p:tagLst>
</file>

<file path=ppt/tags/tag96.xml><?xml version="1.0" encoding="utf-8"?>
<p:tagLst xmlns:a="http://schemas.openxmlformats.org/drawingml/2006/main" xmlns:r="http://schemas.openxmlformats.org/officeDocument/2006/relationships" xmlns:p="http://schemas.openxmlformats.org/presentationml/2006/main">
  <p:tag name="AUTOMATION" val="PropertyAddress3"/>
</p:tagLst>
</file>

<file path=ppt/tags/tag97.xml><?xml version="1.0" encoding="utf-8"?>
<p:tagLst xmlns:a="http://schemas.openxmlformats.org/drawingml/2006/main" xmlns:r="http://schemas.openxmlformats.org/officeDocument/2006/relationships" xmlns:p="http://schemas.openxmlformats.org/presentationml/2006/main">
  <p:tag name="AUTOMATION" val="PropertyText3"/>
</p:tagLst>
</file>

<file path=ppt/tags/tag98.xml><?xml version="1.0" encoding="utf-8"?>
<p:tagLst xmlns:a="http://schemas.openxmlformats.org/drawingml/2006/main" xmlns:r="http://schemas.openxmlformats.org/officeDocument/2006/relationships" xmlns:p="http://schemas.openxmlformats.org/presentationml/2006/main">
  <p:tag name="AUTOMATION" val="PropertyPrice3"/>
</p:tagLst>
</file>

<file path=ppt/tags/tag99.xml><?xml version="1.0" encoding="utf-8"?>
<p:tagLst xmlns:a="http://schemas.openxmlformats.org/drawingml/2006/main" xmlns:r="http://schemas.openxmlformats.org/officeDocument/2006/relationships" xmlns:p="http://schemas.openxmlformats.org/presentationml/2006/main">
  <p:tag name="AUTOMATION" val="TrackRecordPhoto2"/>
</p:tagLst>
</file>

<file path=ppt/theme/theme1.xml><?xml version="1.0" encoding="utf-8"?>
<a:theme xmlns:a="http://schemas.openxmlformats.org/drawingml/2006/main" name="Frame">
  <a:themeElements>
    <a:clrScheme name="CIPFA colours">
      <a:dk1>
        <a:sysClr val="windowText" lastClr="000000"/>
      </a:dk1>
      <a:lt1>
        <a:sysClr val="window" lastClr="FFFFFF"/>
      </a:lt1>
      <a:dk2>
        <a:srgbClr val="312C62"/>
      </a:dk2>
      <a:lt2>
        <a:srgbClr val="C7C4C3"/>
      </a:lt2>
      <a:accent1>
        <a:srgbClr val="5A4B9A"/>
      </a:accent1>
      <a:accent2>
        <a:srgbClr val="EA5042"/>
      </a:accent2>
      <a:accent3>
        <a:srgbClr val="958B87"/>
      </a:accent3>
      <a:accent4>
        <a:srgbClr val="F8AF61"/>
      </a:accent4>
      <a:accent5>
        <a:srgbClr val="83C0EA"/>
      </a:accent5>
      <a:accent6>
        <a:srgbClr val="00958D"/>
      </a:accent6>
      <a:hlink>
        <a:srgbClr val="5A4B9A"/>
      </a:hlink>
      <a:folHlink>
        <a:srgbClr val="5A4B9A"/>
      </a:folHlink>
    </a:clrScheme>
    <a:fontScheme name="Georgia+Arial">
      <a:majorFont>
        <a:latin typeface="Georgia"/>
        <a:ea typeface=""/>
        <a:cs typeface=""/>
      </a:majorFont>
      <a:minorFont>
        <a:latin typeface="Arial"/>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Knight Frank Global Presentation">
  <a:themeElements>
    <a:clrScheme name="Knight Frank 2018">
      <a:dk1>
        <a:srgbClr val="000000"/>
      </a:dk1>
      <a:lt1>
        <a:srgbClr val="FFFFFF"/>
      </a:lt1>
      <a:dk2>
        <a:srgbClr val="FFFFFF"/>
      </a:dk2>
      <a:lt2>
        <a:srgbClr val="064F50"/>
      </a:lt2>
      <a:accent1>
        <a:srgbClr val="D50032"/>
      </a:accent1>
      <a:accent2>
        <a:srgbClr val="FFA21C"/>
      </a:accent2>
      <a:accent3>
        <a:srgbClr val="006398"/>
      </a:accent3>
      <a:accent4>
        <a:srgbClr val="43A7A7"/>
      </a:accent4>
      <a:accent5>
        <a:srgbClr val="7C4183"/>
      </a:accent5>
      <a:accent6>
        <a:srgbClr val="8A1D41"/>
      </a:accent6>
      <a:hlink>
        <a:srgbClr val="000000"/>
      </a:hlink>
      <a:folHlink>
        <a:srgbClr val="064F50"/>
      </a:folHlink>
    </a:clrScheme>
    <a:fontScheme name="Knight Frank Georgia">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ightFrankPresentation.potx" id="{E936E50A-25BD-4A05-9037-D1177CB759C1}" vid="{92E4EFF1-5E04-4FF4-8DE5-6238DFCE0BEE}"/>
    </a:ext>
  </a:extLst>
</a:theme>
</file>

<file path=ppt/theme/theme4.xml><?xml version="1.0" encoding="utf-8"?>
<a:theme xmlns:a="http://schemas.openxmlformats.org/drawingml/2006/main" name="10_Link Group">
  <a:themeElements>
    <a:clrScheme name="LG_Tangelo-Fiesta">
      <a:dk1>
        <a:srgbClr val="000000"/>
      </a:dk1>
      <a:lt1>
        <a:srgbClr val="FFFFFF"/>
      </a:lt1>
      <a:dk2>
        <a:srgbClr val="F26729"/>
      </a:dk2>
      <a:lt2>
        <a:srgbClr val="DD4132"/>
      </a:lt2>
      <a:accent1>
        <a:srgbClr val="F26729"/>
      </a:accent1>
      <a:accent2>
        <a:srgbClr val="13294B"/>
      </a:accent2>
      <a:accent3>
        <a:srgbClr val="FFA500"/>
      </a:accent3>
      <a:accent4>
        <a:srgbClr val="EE5C6C"/>
      </a:accent4>
      <a:accent5>
        <a:srgbClr val="008DB9"/>
      </a:accent5>
      <a:accent6>
        <a:srgbClr val="964F4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NK_PPT 9.0_Abridged_Tangelo-Fiesta" id="{261510A1-689C-BC41-92C7-E0143E4792A0}" vid="{00F7A0A3-8D9F-CB45-A886-537E04223586}"/>
    </a:ext>
  </a:extLst>
</a:theme>
</file>

<file path=ppt/theme/theme5.xml><?xml version="1.0" encoding="utf-8"?>
<a:theme xmlns:a="http://schemas.openxmlformats.org/drawingml/2006/main" name="6_Link Group">
  <a:themeElements>
    <a:clrScheme name="Link Group Colour Palette 2019">
      <a:dk1>
        <a:srgbClr val="000000"/>
      </a:dk1>
      <a:lt1>
        <a:srgbClr val="FFFFFF"/>
      </a:lt1>
      <a:dk2>
        <a:srgbClr val="89B8DB"/>
      </a:dk2>
      <a:lt2>
        <a:srgbClr val="579BAB"/>
      </a:lt2>
      <a:accent1>
        <a:srgbClr val="F26729"/>
      </a:accent1>
      <a:accent2>
        <a:srgbClr val="252D59"/>
      </a:accent2>
      <a:accent3>
        <a:srgbClr val="808183"/>
      </a:accent3>
      <a:accent4>
        <a:srgbClr val="4E4E50"/>
      </a:accent4>
      <a:accent5>
        <a:srgbClr val="5083C2"/>
      </a:accent5>
      <a:accent6>
        <a:srgbClr val="F2CA31"/>
      </a:accent6>
      <a:hlink>
        <a:srgbClr val="252D59"/>
      </a:hlink>
      <a:folHlink>
        <a:srgbClr val="252D5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spPr>
      <a:bodyPr wrap="square" lIns="0" tIns="0" rIns="0" bIns="0" rtlCol="0" anchor="ctr">
        <a:noAutofit/>
      </a:bodyPr>
      <a:lstStyle>
        <a:defPPr algn="ctr">
          <a:spcBef>
            <a:spcPts val="0"/>
          </a:spcBef>
          <a:buClr>
            <a:schemeClr val="accent2"/>
          </a:buClr>
          <a:defRPr sz="1400" dirty="0" err="1" smtClean="0">
            <a:solidFill>
              <a:schemeClr val="bg1"/>
            </a:solidFill>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62000" indent="-162000" algn="l">
          <a:buClr>
            <a:schemeClr val="accent1"/>
          </a:buClr>
          <a:buFont typeface="Arial" panose="020B0604020202020204" pitchFamily="34" charset="0"/>
          <a:buChar char="•"/>
          <a:defRPr sz="1600" dirty="0" smtClean="0">
            <a:solidFill>
              <a:schemeClr val="accent2"/>
            </a:solidFill>
          </a:defRPr>
        </a:defPPr>
      </a:lstStyle>
    </a:txDef>
  </a:objectDefaults>
  <a:extraClrSchemeLst/>
  <a:extLst>
    <a:ext uri="{05A4C25C-085E-4340-85A3-A5531E510DB2}">
      <thm15:themeFamily xmlns:thm15="http://schemas.microsoft.com/office/thememl/2012/main" name="0513 Link Presentation template 4-3 standard screen size  -  Read-Only" id="{5F27F2ED-57AC-4524-85D9-233705AE5A6C}" vid="{FD90D7F5-AD53-4046-BD65-A49B9C5853B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246</TotalTime>
  <Words>3633</Words>
  <Application>Microsoft Office PowerPoint</Application>
  <PresentationFormat>Widescreen</PresentationFormat>
  <Paragraphs>380</Paragraphs>
  <Slides>32</Slides>
  <Notes>18</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32</vt:i4>
      </vt:variant>
    </vt:vector>
  </HeadingPairs>
  <TitlesOfParts>
    <vt:vector size="49" baseType="lpstr">
      <vt:lpstr>Arial</vt:lpstr>
      <vt:lpstr>Arial Unicode MS</vt:lpstr>
      <vt:lpstr>Calibri</vt:lpstr>
      <vt:lpstr>Georgia</vt:lpstr>
      <vt:lpstr>Lato Light</vt:lpstr>
      <vt:lpstr>Poppins</vt:lpstr>
      <vt:lpstr>Symbol</vt:lpstr>
      <vt:lpstr>System Font Regular</vt:lpstr>
      <vt:lpstr>Trebuchet MS</vt:lpstr>
      <vt:lpstr>Verdana</vt:lpstr>
      <vt:lpstr>Wingdings 2</vt:lpstr>
      <vt:lpstr>Wingdings 3</vt:lpstr>
      <vt:lpstr>Frame</vt:lpstr>
      <vt:lpstr>Facet</vt:lpstr>
      <vt:lpstr>Knight Frank Global Presentation</vt:lpstr>
      <vt:lpstr>10_Link Group</vt:lpstr>
      <vt:lpstr>6_Link Group</vt:lpstr>
      <vt:lpstr>Society of District Council Treasurers   Council Owned Companies: A District Council Perspective</vt:lpstr>
      <vt:lpstr>PowerPoint Presentation</vt:lpstr>
      <vt:lpstr>Society of District Council Treasurers</vt:lpstr>
      <vt:lpstr>Council Owned Companies: A District Council perspective</vt:lpstr>
      <vt:lpstr>Introduction</vt:lpstr>
      <vt:lpstr>How District Councils’ relationships with companies can work</vt:lpstr>
      <vt:lpstr>Prison Site - before</vt:lpstr>
      <vt:lpstr>Prison Site - after</vt:lpstr>
      <vt:lpstr>Crematorium Site</vt:lpstr>
      <vt:lpstr>How District Councils’ relationships with companies can work</vt:lpstr>
      <vt:lpstr>PowerPoint Presentation</vt:lpstr>
      <vt:lpstr>What was Challenging and How was this Managed</vt:lpstr>
      <vt:lpstr>Summary</vt:lpstr>
      <vt:lpstr>CIPFA Conference</vt:lpstr>
      <vt:lpstr>Introduction</vt:lpstr>
      <vt:lpstr>Delivery Structures</vt:lpstr>
      <vt:lpstr>Lease Finance – Watford BC, Croxley Park</vt:lpstr>
      <vt:lpstr>PowerPoint Presentation</vt:lpstr>
      <vt:lpstr>PowerPoint Presentation</vt:lpstr>
      <vt:lpstr>Local Authority Owned Companies – A  good practice guide </vt:lpstr>
      <vt:lpstr>Drivers for guidance </vt:lpstr>
      <vt:lpstr>Starting point</vt:lpstr>
      <vt:lpstr>Common causes of failure</vt:lpstr>
      <vt:lpstr>Key messages from our interviews </vt:lpstr>
      <vt:lpstr>Example from Nottingham City Council - the challenge</vt:lpstr>
      <vt:lpstr> Consistency of approach  </vt:lpstr>
      <vt:lpstr> Embedding good governance</vt:lpstr>
      <vt:lpstr>Wiltshire County Council example - Internal Review </vt:lpstr>
      <vt:lpstr>PowerPoint Presentation</vt:lpstr>
      <vt:lpstr>Further help/Questions</vt:lpstr>
      <vt:lpstr>Questions and answers</vt:lpstr>
      <vt:lpstr>Thank you for attending  reminder: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Rowbotham</dc:creator>
  <cp:lastModifiedBy>Adrian Rowbotham</cp:lastModifiedBy>
  <cp:revision>15</cp:revision>
  <dcterms:created xsi:type="dcterms:W3CDTF">2022-07-11T12:02:10Z</dcterms:created>
  <dcterms:modified xsi:type="dcterms:W3CDTF">2022-07-15T12:41:03Z</dcterms:modified>
</cp:coreProperties>
</file>