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16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1156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179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6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13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3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128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887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886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43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3209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4427D-F6C9-40D8-B60F-26693FD53ACF}" type="datetimeFigureOut">
              <a:rPr lang="en-GB" smtClean="0"/>
              <a:t>28/12/2017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DA61B-CA0F-4EAE-B21F-81C84EE828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190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Society of District Council Treasurers</a:t>
            </a:r>
          </a:p>
          <a:p>
            <a:r>
              <a:rPr lang="en-GB" dirty="0" smtClean="0"/>
              <a:t>Work Programme 2018 -2020 </a:t>
            </a:r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8" y="2348880"/>
            <a:ext cx="695325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73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Setting the Scene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26469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87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Key Topics that affect all District Councils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1557338"/>
            <a:ext cx="5746750" cy="374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41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Principles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1331913"/>
            <a:ext cx="5746750" cy="419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63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</Words>
  <Application>Microsoft Office PowerPoint</Application>
  <PresentationFormat>On-screen Show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Setting the Scene </vt:lpstr>
      <vt:lpstr>Key Topics that affect all District Councils</vt:lpstr>
      <vt:lpstr>Principles </vt:lpstr>
    </vt:vector>
  </TitlesOfParts>
  <Company>BDC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Jill Penn</dc:creator>
  <cp:lastModifiedBy>Jill Penn</cp:lastModifiedBy>
  <cp:revision>7</cp:revision>
  <dcterms:created xsi:type="dcterms:W3CDTF">2017-12-28T13:24:00Z</dcterms:created>
  <dcterms:modified xsi:type="dcterms:W3CDTF">2017-12-28T13:47:52Z</dcterms:modified>
</cp:coreProperties>
</file>