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1.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696" r:id="rId2"/>
  </p:sldMasterIdLst>
  <p:notesMasterIdLst>
    <p:notesMasterId r:id="rId17"/>
  </p:notesMasterIdLst>
  <p:handoutMasterIdLst>
    <p:handoutMasterId r:id="rId18"/>
  </p:handoutMasterIdLst>
  <p:sldIdLst>
    <p:sldId id="257" r:id="rId3"/>
    <p:sldId id="265" r:id="rId4"/>
    <p:sldId id="256" r:id="rId5"/>
    <p:sldId id="283" r:id="rId6"/>
    <p:sldId id="280" r:id="rId7"/>
    <p:sldId id="287" r:id="rId8"/>
    <p:sldId id="281" r:id="rId9"/>
    <p:sldId id="284" r:id="rId10"/>
    <p:sldId id="282" r:id="rId11"/>
    <p:sldId id="268" r:id="rId12"/>
    <p:sldId id="279" r:id="rId13"/>
    <p:sldId id="276" r:id="rId14"/>
    <p:sldId id="278" r:id="rId15"/>
    <p:sldId id="258" r:id="rId16"/>
  </p:sldIdLst>
  <p:sldSz cx="10693400" cy="7561263"/>
  <p:notesSz cx="9926638" cy="6797675"/>
  <p:custDataLst>
    <p:tags r:id="rId19"/>
  </p:custDataLst>
  <p:defaultTextStyle>
    <a:defPPr>
      <a:defRPr lang="en-US"/>
    </a:defPPr>
    <a:lvl1pPr marL="0" algn="l" defTabSz="995515" rtl="0" eaLnBrk="1" latinLnBrk="0" hangingPunct="1">
      <a:defRPr sz="2000" kern="1200">
        <a:solidFill>
          <a:schemeClr val="tx1"/>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36">
          <p15:clr>
            <a:srgbClr val="A4A3A4"/>
          </p15:clr>
        </p15:guide>
        <p15:guide id="2" orient="horz" pos="340">
          <p15:clr>
            <a:srgbClr val="A4A3A4"/>
          </p15:clr>
        </p15:guide>
        <p15:guide id="3" orient="horz" pos="1156">
          <p15:clr>
            <a:srgbClr val="A4A3A4"/>
          </p15:clr>
        </p15:guide>
        <p15:guide id="4" orient="horz" pos="2484">
          <p15:clr>
            <a:srgbClr val="A4A3A4"/>
          </p15:clr>
        </p15:guide>
        <p15:guide id="5" orient="horz" pos="3833">
          <p15:clr>
            <a:srgbClr val="A4A3A4"/>
          </p15:clr>
        </p15:guide>
        <p15:guide id="6" orient="horz" pos="1270">
          <p15:clr>
            <a:srgbClr val="A4A3A4"/>
          </p15:clr>
        </p15:guide>
        <p15:guide id="7" orient="horz" pos="4354">
          <p15:clr>
            <a:srgbClr val="A4A3A4"/>
          </p15:clr>
        </p15:guide>
        <p15:guide id="8" orient="horz" pos="2619">
          <p15:clr>
            <a:srgbClr val="A4A3A4"/>
          </p15:clr>
        </p15:guide>
        <p15:guide id="9" pos="6395">
          <p15:clr>
            <a:srgbClr val="A4A3A4"/>
          </p15:clr>
        </p15:guide>
        <p15:guide id="10" pos="3300">
          <p15:clr>
            <a:srgbClr val="A4A3A4"/>
          </p15:clr>
        </p15:guide>
        <p15:guide id="11" pos="3436">
          <p15:clr>
            <a:srgbClr val="A4A3A4"/>
          </p15:clr>
        </p15:guide>
        <p15:guide id="12" pos="341">
          <p15:clr>
            <a:srgbClr val="A4A3A4"/>
          </p15:clr>
        </p15:guide>
        <p15:guide id="13" orient="horz" pos="1428">
          <p15:clr>
            <a:srgbClr val="A4A3A4"/>
          </p15:clr>
        </p15:guide>
        <p15:guide id="14" orient="horz" pos="1043">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5B12"/>
    <a:srgbClr val="7AB812"/>
    <a:srgbClr val="006D55"/>
    <a:srgbClr val="FFFFFF"/>
    <a:srgbClr val="882345"/>
    <a:srgbClr val="747678"/>
    <a:srgbClr val="EFE6D5"/>
    <a:srgbClr val="E7E6D5"/>
    <a:srgbClr val="F1F1F1"/>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1963" autoAdjust="0"/>
  </p:normalViewPr>
  <p:slideViewPr>
    <p:cSldViewPr showGuides="1">
      <p:cViewPr varScale="1">
        <p:scale>
          <a:sx n="73" d="100"/>
          <a:sy n="73" d="100"/>
        </p:scale>
        <p:origin x="1411" y="72"/>
      </p:cViewPr>
      <p:guideLst>
        <p:guide orient="horz" pos="4536"/>
        <p:guide orient="horz" pos="340"/>
        <p:guide orient="horz" pos="1156"/>
        <p:guide orient="horz" pos="2484"/>
        <p:guide orient="horz" pos="3833"/>
        <p:guide orient="horz" pos="1270"/>
        <p:guide orient="horz" pos="4354"/>
        <p:guide orient="horz" pos="2619"/>
        <p:guide pos="6395"/>
        <p:guide pos="3300"/>
        <p:guide pos="3436"/>
        <p:guide pos="341"/>
        <p:guide orient="horz" pos="1428"/>
        <p:guide orient="horz" pos="1043"/>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107" d="100"/>
          <a:sy n="107" d="100"/>
        </p:scale>
        <p:origin x="-390" y="-90"/>
      </p:cViewPr>
      <p:guideLst>
        <p:guide orient="horz" pos="2141"/>
        <p:guide pos="312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40000" y="360000"/>
            <a:ext cx="4320000" cy="144000"/>
          </a:xfrm>
          <a:prstGeom prst="rect">
            <a:avLst/>
          </a:prstGeom>
        </p:spPr>
        <p:txBody>
          <a:bodyPr vert="horz" lIns="0" tIns="0" rIns="0" bIns="0" rtlCol="0"/>
          <a:lstStyle>
            <a:lvl1pPr algn="l">
              <a:defRPr sz="1200"/>
            </a:lvl1pPr>
          </a:lstStyle>
          <a:p>
            <a:endParaRPr lang="en-GB" sz="800" dirty="0">
              <a:solidFill>
                <a:schemeClr val="bg1">
                  <a:lumMod val="50000"/>
                </a:schemeClr>
              </a:solidFill>
            </a:endParaRPr>
          </a:p>
        </p:txBody>
      </p:sp>
      <p:sp>
        <p:nvSpPr>
          <p:cNvPr id="3" name="Date Placeholder 2"/>
          <p:cNvSpPr>
            <a:spLocks noGrp="1"/>
          </p:cNvSpPr>
          <p:nvPr>
            <p:ph type="dt" sz="quarter" idx="1"/>
          </p:nvPr>
        </p:nvSpPr>
        <p:spPr>
          <a:xfrm>
            <a:off x="5065200" y="360000"/>
            <a:ext cx="4320000" cy="144000"/>
          </a:xfrm>
          <a:prstGeom prst="rect">
            <a:avLst/>
          </a:prstGeom>
        </p:spPr>
        <p:txBody>
          <a:bodyPr vert="horz" lIns="0" tIns="0" rIns="0" bIns="0" rtlCol="0"/>
          <a:lstStyle>
            <a:lvl1pPr algn="r">
              <a:defRPr sz="1200"/>
            </a:lvl1pPr>
          </a:lstStyle>
          <a:p>
            <a:fld id="{70948386-A4D7-4A5A-A75A-A6D43AC497E4}" type="datetime4">
              <a:rPr lang="en-GB" sz="800" smtClean="0">
                <a:solidFill>
                  <a:schemeClr val="bg1">
                    <a:lumMod val="50000"/>
                  </a:schemeClr>
                </a:solidFill>
              </a:rPr>
              <a:t>04 January 2018</a:t>
            </a:fld>
            <a:endParaRPr lang="en-GB" dirty="0">
              <a:solidFill>
                <a:schemeClr val="bg1">
                  <a:lumMod val="50000"/>
                </a:schemeClr>
              </a:solidFill>
            </a:endParaRPr>
          </a:p>
        </p:txBody>
      </p:sp>
      <p:sp>
        <p:nvSpPr>
          <p:cNvPr id="4" name="Footer Placeholder 3"/>
          <p:cNvSpPr>
            <a:spLocks noGrp="1"/>
          </p:cNvSpPr>
          <p:nvPr>
            <p:ph type="ftr" sz="quarter" idx="2"/>
          </p:nvPr>
        </p:nvSpPr>
        <p:spPr>
          <a:xfrm>
            <a:off x="540000" y="6330950"/>
            <a:ext cx="3007854" cy="144000"/>
          </a:xfrm>
          <a:prstGeom prst="rect">
            <a:avLst/>
          </a:prstGeom>
        </p:spPr>
        <p:txBody>
          <a:bodyPr vert="horz" lIns="0" tIns="0" rIns="0" bIns="0" rtlCol="0" anchor="t" anchorCtr="0"/>
          <a:lstStyle>
            <a:lvl1pPr algn="l">
              <a:defRPr sz="1200"/>
            </a:lvl1pPr>
          </a:lstStyle>
          <a:p>
            <a:r>
              <a:rPr lang="en-GB" sz="800" dirty="0">
                <a:solidFill>
                  <a:schemeClr val="bg1">
                    <a:lumMod val="50000"/>
                  </a:schemeClr>
                </a:solidFill>
              </a:rPr>
              <a:t>© [YEAR] [Copyright text] | [Classification]</a:t>
            </a:r>
          </a:p>
        </p:txBody>
      </p:sp>
      <p:sp>
        <p:nvSpPr>
          <p:cNvPr id="5" name="Slide Number Placeholder 4"/>
          <p:cNvSpPr>
            <a:spLocks noGrp="1"/>
          </p:cNvSpPr>
          <p:nvPr>
            <p:ph type="sldNum" sz="quarter" idx="3"/>
          </p:nvPr>
        </p:nvSpPr>
        <p:spPr>
          <a:xfrm>
            <a:off x="4855319" y="6330950"/>
            <a:ext cx="216000" cy="144000"/>
          </a:xfrm>
          <a:prstGeom prst="rect">
            <a:avLst/>
          </a:prstGeom>
        </p:spPr>
        <p:txBody>
          <a:bodyPr vert="horz" lIns="0" tIns="0" rIns="0" bIns="0" rtlCol="0" anchor="t" anchorCtr="0"/>
          <a:lstStyle>
            <a:lvl1pPr algn="r">
              <a:defRPr sz="1200"/>
            </a:lvl1pPr>
          </a:lstStyle>
          <a:p>
            <a:pPr algn="ctr"/>
            <a:fld id="{3E05AC47-E17A-4BA6-9092-1256BBFFE10F}" type="slidenum">
              <a:rPr lang="en-GB" sz="800" smtClean="0">
                <a:solidFill>
                  <a:schemeClr val="bg1">
                    <a:lumMod val="50000"/>
                  </a:schemeClr>
                </a:solidFill>
              </a:rPr>
              <a:pPr algn="ctr"/>
              <a:t>‹#›</a:t>
            </a:fld>
            <a:endParaRPr lang="en-GB" sz="800" dirty="0">
              <a:solidFill>
                <a:schemeClr val="bg1">
                  <a:lumMod val="50000"/>
                </a:schemeClr>
              </a:solidFill>
            </a:endParaRPr>
          </a:p>
        </p:txBody>
      </p:sp>
      <p:grpSp>
        <p:nvGrpSpPr>
          <p:cNvPr id="12" name="Group 11"/>
          <p:cNvGrpSpPr/>
          <p:nvPr/>
        </p:nvGrpSpPr>
        <p:grpSpPr>
          <a:xfrm>
            <a:off x="7339583" y="6282000"/>
            <a:ext cx="2076763" cy="225284"/>
            <a:chOff x="8093075" y="6253163"/>
            <a:chExt cx="2076763" cy="225284"/>
          </a:xfrm>
        </p:grpSpPr>
        <p:pic>
          <p:nvPicPr>
            <p:cNvPr id="13" name="Picture 12"/>
            <p:cNvPicPr>
              <a:picLocks/>
            </p:cNvPicPr>
            <p:nvPr/>
          </p:nvPicPr>
          <p:blipFill>
            <a:blip r:embed="rId2">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14" name="Picture 13" descr="GTlogo-primary-no tagline-RGB20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161723033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160713" y="612000"/>
            <a:ext cx="3605212" cy="25495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540545" y="3312000"/>
            <a:ext cx="8820000" cy="28800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Header Placeholder 1"/>
          <p:cNvSpPr>
            <a:spLocks noGrp="1"/>
          </p:cNvSpPr>
          <p:nvPr>
            <p:ph type="hdr" sz="quarter"/>
          </p:nvPr>
        </p:nvSpPr>
        <p:spPr>
          <a:xfrm>
            <a:off x="540000" y="360000"/>
            <a:ext cx="4320000" cy="144000"/>
          </a:xfrm>
          <a:prstGeom prst="rect">
            <a:avLst/>
          </a:prstGeom>
        </p:spPr>
        <p:txBody>
          <a:bodyPr vert="horz" lIns="0" tIns="0" rIns="0" bIns="0" rtlCol="0"/>
          <a:lstStyle>
            <a:lvl1pPr algn="l">
              <a:defRPr sz="1200"/>
            </a:lvl1pPr>
          </a:lstStyle>
          <a:p>
            <a:endParaRPr lang="en-GB" sz="800" dirty="0">
              <a:solidFill>
                <a:schemeClr val="bg1">
                  <a:lumMod val="50000"/>
                </a:schemeClr>
              </a:solidFill>
            </a:endParaRPr>
          </a:p>
        </p:txBody>
      </p:sp>
      <p:sp>
        <p:nvSpPr>
          <p:cNvPr id="9" name="Date Placeholder 2"/>
          <p:cNvSpPr>
            <a:spLocks noGrp="1"/>
          </p:cNvSpPr>
          <p:nvPr>
            <p:ph type="dt" sz="quarter" idx="1"/>
          </p:nvPr>
        </p:nvSpPr>
        <p:spPr>
          <a:xfrm>
            <a:off x="5065200" y="360000"/>
            <a:ext cx="4320000" cy="144000"/>
          </a:xfrm>
          <a:prstGeom prst="rect">
            <a:avLst/>
          </a:prstGeom>
        </p:spPr>
        <p:txBody>
          <a:bodyPr vert="horz" lIns="0" tIns="0" rIns="0" bIns="0" rtlCol="0"/>
          <a:lstStyle>
            <a:lvl1pPr algn="r">
              <a:defRPr sz="1200"/>
            </a:lvl1pPr>
          </a:lstStyle>
          <a:p>
            <a:fld id="{392EF26E-5EE2-441F-8520-CA068C30D957}" type="datetime4">
              <a:rPr lang="en-GB" sz="800" smtClean="0">
                <a:solidFill>
                  <a:schemeClr val="bg1">
                    <a:lumMod val="50000"/>
                  </a:schemeClr>
                </a:solidFill>
              </a:rPr>
              <a:t>04 January 2018</a:t>
            </a:fld>
            <a:endParaRPr lang="en-GB" dirty="0">
              <a:solidFill>
                <a:schemeClr val="bg1">
                  <a:lumMod val="50000"/>
                </a:schemeClr>
              </a:solidFill>
            </a:endParaRPr>
          </a:p>
        </p:txBody>
      </p:sp>
      <p:sp>
        <p:nvSpPr>
          <p:cNvPr id="10" name="Footer Placeholder 3"/>
          <p:cNvSpPr>
            <a:spLocks noGrp="1"/>
          </p:cNvSpPr>
          <p:nvPr>
            <p:ph type="ftr" sz="quarter" idx="4"/>
          </p:nvPr>
        </p:nvSpPr>
        <p:spPr>
          <a:xfrm>
            <a:off x="540000" y="6330950"/>
            <a:ext cx="3007854" cy="144000"/>
          </a:xfrm>
          <a:prstGeom prst="rect">
            <a:avLst/>
          </a:prstGeom>
        </p:spPr>
        <p:txBody>
          <a:bodyPr vert="horz" lIns="0" tIns="0" rIns="0" bIns="0" rtlCol="0" anchor="t" anchorCtr="0"/>
          <a:lstStyle>
            <a:lvl1pPr algn="l">
              <a:defRPr sz="1200"/>
            </a:lvl1pPr>
          </a:lstStyle>
          <a:p>
            <a:r>
              <a:rPr lang="en-GB" sz="800" dirty="0" smtClean="0">
                <a:solidFill>
                  <a:schemeClr val="bg1">
                    <a:lumMod val="50000"/>
                  </a:schemeClr>
                </a:solidFill>
              </a:rPr>
              <a:t>© [YEAR] [Copyright text] | [Classification]</a:t>
            </a:r>
          </a:p>
        </p:txBody>
      </p:sp>
      <p:sp>
        <p:nvSpPr>
          <p:cNvPr id="11" name="Slide Number Placeholder 4"/>
          <p:cNvSpPr>
            <a:spLocks noGrp="1"/>
          </p:cNvSpPr>
          <p:nvPr>
            <p:ph type="sldNum" sz="quarter" idx="5"/>
          </p:nvPr>
        </p:nvSpPr>
        <p:spPr>
          <a:xfrm>
            <a:off x="4855319" y="6330950"/>
            <a:ext cx="216000" cy="144000"/>
          </a:xfrm>
          <a:prstGeom prst="rect">
            <a:avLst/>
          </a:prstGeom>
        </p:spPr>
        <p:txBody>
          <a:bodyPr vert="horz" lIns="0" tIns="0" rIns="0" bIns="0" rtlCol="0" anchor="t" anchorCtr="0"/>
          <a:lstStyle>
            <a:lvl1pPr algn="r">
              <a:defRPr sz="1200"/>
            </a:lvl1pPr>
          </a:lstStyle>
          <a:p>
            <a:pPr algn="ctr"/>
            <a:fld id="{3E05AC47-E17A-4BA6-9092-1256BBFFE10F}" type="slidenum">
              <a:rPr lang="en-GB" sz="800" smtClean="0">
                <a:solidFill>
                  <a:schemeClr val="bg1">
                    <a:lumMod val="50000"/>
                  </a:schemeClr>
                </a:solidFill>
              </a:rPr>
              <a:pPr algn="ctr"/>
              <a:t>‹#›</a:t>
            </a:fld>
            <a:endParaRPr lang="en-GB" sz="800" dirty="0">
              <a:solidFill>
                <a:schemeClr val="bg1">
                  <a:lumMod val="50000"/>
                </a:schemeClr>
              </a:solidFill>
            </a:endParaRPr>
          </a:p>
        </p:txBody>
      </p:sp>
      <p:grpSp>
        <p:nvGrpSpPr>
          <p:cNvPr id="12" name="Group 11"/>
          <p:cNvGrpSpPr/>
          <p:nvPr/>
        </p:nvGrpSpPr>
        <p:grpSpPr>
          <a:xfrm>
            <a:off x="7339583" y="6282000"/>
            <a:ext cx="2076763" cy="225284"/>
            <a:chOff x="8093075" y="6253163"/>
            <a:chExt cx="2076763" cy="225284"/>
          </a:xfrm>
        </p:grpSpPr>
        <p:pic>
          <p:nvPicPr>
            <p:cNvPr id="13" name="Picture 12"/>
            <p:cNvPicPr>
              <a:picLocks/>
            </p:cNvPicPr>
            <p:nvPr/>
          </p:nvPicPr>
          <p:blipFill>
            <a:blip r:embed="rId2">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14" name="Picture 13" descr="GTlogo-primary-no tagline-RGB20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4287196170"/>
      </p:ext>
    </p:extLst>
  </p:cSld>
  <p:clrMap bg1="lt1" tx1="dk1" bg2="lt2" tx2="dk2" accent1="accent1" accent2="accent2" accent3="accent3" accent4="accent4" accent5="accent5" accent6="accent6" hlink="hlink" folHlink="folHlink"/>
  <p:hf hdr="0" ftr="0"/>
  <p:notesStyle>
    <a:lvl1pPr marL="0" algn="l" defTabSz="995515" rtl="0" eaLnBrk="1" latinLnBrk="0" hangingPunct="1">
      <a:defRPr sz="1300" kern="1200">
        <a:solidFill>
          <a:schemeClr val="tx1"/>
        </a:solidFill>
        <a:latin typeface="+mn-lt"/>
        <a:ea typeface="+mn-ea"/>
        <a:cs typeface="+mn-cs"/>
      </a:defRPr>
    </a:lvl1pPr>
    <a:lvl2pPr marL="497757" algn="l" defTabSz="995515" rtl="0" eaLnBrk="1" latinLnBrk="0" hangingPunct="1">
      <a:defRPr sz="1300" kern="1200">
        <a:solidFill>
          <a:schemeClr val="tx1"/>
        </a:solidFill>
        <a:latin typeface="+mn-lt"/>
        <a:ea typeface="+mn-ea"/>
        <a:cs typeface="+mn-cs"/>
      </a:defRPr>
    </a:lvl2pPr>
    <a:lvl3pPr marL="995515" algn="l" defTabSz="995515" rtl="0" eaLnBrk="1" latinLnBrk="0" hangingPunct="1">
      <a:defRPr sz="1300" kern="1200">
        <a:solidFill>
          <a:schemeClr val="tx1"/>
        </a:solidFill>
        <a:latin typeface="+mn-lt"/>
        <a:ea typeface="+mn-ea"/>
        <a:cs typeface="+mn-cs"/>
      </a:defRPr>
    </a:lvl3pPr>
    <a:lvl4pPr marL="1493272" algn="l" defTabSz="995515" rtl="0" eaLnBrk="1" latinLnBrk="0" hangingPunct="1">
      <a:defRPr sz="1300" kern="1200">
        <a:solidFill>
          <a:schemeClr val="tx1"/>
        </a:solidFill>
        <a:latin typeface="+mn-lt"/>
        <a:ea typeface="+mn-ea"/>
        <a:cs typeface="+mn-cs"/>
      </a:defRPr>
    </a:lvl4pPr>
    <a:lvl5pPr marL="1991029" algn="l" defTabSz="995515" rtl="0" eaLnBrk="1" latinLnBrk="0" hangingPunct="1">
      <a:defRPr sz="1300" kern="1200">
        <a:solidFill>
          <a:schemeClr val="tx1"/>
        </a:solidFill>
        <a:latin typeface="+mn-lt"/>
        <a:ea typeface="+mn-ea"/>
        <a:cs typeface="+mn-cs"/>
      </a:defRPr>
    </a:lvl5pPr>
    <a:lvl6pPr marL="2488785" algn="l" defTabSz="995515" rtl="0" eaLnBrk="1" latinLnBrk="0" hangingPunct="1">
      <a:defRPr sz="1300" kern="1200">
        <a:solidFill>
          <a:schemeClr val="tx1"/>
        </a:solidFill>
        <a:latin typeface="+mn-lt"/>
        <a:ea typeface="+mn-ea"/>
        <a:cs typeface="+mn-cs"/>
      </a:defRPr>
    </a:lvl6pPr>
    <a:lvl7pPr marL="2986543" algn="l" defTabSz="995515" rtl="0" eaLnBrk="1" latinLnBrk="0" hangingPunct="1">
      <a:defRPr sz="1300" kern="1200">
        <a:solidFill>
          <a:schemeClr val="tx1"/>
        </a:solidFill>
        <a:latin typeface="+mn-lt"/>
        <a:ea typeface="+mn-ea"/>
        <a:cs typeface="+mn-cs"/>
      </a:defRPr>
    </a:lvl7pPr>
    <a:lvl8pPr marL="3484300" algn="l" defTabSz="995515" rtl="0" eaLnBrk="1" latinLnBrk="0" hangingPunct="1">
      <a:defRPr sz="1300" kern="1200">
        <a:solidFill>
          <a:schemeClr val="tx1"/>
        </a:solidFill>
        <a:latin typeface="+mn-lt"/>
        <a:ea typeface="+mn-ea"/>
        <a:cs typeface="+mn-cs"/>
      </a:defRPr>
    </a:lvl8pPr>
    <a:lvl9pPr marL="3982057" algn="l" defTabSz="99551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612775"/>
            <a:ext cx="3605212" cy="2549525"/>
          </a:xfrm>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sz="quarter" idx="10"/>
          </p:nvPr>
        </p:nvSpPr>
        <p:spPr/>
        <p:txBody>
          <a:bodyPr/>
          <a:lstStyle/>
          <a:p>
            <a:fld id="{392EF26E-5EE2-441F-8520-CA068C30D957}" type="datetime4">
              <a:rPr lang="en-GB" sz="800" smtClean="0">
                <a:solidFill>
                  <a:schemeClr val="bg1">
                    <a:lumMod val="50000"/>
                  </a:schemeClr>
                </a:solidFill>
              </a:rPr>
              <a:t>04 January 2018</a:t>
            </a:fld>
            <a:endParaRPr lang="en-GB" dirty="0">
              <a:solidFill>
                <a:schemeClr val="bg1">
                  <a:lumMod val="50000"/>
                </a:schemeClr>
              </a:solidFill>
            </a:endParaRPr>
          </a:p>
        </p:txBody>
      </p:sp>
      <p:sp>
        <p:nvSpPr>
          <p:cNvPr id="5" name="Slide Number Placeholder 4"/>
          <p:cNvSpPr>
            <a:spLocks noGrp="1"/>
          </p:cNvSpPr>
          <p:nvPr>
            <p:ph type="sldNum" sz="quarter" idx="11"/>
          </p:nvPr>
        </p:nvSpPr>
        <p:spPr/>
        <p:txBody>
          <a:bodyPr/>
          <a:lstStyle/>
          <a:p>
            <a:pPr algn="ctr"/>
            <a:fld id="{3E05AC47-E17A-4BA6-9092-1256BBFFE10F}" type="slidenum">
              <a:rPr lang="en-GB" sz="800" smtClean="0">
                <a:solidFill>
                  <a:schemeClr val="bg1">
                    <a:lumMod val="50000"/>
                  </a:schemeClr>
                </a:solidFill>
              </a:rPr>
              <a:pPr algn="ctr"/>
              <a:t>10</a:t>
            </a:fld>
            <a:endParaRPr lang="en-GB" sz="800" dirty="0">
              <a:solidFill>
                <a:schemeClr val="bg1">
                  <a:lumMod val="50000"/>
                </a:schemeClr>
              </a:solidFill>
            </a:endParaRPr>
          </a:p>
        </p:txBody>
      </p:sp>
    </p:spTree>
    <p:extLst>
      <p:ext uri="{BB962C8B-B14F-4D97-AF65-F5344CB8AC3E}">
        <p14:creationId xmlns:p14="http://schemas.microsoft.com/office/powerpoint/2010/main" val="30270402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jpg"/><Relationship Id="rId5" Type="http://schemas.openxmlformats.org/officeDocument/2006/relationships/image" Target="../media/image4.jp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1.xml"/><Relationship Id="rId4" Type="http://schemas.openxmlformats.org/officeDocument/2006/relationships/tags" Target="../tags/tag47.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tags" Target="../tags/tag48.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image" Target="../media/image3.jp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2.emf"/><Relationship Id="rId5" Type="http://schemas.openxmlformats.org/officeDocument/2006/relationships/image" Target="../media/image4.jpg"/><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image" Target="../media/image3.jp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2.emf"/><Relationship Id="rId5" Type="http://schemas.openxmlformats.org/officeDocument/2006/relationships/image" Target="../media/image8.jpg"/><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9.xml"/><Relationship Id="rId1" Type="http://schemas.openxmlformats.org/officeDocument/2006/relationships/tags" Target="../tags/tag58.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5.emf"/><Relationship Id="rId5" Type="http://schemas.openxmlformats.org/officeDocument/2006/relationships/image" Target="../media/image9.jpeg"/><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slideMaster" Target="../slideMasters/slideMaster2.xml"/><Relationship Id="rId4" Type="http://schemas.openxmlformats.org/officeDocument/2006/relationships/tags" Target="../tags/tag7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slideMaster" Target="../slideMasters/slideMaster2.xml"/><Relationship Id="rId4" Type="http://schemas.openxmlformats.org/officeDocument/2006/relationships/tags" Target="../tags/tag78.xml"/></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Layouts/_rels/slideLayout2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slideMaster" Target="../slideMasters/slideMaster2.xml"/><Relationship Id="rId5" Type="http://schemas.openxmlformats.org/officeDocument/2006/relationships/tags" Target="../tags/tag9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Master" Target="../slideMasters/slideMaster2.xml"/><Relationship Id="rId4" Type="http://schemas.openxmlformats.org/officeDocument/2006/relationships/tags" Target="../tags/tag106.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16.xml"/><Relationship Id="rId7" Type="http://schemas.openxmlformats.org/officeDocument/2006/relationships/tags" Target="../tags/tag120.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2.xml"/><Relationship Id="rId5" Type="http://schemas.openxmlformats.org/officeDocument/2006/relationships/tags" Target="../tags/tag130.xml"/><Relationship Id="rId4" Type="http://schemas.openxmlformats.org/officeDocument/2006/relationships/tags" Target="../tags/tag12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32.xml"/><Relationship Id="rId1" Type="http://schemas.openxmlformats.org/officeDocument/2006/relationships/tags" Target="../tags/tag131.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42.xml"/><Relationship Id="rId1" Type="http://schemas.openxmlformats.org/officeDocument/2006/relationships/tags" Target="../tags/tag14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image" Target="../media/image11.png"/><Relationship Id="rId5" Type="http://schemas.openxmlformats.org/officeDocument/2006/relationships/slideMaster" Target="../slideMasters/slideMaster2.xml"/><Relationship Id="rId4" Type="http://schemas.openxmlformats.org/officeDocument/2006/relationships/tags" Target="../tags/tag147.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50.xml"/><Relationship Id="rId7" Type="http://schemas.openxmlformats.org/officeDocument/2006/relationships/image" Target="../media/image11.png"/><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Master" Target="../slideMasters/slideMaster2.xml"/><Relationship Id="rId5" Type="http://schemas.openxmlformats.org/officeDocument/2006/relationships/tags" Target="../tags/tag152.xml"/><Relationship Id="rId4" Type="http://schemas.openxmlformats.org/officeDocument/2006/relationships/tags" Target="../tags/tag151.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image" Target="../media/image13.png"/><Relationship Id="rId5" Type="http://schemas.openxmlformats.org/officeDocument/2006/relationships/image" Target="../media/image5.emf"/><Relationship Id="rId4" Type="http://schemas.openxmlformats.org/officeDocument/2006/relationships/image" Target="../media/image12.jpeg"/></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14.png"/><Relationship Id="rId5" Type="http://schemas.openxmlformats.org/officeDocument/2006/relationships/slideMaster" Target="../slideMasters/slideMaster2.xml"/><Relationship Id="rId4" Type="http://schemas.openxmlformats.org/officeDocument/2006/relationships/tags" Target="../tags/tag158.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Master" Target="../slideMasters/slideMaster1.xml"/><Relationship Id="rId4" Type="http://schemas.openxmlformats.org/officeDocument/2006/relationships/tags" Target="../tags/tag15.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image" Target="../media/image3.jpg"/><Relationship Id="rId4" Type="http://schemas.openxmlformats.org/officeDocument/2006/relationships/tags" Target="../tags/tag19.xml"/><Relationship Id="rId9" Type="http://schemas.openxmlformats.org/officeDocument/2006/relationships/image" Target="../media/image2.emf"/></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image" Target="../media/image3.jpg"/><Relationship Id="rId4" Type="http://schemas.openxmlformats.org/officeDocument/2006/relationships/tags" Target="../tags/tag25.xml"/><Relationship Id="rId9"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slideMaster" Target="../slideMasters/slideMaster1.xml"/><Relationship Id="rId4" Type="http://schemas.openxmlformats.org/officeDocument/2006/relationships/tags" Target="../tags/tag4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7" name="Picture 6" descr="Untitled-4.jpg"/>
          <p:cNvPicPr>
            <a:picLocks noChangeAspect="1"/>
          </p:cNvPicPr>
          <p:nvPr userDrawn="1"/>
        </p:nvPicPr>
        <p:blipFill rotWithShape="1">
          <a:blip r:embed="rId5">
            <a:extLst>
              <a:ext uri="{28A0092B-C50C-407E-A947-70E740481C1C}">
                <a14:useLocalDpi xmlns:a14="http://schemas.microsoft.com/office/drawing/2010/main" val="0"/>
              </a:ext>
            </a:extLst>
          </a:blip>
          <a:srcRect l="42363" b="6140"/>
          <a:stretch/>
        </p:blipFill>
        <p:spPr>
          <a:xfrm>
            <a:off x="0" y="713930"/>
            <a:ext cx="10693400" cy="6516936"/>
          </a:xfrm>
          <a:prstGeom prst="rect">
            <a:avLst/>
          </a:prstGeom>
        </p:spPr>
      </p:pic>
      <p:sp>
        <p:nvSpPr>
          <p:cNvPr id="6" name="Title 1"/>
          <p:cNvSpPr>
            <a:spLocks noGrp="1"/>
          </p:cNvSpPr>
          <p:nvPr>
            <p:ph type="ctrTitle"/>
            <p:custDataLst>
              <p:tags r:id="rId1"/>
            </p:custDataLst>
          </p:nvPr>
        </p:nvSpPr>
        <p:spPr>
          <a:xfrm>
            <a:off x="540000" y="2052440"/>
            <a:ext cx="6678908" cy="1872208"/>
          </a:xfrm>
        </p:spPr>
        <p:txBody>
          <a:bodyPr>
            <a:noAutofit/>
          </a:bodyPr>
          <a:lstStyle>
            <a:lvl1pPr>
              <a:lnSpc>
                <a:spcPct val="90000"/>
              </a:lnSpc>
              <a:defRPr sz="4700">
                <a:solidFill>
                  <a:srgbClr val="C75B12"/>
                </a:solidFill>
              </a:defRPr>
            </a:lvl1pPr>
          </a:lstStyle>
          <a:p>
            <a:r>
              <a:rPr lang="en-GB" noProof="0" dirty="0" smtClean="0"/>
              <a:t>Click to edit Master title style</a:t>
            </a:r>
            <a:endParaRPr lang="en-GB" noProof="0" dirty="0"/>
          </a:p>
        </p:txBody>
      </p:sp>
      <p:grpSp>
        <p:nvGrpSpPr>
          <p:cNvPr id="16" name="Group 15"/>
          <p:cNvGrpSpPr/>
          <p:nvPr userDrawn="1">
            <p:custDataLst>
              <p:tags r:id="rId2"/>
            </p:custDataLst>
          </p:nvPr>
        </p:nvGrpSpPr>
        <p:grpSpPr>
          <a:xfrm>
            <a:off x="540000" y="408418"/>
            <a:ext cx="3716005" cy="1139965"/>
            <a:chOff x="512745" y="542432"/>
            <a:chExt cx="3716005" cy="1139965"/>
          </a:xfrm>
        </p:grpSpPr>
        <p:pic>
          <p:nvPicPr>
            <p:cNvPr id="17" name="Picture 16" descr="GTlogo-primary-no tagline-RGB201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2745" y="542432"/>
              <a:ext cx="691200" cy="691200"/>
            </a:xfrm>
            <a:prstGeom prst="rect">
              <a:avLst/>
            </a:prstGeom>
          </p:spPr>
        </p:pic>
        <p:pic>
          <p:nvPicPr>
            <p:cNvPr id="18" name="Picture 17" descr="GTlogo-primary-tagline-RGB2012.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71060" y="714024"/>
              <a:ext cx="2857690" cy="968373"/>
            </a:xfrm>
            <a:prstGeom prst="rect">
              <a:avLst/>
            </a:prstGeom>
          </p:spPr>
        </p:pic>
      </p:grpSp>
      <p:sp>
        <p:nvSpPr>
          <p:cNvPr id="10" name="Text Placeholder 25"/>
          <p:cNvSpPr>
            <a:spLocks noGrp="1"/>
          </p:cNvSpPr>
          <p:nvPr>
            <p:ph type="body" sz="quarter" idx="10" hasCustomPrompt="1"/>
            <p:custDataLst>
              <p:tags r:id="rId3"/>
            </p:custDataLst>
          </p:nvPr>
        </p:nvSpPr>
        <p:spPr>
          <a:xfrm>
            <a:off x="540000" y="6156895"/>
            <a:ext cx="4698000" cy="1008000"/>
          </a:xfrm>
          <a:prstGeom prst="rect">
            <a:avLst/>
          </a:prstGeom>
        </p:spPr>
        <p:txBody>
          <a:bodyPr/>
          <a:lstStyle>
            <a:lvl1pPr marL="0" indent="0">
              <a:buNone/>
              <a:defRPr sz="1800" b="1">
                <a:solidFill>
                  <a:srgbClr val="7AB812"/>
                </a:solidFill>
              </a:defRPr>
            </a:lvl1pPr>
            <a:lvl2pPr marL="0" indent="0">
              <a:spcBef>
                <a:spcPts val="0"/>
              </a:spcBef>
              <a:buNone/>
              <a:defRPr sz="1800" b="0"/>
            </a:lvl2pPr>
          </a:lstStyle>
          <a:p>
            <a:pPr lvl="0"/>
            <a:r>
              <a:rPr lang="en-GB" noProof="0" dirty="0" smtClean="0"/>
              <a:t>&lt;Partner&gt;</a:t>
            </a:r>
          </a:p>
          <a:p>
            <a:pPr lvl="1"/>
            <a:r>
              <a:rPr lang="en-GB" noProof="0" dirty="0" smtClean="0"/>
              <a:t>&lt;Member&gt;</a:t>
            </a:r>
            <a:br>
              <a:rPr lang="en-GB" noProof="0" dirty="0" smtClean="0"/>
            </a:br>
            <a:r>
              <a:rPr lang="en-GB" noProof="0" dirty="0" smtClean="0"/>
              <a:t>&lt;Firm&gt;</a:t>
            </a:r>
          </a:p>
        </p:txBody>
      </p:sp>
    </p:spTree>
    <p:extLst>
      <p:ext uri="{BB962C8B-B14F-4D97-AF65-F5344CB8AC3E}">
        <p14:creationId xmlns:p14="http://schemas.microsoft.com/office/powerpoint/2010/main" val="16173431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540000" y="540123"/>
            <a:ext cx="9612063" cy="504000"/>
          </a:xfrm>
        </p:spPr>
        <p:txBody>
          <a:bodyPr/>
          <a:lstStyle>
            <a:lvl1pPr>
              <a:defRPr>
                <a:solidFill>
                  <a:srgbClr val="C75B12"/>
                </a:solidFill>
              </a:defRPr>
            </a:lvl1pPr>
          </a:lstStyle>
          <a:p>
            <a:r>
              <a:rPr lang="en-GB" noProof="0" dirty="0" smtClean="0"/>
              <a:t>Click to edit Master title style</a:t>
            </a:r>
            <a:endParaRPr lang="en-GB" noProof="0" dirty="0"/>
          </a:p>
        </p:txBody>
      </p:sp>
      <p:sp>
        <p:nvSpPr>
          <p:cNvPr id="4" name="Slide Number Placeholder 3"/>
          <p:cNvSpPr>
            <a:spLocks noGrp="1"/>
          </p:cNvSpPr>
          <p:nvPr>
            <p:ph type="sldNum" sz="quarter" idx="14"/>
            <p:custDataLst>
              <p:tags r:id="rId2"/>
            </p:custDataLst>
          </p:nvPr>
        </p:nvSpPr>
        <p:spPr/>
        <p:txBody>
          <a:bodyPr/>
          <a:lstStyle/>
          <a:p>
            <a:fld id="{46ABC04E-765B-43CD-99F7-BD23851D570E}" type="slidenum">
              <a:rPr lang="en-GB" noProof="0" smtClean="0"/>
              <a:pPr/>
              <a:t>‹#›</a:t>
            </a:fld>
            <a:endParaRPr lang="en-GB" noProof="0" dirty="0"/>
          </a:p>
        </p:txBody>
      </p:sp>
      <p:sp>
        <p:nvSpPr>
          <p:cNvPr id="6" name="Content Placeholder 5"/>
          <p:cNvSpPr>
            <a:spLocks noGrp="1"/>
          </p:cNvSpPr>
          <p:nvPr>
            <p:ph sz="quarter" idx="15" hasCustomPrompt="1"/>
            <p:custDataLst>
              <p:tags r:id="rId3"/>
            </p:custDataLst>
          </p:nvPr>
        </p:nvSpPr>
        <p:spPr>
          <a:xfrm>
            <a:off x="7092000" y="2016000"/>
            <a:ext cx="3060000" cy="4068000"/>
          </a:xfrm>
        </p:spPr>
        <p:txBody>
          <a:bodyPr/>
          <a:lstStyle>
            <a:lvl5pP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9" name="Content Placeholder 8"/>
          <p:cNvSpPr>
            <a:spLocks noGrp="1"/>
          </p:cNvSpPr>
          <p:nvPr>
            <p:ph sz="quarter" idx="16" hasCustomPrompt="1"/>
            <p:custDataLst>
              <p:tags r:id="rId4"/>
            </p:custDataLst>
          </p:nvPr>
        </p:nvSpPr>
        <p:spPr>
          <a:xfrm>
            <a:off x="540000" y="2016000"/>
            <a:ext cx="6336000" cy="4068000"/>
          </a:xfrm>
        </p:spPr>
        <p:txBody>
          <a:bodyPr/>
          <a:lstStyle>
            <a:lvl5pPr>
              <a:buClr>
                <a:srgbClr val="C75B12"/>
              </a:buCl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Tree>
    <p:extLst>
      <p:ext uri="{BB962C8B-B14F-4D97-AF65-F5344CB8AC3E}">
        <p14:creationId xmlns:p14="http://schemas.microsoft.com/office/powerpoint/2010/main" val="4851913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ement + footer">
    <p:spTree>
      <p:nvGrpSpPr>
        <p:cNvPr id="1" name=""/>
        <p:cNvGrpSpPr/>
        <p:nvPr/>
      </p:nvGrpSpPr>
      <p:grpSpPr>
        <a:xfrm>
          <a:off x="0" y="0"/>
          <a:ext cx="0" cy="0"/>
          <a:chOff x="0" y="0"/>
          <a:chExt cx="0" cy="0"/>
        </a:xfrm>
      </p:grpSpPr>
      <p:sp>
        <p:nvSpPr>
          <p:cNvPr id="3" name="Slide Number Placeholder 2"/>
          <p:cNvSpPr>
            <a:spLocks noGrp="1"/>
          </p:cNvSpPr>
          <p:nvPr>
            <p:ph type="sldNum" sz="quarter" idx="10"/>
            <p:custDataLst>
              <p:tags r:id="rId1"/>
            </p:custDataLst>
          </p:nvPr>
        </p:nvSpPr>
        <p:spPr/>
        <p:txBody>
          <a:bodyPr/>
          <a:lstStyle/>
          <a:p>
            <a:fld id="{46ABC04E-765B-43CD-99F7-BD23851D570E}" type="slidenum">
              <a:rPr lang="en-GB" noProof="0" smtClean="0"/>
              <a:pPr/>
              <a:t>‹#›</a:t>
            </a:fld>
            <a:endParaRPr lang="en-GB" noProof="0" dirty="0"/>
          </a:p>
        </p:txBody>
      </p:sp>
      <p:sp>
        <p:nvSpPr>
          <p:cNvPr id="4" name="Title 3"/>
          <p:cNvSpPr>
            <a:spLocks noGrp="1"/>
          </p:cNvSpPr>
          <p:nvPr>
            <p:ph type="title"/>
            <p:custDataLst>
              <p:tags r:id="rId2"/>
            </p:custDataLst>
          </p:nvPr>
        </p:nvSpPr>
        <p:spPr/>
        <p:txBody>
          <a:bodyPr/>
          <a:lstStyle>
            <a:lvl1pPr>
              <a:defRPr>
                <a:solidFill>
                  <a:srgbClr val="C75B12"/>
                </a:solidFill>
              </a:defRPr>
            </a:lvl1pPr>
          </a:lstStyle>
          <a:p>
            <a:r>
              <a:rPr lang="en-GB" dirty="0" smtClean="0"/>
              <a:t>Click to edit Master title style</a:t>
            </a:r>
            <a:endParaRPr lang="en-GB" dirty="0"/>
          </a:p>
        </p:txBody>
      </p:sp>
    </p:spTree>
    <p:extLst>
      <p:ext uri="{BB962C8B-B14F-4D97-AF65-F5344CB8AC3E}">
        <p14:creationId xmlns:p14="http://schemas.microsoft.com/office/powerpoint/2010/main" val="17005541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oter graphic + title">
    <p:spTree>
      <p:nvGrpSpPr>
        <p:cNvPr id="1" name=""/>
        <p:cNvGrpSpPr/>
        <p:nvPr/>
      </p:nvGrpSpPr>
      <p:grpSpPr>
        <a:xfrm>
          <a:off x="0" y="0"/>
          <a:ext cx="0" cy="0"/>
          <a:chOff x="0" y="0"/>
          <a:chExt cx="0" cy="0"/>
        </a:xfrm>
      </p:grpSpPr>
      <p:sp>
        <p:nvSpPr>
          <p:cNvPr id="3" name="Slide Number Placeholder 2"/>
          <p:cNvSpPr>
            <a:spLocks noGrp="1"/>
          </p:cNvSpPr>
          <p:nvPr>
            <p:ph type="sldNum" sz="quarter" idx="10"/>
            <p:custDataLst>
              <p:tags r:id="rId1"/>
            </p:custDataLst>
          </p:nvPr>
        </p:nvSpPr>
        <p:spPr/>
        <p:txBody>
          <a:bodyPr/>
          <a:lstStyle/>
          <a:p>
            <a:fld id="{46ABC04E-765B-43CD-99F7-BD23851D570E}" type="slidenum">
              <a:rPr lang="en-GB" noProof="0" smtClean="0"/>
              <a:pPr/>
              <a:t>‹#›</a:t>
            </a:fld>
            <a:endParaRPr lang="en-GB" noProof="0" dirty="0"/>
          </a:p>
        </p:txBody>
      </p:sp>
      <p:sp>
        <p:nvSpPr>
          <p:cNvPr id="4" name="Title 3"/>
          <p:cNvSpPr>
            <a:spLocks noGrp="1"/>
          </p:cNvSpPr>
          <p:nvPr>
            <p:ph type="title"/>
            <p:custDataLst>
              <p:tags r:id="rId2"/>
            </p:custDataLst>
          </p:nvPr>
        </p:nvSpPr>
        <p:spPr/>
        <p:txBody>
          <a:bodyPr/>
          <a:lstStyle>
            <a:lvl1pPr>
              <a:defRPr>
                <a:solidFill>
                  <a:schemeClr val="accent2"/>
                </a:solidFill>
              </a:defRPr>
            </a:lvl1pPr>
          </a:lstStyle>
          <a:p>
            <a:r>
              <a:rPr lang="en-GB" smtClean="0"/>
              <a:t>Click to edit Master title style</a:t>
            </a:r>
            <a:endParaRPr lang="en-GB" dirty="0"/>
          </a:p>
        </p:txBody>
      </p:sp>
    </p:spTree>
    <p:extLst>
      <p:ext uri="{BB962C8B-B14F-4D97-AF65-F5344CB8AC3E}">
        <p14:creationId xmlns:p14="http://schemas.microsoft.com/office/powerpoint/2010/main" val="40794271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key message left">
    <p:bg>
      <p:bgPr>
        <a:solidFill>
          <a:schemeClr val="tx1"/>
        </a:solidFill>
        <a:effectLst/>
      </p:bgPr>
    </p:bg>
    <p:spTree>
      <p:nvGrpSpPr>
        <p:cNvPr id="1" name=""/>
        <p:cNvGrpSpPr/>
        <p:nvPr/>
      </p:nvGrpSpPr>
      <p:grpSpPr>
        <a:xfrm>
          <a:off x="0" y="0"/>
          <a:ext cx="0" cy="0"/>
          <a:chOff x="0" y="0"/>
          <a:chExt cx="0" cy="0"/>
        </a:xfrm>
      </p:grpSpPr>
      <p:pic>
        <p:nvPicPr>
          <p:cNvPr id="22" name="Picture 21" descr="Untitled-4.jpg"/>
          <p:cNvPicPr>
            <a:picLocks noChangeAspect="1"/>
          </p:cNvPicPr>
          <p:nvPr userDrawn="1"/>
        </p:nvPicPr>
        <p:blipFill rotWithShape="1">
          <a:blip r:embed="rId5">
            <a:extLst>
              <a:ext uri="{28A0092B-C50C-407E-A947-70E740481C1C}">
                <a14:useLocalDpi xmlns:a14="http://schemas.microsoft.com/office/drawing/2010/main" val="0"/>
              </a:ext>
            </a:extLst>
          </a:blip>
          <a:srcRect l="42363" b="6140"/>
          <a:stretch/>
        </p:blipFill>
        <p:spPr>
          <a:xfrm>
            <a:off x="0" y="508400"/>
            <a:ext cx="10693400" cy="6516936"/>
          </a:xfrm>
          <a:prstGeom prst="rect">
            <a:avLst/>
          </a:prstGeom>
        </p:spPr>
      </p:pic>
      <p:sp>
        <p:nvSpPr>
          <p:cNvPr id="4" name="Text Placeholder 3"/>
          <p:cNvSpPr>
            <a:spLocks noGrp="1"/>
          </p:cNvSpPr>
          <p:nvPr>
            <p:ph type="body" sz="quarter" idx="11" hasCustomPrompt="1"/>
            <p:custDataLst>
              <p:tags r:id="rId1"/>
            </p:custDataLst>
          </p:nvPr>
        </p:nvSpPr>
        <p:spPr>
          <a:xfrm>
            <a:off x="540000" y="1440000"/>
            <a:ext cx="4698000" cy="2016224"/>
          </a:xfrm>
        </p:spPr>
        <p:txBody>
          <a:bodyPr/>
          <a:lstStyle>
            <a:lvl1pPr marL="0" indent="0">
              <a:lnSpc>
                <a:spcPct val="80000"/>
              </a:lnSpc>
              <a:spcBef>
                <a:spcPts val="0"/>
              </a:spcBef>
              <a:buNone/>
              <a:defRPr sz="3000" b="1">
                <a:solidFill>
                  <a:srgbClr val="C75B12"/>
                </a:solidFill>
              </a:defRPr>
            </a:lvl1pPr>
            <a:lvl2pPr marL="0" indent="0">
              <a:lnSpc>
                <a:spcPct val="80000"/>
              </a:lnSpc>
              <a:spcBef>
                <a:spcPts val="0"/>
              </a:spcBef>
              <a:buNone/>
              <a:defRPr sz="2400">
                <a:solidFill>
                  <a:srgbClr val="C75B12"/>
                </a:solidFill>
              </a:defRPr>
            </a:lvl2pPr>
            <a:lvl3pPr marL="0" indent="0">
              <a:lnSpc>
                <a:spcPct val="80000"/>
              </a:lnSpc>
              <a:spcBef>
                <a:spcPts val="0"/>
              </a:spcBef>
              <a:buNone/>
              <a:defRPr sz="2400"/>
            </a:lvl3pPr>
            <a:lvl4pPr marL="0" indent="0">
              <a:lnSpc>
                <a:spcPct val="80000"/>
              </a:lnSpc>
              <a:spcBef>
                <a:spcPts val="0"/>
              </a:spcBef>
              <a:buNone/>
              <a:defRPr sz="2400"/>
            </a:lvl4pPr>
            <a:lvl5pPr marL="0" indent="0">
              <a:lnSpc>
                <a:spcPct val="80000"/>
              </a:lnSpc>
              <a:spcBef>
                <a:spcPts val="0"/>
              </a:spcBef>
              <a:buNone/>
              <a:defRPr sz="2400"/>
            </a:lvl5pPr>
            <a:lvl6pPr marL="0" indent="0">
              <a:lnSpc>
                <a:spcPct val="80000"/>
              </a:lnSpc>
              <a:spcBef>
                <a:spcPts val="0"/>
              </a:spcBef>
              <a:buNone/>
              <a:defRPr sz="2400"/>
            </a:lvl6pPr>
            <a:lvl7pPr marL="0" indent="0">
              <a:lnSpc>
                <a:spcPct val="80000"/>
              </a:lnSpc>
              <a:spcBef>
                <a:spcPts val="0"/>
              </a:spcBef>
              <a:buNone/>
              <a:defRPr sz="2400"/>
            </a:lvl7pPr>
            <a:lvl8pPr marL="0" indent="0">
              <a:lnSpc>
                <a:spcPct val="80000"/>
              </a:lnSpc>
              <a:spcBef>
                <a:spcPts val="0"/>
              </a:spcBef>
              <a:buNone/>
              <a:defRPr sz="2400" baseline="0"/>
            </a:lvl8pPr>
            <a:lvl9pPr marL="0" indent="0">
              <a:lnSpc>
                <a:spcPct val="80000"/>
              </a:lnSpc>
              <a:spcBef>
                <a:spcPts val="0"/>
              </a:spcBef>
              <a:buNone/>
              <a:defRPr sz="2400"/>
            </a:lvl9pPr>
          </a:lstStyle>
          <a:p>
            <a:pPr lvl="0"/>
            <a:r>
              <a:rPr lang="en-GB" dirty="0" smtClean="0"/>
              <a:t>Divider Title</a:t>
            </a:r>
          </a:p>
          <a:p>
            <a:pPr lvl="1"/>
            <a:r>
              <a:rPr lang="en-GB" dirty="0" smtClean="0"/>
              <a:t>Second level</a:t>
            </a:r>
          </a:p>
        </p:txBody>
      </p:sp>
      <p:sp>
        <p:nvSpPr>
          <p:cNvPr id="10" name="Slide Number Placeholder 2"/>
          <p:cNvSpPr>
            <a:spLocks noGrp="1"/>
          </p:cNvSpPr>
          <p:nvPr>
            <p:ph type="sldNum" sz="quarter" idx="4"/>
          </p:nvPr>
        </p:nvSpPr>
        <p:spPr>
          <a:xfrm>
            <a:off x="5706740" y="7171727"/>
            <a:ext cx="216000" cy="107722"/>
          </a:xfrm>
          <a:prstGeom prst="rect">
            <a:avLst/>
          </a:prstGeom>
        </p:spPr>
        <p:txBody>
          <a:bodyPr vert="horz" wrap="square" lIns="0" tIns="0" rIns="0" bIns="0" rtlCol="0" anchor="ctr">
            <a:spAutoFit/>
          </a:bodyPr>
          <a:lstStyle>
            <a:lvl1pPr algn="ctr">
              <a:defRPr sz="700">
                <a:solidFill>
                  <a:schemeClr val="bg1">
                    <a:lumMod val="50000"/>
                  </a:schemeClr>
                </a:solidFill>
              </a:defRPr>
            </a:lvl1pPr>
          </a:lstStyle>
          <a:p>
            <a:fld id="{46ABC04E-765B-43CD-99F7-BD23851D570E}" type="slidenum">
              <a:rPr lang="en-GB" smtClean="0"/>
              <a:pPr/>
              <a:t>‹#›</a:t>
            </a:fld>
            <a:endParaRPr lang="en-GB" dirty="0"/>
          </a:p>
        </p:txBody>
      </p:sp>
      <p:sp>
        <p:nvSpPr>
          <p:cNvPr id="11" name="Footer Placeholder 4"/>
          <p:cNvSpPr txBox="1">
            <a:spLocks/>
          </p:cNvSpPr>
          <p:nvPr userDrawn="1">
            <p:custDataLst>
              <p:tags r:id="rId2"/>
            </p:custDataLst>
          </p:nvPr>
        </p:nvSpPr>
        <p:spPr>
          <a:xfrm>
            <a:off x="2826420" y="7164388"/>
            <a:ext cx="3386243" cy="123111"/>
          </a:xfrm>
          <a:prstGeom prst="rect">
            <a:avLst/>
          </a:prstGeom>
        </p:spPr>
        <p:txBody>
          <a:bodyPr lIns="0" tIns="0" rIns="0" bIns="0">
            <a:spAutoFit/>
          </a:bodyPr>
          <a:lstStyle>
            <a:defPPr>
              <a:defRPr lang="en-US"/>
            </a:defPPr>
            <a:lvl1pPr marL="0" marR="0" indent="0" algn="l" defTabSz="995515" rtl="0" eaLnBrk="1" fontAlgn="auto" latinLnBrk="0" hangingPunct="1">
              <a:lnSpc>
                <a:spcPct val="100000"/>
              </a:lnSpc>
              <a:spcBef>
                <a:spcPts val="0"/>
              </a:spcBef>
              <a:spcAft>
                <a:spcPts val="0"/>
              </a:spcAft>
              <a:buClrTx/>
              <a:buSzTx/>
              <a:buFontTx/>
              <a:buNone/>
              <a:tabLst/>
              <a:defRPr sz="1000" kern="1200">
                <a:solidFill>
                  <a:srgbClr val="747678"/>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a:lstStyle>
          <a:p>
            <a:r>
              <a:rPr lang="en-GB" sz="800" dirty="0" smtClean="0">
                <a:solidFill>
                  <a:schemeClr val="bg1">
                    <a:lumMod val="50000"/>
                  </a:schemeClr>
                </a:solidFill>
              </a:rPr>
              <a:t>© 2016 Grant Thornton UK LLP. All rights reserved. | Draft</a:t>
            </a:r>
          </a:p>
        </p:txBody>
      </p:sp>
      <p:grpSp>
        <p:nvGrpSpPr>
          <p:cNvPr id="12" name="Group 11"/>
          <p:cNvGrpSpPr/>
          <p:nvPr userDrawn="1">
            <p:custDataLst>
              <p:tags r:id="rId3"/>
            </p:custDataLst>
          </p:nvPr>
        </p:nvGrpSpPr>
        <p:grpSpPr>
          <a:xfrm>
            <a:off x="540000" y="7092999"/>
            <a:ext cx="2076763" cy="225284"/>
            <a:chOff x="8093075" y="6253163"/>
            <a:chExt cx="2076763" cy="225284"/>
          </a:xfrm>
        </p:grpSpPr>
        <p:pic>
          <p:nvPicPr>
            <p:cNvPr id="13" name="Picture 12"/>
            <p:cNvPicPr>
              <a:picLocks/>
            </p:cNvPicPr>
            <p:nvPr/>
          </p:nvPicPr>
          <p:blipFill>
            <a:blip r:embed="rId6">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14" name="Picture 13" descr="GTlogo-primary-no tagline-RGB201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38849616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tandard divider - coloure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0693400" cy="7559039"/>
          </a:xfrm>
          <a:prstGeom prst="rect">
            <a:avLst/>
          </a:prstGeom>
        </p:spPr>
      </p:pic>
      <p:sp>
        <p:nvSpPr>
          <p:cNvPr id="6" name="Text Placeholder 3"/>
          <p:cNvSpPr>
            <a:spLocks noGrp="1"/>
          </p:cNvSpPr>
          <p:nvPr>
            <p:ph type="body" sz="quarter" idx="11" hasCustomPrompt="1"/>
            <p:custDataLst>
              <p:tags r:id="rId1"/>
            </p:custDataLst>
          </p:nvPr>
        </p:nvSpPr>
        <p:spPr>
          <a:xfrm>
            <a:off x="540000" y="1440000"/>
            <a:ext cx="9612000" cy="3240000"/>
          </a:xfrm>
        </p:spPr>
        <p:txBody>
          <a:bodyPr/>
          <a:lstStyle>
            <a:lvl1pPr marL="0" indent="0">
              <a:lnSpc>
                <a:spcPct val="80000"/>
              </a:lnSpc>
              <a:spcBef>
                <a:spcPts val="0"/>
              </a:spcBef>
              <a:buNone/>
              <a:defRPr sz="3000" b="1">
                <a:solidFill>
                  <a:schemeClr val="accent1"/>
                </a:solidFill>
              </a:defRPr>
            </a:lvl1pPr>
            <a:lvl2pPr marL="0" indent="0">
              <a:lnSpc>
                <a:spcPct val="80000"/>
              </a:lnSpc>
              <a:spcBef>
                <a:spcPts val="0"/>
              </a:spcBef>
              <a:buNone/>
              <a:defRPr sz="2400">
                <a:solidFill>
                  <a:schemeClr val="accent1"/>
                </a:solidFill>
              </a:defRPr>
            </a:lvl2pPr>
            <a:lvl3pPr marL="0" indent="0">
              <a:lnSpc>
                <a:spcPct val="80000"/>
              </a:lnSpc>
              <a:spcBef>
                <a:spcPts val="0"/>
              </a:spcBef>
              <a:buNone/>
              <a:defRPr sz="2400"/>
            </a:lvl3pPr>
            <a:lvl4pPr marL="0" indent="0">
              <a:lnSpc>
                <a:spcPct val="80000"/>
              </a:lnSpc>
              <a:spcBef>
                <a:spcPts val="0"/>
              </a:spcBef>
              <a:buNone/>
              <a:defRPr sz="2400"/>
            </a:lvl4pPr>
            <a:lvl5pPr marL="0" indent="0">
              <a:lnSpc>
                <a:spcPct val="80000"/>
              </a:lnSpc>
              <a:spcBef>
                <a:spcPts val="0"/>
              </a:spcBef>
              <a:buNone/>
              <a:defRPr sz="2400"/>
            </a:lvl5pPr>
            <a:lvl6pPr marL="0" indent="0">
              <a:lnSpc>
                <a:spcPct val="80000"/>
              </a:lnSpc>
              <a:spcBef>
                <a:spcPts val="0"/>
              </a:spcBef>
              <a:buNone/>
              <a:defRPr sz="2400"/>
            </a:lvl6pPr>
            <a:lvl7pPr marL="0" indent="0">
              <a:lnSpc>
                <a:spcPct val="80000"/>
              </a:lnSpc>
              <a:spcBef>
                <a:spcPts val="0"/>
              </a:spcBef>
              <a:buNone/>
              <a:defRPr sz="2400"/>
            </a:lvl7pPr>
            <a:lvl8pPr marL="0" indent="0">
              <a:lnSpc>
                <a:spcPct val="80000"/>
              </a:lnSpc>
              <a:spcBef>
                <a:spcPts val="0"/>
              </a:spcBef>
              <a:buNone/>
              <a:defRPr sz="2400" baseline="0"/>
            </a:lvl8pPr>
            <a:lvl9pPr marL="0" indent="0">
              <a:lnSpc>
                <a:spcPct val="80000"/>
              </a:lnSpc>
              <a:spcBef>
                <a:spcPts val="0"/>
              </a:spcBef>
              <a:buNone/>
              <a:defRPr sz="2400"/>
            </a:lvl9pPr>
          </a:lstStyle>
          <a:p>
            <a:pPr lvl="0"/>
            <a:r>
              <a:rPr lang="en-GB" dirty="0" smtClean="0"/>
              <a:t>Divider Title</a:t>
            </a:r>
          </a:p>
          <a:p>
            <a:pPr lvl="1"/>
            <a:r>
              <a:rPr lang="en-GB" dirty="0" smtClean="0"/>
              <a:t>Second level</a:t>
            </a:r>
          </a:p>
        </p:txBody>
      </p:sp>
      <p:sp>
        <p:nvSpPr>
          <p:cNvPr id="21" name="Slide Number Placeholder 2"/>
          <p:cNvSpPr>
            <a:spLocks noGrp="1"/>
          </p:cNvSpPr>
          <p:nvPr>
            <p:ph type="sldNum" sz="quarter" idx="4"/>
          </p:nvPr>
        </p:nvSpPr>
        <p:spPr>
          <a:xfrm>
            <a:off x="3420320" y="7171727"/>
            <a:ext cx="216000" cy="107722"/>
          </a:xfrm>
          <a:prstGeom prst="rect">
            <a:avLst/>
          </a:prstGeom>
        </p:spPr>
        <p:txBody>
          <a:bodyPr vert="horz" wrap="square" lIns="0" tIns="0" rIns="0" bIns="0" rtlCol="0" anchor="ctr">
            <a:spAutoFit/>
          </a:bodyPr>
          <a:lstStyle>
            <a:lvl1pPr algn="ctr">
              <a:defRPr sz="700">
                <a:solidFill>
                  <a:schemeClr val="tx1">
                    <a:lumMod val="50000"/>
                  </a:schemeClr>
                </a:solidFill>
              </a:defRPr>
            </a:lvl1pPr>
          </a:lstStyle>
          <a:p>
            <a:fld id="{46ABC04E-765B-43CD-99F7-BD23851D570E}" type="slidenum">
              <a:rPr lang="en-GB" smtClean="0"/>
              <a:pPr/>
              <a:t>‹#›</a:t>
            </a:fld>
            <a:endParaRPr lang="en-GB" dirty="0"/>
          </a:p>
        </p:txBody>
      </p:sp>
      <p:sp>
        <p:nvSpPr>
          <p:cNvPr id="22" name="Footer Placeholder 4"/>
          <p:cNvSpPr txBox="1">
            <a:spLocks/>
          </p:cNvSpPr>
          <p:nvPr userDrawn="1">
            <p:custDataLst>
              <p:tags r:id="rId2"/>
            </p:custDataLst>
          </p:nvPr>
        </p:nvSpPr>
        <p:spPr>
          <a:xfrm>
            <a:off x="540000" y="7164388"/>
            <a:ext cx="3386243" cy="123111"/>
          </a:xfrm>
          <a:prstGeom prst="rect">
            <a:avLst/>
          </a:prstGeom>
        </p:spPr>
        <p:txBody>
          <a:bodyPr lIns="0" tIns="0" rIns="0" bIns="0">
            <a:spAutoFit/>
          </a:bodyPr>
          <a:lstStyle>
            <a:defPPr>
              <a:defRPr lang="en-US"/>
            </a:defPPr>
            <a:lvl1pPr marL="0" marR="0" indent="0" algn="l" defTabSz="995515" rtl="0" eaLnBrk="1" fontAlgn="auto" latinLnBrk="0" hangingPunct="1">
              <a:lnSpc>
                <a:spcPct val="100000"/>
              </a:lnSpc>
              <a:spcBef>
                <a:spcPts val="0"/>
              </a:spcBef>
              <a:spcAft>
                <a:spcPts val="0"/>
              </a:spcAft>
              <a:buClrTx/>
              <a:buSzTx/>
              <a:buFontTx/>
              <a:buNone/>
              <a:tabLst/>
              <a:defRPr sz="1000" kern="1200">
                <a:solidFill>
                  <a:srgbClr val="747678"/>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a:lstStyle>
          <a:p>
            <a:r>
              <a:rPr lang="en-GB" sz="800" dirty="0" smtClean="0">
                <a:solidFill>
                  <a:schemeClr val="tx1">
                    <a:lumMod val="50000"/>
                  </a:schemeClr>
                </a:solidFill>
              </a:rPr>
              <a:t>© 2016 Grant Thornton UK LLP. All rights reserved. | Draft</a:t>
            </a:r>
          </a:p>
        </p:txBody>
      </p:sp>
      <p:grpSp>
        <p:nvGrpSpPr>
          <p:cNvPr id="23" name="Group 22"/>
          <p:cNvGrpSpPr/>
          <p:nvPr userDrawn="1">
            <p:custDataLst>
              <p:tags r:id="rId3"/>
            </p:custDataLst>
          </p:nvPr>
        </p:nvGrpSpPr>
        <p:grpSpPr>
          <a:xfrm>
            <a:off x="540000" y="6804967"/>
            <a:ext cx="2076763" cy="225284"/>
            <a:chOff x="8093075" y="6253163"/>
            <a:chExt cx="2076763" cy="225284"/>
          </a:xfrm>
        </p:grpSpPr>
        <p:pic>
          <p:nvPicPr>
            <p:cNvPr id="24" name="Picture 23"/>
            <p:cNvPicPr>
              <a:picLocks/>
            </p:cNvPicPr>
            <p:nvPr/>
          </p:nvPicPr>
          <p:blipFill>
            <a:blip r:embed="rId6">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25" name="Picture 24" descr="GTlogo-primary-no tagline-RGB201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23404046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 divider - white">
    <p:spTree>
      <p:nvGrpSpPr>
        <p:cNvPr id="1" name=""/>
        <p:cNvGrpSpPr/>
        <p:nvPr/>
      </p:nvGrpSpPr>
      <p:grpSpPr>
        <a:xfrm>
          <a:off x="0" y="0"/>
          <a:ext cx="0" cy="0"/>
          <a:chOff x="0" y="0"/>
          <a:chExt cx="0" cy="0"/>
        </a:xfrm>
      </p:grpSpPr>
      <p:sp>
        <p:nvSpPr>
          <p:cNvPr id="2" name="Slide Number Placeholder 1"/>
          <p:cNvSpPr>
            <a:spLocks noGrp="1"/>
          </p:cNvSpPr>
          <p:nvPr>
            <p:ph type="sldNum" sz="quarter" idx="10"/>
            <p:custDataLst>
              <p:tags r:id="rId1"/>
            </p:custDataLst>
          </p:nvPr>
        </p:nvSpPr>
        <p:spPr/>
        <p:txBody>
          <a:bodyPr/>
          <a:lstStyle/>
          <a:p>
            <a:fld id="{46ABC04E-765B-43CD-99F7-BD23851D570E}" type="slidenum">
              <a:rPr lang="en-GB" noProof="0" smtClean="0"/>
              <a:pPr/>
              <a:t>‹#›</a:t>
            </a:fld>
            <a:endParaRPr lang="en-GB" noProof="0" dirty="0"/>
          </a:p>
        </p:txBody>
      </p:sp>
      <p:sp>
        <p:nvSpPr>
          <p:cNvPr id="5" name="Text Placeholder 3"/>
          <p:cNvSpPr>
            <a:spLocks noGrp="1"/>
          </p:cNvSpPr>
          <p:nvPr>
            <p:ph type="body" sz="quarter" idx="11" hasCustomPrompt="1"/>
            <p:custDataLst>
              <p:tags r:id="rId2"/>
            </p:custDataLst>
          </p:nvPr>
        </p:nvSpPr>
        <p:spPr>
          <a:xfrm>
            <a:off x="540000" y="1350000"/>
            <a:ext cx="9612000" cy="3240000"/>
          </a:xfrm>
        </p:spPr>
        <p:txBody>
          <a:bodyPr/>
          <a:lstStyle>
            <a:lvl1pPr marL="0" indent="0">
              <a:lnSpc>
                <a:spcPct val="80000"/>
              </a:lnSpc>
              <a:spcBef>
                <a:spcPts val="0"/>
              </a:spcBef>
              <a:buNone/>
              <a:defRPr sz="3000" b="1">
                <a:solidFill>
                  <a:schemeClr val="tx2"/>
                </a:solidFill>
              </a:defRPr>
            </a:lvl1pPr>
            <a:lvl2pPr marL="0" indent="0">
              <a:lnSpc>
                <a:spcPct val="80000"/>
              </a:lnSpc>
              <a:spcBef>
                <a:spcPts val="0"/>
              </a:spcBef>
              <a:buNone/>
              <a:defRPr sz="2400">
                <a:solidFill>
                  <a:schemeClr val="tx2"/>
                </a:solidFill>
              </a:defRPr>
            </a:lvl2pPr>
            <a:lvl3pPr marL="0" indent="0">
              <a:lnSpc>
                <a:spcPct val="80000"/>
              </a:lnSpc>
              <a:spcBef>
                <a:spcPts val="0"/>
              </a:spcBef>
              <a:buNone/>
              <a:defRPr sz="2400">
                <a:solidFill>
                  <a:schemeClr val="tx2"/>
                </a:solidFill>
              </a:defRPr>
            </a:lvl3pPr>
            <a:lvl4pPr marL="0" indent="0">
              <a:lnSpc>
                <a:spcPct val="80000"/>
              </a:lnSpc>
              <a:spcBef>
                <a:spcPts val="0"/>
              </a:spcBef>
              <a:buNone/>
              <a:defRPr sz="2400">
                <a:solidFill>
                  <a:schemeClr val="tx2"/>
                </a:solidFill>
              </a:defRPr>
            </a:lvl4pPr>
            <a:lvl5pPr marL="0" indent="0">
              <a:lnSpc>
                <a:spcPct val="80000"/>
              </a:lnSpc>
              <a:spcBef>
                <a:spcPts val="0"/>
              </a:spcBef>
              <a:buNone/>
              <a:defRPr sz="2400">
                <a:solidFill>
                  <a:schemeClr val="tx2"/>
                </a:solidFill>
              </a:defRPr>
            </a:lvl5pPr>
            <a:lvl6pPr marL="0" indent="0">
              <a:lnSpc>
                <a:spcPct val="80000"/>
              </a:lnSpc>
              <a:spcBef>
                <a:spcPts val="0"/>
              </a:spcBef>
              <a:buNone/>
              <a:defRPr sz="2400">
                <a:solidFill>
                  <a:schemeClr val="tx2"/>
                </a:solidFill>
              </a:defRPr>
            </a:lvl6pPr>
            <a:lvl7pPr marL="0" indent="0">
              <a:lnSpc>
                <a:spcPct val="80000"/>
              </a:lnSpc>
              <a:spcBef>
                <a:spcPts val="0"/>
              </a:spcBef>
              <a:buNone/>
              <a:defRPr sz="2400">
                <a:solidFill>
                  <a:schemeClr val="tx2"/>
                </a:solidFill>
              </a:defRPr>
            </a:lvl7pPr>
            <a:lvl8pPr marL="0" indent="0">
              <a:lnSpc>
                <a:spcPct val="80000"/>
              </a:lnSpc>
              <a:spcBef>
                <a:spcPts val="0"/>
              </a:spcBef>
              <a:buNone/>
              <a:defRPr sz="2400" baseline="0">
                <a:solidFill>
                  <a:schemeClr val="tx2"/>
                </a:solidFill>
              </a:defRPr>
            </a:lvl8pPr>
            <a:lvl9pPr marL="0" indent="0">
              <a:lnSpc>
                <a:spcPct val="80000"/>
              </a:lnSpc>
              <a:spcBef>
                <a:spcPts val="0"/>
              </a:spcBef>
              <a:buNone/>
              <a:defRPr sz="2400">
                <a:solidFill>
                  <a:schemeClr val="tx2"/>
                </a:solidFill>
              </a:defRPr>
            </a:lvl9pPr>
          </a:lstStyle>
          <a:p>
            <a:pPr lvl="0"/>
            <a:r>
              <a:rPr lang="en-GB" dirty="0" smtClean="0"/>
              <a:t>Divider Title</a:t>
            </a:r>
          </a:p>
          <a:p>
            <a:pPr lvl="1"/>
            <a:r>
              <a:rPr lang="en-GB" dirty="0" smtClean="0"/>
              <a:t>Second level</a:t>
            </a:r>
          </a:p>
        </p:txBody>
      </p:sp>
    </p:spTree>
    <p:extLst>
      <p:ext uri="{BB962C8B-B14F-4D97-AF65-F5344CB8AC3E}">
        <p14:creationId xmlns:p14="http://schemas.microsoft.com/office/powerpoint/2010/main" val="52830164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 title">
    <p:spTree>
      <p:nvGrpSpPr>
        <p:cNvPr id="1" name=""/>
        <p:cNvGrpSpPr/>
        <p:nvPr/>
      </p:nvGrpSpPr>
      <p:grpSpPr>
        <a:xfrm>
          <a:off x="0" y="0"/>
          <a:ext cx="0" cy="0"/>
          <a:chOff x="0" y="0"/>
          <a:chExt cx="0" cy="0"/>
        </a:xfrm>
      </p:grpSpPr>
      <p:sp>
        <p:nvSpPr>
          <p:cNvPr id="5" name="Title 4"/>
          <p:cNvSpPr>
            <a:spLocks noGrp="1"/>
          </p:cNvSpPr>
          <p:nvPr>
            <p:ph type="title"/>
            <p:custDataLst>
              <p:tags r:id="rId1"/>
            </p:custDataLst>
          </p:nvPr>
        </p:nvSpPr>
        <p:spPr>
          <a:xfrm>
            <a:off x="540000" y="540124"/>
            <a:ext cx="9612063" cy="504000"/>
          </a:xfrm>
        </p:spPr>
        <p:txBody>
          <a:bodyPr/>
          <a:lstStyle>
            <a:lvl1pPr>
              <a:defRPr>
                <a:solidFill>
                  <a:schemeClr val="accent2"/>
                </a:solidFill>
              </a:defRPr>
            </a:lvl1pPr>
          </a:lstStyle>
          <a:p>
            <a:r>
              <a:rPr lang="en-GB" smtClean="0"/>
              <a:t>Click to edit Master title style</a:t>
            </a:r>
            <a:endParaRPr lang="en-GB" dirty="0"/>
          </a:p>
        </p:txBody>
      </p:sp>
    </p:spTree>
    <p:extLst>
      <p:ext uri="{BB962C8B-B14F-4D97-AF65-F5344CB8AC3E}">
        <p14:creationId xmlns:p14="http://schemas.microsoft.com/office/powerpoint/2010/main" val="33851617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sclaimer only">
    <p:spTree>
      <p:nvGrpSpPr>
        <p:cNvPr id="1" name=""/>
        <p:cNvGrpSpPr/>
        <p:nvPr/>
      </p:nvGrpSpPr>
      <p:grpSpPr>
        <a:xfrm>
          <a:off x="0" y="0"/>
          <a:ext cx="0" cy="0"/>
          <a:chOff x="0" y="0"/>
          <a:chExt cx="0" cy="0"/>
        </a:xfrm>
      </p:grpSpPr>
      <p:sp>
        <p:nvSpPr>
          <p:cNvPr id="12" name="TextBox 11"/>
          <p:cNvSpPr txBox="1"/>
          <p:nvPr userDrawn="1">
            <p:custDataLst>
              <p:tags r:id="rId1"/>
            </p:custDataLst>
          </p:nvPr>
        </p:nvSpPr>
        <p:spPr>
          <a:xfrm>
            <a:off x="540000" y="6180594"/>
            <a:ext cx="2880000" cy="1051570"/>
          </a:xfrm>
          <a:prstGeom prst="rect">
            <a:avLst/>
          </a:prstGeom>
          <a:noFill/>
          <a:ln>
            <a:noFill/>
          </a:ln>
        </p:spPr>
        <p:txBody>
          <a:bodyPr wrap="square" lIns="0" tIns="0" rIns="0" bIns="0" rtlCol="0">
            <a:spAutoFit/>
          </a:bodyPr>
          <a:lstStyle/>
          <a:p>
            <a:pPr marL="0" marR="0" lvl="0" indent="0" algn="l" defTabSz="995515" rtl="0" eaLnBrk="1" fontAlgn="auto" latinLnBrk="0" hangingPunct="1">
              <a:lnSpc>
                <a:spcPts val="800"/>
              </a:lnSpc>
              <a:spcBef>
                <a:spcPts val="500"/>
              </a:spcBef>
              <a:spcAft>
                <a:spcPts val="0"/>
              </a:spcAft>
              <a:buClrTx/>
              <a:buSzTx/>
              <a:buFontTx/>
              <a:buNone/>
              <a:tabLst/>
              <a:defRPr/>
            </a:pPr>
            <a:r>
              <a:rPr kumimoji="0" lang="en-GB" sz="5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‘Grant Thornton’ refers to the brand under which the Grant Thornton member firms provide assurance, tax and advisory services to their clients and/or refers to one or more member firms, as the context requires. </a:t>
            </a:r>
          </a:p>
          <a:p>
            <a:pPr marL="0" marR="0" lvl="0" indent="0" algn="l" defTabSz="995515" rtl="0" eaLnBrk="1" fontAlgn="auto" latinLnBrk="0" hangingPunct="1">
              <a:lnSpc>
                <a:spcPts val="800"/>
              </a:lnSpc>
              <a:spcBef>
                <a:spcPts val="500"/>
              </a:spcBef>
              <a:spcAft>
                <a:spcPts val="0"/>
              </a:spcAft>
              <a:buClrTx/>
              <a:buSzTx/>
              <a:buFontTx/>
              <a:buNone/>
              <a:tabLst/>
              <a:defRPr/>
            </a:pPr>
            <a:r>
              <a:rPr kumimoji="0" lang="en-GB" sz="55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Grant Thornton UK LLP is a member firm of Grant Thornton International Ltd (GTIL).GTIL and the member firms are not a worldwide partnership. GTIL and each member firm is a separate legal entity. Services are delivered by the member firms. GTIL does not provide services to clients. GTIL and its member firms are not agents of, and do not obligate, one another and are not liable for one another’s acts or omissions. </a:t>
            </a:r>
          </a:p>
          <a:p>
            <a:pPr marL="0" marR="0" lvl="0" indent="0" algn="l" defTabSz="995515" rtl="0" eaLnBrk="1" fontAlgn="auto" latinLnBrk="0" hangingPunct="1">
              <a:lnSpc>
                <a:spcPts val="800"/>
              </a:lnSpc>
              <a:spcBef>
                <a:spcPts val="500"/>
              </a:spcBef>
              <a:spcAft>
                <a:spcPts val="0"/>
              </a:spcAft>
              <a:buClrTx/>
              <a:buSzTx/>
              <a:buFontTx/>
              <a:buNone/>
              <a:tabLst/>
              <a:defRPr/>
            </a:pPr>
            <a:r>
              <a:rPr kumimoji="0" lang="en-GB" sz="550" b="1"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grantthornton.co.uk</a:t>
            </a:r>
            <a:endParaRPr kumimoji="0" lang="en-GB" sz="55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nvGrpSpPr>
          <p:cNvPr id="4" name="Group 3"/>
          <p:cNvGrpSpPr>
            <a:grpSpLocks noChangeAspect="1"/>
          </p:cNvGrpSpPr>
          <p:nvPr userDrawn="1">
            <p:custDataLst>
              <p:tags r:id="rId2"/>
            </p:custDataLst>
          </p:nvPr>
        </p:nvGrpSpPr>
        <p:grpSpPr>
          <a:xfrm>
            <a:off x="540000" y="5392800"/>
            <a:ext cx="1612444" cy="494652"/>
            <a:chOff x="512745" y="542432"/>
            <a:chExt cx="3716005" cy="1139965"/>
          </a:xfrm>
        </p:grpSpPr>
        <p:pic>
          <p:nvPicPr>
            <p:cNvPr id="5" name="Picture 4" descr="GTlogo-primary-no tagline-RGB2012.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745" y="542432"/>
              <a:ext cx="691200" cy="691200"/>
            </a:xfrm>
            <a:prstGeom prst="rect">
              <a:avLst/>
            </a:prstGeom>
          </p:spPr>
        </p:pic>
        <p:pic>
          <p:nvPicPr>
            <p:cNvPr id="6" name="Picture 5" descr="GTlogo-primary-tagline-RGB2012.ep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71060" y="714024"/>
              <a:ext cx="2857690" cy="968373"/>
            </a:xfrm>
            <a:prstGeom prst="rect">
              <a:avLst/>
            </a:prstGeom>
          </p:spPr>
        </p:pic>
      </p:grpSp>
      <p:sp>
        <p:nvSpPr>
          <p:cNvPr id="13" name="TextBox 12"/>
          <p:cNvSpPr txBox="1"/>
          <p:nvPr userDrawn="1">
            <p:custDataLst>
              <p:tags r:id="rId3"/>
            </p:custDataLst>
          </p:nvPr>
        </p:nvSpPr>
        <p:spPr>
          <a:xfrm>
            <a:off x="540000" y="6016290"/>
            <a:ext cx="2880000" cy="102592"/>
          </a:xfrm>
          <a:prstGeom prst="rect">
            <a:avLst/>
          </a:prstGeom>
          <a:noFill/>
        </p:spPr>
        <p:txBody>
          <a:bodyPr wrap="square" lIns="0" tIns="0" rIns="0" bIns="0" rtlCol="0">
            <a:spAutoFit/>
          </a:bodyPr>
          <a:lstStyle/>
          <a:p>
            <a:pPr>
              <a:lnSpc>
                <a:spcPts val="800"/>
              </a:lnSpc>
              <a:spcBef>
                <a:spcPts val="500"/>
              </a:spcBef>
              <a:spcAft>
                <a:spcPts val="0"/>
              </a:spcAft>
            </a:pPr>
            <a:r>
              <a:rPr lang="en-GB" sz="550" dirty="0" smtClean="0">
                <a:latin typeface="Arial" panose="020B0604020202020204" pitchFamily="34" charset="0"/>
                <a:cs typeface="Arial" panose="020B0604020202020204" pitchFamily="34" charset="0"/>
              </a:rPr>
              <a:t>© </a:t>
            </a:r>
            <a:r>
              <a:rPr lang="en-GB" sz="550" dirty="0" smtClean="0">
                <a:latin typeface="Arial" panose="020B0604020202020204" pitchFamily="34" charset="0"/>
                <a:cs typeface="Arial" panose="020B0604020202020204" pitchFamily="34" charset="0"/>
              </a:rPr>
              <a:t>2018 </a:t>
            </a:r>
            <a:r>
              <a:rPr lang="en-GB" sz="550" dirty="0" smtClean="0">
                <a:latin typeface="Arial" panose="020B0604020202020204" pitchFamily="34" charset="0"/>
                <a:cs typeface="Arial" panose="020B0604020202020204" pitchFamily="34" charset="0"/>
              </a:rPr>
              <a:t>Grant Thornton UK LLP. All rights reserved. | Draft</a:t>
            </a:r>
          </a:p>
        </p:txBody>
      </p:sp>
    </p:spTree>
    <p:extLst>
      <p:ext uri="{BB962C8B-B14F-4D97-AF65-F5344CB8AC3E}">
        <p14:creationId xmlns:p14="http://schemas.microsoft.com/office/powerpoint/2010/main" val="186978451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One column">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2" name="Title 1"/>
          <p:cNvSpPr>
            <a:spLocks noGrp="1"/>
          </p:cNvSpPr>
          <p:nvPr>
            <p:ph type="title"/>
            <p:custDataLst>
              <p:tags r:id="rId2"/>
            </p:custDataLst>
          </p:nvPr>
        </p:nvSpPr>
        <p:spPr/>
        <p:txBody>
          <a:bodyPr/>
          <a:lstStyle/>
          <a:p>
            <a:r>
              <a:rPr lang="en-US" smtClean="0"/>
              <a:t>Click to edit Master title style</a:t>
            </a:r>
            <a:endParaRPr lang="en-GB" dirty="0"/>
          </a:p>
        </p:txBody>
      </p:sp>
      <p:sp>
        <p:nvSpPr>
          <p:cNvPr id="10" name="Content Placeholder 9"/>
          <p:cNvSpPr>
            <a:spLocks noGrp="1"/>
          </p:cNvSpPr>
          <p:nvPr>
            <p:ph sz="quarter" idx="14" hasCustomPrompt="1"/>
            <p:custDataLst>
              <p:tags r:id="rId3"/>
            </p:custDataLst>
          </p:nvPr>
        </p:nvSpPr>
        <p:spPr>
          <a:xfrm>
            <a:off x="547667" y="2196036"/>
            <a:ext cx="9598069" cy="4336058"/>
          </a:xfrm>
          <a:prstGeom prst="rect">
            <a:avLst/>
          </a:prstGeom>
        </p:spPr>
        <p:txBody>
          <a:bodyPr/>
          <a:lstStyle>
            <a:lvl1pPr>
              <a:defRPr/>
            </a:lvl1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Tree>
    <p:extLst>
      <p:ext uri="{BB962C8B-B14F-4D97-AF65-F5344CB8AC3E}">
        <p14:creationId xmlns:p14="http://schemas.microsoft.com/office/powerpoint/2010/main" val="3559216175"/>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2" name="Title 1"/>
          <p:cNvSpPr>
            <a:spLocks noGrp="1"/>
          </p:cNvSpPr>
          <p:nvPr>
            <p:ph type="title"/>
            <p:custDataLst>
              <p:tags r:id="rId2"/>
            </p:custDataLst>
          </p:nvPr>
        </p:nvSpPr>
        <p:spPr/>
        <p:txBody>
          <a:bodyPr/>
          <a:lstStyle/>
          <a:p>
            <a:r>
              <a:rPr lang="en-US" smtClean="0"/>
              <a:t>Click to edit Master title style</a:t>
            </a:r>
            <a:endParaRPr lang="en-GB" dirty="0"/>
          </a:p>
        </p:txBody>
      </p:sp>
      <p:sp>
        <p:nvSpPr>
          <p:cNvPr id="10" name="Content Placeholder 9"/>
          <p:cNvSpPr>
            <a:spLocks noGrp="1"/>
          </p:cNvSpPr>
          <p:nvPr>
            <p:ph sz="quarter" idx="14" hasCustomPrompt="1"/>
            <p:custDataLst>
              <p:tags r:id="rId3"/>
            </p:custDataLst>
          </p:nvPr>
        </p:nvSpPr>
        <p:spPr>
          <a:xfrm>
            <a:off x="547667" y="2196036"/>
            <a:ext cx="9598069" cy="4336058"/>
          </a:xfrm>
          <a:prstGeom prst="rect">
            <a:avLst/>
          </a:prstGeom>
        </p:spPr>
        <p:txBody>
          <a:bodyPr/>
          <a:lstStyle>
            <a:lvl1pPr>
              <a:defRPr/>
            </a:lvl1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Tree>
    <p:extLst>
      <p:ext uri="{BB962C8B-B14F-4D97-AF65-F5344CB8AC3E}">
        <p14:creationId xmlns:p14="http://schemas.microsoft.com/office/powerpoint/2010/main" val="1067728848"/>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oter + title">
    <p:spTree>
      <p:nvGrpSpPr>
        <p:cNvPr id="1" name=""/>
        <p:cNvGrpSpPr/>
        <p:nvPr/>
      </p:nvGrpSpPr>
      <p:grpSpPr>
        <a:xfrm>
          <a:off x="0" y="0"/>
          <a:ext cx="0" cy="0"/>
          <a:chOff x="0" y="0"/>
          <a:chExt cx="0" cy="0"/>
        </a:xfrm>
      </p:grpSpPr>
      <p:sp>
        <p:nvSpPr>
          <p:cNvPr id="3" name="Slide Number Placeholder 2"/>
          <p:cNvSpPr>
            <a:spLocks noGrp="1"/>
          </p:cNvSpPr>
          <p:nvPr>
            <p:ph type="sldNum" sz="quarter" idx="10"/>
            <p:custDataLst>
              <p:tags r:id="rId1"/>
            </p:custDataLst>
          </p:nvPr>
        </p:nvSpPr>
        <p:spPr/>
        <p:txBody>
          <a:bodyPr/>
          <a:lstStyle/>
          <a:p>
            <a:fld id="{46ABC04E-765B-43CD-99F7-BD23851D570E}" type="slidenum">
              <a:rPr lang="en-GB" noProof="0" smtClean="0"/>
              <a:pPr/>
              <a:t>‹#›</a:t>
            </a:fld>
            <a:endParaRPr lang="en-GB" noProof="0" dirty="0"/>
          </a:p>
        </p:txBody>
      </p:sp>
      <p:sp>
        <p:nvSpPr>
          <p:cNvPr id="5" name="Title 4"/>
          <p:cNvSpPr>
            <a:spLocks noGrp="1"/>
          </p:cNvSpPr>
          <p:nvPr>
            <p:ph type="title"/>
            <p:custDataLst>
              <p:tags r:id="rId2"/>
            </p:custDataLst>
          </p:nvPr>
        </p:nvSpPr>
        <p:spPr>
          <a:xfrm>
            <a:off x="540000" y="540124"/>
            <a:ext cx="9612063" cy="504000"/>
          </a:xfrm>
        </p:spPr>
        <p:txBody>
          <a:bodyPr/>
          <a:lstStyle>
            <a:lvl1pPr>
              <a:defRPr>
                <a:solidFill>
                  <a:srgbClr val="C75B12"/>
                </a:solidFill>
              </a:defRPr>
            </a:lvl1pPr>
          </a:lstStyle>
          <a:p>
            <a:r>
              <a:rPr lang="en-GB" dirty="0" smtClean="0"/>
              <a:t>Click to edit Master title style</a:t>
            </a:r>
            <a:endParaRPr lang="en-GB" dirty="0"/>
          </a:p>
        </p:txBody>
      </p:sp>
    </p:spTree>
    <p:extLst>
      <p:ext uri="{BB962C8B-B14F-4D97-AF65-F5344CB8AC3E}">
        <p14:creationId xmlns:p14="http://schemas.microsoft.com/office/powerpoint/2010/main" val="368869651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One column + picture">
    <p:spTree>
      <p:nvGrpSpPr>
        <p:cNvPr id="1" name=""/>
        <p:cNvGrpSpPr/>
        <p:nvPr/>
      </p:nvGrpSpPr>
      <p:grpSpPr>
        <a:xfrm>
          <a:off x="0" y="0"/>
          <a:ext cx="0" cy="0"/>
          <a:chOff x="0" y="0"/>
          <a:chExt cx="0" cy="0"/>
        </a:xfrm>
      </p:grpSpPr>
      <p:sp>
        <p:nvSpPr>
          <p:cNvPr id="12" name="Text Placeholder 4"/>
          <p:cNvSpPr>
            <a:spLocks noGrp="1"/>
          </p:cNvSpPr>
          <p:nvPr>
            <p:ph type="body" sz="quarter" idx="12" hasCustomPrompt="1"/>
            <p:custDataLst>
              <p:tags r:id="rId1"/>
            </p:custDataLst>
          </p:nvPr>
        </p:nvSpPr>
        <p:spPr>
          <a:xfrm>
            <a:off x="547301" y="2195975"/>
            <a:ext cx="5494050" cy="4339622"/>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4" name="Slide Number Placeholder 3"/>
          <p:cNvSpPr>
            <a:spLocks noGrp="1"/>
          </p:cNvSpPr>
          <p:nvPr>
            <p:ph type="sldNum" sz="quarter" idx="13"/>
            <p:custDataLst>
              <p:tags r:id="rId2"/>
            </p:custDataLst>
          </p:nvPr>
        </p:nvSpPr>
        <p:spPr/>
        <p:txBody>
          <a:bodyPr/>
          <a:lstStyle/>
          <a:p>
            <a:pPr algn="l"/>
            <a:fld id="{37B4438D-29B8-4FC7-9D64-F44FE400D0A9}" type="slidenum">
              <a:rPr lang="en-GB" smtClean="0"/>
              <a:pPr algn="l"/>
              <a:t>‹#›</a:t>
            </a:fld>
            <a:endParaRPr lang="en-GB" dirty="0"/>
          </a:p>
        </p:txBody>
      </p:sp>
      <p:sp>
        <p:nvSpPr>
          <p:cNvPr id="2" name="Title 1"/>
          <p:cNvSpPr>
            <a:spLocks noGrp="1"/>
          </p:cNvSpPr>
          <p:nvPr>
            <p:ph type="title"/>
            <p:custDataLst>
              <p:tags r:id="rId3"/>
            </p:custDataLst>
          </p:nvPr>
        </p:nvSpPr>
        <p:spPr/>
        <p:txBody>
          <a:bodyPr/>
          <a:lstStyle/>
          <a:p>
            <a:r>
              <a:rPr lang="en-US" smtClean="0"/>
              <a:t>Click to edit Master title style</a:t>
            </a:r>
            <a:endParaRPr lang="en-GB" dirty="0"/>
          </a:p>
        </p:txBody>
      </p:sp>
      <p:sp>
        <p:nvSpPr>
          <p:cNvPr id="5" name="Picture Placeholder 4"/>
          <p:cNvSpPr>
            <a:spLocks noGrp="1"/>
          </p:cNvSpPr>
          <p:nvPr>
            <p:ph type="pic" sz="quarter" idx="14" hasCustomPrompt="1"/>
            <p:custDataLst>
              <p:tags r:id="rId4"/>
            </p:custDataLst>
          </p:nvPr>
        </p:nvSpPr>
        <p:spPr>
          <a:xfrm>
            <a:off x="6293512" y="2196036"/>
            <a:ext cx="3852224" cy="4336058"/>
          </a:xfrm>
          <a:prstGeom prst="rect">
            <a:avLst/>
          </a:prstGeom>
        </p:spPr>
        <p:txBody>
          <a:bodyPr/>
          <a:lstStyle>
            <a:lvl1pPr>
              <a:defRPr/>
            </a:lvl1pPr>
          </a:lstStyle>
          <a:p>
            <a:r>
              <a:rPr lang="en-GB" dirty="0"/>
              <a:t>Click ‘Insert Image’ from the ribbon</a:t>
            </a:r>
          </a:p>
        </p:txBody>
      </p:sp>
    </p:spTree>
    <p:extLst>
      <p:ext uri="{BB962C8B-B14F-4D97-AF65-F5344CB8AC3E}">
        <p14:creationId xmlns:p14="http://schemas.microsoft.com/office/powerpoint/2010/main" val="1292345636"/>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964">
          <p15:clr>
            <a:srgbClr val="FBAE40"/>
          </p15:clr>
        </p15:guide>
        <p15:guide id="5" pos="3805">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6" name="Title 5"/>
          <p:cNvSpPr>
            <a:spLocks noGrp="1"/>
          </p:cNvSpPr>
          <p:nvPr>
            <p:ph type="title"/>
            <p:custDataLst>
              <p:tags r:id="rId2"/>
            </p:custDataLst>
          </p:nvPr>
        </p:nvSpPr>
        <p:spPr/>
        <p:txBody>
          <a:bodyPr/>
          <a:lstStyle/>
          <a:p>
            <a:r>
              <a:rPr lang="en-US" smtClean="0"/>
              <a:t>Click to edit Master title style</a:t>
            </a:r>
            <a:endParaRPr lang="en-GB" dirty="0"/>
          </a:p>
        </p:txBody>
      </p:sp>
      <p:sp>
        <p:nvSpPr>
          <p:cNvPr id="3" name="Content Placeholder 2">
            <a:extLst>
              <a:ext uri="{FF2B5EF4-FFF2-40B4-BE49-F238E27FC236}">
                <a16:creationId xmlns:a16="http://schemas.microsoft.com/office/drawing/2014/main" id="{66FD003C-C59E-4AEE-8E68-505F2775F7AC}"/>
              </a:ext>
            </a:extLst>
          </p:cNvPr>
          <p:cNvSpPr>
            <a:spLocks noGrp="1"/>
          </p:cNvSpPr>
          <p:nvPr>
            <p:ph sz="quarter" idx="15" hasCustomPrompt="1"/>
            <p:custDataLst>
              <p:tags r:id="rId3"/>
            </p:custDataLst>
          </p:nvPr>
        </p:nvSpPr>
        <p:spPr>
          <a:xfrm>
            <a:off x="547301" y="2196273"/>
            <a:ext cx="4672792" cy="4340725"/>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8" name="Content Placeholder 2">
            <a:extLst>
              <a:ext uri="{FF2B5EF4-FFF2-40B4-BE49-F238E27FC236}">
                <a16:creationId xmlns:a16="http://schemas.microsoft.com/office/drawing/2014/main" id="{7F692C17-6C1F-4A47-B80F-F62330EE86D2}"/>
              </a:ext>
            </a:extLst>
          </p:cNvPr>
          <p:cNvSpPr>
            <a:spLocks noGrp="1"/>
          </p:cNvSpPr>
          <p:nvPr>
            <p:ph sz="quarter" idx="16" hasCustomPrompt="1"/>
            <p:custDataLst>
              <p:tags r:id="rId4"/>
            </p:custDataLst>
          </p:nvPr>
        </p:nvSpPr>
        <p:spPr>
          <a:xfrm>
            <a:off x="5473001" y="2196273"/>
            <a:ext cx="4672792" cy="4340725"/>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Tree>
    <p:extLst>
      <p:ext uri="{BB962C8B-B14F-4D97-AF65-F5344CB8AC3E}">
        <p14:creationId xmlns:p14="http://schemas.microsoft.com/office/powerpoint/2010/main" val="573013205"/>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wo columns – purple">
    <p:spTree>
      <p:nvGrpSpPr>
        <p:cNvPr id="1" name=""/>
        <p:cNvGrpSpPr/>
        <p:nvPr/>
      </p:nvGrpSpPr>
      <p:grpSpPr>
        <a:xfrm>
          <a:off x="0" y="0"/>
          <a:ext cx="0" cy="0"/>
          <a:chOff x="0" y="0"/>
          <a:chExt cx="0" cy="0"/>
        </a:xfrm>
      </p:grpSpPr>
      <p:sp>
        <p:nvSpPr>
          <p:cNvPr id="6" name="Rectangle 5"/>
          <p:cNvSpPr/>
          <p:nvPr>
            <p:custDataLst>
              <p:tags r:id="rId1"/>
            </p:custDataLst>
          </p:nvPr>
        </p:nvSpPr>
        <p:spPr>
          <a:xfrm>
            <a:off x="5347065" y="2195973"/>
            <a:ext cx="4799035" cy="4339622"/>
          </a:xfrm>
          <a:prstGeom prst="rect">
            <a:avLst/>
          </a:prstGeom>
          <a:solidFill>
            <a:srgbClr val="4F2D7F">
              <a:alpha val="25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ctr"/>
            <a:endParaRPr lang="en-GB" sz="1565" dirty="0"/>
          </a:p>
        </p:txBody>
      </p:sp>
      <p:sp>
        <p:nvSpPr>
          <p:cNvPr id="7" name="Rectangle 6"/>
          <p:cNvSpPr/>
          <p:nvPr>
            <p:custDataLst>
              <p:tags r:id="rId2"/>
            </p:custDataLst>
          </p:nvPr>
        </p:nvSpPr>
        <p:spPr>
          <a:xfrm>
            <a:off x="547666" y="2195975"/>
            <a:ext cx="4799034" cy="4339622"/>
          </a:xfrm>
          <a:prstGeom prst="rect">
            <a:avLst/>
          </a:prstGeom>
          <a:solidFill>
            <a:srgbClr val="4F2D7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GB" sz="1565" dirty="0"/>
          </a:p>
        </p:txBody>
      </p:sp>
      <p:sp>
        <p:nvSpPr>
          <p:cNvPr id="9" name="Oval 8"/>
          <p:cNvSpPr/>
          <p:nvPr>
            <p:custDataLst>
              <p:tags r:id="rId3"/>
            </p:custDataLst>
          </p:nvPr>
        </p:nvSpPr>
        <p:spPr>
          <a:xfrm>
            <a:off x="4841500" y="3968869"/>
            <a:ext cx="631500" cy="79383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565" dirty="0"/>
          </a:p>
        </p:txBody>
      </p:sp>
      <p:sp>
        <p:nvSpPr>
          <p:cNvPr id="12" name="Text Placeholder 4"/>
          <p:cNvSpPr>
            <a:spLocks noGrp="1"/>
          </p:cNvSpPr>
          <p:nvPr>
            <p:ph type="body" sz="quarter" idx="12" hasCustomPrompt="1"/>
            <p:custDataLst>
              <p:tags r:id="rId4"/>
            </p:custDataLst>
          </p:nvPr>
        </p:nvSpPr>
        <p:spPr>
          <a:xfrm>
            <a:off x="547300" y="2195975"/>
            <a:ext cx="4673100" cy="4339622"/>
          </a:xfrm>
          <a:prstGeom prst="rect">
            <a:avLst/>
          </a:prstGeom>
        </p:spPr>
        <p:txBody>
          <a:bodyPr lIns="216000" tIns="144000" rIns="108000" bIns="216000"/>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4" name="Slide Number Placeholder 3"/>
          <p:cNvSpPr>
            <a:spLocks noGrp="1"/>
          </p:cNvSpPr>
          <p:nvPr>
            <p:ph type="sldNum" sz="quarter" idx="13"/>
            <p:custDataLst>
              <p:tags r:id="rId5"/>
            </p:custDataLst>
          </p:nvPr>
        </p:nvSpPr>
        <p:spPr/>
        <p:txBody>
          <a:bodyPr/>
          <a:lstStyle/>
          <a:p>
            <a:pPr algn="l"/>
            <a:fld id="{37B4438D-29B8-4FC7-9D64-F44FE400D0A9}" type="slidenum">
              <a:rPr lang="en-GB" smtClean="0"/>
              <a:pPr algn="l"/>
              <a:t>‹#›</a:t>
            </a:fld>
            <a:endParaRPr lang="en-GB" dirty="0"/>
          </a:p>
        </p:txBody>
      </p:sp>
      <p:sp>
        <p:nvSpPr>
          <p:cNvPr id="5" name="Text Placeholder 4"/>
          <p:cNvSpPr>
            <a:spLocks noGrp="1"/>
          </p:cNvSpPr>
          <p:nvPr>
            <p:ph type="body" sz="quarter" idx="14" hasCustomPrompt="1"/>
            <p:custDataLst>
              <p:tags r:id="rId6"/>
            </p:custDataLst>
          </p:nvPr>
        </p:nvSpPr>
        <p:spPr>
          <a:xfrm>
            <a:off x="5473000" y="2195975"/>
            <a:ext cx="4673100" cy="4339622"/>
          </a:xfrm>
          <a:prstGeom prst="rect">
            <a:avLst/>
          </a:prstGeom>
        </p:spPr>
        <p:txBody>
          <a:bodyPr lIns="108000" tIns="144000" rIns="216000" bIns="216000"/>
          <a:lstStyle>
            <a:lvl1pPr>
              <a:defRPr>
                <a:solidFill>
                  <a:schemeClr val="tx1"/>
                </a:solidFill>
              </a:defRPr>
            </a:lvl1pPr>
            <a:lvl2pPr>
              <a:defRPr/>
            </a:lvl2pPr>
            <a:lvl3pPr>
              <a:buClr>
                <a:schemeClr val="tx1"/>
              </a:buClr>
              <a:defRPr/>
            </a:lvl3pPr>
            <a:lvl4pPr>
              <a:buClr>
                <a:schemeClr val="tx1"/>
              </a:buClr>
              <a:defRPr/>
            </a:lvl4pPr>
            <a:lvl5pPr>
              <a:buClr>
                <a:schemeClr val="tx1"/>
              </a:buClr>
              <a:defRPr/>
            </a:lvl5pPr>
            <a:lvl6pPr>
              <a:buClr>
                <a:schemeClr val="tx1"/>
              </a:buClr>
              <a:defRPr/>
            </a:lvl6pPr>
            <a:lvl7pPr>
              <a:buClr>
                <a:schemeClr val="tx1"/>
              </a:buClr>
              <a:defRPr/>
            </a:lvl7pPr>
            <a:lvl8pPr>
              <a:buClr>
                <a:schemeClr val="tx1"/>
              </a:buClr>
              <a:defRPr/>
            </a:lvl8pPr>
            <a:lvl9pPr>
              <a:buClr>
                <a:schemeClr val="tx1"/>
              </a:buCl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10" name="Title 9"/>
          <p:cNvSpPr>
            <a:spLocks noGrp="1"/>
          </p:cNvSpPr>
          <p:nvPr>
            <p:ph type="title"/>
            <p:custDataLst>
              <p:tags r:id="rId7"/>
            </p:custDataLst>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027982847"/>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wo columns – accent">
    <p:spTree>
      <p:nvGrpSpPr>
        <p:cNvPr id="1" name=""/>
        <p:cNvGrpSpPr/>
        <p:nvPr/>
      </p:nvGrpSpPr>
      <p:grpSpPr>
        <a:xfrm>
          <a:off x="0" y="0"/>
          <a:ext cx="0" cy="0"/>
          <a:chOff x="0" y="0"/>
          <a:chExt cx="0" cy="0"/>
        </a:xfrm>
      </p:grpSpPr>
      <p:sp>
        <p:nvSpPr>
          <p:cNvPr id="6" name="Rectangle 5"/>
          <p:cNvSpPr/>
          <p:nvPr>
            <p:custDataLst>
              <p:tags r:id="rId1"/>
            </p:custDataLst>
          </p:nvPr>
        </p:nvSpPr>
        <p:spPr>
          <a:xfrm>
            <a:off x="5347065" y="2195973"/>
            <a:ext cx="4799035" cy="4339622"/>
          </a:xfrm>
          <a:prstGeom prst="rect">
            <a:avLst/>
          </a:prstGeom>
          <a:solidFill>
            <a:schemeClr val="accent4">
              <a:alpha val="25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t" anchorCtr="0"/>
          <a:lstStyle/>
          <a:p>
            <a:pPr algn="ctr"/>
            <a:endParaRPr lang="en-GB" sz="1565" dirty="0"/>
          </a:p>
        </p:txBody>
      </p:sp>
      <p:sp>
        <p:nvSpPr>
          <p:cNvPr id="7" name="Rectangle 6"/>
          <p:cNvSpPr/>
          <p:nvPr>
            <p:custDataLst>
              <p:tags r:id="rId2"/>
            </p:custDataLst>
          </p:nvPr>
        </p:nvSpPr>
        <p:spPr>
          <a:xfrm>
            <a:off x="547666" y="2195975"/>
            <a:ext cx="4799034" cy="43396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GB" sz="1565" dirty="0"/>
          </a:p>
        </p:txBody>
      </p:sp>
      <p:sp>
        <p:nvSpPr>
          <p:cNvPr id="9" name="Oval 8"/>
          <p:cNvSpPr/>
          <p:nvPr>
            <p:custDataLst>
              <p:tags r:id="rId3"/>
            </p:custDataLst>
          </p:nvPr>
        </p:nvSpPr>
        <p:spPr>
          <a:xfrm>
            <a:off x="4841135" y="3968869"/>
            <a:ext cx="631500" cy="79383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565" dirty="0"/>
          </a:p>
        </p:txBody>
      </p:sp>
      <p:sp>
        <p:nvSpPr>
          <p:cNvPr id="12" name="Text Placeholder 4"/>
          <p:cNvSpPr>
            <a:spLocks noGrp="1"/>
          </p:cNvSpPr>
          <p:nvPr>
            <p:ph type="body" sz="quarter" idx="12" hasCustomPrompt="1"/>
            <p:custDataLst>
              <p:tags r:id="rId4"/>
            </p:custDataLst>
          </p:nvPr>
        </p:nvSpPr>
        <p:spPr>
          <a:xfrm>
            <a:off x="547300" y="2195975"/>
            <a:ext cx="4673100" cy="4339622"/>
          </a:xfrm>
          <a:prstGeom prst="rect">
            <a:avLst/>
          </a:prstGeom>
        </p:spPr>
        <p:txBody>
          <a:bodyPr lIns="216000" tIns="144000" rIns="108000" bIns="216000"/>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4" name="Slide Number Placeholder 3"/>
          <p:cNvSpPr>
            <a:spLocks noGrp="1"/>
          </p:cNvSpPr>
          <p:nvPr>
            <p:ph type="sldNum" sz="quarter" idx="13"/>
            <p:custDataLst>
              <p:tags r:id="rId5"/>
            </p:custDataLst>
          </p:nvPr>
        </p:nvSpPr>
        <p:spPr/>
        <p:txBody>
          <a:bodyPr/>
          <a:lstStyle/>
          <a:p>
            <a:pPr algn="l"/>
            <a:fld id="{37B4438D-29B8-4FC7-9D64-F44FE400D0A9}" type="slidenum">
              <a:rPr lang="en-GB" smtClean="0"/>
              <a:pPr algn="l"/>
              <a:t>‹#›</a:t>
            </a:fld>
            <a:endParaRPr lang="en-GB" dirty="0"/>
          </a:p>
        </p:txBody>
      </p:sp>
      <p:sp>
        <p:nvSpPr>
          <p:cNvPr id="5" name="Text Placeholder 4"/>
          <p:cNvSpPr>
            <a:spLocks noGrp="1"/>
          </p:cNvSpPr>
          <p:nvPr>
            <p:ph type="body" sz="quarter" idx="14" hasCustomPrompt="1"/>
            <p:custDataLst>
              <p:tags r:id="rId6"/>
            </p:custDataLst>
          </p:nvPr>
        </p:nvSpPr>
        <p:spPr>
          <a:xfrm>
            <a:off x="5473000" y="2195975"/>
            <a:ext cx="4673100" cy="4339622"/>
          </a:xfrm>
          <a:prstGeom prst="rect">
            <a:avLst/>
          </a:prstGeom>
        </p:spPr>
        <p:txBody>
          <a:bodyPr lIns="108000" tIns="144000" rIns="216000" bIns="216000"/>
          <a:lstStyle>
            <a:lvl1pPr>
              <a:defRPr>
                <a:solidFill>
                  <a:schemeClr val="tx1"/>
                </a:solidFill>
              </a:defRPr>
            </a:lvl1pPr>
            <a:lvl2pPr>
              <a:defRPr/>
            </a:lvl2pPr>
            <a:lvl3pPr>
              <a:buClr>
                <a:schemeClr val="tx1"/>
              </a:buClr>
              <a:defRPr/>
            </a:lvl3pPr>
            <a:lvl4pPr>
              <a:buClr>
                <a:schemeClr val="tx1"/>
              </a:buClr>
              <a:defRPr/>
            </a:lvl4pPr>
            <a:lvl5pPr>
              <a:buClr>
                <a:schemeClr val="tx1"/>
              </a:buClr>
              <a:defRPr/>
            </a:lvl5pPr>
            <a:lvl6pPr>
              <a:buClr>
                <a:schemeClr val="tx1"/>
              </a:buClr>
              <a:defRPr/>
            </a:lvl6pPr>
            <a:lvl7pPr>
              <a:buClr>
                <a:schemeClr val="tx1"/>
              </a:buClr>
              <a:defRPr/>
            </a:lvl7pPr>
            <a:lvl8pPr>
              <a:buClr>
                <a:schemeClr val="tx1"/>
              </a:buClr>
              <a:defRPr/>
            </a:lvl8pPr>
            <a:lvl9pPr>
              <a:buClr>
                <a:schemeClr val="tx1"/>
              </a:buCl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3" name="Title 2"/>
          <p:cNvSpPr>
            <a:spLocks noGrp="1"/>
          </p:cNvSpPr>
          <p:nvPr>
            <p:ph type="title"/>
            <p:custDataLst>
              <p:tags r:id="rId7"/>
            </p:custDataLst>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814508472"/>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our columns – pictures, text">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9" name="Picture Placeholder 8"/>
          <p:cNvSpPr>
            <a:spLocks noGrp="1"/>
          </p:cNvSpPr>
          <p:nvPr>
            <p:ph type="pic" sz="quarter" idx="17" hasCustomPrompt="1"/>
            <p:custDataLst>
              <p:tags r:id="rId2"/>
            </p:custDataLst>
          </p:nvPr>
        </p:nvSpPr>
        <p:spPr>
          <a:xfrm>
            <a:off x="547667" y="2196033"/>
            <a:ext cx="2209227" cy="2090428"/>
          </a:xfrm>
          <a:prstGeom prst="rect">
            <a:avLst/>
          </a:prstGeom>
        </p:spPr>
        <p:txBody>
          <a:bodyPr/>
          <a:lstStyle>
            <a:lvl1pPr>
              <a:defRPr/>
            </a:lvl1pPr>
          </a:lstStyle>
          <a:p>
            <a:r>
              <a:rPr lang="en-GB" dirty="0"/>
              <a:t>Click ‘Insert Image’ from the ribbon</a:t>
            </a:r>
          </a:p>
        </p:txBody>
      </p:sp>
      <p:sp>
        <p:nvSpPr>
          <p:cNvPr id="13" name="Picture Placeholder 8"/>
          <p:cNvSpPr>
            <a:spLocks noGrp="1"/>
          </p:cNvSpPr>
          <p:nvPr>
            <p:ph type="pic" sz="quarter" idx="19" hasCustomPrompt="1"/>
            <p:custDataLst>
              <p:tags r:id="rId3"/>
            </p:custDataLst>
          </p:nvPr>
        </p:nvSpPr>
        <p:spPr>
          <a:xfrm>
            <a:off x="3010209" y="2196033"/>
            <a:ext cx="2209227" cy="2090428"/>
          </a:xfrm>
          <a:prstGeom prst="rect">
            <a:avLst/>
          </a:prstGeom>
        </p:spPr>
        <p:txBody>
          <a:bodyPr/>
          <a:lstStyle>
            <a:lvl1pPr>
              <a:defRPr/>
            </a:lvl1pPr>
          </a:lstStyle>
          <a:p>
            <a:r>
              <a:rPr lang="en-GB" dirty="0"/>
              <a:t>Click ‘Insert Image’ from the ribbon</a:t>
            </a:r>
          </a:p>
        </p:txBody>
      </p:sp>
      <p:sp>
        <p:nvSpPr>
          <p:cNvPr id="15" name="Picture Placeholder 8"/>
          <p:cNvSpPr>
            <a:spLocks noGrp="1"/>
          </p:cNvSpPr>
          <p:nvPr>
            <p:ph type="pic" sz="quarter" idx="21" hasCustomPrompt="1"/>
            <p:custDataLst>
              <p:tags r:id="rId4"/>
            </p:custDataLst>
          </p:nvPr>
        </p:nvSpPr>
        <p:spPr>
          <a:xfrm>
            <a:off x="5473001" y="2196033"/>
            <a:ext cx="2209227" cy="2090428"/>
          </a:xfrm>
          <a:prstGeom prst="rect">
            <a:avLst/>
          </a:prstGeom>
        </p:spPr>
        <p:txBody>
          <a:bodyPr/>
          <a:lstStyle>
            <a:lvl1pPr>
              <a:defRPr/>
            </a:lvl1pPr>
          </a:lstStyle>
          <a:p>
            <a:r>
              <a:rPr lang="en-GB" dirty="0"/>
              <a:t>Click ‘Insert Image’ from the ribbon</a:t>
            </a:r>
          </a:p>
        </p:txBody>
      </p:sp>
      <p:sp>
        <p:nvSpPr>
          <p:cNvPr id="17" name="Picture Placeholder 8"/>
          <p:cNvSpPr>
            <a:spLocks noGrp="1"/>
          </p:cNvSpPr>
          <p:nvPr>
            <p:ph type="pic" sz="quarter" idx="23" hasCustomPrompt="1"/>
            <p:custDataLst>
              <p:tags r:id="rId5"/>
            </p:custDataLst>
          </p:nvPr>
        </p:nvSpPr>
        <p:spPr>
          <a:xfrm>
            <a:off x="7936874" y="2196033"/>
            <a:ext cx="2209227" cy="2090428"/>
          </a:xfrm>
          <a:prstGeom prst="rect">
            <a:avLst/>
          </a:prstGeom>
        </p:spPr>
        <p:txBody>
          <a:bodyPr/>
          <a:lstStyle>
            <a:lvl1pPr>
              <a:defRPr/>
            </a:lvl1pPr>
          </a:lstStyle>
          <a:p>
            <a:r>
              <a:rPr lang="en-GB" dirty="0"/>
              <a:t>Click ‘Insert Image’ from the ribbon</a:t>
            </a:r>
          </a:p>
        </p:txBody>
      </p:sp>
      <p:sp>
        <p:nvSpPr>
          <p:cNvPr id="2" name="Title 1"/>
          <p:cNvSpPr>
            <a:spLocks noGrp="1"/>
          </p:cNvSpPr>
          <p:nvPr>
            <p:ph type="title"/>
            <p:custDataLst>
              <p:tags r:id="rId6"/>
            </p:custDataLst>
          </p:nvPr>
        </p:nvSpPr>
        <p:spPr/>
        <p:txBody>
          <a:bodyPr/>
          <a:lstStyle/>
          <a:p>
            <a:r>
              <a:rPr lang="en-US" smtClean="0"/>
              <a:t>Click to edit Master title style</a:t>
            </a:r>
            <a:endParaRPr lang="en-GB" dirty="0"/>
          </a:p>
        </p:txBody>
      </p:sp>
      <p:sp>
        <p:nvSpPr>
          <p:cNvPr id="18" name="Text Placeholder 4"/>
          <p:cNvSpPr>
            <a:spLocks noGrp="1"/>
          </p:cNvSpPr>
          <p:nvPr>
            <p:ph type="body" sz="quarter" idx="24" hasCustomPrompt="1"/>
            <p:custDataLst>
              <p:tags r:id="rId7"/>
            </p:custDataLst>
          </p:nvPr>
        </p:nvSpPr>
        <p:spPr>
          <a:xfrm>
            <a:off x="557939" y="4450552"/>
            <a:ext cx="2210728" cy="2092039"/>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19" name="Text Placeholder 4"/>
          <p:cNvSpPr>
            <a:spLocks noGrp="1"/>
          </p:cNvSpPr>
          <p:nvPr>
            <p:ph type="body" sz="quarter" idx="25" hasCustomPrompt="1"/>
            <p:custDataLst>
              <p:tags r:id="rId8"/>
            </p:custDataLst>
          </p:nvPr>
        </p:nvSpPr>
        <p:spPr>
          <a:xfrm>
            <a:off x="3007342" y="4443455"/>
            <a:ext cx="2210728" cy="2092039"/>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0" name="Text Placeholder 4"/>
          <p:cNvSpPr>
            <a:spLocks noGrp="1"/>
          </p:cNvSpPr>
          <p:nvPr>
            <p:ph type="body" sz="quarter" idx="26" hasCustomPrompt="1"/>
            <p:custDataLst>
              <p:tags r:id="rId9"/>
            </p:custDataLst>
          </p:nvPr>
        </p:nvSpPr>
        <p:spPr>
          <a:xfrm>
            <a:off x="5484945" y="4443286"/>
            <a:ext cx="2210728" cy="2092039"/>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1" name="Text Placeholder 4"/>
          <p:cNvSpPr>
            <a:spLocks noGrp="1"/>
          </p:cNvSpPr>
          <p:nvPr>
            <p:ph type="body" sz="quarter" idx="27" hasCustomPrompt="1"/>
            <p:custDataLst>
              <p:tags r:id="rId10"/>
            </p:custDataLst>
          </p:nvPr>
        </p:nvSpPr>
        <p:spPr>
          <a:xfrm>
            <a:off x="7941577" y="4441405"/>
            <a:ext cx="2210728" cy="2092039"/>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Tree>
    <p:extLst>
      <p:ext uri="{BB962C8B-B14F-4D97-AF65-F5344CB8AC3E}">
        <p14:creationId xmlns:p14="http://schemas.microsoft.com/office/powerpoint/2010/main" val="1440488079"/>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guide id="7" pos="1897">
          <p15:clr>
            <a:srgbClr val="FBAE40"/>
          </p15:clr>
        </p15:guide>
        <p15:guide id="8" pos="1738">
          <p15:clr>
            <a:srgbClr val="FBAE40"/>
          </p15:clr>
        </p15:guide>
        <p15:guide id="9" pos="4997">
          <p15:clr>
            <a:srgbClr val="FBAE40"/>
          </p15:clr>
        </p15:guide>
        <p15:guide id="10" pos="4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Key message +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6" name="Text Placeholder 5"/>
          <p:cNvSpPr>
            <a:spLocks noGrp="1"/>
          </p:cNvSpPr>
          <p:nvPr>
            <p:ph type="body" sz="quarter" idx="28" hasCustomPrompt="1"/>
            <p:custDataLst>
              <p:tags r:id="rId2"/>
            </p:custDataLst>
          </p:nvPr>
        </p:nvSpPr>
        <p:spPr>
          <a:xfrm>
            <a:off x="547301" y="2196034"/>
            <a:ext cx="3029797" cy="4339622"/>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 name="Title 1"/>
          <p:cNvSpPr>
            <a:spLocks noGrp="1"/>
          </p:cNvSpPr>
          <p:nvPr>
            <p:ph type="title"/>
            <p:custDataLst>
              <p:tags r:id="rId3"/>
            </p:custDataLst>
          </p:nvPr>
        </p:nvSpPr>
        <p:spPr/>
        <p:txBody>
          <a:bodyPr/>
          <a:lstStyle/>
          <a:p>
            <a:r>
              <a:rPr lang="en-US" smtClean="0"/>
              <a:t>Click to edit Master title style</a:t>
            </a:r>
            <a:endParaRPr lang="en-GB" dirty="0"/>
          </a:p>
        </p:txBody>
      </p:sp>
      <p:sp>
        <p:nvSpPr>
          <p:cNvPr id="5" name="Content Placeholder 4">
            <a:extLst>
              <a:ext uri="{FF2B5EF4-FFF2-40B4-BE49-F238E27FC236}">
                <a16:creationId xmlns:a16="http://schemas.microsoft.com/office/drawing/2014/main" id="{410835FB-DD0E-4E53-9AD4-FB49E2729D7E}"/>
              </a:ext>
            </a:extLst>
          </p:cNvPr>
          <p:cNvSpPr>
            <a:spLocks noGrp="1"/>
          </p:cNvSpPr>
          <p:nvPr>
            <p:ph sz="quarter" idx="29" hasCustomPrompt="1"/>
            <p:custDataLst>
              <p:tags r:id="rId4"/>
            </p:custDataLst>
          </p:nvPr>
        </p:nvSpPr>
        <p:spPr>
          <a:xfrm>
            <a:off x="3831101" y="2196035"/>
            <a:ext cx="6313933" cy="4340725"/>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Tree>
    <p:extLst>
      <p:ext uri="{BB962C8B-B14F-4D97-AF65-F5344CB8AC3E}">
        <p14:creationId xmlns:p14="http://schemas.microsoft.com/office/powerpoint/2010/main" val="4184852269"/>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7" pos="2253">
          <p15:clr>
            <a:srgbClr val="FBAE40"/>
          </p15:clr>
        </p15:guide>
        <p15:guide id="8" pos="241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 quote">
    <p:spTree>
      <p:nvGrpSpPr>
        <p:cNvPr id="1" name=""/>
        <p:cNvGrpSpPr/>
        <p:nvPr/>
      </p:nvGrpSpPr>
      <p:grpSpPr>
        <a:xfrm>
          <a:off x="0" y="0"/>
          <a:ext cx="0" cy="0"/>
          <a:chOff x="0" y="0"/>
          <a:chExt cx="0" cy="0"/>
        </a:xfrm>
      </p:grpSpPr>
      <p:sp>
        <p:nvSpPr>
          <p:cNvPr id="9" name="Freeform 5"/>
          <p:cNvSpPr>
            <a:spLocks noEditPoints="1"/>
          </p:cNvSpPr>
          <p:nvPr>
            <p:custDataLst>
              <p:tags r:id="rId1"/>
            </p:custDataLst>
          </p:nvPr>
        </p:nvSpPr>
        <p:spPr bwMode="auto">
          <a:xfrm>
            <a:off x="7514729" y="2207230"/>
            <a:ext cx="514604" cy="383143"/>
          </a:xfrm>
          <a:custGeom>
            <a:avLst/>
            <a:gdLst>
              <a:gd name="T0" fmla="*/ 1416 w 1416"/>
              <a:gd name="T1" fmla="*/ 737 h 1055"/>
              <a:gd name="T2" fmla="*/ 1416 w 1416"/>
              <a:gd name="T3" fmla="*/ 737 h 1055"/>
              <a:gd name="T4" fmla="*/ 1104 w 1416"/>
              <a:gd name="T5" fmla="*/ 431 h 1055"/>
              <a:gd name="T6" fmla="*/ 1023 w 1416"/>
              <a:gd name="T7" fmla="*/ 452 h 1055"/>
              <a:gd name="T8" fmla="*/ 1400 w 1416"/>
              <a:gd name="T9" fmla="*/ 199 h 1055"/>
              <a:gd name="T10" fmla="*/ 1400 w 1416"/>
              <a:gd name="T11" fmla="*/ 0 h 1055"/>
              <a:gd name="T12" fmla="*/ 756 w 1416"/>
              <a:gd name="T13" fmla="*/ 652 h 1055"/>
              <a:gd name="T14" fmla="*/ 1104 w 1416"/>
              <a:gd name="T15" fmla="*/ 1055 h 1055"/>
              <a:gd name="T16" fmla="*/ 1416 w 1416"/>
              <a:gd name="T17" fmla="*/ 737 h 1055"/>
              <a:gd name="T18" fmla="*/ 659 w 1416"/>
              <a:gd name="T19" fmla="*/ 737 h 1055"/>
              <a:gd name="T20" fmla="*/ 659 w 1416"/>
              <a:gd name="T21" fmla="*/ 737 h 1055"/>
              <a:gd name="T22" fmla="*/ 348 w 1416"/>
              <a:gd name="T23" fmla="*/ 431 h 1055"/>
              <a:gd name="T24" fmla="*/ 267 w 1416"/>
              <a:gd name="T25" fmla="*/ 452 h 1055"/>
              <a:gd name="T26" fmla="*/ 643 w 1416"/>
              <a:gd name="T27" fmla="*/ 199 h 1055"/>
              <a:gd name="T28" fmla="*/ 643 w 1416"/>
              <a:gd name="T29" fmla="*/ 0 h 1055"/>
              <a:gd name="T30" fmla="*/ 0 w 1416"/>
              <a:gd name="T31" fmla="*/ 652 h 1055"/>
              <a:gd name="T32" fmla="*/ 348 w 1416"/>
              <a:gd name="T33" fmla="*/ 1055 h 1055"/>
              <a:gd name="T34" fmla="*/ 659 w 1416"/>
              <a:gd name="T35" fmla="*/ 73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5">
                <a:moveTo>
                  <a:pt x="1416" y="737"/>
                </a:moveTo>
                <a:lnTo>
                  <a:pt x="1416" y="737"/>
                </a:lnTo>
                <a:cubicBezTo>
                  <a:pt x="1416" y="566"/>
                  <a:pt x="1295" y="431"/>
                  <a:pt x="1104" y="431"/>
                </a:cubicBezTo>
                <a:cubicBezTo>
                  <a:pt x="1072" y="431"/>
                  <a:pt x="1031" y="444"/>
                  <a:pt x="1023" y="452"/>
                </a:cubicBezTo>
                <a:cubicBezTo>
                  <a:pt x="1040" y="329"/>
                  <a:pt x="1137" y="199"/>
                  <a:pt x="1400" y="199"/>
                </a:cubicBezTo>
                <a:lnTo>
                  <a:pt x="1400" y="0"/>
                </a:lnTo>
                <a:cubicBezTo>
                  <a:pt x="991" y="3"/>
                  <a:pt x="756" y="174"/>
                  <a:pt x="756" y="652"/>
                </a:cubicBezTo>
                <a:cubicBezTo>
                  <a:pt x="756" y="892"/>
                  <a:pt x="894" y="1055"/>
                  <a:pt x="1104" y="1055"/>
                </a:cubicBezTo>
                <a:cubicBezTo>
                  <a:pt x="1278" y="1055"/>
                  <a:pt x="1416" y="913"/>
                  <a:pt x="1416" y="737"/>
                </a:cubicBezTo>
                <a:close/>
                <a:moveTo>
                  <a:pt x="659" y="737"/>
                </a:moveTo>
                <a:lnTo>
                  <a:pt x="659" y="737"/>
                </a:lnTo>
                <a:cubicBezTo>
                  <a:pt x="659" y="566"/>
                  <a:pt x="538" y="431"/>
                  <a:pt x="348" y="431"/>
                </a:cubicBezTo>
                <a:cubicBezTo>
                  <a:pt x="315" y="431"/>
                  <a:pt x="275" y="444"/>
                  <a:pt x="267" y="452"/>
                </a:cubicBezTo>
                <a:cubicBezTo>
                  <a:pt x="283" y="329"/>
                  <a:pt x="380" y="199"/>
                  <a:pt x="643" y="199"/>
                </a:cubicBezTo>
                <a:lnTo>
                  <a:pt x="643" y="0"/>
                </a:lnTo>
                <a:cubicBezTo>
                  <a:pt x="234" y="3"/>
                  <a:pt x="0" y="174"/>
                  <a:pt x="0" y="652"/>
                </a:cubicBezTo>
                <a:cubicBezTo>
                  <a:pt x="0" y="892"/>
                  <a:pt x="137" y="1055"/>
                  <a:pt x="348" y="1055"/>
                </a:cubicBezTo>
                <a:cubicBezTo>
                  <a:pt x="522" y="1055"/>
                  <a:pt x="659" y="913"/>
                  <a:pt x="659" y="73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
        <p:nvSpPr>
          <p:cNvPr id="11" name="Freeform 9"/>
          <p:cNvSpPr>
            <a:spLocks noEditPoints="1"/>
          </p:cNvSpPr>
          <p:nvPr>
            <p:custDataLst>
              <p:tags r:id="rId2"/>
            </p:custDataLst>
          </p:nvPr>
        </p:nvSpPr>
        <p:spPr bwMode="auto">
          <a:xfrm>
            <a:off x="7514729" y="6146937"/>
            <a:ext cx="514604" cy="385410"/>
          </a:xfrm>
          <a:custGeom>
            <a:avLst/>
            <a:gdLst>
              <a:gd name="T0" fmla="*/ 0 w 1416"/>
              <a:gd name="T1" fmla="*/ 317 h 1056"/>
              <a:gd name="T2" fmla="*/ 0 w 1416"/>
              <a:gd name="T3" fmla="*/ 317 h 1056"/>
              <a:gd name="T4" fmla="*/ 311 w 1416"/>
              <a:gd name="T5" fmla="*/ 623 h 1056"/>
              <a:gd name="T6" fmla="*/ 392 w 1416"/>
              <a:gd name="T7" fmla="*/ 603 h 1056"/>
              <a:gd name="T8" fmla="*/ 16 w 1416"/>
              <a:gd name="T9" fmla="*/ 856 h 1056"/>
              <a:gd name="T10" fmla="*/ 16 w 1416"/>
              <a:gd name="T11" fmla="*/ 1056 h 1056"/>
              <a:gd name="T12" fmla="*/ 659 w 1416"/>
              <a:gd name="T13" fmla="*/ 403 h 1056"/>
              <a:gd name="T14" fmla="*/ 311 w 1416"/>
              <a:gd name="T15" fmla="*/ 0 h 1056"/>
              <a:gd name="T16" fmla="*/ 0 w 1416"/>
              <a:gd name="T17" fmla="*/ 317 h 1056"/>
              <a:gd name="T18" fmla="*/ 756 w 1416"/>
              <a:gd name="T19" fmla="*/ 317 h 1056"/>
              <a:gd name="T20" fmla="*/ 756 w 1416"/>
              <a:gd name="T21" fmla="*/ 317 h 1056"/>
              <a:gd name="T22" fmla="*/ 1068 w 1416"/>
              <a:gd name="T23" fmla="*/ 623 h 1056"/>
              <a:gd name="T24" fmla="*/ 1149 w 1416"/>
              <a:gd name="T25" fmla="*/ 603 h 1056"/>
              <a:gd name="T26" fmla="*/ 772 w 1416"/>
              <a:gd name="T27" fmla="*/ 856 h 1056"/>
              <a:gd name="T28" fmla="*/ 772 w 1416"/>
              <a:gd name="T29" fmla="*/ 1056 h 1056"/>
              <a:gd name="T30" fmla="*/ 1416 w 1416"/>
              <a:gd name="T31" fmla="*/ 403 h 1056"/>
              <a:gd name="T32" fmla="*/ 1068 w 1416"/>
              <a:gd name="T33" fmla="*/ 0 h 1056"/>
              <a:gd name="T34" fmla="*/ 756 w 1416"/>
              <a:gd name="T35" fmla="*/ 31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6">
                <a:moveTo>
                  <a:pt x="0" y="317"/>
                </a:moveTo>
                <a:lnTo>
                  <a:pt x="0" y="317"/>
                </a:lnTo>
                <a:cubicBezTo>
                  <a:pt x="0" y="488"/>
                  <a:pt x="121" y="623"/>
                  <a:pt x="311" y="623"/>
                </a:cubicBezTo>
                <a:cubicBezTo>
                  <a:pt x="343" y="623"/>
                  <a:pt x="384" y="611"/>
                  <a:pt x="392" y="603"/>
                </a:cubicBezTo>
                <a:cubicBezTo>
                  <a:pt x="376" y="725"/>
                  <a:pt x="279" y="856"/>
                  <a:pt x="16" y="856"/>
                </a:cubicBezTo>
                <a:lnTo>
                  <a:pt x="16" y="1056"/>
                </a:lnTo>
                <a:cubicBezTo>
                  <a:pt x="424" y="1051"/>
                  <a:pt x="659" y="880"/>
                  <a:pt x="659" y="403"/>
                </a:cubicBezTo>
                <a:cubicBezTo>
                  <a:pt x="659" y="162"/>
                  <a:pt x="522" y="0"/>
                  <a:pt x="311" y="0"/>
                </a:cubicBezTo>
                <a:cubicBezTo>
                  <a:pt x="137" y="0"/>
                  <a:pt x="0" y="142"/>
                  <a:pt x="0" y="317"/>
                </a:cubicBezTo>
                <a:close/>
                <a:moveTo>
                  <a:pt x="756" y="317"/>
                </a:moveTo>
                <a:lnTo>
                  <a:pt x="756" y="317"/>
                </a:lnTo>
                <a:cubicBezTo>
                  <a:pt x="756" y="488"/>
                  <a:pt x="878" y="623"/>
                  <a:pt x="1068" y="623"/>
                </a:cubicBezTo>
                <a:cubicBezTo>
                  <a:pt x="1100" y="623"/>
                  <a:pt x="1141" y="611"/>
                  <a:pt x="1149" y="603"/>
                </a:cubicBezTo>
                <a:cubicBezTo>
                  <a:pt x="1133" y="725"/>
                  <a:pt x="1036" y="856"/>
                  <a:pt x="772" y="856"/>
                </a:cubicBezTo>
                <a:lnTo>
                  <a:pt x="772" y="1056"/>
                </a:lnTo>
                <a:cubicBezTo>
                  <a:pt x="1181" y="1051"/>
                  <a:pt x="1416" y="880"/>
                  <a:pt x="1416" y="403"/>
                </a:cubicBezTo>
                <a:cubicBezTo>
                  <a:pt x="1416" y="162"/>
                  <a:pt x="1278" y="0"/>
                  <a:pt x="1068" y="0"/>
                </a:cubicBezTo>
                <a:cubicBezTo>
                  <a:pt x="894" y="0"/>
                  <a:pt x="756" y="142"/>
                  <a:pt x="756" y="31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
        <p:nvSpPr>
          <p:cNvPr id="12" name="Text Placeholder 4"/>
          <p:cNvSpPr>
            <a:spLocks noGrp="1"/>
          </p:cNvSpPr>
          <p:nvPr>
            <p:ph type="body" sz="quarter" idx="12" hasCustomPrompt="1"/>
            <p:custDataLst>
              <p:tags r:id="rId3"/>
            </p:custDataLst>
          </p:nvPr>
        </p:nvSpPr>
        <p:spPr>
          <a:xfrm>
            <a:off x="547300" y="2195975"/>
            <a:ext cx="4673100" cy="4339622"/>
          </a:xfrm>
          <a:prstGeom prst="rect">
            <a:avLst/>
          </a:prstGeo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4" name="Slide Number Placeholder 3"/>
          <p:cNvSpPr>
            <a:spLocks noGrp="1"/>
          </p:cNvSpPr>
          <p:nvPr>
            <p:ph type="sldNum" sz="quarter" idx="13"/>
            <p:custDataLst>
              <p:tags r:id="rId4"/>
            </p:custDataLst>
          </p:nvPr>
        </p:nvSpPr>
        <p:spPr/>
        <p:txBody>
          <a:bodyPr/>
          <a:lstStyle/>
          <a:p>
            <a:pPr algn="l"/>
            <a:fld id="{37B4438D-29B8-4FC7-9D64-F44FE400D0A9}" type="slidenum">
              <a:rPr lang="en-GB" smtClean="0"/>
              <a:pPr algn="l"/>
              <a:t>‹#›</a:t>
            </a:fld>
            <a:endParaRPr lang="en-GB" dirty="0"/>
          </a:p>
        </p:txBody>
      </p:sp>
      <p:cxnSp>
        <p:nvCxnSpPr>
          <p:cNvPr id="6" name="Straight Connector 5"/>
          <p:cNvCxnSpPr/>
          <p:nvPr>
            <p:custDataLst>
              <p:tags r:id="rId5"/>
            </p:custDataLst>
          </p:nvPr>
        </p:nvCxnSpPr>
        <p:spPr>
          <a:xfrm>
            <a:off x="5346701" y="2195975"/>
            <a:ext cx="0" cy="4339622"/>
          </a:xfrm>
          <a:prstGeom prst="line">
            <a:avLst/>
          </a:prstGeom>
          <a:ln w="762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4" hasCustomPrompt="1"/>
            <p:custDataLst>
              <p:tags r:id="rId6"/>
            </p:custDataLst>
          </p:nvPr>
        </p:nvSpPr>
        <p:spPr>
          <a:xfrm>
            <a:off x="5473000" y="2195975"/>
            <a:ext cx="4673100" cy="4339622"/>
          </a:xfrm>
          <a:prstGeom prst="rect">
            <a:avLst/>
          </a:prstGeom>
        </p:spPr>
        <p:txBody>
          <a:bodyPr tIns="0" bIns="0" anchor="ctr" anchorCtr="0"/>
          <a:lstStyle>
            <a:lvl1pPr marL="0" indent="0" algn="ctr">
              <a:spcAft>
                <a:spcPts val="1200"/>
              </a:spcAft>
              <a:buFont typeface="Arial" panose="020B0604020202020204" pitchFamily="34" charset="0"/>
              <a:buNone/>
              <a:defRPr sz="3400" b="0">
                <a:solidFill>
                  <a:schemeClr val="accent1"/>
                </a:solidFill>
              </a:defRPr>
            </a:lvl1pPr>
            <a:lvl2pPr marL="0" indent="0" algn="ctr">
              <a:spcAft>
                <a:spcPts val="1200"/>
              </a:spcAft>
              <a:buFont typeface="Arial" panose="020B0604020202020204" pitchFamily="34" charset="0"/>
              <a:buNone/>
              <a:defRPr sz="3400" b="0">
                <a:solidFill>
                  <a:schemeClr val="accent1"/>
                </a:solidFill>
              </a:defRPr>
            </a:lvl2pPr>
            <a:lvl3pPr marL="0" indent="0" algn="ctr">
              <a:spcAft>
                <a:spcPts val="1200"/>
              </a:spcAft>
              <a:buNone/>
              <a:defRPr sz="3400" b="0">
                <a:solidFill>
                  <a:schemeClr val="accent1"/>
                </a:solidFill>
              </a:defRPr>
            </a:lvl3pPr>
            <a:lvl4pPr marL="0" indent="0" algn="ctr">
              <a:spcAft>
                <a:spcPts val="1200"/>
              </a:spcAft>
              <a:buNone/>
              <a:defRPr sz="3400" b="0">
                <a:solidFill>
                  <a:schemeClr val="accent1"/>
                </a:solidFill>
              </a:defRPr>
            </a:lvl4pPr>
            <a:lvl5pPr marL="0" indent="0" algn="ctr">
              <a:spcAft>
                <a:spcPts val="1200"/>
              </a:spcAft>
              <a:buNone/>
              <a:defRPr sz="3400" b="0">
                <a:solidFill>
                  <a:schemeClr val="accent1"/>
                </a:solidFill>
              </a:defRPr>
            </a:lvl5pPr>
            <a:lvl6pPr marL="0" indent="0" algn="ctr">
              <a:spcAft>
                <a:spcPts val="1200"/>
              </a:spcAft>
              <a:buNone/>
              <a:defRPr sz="3400" b="0">
                <a:solidFill>
                  <a:schemeClr val="accent1"/>
                </a:solidFill>
              </a:defRPr>
            </a:lvl6pPr>
            <a:lvl7pPr marL="0" indent="0" algn="ctr">
              <a:spcAft>
                <a:spcPts val="1200"/>
              </a:spcAft>
              <a:buNone/>
              <a:defRPr sz="3400" b="0">
                <a:solidFill>
                  <a:schemeClr val="accent1"/>
                </a:solidFill>
              </a:defRPr>
            </a:lvl7pPr>
            <a:lvl8pPr marL="0" indent="0" algn="ctr">
              <a:spcAft>
                <a:spcPts val="1200"/>
              </a:spcAft>
              <a:buNone/>
              <a:defRPr sz="3400" b="0">
                <a:solidFill>
                  <a:schemeClr val="accent1"/>
                </a:solidFill>
              </a:defRPr>
            </a:lvl8pPr>
            <a:lvl9pPr marL="0" indent="0" algn="ctr">
              <a:spcAft>
                <a:spcPts val="1200"/>
              </a:spcAft>
              <a:buNone/>
              <a:defRPr sz="3400" b="0">
                <a:solidFill>
                  <a:schemeClr val="accent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 name="Title 1"/>
          <p:cNvSpPr>
            <a:spLocks noGrp="1"/>
          </p:cNvSpPr>
          <p:nvPr>
            <p:ph type="title"/>
            <p:custDataLst>
              <p:tags r:id="rId7"/>
            </p:custDataLst>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88338063"/>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icture + quote – accent">
    <p:spTree>
      <p:nvGrpSpPr>
        <p:cNvPr id="1" name=""/>
        <p:cNvGrpSpPr/>
        <p:nvPr/>
      </p:nvGrpSpPr>
      <p:grpSpPr>
        <a:xfrm>
          <a:off x="0" y="0"/>
          <a:ext cx="0" cy="0"/>
          <a:chOff x="0" y="0"/>
          <a:chExt cx="0" cy="0"/>
        </a:xfrm>
      </p:grpSpPr>
      <p:sp>
        <p:nvSpPr>
          <p:cNvPr id="2" name="Rectangle 1"/>
          <p:cNvSpPr/>
          <p:nvPr>
            <p:custDataLst>
              <p:tags r:id="rId1"/>
            </p:custDataLst>
          </p:nvPr>
        </p:nvSpPr>
        <p:spPr>
          <a:xfrm>
            <a:off x="5473001" y="2195975"/>
            <a:ext cx="4673159" cy="43396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65" dirty="0"/>
          </a:p>
        </p:txBody>
      </p:sp>
      <p:sp>
        <p:nvSpPr>
          <p:cNvPr id="4" name="Slide Number Placeholder 3"/>
          <p:cNvSpPr>
            <a:spLocks noGrp="1"/>
          </p:cNvSpPr>
          <p:nvPr>
            <p:ph type="sldNum" sz="quarter" idx="13"/>
            <p:custDataLst>
              <p:tags r:id="rId2"/>
            </p:custDataLst>
          </p:nvPr>
        </p:nvSpPr>
        <p:spPr/>
        <p:txBody>
          <a:bodyPr/>
          <a:lstStyle/>
          <a:p>
            <a:pPr algn="l"/>
            <a:fld id="{37B4438D-29B8-4FC7-9D64-F44FE400D0A9}" type="slidenum">
              <a:rPr lang="en-GB" smtClean="0"/>
              <a:pPr algn="l"/>
              <a:t>‹#›</a:t>
            </a:fld>
            <a:endParaRPr lang="en-GB" dirty="0"/>
          </a:p>
        </p:txBody>
      </p:sp>
      <p:sp>
        <p:nvSpPr>
          <p:cNvPr id="16" name="Picture Placeholder 15"/>
          <p:cNvSpPr>
            <a:spLocks noGrp="1"/>
          </p:cNvSpPr>
          <p:nvPr>
            <p:ph type="pic" sz="quarter" idx="15" hasCustomPrompt="1"/>
            <p:custDataLst>
              <p:tags r:id="rId3"/>
            </p:custDataLst>
          </p:nvPr>
        </p:nvSpPr>
        <p:spPr>
          <a:xfrm>
            <a:off x="547300" y="2195975"/>
            <a:ext cx="4673100" cy="4340725"/>
          </a:xfrm>
          <a:prstGeom prst="rect">
            <a:avLst/>
          </a:prstGeom>
        </p:spPr>
        <p:txBody>
          <a:bodyPr/>
          <a:lstStyle>
            <a:lvl1pPr>
              <a:defRPr/>
            </a:lvl1pPr>
          </a:lstStyle>
          <a:p>
            <a:r>
              <a:rPr lang="en-GB" dirty="0"/>
              <a:t>Click ‘Insert Image’ from the ribbon</a:t>
            </a:r>
          </a:p>
        </p:txBody>
      </p:sp>
      <p:sp>
        <p:nvSpPr>
          <p:cNvPr id="5" name="Text Placeholder 4"/>
          <p:cNvSpPr>
            <a:spLocks noGrp="1"/>
          </p:cNvSpPr>
          <p:nvPr>
            <p:ph type="body" sz="quarter" idx="14" hasCustomPrompt="1"/>
            <p:custDataLst>
              <p:tags r:id="rId4"/>
            </p:custDataLst>
          </p:nvPr>
        </p:nvSpPr>
        <p:spPr>
          <a:xfrm>
            <a:off x="5473000" y="2195975"/>
            <a:ext cx="4673100" cy="4339622"/>
          </a:xfrm>
          <a:prstGeom prst="rect">
            <a:avLst/>
          </a:prstGeom>
        </p:spPr>
        <p:txBody>
          <a:bodyPr tIns="0" bIns="0" anchor="ctr"/>
          <a:lstStyle>
            <a:lvl1pPr marL="0" indent="0" algn="ctr">
              <a:spcAft>
                <a:spcPts val="600"/>
              </a:spcAft>
              <a:buFont typeface="Arial" panose="020B0604020202020204" pitchFamily="34" charset="0"/>
              <a:buNone/>
              <a:defRPr sz="2800" b="0">
                <a:solidFill>
                  <a:schemeClr val="bg1"/>
                </a:solidFill>
              </a:defRPr>
            </a:lvl1pPr>
            <a:lvl2pPr marL="0" indent="0" algn="ctr">
              <a:spcAft>
                <a:spcPts val="600"/>
              </a:spcAft>
              <a:buFont typeface="Arial" panose="020B0604020202020204" pitchFamily="34" charset="0"/>
              <a:buNone/>
              <a:defRPr sz="1600" b="0">
                <a:solidFill>
                  <a:schemeClr val="bg1"/>
                </a:solidFill>
              </a:defRPr>
            </a:lvl2pPr>
            <a:lvl3pPr marL="0" indent="0" algn="ctr">
              <a:spcAft>
                <a:spcPts val="600"/>
              </a:spcAft>
              <a:buNone/>
              <a:defRPr sz="1600" b="0">
                <a:solidFill>
                  <a:schemeClr val="bg1"/>
                </a:solidFill>
              </a:defRPr>
            </a:lvl3pPr>
            <a:lvl4pPr marL="0" indent="0" algn="ctr">
              <a:spcAft>
                <a:spcPts val="600"/>
              </a:spcAft>
              <a:buNone/>
              <a:defRPr sz="1600" b="0">
                <a:solidFill>
                  <a:schemeClr val="bg1"/>
                </a:solidFill>
              </a:defRPr>
            </a:lvl4pPr>
            <a:lvl5pPr marL="0" indent="0" algn="ctr">
              <a:spcAft>
                <a:spcPts val="600"/>
              </a:spcAft>
              <a:buNone/>
              <a:defRPr sz="1600" b="0">
                <a:solidFill>
                  <a:schemeClr val="bg1"/>
                </a:solidFill>
              </a:defRPr>
            </a:lvl5pPr>
            <a:lvl6pPr marL="0" indent="0" algn="ctr">
              <a:spcAft>
                <a:spcPts val="600"/>
              </a:spcAft>
              <a:buNone/>
              <a:defRPr sz="1600" b="0">
                <a:solidFill>
                  <a:schemeClr val="bg1"/>
                </a:solidFill>
              </a:defRPr>
            </a:lvl6pPr>
            <a:lvl7pPr marL="0" indent="0" algn="ctr">
              <a:spcAft>
                <a:spcPts val="600"/>
              </a:spcAft>
              <a:buNone/>
              <a:defRPr sz="1600" b="0">
                <a:solidFill>
                  <a:schemeClr val="bg1"/>
                </a:solidFill>
              </a:defRPr>
            </a:lvl7pPr>
            <a:lvl8pPr marL="0" indent="0" algn="ctr">
              <a:spcAft>
                <a:spcPts val="600"/>
              </a:spcAft>
              <a:buNone/>
              <a:defRPr sz="1600" b="0">
                <a:solidFill>
                  <a:schemeClr val="bg1"/>
                </a:solidFill>
              </a:defRPr>
            </a:lvl8pPr>
            <a:lvl9pPr marL="0" indent="0" algn="ctr">
              <a:spcAft>
                <a:spcPts val="600"/>
              </a:spcAft>
              <a:buNone/>
              <a:defRPr sz="1600" b="0">
                <a:solidFill>
                  <a:schemeClr val="bg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6" name="Title 5"/>
          <p:cNvSpPr>
            <a:spLocks noGrp="1"/>
          </p:cNvSpPr>
          <p:nvPr>
            <p:ph type="title"/>
            <p:custDataLst>
              <p:tags r:id="rId5"/>
            </p:custDataLst>
          </p:nvPr>
        </p:nvSpPr>
        <p:spPr/>
        <p:txBody>
          <a:bodyPr/>
          <a:lstStyle/>
          <a:p>
            <a:r>
              <a:rPr lang="en-US" smtClean="0"/>
              <a:t>Click to edit Master title style</a:t>
            </a:r>
            <a:endParaRPr lang="en-GB" dirty="0"/>
          </a:p>
        </p:txBody>
      </p:sp>
      <p:sp>
        <p:nvSpPr>
          <p:cNvPr id="9" name="Freeform 5"/>
          <p:cNvSpPr>
            <a:spLocks noEditPoints="1"/>
          </p:cNvSpPr>
          <p:nvPr>
            <p:custDataLst>
              <p:tags r:id="rId6"/>
            </p:custDataLst>
          </p:nvPr>
        </p:nvSpPr>
        <p:spPr bwMode="auto">
          <a:xfrm>
            <a:off x="7598868" y="2563431"/>
            <a:ext cx="514604" cy="383143"/>
          </a:xfrm>
          <a:custGeom>
            <a:avLst/>
            <a:gdLst>
              <a:gd name="T0" fmla="*/ 1416 w 1416"/>
              <a:gd name="T1" fmla="*/ 737 h 1055"/>
              <a:gd name="T2" fmla="*/ 1416 w 1416"/>
              <a:gd name="T3" fmla="*/ 737 h 1055"/>
              <a:gd name="T4" fmla="*/ 1104 w 1416"/>
              <a:gd name="T5" fmla="*/ 431 h 1055"/>
              <a:gd name="T6" fmla="*/ 1023 w 1416"/>
              <a:gd name="T7" fmla="*/ 452 h 1055"/>
              <a:gd name="T8" fmla="*/ 1400 w 1416"/>
              <a:gd name="T9" fmla="*/ 199 h 1055"/>
              <a:gd name="T10" fmla="*/ 1400 w 1416"/>
              <a:gd name="T11" fmla="*/ 0 h 1055"/>
              <a:gd name="T12" fmla="*/ 756 w 1416"/>
              <a:gd name="T13" fmla="*/ 652 h 1055"/>
              <a:gd name="T14" fmla="*/ 1104 w 1416"/>
              <a:gd name="T15" fmla="*/ 1055 h 1055"/>
              <a:gd name="T16" fmla="*/ 1416 w 1416"/>
              <a:gd name="T17" fmla="*/ 737 h 1055"/>
              <a:gd name="T18" fmla="*/ 659 w 1416"/>
              <a:gd name="T19" fmla="*/ 737 h 1055"/>
              <a:gd name="T20" fmla="*/ 659 w 1416"/>
              <a:gd name="T21" fmla="*/ 737 h 1055"/>
              <a:gd name="T22" fmla="*/ 348 w 1416"/>
              <a:gd name="T23" fmla="*/ 431 h 1055"/>
              <a:gd name="T24" fmla="*/ 267 w 1416"/>
              <a:gd name="T25" fmla="*/ 452 h 1055"/>
              <a:gd name="T26" fmla="*/ 643 w 1416"/>
              <a:gd name="T27" fmla="*/ 199 h 1055"/>
              <a:gd name="T28" fmla="*/ 643 w 1416"/>
              <a:gd name="T29" fmla="*/ 0 h 1055"/>
              <a:gd name="T30" fmla="*/ 0 w 1416"/>
              <a:gd name="T31" fmla="*/ 652 h 1055"/>
              <a:gd name="T32" fmla="*/ 348 w 1416"/>
              <a:gd name="T33" fmla="*/ 1055 h 1055"/>
              <a:gd name="T34" fmla="*/ 659 w 1416"/>
              <a:gd name="T35" fmla="*/ 73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5">
                <a:moveTo>
                  <a:pt x="1416" y="737"/>
                </a:moveTo>
                <a:lnTo>
                  <a:pt x="1416" y="737"/>
                </a:lnTo>
                <a:cubicBezTo>
                  <a:pt x="1416" y="566"/>
                  <a:pt x="1295" y="431"/>
                  <a:pt x="1104" y="431"/>
                </a:cubicBezTo>
                <a:cubicBezTo>
                  <a:pt x="1072" y="431"/>
                  <a:pt x="1031" y="444"/>
                  <a:pt x="1023" y="452"/>
                </a:cubicBezTo>
                <a:cubicBezTo>
                  <a:pt x="1040" y="329"/>
                  <a:pt x="1137" y="199"/>
                  <a:pt x="1400" y="199"/>
                </a:cubicBezTo>
                <a:lnTo>
                  <a:pt x="1400" y="0"/>
                </a:lnTo>
                <a:cubicBezTo>
                  <a:pt x="991" y="3"/>
                  <a:pt x="756" y="174"/>
                  <a:pt x="756" y="652"/>
                </a:cubicBezTo>
                <a:cubicBezTo>
                  <a:pt x="756" y="892"/>
                  <a:pt x="894" y="1055"/>
                  <a:pt x="1104" y="1055"/>
                </a:cubicBezTo>
                <a:cubicBezTo>
                  <a:pt x="1278" y="1055"/>
                  <a:pt x="1416" y="913"/>
                  <a:pt x="1416" y="737"/>
                </a:cubicBezTo>
                <a:close/>
                <a:moveTo>
                  <a:pt x="659" y="737"/>
                </a:moveTo>
                <a:lnTo>
                  <a:pt x="659" y="737"/>
                </a:lnTo>
                <a:cubicBezTo>
                  <a:pt x="659" y="566"/>
                  <a:pt x="538" y="431"/>
                  <a:pt x="348" y="431"/>
                </a:cubicBezTo>
                <a:cubicBezTo>
                  <a:pt x="315" y="431"/>
                  <a:pt x="275" y="444"/>
                  <a:pt x="267" y="452"/>
                </a:cubicBezTo>
                <a:cubicBezTo>
                  <a:pt x="283" y="329"/>
                  <a:pt x="380" y="199"/>
                  <a:pt x="643" y="199"/>
                </a:cubicBezTo>
                <a:lnTo>
                  <a:pt x="643" y="0"/>
                </a:lnTo>
                <a:cubicBezTo>
                  <a:pt x="234" y="3"/>
                  <a:pt x="0" y="174"/>
                  <a:pt x="0" y="652"/>
                </a:cubicBezTo>
                <a:cubicBezTo>
                  <a:pt x="0" y="892"/>
                  <a:pt x="137" y="1055"/>
                  <a:pt x="348" y="1055"/>
                </a:cubicBezTo>
                <a:cubicBezTo>
                  <a:pt x="522" y="1055"/>
                  <a:pt x="659" y="913"/>
                  <a:pt x="659" y="73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
        <p:nvSpPr>
          <p:cNvPr id="11" name="Freeform 9"/>
          <p:cNvSpPr>
            <a:spLocks noEditPoints="1"/>
          </p:cNvSpPr>
          <p:nvPr>
            <p:custDataLst>
              <p:tags r:id="rId7"/>
            </p:custDataLst>
          </p:nvPr>
        </p:nvSpPr>
        <p:spPr bwMode="auto">
          <a:xfrm>
            <a:off x="7598868" y="5845206"/>
            <a:ext cx="514604" cy="385410"/>
          </a:xfrm>
          <a:custGeom>
            <a:avLst/>
            <a:gdLst>
              <a:gd name="T0" fmla="*/ 0 w 1416"/>
              <a:gd name="T1" fmla="*/ 317 h 1056"/>
              <a:gd name="T2" fmla="*/ 0 w 1416"/>
              <a:gd name="T3" fmla="*/ 317 h 1056"/>
              <a:gd name="T4" fmla="*/ 311 w 1416"/>
              <a:gd name="T5" fmla="*/ 623 h 1056"/>
              <a:gd name="T6" fmla="*/ 392 w 1416"/>
              <a:gd name="T7" fmla="*/ 603 h 1056"/>
              <a:gd name="T8" fmla="*/ 16 w 1416"/>
              <a:gd name="T9" fmla="*/ 856 h 1056"/>
              <a:gd name="T10" fmla="*/ 16 w 1416"/>
              <a:gd name="T11" fmla="*/ 1056 h 1056"/>
              <a:gd name="T12" fmla="*/ 659 w 1416"/>
              <a:gd name="T13" fmla="*/ 403 h 1056"/>
              <a:gd name="T14" fmla="*/ 311 w 1416"/>
              <a:gd name="T15" fmla="*/ 0 h 1056"/>
              <a:gd name="T16" fmla="*/ 0 w 1416"/>
              <a:gd name="T17" fmla="*/ 317 h 1056"/>
              <a:gd name="T18" fmla="*/ 756 w 1416"/>
              <a:gd name="T19" fmla="*/ 317 h 1056"/>
              <a:gd name="T20" fmla="*/ 756 w 1416"/>
              <a:gd name="T21" fmla="*/ 317 h 1056"/>
              <a:gd name="T22" fmla="*/ 1068 w 1416"/>
              <a:gd name="T23" fmla="*/ 623 h 1056"/>
              <a:gd name="T24" fmla="*/ 1149 w 1416"/>
              <a:gd name="T25" fmla="*/ 603 h 1056"/>
              <a:gd name="T26" fmla="*/ 772 w 1416"/>
              <a:gd name="T27" fmla="*/ 856 h 1056"/>
              <a:gd name="T28" fmla="*/ 772 w 1416"/>
              <a:gd name="T29" fmla="*/ 1056 h 1056"/>
              <a:gd name="T30" fmla="*/ 1416 w 1416"/>
              <a:gd name="T31" fmla="*/ 403 h 1056"/>
              <a:gd name="T32" fmla="*/ 1068 w 1416"/>
              <a:gd name="T33" fmla="*/ 0 h 1056"/>
              <a:gd name="T34" fmla="*/ 756 w 1416"/>
              <a:gd name="T35" fmla="*/ 31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6">
                <a:moveTo>
                  <a:pt x="0" y="317"/>
                </a:moveTo>
                <a:lnTo>
                  <a:pt x="0" y="317"/>
                </a:lnTo>
                <a:cubicBezTo>
                  <a:pt x="0" y="488"/>
                  <a:pt x="121" y="623"/>
                  <a:pt x="311" y="623"/>
                </a:cubicBezTo>
                <a:cubicBezTo>
                  <a:pt x="343" y="623"/>
                  <a:pt x="384" y="611"/>
                  <a:pt x="392" y="603"/>
                </a:cubicBezTo>
                <a:cubicBezTo>
                  <a:pt x="376" y="725"/>
                  <a:pt x="279" y="856"/>
                  <a:pt x="16" y="856"/>
                </a:cubicBezTo>
                <a:lnTo>
                  <a:pt x="16" y="1056"/>
                </a:lnTo>
                <a:cubicBezTo>
                  <a:pt x="424" y="1051"/>
                  <a:pt x="659" y="880"/>
                  <a:pt x="659" y="403"/>
                </a:cubicBezTo>
                <a:cubicBezTo>
                  <a:pt x="659" y="162"/>
                  <a:pt x="522" y="0"/>
                  <a:pt x="311" y="0"/>
                </a:cubicBezTo>
                <a:cubicBezTo>
                  <a:pt x="137" y="0"/>
                  <a:pt x="0" y="142"/>
                  <a:pt x="0" y="317"/>
                </a:cubicBezTo>
                <a:close/>
                <a:moveTo>
                  <a:pt x="756" y="317"/>
                </a:moveTo>
                <a:lnTo>
                  <a:pt x="756" y="317"/>
                </a:lnTo>
                <a:cubicBezTo>
                  <a:pt x="756" y="488"/>
                  <a:pt x="878" y="623"/>
                  <a:pt x="1068" y="623"/>
                </a:cubicBezTo>
                <a:cubicBezTo>
                  <a:pt x="1100" y="623"/>
                  <a:pt x="1141" y="611"/>
                  <a:pt x="1149" y="603"/>
                </a:cubicBezTo>
                <a:cubicBezTo>
                  <a:pt x="1133" y="725"/>
                  <a:pt x="1036" y="856"/>
                  <a:pt x="772" y="856"/>
                </a:cubicBezTo>
                <a:lnTo>
                  <a:pt x="772" y="1056"/>
                </a:lnTo>
                <a:cubicBezTo>
                  <a:pt x="1181" y="1051"/>
                  <a:pt x="1416" y="880"/>
                  <a:pt x="1416" y="403"/>
                </a:cubicBezTo>
                <a:cubicBezTo>
                  <a:pt x="1416" y="162"/>
                  <a:pt x="1278" y="0"/>
                  <a:pt x="1068" y="0"/>
                </a:cubicBezTo>
                <a:cubicBezTo>
                  <a:pt x="894" y="0"/>
                  <a:pt x="756" y="142"/>
                  <a:pt x="756" y="31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Tree>
    <p:extLst>
      <p:ext uri="{BB962C8B-B14F-4D97-AF65-F5344CB8AC3E}">
        <p14:creationId xmlns:p14="http://schemas.microsoft.com/office/powerpoint/2010/main" val="1016138782"/>
      </p:ext>
    </p:extLst>
  </p:cSld>
  <p:clrMapOvr>
    <a:masterClrMapping/>
  </p:clrMapOvr>
  <p:extLst mod="1">
    <p:ext uri="{DCECCB84-F9BA-43D5-87BE-67443E8EF086}">
      <p15:sldGuideLst xmlns:p15="http://schemas.microsoft.com/office/powerpoint/2012/main">
        <p15:guide id="1" orient="horz" pos="1383">
          <p15:clr>
            <a:srgbClr val="FBAE40"/>
          </p15:clr>
        </p15:guide>
        <p15:guide id="2" orient="horz" pos="1098">
          <p15:clr>
            <a:srgbClr val="FBAE40"/>
          </p15:clr>
        </p15:guide>
        <p15:guide id="3" orient="horz" pos="4114">
          <p15:clr>
            <a:srgbClr val="FBAE40"/>
          </p15:clr>
        </p15:guide>
        <p15:guide id="4" pos="3288">
          <p15:clr>
            <a:srgbClr val="FBAE40"/>
          </p15:clr>
        </p15:guide>
        <p15:guide id="5" pos="3447">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 purple">
    <p:spTree>
      <p:nvGrpSpPr>
        <p:cNvPr id="1" name=""/>
        <p:cNvGrpSpPr/>
        <p:nvPr/>
      </p:nvGrpSpPr>
      <p:grpSpPr>
        <a:xfrm>
          <a:off x="0" y="0"/>
          <a:ext cx="0" cy="0"/>
          <a:chOff x="0" y="0"/>
          <a:chExt cx="0" cy="0"/>
        </a:xfrm>
      </p:grpSpPr>
      <p:sp>
        <p:nvSpPr>
          <p:cNvPr id="20" name="Rectangle 19"/>
          <p:cNvSpPr/>
          <p:nvPr>
            <p:custDataLst>
              <p:tags r:id="rId1"/>
            </p:custDataLst>
          </p:nvPr>
        </p:nvSpPr>
        <p:spPr>
          <a:xfrm>
            <a:off x="1" y="1"/>
            <a:ext cx="10693400" cy="6532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65" dirty="0"/>
          </a:p>
        </p:txBody>
      </p:sp>
      <p:sp>
        <p:nvSpPr>
          <p:cNvPr id="4" name="Slide Number Placeholder 3"/>
          <p:cNvSpPr>
            <a:spLocks noGrp="1"/>
          </p:cNvSpPr>
          <p:nvPr>
            <p:ph type="sldNum" sz="quarter" idx="13"/>
            <p:custDataLst>
              <p:tags r:id="rId2"/>
            </p:custDataLst>
          </p:nvPr>
        </p:nvSpPr>
        <p:spPr/>
        <p:txBody>
          <a:bodyPr/>
          <a:lstStyle/>
          <a:p>
            <a:pPr algn="l"/>
            <a:fld id="{37B4438D-29B8-4FC7-9D64-F44FE400D0A9}" type="slidenum">
              <a:rPr lang="en-GB" smtClean="0"/>
              <a:pPr algn="l"/>
              <a:t>‹#›</a:t>
            </a:fld>
            <a:endParaRPr lang="en-GB" dirty="0"/>
          </a:p>
        </p:txBody>
      </p:sp>
      <p:sp>
        <p:nvSpPr>
          <p:cNvPr id="5" name="Text Placeholder 4"/>
          <p:cNvSpPr>
            <a:spLocks noGrp="1"/>
          </p:cNvSpPr>
          <p:nvPr>
            <p:ph type="body" sz="quarter" idx="14" hasCustomPrompt="1"/>
            <p:custDataLst>
              <p:tags r:id="rId3"/>
            </p:custDataLst>
          </p:nvPr>
        </p:nvSpPr>
        <p:spPr>
          <a:xfrm>
            <a:off x="547667" y="1243672"/>
            <a:ext cx="9598069" cy="4048550"/>
          </a:xfrm>
          <a:prstGeom prst="rect">
            <a:avLst/>
          </a:prstGeom>
        </p:spPr>
        <p:txBody>
          <a:bodyPr anchor="ctr"/>
          <a:lstStyle>
            <a:lvl1pPr marL="0" indent="0" algn="ctr">
              <a:spcAft>
                <a:spcPts val="600"/>
              </a:spcAft>
              <a:buFont typeface="Arial" panose="020B0604020202020204" pitchFamily="34" charset="0"/>
              <a:buNone/>
              <a:defRPr sz="2800" b="0">
                <a:solidFill>
                  <a:schemeClr val="bg1"/>
                </a:solidFill>
              </a:defRPr>
            </a:lvl1pPr>
            <a:lvl2pPr marL="0" indent="0" algn="ctr">
              <a:spcAft>
                <a:spcPts val="600"/>
              </a:spcAft>
              <a:buFont typeface="Arial" panose="020B0604020202020204" pitchFamily="34" charset="0"/>
              <a:buNone/>
              <a:defRPr sz="1600" b="0">
                <a:solidFill>
                  <a:schemeClr val="bg1"/>
                </a:solidFill>
              </a:defRPr>
            </a:lvl2pPr>
            <a:lvl3pPr marL="0" indent="0" algn="ctr">
              <a:spcAft>
                <a:spcPts val="600"/>
              </a:spcAft>
              <a:buNone/>
              <a:defRPr sz="1600" b="0">
                <a:solidFill>
                  <a:schemeClr val="bg1"/>
                </a:solidFill>
              </a:defRPr>
            </a:lvl3pPr>
            <a:lvl4pPr marL="0" indent="0" algn="ctr">
              <a:spcAft>
                <a:spcPts val="600"/>
              </a:spcAft>
              <a:buNone/>
              <a:defRPr sz="1600" b="0">
                <a:solidFill>
                  <a:schemeClr val="bg1"/>
                </a:solidFill>
              </a:defRPr>
            </a:lvl4pPr>
            <a:lvl5pPr marL="0" indent="0" algn="ctr">
              <a:spcAft>
                <a:spcPts val="600"/>
              </a:spcAft>
              <a:buNone/>
              <a:defRPr sz="1600" b="0">
                <a:solidFill>
                  <a:schemeClr val="bg1"/>
                </a:solidFill>
              </a:defRPr>
            </a:lvl5pPr>
            <a:lvl6pPr marL="0" indent="0" algn="ctr">
              <a:spcAft>
                <a:spcPts val="600"/>
              </a:spcAft>
              <a:buNone/>
              <a:defRPr sz="1600" b="0">
                <a:solidFill>
                  <a:schemeClr val="bg1"/>
                </a:solidFill>
              </a:defRPr>
            </a:lvl6pPr>
            <a:lvl7pPr marL="0" indent="0" algn="ctr">
              <a:spcAft>
                <a:spcPts val="600"/>
              </a:spcAft>
              <a:buNone/>
              <a:defRPr sz="1600" b="0">
                <a:solidFill>
                  <a:schemeClr val="bg1"/>
                </a:solidFill>
              </a:defRPr>
            </a:lvl7pPr>
            <a:lvl8pPr marL="0" indent="0" algn="ctr">
              <a:spcAft>
                <a:spcPts val="600"/>
              </a:spcAft>
              <a:buNone/>
              <a:defRPr sz="1600" b="0">
                <a:solidFill>
                  <a:schemeClr val="bg1"/>
                </a:solidFill>
              </a:defRPr>
            </a:lvl8pPr>
            <a:lvl9pPr marL="0" indent="0" algn="ctr">
              <a:spcAft>
                <a:spcPts val="600"/>
              </a:spcAft>
              <a:buNone/>
              <a:defRPr sz="1600" b="0">
                <a:solidFill>
                  <a:schemeClr val="bg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7" name="Freeform 5"/>
          <p:cNvSpPr>
            <a:spLocks noChangeAspect="1" noEditPoints="1"/>
          </p:cNvSpPr>
          <p:nvPr>
            <p:custDataLst>
              <p:tags r:id="rId4"/>
            </p:custDataLst>
          </p:nvPr>
        </p:nvSpPr>
        <p:spPr bwMode="auto">
          <a:xfrm>
            <a:off x="5017085" y="581842"/>
            <a:ext cx="740865" cy="551604"/>
          </a:xfrm>
          <a:custGeom>
            <a:avLst/>
            <a:gdLst>
              <a:gd name="T0" fmla="*/ 1416 w 1416"/>
              <a:gd name="T1" fmla="*/ 737 h 1055"/>
              <a:gd name="T2" fmla="*/ 1416 w 1416"/>
              <a:gd name="T3" fmla="*/ 737 h 1055"/>
              <a:gd name="T4" fmla="*/ 1104 w 1416"/>
              <a:gd name="T5" fmla="*/ 431 h 1055"/>
              <a:gd name="T6" fmla="*/ 1023 w 1416"/>
              <a:gd name="T7" fmla="*/ 452 h 1055"/>
              <a:gd name="T8" fmla="*/ 1400 w 1416"/>
              <a:gd name="T9" fmla="*/ 199 h 1055"/>
              <a:gd name="T10" fmla="*/ 1400 w 1416"/>
              <a:gd name="T11" fmla="*/ 0 h 1055"/>
              <a:gd name="T12" fmla="*/ 756 w 1416"/>
              <a:gd name="T13" fmla="*/ 652 h 1055"/>
              <a:gd name="T14" fmla="*/ 1104 w 1416"/>
              <a:gd name="T15" fmla="*/ 1055 h 1055"/>
              <a:gd name="T16" fmla="*/ 1416 w 1416"/>
              <a:gd name="T17" fmla="*/ 737 h 1055"/>
              <a:gd name="T18" fmla="*/ 659 w 1416"/>
              <a:gd name="T19" fmla="*/ 737 h 1055"/>
              <a:gd name="T20" fmla="*/ 659 w 1416"/>
              <a:gd name="T21" fmla="*/ 737 h 1055"/>
              <a:gd name="T22" fmla="*/ 348 w 1416"/>
              <a:gd name="T23" fmla="*/ 431 h 1055"/>
              <a:gd name="T24" fmla="*/ 267 w 1416"/>
              <a:gd name="T25" fmla="*/ 452 h 1055"/>
              <a:gd name="T26" fmla="*/ 643 w 1416"/>
              <a:gd name="T27" fmla="*/ 199 h 1055"/>
              <a:gd name="T28" fmla="*/ 643 w 1416"/>
              <a:gd name="T29" fmla="*/ 0 h 1055"/>
              <a:gd name="T30" fmla="*/ 0 w 1416"/>
              <a:gd name="T31" fmla="*/ 652 h 1055"/>
              <a:gd name="T32" fmla="*/ 348 w 1416"/>
              <a:gd name="T33" fmla="*/ 1055 h 1055"/>
              <a:gd name="T34" fmla="*/ 659 w 1416"/>
              <a:gd name="T35" fmla="*/ 73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5">
                <a:moveTo>
                  <a:pt x="1416" y="737"/>
                </a:moveTo>
                <a:lnTo>
                  <a:pt x="1416" y="737"/>
                </a:lnTo>
                <a:cubicBezTo>
                  <a:pt x="1416" y="566"/>
                  <a:pt x="1295" y="431"/>
                  <a:pt x="1104" y="431"/>
                </a:cubicBezTo>
                <a:cubicBezTo>
                  <a:pt x="1072" y="431"/>
                  <a:pt x="1031" y="444"/>
                  <a:pt x="1023" y="452"/>
                </a:cubicBezTo>
                <a:cubicBezTo>
                  <a:pt x="1040" y="329"/>
                  <a:pt x="1137" y="199"/>
                  <a:pt x="1400" y="199"/>
                </a:cubicBezTo>
                <a:lnTo>
                  <a:pt x="1400" y="0"/>
                </a:lnTo>
                <a:cubicBezTo>
                  <a:pt x="991" y="3"/>
                  <a:pt x="756" y="174"/>
                  <a:pt x="756" y="652"/>
                </a:cubicBezTo>
                <a:cubicBezTo>
                  <a:pt x="756" y="892"/>
                  <a:pt x="894" y="1055"/>
                  <a:pt x="1104" y="1055"/>
                </a:cubicBezTo>
                <a:cubicBezTo>
                  <a:pt x="1278" y="1055"/>
                  <a:pt x="1416" y="913"/>
                  <a:pt x="1416" y="737"/>
                </a:cubicBezTo>
                <a:close/>
                <a:moveTo>
                  <a:pt x="659" y="737"/>
                </a:moveTo>
                <a:lnTo>
                  <a:pt x="659" y="737"/>
                </a:lnTo>
                <a:cubicBezTo>
                  <a:pt x="659" y="566"/>
                  <a:pt x="538" y="431"/>
                  <a:pt x="348" y="431"/>
                </a:cubicBezTo>
                <a:cubicBezTo>
                  <a:pt x="315" y="431"/>
                  <a:pt x="275" y="444"/>
                  <a:pt x="267" y="452"/>
                </a:cubicBezTo>
                <a:cubicBezTo>
                  <a:pt x="283" y="329"/>
                  <a:pt x="380" y="199"/>
                  <a:pt x="643" y="199"/>
                </a:cubicBezTo>
                <a:lnTo>
                  <a:pt x="643" y="0"/>
                </a:lnTo>
                <a:cubicBezTo>
                  <a:pt x="234" y="3"/>
                  <a:pt x="0" y="174"/>
                  <a:pt x="0" y="652"/>
                </a:cubicBezTo>
                <a:cubicBezTo>
                  <a:pt x="0" y="892"/>
                  <a:pt x="137" y="1055"/>
                  <a:pt x="348" y="1055"/>
                </a:cubicBezTo>
                <a:cubicBezTo>
                  <a:pt x="522" y="1055"/>
                  <a:pt x="659" y="913"/>
                  <a:pt x="659" y="737"/>
                </a:cubicBezTo>
                <a:close/>
              </a:path>
            </a:pathLst>
          </a:custGeom>
          <a:solidFill>
            <a:schemeClr val="accent1">
              <a:lumMod val="20000"/>
              <a:lumOff val="80000"/>
            </a:schemeClr>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
        <p:nvSpPr>
          <p:cNvPr id="8" name="Freeform 9"/>
          <p:cNvSpPr>
            <a:spLocks noChangeAspect="1" noEditPoints="1"/>
          </p:cNvSpPr>
          <p:nvPr>
            <p:custDataLst>
              <p:tags r:id="rId5"/>
            </p:custDataLst>
          </p:nvPr>
        </p:nvSpPr>
        <p:spPr bwMode="auto">
          <a:xfrm>
            <a:off x="4917469" y="5401101"/>
            <a:ext cx="740865" cy="554866"/>
          </a:xfrm>
          <a:custGeom>
            <a:avLst/>
            <a:gdLst>
              <a:gd name="T0" fmla="*/ 0 w 1416"/>
              <a:gd name="T1" fmla="*/ 317 h 1056"/>
              <a:gd name="T2" fmla="*/ 0 w 1416"/>
              <a:gd name="T3" fmla="*/ 317 h 1056"/>
              <a:gd name="T4" fmla="*/ 311 w 1416"/>
              <a:gd name="T5" fmla="*/ 623 h 1056"/>
              <a:gd name="T6" fmla="*/ 392 w 1416"/>
              <a:gd name="T7" fmla="*/ 603 h 1056"/>
              <a:gd name="T8" fmla="*/ 16 w 1416"/>
              <a:gd name="T9" fmla="*/ 856 h 1056"/>
              <a:gd name="T10" fmla="*/ 16 w 1416"/>
              <a:gd name="T11" fmla="*/ 1056 h 1056"/>
              <a:gd name="T12" fmla="*/ 659 w 1416"/>
              <a:gd name="T13" fmla="*/ 403 h 1056"/>
              <a:gd name="T14" fmla="*/ 311 w 1416"/>
              <a:gd name="T15" fmla="*/ 0 h 1056"/>
              <a:gd name="T16" fmla="*/ 0 w 1416"/>
              <a:gd name="T17" fmla="*/ 317 h 1056"/>
              <a:gd name="T18" fmla="*/ 756 w 1416"/>
              <a:gd name="T19" fmla="*/ 317 h 1056"/>
              <a:gd name="T20" fmla="*/ 756 w 1416"/>
              <a:gd name="T21" fmla="*/ 317 h 1056"/>
              <a:gd name="T22" fmla="*/ 1068 w 1416"/>
              <a:gd name="T23" fmla="*/ 623 h 1056"/>
              <a:gd name="T24" fmla="*/ 1149 w 1416"/>
              <a:gd name="T25" fmla="*/ 603 h 1056"/>
              <a:gd name="T26" fmla="*/ 772 w 1416"/>
              <a:gd name="T27" fmla="*/ 856 h 1056"/>
              <a:gd name="T28" fmla="*/ 772 w 1416"/>
              <a:gd name="T29" fmla="*/ 1056 h 1056"/>
              <a:gd name="T30" fmla="*/ 1416 w 1416"/>
              <a:gd name="T31" fmla="*/ 403 h 1056"/>
              <a:gd name="T32" fmla="*/ 1068 w 1416"/>
              <a:gd name="T33" fmla="*/ 0 h 1056"/>
              <a:gd name="T34" fmla="*/ 756 w 1416"/>
              <a:gd name="T35" fmla="*/ 31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6">
                <a:moveTo>
                  <a:pt x="0" y="317"/>
                </a:moveTo>
                <a:lnTo>
                  <a:pt x="0" y="317"/>
                </a:lnTo>
                <a:cubicBezTo>
                  <a:pt x="0" y="488"/>
                  <a:pt x="121" y="623"/>
                  <a:pt x="311" y="623"/>
                </a:cubicBezTo>
                <a:cubicBezTo>
                  <a:pt x="343" y="623"/>
                  <a:pt x="384" y="611"/>
                  <a:pt x="392" y="603"/>
                </a:cubicBezTo>
                <a:cubicBezTo>
                  <a:pt x="376" y="725"/>
                  <a:pt x="279" y="856"/>
                  <a:pt x="16" y="856"/>
                </a:cubicBezTo>
                <a:lnTo>
                  <a:pt x="16" y="1056"/>
                </a:lnTo>
                <a:cubicBezTo>
                  <a:pt x="424" y="1051"/>
                  <a:pt x="659" y="880"/>
                  <a:pt x="659" y="403"/>
                </a:cubicBezTo>
                <a:cubicBezTo>
                  <a:pt x="659" y="162"/>
                  <a:pt x="522" y="0"/>
                  <a:pt x="311" y="0"/>
                </a:cubicBezTo>
                <a:cubicBezTo>
                  <a:pt x="137" y="0"/>
                  <a:pt x="0" y="142"/>
                  <a:pt x="0" y="317"/>
                </a:cubicBezTo>
                <a:close/>
                <a:moveTo>
                  <a:pt x="756" y="317"/>
                </a:moveTo>
                <a:lnTo>
                  <a:pt x="756" y="317"/>
                </a:lnTo>
                <a:cubicBezTo>
                  <a:pt x="756" y="488"/>
                  <a:pt x="878" y="623"/>
                  <a:pt x="1068" y="623"/>
                </a:cubicBezTo>
                <a:cubicBezTo>
                  <a:pt x="1100" y="623"/>
                  <a:pt x="1141" y="611"/>
                  <a:pt x="1149" y="603"/>
                </a:cubicBezTo>
                <a:cubicBezTo>
                  <a:pt x="1133" y="725"/>
                  <a:pt x="1036" y="856"/>
                  <a:pt x="772" y="856"/>
                </a:cubicBezTo>
                <a:lnTo>
                  <a:pt x="772" y="1056"/>
                </a:lnTo>
                <a:cubicBezTo>
                  <a:pt x="1181" y="1051"/>
                  <a:pt x="1416" y="880"/>
                  <a:pt x="1416" y="403"/>
                </a:cubicBezTo>
                <a:cubicBezTo>
                  <a:pt x="1416" y="162"/>
                  <a:pt x="1278" y="0"/>
                  <a:pt x="1068" y="0"/>
                </a:cubicBezTo>
                <a:cubicBezTo>
                  <a:pt x="894" y="0"/>
                  <a:pt x="756" y="142"/>
                  <a:pt x="756" y="317"/>
                </a:cubicBezTo>
                <a:close/>
              </a:path>
            </a:pathLst>
          </a:custGeom>
          <a:solidFill>
            <a:schemeClr val="accent1">
              <a:lumMod val="20000"/>
              <a:lumOff val="80000"/>
            </a:schemeClr>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Tree>
    <p:extLst>
      <p:ext uri="{BB962C8B-B14F-4D97-AF65-F5344CB8AC3E}">
        <p14:creationId xmlns:p14="http://schemas.microsoft.com/office/powerpoint/2010/main" val="898097890"/>
      </p:ext>
    </p:extLst>
  </p:cSld>
  <p:clrMapOvr>
    <a:masterClrMapping/>
  </p:clrMapOvr>
  <p:extLst mod="1">
    <p:ext uri="{DCECCB84-F9BA-43D5-87BE-67443E8EF086}">
      <p15:sldGuideLst xmlns:p15="http://schemas.microsoft.com/office/powerpoint/2012/main">
        <p15:guide id="3" orient="horz" pos="4114">
          <p15:clr>
            <a:srgbClr val="FBAE40"/>
          </p15:clr>
        </p15:guide>
        <p15:guide id="4" orient="horz" pos="3332">
          <p15:clr>
            <a:srgbClr val="FBAE40"/>
          </p15:clr>
        </p15:guide>
        <p15:guide id="5" orient="horz" pos="7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 accent">
    <p:spTree>
      <p:nvGrpSpPr>
        <p:cNvPr id="1" name=""/>
        <p:cNvGrpSpPr/>
        <p:nvPr/>
      </p:nvGrpSpPr>
      <p:grpSpPr>
        <a:xfrm>
          <a:off x="0" y="0"/>
          <a:ext cx="0" cy="0"/>
          <a:chOff x="0" y="0"/>
          <a:chExt cx="0" cy="0"/>
        </a:xfrm>
      </p:grpSpPr>
      <p:sp>
        <p:nvSpPr>
          <p:cNvPr id="7" name="Rectangle 6"/>
          <p:cNvSpPr/>
          <p:nvPr>
            <p:custDataLst>
              <p:tags r:id="rId1"/>
            </p:custDataLst>
          </p:nvPr>
        </p:nvSpPr>
        <p:spPr>
          <a:xfrm>
            <a:off x="1" y="1"/>
            <a:ext cx="10693400" cy="65320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65" dirty="0"/>
          </a:p>
        </p:txBody>
      </p:sp>
      <p:sp>
        <p:nvSpPr>
          <p:cNvPr id="5" name="Text Placeholder 4"/>
          <p:cNvSpPr>
            <a:spLocks noGrp="1"/>
          </p:cNvSpPr>
          <p:nvPr>
            <p:ph type="body" sz="quarter" idx="14" hasCustomPrompt="1"/>
            <p:custDataLst>
              <p:tags r:id="rId2"/>
            </p:custDataLst>
          </p:nvPr>
        </p:nvSpPr>
        <p:spPr>
          <a:xfrm>
            <a:off x="547667" y="1243672"/>
            <a:ext cx="9598069" cy="4048550"/>
          </a:xfrm>
          <a:prstGeom prst="rect">
            <a:avLst/>
          </a:prstGeom>
        </p:spPr>
        <p:txBody>
          <a:bodyPr anchor="ctr"/>
          <a:lstStyle>
            <a:lvl1pPr marL="0" indent="0" algn="ctr">
              <a:spcAft>
                <a:spcPts val="600"/>
              </a:spcAft>
              <a:buFont typeface="Arial" panose="020B0604020202020204" pitchFamily="34" charset="0"/>
              <a:buNone/>
              <a:defRPr sz="2800" b="0">
                <a:solidFill>
                  <a:schemeClr val="bg1"/>
                </a:solidFill>
              </a:defRPr>
            </a:lvl1pPr>
            <a:lvl2pPr marL="0" indent="0" algn="ctr">
              <a:spcAft>
                <a:spcPts val="600"/>
              </a:spcAft>
              <a:buFont typeface="Arial" panose="020B0604020202020204" pitchFamily="34" charset="0"/>
              <a:buNone/>
              <a:defRPr sz="1600" b="0">
                <a:solidFill>
                  <a:schemeClr val="bg1"/>
                </a:solidFill>
              </a:defRPr>
            </a:lvl2pPr>
            <a:lvl3pPr marL="0" indent="0" algn="ctr">
              <a:spcAft>
                <a:spcPts val="600"/>
              </a:spcAft>
              <a:buNone/>
              <a:defRPr sz="1600" b="0">
                <a:solidFill>
                  <a:schemeClr val="bg1"/>
                </a:solidFill>
              </a:defRPr>
            </a:lvl3pPr>
            <a:lvl4pPr marL="0" indent="0" algn="ctr">
              <a:spcAft>
                <a:spcPts val="600"/>
              </a:spcAft>
              <a:buNone/>
              <a:defRPr sz="1600" b="0">
                <a:solidFill>
                  <a:schemeClr val="bg1"/>
                </a:solidFill>
              </a:defRPr>
            </a:lvl4pPr>
            <a:lvl5pPr marL="0" indent="0" algn="ctr">
              <a:spcAft>
                <a:spcPts val="600"/>
              </a:spcAft>
              <a:buNone/>
              <a:defRPr sz="1600" b="0">
                <a:solidFill>
                  <a:schemeClr val="bg1"/>
                </a:solidFill>
              </a:defRPr>
            </a:lvl5pPr>
            <a:lvl6pPr marL="0" indent="0" algn="ctr">
              <a:spcAft>
                <a:spcPts val="600"/>
              </a:spcAft>
              <a:buNone/>
              <a:defRPr sz="1600" b="0">
                <a:solidFill>
                  <a:schemeClr val="bg1"/>
                </a:solidFill>
              </a:defRPr>
            </a:lvl6pPr>
            <a:lvl7pPr marL="0" indent="0" algn="ctr">
              <a:spcAft>
                <a:spcPts val="600"/>
              </a:spcAft>
              <a:buNone/>
              <a:defRPr sz="1600" b="0">
                <a:solidFill>
                  <a:schemeClr val="bg1"/>
                </a:solidFill>
              </a:defRPr>
            </a:lvl7pPr>
            <a:lvl8pPr marL="0" indent="0" algn="ctr">
              <a:spcAft>
                <a:spcPts val="600"/>
              </a:spcAft>
              <a:buNone/>
              <a:defRPr sz="1600" b="0">
                <a:solidFill>
                  <a:schemeClr val="bg1"/>
                </a:solidFill>
              </a:defRPr>
            </a:lvl8pPr>
            <a:lvl9pPr marL="0" indent="0" algn="ctr">
              <a:spcAft>
                <a:spcPts val="600"/>
              </a:spcAft>
              <a:buNone/>
              <a:defRPr sz="1600" b="0">
                <a:solidFill>
                  <a:schemeClr val="bg1"/>
                </a:solidFill>
              </a:defRPr>
            </a:lvl9pPr>
          </a:lstStyle>
          <a:p>
            <a:pPr lvl="0"/>
            <a:r>
              <a:rPr lang="en-GB"/>
              <a: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4" name="Slide Number Placeholder 3"/>
          <p:cNvSpPr>
            <a:spLocks noGrp="1"/>
          </p:cNvSpPr>
          <p:nvPr>
            <p:ph type="sldNum" sz="quarter" idx="13"/>
            <p:custDataLst>
              <p:tags r:id="rId3"/>
            </p:custDataLst>
          </p:nvPr>
        </p:nvSpPr>
        <p:spPr/>
        <p:txBody>
          <a:bodyPr/>
          <a:lstStyle/>
          <a:p>
            <a:pPr algn="l"/>
            <a:fld id="{37B4438D-29B8-4FC7-9D64-F44FE400D0A9}" type="slidenum">
              <a:rPr lang="en-GB" smtClean="0"/>
              <a:pPr algn="l"/>
              <a:t>‹#›</a:t>
            </a:fld>
            <a:endParaRPr lang="en-GB" dirty="0"/>
          </a:p>
        </p:txBody>
      </p:sp>
      <p:sp>
        <p:nvSpPr>
          <p:cNvPr id="8" name="Freeform 5"/>
          <p:cNvSpPr>
            <a:spLocks noChangeAspect="1" noEditPoints="1"/>
          </p:cNvSpPr>
          <p:nvPr>
            <p:custDataLst>
              <p:tags r:id="rId4"/>
            </p:custDataLst>
          </p:nvPr>
        </p:nvSpPr>
        <p:spPr bwMode="auto">
          <a:xfrm>
            <a:off x="5017085" y="581842"/>
            <a:ext cx="740865" cy="551604"/>
          </a:xfrm>
          <a:custGeom>
            <a:avLst/>
            <a:gdLst>
              <a:gd name="T0" fmla="*/ 1416 w 1416"/>
              <a:gd name="T1" fmla="*/ 737 h 1055"/>
              <a:gd name="T2" fmla="*/ 1416 w 1416"/>
              <a:gd name="T3" fmla="*/ 737 h 1055"/>
              <a:gd name="T4" fmla="*/ 1104 w 1416"/>
              <a:gd name="T5" fmla="*/ 431 h 1055"/>
              <a:gd name="T6" fmla="*/ 1023 w 1416"/>
              <a:gd name="T7" fmla="*/ 452 h 1055"/>
              <a:gd name="T8" fmla="*/ 1400 w 1416"/>
              <a:gd name="T9" fmla="*/ 199 h 1055"/>
              <a:gd name="T10" fmla="*/ 1400 w 1416"/>
              <a:gd name="T11" fmla="*/ 0 h 1055"/>
              <a:gd name="T12" fmla="*/ 756 w 1416"/>
              <a:gd name="T13" fmla="*/ 652 h 1055"/>
              <a:gd name="T14" fmla="*/ 1104 w 1416"/>
              <a:gd name="T15" fmla="*/ 1055 h 1055"/>
              <a:gd name="T16" fmla="*/ 1416 w 1416"/>
              <a:gd name="T17" fmla="*/ 737 h 1055"/>
              <a:gd name="T18" fmla="*/ 659 w 1416"/>
              <a:gd name="T19" fmla="*/ 737 h 1055"/>
              <a:gd name="T20" fmla="*/ 659 w 1416"/>
              <a:gd name="T21" fmla="*/ 737 h 1055"/>
              <a:gd name="T22" fmla="*/ 348 w 1416"/>
              <a:gd name="T23" fmla="*/ 431 h 1055"/>
              <a:gd name="T24" fmla="*/ 267 w 1416"/>
              <a:gd name="T25" fmla="*/ 452 h 1055"/>
              <a:gd name="T26" fmla="*/ 643 w 1416"/>
              <a:gd name="T27" fmla="*/ 199 h 1055"/>
              <a:gd name="T28" fmla="*/ 643 w 1416"/>
              <a:gd name="T29" fmla="*/ 0 h 1055"/>
              <a:gd name="T30" fmla="*/ 0 w 1416"/>
              <a:gd name="T31" fmla="*/ 652 h 1055"/>
              <a:gd name="T32" fmla="*/ 348 w 1416"/>
              <a:gd name="T33" fmla="*/ 1055 h 1055"/>
              <a:gd name="T34" fmla="*/ 659 w 1416"/>
              <a:gd name="T35" fmla="*/ 73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5">
                <a:moveTo>
                  <a:pt x="1416" y="737"/>
                </a:moveTo>
                <a:lnTo>
                  <a:pt x="1416" y="737"/>
                </a:lnTo>
                <a:cubicBezTo>
                  <a:pt x="1416" y="566"/>
                  <a:pt x="1295" y="431"/>
                  <a:pt x="1104" y="431"/>
                </a:cubicBezTo>
                <a:cubicBezTo>
                  <a:pt x="1072" y="431"/>
                  <a:pt x="1031" y="444"/>
                  <a:pt x="1023" y="452"/>
                </a:cubicBezTo>
                <a:cubicBezTo>
                  <a:pt x="1040" y="329"/>
                  <a:pt x="1137" y="199"/>
                  <a:pt x="1400" y="199"/>
                </a:cubicBezTo>
                <a:lnTo>
                  <a:pt x="1400" y="0"/>
                </a:lnTo>
                <a:cubicBezTo>
                  <a:pt x="991" y="3"/>
                  <a:pt x="756" y="174"/>
                  <a:pt x="756" y="652"/>
                </a:cubicBezTo>
                <a:cubicBezTo>
                  <a:pt x="756" y="892"/>
                  <a:pt x="894" y="1055"/>
                  <a:pt x="1104" y="1055"/>
                </a:cubicBezTo>
                <a:cubicBezTo>
                  <a:pt x="1278" y="1055"/>
                  <a:pt x="1416" y="913"/>
                  <a:pt x="1416" y="737"/>
                </a:cubicBezTo>
                <a:close/>
                <a:moveTo>
                  <a:pt x="659" y="737"/>
                </a:moveTo>
                <a:lnTo>
                  <a:pt x="659" y="737"/>
                </a:lnTo>
                <a:cubicBezTo>
                  <a:pt x="659" y="566"/>
                  <a:pt x="538" y="431"/>
                  <a:pt x="348" y="431"/>
                </a:cubicBezTo>
                <a:cubicBezTo>
                  <a:pt x="315" y="431"/>
                  <a:pt x="275" y="444"/>
                  <a:pt x="267" y="452"/>
                </a:cubicBezTo>
                <a:cubicBezTo>
                  <a:pt x="283" y="329"/>
                  <a:pt x="380" y="199"/>
                  <a:pt x="643" y="199"/>
                </a:cubicBezTo>
                <a:lnTo>
                  <a:pt x="643" y="0"/>
                </a:lnTo>
                <a:cubicBezTo>
                  <a:pt x="234" y="3"/>
                  <a:pt x="0" y="174"/>
                  <a:pt x="0" y="652"/>
                </a:cubicBezTo>
                <a:cubicBezTo>
                  <a:pt x="0" y="892"/>
                  <a:pt x="137" y="1055"/>
                  <a:pt x="348" y="1055"/>
                </a:cubicBezTo>
                <a:cubicBezTo>
                  <a:pt x="522" y="1055"/>
                  <a:pt x="659" y="913"/>
                  <a:pt x="659" y="73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
        <p:nvSpPr>
          <p:cNvPr id="9" name="Freeform 9"/>
          <p:cNvSpPr>
            <a:spLocks noChangeAspect="1" noEditPoints="1"/>
          </p:cNvSpPr>
          <p:nvPr>
            <p:custDataLst>
              <p:tags r:id="rId5"/>
            </p:custDataLst>
          </p:nvPr>
        </p:nvSpPr>
        <p:spPr bwMode="auto">
          <a:xfrm>
            <a:off x="4917469" y="5401101"/>
            <a:ext cx="740865" cy="554866"/>
          </a:xfrm>
          <a:custGeom>
            <a:avLst/>
            <a:gdLst>
              <a:gd name="T0" fmla="*/ 0 w 1416"/>
              <a:gd name="T1" fmla="*/ 317 h 1056"/>
              <a:gd name="T2" fmla="*/ 0 w 1416"/>
              <a:gd name="T3" fmla="*/ 317 h 1056"/>
              <a:gd name="T4" fmla="*/ 311 w 1416"/>
              <a:gd name="T5" fmla="*/ 623 h 1056"/>
              <a:gd name="T6" fmla="*/ 392 w 1416"/>
              <a:gd name="T7" fmla="*/ 603 h 1056"/>
              <a:gd name="T8" fmla="*/ 16 w 1416"/>
              <a:gd name="T9" fmla="*/ 856 h 1056"/>
              <a:gd name="T10" fmla="*/ 16 w 1416"/>
              <a:gd name="T11" fmla="*/ 1056 h 1056"/>
              <a:gd name="T12" fmla="*/ 659 w 1416"/>
              <a:gd name="T13" fmla="*/ 403 h 1056"/>
              <a:gd name="T14" fmla="*/ 311 w 1416"/>
              <a:gd name="T15" fmla="*/ 0 h 1056"/>
              <a:gd name="T16" fmla="*/ 0 w 1416"/>
              <a:gd name="T17" fmla="*/ 317 h 1056"/>
              <a:gd name="T18" fmla="*/ 756 w 1416"/>
              <a:gd name="T19" fmla="*/ 317 h 1056"/>
              <a:gd name="T20" fmla="*/ 756 w 1416"/>
              <a:gd name="T21" fmla="*/ 317 h 1056"/>
              <a:gd name="T22" fmla="*/ 1068 w 1416"/>
              <a:gd name="T23" fmla="*/ 623 h 1056"/>
              <a:gd name="T24" fmla="*/ 1149 w 1416"/>
              <a:gd name="T25" fmla="*/ 603 h 1056"/>
              <a:gd name="T26" fmla="*/ 772 w 1416"/>
              <a:gd name="T27" fmla="*/ 856 h 1056"/>
              <a:gd name="T28" fmla="*/ 772 w 1416"/>
              <a:gd name="T29" fmla="*/ 1056 h 1056"/>
              <a:gd name="T30" fmla="*/ 1416 w 1416"/>
              <a:gd name="T31" fmla="*/ 403 h 1056"/>
              <a:gd name="T32" fmla="*/ 1068 w 1416"/>
              <a:gd name="T33" fmla="*/ 0 h 1056"/>
              <a:gd name="T34" fmla="*/ 756 w 1416"/>
              <a:gd name="T35" fmla="*/ 31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6" h="1056">
                <a:moveTo>
                  <a:pt x="0" y="317"/>
                </a:moveTo>
                <a:lnTo>
                  <a:pt x="0" y="317"/>
                </a:lnTo>
                <a:cubicBezTo>
                  <a:pt x="0" y="488"/>
                  <a:pt x="121" y="623"/>
                  <a:pt x="311" y="623"/>
                </a:cubicBezTo>
                <a:cubicBezTo>
                  <a:pt x="343" y="623"/>
                  <a:pt x="384" y="611"/>
                  <a:pt x="392" y="603"/>
                </a:cubicBezTo>
                <a:cubicBezTo>
                  <a:pt x="376" y="725"/>
                  <a:pt x="279" y="856"/>
                  <a:pt x="16" y="856"/>
                </a:cubicBezTo>
                <a:lnTo>
                  <a:pt x="16" y="1056"/>
                </a:lnTo>
                <a:cubicBezTo>
                  <a:pt x="424" y="1051"/>
                  <a:pt x="659" y="880"/>
                  <a:pt x="659" y="403"/>
                </a:cubicBezTo>
                <a:cubicBezTo>
                  <a:pt x="659" y="162"/>
                  <a:pt x="522" y="0"/>
                  <a:pt x="311" y="0"/>
                </a:cubicBezTo>
                <a:cubicBezTo>
                  <a:pt x="137" y="0"/>
                  <a:pt x="0" y="142"/>
                  <a:pt x="0" y="317"/>
                </a:cubicBezTo>
                <a:close/>
                <a:moveTo>
                  <a:pt x="756" y="317"/>
                </a:moveTo>
                <a:lnTo>
                  <a:pt x="756" y="317"/>
                </a:lnTo>
                <a:cubicBezTo>
                  <a:pt x="756" y="488"/>
                  <a:pt x="878" y="623"/>
                  <a:pt x="1068" y="623"/>
                </a:cubicBezTo>
                <a:cubicBezTo>
                  <a:pt x="1100" y="623"/>
                  <a:pt x="1141" y="611"/>
                  <a:pt x="1149" y="603"/>
                </a:cubicBezTo>
                <a:cubicBezTo>
                  <a:pt x="1133" y="725"/>
                  <a:pt x="1036" y="856"/>
                  <a:pt x="772" y="856"/>
                </a:cubicBezTo>
                <a:lnTo>
                  <a:pt x="772" y="1056"/>
                </a:lnTo>
                <a:cubicBezTo>
                  <a:pt x="1181" y="1051"/>
                  <a:pt x="1416" y="880"/>
                  <a:pt x="1416" y="403"/>
                </a:cubicBezTo>
                <a:cubicBezTo>
                  <a:pt x="1416" y="162"/>
                  <a:pt x="1278" y="0"/>
                  <a:pt x="1068" y="0"/>
                </a:cubicBezTo>
                <a:cubicBezTo>
                  <a:pt x="894" y="0"/>
                  <a:pt x="756" y="142"/>
                  <a:pt x="756" y="317"/>
                </a:cubicBezTo>
                <a:close/>
              </a:path>
            </a:pathLst>
          </a:custGeom>
          <a:solidFill>
            <a:schemeClr val="accent1"/>
          </a:solidFill>
          <a:ln w="0">
            <a:noFill/>
            <a:prstDash val="solid"/>
            <a:round/>
            <a:headEnd/>
            <a:tailEnd/>
          </a:ln>
        </p:spPr>
        <p:txBody>
          <a:bodyPr vert="horz" wrap="square" lIns="91454" tIns="45727" rIns="91454" bIns="45727" numCol="1" anchor="t" anchorCtr="0" compatLnSpc="1">
            <a:prstTxWarp prst="textNoShape">
              <a:avLst/>
            </a:prstTxWarp>
          </a:bodyPr>
          <a:lstStyle/>
          <a:p>
            <a:endParaRPr lang="en-GB" sz="2000" dirty="0"/>
          </a:p>
        </p:txBody>
      </p:sp>
    </p:spTree>
    <p:extLst>
      <p:ext uri="{BB962C8B-B14F-4D97-AF65-F5344CB8AC3E}">
        <p14:creationId xmlns:p14="http://schemas.microsoft.com/office/powerpoint/2010/main" val="3774987946"/>
      </p:ext>
    </p:extLst>
  </p:cSld>
  <p:clrMapOvr>
    <a:masterClrMapping/>
  </p:clrMapOvr>
  <p:extLst mod="1">
    <p:ext uri="{DCECCB84-F9BA-43D5-87BE-67443E8EF086}">
      <p15:sldGuideLst xmlns:p15="http://schemas.microsoft.com/office/powerpoint/2012/main">
        <p15:guide id="3" orient="horz" pos="4114">
          <p15:clr>
            <a:srgbClr val="FBAE40"/>
          </p15:clr>
        </p15:guide>
        <p15:guide id="4" orient="horz" pos="3332">
          <p15:clr>
            <a:srgbClr val="FBAE40"/>
          </p15:clr>
        </p15:guide>
        <p15:guide id="5" orient="horz" pos="7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1"/>
            </p:custDataLst>
          </p:nvPr>
        </p:nvSpPr>
        <p:spPr/>
        <p:txBody>
          <a:bodyPr/>
          <a:lstStyle/>
          <a:p>
            <a:fld id="{46ABC04E-765B-43CD-99F7-BD23851D570E}" type="slidenum">
              <a:rPr lang="en-GB" noProof="0" smtClean="0"/>
              <a:pPr/>
              <a:t>‹#›</a:t>
            </a:fld>
            <a:endParaRPr lang="en-GB" noProof="0" dirty="0"/>
          </a:p>
        </p:txBody>
      </p:sp>
      <p:sp>
        <p:nvSpPr>
          <p:cNvPr id="4" name="Content Placeholder 3"/>
          <p:cNvSpPr>
            <a:spLocks noGrp="1"/>
          </p:cNvSpPr>
          <p:nvPr>
            <p:ph sz="quarter" idx="12" hasCustomPrompt="1"/>
            <p:custDataLst>
              <p:tags r:id="rId2"/>
            </p:custDataLst>
          </p:nvPr>
        </p:nvSpPr>
        <p:spPr>
          <a:xfrm>
            <a:off x="540000" y="2016000"/>
            <a:ext cx="9612000" cy="4068000"/>
          </a:xfrm>
        </p:spPr>
        <p:txBody>
          <a:bodyPr/>
          <a:lstStyle>
            <a:lvl5pPr>
              <a:defRPr baseline="0"/>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a:p>
            <a:pPr lvl="5"/>
            <a:endParaRPr lang="en-GB" noProof="0" dirty="0"/>
          </a:p>
        </p:txBody>
      </p:sp>
      <p:sp>
        <p:nvSpPr>
          <p:cNvPr id="5" name="Title 4"/>
          <p:cNvSpPr>
            <a:spLocks noGrp="1"/>
          </p:cNvSpPr>
          <p:nvPr>
            <p:ph type="title"/>
            <p:custDataLst>
              <p:tags r:id="rId3"/>
            </p:custDataLst>
          </p:nvPr>
        </p:nvSpPr>
        <p:spPr/>
        <p:txBody>
          <a:bodyPr/>
          <a:lstStyle>
            <a:lvl1pPr>
              <a:defRPr>
                <a:solidFill>
                  <a:srgbClr val="C75B12"/>
                </a:solidFill>
              </a:defRPr>
            </a:lvl1pPr>
          </a:lstStyle>
          <a:p>
            <a:r>
              <a:rPr lang="en-GB" dirty="0" smtClean="0"/>
              <a:t>Click to edit Master title style</a:t>
            </a:r>
            <a:endParaRPr lang="en-GB" dirty="0"/>
          </a:p>
        </p:txBody>
      </p:sp>
    </p:spTree>
    <p:extLst>
      <p:ext uri="{BB962C8B-B14F-4D97-AF65-F5344CB8AC3E}">
        <p14:creationId xmlns:p14="http://schemas.microsoft.com/office/powerpoint/2010/main" val="300236794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Video">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7" name="Media Placeholder 6"/>
          <p:cNvSpPr>
            <a:spLocks noGrp="1"/>
          </p:cNvSpPr>
          <p:nvPr>
            <p:ph type="media" sz="quarter" idx="14" hasCustomPrompt="1"/>
            <p:custDataLst>
              <p:tags r:id="rId2"/>
            </p:custDataLst>
          </p:nvPr>
        </p:nvSpPr>
        <p:spPr>
          <a:xfrm>
            <a:off x="1" y="1"/>
            <a:ext cx="10693400" cy="6532092"/>
          </a:xfrm>
          <a:prstGeom prst="rect">
            <a:avLst/>
          </a:prstGeom>
        </p:spPr>
        <p:txBody>
          <a:bodyPr/>
          <a:lstStyle>
            <a:lvl1pPr>
              <a:defRPr/>
            </a:lvl1pPr>
          </a:lstStyle>
          <a:p>
            <a:r>
              <a:rPr lang="en-GB" dirty="0"/>
              <a:t>Click icon to add video</a:t>
            </a:r>
          </a:p>
        </p:txBody>
      </p:sp>
    </p:spTree>
    <p:extLst>
      <p:ext uri="{BB962C8B-B14F-4D97-AF65-F5344CB8AC3E}">
        <p14:creationId xmlns:p14="http://schemas.microsoft.com/office/powerpoint/2010/main" val="3673121474"/>
      </p:ext>
    </p:extLst>
  </p:cSld>
  <p:clrMapOvr>
    <a:masterClrMapping/>
  </p:clrMapOvr>
  <p:extLst mod="1">
    <p:ext uri="{DCECCB84-F9BA-43D5-87BE-67443E8EF086}">
      <p15:sldGuideLst xmlns:p15="http://schemas.microsoft.com/office/powerpoint/2012/main">
        <p15:guide id="3" orient="horz" pos="411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mage gallery">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5" name="Content Placeholder 4"/>
          <p:cNvSpPr>
            <a:spLocks noGrp="1"/>
          </p:cNvSpPr>
          <p:nvPr>
            <p:ph sz="quarter" idx="22" hasCustomPrompt="1"/>
            <p:custDataLst>
              <p:tags r:id="rId2"/>
            </p:custDataLst>
          </p:nvPr>
        </p:nvSpPr>
        <p:spPr>
          <a:xfrm>
            <a:off x="547300" y="2196033"/>
            <a:ext cx="3031200" cy="2090428"/>
          </a:xfrm>
          <a:prstGeom prst="rect">
            <a:avLst/>
          </a:prstGeom>
        </p:spPr>
        <p:txBody>
          <a:bodyPr/>
          <a:lstStyle>
            <a:lvl1pPr>
              <a:defRPr/>
            </a:lvl1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19" name="Content Placeholder 4"/>
          <p:cNvSpPr>
            <a:spLocks noGrp="1"/>
          </p:cNvSpPr>
          <p:nvPr>
            <p:ph sz="quarter" idx="23" hasCustomPrompt="1"/>
            <p:custDataLst>
              <p:tags r:id="rId3"/>
            </p:custDataLst>
          </p:nvPr>
        </p:nvSpPr>
        <p:spPr>
          <a:xfrm>
            <a:off x="547300" y="4445169"/>
            <a:ext cx="3031200" cy="2090428"/>
          </a:xfrm>
          <a:prstGeom prst="rect">
            <a:avLst/>
          </a:prstGeom>
        </p:spPr>
        <p:txBody>
          <a:bodyPr/>
          <a:lstStyle>
            <a:lvl1pPr>
              <a:defRPr/>
            </a:lvl1pPr>
            <a:lvl2pPr>
              <a:defRPr/>
            </a:lvl2pPr>
            <a:lvl3pPr>
              <a:defRPr/>
            </a:lvl3pPr>
            <a:lvl4pPr>
              <a:defRPr/>
            </a:lvl4pPr>
            <a:lvl5pPr>
              <a:defRPr/>
            </a:lvl5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0" name="Content Placeholder 4"/>
          <p:cNvSpPr>
            <a:spLocks noGrp="1"/>
          </p:cNvSpPr>
          <p:nvPr>
            <p:ph sz="quarter" idx="24" hasCustomPrompt="1"/>
            <p:custDataLst>
              <p:tags r:id="rId4"/>
            </p:custDataLst>
          </p:nvPr>
        </p:nvSpPr>
        <p:spPr>
          <a:xfrm>
            <a:off x="3831283" y="2196033"/>
            <a:ext cx="3031200" cy="2090428"/>
          </a:xfrm>
          <a:prstGeom prst="rect">
            <a:avLst/>
          </a:prstGeom>
        </p:spPr>
        <p:txBody>
          <a:bodyPr/>
          <a:lstStyle>
            <a:lvl1pPr>
              <a:defRPr/>
            </a:lvl1pPr>
            <a:lvl2pPr>
              <a:defRPr/>
            </a:lvl2pPr>
            <a:lvl3pPr>
              <a:defRPr/>
            </a:lvl3pPr>
            <a:lvl4pPr>
              <a:defRPr/>
            </a:lvl4pPr>
            <a:lvl5pPr>
              <a:defRPr/>
            </a:lvl5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1" name="Content Placeholder 4"/>
          <p:cNvSpPr>
            <a:spLocks noGrp="1"/>
          </p:cNvSpPr>
          <p:nvPr>
            <p:ph sz="quarter" idx="25" hasCustomPrompt="1"/>
            <p:custDataLst>
              <p:tags r:id="rId5"/>
            </p:custDataLst>
          </p:nvPr>
        </p:nvSpPr>
        <p:spPr>
          <a:xfrm>
            <a:off x="3831283" y="4445169"/>
            <a:ext cx="3031200" cy="2090428"/>
          </a:xfrm>
          <a:prstGeom prst="rect">
            <a:avLst/>
          </a:prstGeom>
        </p:spPr>
        <p:txBody>
          <a:bodyPr/>
          <a:lstStyle>
            <a:lvl1pPr>
              <a:defRPr/>
            </a:lvl1pPr>
            <a:lvl2pPr>
              <a:defRPr/>
            </a:lvl2pPr>
            <a:lvl3pPr>
              <a:defRPr/>
            </a:lvl3pPr>
            <a:lvl4pPr>
              <a:defRPr/>
            </a:lvl4pPr>
            <a:lvl5pPr>
              <a:defRPr/>
            </a:lvl5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2" name="Content Placeholder 4"/>
          <p:cNvSpPr>
            <a:spLocks noGrp="1"/>
          </p:cNvSpPr>
          <p:nvPr>
            <p:ph sz="quarter" idx="26" hasCustomPrompt="1"/>
            <p:custDataLst>
              <p:tags r:id="rId6"/>
            </p:custDataLst>
          </p:nvPr>
        </p:nvSpPr>
        <p:spPr>
          <a:xfrm>
            <a:off x="7114900" y="2196033"/>
            <a:ext cx="3031200" cy="2090428"/>
          </a:xfrm>
          <a:prstGeom prst="rect">
            <a:avLst/>
          </a:prstGeom>
        </p:spPr>
        <p:txBody>
          <a:bodyPr/>
          <a:lstStyle>
            <a:lvl1pPr>
              <a:defRPr/>
            </a:lvl1pPr>
            <a:lvl2pPr>
              <a:defRPr/>
            </a:lvl2pPr>
            <a:lvl3pPr>
              <a:defRPr/>
            </a:lvl3pPr>
            <a:lvl4pPr>
              <a:defRPr/>
            </a:lvl4pPr>
            <a:lvl5pPr>
              <a:defRPr/>
            </a:lvl5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3" name="Content Placeholder 4"/>
          <p:cNvSpPr>
            <a:spLocks noGrp="1"/>
          </p:cNvSpPr>
          <p:nvPr>
            <p:ph sz="quarter" idx="27" hasCustomPrompt="1"/>
            <p:custDataLst>
              <p:tags r:id="rId7"/>
            </p:custDataLst>
          </p:nvPr>
        </p:nvSpPr>
        <p:spPr>
          <a:xfrm>
            <a:off x="7114900" y="4445169"/>
            <a:ext cx="3031200" cy="2090428"/>
          </a:xfrm>
          <a:prstGeom prst="rect">
            <a:avLst/>
          </a:prstGeom>
        </p:spPr>
        <p:txBody>
          <a:bodyPr/>
          <a:lstStyle>
            <a:lvl1pPr>
              <a:defRPr/>
            </a:lvl1pPr>
            <a:lvl2pPr>
              <a:defRPr/>
            </a:lvl2pPr>
            <a:lvl3pPr>
              <a:defRPr/>
            </a:lvl3pPr>
            <a:lvl4pPr>
              <a:defRPr/>
            </a:lvl4pPr>
            <a:lvl5pPr>
              <a:defRPr/>
            </a:lvl5pPr>
          </a:lstStyle>
          <a:p>
            <a:pPr lvl="0"/>
            <a:r>
              <a:rPr lang="en-GB"/>
              <a:t>Content/text</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 name="Title 1"/>
          <p:cNvSpPr>
            <a:spLocks noGrp="1"/>
          </p:cNvSpPr>
          <p:nvPr>
            <p:ph type="title"/>
            <p:custDataLst>
              <p:tags r:id="rId8"/>
            </p:custDataLst>
          </p:nvPr>
        </p:nvSpPr>
        <p:spPr>
          <a:xfrm>
            <a:off x="547301" y="582142"/>
            <a:ext cx="9598800" cy="1164289"/>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3425311443"/>
      </p:ext>
    </p:extLst>
  </p:cSld>
  <p:clrMapOvr>
    <a:masterClrMapping/>
  </p:clrMapOvr>
  <p:extLst mod="1">
    <p:ext uri="{DCECCB84-F9BA-43D5-87BE-67443E8EF086}">
      <p15:sldGuideLst xmlns:p15="http://schemas.microsoft.com/office/powerpoint/2012/main">
        <p15:guide id="1" orient="horz" pos="1380">
          <p15:clr>
            <a:srgbClr val="FBAE40"/>
          </p15:clr>
        </p15:guide>
        <p15:guide id="2" orient="horz" pos="1098">
          <p15:clr>
            <a:srgbClr val="FBAE40"/>
          </p15:clr>
        </p15:guide>
        <p15:guide id="3" orient="horz" pos="4114">
          <p15:clr>
            <a:srgbClr val="FBAE40"/>
          </p15:clr>
        </p15:guide>
        <p15:guide id="4" pos="4322">
          <p15:clr>
            <a:srgbClr val="FBAE40"/>
          </p15:clr>
        </p15:guide>
        <p15:guide id="5" pos="4482">
          <p15:clr>
            <a:srgbClr val="FBAE40"/>
          </p15:clr>
        </p15:guide>
        <p15:guide id="7" pos="2253">
          <p15:clr>
            <a:srgbClr val="FBAE40"/>
          </p15:clr>
        </p15:guide>
        <p15:guide id="8" pos="2413">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 footer">
    <p:spTree>
      <p:nvGrpSpPr>
        <p:cNvPr id="1" name=""/>
        <p:cNvGrpSpPr/>
        <p:nvPr/>
      </p:nvGrpSpPr>
      <p:grpSpPr>
        <a:xfrm>
          <a:off x="0" y="0"/>
          <a:ext cx="0" cy="0"/>
          <a:chOff x="0" y="0"/>
          <a:chExt cx="0" cy="0"/>
        </a:xfrm>
      </p:grpSpPr>
      <p:sp>
        <p:nvSpPr>
          <p:cNvPr id="4" name="Slide Number Placeholder 3"/>
          <p:cNvSpPr>
            <a:spLocks noGrp="1"/>
          </p:cNvSpPr>
          <p:nvPr>
            <p:ph type="sldNum" sz="quarter" idx="13"/>
            <p:custDataLst>
              <p:tags r:id="rId1"/>
            </p:custDataLst>
          </p:nvPr>
        </p:nvSpPr>
        <p:spPr/>
        <p:txBody>
          <a:bodyPr/>
          <a:lstStyle/>
          <a:p>
            <a:pPr algn="l"/>
            <a:fld id="{37B4438D-29B8-4FC7-9D64-F44FE400D0A9}" type="slidenum">
              <a:rPr lang="en-GB" smtClean="0"/>
              <a:pPr algn="l"/>
              <a:t>‹#›</a:t>
            </a:fld>
            <a:endParaRPr lang="en-GB" dirty="0"/>
          </a:p>
        </p:txBody>
      </p:sp>
      <p:sp>
        <p:nvSpPr>
          <p:cNvPr id="2" name="Title 1"/>
          <p:cNvSpPr>
            <a:spLocks noGrp="1"/>
          </p:cNvSpPr>
          <p:nvPr>
            <p:ph type="title"/>
            <p:custDataLst>
              <p:tags r:id="rId2"/>
            </p:custDataLst>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818260064"/>
      </p:ext>
    </p:extLst>
  </p:cSld>
  <p:clrMapOvr>
    <a:masterClrMapping/>
  </p:clrMapOvr>
  <p:extLst mod="1">
    <p:ext uri="{DCECCB84-F9BA-43D5-87BE-67443E8EF086}">
      <p15:sldGuideLst xmlns:p15="http://schemas.microsoft.com/office/powerpoint/2012/main">
        <p15:guide id="2" orient="horz" pos="1098">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itle – no foot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700236159"/>
      </p:ext>
    </p:extLst>
  </p:cSld>
  <p:clrMapOvr>
    <a:masterClrMapping/>
  </p:clrMapOvr>
  <p:extLst mod="1">
    <p:ext uri="{DCECCB84-F9BA-43D5-87BE-67443E8EF086}">
      <p15:sldGuideLst xmlns:p15="http://schemas.microsoft.com/office/powerpoint/2012/main">
        <p15:guide id="2" orient="horz" pos="1098">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Divider – purple">
    <p:bg>
      <p:bgPr>
        <a:solidFill>
          <a:schemeClr val="bg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1C23C0-1965-44AC-BC0B-9104E0C75239}"/>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814931" y="6738646"/>
            <a:ext cx="3449312" cy="728303"/>
          </a:xfrm>
          <a:prstGeom prst="rect">
            <a:avLst/>
          </a:prstGeom>
        </p:spPr>
      </p:pic>
      <p:sp>
        <p:nvSpPr>
          <p:cNvPr id="10" name="Text Placeholder 4"/>
          <p:cNvSpPr>
            <a:spLocks noGrp="1"/>
          </p:cNvSpPr>
          <p:nvPr>
            <p:ph type="body" sz="quarter" idx="15" hasCustomPrompt="1"/>
            <p:custDataLst>
              <p:tags r:id="rId1"/>
            </p:custDataLst>
          </p:nvPr>
        </p:nvSpPr>
        <p:spPr>
          <a:xfrm>
            <a:off x="548902" y="1746434"/>
            <a:ext cx="7134347" cy="3863322"/>
          </a:xfrm>
          <a:prstGeom prst="rect">
            <a:avLst/>
          </a:prstGeom>
        </p:spPr>
        <p:txBody>
          <a:bodyPr/>
          <a:lstStyle>
            <a:lvl1pPr marL="0" indent="0">
              <a:lnSpc>
                <a:spcPct val="90000"/>
              </a:lnSpc>
              <a:spcBef>
                <a:spcPts val="0"/>
              </a:spcBef>
              <a:spcAft>
                <a:spcPts val="0"/>
              </a:spcAft>
              <a:buFont typeface="Arial" panose="020B0604020202020204" pitchFamily="34" charset="0"/>
              <a:buNone/>
              <a:defRPr sz="4000" b="1">
                <a:solidFill>
                  <a:schemeClr val="tx1"/>
                </a:solidFill>
              </a:defRPr>
            </a:lvl1pPr>
            <a:lvl2pPr marL="0" indent="0">
              <a:lnSpc>
                <a:spcPct val="90000"/>
              </a:lnSpc>
              <a:spcBef>
                <a:spcPts val="5401"/>
              </a:spcBef>
              <a:spcAft>
                <a:spcPts val="0"/>
              </a:spcAft>
              <a:buFont typeface="Arial" panose="020B0604020202020204" pitchFamily="34" charset="0"/>
              <a:buNone/>
              <a:defRPr sz="3600" b="1">
                <a:solidFill>
                  <a:schemeClr val="tx1"/>
                </a:solidFill>
              </a:defRPr>
            </a:lvl2pPr>
            <a:lvl3pPr marL="0" indent="0">
              <a:lnSpc>
                <a:spcPct val="90000"/>
              </a:lnSpc>
              <a:spcBef>
                <a:spcPts val="0"/>
              </a:spcBef>
              <a:spcAft>
                <a:spcPts val="0"/>
              </a:spcAft>
              <a:buFont typeface="Arial" panose="020B0604020202020204" pitchFamily="34" charset="0"/>
              <a:buNone/>
              <a:defRPr sz="3600" b="1">
                <a:solidFill>
                  <a:schemeClr val="tx1"/>
                </a:solidFill>
              </a:defRPr>
            </a:lvl3pPr>
            <a:lvl4pPr marL="0" indent="0">
              <a:lnSpc>
                <a:spcPct val="90000"/>
              </a:lnSpc>
              <a:spcBef>
                <a:spcPts val="0"/>
              </a:spcBef>
              <a:spcAft>
                <a:spcPts val="0"/>
              </a:spcAft>
              <a:buNone/>
              <a:defRPr sz="3600" b="1">
                <a:solidFill>
                  <a:schemeClr val="tx1"/>
                </a:solidFill>
              </a:defRPr>
            </a:lvl4pPr>
            <a:lvl5pPr marL="0" indent="0">
              <a:lnSpc>
                <a:spcPct val="90000"/>
              </a:lnSpc>
              <a:spcBef>
                <a:spcPts val="0"/>
              </a:spcBef>
              <a:spcAft>
                <a:spcPts val="0"/>
              </a:spcAft>
              <a:buNone/>
              <a:defRPr sz="3600" b="1">
                <a:solidFill>
                  <a:schemeClr val="tx1"/>
                </a:solidFill>
              </a:defRPr>
            </a:lvl5pPr>
            <a:lvl6pPr marL="0" indent="0">
              <a:lnSpc>
                <a:spcPct val="90000"/>
              </a:lnSpc>
              <a:spcBef>
                <a:spcPts val="0"/>
              </a:spcBef>
              <a:spcAft>
                <a:spcPts val="0"/>
              </a:spcAft>
              <a:buFont typeface="Arial" panose="020B0604020202020204" pitchFamily="34" charset="0"/>
              <a:buNone/>
              <a:defRPr sz="3600" b="1">
                <a:solidFill>
                  <a:schemeClr val="tx1"/>
                </a:solidFill>
              </a:defRPr>
            </a:lvl6pPr>
            <a:lvl7pPr marL="0" indent="0">
              <a:lnSpc>
                <a:spcPct val="90000"/>
              </a:lnSpc>
              <a:spcBef>
                <a:spcPts val="0"/>
              </a:spcBef>
              <a:spcAft>
                <a:spcPts val="0"/>
              </a:spcAft>
              <a:buFont typeface="Arial" panose="020B0604020202020204" pitchFamily="34" charset="0"/>
              <a:buNone/>
              <a:defRPr sz="3600" b="1">
                <a:solidFill>
                  <a:schemeClr val="tx1"/>
                </a:solidFill>
              </a:defRPr>
            </a:lvl7pPr>
            <a:lvl8pPr marL="0" indent="0">
              <a:lnSpc>
                <a:spcPct val="90000"/>
              </a:lnSpc>
              <a:spcBef>
                <a:spcPts val="0"/>
              </a:spcBef>
              <a:spcAft>
                <a:spcPts val="0"/>
              </a:spcAft>
              <a:buFont typeface="Arial" panose="020B0604020202020204" pitchFamily="34" charset="0"/>
              <a:buNone/>
              <a:defRPr sz="3600" b="1">
                <a:solidFill>
                  <a:schemeClr val="tx1"/>
                </a:solidFill>
              </a:defRPr>
            </a:lvl8pPr>
            <a:lvl9pPr marL="0" indent="0">
              <a:lnSpc>
                <a:spcPct val="90000"/>
              </a:lnSpc>
              <a:spcBef>
                <a:spcPts val="0"/>
              </a:spcBef>
              <a:spcAft>
                <a:spcPts val="0"/>
              </a:spcAft>
              <a:buFont typeface="Arial" panose="020B0604020202020204" pitchFamily="34" charset="0"/>
              <a:buNone/>
              <a:defRPr sz="3600" b="1">
                <a:solidFill>
                  <a:schemeClr val="tx1"/>
                </a:solidFill>
              </a:defRPr>
            </a:lvl9pPr>
          </a:lstStyle>
          <a:p>
            <a:pPr lvl="0"/>
            <a:r>
              <a:rPr lang="en-GB"/>
              <a:t>Divider Title</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 name="Slide Number Placeholder 1"/>
          <p:cNvSpPr>
            <a:spLocks noGrp="1"/>
          </p:cNvSpPr>
          <p:nvPr>
            <p:ph type="sldNum" sz="quarter" idx="16"/>
            <p:custDataLst>
              <p:tags r:id="rId2"/>
            </p:custDataLst>
          </p:nvPr>
        </p:nvSpPr>
        <p:spPr/>
        <p:txBody>
          <a:bodyPr/>
          <a:lstStyle/>
          <a:p>
            <a:pPr algn="l"/>
            <a:fld id="{37B4438D-29B8-4FC7-9D64-F44FE400D0A9}" type="slidenum">
              <a:rPr lang="en-GB" smtClean="0"/>
              <a:pPr algn="l"/>
              <a:t>‹#›</a:t>
            </a:fld>
            <a:endParaRPr lang="en-GB" dirty="0"/>
          </a:p>
        </p:txBody>
      </p:sp>
      <p:sp>
        <p:nvSpPr>
          <p:cNvPr id="6" name="TextBox 5"/>
          <p:cNvSpPr txBox="1"/>
          <p:nvPr>
            <p:custDataLst>
              <p:tags r:id="rId3"/>
            </p:custDataLst>
          </p:nvPr>
        </p:nvSpPr>
        <p:spPr>
          <a:xfrm>
            <a:off x="751298" y="7129500"/>
            <a:ext cx="4609950" cy="92352"/>
          </a:xfrm>
          <a:prstGeom prst="rect">
            <a:avLst/>
          </a:prstGeom>
          <a:noFill/>
        </p:spPr>
        <p:txBody>
          <a:bodyPr wrap="square" lIns="0" tIns="0" rIns="0" bIns="0" rtlCol="0">
            <a:spAutoFit/>
          </a:bodyPr>
          <a:lstStyle/>
          <a:p>
            <a:r>
              <a:rPr lang="en-GB" sz="600" b="0" i="0" kern="1200" dirty="0">
                <a:solidFill>
                  <a:schemeClr val="tx1"/>
                </a:solidFill>
                <a:effectLst/>
                <a:latin typeface="+mn-lt"/>
                <a:ea typeface="+mn-ea"/>
                <a:cs typeface="+mn-cs"/>
              </a:rPr>
              <a:t>© [YEAR] [Copyright text]</a:t>
            </a:r>
            <a:endParaRPr lang="en-GB" sz="600" dirty="0"/>
          </a:p>
        </p:txBody>
      </p:sp>
      <p:cxnSp>
        <p:nvCxnSpPr>
          <p:cNvPr id="7" name="Straight Connector 6"/>
          <p:cNvCxnSpPr>
            <a:cxnSpLocks/>
          </p:cNvCxnSpPr>
          <p:nvPr>
            <p:custDataLst>
              <p:tags r:id="rId4"/>
            </p:custDataLst>
          </p:nvPr>
        </p:nvCxnSpPr>
        <p:spPr>
          <a:xfrm>
            <a:off x="548902" y="7025792"/>
            <a:ext cx="3031200" cy="0"/>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162791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1098">
          <p15:clr>
            <a:srgbClr val="FBAE40"/>
          </p15:clr>
        </p15:guide>
        <p15:guide id="4" pos="4840">
          <p15:clr>
            <a:srgbClr val="FBAE40"/>
          </p15:clr>
        </p15:guide>
        <p15:guide id="5" orient="horz" pos="353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Divider – accent">
    <p:bg>
      <p:bgPr>
        <a:solidFill>
          <a:schemeClr val="accent3"/>
        </a:solidFill>
        <a:effectLst/>
      </p:bgPr>
    </p:bg>
    <p:spTree>
      <p:nvGrpSpPr>
        <p:cNvPr id="1" name=""/>
        <p:cNvGrpSpPr/>
        <p:nvPr/>
      </p:nvGrpSpPr>
      <p:grpSpPr>
        <a:xfrm>
          <a:off x="0" y="0"/>
          <a:ext cx="0" cy="0"/>
          <a:chOff x="0" y="0"/>
          <a:chExt cx="0" cy="0"/>
        </a:xfrm>
      </p:grpSpPr>
      <p:sp>
        <p:nvSpPr>
          <p:cNvPr id="10" name="Text Placeholder 4"/>
          <p:cNvSpPr>
            <a:spLocks noGrp="1"/>
          </p:cNvSpPr>
          <p:nvPr>
            <p:ph type="body" sz="quarter" idx="15" hasCustomPrompt="1"/>
            <p:custDataLst>
              <p:tags r:id="rId1"/>
            </p:custDataLst>
          </p:nvPr>
        </p:nvSpPr>
        <p:spPr>
          <a:xfrm>
            <a:off x="547300" y="1746434"/>
            <a:ext cx="7135949" cy="3863322"/>
          </a:xfrm>
          <a:prstGeom prst="rect">
            <a:avLst/>
          </a:prstGeom>
        </p:spPr>
        <p:txBody>
          <a:bodyPr/>
          <a:lstStyle>
            <a:lvl1pPr marL="0" marR="0" indent="0" algn="l" defTabSz="1267111" rtl="0" eaLnBrk="1" fontAlgn="auto" latinLnBrk="0" hangingPunct="1">
              <a:lnSpc>
                <a:spcPct val="90000"/>
              </a:lnSpc>
              <a:spcBef>
                <a:spcPts val="0"/>
              </a:spcBef>
              <a:spcAft>
                <a:spcPts val="0"/>
              </a:spcAft>
              <a:buClrTx/>
              <a:buSzTx/>
              <a:buFont typeface="Arial" panose="020B0604020202020204" pitchFamily="34" charset="0"/>
              <a:buNone/>
              <a:tabLst/>
              <a:defRPr sz="4000" b="1">
                <a:solidFill>
                  <a:schemeClr val="tx1"/>
                </a:solidFill>
              </a:defRPr>
            </a:lvl1pPr>
            <a:lvl2pPr marL="0" indent="0">
              <a:lnSpc>
                <a:spcPct val="90000"/>
              </a:lnSpc>
              <a:spcBef>
                <a:spcPts val="5401"/>
              </a:spcBef>
              <a:spcAft>
                <a:spcPts val="0"/>
              </a:spcAft>
              <a:buFont typeface="Arial" panose="020B0604020202020204" pitchFamily="34" charset="0"/>
              <a:buNone/>
              <a:defRPr sz="3600" b="1">
                <a:solidFill>
                  <a:schemeClr val="tx1"/>
                </a:solidFill>
              </a:defRPr>
            </a:lvl2pPr>
            <a:lvl3pPr marL="0" indent="0">
              <a:lnSpc>
                <a:spcPct val="90000"/>
              </a:lnSpc>
              <a:spcBef>
                <a:spcPts val="0"/>
              </a:spcBef>
              <a:spcAft>
                <a:spcPts val="0"/>
              </a:spcAft>
              <a:buFont typeface="Arial" panose="020B0604020202020204" pitchFamily="34" charset="0"/>
              <a:buNone/>
              <a:defRPr sz="3600" b="1">
                <a:solidFill>
                  <a:schemeClr val="tx1"/>
                </a:solidFill>
              </a:defRPr>
            </a:lvl3pPr>
            <a:lvl4pPr marL="0" indent="0">
              <a:lnSpc>
                <a:spcPct val="90000"/>
              </a:lnSpc>
              <a:spcBef>
                <a:spcPts val="0"/>
              </a:spcBef>
              <a:spcAft>
                <a:spcPts val="0"/>
              </a:spcAft>
              <a:buNone/>
              <a:defRPr sz="3600" b="1">
                <a:solidFill>
                  <a:schemeClr val="tx1"/>
                </a:solidFill>
              </a:defRPr>
            </a:lvl4pPr>
            <a:lvl5pPr marL="0" indent="0">
              <a:lnSpc>
                <a:spcPct val="90000"/>
              </a:lnSpc>
              <a:spcBef>
                <a:spcPts val="0"/>
              </a:spcBef>
              <a:spcAft>
                <a:spcPts val="0"/>
              </a:spcAft>
              <a:buNone/>
              <a:defRPr sz="3600" b="1">
                <a:solidFill>
                  <a:schemeClr val="tx1"/>
                </a:solidFill>
              </a:defRPr>
            </a:lvl5pPr>
            <a:lvl6pPr marL="0" indent="0">
              <a:lnSpc>
                <a:spcPct val="90000"/>
              </a:lnSpc>
              <a:spcBef>
                <a:spcPts val="0"/>
              </a:spcBef>
              <a:spcAft>
                <a:spcPts val="0"/>
              </a:spcAft>
              <a:buFont typeface="Arial" panose="020B0604020202020204" pitchFamily="34" charset="0"/>
              <a:buNone/>
              <a:defRPr sz="3600" b="1">
                <a:solidFill>
                  <a:schemeClr val="tx1"/>
                </a:solidFill>
              </a:defRPr>
            </a:lvl6pPr>
            <a:lvl7pPr marL="0" indent="0">
              <a:lnSpc>
                <a:spcPct val="90000"/>
              </a:lnSpc>
              <a:spcBef>
                <a:spcPts val="0"/>
              </a:spcBef>
              <a:spcAft>
                <a:spcPts val="0"/>
              </a:spcAft>
              <a:buFont typeface="Arial" panose="020B0604020202020204" pitchFamily="34" charset="0"/>
              <a:buNone/>
              <a:defRPr sz="3600" b="1">
                <a:solidFill>
                  <a:schemeClr val="tx1"/>
                </a:solidFill>
              </a:defRPr>
            </a:lvl7pPr>
            <a:lvl8pPr marL="0" indent="0">
              <a:lnSpc>
                <a:spcPct val="90000"/>
              </a:lnSpc>
              <a:spcBef>
                <a:spcPts val="0"/>
              </a:spcBef>
              <a:spcAft>
                <a:spcPts val="0"/>
              </a:spcAft>
              <a:buFont typeface="Arial" panose="020B0604020202020204" pitchFamily="34" charset="0"/>
              <a:buNone/>
              <a:defRPr sz="3600" b="1">
                <a:solidFill>
                  <a:schemeClr val="tx1"/>
                </a:solidFill>
              </a:defRPr>
            </a:lvl8pPr>
            <a:lvl9pPr marL="0" indent="0">
              <a:lnSpc>
                <a:spcPct val="90000"/>
              </a:lnSpc>
              <a:spcBef>
                <a:spcPts val="0"/>
              </a:spcBef>
              <a:spcAft>
                <a:spcPts val="0"/>
              </a:spcAft>
              <a:buFont typeface="Arial" panose="020B0604020202020204" pitchFamily="34" charset="0"/>
              <a:buNone/>
              <a:defRPr sz="3600" b="1">
                <a:solidFill>
                  <a:schemeClr val="tx1"/>
                </a:solidFill>
              </a:defRPr>
            </a:lvl9pPr>
          </a:lstStyle>
          <a:p>
            <a:pPr marL="0" marR="0" lvl="0" indent="0" algn="l" defTabSz="1267111" rtl="0" eaLnBrk="1" fontAlgn="auto" latinLnBrk="0" hangingPunct="1">
              <a:lnSpc>
                <a:spcPct val="90000"/>
              </a:lnSpc>
              <a:spcBef>
                <a:spcPts val="0"/>
              </a:spcBef>
              <a:spcAft>
                <a:spcPts val="0"/>
              </a:spcAft>
              <a:buClrTx/>
              <a:buSzTx/>
              <a:buFont typeface="Arial" panose="020B0604020202020204" pitchFamily="34" charset="0"/>
              <a:buNone/>
              <a:tabLst/>
              <a:defRPr/>
            </a:pPr>
            <a:r>
              <a:rPr lang="en-GB"/>
              <a:t>Divider Title</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2" name="Slide Number Placeholder 1"/>
          <p:cNvSpPr>
            <a:spLocks noGrp="1"/>
          </p:cNvSpPr>
          <p:nvPr>
            <p:ph type="sldNum" sz="quarter" idx="16"/>
            <p:custDataLst>
              <p:tags r:id="rId2"/>
            </p:custDataLst>
          </p:nvPr>
        </p:nvSpPr>
        <p:spPr/>
        <p:txBody>
          <a:bodyPr/>
          <a:lstStyle/>
          <a:p>
            <a:pPr algn="l"/>
            <a:fld id="{37B4438D-29B8-4FC7-9D64-F44FE400D0A9}" type="slidenum">
              <a:rPr lang="en-GB" smtClean="0"/>
              <a:pPr algn="l"/>
              <a:t>‹#›</a:t>
            </a:fld>
            <a:endParaRPr lang="en-GB" dirty="0"/>
          </a:p>
        </p:txBody>
      </p:sp>
      <p:sp>
        <p:nvSpPr>
          <p:cNvPr id="6" name="TextBox 5"/>
          <p:cNvSpPr txBox="1"/>
          <p:nvPr>
            <p:custDataLst>
              <p:tags r:id="rId3"/>
            </p:custDataLst>
          </p:nvPr>
        </p:nvSpPr>
        <p:spPr>
          <a:xfrm>
            <a:off x="751298" y="7129500"/>
            <a:ext cx="4609950" cy="92352"/>
          </a:xfrm>
          <a:prstGeom prst="rect">
            <a:avLst/>
          </a:prstGeom>
          <a:noFill/>
        </p:spPr>
        <p:txBody>
          <a:bodyPr wrap="square" lIns="0" tIns="0" rIns="0" bIns="0" rtlCol="0">
            <a:spAutoFit/>
          </a:bodyPr>
          <a:lstStyle/>
          <a:p>
            <a:pPr marL="0" marR="0" lvl="0" indent="0" algn="l" defTabSz="311064" rtl="0" eaLnBrk="1" fontAlgn="auto" latinLnBrk="0" hangingPunct="1">
              <a:lnSpc>
                <a:spcPct val="100000"/>
              </a:lnSpc>
              <a:spcBef>
                <a:spcPts val="0"/>
              </a:spcBef>
              <a:spcAft>
                <a:spcPts val="0"/>
              </a:spcAft>
              <a:buClrTx/>
              <a:buSzTx/>
              <a:buFontTx/>
              <a:buNone/>
              <a:tabLst/>
              <a:defRPr/>
            </a:pPr>
            <a:r>
              <a:rPr lang="en-GB" sz="600" b="0" i="0" kern="1200" dirty="0">
                <a:solidFill>
                  <a:schemeClr val="tx1"/>
                </a:solidFill>
                <a:effectLst/>
                <a:latin typeface="+mn-lt"/>
                <a:ea typeface="+mn-ea"/>
                <a:cs typeface="+mn-cs"/>
              </a:rPr>
              <a:t>© [YEAR] [Copyright text]</a:t>
            </a:r>
            <a:endParaRPr lang="en-GB" sz="600" dirty="0"/>
          </a:p>
        </p:txBody>
      </p:sp>
      <p:cxnSp>
        <p:nvCxnSpPr>
          <p:cNvPr id="7" name="Straight Connector 6"/>
          <p:cNvCxnSpPr>
            <a:cxnSpLocks/>
          </p:cNvCxnSpPr>
          <p:nvPr>
            <p:custDataLst>
              <p:tags r:id="rId4"/>
            </p:custDataLst>
          </p:nvPr>
        </p:nvCxnSpPr>
        <p:spPr>
          <a:xfrm>
            <a:off x="548902" y="7025792"/>
            <a:ext cx="3031200" cy="0"/>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85" name="AutoShape 29"/>
          <p:cNvSpPr>
            <a:spLocks noChangeAspect="1" noChangeArrowheads="1" noTextEdit="1"/>
          </p:cNvSpPr>
          <p:nvPr>
            <p:custDataLst>
              <p:tags r:id="rId5"/>
            </p:custDataLst>
          </p:nvPr>
        </p:nvSpPr>
        <p:spPr bwMode="auto">
          <a:xfrm>
            <a:off x="7602340" y="6214434"/>
            <a:ext cx="241344" cy="310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54" tIns="45727" rIns="91454" bIns="45727" numCol="1" anchor="t" anchorCtr="0" compatLnSpc="1">
            <a:prstTxWarp prst="textNoShape">
              <a:avLst/>
            </a:prstTxWarp>
          </a:bodyPr>
          <a:lstStyle/>
          <a:p>
            <a:endParaRPr lang="en-GB" sz="1565" dirty="0"/>
          </a:p>
        </p:txBody>
      </p:sp>
      <p:pic>
        <p:nvPicPr>
          <p:cNvPr id="8" name="Picture 7">
            <a:extLst>
              <a:ext uri="{FF2B5EF4-FFF2-40B4-BE49-F238E27FC236}">
                <a16:creationId xmlns:a16="http://schemas.microsoft.com/office/drawing/2014/main" id="{E962A4D5-B282-4AE3-9CE4-8ABB20E1F7F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814931" y="6738646"/>
            <a:ext cx="3449312" cy="728303"/>
          </a:xfrm>
          <a:prstGeom prst="rect">
            <a:avLst/>
          </a:prstGeom>
        </p:spPr>
      </p:pic>
    </p:spTree>
    <p:extLst>
      <p:ext uri="{BB962C8B-B14F-4D97-AF65-F5344CB8AC3E}">
        <p14:creationId xmlns:p14="http://schemas.microsoft.com/office/powerpoint/2010/main" val="906318248"/>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1098">
          <p15:clr>
            <a:srgbClr val="FBAE40"/>
          </p15:clr>
        </p15:guide>
        <p15:guide id="4" pos="4840">
          <p15:clr>
            <a:srgbClr val="FBAE40"/>
          </p15:clr>
        </p15:guide>
        <p15:guide id="5" orient="horz" pos="3532">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B5ABCF7-1E53-4F2E-9F47-54B7A0DDF6C2}"/>
              </a:ext>
            </a:extLst>
          </p:cNvPr>
          <p:cNvGrpSpPr>
            <a:grpSpLocks noChangeAspect="1"/>
          </p:cNvGrpSpPr>
          <p:nvPr/>
        </p:nvGrpSpPr>
        <p:grpSpPr>
          <a:xfrm>
            <a:off x="547769" y="576384"/>
            <a:ext cx="2322345" cy="712735"/>
            <a:chOff x="4455104" y="946032"/>
            <a:chExt cx="2315250" cy="710515"/>
          </a:xfrm>
        </p:grpSpPr>
        <p:pic>
          <p:nvPicPr>
            <p:cNvPr id="7" name="Picture 6" descr="GTlogo-primary-no tagline-RGB2012.jpg">
              <a:extLst>
                <a:ext uri="{FF2B5EF4-FFF2-40B4-BE49-F238E27FC236}">
                  <a16:creationId xmlns:a16="http://schemas.microsoft.com/office/drawing/2014/main" id="{FF36506D-60FB-490E-98E0-D093C2992A3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455104" y="946032"/>
              <a:ext cx="432244" cy="432244"/>
            </a:xfrm>
            <a:prstGeom prst="rect">
              <a:avLst/>
            </a:prstGeom>
          </p:spPr>
        </p:pic>
        <p:pic>
          <p:nvPicPr>
            <p:cNvPr id="8" name="Picture 7" descr="GTlogo-primary-tagline-RGB2012.eps">
              <a:extLst>
                <a:ext uri="{FF2B5EF4-FFF2-40B4-BE49-F238E27FC236}">
                  <a16:creationId xmlns:a16="http://schemas.microsoft.com/office/drawing/2014/main" id="{2F108356-D8D7-4774-9B12-86556C5FA2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354" y="1052688"/>
              <a:ext cx="1782000" cy="603859"/>
            </a:xfrm>
            <a:prstGeom prst="rect">
              <a:avLst/>
            </a:prstGeom>
          </p:spPr>
        </p:pic>
      </p:grpSp>
      <p:pic>
        <p:nvPicPr>
          <p:cNvPr id="4" name="Picture 3">
            <a:extLst>
              <a:ext uri="{FF2B5EF4-FFF2-40B4-BE49-F238E27FC236}">
                <a16:creationId xmlns:a16="http://schemas.microsoft.com/office/drawing/2014/main" id="{5BD4100A-9BE8-4819-85F9-74A2039E7DBF}"/>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b="19273"/>
          <a:stretch/>
        </p:blipFill>
        <p:spPr>
          <a:xfrm>
            <a:off x="4659068" y="2668347"/>
            <a:ext cx="6060679" cy="4892917"/>
          </a:xfrm>
          <a:prstGeom prst="rect">
            <a:avLst/>
          </a:prstGeom>
        </p:spPr>
      </p:pic>
      <p:sp>
        <p:nvSpPr>
          <p:cNvPr id="5" name="Text Placeholder 4"/>
          <p:cNvSpPr>
            <a:spLocks noGrp="1"/>
          </p:cNvSpPr>
          <p:nvPr>
            <p:ph type="body" sz="quarter" idx="15" hasCustomPrompt="1"/>
            <p:custDataLst>
              <p:tags r:id="rId1"/>
            </p:custDataLst>
          </p:nvPr>
        </p:nvSpPr>
        <p:spPr>
          <a:xfrm>
            <a:off x="547300" y="4895305"/>
            <a:ext cx="4715859" cy="1214384"/>
          </a:xfrm>
          <a:prstGeom prst="rect">
            <a:avLst/>
          </a:prstGeom>
        </p:spPr>
        <p:txBody>
          <a:bodyPr/>
          <a:lstStyle>
            <a:lvl1pPr marL="0" indent="0">
              <a:lnSpc>
                <a:spcPct val="90000"/>
              </a:lnSpc>
              <a:spcAft>
                <a:spcPts val="0"/>
              </a:spcAft>
              <a:buFont typeface="Arial" panose="020B0604020202020204" pitchFamily="34" charset="0"/>
              <a:buNone/>
              <a:defRPr sz="1350" b="1">
                <a:solidFill>
                  <a:schemeClr val="accent1"/>
                </a:solidFill>
              </a:defRPr>
            </a:lvl1pPr>
            <a:lvl2pPr marL="0" indent="0">
              <a:spcBef>
                <a:spcPts val="600"/>
              </a:spcBef>
              <a:spcAft>
                <a:spcPts val="0"/>
              </a:spcAft>
              <a:buFont typeface="Arial" panose="020B0604020202020204" pitchFamily="34" charset="0"/>
              <a:buNone/>
              <a:defRPr sz="1350" b="0">
                <a:solidFill>
                  <a:schemeClr val="accent1"/>
                </a:solidFill>
              </a:defRPr>
            </a:lvl2pPr>
            <a:lvl3pPr marL="0" indent="0">
              <a:spcBef>
                <a:spcPts val="1200"/>
              </a:spcBef>
              <a:spcAft>
                <a:spcPts val="0"/>
              </a:spcAft>
              <a:buFont typeface="Arial" panose="020B0604020202020204" pitchFamily="34" charset="0"/>
              <a:buNone/>
              <a:defRPr sz="1800" b="0">
                <a:solidFill>
                  <a:schemeClr val="accent1"/>
                </a:solidFill>
              </a:defRPr>
            </a:lvl3pPr>
            <a:lvl4pPr marL="0" indent="0">
              <a:spcBef>
                <a:spcPts val="1200"/>
              </a:spcBef>
              <a:spcAft>
                <a:spcPts val="0"/>
              </a:spcAft>
              <a:buNone/>
              <a:defRPr sz="1800" b="0">
                <a:solidFill>
                  <a:schemeClr val="accent1"/>
                </a:solidFill>
              </a:defRPr>
            </a:lvl4pPr>
            <a:lvl5pPr marL="0" indent="0">
              <a:spcBef>
                <a:spcPts val="1200"/>
              </a:spcBef>
              <a:spcAft>
                <a:spcPts val="0"/>
              </a:spcAft>
              <a:buNone/>
              <a:defRPr sz="1800" b="0">
                <a:solidFill>
                  <a:schemeClr val="accent1"/>
                </a:solidFill>
              </a:defRPr>
            </a:lvl5pPr>
            <a:lvl6pPr marL="0" indent="0">
              <a:spcBef>
                <a:spcPts val="1200"/>
              </a:spcBef>
              <a:spcAft>
                <a:spcPts val="0"/>
              </a:spcAft>
              <a:buFont typeface="Arial" panose="020B0604020202020204" pitchFamily="34" charset="0"/>
              <a:buNone/>
              <a:defRPr sz="1800" b="0">
                <a:solidFill>
                  <a:schemeClr val="accent1"/>
                </a:solidFill>
              </a:defRPr>
            </a:lvl6pPr>
            <a:lvl7pPr marL="0" indent="0">
              <a:spcBef>
                <a:spcPts val="1200"/>
              </a:spcBef>
              <a:spcAft>
                <a:spcPts val="0"/>
              </a:spcAft>
              <a:buFont typeface="Arial" panose="020B0604020202020204" pitchFamily="34" charset="0"/>
              <a:buNone/>
              <a:defRPr sz="1800" b="0">
                <a:solidFill>
                  <a:schemeClr val="accent1"/>
                </a:solidFill>
              </a:defRPr>
            </a:lvl7pPr>
            <a:lvl8pPr marL="0" indent="0">
              <a:spcBef>
                <a:spcPts val="1200"/>
              </a:spcBef>
              <a:spcAft>
                <a:spcPts val="0"/>
              </a:spcAft>
              <a:buFont typeface="Arial" panose="020B0604020202020204" pitchFamily="34" charset="0"/>
              <a:buNone/>
              <a:defRPr sz="1800" b="0">
                <a:solidFill>
                  <a:schemeClr val="accent1"/>
                </a:solidFill>
              </a:defRPr>
            </a:lvl8pPr>
            <a:lvl9pPr marL="0" indent="0">
              <a:spcBef>
                <a:spcPts val="1200"/>
              </a:spcBef>
              <a:spcAft>
                <a:spcPts val="0"/>
              </a:spcAft>
              <a:buFont typeface="Arial" panose="020B0604020202020204" pitchFamily="34" charset="0"/>
              <a:buNone/>
              <a:defRPr sz="1800" b="0">
                <a:solidFill>
                  <a:schemeClr val="accent1"/>
                </a:solidFill>
              </a:defRPr>
            </a:lvl9pPr>
          </a:lstStyle>
          <a:p>
            <a:pPr lvl="0"/>
            <a:r>
              <a:rPr lang="en-GB"/>
              <a:t>Click to add name</a:t>
            </a:r>
          </a:p>
          <a:p>
            <a:pPr lvl="1"/>
            <a:r>
              <a:rPr lang="en-GB"/>
              <a:t>Click to add position or firm</a:t>
            </a:r>
            <a:endParaRPr lang="en-GB" dirty="0"/>
          </a:p>
        </p:txBody>
      </p:sp>
      <p:sp>
        <p:nvSpPr>
          <p:cNvPr id="2" name="Title 1"/>
          <p:cNvSpPr>
            <a:spLocks noGrp="1"/>
          </p:cNvSpPr>
          <p:nvPr>
            <p:ph type="title"/>
            <p:custDataLst>
              <p:tags r:id="rId2"/>
            </p:custDataLst>
          </p:nvPr>
        </p:nvSpPr>
        <p:spPr>
          <a:xfrm>
            <a:off x="547300" y="2381501"/>
            <a:ext cx="4715200" cy="1587666"/>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411763922"/>
      </p:ext>
    </p:extLst>
  </p:cSld>
  <p:clrMapOvr>
    <a:masterClrMapping/>
  </p:clrMapOvr>
  <p:extLst mod="1">
    <p:ext uri="{DCECCB84-F9BA-43D5-87BE-67443E8EF086}">
      <p15:sldGuideLst xmlns:p15="http://schemas.microsoft.com/office/powerpoint/2012/main">
        <p15:guide id="1" orient="horz" pos="1498">
          <p15:clr>
            <a:srgbClr val="FBAE40"/>
          </p15:clr>
        </p15:guide>
        <p15:guide id="4" pos="3315">
          <p15:clr>
            <a:srgbClr val="FBAE40"/>
          </p15:clr>
        </p15:guide>
        <p15:guide id="5" orient="horz" pos="3081">
          <p15:clr>
            <a:srgbClr val="FBAE40"/>
          </p15:clr>
        </p15:guide>
        <p15:guide id="6" orient="horz" pos="2499">
          <p15:clr>
            <a:srgbClr val="FBAE40"/>
          </p15:clr>
        </p15:guide>
        <p15:guide id="7" orient="horz" pos="384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sclaime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DB35BC-4525-41B6-9D9F-4BE8482164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671" y="6308051"/>
            <a:ext cx="2318443" cy="715013"/>
          </a:xfrm>
          <a:prstGeom prst="rect">
            <a:avLst/>
          </a:prstGeom>
        </p:spPr>
      </p:pic>
      <p:sp>
        <p:nvSpPr>
          <p:cNvPr id="11" name="TextBox 10"/>
          <p:cNvSpPr txBox="1"/>
          <p:nvPr>
            <p:custDataLst>
              <p:tags r:id="rId1"/>
            </p:custDataLst>
          </p:nvPr>
        </p:nvSpPr>
        <p:spPr>
          <a:xfrm>
            <a:off x="3834569" y="6582541"/>
            <a:ext cx="6313933" cy="92352"/>
          </a:xfrm>
          <a:prstGeom prst="rect">
            <a:avLst/>
          </a:prstGeom>
          <a:noFill/>
        </p:spPr>
        <p:txBody>
          <a:bodyPr wrap="square" lIns="0" tIns="0" rIns="0" bIns="0" rtlCol="0">
            <a:spAutoFit/>
          </a:bodyPr>
          <a:lstStyle/>
          <a:p>
            <a:r>
              <a:rPr lang="en-GB" sz="600" b="0" i="0" kern="1200" dirty="0" smtClean="0">
                <a:solidFill>
                  <a:schemeClr val="tx1"/>
                </a:solidFill>
                <a:effectLst/>
                <a:latin typeface="+mn-lt"/>
                <a:ea typeface="+mn-ea"/>
                <a:cs typeface="+mn-cs"/>
              </a:rPr>
              <a:t>© 2018 Grant Thornton UK LLP</a:t>
            </a:r>
            <a:endParaRPr lang="en-GB" sz="600" dirty="0"/>
          </a:p>
        </p:txBody>
      </p:sp>
      <p:sp>
        <p:nvSpPr>
          <p:cNvPr id="12" name="TextBox 11"/>
          <p:cNvSpPr txBox="1"/>
          <p:nvPr>
            <p:custDataLst>
              <p:tags r:id="rId2"/>
            </p:custDataLst>
          </p:nvPr>
        </p:nvSpPr>
        <p:spPr>
          <a:xfrm>
            <a:off x="3834569" y="6782294"/>
            <a:ext cx="6313933" cy="369410"/>
          </a:xfrm>
          <a:prstGeom prst="rect">
            <a:avLst/>
          </a:prstGeom>
          <a:noFill/>
        </p:spPr>
        <p:txBody>
          <a:bodyPr wrap="square" lIns="0" tIns="0" rIns="0" bIns="0" rtlCol="0">
            <a:spAutoFit/>
          </a:bodyPr>
          <a:lstStyle/>
          <a:p>
            <a:pPr marL="0" marR="0" lvl="0" indent="0" algn="l" defTabSz="995615"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‘Grant Thornton’ refers to the brand under which the Grant Thornton member firms provide assurance, tax and advisory services to their clients and/or refers to one or more member firms, as the context requires. Grant Thornton UK LLP is a member firm of Grant Thornton International Ltd (GTIL).GTIL and the member firms are not a worldwide partnership. GTIL and each member firm is a separate legal entity. Services are delivered by the member firms. GTIL does not provide services to clients. GTIL and its member firms are not agents of, and do not obligate, one another and are not liable for one another’s acts or omissions.</a:t>
            </a:r>
            <a:endParaRPr kumimoji="0" lang="en-GB" sz="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8" name="Straight Connector 7">
            <a:extLst>
              <a:ext uri="{FF2B5EF4-FFF2-40B4-BE49-F238E27FC236}">
                <a16:creationId xmlns:a16="http://schemas.microsoft.com/office/drawing/2014/main" id="{168F50D6-8CFC-4D43-B816-A750C2600D38}"/>
              </a:ext>
            </a:extLst>
          </p:cNvPr>
          <p:cNvCxnSpPr>
            <a:cxnSpLocks/>
          </p:cNvCxnSpPr>
          <p:nvPr>
            <p:custDataLst>
              <p:tags r:id="rId3"/>
            </p:custDataLst>
          </p:nvPr>
        </p:nvCxnSpPr>
        <p:spPr>
          <a:xfrm>
            <a:off x="572671" y="7123736"/>
            <a:ext cx="2313330" cy="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EAFB0BED-7DE6-4ACB-90C2-A5D2E4C7B6FC}"/>
              </a:ext>
            </a:extLst>
          </p:cNvPr>
          <p:cNvSpPr txBox="1">
            <a:spLocks/>
          </p:cNvSpPr>
          <p:nvPr>
            <p:custDataLst>
              <p:tags r:id="rId4"/>
            </p:custDataLst>
          </p:nvPr>
        </p:nvSpPr>
        <p:spPr>
          <a:xfrm>
            <a:off x="572670" y="7236689"/>
            <a:ext cx="1311719" cy="98446"/>
          </a:xfrm>
          <a:prstGeom prst="rect">
            <a:avLst/>
          </a:prstGeom>
        </p:spPr>
        <p:txBody>
          <a:bodyPr vert="horz" wrap="none" lIns="0" tIns="0" rIns="0" bIns="0" rtlCol="0" anchor="ctr">
            <a:noAutofit/>
          </a:bodyPr>
          <a:lstStyle>
            <a:defPPr>
              <a:defRPr lang="en-US"/>
            </a:defPPr>
            <a:lvl1pPr marL="0" algn="ctr" defTabSz="457200" rtl="0" eaLnBrk="1" latinLnBrk="0" hangingPunct="1">
              <a:defRPr sz="992" kern="120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GB" sz="800" b="1" dirty="0">
                <a:solidFill>
                  <a:schemeClr val="tx1"/>
                </a:solidFill>
              </a:rPr>
              <a:t>grantthornton.co.uk</a:t>
            </a:r>
          </a:p>
        </p:txBody>
      </p:sp>
    </p:spTree>
    <p:extLst>
      <p:ext uri="{BB962C8B-B14F-4D97-AF65-F5344CB8AC3E}">
        <p14:creationId xmlns:p14="http://schemas.microsoft.com/office/powerpoint/2010/main" val="244659224"/>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3" name="Slide Number Placeholder 2"/>
          <p:cNvSpPr>
            <a:spLocks noGrp="1"/>
          </p:cNvSpPr>
          <p:nvPr>
            <p:ph type="sldNum" sz="quarter" idx="15"/>
            <p:custDataLst>
              <p:tags r:id="rId1"/>
            </p:custDataLst>
          </p:nvPr>
        </p:nvSpPr>
        <p:spPr/>
        <p:txBody>
          <a:bodyPr/>
          <a:lstStyle/>
          <a:p>
            <a:fld id="{46ABC04E-765B-43CD-99F7-BD23851D570E}" type="slidenum">
              <a:rPr lang="en-GB" noProof="0" smtClean="0"/>
              <a:pPr/>
              <a:t>‹#›</a:t>
            </a:fld>
            <a:endParaRPr lang="en-GB" noProof="0" dirty="0"/>
          </a:p>
        </p:txBody>
      </p:sp>
      <p:sp>
        <p:nvSpPr>
          <p:cNvPr id="5" name="Content Placeholder 4"/>
          <p:cNvSpPr>
            <a:spLocks noGrp="1"/>
          </p:cNvSpPr>
          <p:nvPr>
            <p:ph sz="quarter" idx="16" hasCustomPrompt="1"/>
            <p:custDataLst>
              <p:tags r:id="rId2"/>
            </p:custDataLst>
          </p:nvPr>
        </p:nvSpPr>
        <p:spPr>
          <a:xfrm>
            <a:off x="540000" y="2016000"/>
            <a:ext cx="4698000" cy="4068000"/>
          </a:xfrm>
        </p:spPr>
        <p:txBody>
          <a:bodyPr/>
          <a:lstStyle>
            <a:lvl5pPr>
              <a:defRPr/>
            </a:lvl5pPr>
            <a:lvl6pPr marL="810000" indent="-270000">
              <a:buClr>
                <a:srgbClr val="C75B12"/>
              </a:buClr>
              <a:buFont typeface="Arial" panose="020B0604020202020204" pitchFamily="34" charset="0"/>
              <a:buChar cha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11" name="Content Placeholder 4"/>
          <p:cNvSpPr>
            <a:spLocks noGrp="1"/>
          </p:cNvSpPr>
          <p:nvPr>
            <p:ph sz="quarter" idx="17" hasCustomPrompt="1"/>
            <p:custDataLst>
              <p:tags r:id="rId3"/>
            </p:custDataLst>
          </p:nvPr>
        </p:nvSpPr>
        <p:spPr>
          <a:xfrm>
            <a:off x="5454063" y="2016000"/>
            <a:ext cx="4698000" cy="4068000"/>
          </a:xfrm>
        </p:spPr>
        <p:txBody>
          <a:bodyPr/>
          <a:lstStyle>
            <a:lvl5pP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10" name="Title 9"/>
          <p:cNvSpPr>
            <a:spLocks noGrp="1"/>
          </p:cNvSpPr>
          <p:nvPr>
            <p:ph type="title"/>
            <p:custDataLst>
              <p:tags r:id="rId4"/>
            </p:custDataLst>
          </p:nvPr>
        </p:nvSpPr>
        <p:spPr/>
        <p:txBody>
          <a:bodyPr/>
          <a:lstStyle>
            <a:lvl1pPr>
              <a:defRPr>
                <a:solidFill>
                  <a:srgbClr val="C75B12"/>
                </a:solidFill>
              </a:defRPr>
            </a:lvl1pPr>
          </a:lstStyle>
          <a:p>
            <a:r>
              <a:rPr lang="en-GB" dirty="0" smtClean="0"/>
              <a:t>Click to edit Master title style</a:t>
            </a:r>
            <a:endParaRPr lang="en-GB" dirty="0"/>
          </a:p>
        </p:txBody>
      </p:sp>
    </p:spTree>
    <p:extLst>
      <p:ext uri="{BB962C8B-B14F-4D97-AF65-F5344CB8AC3E}">
        <p14:creationId xmlns:p14="http://schemas.microsoft.com/office/powerpoint/2010/main" val="144906056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 Column_light background">
    <p:bg>
      <p:bgPr>
        <a:blipFill dpi="0" rotWithShape="1">
          <a:blip r:embed="rId8">
            <a:lum/>
          </a:blip>
          <a:srcRect/>
          <a:stretch>
            <a:fillRect t="-21000" b="-21000"/>
          </a:stretch>
        </a:blipFill>
        <a:effectLst/>
      </p:bgPr>
    </p:bg>
    <p:spTree>
      <p:nvGrpSpPr>
        <p:cNvPr id="1" name=""/>
        <p:cNvGrpSpPr/>
        <p:nvPr/>
      </p:nvGrpSpPr>
      <p:grpSpPr>
        <a:xfrm>
          <a:off x="0" y="0"/>
          <a:ext cx="0" cy="0"/>
          <a:chOff x="0" y="0"/>
          <a:chExt cx="0" cy="0"/>
        </a:xfrm>
      </p:grpSpPr>
      <p:sp>
        <p:nvSpPr>
          <p:cNvPr id="15" name="Rectangle 14"/>
          <p:cNvSpPr/>
          <p:nvPr userDrawn="1">
            <p:custDataLst>
              <p:tags r:id="rId1"/>
            </p:custDataLst>
          </p:nvPr>
        </p:nvSpPr>
        <p:spPr>
          <a:xfrm>
            <a:off x="0" y="6429055"/>
            <a:ext cx="10693400" cy="1132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7272" tIns="43637" rIns="87272" bIns="43637" rtlCol="0" anchor="ctr"/>
          <a:lstStyle/>
          <a:p>
            <a:pPr algn="ctr"/>
            <a:endParaRPr lang="en-GB" dirty="0"/>
          </a:p>
        </p:txBody>
      </p:sp>
      <p:sp>
        <p:nvSpPr>
          <p:cNvPr id="11" name="Content Placeholder 4"/>
          <p:cNvSpPr>
            <a:spLocks noGrp="1"/>
          </p:cNvSpPr>
          <p:nvPr>
            <p:ph sz="quarter" idx="16" hasCustomPrompt="1"/>
            <p:custDataLst>
              <p:tags r:id="rId2"/>
            </p:custDataLst>
          </p:nvPr>
        </p:nvSpPr>
        <p:spPr>
          <a:xfrm>
            <a:off x="1026220" y="2016125"/>
            <a:ext cx="4698000" cy="4068000"/>
          </a:xfrm>
        </p:spPr>
        <p:txBody>
          <a:bodyPr/>
          <a:lstStyle>
            <a:lvl1pPr>
              <a:defRPr/>
            </a:lvl1pPr>
            <a:lvl5pP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12" name="Content Placeholder 4"/>
          <p:cNvSpPr>
            <a:spLocks noGrp="1"/>
          </p:cNvSpPr>
          <p:nvPr>
            <p:ph sz="quarter" idx="17" hasCustomPrompt="1"/>
            <p:custDataLst>
              <p:tags r:id="rId3"/>
            </p:custDataLst>
          </p:nvPr>
        </p:nvSpPr>
        <p:spPr>
          <a:xfrm>
            <a:off x="5454063" y="2016000"/>
            <a:ext cx="4698000" cy="4068000"/>
          </a:xfrm>
        </p:spPr>
        <p:txBody>
          <a:bodyPr/>
          <a:lstStyle>
            <a:lvl5pPr>
              <a:buClr>
                <a:srgbClr val="C75B12"/>
              </a:buCl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5" name="Title 4"/>
          <p:cNvSpPr>
            <a:spLocks noGrp="1"/>
          </p:cNvSpPr>
          <p:nvPr>
            <p:ph type="title"/>
            <p:custDataLst>
              <p:tags r:id="rId4"/>
            </p:custDataLst>
          </p:nvPr>
        </p:nvSpPr>
        <p:spPr/>
        <p:txBody>
          <a:bodyPr/>
          <a:lstStyle>
            <a:lvl1pPr>
              <a:defRPr>
                <a:solidFill>
                  <a:srgbClr val="C75B12"/>
                </a:solidFill>
              </a:defRPr>
            </a:lvl1pPr>
          </a:lstStyle>
          <a:p>
            <a:r>
              <a:rPr lang="en-GB" dirty="0" smtClean="0"/>
              <a:t>Click to edit Master title style</a:t>
            </a:r>
            <a:endParaRPr lang="en-GB" dirty="0"/>
          </a:p>
        </p:txBody>
      </p:sp>
      <p:sp>
        <p:nvSpPr>
          <p:cNvPr id="19" name="Slide Number Placeholder 2"/>
          <p:cNvSpPr>
            <a:spLocks noGrp="1"/>
          </p:cNvSpPr>
          <p:nvPr>
            <p:ph type="sldNum" sz="quarter" idx="4"/>
          </p:nvPr>
        </p:nvSpPr>
        <p:spPr>
          <a:xfrm>
            <a:off x="5706740" y="7171727"/>
            <a:ext cx="216000" cy="107722"/>
          </a:xfrm>
          <a:prstGeom prst="rect">
            <a:avLst/>
          </a:prstGeom>
        </p:spPr>
        <p:txBody>
          <a:bodyPr vert="horz" wrap="square" lIns="0" tIns="0" rIns="0" bIns="0" rtlCol="0" anchor="ctr">
            <a:spAutoFit/>
          </a:bodyPr>
          <a:lstStyle>
            <a:lvl1pPr algn="ctr">
              <a:defRPr sz="700">
                <a:solidFill>
                  <a:schemeClr val="bg1">
                    <a:lumMod val="50000"/>
                  </a:schemeClr>
                </a:solidFill>
              </a:defRPr>
            </a:lvl1pPr>
          </a:lstStyle>
          <a:p>
            <a:fld id="{46ABC04E-765B-43CD-99F7-BD23851D570E}" type="slidenum">
              <a:rPr lang="en-GB" smtClean="0"/>
              <a:pPr/>
              <a:t>‹#›</a:t>
            </a:fld>
            <a:endParaRPr lang="en-GB" dirty="0"/>
          </a:p>
        </p:txBody>
      </p:sp>
      <p:sp>
        <p:nvSpPr>
          <p:cNvPr id="20" name="Footer Placeholder 4"/>
          <p:cNvSpPr txBox="1">
            <a:spLocks/>
          </p:cNvSpPr>
          <p:nvPr userDrawn="1">
            <p:custDataLst>
              <p:tags r:id="rId5"/>
            </p:custDataLst>
          </p:nvPr>
        </p:nvSpPr>
        <p:spPr>
          <a:xfrm>
            <a:off x="2826420" y="7164388"/>
            <a:ext cx="3386243" cy="123111"/>
          </a:xfrm>
          <a:prstGeom prst="rect">
            <a:avLst/>
          </a:prstGeom>
        </p:spPr>
        <p:txBody>
          <a:bodyPr lIns="0" tIns="0" rIns="0" bIns="0">
            <a:spAutoFit/>
          </a:bodyPr>
          <a:lstStyle>
            <a:defPPr>
              <a:defRPr lang="en-US"/>
            </a:defPPr>
            <a:lvl1pPr marL="0" marR="0" indent="0" algn="l" defTabSz="995515" rtl="0" eaLnBrk="1" fontAlgn="auto" latinLnBrk="0" hangingPunct="1">
              <a:lnSpc>
                <a:spcPct val="100000"/>
              </a:lnSpc>
              <a:spcBef>
                <a:spcPts val="0"/>
              </a:spcBef>
              <a:spcAft>
                <a:spcPts val="0"/>
              </a:spcAft>
              <a:buClrTx/>
              <a:buSzTx/>
              <a:buFontTx/>
              <a:buNone/>
              <a:tabLst/>
              <a:defRPr sz="1000" kern="1200">
                <a:solidFill>
                  <a:srgbClr val="747678"/>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a:lstStyle>
          <a:p>
            <a:r>
              <a:rPr lang="en-GB" sz="800" dirty="0" smtClean="0">
                <a:solidFill>
                  <a:schemeClr val="bg1">
                    <a:lumMod val="50000"/>
                  </a:schemeClr>
                </a:solidFill>
              </a:rPr>
              <a:t>© 2016 Grant Thornton UK LLP. All rights reserved. | Draft</a:t>
            </a:r>
          </a:p>
        </p:txBody>
      </p:sp>
      <p:grpSp>
        <p:nvGrpSpPr>
          <p:cNvPr id="21" name="Group 20"/>
          <p:cNvGrpSpPr/>
          <p:nvPr userDrawn="1">
            <p:custDataLst>
              <p:tags r:id="rId6"/>
            </p:custDataLst>
          </p:nvPr>
        </p:nvGrpSpPr>
        <p:grpSpPr>
          <a:xfrm>
            <a:off x="540000" y="7092999"/>
            <a:ext cx="2076763" cy="225284"/>
            <a:chOff x="8093075" y="6253163"/>
            <a:chExt cx="2076763" cy="225284"/>
          </a:xfrm>
        </p:grpSpPr>
        <p:pic>
          <p:nvPicPr>
            <p:cNvPr id="22" name="Picture 21"/>
            <p:cNvPicPr>
              <a:picLocks/>
            </p:cNvPicPr>
            <p:nvPr/>
          </p:nvPicPr>
          <p:blipFill>
            <a:blip r:embed="rId9">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23" name="Picture 22" descr="GTlogo-primary-no tagline-RGB2012.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10635673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 Column_tinted backgroun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custDataLst>
              <p:tags r:id="rId1"/>
            </p:custDataLst>
          </p:nvPr>
        </p:nvSpPr>
        <p:spPr>
          <a:xfrm>
            <a:off x="0" y="6429055"/>
            <a:ext cx="10693400" cy="11322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7272" tIns="43637" rIns="87272" bIns="43637" rtlCol="0" anchor="ctr"/>
          <a:lstStyle/>
          <a:p>
            <a:pPr algn="ctr"/>
            <a:endParaRPr lang="en-GB" dirty="0"/>
          </a:p>
        </p:txBody>
      </p:sp>
      <p:sp>
        <p:nvSpPr>
          <p:cNvPr id="5" name="Title 4"/>
          <p:cNvSpPr>
            <a:spLocks noGrp="1"/>
          </p:cNvSpPr>
          <p:nvPr>
            <p:ph type="title"/>
            <p:custDataLst>
              <p:tags r:id="rId2"/>
            </p:custDataLst>
          </p:nvPr>
        </p:nvSpPr>
        <p:spPr/>
        <p:txBody>
          <a:bodyPr/>
          <a:lstStyle/>
          <a:p>
            <a:r>
              <a:rPr lang="en-GB" smtClean="0"/>
              <a:t>Click to edit Master title style</a:t>
            </a:r>
            <a:endParaRPr lang="en-GB" dirty="0"/>
          </a:p>
        </p:txBody>
      </p:sp>
      <p:sp>
        <p:nvSpPr>
          <p:cNvPr id="19" name="Slide Number Placeholder 2"/>
          <p:cNvSpPr>
            <a:spLocks noGrp="1"/>
          </p:cNvSpPr>
          <p:nvPr>
            <p:ph type="sldNum" sz="quarter" idx="4"/>
          </p:nvPr>
        </p:nvSpPr>
        <p:spPr>
          <a:xfrm>
            <a:off x="5706740" y="7171727"/>
            <a:ext cx="216000" cy="107722"/>
          </a:xfrm>
          <a:prstGeom prst="rect">
            <a:avLst/>
          </a:prstGeom>
        </p:spPr>
        <p:txBody>
          <a:bodyPr vert="horz" wrap="square" lIns="0" tIns="0" rIns="0" bIns="0" rtlCol="0" anchor="ctr">
            <a:spAutoFit/>
          </a:bodyPr>
          <a:lstStyle>
            <a:lvl1pPr algn="ctr">
              <a:defRPr sz="700">
                <a:solidFill>
                  <a:schemeClr val="bg1">
                    <a:lumMod val="50000"/>
                  </a:schemeClr>
                </a:solidFill>
              </a:defRPr>
            </a:lvl1pPr>
          </a:lstStyle>
          <a:p>
            <a:fld id="{46ABC04E-765B-43CD-99F7-BD23851D570E}" type="slidenum">
              <a:rPr lang="en-GB" smtClean="0"/>
              <a:pPr/>
              <a:t>‹#›</a:t>
            </a:fld>
            <a:endParaRPr lang="en-GB" dirty="0"/>
          </a:p>
        </p:txBody>
      </p:sp>
      <p:sp>
        <p:nvSpPr>
          <p:cNvPr id="20" name="Footer Placeholder 4"/>
          <p:cNvSpPr txBox="1">
            <a:spLocks/>
          </p:cNvSpPr>
          <p:nvPr userDrawn="1">
            <p:custDataLst>
              <p:tags r:id="rId3"/>
            </p:custDataLst>
          </p:nvPr>
        </p:nvSpPr>
        <p:spPr>
          <a:xfrm>
            <a:off x="2826420" y="7164388"/>
            <a:ext cx="3386243" cy="123111"/>
          </a:xfrm>
          <a:prstGeom prst="rect">
            <a:avLst/>
          </a:prstGeom>
        </p:spPr>
        <p:txBody>
          <a:bodyPr lIns="0" tIns="0" rIns="0" bIns="0">
            <a:spAutoFit/>
          </a:bodyPr>
          <a:lstStyle>
            <a:defPPr>
              <a:defRPr lang="en-US"/>
            </a:defPPr>
            <a:lvl1pPr marL="0" marR="0" indent="0" algn="l" defTabSz="995515" rtl="0" eaLnBrk="1" fontAlgn="auto" latinLnBrk="0" hangingPunct="1">
              <a:lnSpc>
                <a:spcPct val="100000"/>
              </a:lnSpc>
              <a:spcBef>
                <a:spcPts val="0"/>
              </a:spcBef>
              <a:spcAft>
                <a:spcPts val="0"/>
              </a:spcAft>
              <a:buClrTx/>
              <a:buSzTx/>
              <a:buFontTx/>
              <a:buNone/>
              <a:tabLst/>
              <a:defRPr sz="1000" kern="1200">
                <a:solidFill>
                  <a:srgbClr val="747678"/>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a:lstStyle>
          <a:p>
            <a:r>
              <a:rPr lang="en-GB" sz="800" dirty="0" smtClean="0">
                <a:solidFill>
                  <a:schemeClr val="bg1">
                    <a:lumMod val="50000"/>
                  </a:schemeClr>
                </a:solidFill>
              </a:rPr>
              <a:t>© 2016 Grant Thornton UK LLP. All rights reserved. | Draft</a:t>
            </a:r>
          </a:p>
        </p:txBody>
      </p:sp>
      <p:grpSp>
        <p:nvGrpSpPr>
          <p:cNvPr id="21" name="Group 20"/>
          <p:cNvGrpSpPr/>
          <p:nvPr userDrawn="1">
            <p:custDataLst>
              <p:tags r:id="rId4"/>
            </p:custDataLst>
          </p:nvPr>
        </p:nvGrpSpPr>
        <p:grpSpPr>
          <a:xfrm>
            <a:off x="540000" y="7092999"/>
            <a:ext cx="2076763" cy="225284"/>
            <a:chOff x="8093075" y="6253163"/>
            <a:chExt cx="2076763" cy="225284"/>
          </a:xfrm>
        </p:grpSpPr>
        <p:pic>
          <p:nvPicPr>
            <p:cNvPr id="22" name="Picture 21"/>
            <p:cNvPicPr>
              <a:picLocks/>
            </p:cNvPicPr>
            <p:nvPr/>
          </p:nvPicPr>
          <p:blipFill>
            <a:blip r:embed="rId9">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23" name="Picture 22" descr="GTlogo-primary-no tagline-RGB2012.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
        <p:nvSpPr>
          <p:cNvPr id="13" name="Content Placeholder 4"/>
          <p:cNvSpPr>
            <a:spLocks noGrp="1"/>
          </p:cNvSpPr>
          <p:nvPr>
            <p:ph sz="quarter" idx="16" hasCustomPrompt="1"/>
            <p:custDataLst>
              <p:tags r:id="rId5"/>
            </p:custDataLst>
          </p:nvPr>
        </p:nvSpPr>
        <p:spPr>
          <a:xfrm>
            <a:off x="1026220" y="2016125"/>
            <a:ext cx="4698000" cy="4068000"/>
          </a:xfrm>
        </p:spPr>
        <p:txBody>
          <a:bodyPr/>
          <a:lstStyle>
            <a:lvl1pPr>
              <a:defRPr/>
            </a:lvl1pPr>
            <a:lvl5pP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14" name="Content Placeholder 4"/>
          <p:cNvSpPr>
            <a:spLocks noGrp="1"/>
          </p:cNvSpPr>
          <p:nvPr>
            <p:ph sz="quarter" idx="17" hasCustomPrompt="1"/>
            <p:custDataLst>
              <p:tags r:id="rId6"/>
            </p:custDataLst>
          </p:nvPr>
        </p:nvSpPr>
        <p:spPr>
          <a:xfrm>
            <a:off x="5454063" y="2016000"/>
            <a:ext cx="4698000" cy="4068000"/>
          </a:xfrm>
        </p:spPr>
        <p:txBody>
          <a:bodyPr/>
          <a:lstStyle>
            <a:lvl5pPr>
              <a:buClr>
                <a:srgbClr val="C75B12"/>
              </a:buCl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Tree>
    <p:extLst>
      <p:ext uri="{BB962C8B-B14F-4D97-AF65-F5344CB8AC3E}">
        <p14:creationId xmlns:p14="http://schemas.microsoft.com/office/powerpoint/2010/main" val="6183350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gallery">
    <p:spTree>
      <p:nvGrpSpPr>
        <p:cNvPr id="1" name=""/>
        <p:cNvGrpSpPr/>
        <p:nvPr/>
      </p:nvGrpSpPr>
      <p:grpSpPr>
        <a:xfrm>
          <a:off x="0" y="0"/>
          <a:ext cx="0" cy="0"/>
          <a:chOff x="0" y="0"/>
          <a:chExt cx="0" cy="0"/>
        </a:xfrm>
      </p:grpSpPr>
      <p:sp>
        <p:nvSpPr>
          <p:cNvPr id="3" name="Slide Number Placeholder 2"/>
          <p:cNvSpPr>
            <a:spLocks noGrp="1"/>
          </p:cNvSpPr>
          <p:nvPr>
            <p:ph type="sldNum" sz="quarter" idx="17"/>
            <p:custDataLst>
              <p:tags r:id="rId1"/>
            </p:custDataLst>
          </p:nvPr>
        </p:nvSpPr>
        <p:spPr/>
        <p:txBody>
          <a:bodyPr/>
          <a:lstStyle/>
          <a:p>
            <a:fld id="{46ABC04E-765B-43CD-99F7-BD23851D570E}" type="slidenum">
              <a:rPr lang="en-GB" noProof="0" smtClean="0"/>
              <a:pPr/>
              <a:t>‹#›</a:t>
            </a:fld>
            <a:endParaRPr lang="en-GB" noProof="0" dirty="0"/>
          </a:p>
        </p:txBody>
      </p:sp>
      <p:sp>
        <p:nvSpPr>
          <p:cNvPr id="5" name="Content Placeholder 4"/>
          <p:cNvSpPr>
            <a:spLocks noGrp="1"/>
          </p:cNvSpPr>
          <p:nvPr>
            <p:ph sz="quarter" idx="18" hasCustomPrompt="1"/>
            <p:custDataLst>
              <p:tags r:id="rId2"/>
            </p:custDataLst>
          </p:nvPr>
        </p:nvSpPr>
        <p:spPr>
          <a:xfrm>
            <a:off x="540000" y="2016000"/>
            <a:ext cx="3060000" cy="1926000"/>
          </a:xfrm>
        </p:spPr>
        <p:txBody>
          <a:bodyPr/>
          <a:lstStyle>
            <a:lvl1pPr>
              <a:defRPr/>
            </a:lvl1pPr>
          </a:lstStyle>
          <a:p>
            <a:pPr lvl="0"/>
            <a:r>
              <a:rPr lang="en-GB" dirty="0" smtClean="0"/>
              <a:t>Content/text</a:t>
            </a:r>
            <a:endParaRPr lang="en-GB" dirty="0"/>
          </a:p>
        </p:txBody>
      </p:sp>
      <p:sp>
        <p:nvSpPr>
          <p:cNvPr id="13" name="Content Placeholder 4"/>
          <p:cNvSpPr>
            <a:spLocks noGrp="1"/>
          </p:cNvSpPr>
          <p:nvPr>
            <p:ph sz="quarter" idx="19" hasCustomPrompt="1"/>
            <p:custDataLst>
              <p:tags r:id="rId3"/>
            </p:custDataLst>
          </p:nvPr>
        </p:nvSpPr>
        <p:spPr>
          <a:xfrm>
            <a:off x="3816702" y="2016000"/>
            <a:ext cx="3060000" cy="1926000"/>
          </a:xfrm>
        </p:spPr>
        <p:txBody>
          <a:bodyPr/>
          <a:lstStyle>
            <a:lvl1pPr>
              <a:defRPr/>
            </a:lvl1pPr>
          </a:lstStyle>
          <a:p>
            <a:pPr lvl="0"/>
            <a:r>
              <a:rPr lang="en-GB" dirty="0" smtClean="0"/>
              <a:t>Content/text</a:t>
            </a:r>
            <a:endParaRPr lang="en-GB" dirty="0"/>
          </a:p>
        </p:txBody>
      </p:sp>
      <p:sp>
        <p:nvSpPr>
          <p:cNvPr id="14" name="Content Placeholder 4"/>
          <p:cNvSpPr>
            <a:spLocks noGrp="1"/>
          </p:cNvSpPr>
          <p:nvPr>
            <p:ph sz="quarter" idx="20" hasCustomPrompt="1"/>
            <p:custDataLst>
              <p:tags r:id="rId4"/>
            </p:custDataLst>
          </p:nvPr>
        </p:nvSpPr>
        <p:spPr>
          <a:xfrm>
            <a:off x="7092063" y="2016000"/>
            <a:ext cx="3060000" cy="1926000"/>
          </a:xfrm>
        </p:spPr>
        <p:txBody>
          <a:bodyPr/>
          <a:lstStyle>
            <a:lvl1pPr>
              <a:defRPr/>
            </a:lvl1pPr>
          </a:lstStyle>
          <a:p>
            <a:pPr lvl="0"/>
            <a:r>
              <a:rPr lang="en-GB" dirty="0" smtClean="0"/>
              <a:t>Content/text</a:t>
            </a:r>
            <a:endParaRPr lang="en-GB" dirty="0"/>
          </a:p>
        </p:txBody>
      </p:sp>
      <p:sp>
        <p:nvSpPr>
          <p:cNvPr id="20" name="Content Placeholder 4"/>
          <p:cNvSpPr>
            <a:spLocks noGrp="1"/>
          </p:cNvSpPr>
          <p:nvPr>
            <p:ph sz="quarter" idx="21" hasCustomPrompt="1"/>
            <p:custDataLst>
              <p:tags r:id="rId5"/>
            </p:custDataLst>
          </p:nvPr>
        </p:nvSpPr>
        <p:spPr>
          <a:xfrm>
            <a:off x="540000" y="4158000"/>
            <a:ext cx="3060000" cy="1926000"/>
          </a:xfrm>
        </p:spPr>
        <p:txBody>
          <a:bodyPr/>
          <a:lstStyle>
            <a:lvl1pPr>
              <a:defRPr/>
            </a:lvl1pPr>
          </a:lstStyle>
          <a:p>
            <a:pPr lvl="0"/>
            <a:r>
              <a:rPr lang="en-GB" dirty="0" smtClean="0"/>
              <a:t>Content/text</a:t>
            </a:r>
            <a:endParaRPr lang="en-GB" dirty="0"/>
          </a:p>
        </p:txBody>
      </p:sp>
      <p:sp>
        <p:nvSpPr>
          <p:cNvPr id="21" name="Content Placeholder 4"/>
          <p:cNvSpPr>
            <a:spLocks noGrp="1"/>
          </p:cNvSpPr>
          <p:nvPr>
            <p:ph sz="quarter" idx="22" hasCustomPrompt="1"/>
            <p:custDataLst>
              <p:tags r:id="rId6"/>
            </p:custDataLst>
          </p:nvPr>
        </p:nvSpPr>
        <p:spPr>
          <a:xfrm>
            <a:off x="3816702" y="4158000"/>
            <a:ext cx="3060000" cy="1926000"/>
          </a:xfrm>
        </p:spPr>
        <p:txBody>
          <a:bodyPr/>
          <a:lstStyle>
            <a:lvl1pPr>
              <a:defRPr/>
            </a:lvl1pPr>
          </a:lstStyle>
          <a:p>
            <a:pPr lvl="0"/>
            <a:r>
              <a:rPr lang="en-GB" dirty="0" smtClean="0"/>
              <a:t>Content/text</a:t>
            </a:r>
            <a:endParaRPr lang="en-GB" dirty="0"/>
          </a:p>
        </p:txBody>
      </p:sp>
      <p:sp>
        <p:nvSpPr>
          <p:cNvPr id="22" name="Content Placeholder 4"/>
          <p:cNvSpPr>
            <a:spLocks noGrp="1"/>
          </p:cNvSpPr>
          <p:nvPr>
            <p:ph sz="quarter" idx="23" hasCustomPrompt="1"/>
            <p:custDataLst>
              <p:tags r:id="rId7"/>
            </p:custDataLst>
          </p:nvPr>
        </p:nvSpPr>
        <p:spPr>
          <a:xfrm>
            <a:off x="7092063" y="4158000"/>
            <a:ext cx="3060000" cy="1926000"/>
          </a:xfrm>
        </p:spPr>
        <p:txBody>
          <a:bodyPr/>
          <a:lstStyle>
            <a:lvl1pPr>
              <a:defRPr/>
            </a:lvl1pPr>
          </a:lstStyle>
          <a:p>
            <a:pPr lvl="0"/>
            <a:r>
              <a:rPr lang="en-GB" dirty="0" smtClean="0"/>
              <a:t>Content/text</a:t>
            </a:r>
            <a:endParaRPr lang="en-GB" dirty="0"/>
          </a:p>
        </p:txBody>
      </p:sp>
      <p:sp>
        <p:nvSpPr>
          <p:cNvPr id="6" name="Title 5"/>
          <p:cNvSpPr>
            <a:spLocks noGrp="1"/>
          </p:cNvSpPr>
          <p:nvPr>
            <p:ph type="title"/>
            <p:custDataLst>
              <p:tags r:id="rId8"/>
            </p:custDataLst>
          </p:nvPr>
        </p:nvSpPr>
        <p:spPr/>
        <p:txBody>
          <a:bodyPr/>
          <a:lstStyle>
            <a:lvl1pPr>
              <a:defRPr>
                <a:solidFill>
                  <a:srgbClr val="C75B12"/>
                </a:solidFill>
              </a:defRPr>
            </a:lvl1pPr>
          </a:lstStyle>
          <a:p>
            <a:r>
              <a:rPr lang="en-GB" dirty="0" smtClean="0"/>
              <a:t>Click to edit Master title style</a:t>
            </a:r>
            <a:endParaRPr lang="en-GB" dirty="0"/>
          </a:p>
        </p:txBody>
      </p:sp>
    </p:spTree>
    <p:extLst>
      <p:ext uri="{BB962C8B-B14F-4D97-AF65-F5344CB8AC3E}">
        <p14:creationId xmlns:p14="http://schemas.microsoft.com/office/powerpoint/2010/main" val="9584871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graphics">
    <p:spTree>
      <p:nvGrpSpPr>
        <p:cNvPr id="1" name=""/>
        <p:cNvGrpSpPr/>
        <p:nvPr/>
      </p:nvGrpSpPr>
      <p:grpSpPr>
        <a:xfrm>
          <a:off x="0" y="0"/>
          <a:ext cx="0" cy="0"/>
          <a:chOff x="0" y="0"/>
          <a:chExt cx="0" cy="0"/>
        </a:xfrm>
      </p:grpSpPr>
      <p:sp>
        <p:nvSpPr>
          <p:cNvPr id="4" name="Slide Number Placeholder 3"/>
          <p:cNvSpPr>
            <a:spLocks noGrp="1"/>
          </p:cNvSpPr>
          <p:nvPr>
            <p:ph type="sldNum" sz="quarter" idx="11"/>
            <p:custDataLst>
              <p:tags r:id="rId1"/>
            </p:custDataLst>
          </p:nvPr>
        </p:nvSpPr>
        <p:spPr/>
        <p:txBody>
          <a:bodyPr/>
          <a:lstStyle/>
          <a:p>
            <a:fld id="{46ABC04E-765B-43CD-99F7-BD23851D570E}" type="slidenum">
              <a:rPr lang="en-GB" noProof="0" smtClean="0"/>
              <a:pPr/>
              <a:t>‹#›</a:t>
            </a:fld>
            <a:endParaRPr lang="en-GB" noProof="0" dirty="0"/>
          </a:p>
        </p:txBody>
      </p:sp>
      <p:sp>
        <p:nvSpPr>
          <p:cNvPr id="5" name="Title 4"/>
          <p:cNvSpPr>
            <a:spLocks noGrp="1"/>
          </p:cNvSpPr>
          <p:nvPr>
            <p:ph type="title"/>
            <p:custDataLst>
              <p:tags r:id="rId2"/>
            </p:custDataLst>
          </p:nvPr>
        </p:nvSpPr>
        <p:spPr/>
        <p:txBody>
          <a:bodyPr/>
          <a:lstStyle>
            <a:lvl1pPr>
              <a:defRPr>
                <a:solidFill>
                  <a:srgbClr val="C75B12"/>
                </a:solidFill>
              </a:defRPr>
            </a:lvl1pPr>
          </a:lstStyle>
          <a:p>
            <a:r>
              <a:rPr lang="en-GB" dirty="0" smtClean="0"/>
              <a:t>Click to edit Master title style</a:t>
            </a:r>
            <a:endParaRPr lang="en-GB" dirty="0"/>
          </a:p>
        </p:txBody>
      </p:sp>
      <p:sp>
        <p:nvSpPr>
          <p:cNvPr id="7" name="Content Placeholder 6"/>
          <p:cNvSpPr>
            <a:spLocks noGrp="1"/>
          </p:cNvSpPr>
          <p:nvPr>
            <p:ph sz="quarter" idx="12" hasCustomPrompt="1"/>
            <p:custDataLst>
              <p:tags r:id="rId3"/>
            </p:custDataLst>
          </p:nvPr>
        </p:nvSpPr>
        <p:spPr>
          <a:xfrm>
            <a:off x="540000" y="2016000"/>
            <a:ext cx="9612000" cy="1926000"/>
          </a:xfrm>
        </p:spPr>
        <p:txBody>
          <a:bodyPr/>
          <a:lstStyle>
            <a:lvl1pPr>
              <a:defRPr/>
            </a:lvl1pPr>
          </a:lstStyle>
          <a:p>
            <a:pPr lvl="0"/>
            <a:r>
              <a:rPr lang="en-GB" dirty="0" smtClean="0"/>
              <a:t>Content/text</a:t>
            </a:r>
            <a:endParaRPr lang="en-GB" dirty="0"/>
          </a:p>
        </p:txBody>
      </p:sp>
      <p:sp>
        <p:nvSpPr>
          <p:cNvPr id="10" name="Content Placeholder 6"/>
          <p:cNvSpPr>
            <a:spLocks noGrp="1"/>
          </p:cNvSpPr>
          <p:nvPr>
            <p:ph sz="quarter" idx="13" hasCustomPrompt="1"/>
            <p:custDataLst>
              <p:tags r:id="rId4"/>
            </p:custDataLst>
          </p:nvPr>
        </p:nvSpPr>
        <p:spPr>
          <a:xfrm>
            <a:off x="540000" y="4158000"/>
            <a:ext cx="9612000" cy="1926000"/>
          </a:xfrm>
        </p:spPr>
        <p:txBody>
          <a:bodyPr/>
          <a:lstStyle>
            <a:lvl1pPr>
              <a:defRPr/>
            </a:lvl1pPr>
          </a:lstStyle>
          <a:p>
            <a:pPr lvl="0"/>
            <a:r>
              <a:rPr lang="en-GB" dirty="0" smtClean="0"/>
              <a:t>Content/text</a:t>
            </a:r>
            <a:endParaRPr lang="en-GB" dirty="0"/>
          </a:p>
        </p:txBody>
      </p:sp>
    </p:spTree>
    <p:extLst>
      <p:ext uri="{BB962C8B-B14F-4D97-AF65-F5344CB8AC3E}">
        <p14:creationId xmlns:p14="http://schemas.microsoft.com/office/powerpoint/2010/main" val="32500270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messag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rgbClr val="C75B12"/>
                </a:solidFill>
              </a:defRPr>
            </a:lvl1pPr>
          </a:lstStyle>
          <a:p>
            <a:r>
              <a:rPr lang="en-GB" noProof="0" dirty="0" smtClean="0"/>
              <a:t>Click to edit Master title style</a:t>
            </a:r>
            <a:endParaRPr lang="en-GB" noProof="0" dirty="0"/>
          </a:p>
        </p:txBody>
      </p:sp>
      <p:sp>
        <p:nvSpPr>
          <p:cNvPr id="4" name="Slide Number Placeholder 3"/>
          <p:cNvSpPr>
            <a:spLocks noGrp="1"/>
          </p:cNvSpPr>
          <p:nvPr>
            <p:ph type="sldNum" sz="quarter" idx="14"/>
            <p:custDataLst>
              <p:tags r:id="rId2"/>
            </p:custDataLst>
          </p:nvPr>
        </p:nvSpPr>
        <p:spPr/>
        <p:txBody>
          <a:bodyPr/>
          <a:lstStyle/>
          <a:p>
            <a:fld id="{46ABC04E-765B-43CD-99F7-BD23851D570E}" type="slidenum">
              <a:rPr lang="en-GB" noProof="0" smtClean="0"/>
              <a:pPr/>
              <a:t>‹#›</a:t>
            </a:fld>
            <a:endParaRPr lang="en-GB" noProof="0" dirty="0"/>
          </a:p>
        </p:txBody>
      </p:sp>
      <p:sp>
        <p:nvSpPr>
          <p:cNvPr id="6" name="Content Placeholder 5"/>
          <p:cNvSpPr>
            <a:spLocks noGrp="1"/>
          </p:cNvSpPr>
          <p:nvPr>
            <p:ph sz="quarter" idx="15" hasCustomPrompt="1"/>
            <p:custDataLst>
              <p:tags r:id="rId3"/>
            </p:custDataLst>
          </p:nvPr>
        </p:nvSpPr>
        <p:spPr>
          <a:xfrm>
            <a:off x="540000" y="2016000"/>
            <a:ext cx="3060000" cy="4068000"/>
          </a:xfrm>
        </p:spPr>
        <p:txBody>
          <a:bodyPr/>
          <a:lstStyle>
            <a:lvl5pPr>
              <a:buClr>
                <a:srgbClr val="C75B12"/>
              </a:buCl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
        <p:nvSpPr>
          <p:cNvPr id="9" name="Content Placeholder 8"/>
          <p:cNvSpPr>
            <a:spLocks noGrp="1"/>
          </p:cNvSpPr>
          <p:nvPr>
            <p:ph sz="quarter" idx="16" hasCustomPrompt="1"/>
            <p:custDataLst>
              <p:tags r:id="rId4"/>
            </p:custDataLst>
          </p:nvPr>
        </p:nvSpPr>
        <p:spPr>
          <a:xfrm>
            <a:off x="3816000" y="2016000"/>
            <a:ext cx="6336000" cy="4068000"/>
          </a:xfrm>
        </p:spPr>
        <p:txBody>
          <a:bodyPr/>
          <a:lstStyle>
            <a:lvl5pPr>
              <a:buClr>
                <a:srgbClr val="C75B12"/>
              </a:buClr>
              <a:defRPr/>
            </a:lvl5pPr>
            <a:lvl6pPr>
              <a:buClr>
                <a:srgbClr val="C75B12"/>
              </a:buClr>
              <a:defRPr/>
            </a:lvl6pPr>
            <a:lvl7pPr>
              <a:buClr>
                <a:srgbClr val="C75B12"/>
              </a:buClr>
              <a:defRPr/>
            </a:lvl7pPr>
            <a:lvl8pPr>
              <a:buClr>
                <a:srgbClr val="C75B12"/>
              </a:buClr>
              <a:defRPr/>
            </a:lvl8pPr>
            <a:lvl9pPr>
              <a:buClr>
                <a:srgbClr val="C75B12"/>
              </a:buClr>
              <a:defRPr/>
            </a:lvl9pPr>
          </a:lstStyle>
          <a:p>
            <a:pPr lvl="0"/>
            <a:r>
              <a:rPr lang="en-GB" noProof="0" dirty="0" smtClean="0"/>
              <a:t>Content/text</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a:p>
            <a:pPr lvl="5"/>
            <a:r>
              <a:rPr lang="en-GB" noProof="0" dirty="0" smtClean="0"/>
              <a:t>Sixth level</a:t>
            </a:r>
          </a:p>
          <a:p>
            <a:pPr lvl="6"/>
            <a:r>
              <a:rPr lang="en-GB" noProof="0" dirty="0" smtClean="0"/>
              <a:t>Seventh level</a:t>
            </a:r>
          </a:p>
          <a:p>
            <a:pPr lvl="7"/>
            <a:r>
              <a:rPr lang="en-GB" noProof="0" dirty="0" smtClean="0"/>
              <a:t>Eighth level</a:t>
            </a:r>
          </a:p>
          <a:p>
            <a:pPr lvl="8"/>
            <a:r>
              <a:rPr lang="en-GB" noProof="0" dirty="0" smtClean="0"/>
              <a:t>Ninth level</a:t>
            </a:r>
          </a:p>
        </p:txBody>
      </p:sp>
    </p:spTree>
    <p:extLst>
      <p:ext uri="{BB962C8B-B14F-4D97-AF65-F5344CB8AC3E}">
        <p14:creationId xmlns:p14="http://schemas.microsoft.com/office/powerpoint/2010/main" val="25222809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jpg"/><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theme" Target="../theme/theme2.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image" Target="../media/image10.jpeg"/><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tags" Target="../tags/tag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Inside spectrum.jpg"/>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6588943"/>
            <a:ext cx="10693400" cy="773044"/>
          </a:xfrm>
          <a:prstGeom prst="rect">
            <a:avLst/>
          </a:prstGeom>
        </p:spPr>
      </p:pic>
      <p:sp>
        <p:nvSpPr>
          <p:cNvPr id="2" name="Title Placeholder 1"/>
          <p:cNvSpPr>
            <a:spLocks noGrp="1"/>
          </p:cNvSpPr>
          <p:nvPr>
            <p:ph type="title"/>
          </p:nvPr>
        </p:nvSpPr>
        <p:spPr>
          <a:xfrm>
            <a:off x="540000" y="540123"/>
            <a:ext cx="9612063" cy="504000"/>
          </a:xfrm>
          <a:prstGeom prst="rect">
            <a:avLst/>
          </a:prstGeom>
        </p:spPr>
        <p:txBody>
          <a:bodyPr vert="horz" wrap="square" lIns="0" tIns="0" rIns="0" bIns="0" rtlCol="0" anchor="t" anchorCtr="0">
            <a:noAutofit/>
          </a:bodyPr>
          <a:lstStyle/>
          <a:p>
            <a:r>
              <a:rPr lang="en-GB" noProof="0" dirty="0" smtClean="0"/>
              <a:t>Click to edit Master title style</a:t>
            </a:r>
            <a:endParaRPr lang="en-GB" noProof="0" dirty="0"/>
          </a:p>
        </p:txBody>
      </p:sp>
      <p:sp>
        <p:nvSpPr>
          <p:cNvPr id="3" name="Slide Number Placeholder 2"/>
          <p:cNvSpPr>
            <a:spLocks noGrp="1"/>
          </p:cNvSpPr>
          <p:nvPr>
            <p:ph type="sldNum" sz="quarter" idx="4"/>
          </p:nvPr>
        </p:nvSpPr>
        <p:spPr>
          <a:xfrm>
            <a:off x="5706740" y="7171727"/>
            <a:ext cx="216000" cy="107722"/>
          </a:xfrm>
          <a:prstGeom prst="rect">
            <a:avLst/>
          </a:prstGeom>
        </p:spPr>
        <p:txBody>
          <a:bodyPr vert="horz" wrap="square" lIns="0" tIns="0" rIns="0" bIns="0" rtlCol="0" anchor="ctr">
            <a:spAutoFit/>
          </a:bodyPr>
          <a:lstStyle>
            <a:lvl1pPr algn="ctr">
              <a:defRPr sz="700">
                <a:solidFill>
                  <a:schemeClr val="bg1">
                    <a:lumMod val="50000"/>
                  </a:schemeClr>
                </a:solidFill>
              </a:defRPr>
            </a:lvl1pPr>
          </a:lstStyle>
          <a:p>
            <a:fld id="{46ABC04E-765B-43CD-99F7-BD23851D570E}" type="slidenum">
              <a:rPr lang="en-GB" smtClean="0"/>
              <a:pPr/>
              <a:t>‹#›</a:t>
            </a:fld>
            <a:endParaRPr lang="en-GB" dirty="0"/>
          </a:p>
        </p:txBody>
      </p:sp>
      <p:sp>
        <p:nvSpPr>
          <p:cNvPr id="5" name="Text Placeholder 4"/>
          <p:cNvSpPr>
            <a:spLocks noGrp="1"/>
          </p:cNvSpPr>
          <p:nvPr>
            <p:ph type="body" idx="1"/>
          </p:nvPr>
        </p:nvSpPr>
        <p:spPr>
          <a:xfrm>
            <a:off x="540000" y="2016000"/>
            <a:ext cx="9612000" cy="4068000"/>
          </a:xfrm>
          <a:prstGeom prst="rect">
            <a:avLst/>
          </a:prstGeom>
        </p:spPr>
        <p:txBody>
          <a:bodyPr vert="horz" lIns="0" tIns="0" rIns="0" bIns="0" rtlCol="0">
            <a:no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6" name="Footer Placeholder 4"/>
          <p:cNvSpPr txBox="1">
            <a:spLocks/>
          </p:cNvSpPr>
          <p:nvPr>
            <p:custDataLst>
              <p:tags r:id="rId19"/>
            </p:custDataLst>
          </p:nvPr>
        </p:nvSpPr>
        <p:spPr>
          <a:xfrm>
            <a:off x="2826420" y="7164388"/>
            <a:ext cx="3386243" cy="123111"/>
          </a:xfrm>
          <a:prstGeom prst="rect">
            <a:avLst/>
          </a:prstGeom>
        </p:spPr>
        <p:txBody>
          <a:bodyPr lIns="0" tIns="0" rIns="0" bIns="0">
            <a:spAutoFit/>
          </a:bodyPr>
          <a:lstStyle>
            <a:defPPr>
              <a:defRPr lang="en-US"/>
            </a:defPPr>
            <a:lvl1pPr marL="0" marR="0" indent="0" algn="l" defTabSz="995515" rtl="0" eaLnBrk="1" fontAlgn="auto" latinLnBrk="0" hangingPunct="1">
              <a:lnSpc>
                <a:spcPct val="100000"/>
              </a:lnSpc>
              <a:spcBef>
                <a:spcPts val="0"/>
              </a:spcBef>
              <a:spcAft>
                <a:spcPts val="0"/>
              </a:spcAft>
              <a:buClrTx/>
              <a:buSzTx/>
              <a:buFontTx/>
              <a:buNone/>
              <a:tabLst/>
              <a:defRPr sz="1000" kern="1200">
                <a:solidFill>
                  <a:srgbClr val="747678"/>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a:lstStyle>
          <a:p>
            <a:r>
              <a:rPr lang="en-GB" sz="800" dirty="0" smtClean="0">
                <a:solidFill>
                  <a:schemeClr val="bg1">
                    <a:lumMod val="50000"/>
                  </a:schemeClr>
                </a:solidFill>
              </a:rPr>
              <a:t>© 2018 Grant Thornton UK LLP. All rights reserved.</a:t>
            </a:r>
          </a:p>
        </p:txBody>
      </p:sp>
      <p:grpSp>
        <p:nvGrpSpPr>
          <p:cNvPr id="7" name="Group 6"/>
          <p:cNvGrpSpPr/>
          <p:nvPr>
            <p:custDataLst>
              <p:tags r:id="rId20"/>
            </p:custDataLst>
          </p:nvPr>
        </p:nvGrpSpPr>
        <p:grpSpPr>
          <a:xfrm>
            <a:off x="540000" y="7092999"/>
            <a:ext cx="2076763" cy="225284"/>
            <a:chOff x="8093075" y="6253163"/>
            <a:chExt cx="2076763" cy="225284"/>
          </a:xfrm>
        </p:grpSpPr>
        <p:pic>
          <p:nvPicPr>
            <p:cNvPr id="8" name="Picture 7"/>
            <p:cNvPicPr>
              <a:picLocks/>
            </p:cNvPicPr>
            <p:nvPr/>
          </p:nvPicPr>
          <p:blipFill>
            <a:blip r:embed="rId22">
              <a:extLst>
                <a:ext uri="{28A0092B-C50C-407E-A947-70E740481C1C}">
                  <a14:useLocalDpi xmlns:a14="http://schemas.microsoft.com/office/drawing/2010/main" val="0"/>
                </a:ext>
              </a:extLst>
            </a:blip>
            <a:stretch>
              <a:fillRect/>
            </a:stretch>
          </p:blipFill>
          <p:spPr>
            <a:xfrm>
              <a:off x="8351838" y="6273800"/>
              <a:ext cx="1818000" cy="204647"/>
            </a:xfrm>
            <a:prstGeom prst="rect">
              <a:avLst/>
            </a:prstGeom>
          </p:spPr>
        </p:pic>
        <p:pic>
          <p:nvPicPr>
            <p:cNvPr id="9" name="Picture 8" descr="GTlogo-primary-no tagline-RGB2012.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093075" y="6253163"/>
              <a:ext cx="205559" cy="205559"/>
            </a:xfrm>
            <a:prstGeom prst="rect">
              <a:avLst/>
            </a:prstGeom>
          </p:spPr>
        </p:pic>
      </p:grpSp>
    </p:spTree>
    <p:extLst>
      <p:ext uri="{BB962C8B-B14F-4D97-AF65-F5344CB8AC3E}">
        <p14:creationId xmlns:p14="http://schemas.microsoft.com/office/powerpoint/2010/main" val="86809605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90" r:id="rId14"/>
    <p:sldLayoutId id="2147483692" r:id="rId15"/>
    <p:sldLayoutId id="2147483693" r:id="rId16"/>
    <p:sldLayoutId id="2147483694" r:id="rId17"/>
  </p:sldLayoutIdLst>
  <p:timing>
    <p:tnLst>
      <p:par>
        <p:cTn id="1" dur="indefinite" restart="never" nodeType="tmRoot"/>
      </p:par>
    </p:tnLst>
  </p:timing>
  <p:hf hdr="0" ftr="0" dt="0"/>
  <p:txStyles>
    <p:titleStyle>
      <a:lvl1pPr algn="l" defTabSz="995515" rtl="0" eaLnBrk="1" latinLnBrk="0" hangingPunct="1">
        <a:spcBef>
          <a:spcPct val="0"/>
        </a:spcBef>
        <a:buNone/>
        <a:defRPr sz="3000" b="1" kern="1200">
          <a:solidFill>
            <a:srgbClr val="C75B12"/>
          </a:solidFill>
          <a:latin typeface="+mj-lt"/>
          <a:ea typeface="+mj-ea"/>
          <a:cs typeface="+mj-cs"/>
        </a:defRPr>
      </a:lvl1pPr>
    </p:titleStyle>
    <p:bodyStyle>
      <a:lvl1pPr marL="270000" marR="0" indent="-270000" algn="l" defTabSz="995515" rtl="0" eaLnBrk="1" fontAlgn="auto" latinLnBrk="0" hangingPunct="1">
        <a:lnSpc>
          <a:spcPct val="90000"/>
        </a:lnSpc>
        <a:spcBef>
          <a:spcPts val="1200"/>
        </a:spcBef>
        <a:spcAft>
          <a:spcPts val="600"/>
        </a:spcAft>
        <a:buClr>
          <a:srgbClr val="C75B12"/>
        </a:buClr>
        <a:buSzPct val="80000"/>
        <a:buFont typeface="Arial" panose="020B0604020202020204" pitchFamily="34" charset="0"/>
        <a:buChar char="•"/>
        <a:tabLst/>
        <a:defRPr sz="2400" b="0" i="0" kern="1200">
          <a:solidFill>
            <a:schemeClr val="tx1"/>
          </a:solidFill>
          <a:latin typeface="+mn-lt"/>
          <a:ea typeface="+mn-ea"/>
          <a:cs typeface="+mn-cs"/>
        </a:defRPr>
      </a:lvl1pPr>
      <a:lvl2pPr marL="541338" marR="0" indent="-270000" algn="l" defTabSz="995515" rtl="0" eaLnBrk="1" fontAlgn="auto" latinLnBrk="0" hangingPunct="1">
        <a:lnSpc>
          <a:spcPct val="90000"/>
        </a:lnSpc>
        <a:spcBef>
          <a:spcPts val="0"/>
        </a:spcBef>
        <a:spcAft>
          <a:spcPts val="600"/>
        </a:spcAft>
        <a:buClr>
          <a:srgbClr val="C75B12"/>
        </a:buClr>
        <a:buSzPct val="80000"/>
        <a:buFont typeface="Arial" panose="020B0604020202020204" pitchFamily="34" charset="0"/>
        <a:buChar char="─"/>
        <a:tabLst/>
        <a:defRPr sz="2200" b="0" i="0" kern="1200" baseline="0">
          <a:solidFill>
            <a:schemeClr val="tx1"/>
          </a:solidFill>
          <a:latin typeface="+mn-lt"/>
          <a:ea typeface="+mn-ea"/>
          <a:cs typeface="+mn-cs"/>
        </a:defRPr>
      </a:lvl2pPr>
      <a:lvl3pPr marL="808038" marR="0" indent="-270000" algn="l" defTabSz="874686" rtl="0" eaLnBrk="1" fontAlgn="auto" latinLnBrk="0" hangingPunct="1">
        <a:lnSpc>
          <a:spcPct val="90000"/>
        </a:lnSpc>
        <a:spcBef>
          <a:spcPts val="0"/>
        </a:spcBef>
        <a:spcAft>
          <a:spcPts val="600"/>
        </a:spcAft>
        <a:buClr>
          <a:srgbClr val="C75B12"/>
        </a:buClr>
        <a:buSzPct val="80000"/>
        <a:buFont typeface="Arial" panose="020B0604020202020204" pitchFamily="34" charset="0"/>
        <a:buChar char="•"/>
        <a:tabLst/>
        <a:defRPr sz="2200" b="0" i="0" kern="1200" baseline="0">
          <a:solidFill>
            <a:schemeClr val="tx1"/>
          </a:solidFill>
          <a:latin typeface="+mn-lt"/>
          <a:ea typeface="+mn-ea"/>
          <a:cs typeface="+mn-cs"/>
        </a:defRPr>
      </a:lvl3pPr>
      <a:lvl4pPr marL="270000" marR="0" indent="-270000" algn="l" defTabSz="995515" rtl="0" eaLnBrk="1" fontAlgn="auto" latinLnBrk="0" hangingPunct="1">
        <a:lnSpc>
          <a:spcPct val="90000"/>
        </a:lnSpc>
        <a:spcBef>
          <a:spcPts val="600"/>
        </a:spcBef>
        <a:spcAft>
          <a:spcPts val="600"/>
        </a:spcAft>
        <a:buClr>
          <a:srgbClr val="C75B12"/>
        </a:buClr>
        <a:buSzPct val="80000"/>
        <a:buFont typeface="Arial" panose="020B0604020202020204" pitchFamily="34" charset="0"/>
        <a:buChar char="•"/>
        <a:tabLst/>
        <a:defRPr lang="en-US" sz="1800" b="0" i="0" kern="1200" baseline="0" dirty="0" smtClean="0">
          <a:solidFill>
            <a:schemeClr val="tx1"/>
          </a:solidFill>
          <a:latin typeface="+mn-lt"/>
          <a:ea typeface="+mn-ea"/>
          <a:cs typeface="+mn-cs"/>
        </a:defRPr>
      </a:lvl4pPr>
      <a:lvl5pPr marL="541338" marR="0" indent="-270000" algn="l" defTabSz="995515" rtl="0" eaLnBrk="1" fontAlgn="auto" latinLnBrk="0" hangingPunct="1">
        <a:lnSpc>
          <a:spcPct val="90000"/>
        </a:lnSpc>
        <a:spcBef>
          <a:spcPts val="0"/>
        </a:spcBef>
        <a:spcAft>
          <a:spcPts val="600"/>
        </a:spcAft>
        <a:buClr>
          <a:srgbClr val="C75B12"/>
        </a:buClr>
        <a:buSzPct val="80000"/>
        <a:buFont typeface="Arial" panose="020B0604020202020204" pitchFamily="34" charset="0"/>
        <a:buChar char="─"/>
        <a:tabLst/>
        <a:defRPr lang="en-US" sz="1800" b="0" i="0" kern="1200" baseline="0" dirty="0" smtClean="0">
          <a:solidFill>
            <a:schemeClr val="tx1"/>
          </a:solidFill>
          <a:latin typeface="+mn-lt"/>
          <a:ea typeface="+mn-ea"/>
          <a:cs typeface="+mn-cs"/>
        </a:defRPr>
      </a:lvl5pPr>
      <a:lvl6pPr marL="808038" marR="0" indent="-270000" algn="l" defTabSz="974725" rtl="0" eaLnBrk="1" fontAlgn="auto" latinLnBrk="0" hangingPunct="1">
        <a:lnSpc>
          <a:spcPct val="90000"/>
        </a:lnSpc>
        <a:spcBef>
          <a:spcPts val="0"/>
        </a:spcBef>
        <a:spcAft>
          <a:spcPts val="600"/>
        </a:spcAft>
        <a:buClr>
          <a:schemeClr val="tx2"/>
        </a:buClr>
        <a:buSzPct val="80000"/>
        <a:buFont typeface="Arial" panose="020B0604020202020204" pitchFamily="34" charset="0"/>
        <a:buChar char="•"/>
        <a:tabLst/>
        <a:defRPr lang="en-GB" sz="1800" kern="1200" baseline="0" dirty="0" smtClean="0">
          <a:solidFill>
            <a:schemeClr val="tx1"/>
          </a:solidFill>
          <a:latin typeface="+mn-lt"/>
          <a:ea typeface="+mn-ea"/>
          <a:cs typeface="+mn-cs"/>
        </a:defRPr>
      </a:lvl6pPr>
      <a:lvl7pPr marL="270000" indent="-270000" algn="l" defTabSz="995515" rtl="0" eaLnBrk="1" latinLnBrk="0" hangingPunct="1">
        <a:lnSpc>
          <a:spcPct val="90000"/>
        </a:lnSpc>
        <a:spcBef>
          <a:spcPts val="600"/>
        </a:spcBef>
        <a:spcAft>
          <a:spcPts val="600"/>
        </a:spcAft>
        <a:buClr>
          <a:schemeClr val="tx2"/>
        </a:buClr>
        <a:buSzPct val="80000"/>
        <a:buFont typeface="Arial" panose="020B0604020202020204" pitchFamily="34" charset="0"/>
        <a:buChar char="•"/>
        <a:defRPr sz="1800" kern="1200" baseline="0">
          <a:solidFill>
            <a:schemeClr val="tx1"/>
          </a:solidFill>
          <a:latin typeface="+mn-lt"/>
          <a:ea typeface="+mn-ea"/>
          <a:cs typeface="+mn-cs"/>
        </a:defRPr>
      </a:lvl7pPr>
      <a:lvl8pPr marL="540000" indent="-270000" algn="l" defTabSz="995515" rtl="0" eaLnBrk="1" latinLnBrk="0" hangingPunct="1">
        <a:lnSpc>
          <a:spcPct val="90000"/>
        </a:lnSpc>
        <a:spcBef>
          <a:spcPts val="0"/>
        </a:spcBef>
        <a:spcAft>
          <a:spcPts val="600"/>
        </a:spcAft>
        <a:buClr>
          <a:schemeClr val="tx2"/>
        </a:buClr>
        <a:buSzPct val="80000"/>
        <a:buFont typeface="Arial" panose="020B0604020202020204" pitchFamily="34" charset="0"/>
        <a:buChar char="─"/>
        <a:defRPr sz="1800" kern="1200" baseline="0">
          <a:solidFill>
            <a:schemeClr val="tx1"/>
          </a:solidFill>
          <a:latin typeface="+mn-lt"/>
          <a:ea typeface="+mn-ea"/>
          <a:cs typeface="+mn-cs"/>
        </a:defRPr>
      </a:lvl8pPr>
      <a:lvl9pPr marL="810000" indent="-270000" algn="l" defTabSz="995515" rtl="0" eaLnBrk="1" latinLnBrk="0" hangingPunct="1">
        <a:lnSpc>
          <a:spcPct val="90000"/>
        </a:lnSpc>
        <a:spcBef>
          <a:spcPts val="0"/>
        </a:spcBef>
        <a:spcAft>
          <a:spcPts val="600"/>
        </a:spcAft>
        <a:buClr>
          <a:schemeClr val="tx2"/>
        </a:buClr>
        <a:buSzPct val="80000"/>
        <a:buFont typeface="Arial" panose="020B0604020202020204" pitchFamily="34" charset="0"/>
        <a:buChar char="•"/>
        <a:defRPr sz="1800" i="0" kern="1200" baseline="0">
          <a:solidFill>
            <a:schemeClr val="tx1"/>
          </a:solidFill>
          <a:latin typeface="+mn-lt"/>
          <a:ea typeface="+mn-ea"/>
          <a:cs typeface="+mn-cs"/>
        </a:defRPr>
      </a:lvl9pPr>
    </p:bodyStyle>
    <p:otherStyle>
      <a:defPPr>
        <a:defRPr lang="en-US"/>
      </a:defPPr>
      <a:lvl1pPr marL="0" algn="l" defTabSz="995515" rtl="0" eaLnBrk="1" latinLnBrk="0" hangingPunct="1">
        <a:defRPr sz="2000" kern="1200">
          <a:solidFill>
            <a:schemeClr val="tx1"/>
          </a:solidFill>
          <a:latin typeface="+mn-lt"/>
          <a:ea typeface="+mn-ea"/>
          <a:cs typeface="+mn-cs"/>
        </a:defRPr>
      </a:lvl1pPr>
      <a:lvl2pPr marL="497757" algn="l" defTabSz="995515" rtl="0" eaLnBrk="1" latinLnBrk="0" hangingPunct="1">
        <a:defRPr sz="2000" kern="1200">
          <a:solidFill>
            <a:schemeClr val="tx1"/>
          </a:solidFill>
          <a:latin typeface="+mn-lt"/>
          <a:ea typeface="+mn-ea"/>
          <a:cs typeface="+mn-cs"/>
        </a:defRPr>
      </a:lvl2pPr>
      <a:lvl3pPr marL="995515" algn="l" defTabSz="995515" rtl="0" eaLnBrk="1" latinLnBrk="0" hangingPunct="1">
        <a:defRPr sz="2000" kern="1200">
          <a:solidFill>
            <a:schemeClr val="tx1"/>
          </a:solidFill>
          <a:latin typeface="+mn-lt"/>
          <a:ea typeface="+mn-ea"/>
          <a:cs typeface="+mn-cs"/>
        </a:defRPr>
      </a:lvl3pPr>
      <a:lvl4pPr marL="1493272" algn="l" defTabSz="995515" rtl="0" eaLnBrk="1" latinLnBrk="0" hangingPunct="1">
        <a:defRPr sz="2000" kern="1200">
          <a:solidFill>
            <a:schemeClr val="tx1"/>
          </a:solidFill>
          <a:latin typeface="+mn-lt"/>
          <a:ea typeface="+mn-ea"/>
          <a:cs typeface="+mn-cs"/>
        </a:defRPr>
      </a:lvl4pPr>
      <a:lvl5pPr marL="1991029" algn="l" defTabSz="995515" rtl="0" eaLnBrk="1" latinLnBrk="0" hangingPunct="1">
        <a:defRPr sz="2000" kern="1200">
          <a:solidFill>
            <a:schemeClr val="tx1"/>
          </a:solidFill>
          <a:latin typeface="+mn-lt"/>
          <a:ea typeface="+mn-ea"/>
          <a:cs typeface="+mn-cs"/>
        </a:defRPr>
      </a:lvl5pPr>
      <a:lvl6pPr marL="2488785" algn="l" defTabSz="995515" rtl="0" eaLnBrk="1" latinLnBrk="0" hangingPunct="1">
        <a:defRPr sz="2000" kern="1200">
          <a:solidFill>
            <a:schemeClr val="tx1"/>
          </a:solidFill>
          <a:latin typeface="+mn-lt"/>
          <a:ea typeface="+mn-ea"/>
          <a:cs typeface="+mn-cs"/>
        </a:defRPr>
      </a:lvl6pPr>
      <a:lvl7pPr marL="2986543" algn="l" defTabSz="995515" rtl="0" eaLnBrk="1" latinLnBrk="0" hangingPunct="1">
        <a:defRPr sz="2000" kern="1200">
          <a:solidFill>
            <a:schemeClr val="tx1"/>
          </a:solidFill>
          <a:latin typeface="+mn-lt"/>
          <a:ea typeface="+mn-ea"/>
          <a:cs typeface="+mn-cs"/>
        </a:defRPr>
      </a:lvl7pPr>
      <a:lvl8pPr marL="3484300" algn="l" defTabSz="995515" rtl="0" eaLnBrk="1" latinLnBrk="0" hangingPunct="1">
        <a:defRPr sz="2000" kern="1200">
          <a:solidFill>
            <a:schemeClr val="tx1"/>
          </a:solidFill>
          <a:latin typeface="+mn-lt"/>
          <a:ea typeface="+mn-ea"/>
          <a:cs typeface="+mn-cs"/>
        </a:defRPr>
      </a:lvl8pPr>
      <a:lvl9pPr marL="3982057" algn="l" defTabSz="995515"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F28A3AE8-3D8D-41CC-B8EC-DA5A8E2CA663}"/>
              </a:ext>
            </a:extLst>
          </p:cNvPr>
          <p:cNvGrpSpPr/>
          <p:nvPr/>
        </p:nvGrpSpPr>
        <p:grpSpPr>
          <a:xfrm>
            <a:off x="6969960" y="6933293"/>
            <a:ext cx="3175671" cy="359174"/>
            <a:chOff x="6355453" y="3640610"/>
            <a:chExt cx="2118304" cy="228108"/>
          </a:xfrm>
        </p:grpSpPr>
        <p:pic>
          <p:nvPicPr>
            <p:cNvPr id="10" name="Picture 9" descr="GTlogo-primary-no tagline-RGB2012.jpg">
              <a:extLst>
                <a:ext uri="{FF2B5EF4-FFF2-40B4-BE49-F238E27FC236}">
                  <a16:creationId xmlns:a16="http://schemas.microsoft.com/office/drawing/2014/main" id="{B188A1EE-D7C2-4CA2-AEC2-15B78EE50CA1}"/>
                </a:ext>
              </a:extLst>
            </p:cNvPr>
            <p:cNvPicPr>
              <a:picLocks noChangeAspect="1"/>
            </p:cNvPicPr>
            <p:nvPr/>
          </p:nvPicPr>
          <p:blipFill>
            <a:blip r:embed="rId23" cstate="hqprint">
              <a:extLst>
                <a:ext uri="{28A0092B-C50C-407E-A947-70E740481C1C}">
                  <a14:useLocalDpi xmlns:a14="http://schemas.microsoft.com/office/drawing/2010/main" val="0"/>
                </a:ext>
              </a:extLst>
            </a:blip>
            <a:stretch>
              <a:fillRect/>
            </a:stretch>
          </p:blipFill>
          <p:spPr>
            <a:xfrm>
              <a:off x="6355453" y="3640610"/>
              <a:ext cx="213006" cy="205424"/>
            </a:xfrm>
            <a:prstGeom prst="rect">
              <a:avLst/>
            </a:prstGeom>
          </p:spPr>
        </p:pic>
        <p:sp>
          <p:nvSpPr>
            <p:cNvPr id="11" name="Freeform 5">
              <a:extLst>
                <a:ext uri="{FF2B5EF4-FFF2-40B4-BE49-F238E27FC236}">
                  <a16:creationId xmlns:a16="http://schemas.microsoft.com/office/drawing/2014/main" id="{7B30C128-06DC-46A2-9474-BF66EAC22B25}"/>
                </a:ext>
              </a:extLst>
            </p:cNvPr>
            <p:cNvSpPr>
              <a:spLocks noEditPoints="1"/>
            </p:cNvSpPr>
            <p:nvPr/>
          </p:nvSpPr>
          <p:spPr bwMode="auto">
            <a:xfrm>
              <a:off x="6618058" y="3691355"/>
              <a:ext cx="851576" cy="104231"/>
            </a:xfrm>
            <a:custGeom>
              <a:avLst/>
              <a:gdLst>
                <a:gd name="T0" fmla="*/ 8200 w 9332"/>
                <a:gd name="T1" fmla="*/ 1171 h 1178"/>
                <a:gd name="T2" fmla="*/ 5688 w 9332"/>
                <a:gd name="T3" fmla="*/ 376 h 1178"/>
                <a:gd name="T4" fmla="*/ 6050 w 9332"/>
                <a:gd name="T5" fmla="*/ 774 h 1178"/>
                <a:gd name="T6" fmla="*/ 596 w 9332"/>
                <a:gd name="T7" fmla="*/ 701 h 1178"/>
                <a:gd name="T8" fmla="*/ 158 w 9332"/>
                <a:gd name="T9" fmla="*/ 602 h 1178"/>
                <a:gd name="T10" fmla="*/ 568 w 9332"/>
                <a:gd name="T11" fmla="*/ 0 h 1178"/>
                <a:gd name="T12" fmla="*/ 1014 w 9332"/>
                <a:gd name="T13" fmla="*/ 584 h 1178"/>
                <a:gd name="T14" fmla="*/ 4559 w 9332"/>
                <a:gd name="T15" fmla="*/ 1153 h 1178"/>
                <a:gd name="T16" fmla="*/ 4882 w 9332"/>
                <a:gd name="T17" fmla="*/ 504 h 1178"/>
                <a:gd name="T18" fmla="*/ 5184 w 9332"/>
                <a:gd name="T19" fmla="*/ 643 h 1178"/>
                <a:gd name="T20" fmla="*/ 4559 w 9332"/>
                <a:gd name="T21" fmla="*/ 13 h 1178"/>
                <a:gd name="T22" fmla="*/ 4486 w 9332"/>
                <a:gd name="T23" fmla="*/ 136 h 1178"/>
                <a:gd name="T24" fmla="*/ 4009 w 9332"/>
                <a:gd name="T25" fmla="*/ 136 h 1178"/>
                <a:gd name="T26" fmla="*/ 4486 w 9332"/>
                <a:gd name="T27" fmla="*/ 136 h 1178"/>
                <a:gd name="T28" fmla="*/ 8846 w 9332"/>
                <a:gd name="T29" fmla="*/ 1153 h 1178"/>
                <a:gd name="T30" fmla="*/ 9191 w 9332"/>
                <a:gd name="T31" fmla="*/ 1153 h 1178"/>
                <a:gd name="T32" fmla="*/ 8846 w 9332"/>
                <a:gd name="T33" fmla="*/ 492 h 1178"/>
                <a:gd name="T34" fmla="*/ 8708 w 9332"/>
                <a:gd name="T35" fmla="*/ 1153 h 1178"/>
                <a:gd name="T36" fmla="*/ 2530 w 9332"/>
                <a:gd name="T37" fmla="*/ 717 h 1178"/>
                <a:gd name="T38" fmla="*/ 3017 w 9332"/>
                <a:gd name="T39" fmla="*/ 1153 h 1178"/>
                <a:gd name="T40" fmla="*/ 2513 w 9332"/>
                <a:gd name="T41" fmla="*/ 396 h 1178"/>
                <a:gd name="T42" fmla="*/ 6662 w 9332"/>
                <a:gd name="T43" fmla="*/ 1153 h 1178"/>
                <a:gd name="T44" fmla="*/ 6985 w 9332"/>
                <a:gd name="T45" fmla="*/ 504 h 1178"/>
                <a:gd name="T46" fmla="*/ 7287 w 9332"/>
                <a:gd name="T47" fmla="*/ 643 h 1178"/>
                <a:gd name="T48" fmla="*/ 6662 w 9332"/>
                <a:gd name="T49" fmla="*/ 396 h 1178"/>
                <a:gd name="T50" fmla="*/ 8207 w 9332"/>
                <a:gd name="T51" fmla="*/ 1055 h 1178"/>
                <a:gd name="T52" fmla="*/ 8207 w 9332"/>
                <a:gd name="T53" fmla="*/ 1055 h 1178"/>
                <a:gd name="T54" fmla="*/ 5454 w 9332"/>
                <a:gd name="T55" fmla="*/ 773 h 1178"/>
                <a:gd name="T56" fmla="*/ 5678 w 9332"/>
                <a:gd name="T57" fmla="*/ 1055 h 1178"/>
                <a:gd name="T58" fmla="*/ 7629 w 9332"/>
                <a:gd name="T59" fmla="*/ 396 h 1178"/>
                <a:gd name="T60" fmla="*/ 7374 w 9332"/>
                <a:gd name="T61" fmla="*/ 396 h 1178"/>
                <a:gd name="T62" fmla="*/ 7683 w 9332"/>
                <a:gd name="T63" fmla="*/ 1174 h 1178"/>
                <a:gd name="T64" fmla="*/ 7629 w 9332"/>
                <a:gd name="T65" fmla="*/ 959 h 1178"/>
                <a:gd name="T66" fmla="*/ 3520 w 9332"/>
                <a:gd name="T67" fmla="*/ 520 h 1178"/>
                <a:gd name="T68" fmla="*/ 3364 w 9332"/>
                <a:gd name="T69" fmla="*/ 179 h 1178"/>
                <a:gd name="T70" fmla="*/ 3110 w 9332"/>
                <a:gd name="T71" fmla="*/ 520 h 1178"/>
                <a:gd name="T72" fmla="*/ 3537 w 9332"/>
                <a:gd name="T73" fmla="*/ 1158 h 1178"/>
                <a:gd name="T74" fmla="*/ 3364 w 9332"/>
                <a:gd name="T75" fmla="*/ 520 h 1178"/>
                <a:gd name="T76" fmla="*/ 6177 w 9332"/>
                <a:gd name="T77" fmla="*/ 1153 h 1178"/>
                <a:gd name="T78" fmla="*/ 6565 w 9332"/>
                <a:gd name="T79" fmla="*/ 525 h 1178"/>
                <a:gd name="T80" fmla="*/ 6301 w 9332"/>
                <a:gd name="T81" fmla="*/ 396 h 1178"/>
                <a:gd name="T82" fmla="*/ 1164 w 9332"/>
                <a:gd name="T83" fmla="*/ 1153 h 1178"/>
                <a:gd name="T84" fmla="*/ 1460 w 9332"/>
                <a:gd name="T85" fmla="*/ 518 h 1178"/>
                <a:gd name="T86" fmla="*/ 1305 w 9332"/>
                <a:gd name="T87" fmla="*/ 488 h 1178"/>
                <a:gd name="T88" fmla="*/ 1164 w 9332"/>
                <a:gd name="T89" fmla="*/ 1153 h 1178"/>
                <a:gd name="T90" fmla="*/ 2068 w 9332"/>
                <a:gd name="T91" fmla="*/ 1057 h 1178"/>
                <a:gd name="T92" fmla="*/ 1919 w 9332"/>
                <a:gd name="T93" fmla="*/ 376 h 1178"/>
                <a:gd name="T94" fmla="*/ 2071 w 9332"/>
                <a:gd name="T95" fmla="*/ 638 h 1178"/>
                <a:gd name="T96" fmla="*/ 1563 w 9332"/>
                <a:gd name="T97" fmla="*/ 947 h 1178"/>
                <a:gd name="T98" fmla="*/ 1897 w 9332"/>
                <a:gd name="T99" fmla="*/ 795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32" h="1178">
                  <a:moveTo>
                    <a:pt x="8217" y="376"/>
                  </a:moveTo>
                  <a:lnTo>
                    <a:pt x="8217" y="376"/>
                  </a:lnTo>
                  <a:cubicBezTo>
                    <a:pt x="7966" y="376"/>
                    <a:pt x="7835" y="549"/>
                    <a:pt x="7835" y="778"/>
                  </a:cubicBezTo>
                  <a:cubicBezTo>
                    <a:pt x="7835" y="1013"/>
                    <a:pt x="7966" y="1171"/>
                    <a:pt x="8200" y="1171"/>
                  </a:cubicBezTo>
                  <a:cubicBezTo>
                    <a:pt x="8434" y="1171"/>
                    <a:pt x="8579" y="1017"/>
                    <a:pt x="8579" y="774"/>
                  </a:cubicBezTo>
                  <a:cubicBezTo>
                    <a:pt x="8579" y="525"/>
                    <a:pt x="8444" y="376"/>
                    <a:pt x="8217" y="376"/>
                  </a:cubicBezTo>
                  <a:lnTo>
                    <a:pt x="8217" y="376"/>
                  </a:lnTo>
                  <a:close/>
                  <a:moveTo>
                    <a:pt x="5688" y="376"/>
                  </a:moveTo>
                  <a:lnTo>
                    <a:pt x="5688" y="376"/>
                  </a:lnTo>
                  <a:cubicBezTo>
                    <a:pt x="5437" y="376"/>
                    <a:pt x="5306" y="549"/>
                    <a:pt x="5306" y="778"/>
                  </a:cubicBezTo>
                  <a:cubicBezTo>
                    <a:pt x="5306" y="1013"/>
                    <a:pt x="5437" y="1171"/>
                    <a:pt x="5671" y="1171"/>
                  </a:cubicBezTo>
                  <a:cubicBezTo>
                    <a:pt x="5905" y="1171"/>
                    <a:pt x="6050" y="1017"/>
                    <a:pt x="6050" y="774"/>
                  </a:cubicBezTo>
                  <a:cubicBezTo>
                    <a:pt x="6050" y="525"/>
                    <a:pt x="5915" y="376"/>
                    <a:pt x="5688" y="376"/>
                  </a:cubicBezTo>
                  <a:lnTo>
                    <a:pt x="5688" y="376"/>
                  </a:lnTo>
                  <a:close/>
                  <a:moveTo>
                    <a:pt x="596" y="701"/>
                  </a:moveTo>
                  <a:lnTo>
                    <a:pt x="596" y="701"/>
                  </a:lnTo>
                  <a:lnTo>
                    <a:pt x="865" y="701"/>
                  </a:lnTo>
                  <a:lnTo>
                    <a:pt x="865" y="954"/>
                  </a:lnTo>
                  <a:cubicBezTo>
                    <a:pt x="783" y="1026"/>
                    <a:pt x="657" y="1054"/>
                    <a:pt x="556" y="1054"/>
                  </a:cubicBezTo>
                  <a:cubicBezTo>
                    <a:pt x="303" y="1054"/>
                    <a:pt x="158" y="890"/>
                    <a:pt x="158" y="602"/>
                  </a:cubicBezTo>
                  <a:cubicBezTo>
                    <a:pt x="158" y="296"/>
                    <a:pt x="314" y="127"/>
                    <a:pt x="553" y="127"/>
                  </a:cubicBezTo>
                  <a:cubicBezTo>
                    <a:pt x="696" y="127"/>
                    <a:pt x="802" y="177"/>
                    <a:pt x="904" y="273"/>
                  </a:cubicBezTo>
                  <a:lnTo>
                    <a:pt x="993" y="172"/>
                  </a:lnTo>
                  <a:cubicBezTo>
                    <a:pt x="902" y="73"/>
                    <a:pt x="746" y="0"/>
                    <a:pt x="568" y="0"/>
                  </a:cubicBezTo>
                  <a:cubicBezTo>
                    <a:pt x="211" y="0"/>
                    <a:pt x="0" y="249"/>
                    <a:pt x="0" y="598"/>
                  </a:cubicBezTo>
                  <a:cubicBezTo>
                    <a:pt x="0" y="940"/>
                    <a:pt x="176" y="1178"/>
                    <a:pt x="558" y="1178"/>
                  </a:cubicBezTo>
                  <a:cubicBezTo>
                    <a:pt x="769" y="1178"/>
                    <a:pt x="933" y="1085"/>
                    <a:pt x="1014" y="998"/>
                  </a:cubicBezTo>
                  <a:lnTo>
                    <a:pt x="1014" y="584"/>
                  </a:lnTo>
                  <a:lnTo>
                    <a:pt x="596" y="584"/>
                  </a:lnTo>
                  <a:lnTo>
                    <a:pt x="596" y="701"/>
                  </a:lnTo>
                  <a:lnTo>
                    <a:pt x="596" y="701"/>
                  </a:lnTo>
                  <a:close/>
                  <a:moveTo>
                    <a:pt x="4559" y="1153"/>
                  </a:moveTo>
                  <a:lnTo>
                    <a:pt x="4559" y="1153"/>
                  </a:lnTo>
                  <a:lnTo>
                    <a:pt x="4697" y="1153"/>
                  </a:lnTo>
                  <a:lnTo>
                    <a:pt x="4697" y="717"/>
                  </a:lnTo>
                  <a:cubicBezTo>
                    <a:pt x="4697" y="591"/>
                    <a:pt x="4751" y="504"/>
                    <a:pt x="4882" y="504"/>
                  </a:cubicBezTo>
                  <a:cubicBezTo>
                    <a:pt x="5004" y="504"/>
                    <a:pt x="5043" y="556"/>
                    <a:pt x="5043" y="684"/>
                  </a:cubicBezTo>
                  <a:lnTo>
                    <a:pt x="5043" y="1153"/>
                  </a:lnTo>
                  <a:lnTo>
                    <a:pt x="5184" y="1153"/>
                  </a:lnTo>
                  <a:lnTo>
                    <a:pt x="5184" y="643"/>
                  </a:lnTo>
                  <a:cubicBezTo>
                    <a:pt x="5184" y="469"/>
                    <a:pt x="5111" y="378"/>
                    <a:pt x="4945" y="378"/>
                  </a:cubicBezTo>
                  <a:cubicBezTo>
                    <a:pt x="4832" y="378"/>
                    <a:pt x="4748" y="420"/>
                    <a:pt x="4697" y="492"/>
                  </a:cubicBezTo>
                  <a:lnTo>
                    <a:pt x="4697" y="13"/>
                  </a:lnTo>
                  <a:lnTo>
                    <a:pt x="4559" y="13"/>
                  </a:lnTo>
                  <a:lnTo>
                    <a:pt x="4559" y="1153"/>
                  </a:lnTo>
                  <a:lnTo>
                    <a:pt x="4559" y="1153"/>
                  </a:lnTo>
                  <a:close/>
                  <a:moveTo>
                    <a:pt x="4486" y="136"/>
                  </a:moveTo>
                  <a:lnTo>
                    <a:pt x="4486" y="136"/>
                  </a:lnTo>
                  <a:lnTo>
                    <a:pt x="4486" y="13"/>
                  </a:lnTo>
                  <a:lnTo>
                    <a:pt x="3680" y="13"/>
                  </a:lnTo>
                  <a:lnTo>
                    <a:pt x="3680" y="136"/>
                  </a:lnTo>
                  <a:lnTo>
                    <a:pt x="4009" y="136"/>
                  </a:lnTo>
                  <a:lnTo>
                    <a:pt x="4009" y="1153"/>
                  </a:lnTo>
                  <a:lnTo>
                    <a:pt x="4161" y="1153"/>
                  </a:lnTo>
                  <a:lnTo>
                    <a:pt x="4161" y="136"/>
                  </a:lnTo>
                  <a:lnTo>
                    <a:pt x="4486" y="136"/>
                  </a:lnTo>
                  <a:lnTo>
                    <a:pt x="4486" y="136"/>
                  </a:lnTo>
                  <a:close/>
                  <a:moveTo>
                    <a:pt x="8708" y="1153"/>
                  </a:moveTo>
                  <a:lnTo>
                    <a:pt x="8708" y="1153"/>
                  </a:lnTo>
                  <a:lnTo>
                    <a:pt x="8846" y="1153"/>
                  </a:lnTo>
                  <a:lnTo>
                    <a:pt x="8846" y="717"/>
                  </a:lnTo>
                  <a:cubicBezTo>
                    <a:pt x="8846" y="591"/>
                    <a:pt x="8900" y="504"/>
                    <a:pt x="9031" y="504"/>
                  </a:cubicBezTo>
                  <a:cubicBezTo>
                    <a:pt x="9153" y="504"/>
                    <a:pt x="9191" y="556"/>
                    <a:pt x="9191" y="684"/>
                  </a:cubicBezTo>
                  <a:lnTo>
                    <a:pt x="9191" y="1153"/>
                  </a:lnTo>
                  <a:lnTo>
                    <a:pt x="9332" y="1153"/>
                  </a:lnTo>
                  <a:lnTo>
                    <a:pt x="9332" y="643"/>
                  </a:lnTo>
                  <a:cubicBezTo>
                    <a:pt x="9332" y="469"/>
                    <a:pt x="9259" y="378"/>
                    <a:pt x="9093" y="378"/>
                  </a:cubicBezTo>
                  <a:cubicBezTo>
                    <a:pt x="8980" y="378"/>
                    <a:pt x="8896" y="420"/>
                    <a:pt x="8846" y="492"/>
                  </a:cubicBezTo>
                  <a:lnTo>
                    <a:pt x="8828" y="396"/>
                  </a:lnTo>
                  <a:lnTo>
                    <a:pt x="8708" y="396"/>
                  </a:lnTo>
                  <a:lnTo>
                    <a:pt x="8708" y="1153"/>
                  </a:lnTo>
                  <a:lnTo>
                    <a:pt x="8708" y="1153"/>
                  </a:lnTo>
                  <a:close/>
                  <a:moveTo>
                    <a:pt x="2392" y="1153"/>
                  </a:moveTo>
                  <a:lnTo>
                    <a:pt x="2392" y="1153"/>
                  </a:lnTo>
                  <a:lnTo>
                    <a:pt x="2530" y="1153"/>
                  </a:lnTo>
                  <a:lnTo>
                    <a:pt x="2530" y="717"/>
                  </a:lnTo>
                  <a:cubicBezTo>
                    <a:pt x="2530" y="591"/>
                    <a:pt x="2584" y="504"/>
                    <a:pt x="2715" y="504"/>
                  </a:cubicBezTo>
                  <a:cubicBezTo>
                    <a:pt x="2837" y="504"/>
                    <a:pt x="2876" y="556"/>
                    <a:pt x="2876" y="684"/>
                  </a:cubicBezTo>
                  <a:lnTo>
                    <a:pt x="2876" y="1153"/>
                  </a:lnTo>
                  <a:lnTo>
                    <a:pt x="3017" y="1153"/>
                  </a:lnTo>
                  <a:lnTo>
                    <a:pt x="3017" y="643"/>
                  </a:lnTo>
                  <a:cubicBezTo>
                    <a:pt x="3017" y="469"/>
                    <a:pt x="2944" y="378"/>
                    <a:pt x="2778" y="378"/>
                  </a:cubicBezTo>
                  <a:cubicBezTo>
                    <a:pt x="2664" y="378"/>
                    <a:pt x="2581" y="420"/>
                    <a:pt x="2530" y="492"/>
                  </a:cubicBezTo>
                  <a:lnTo>
                    <a:pt x="2513" y="396"/>
                  </a:lnTo>
                  <a:lnTo>
                    <a:pt x="2392" y="396"/>
                  </a:lnTo>
                  <a:lnTo>
                    <a:pt x="2392" y="1153"/>
                  </a:lnTo>
                  <a:lnTo>
                    <a:pt x="2392" y="1153"/>
                  </a:lnTo>
                  <a:close/>
                  <a:moveTo>
                    <a:pt x="6662" y="1153"/>
                  </a:moveTo>
                  <a:lnTo>
                    <a:pt x="6662" y="1153"/>
                  </a:lnTo>
                  <a:lnTo>
                    <a:pt x="6800" y="1153"/>
                  </a:lnTo>
                  <a:lnTo>
                    <a:pt x="6800" y="717"/>
                  </a:lnTo>
                  <a:cubicBezTo>
                    <a:pt x="6800" y="591"/>
                    <a:pt x="6854" y="504"/>
                    <a:pt x="6985" y="504"/>
                  </a:cubicBezTo>
                  <a:cubicBezTo>
                    <a:pt x="7107" y="504"/>
                    <a:pt x="7146" y="556"/>
                    <a:pt x="7146" y="684"/>
                  </a:cubicBezTo>
                  <a:lnTo>
                    <a:pt x="7146" y="1153"/>
                  </a:lnTo>
                  <a:lnTo>
                    <a:pt x="7287" y="1153"/>
                  </a:lnTo>
                  <a:lnTo>
                    <a:pt x="7287" y="643"/>
                  </a:lnTo>
                  <a:cubicBezTo>
                    <a:pt x="7287" y="469"/>
                    <a:pt x="7214" y="378"/>
                    <a:pt x="7048" y="378"/>
                  </a:cubicBezTo>
                  <a:cubicBezTo>
                    <a:pt x="6935" y="378"/>
                    <a:pt x="6851" y="420"/>
                    <a:pt x="6800" y="492"/>
                  </a:cubicBezTo>
                  <a:lnTo>
                    <a:pt x="6783" y="396"/>
                  </a:lnTo>
                  <a:lnTo>
                    <a:pt x="6662" y="396"/>
                  </a:lnTo>
                  <a:lnTo>
                    <a:pt x="6662" y="1153"/>
                  </a:lnTo>
                  <a:lnTo>
                    <a:pt x="6662" y="1153"/>
                  </a:lnTo>
                  <a:close/>
                  <a:moveTo>
                    <a:pt x="8207" y="1055"/>
                  </a:moveTo>
                  <a:lnTo>
                    <a:pt x="8207" y="1055"/>
                  </a:lnTo>
                  <a:cubicBezTo>
                    <a:pt x="8071" y="1055"/>
                    <a:pt x="7983" y="961"/>
                    <a:pt x="7983" y="773"/>
                  </a:cubicBezTo>
                  <a:cubicBezTo>
                    <a:pt x="7983" y="593"/>
                    <a:pt x="8074" y="492"/>
                    <a:pt x="8209" y="492"/>
                  </a:cubicBezTo>
                  <a:cubicBezTo>
                    <a:pt x="8345" y="492"/>
                    <a:pt x="8425" y="591"/>
                    <a:pt x="8425" y="781"/>
                  </a:cubicBezTo>
                  <a:cubicBezTo>
                    <a:pt x="8425" y="965"/>
                    <a:pt x="8341" y="1055"/>
                    <a:pt x="8207" y="1055"/>
                  </a:cubicBezTo>
                  <a:lnTo>
                    <a:pt x="8207" y="1055"/>
                  </a:lnTo>
                  <a:close/>
                  <a:moveTo>
                    <a:pt x="5678" y="1055"/>
                  </a:moveTo>
                  <a:lnTo>
                    <a:pt x="5678" y="1055"/>
                  </a:lnTo>
                  <a:cubicBezTo>
                    <a:pt x="5542" y="1055"/>
                    <a:pt x="5454" y="961"/>
                    <a:pt x="5454" y="773"/>
                  </a:cubicBezTo>
                  <a:cubicBezTo>
                    <a:pt x="5454" y="593"/>
                    <a:pt x="5545" y="492"/>
                    <a:pt x="5680" y="492"/>
                  </a:cubicBezTo>
                  <a:cubicBezTo>
                    <a:pt x="5816" y="492"/>
                    <a:pt x="5896" y="591"/>
                    <a:pt x="5896" y="781"/>
                  </a:cubicBezTo>
                  <a:cubicBezTo>
                    <a:pt x="5896" y="965"/>
                    <a:pt x="5812" y="1055"/>
                    <a:pt x="5678" y="1055"/>
                  </a:cubicBezTo>
                  <a:lnTo>
                    <a:pt x="5678" y="1055"/>
                  </a:lnTo>
                  <a:close/>
                  <a:moveTo>
                    <a:pt x="7784" y="520"/>
                  </a:moveTo>
                  <a:lnTo>
                    <a:pt x="7784" y="520"/>
                  </a:lnTo>
                  <a:lnTo>
                    <a:pt x="7784" y="396"/>
                  </a:lnTo>
                  <a:lnTo>
                    <a:pt x="7629" y="396"/>
                  </a:lnTo>
                  <a:lnTo>
                    <a:pt x="7629" y="179"/>
                  </a:lnTo>
                  <a:lnTo>
                    <a:pt x="7484" y="202"/>
                  </a:lnTo>
                  <a:lnTo>
                    <a:pt x="7484" y="396"/>
                  </a:lnTo>
                  <a:lnTo>
                    <a:pt x="7374" y="396"/>
                  </a:lnTo>
                  <a:lnTo>
                    <a:pt x="7374" y="520"/>
                  </a:lnTo>
                  <a:lnTo>
                    <a:pt x="7484" y="520"/>
                  </a:lnTo>
                  <a:lnTo>
                    <a:pt x="7484" y="1001"/>
                  </a:lnTo>
                  <a:cubicBezTo>
                    <a:pt x="7484" y="1109"/>
                    <a:pt x="7524" y="1174"/>
                    <a:pt x="7683" y="1174"/>
                  </a:cubicBezTo>
                  <a:cubicBezTo>
                    <a:pt x="7718" y="1174"/>
                    <a:pt x="7770" y="1167"/>
                    <a:pt x="7802" y="1158"/>
                  </a:cubicBezTo>
                  <a:lnTo>
                    <a:pt x="7802" y="1050"/>
                  </a:lnTo>
                  <a:cubicBezTo>
                    <a:pt x="7769" y="1059"/>
                    <a:pt x="7737" y="1061"/>
                    <a:pt x="7715" y="1061"/>
                  </a:cubicBezTo>
                  <a:cubicBezTo>
                    <a:pt x="7648" y="1061"/>
                    <a:pt x="7629" y="1029"/>
                    <a:pt x="7629" y="959"/>
                  </a:cubicBezTo>
                  <a:lnTo>
                    <a:pt x="7629" y="520"/>
                  </a:lnTo>
                  <a:lnTo>
                    <a:pt x="7784" y="520"/>
                  </a:lnTo>
                  <a:lnTo>
                    <a:pt x="7784" y="520"/>
                  </a:lnTo>
                  <a:close/>
                  <a:moveTo>
                    <a:pt x="3520" y="520"/>
                  </a:moveTo>
                  <a:lnTo>
                    <a:pt x="3520" y="520"/>
                  </a:lnTo>
                  <a:lnTo>
                    <a:pt x="3520" y="396"/>
                  </a:lnTo>
                  <a:lnTo>
                    <a:pt x="3364" y="396"/>
                  </a:lnTo>
                  <a:lnTo>
                    <a:pt x="3364" y="179"/>
                  </a:lnTo>
                  <a:lnTo>
                    <a:pt x="3219" y="202"/>
                  </a:lnTo>
                  <a:lnTo>
                    <a:pt x="3219" y="396"/>
                  </a:lnTo>
                  <a:lnTo>
                    <a:pt x="3110" y="396"/>
                  </a:lnTo>
                  <a:lnTo>
                    <a:pt x="3110" y="520"/>
                  </a:lnTo>
                  <a:lnTo>
                    <a:pt x="3219" y="520"/>
                  </a:lnTo>
                  <a:lnTo>
                    <a:pt x="3219" y="1001"/>
                  </a:lnTo>
                  <a:cubicBezTo>
                    <a:pt x="3219" y="1109"/>
                    <a:pt x="3260" y="1174"/>
                    <a:pt x="3418" y="1174"/>
                  </a:cubicBezTo>
                  <a:cubicBezTo>
                    <a:pt x="3453" y="1174"/>
                    <a:pt x="3506" y="1167"/>
                    <a:pt x="3537" y="1158"/>
                  </a:cubicBezTo>
                  <a:lnTo>
                    <a:pt x="3537" y="1050"/>
                  </a:lnTo>
                  <a:cubicBezTo>
                    <a:pt x="3504" y="1059"/>
                    <a:pt x="3473" y="1061"/>
                    <a:pt x="3450" y="1061"/>
                  </a:cubicBezTo>
                  <a:cubicBezTo>
                    <a:pt x="3384" y="1061"/>
                    <a:pt x="3364" y="1029"/>
                    <a:pt x="3364" y="959"/>
                  </a:cubicBezTo>
                  <a:lnTo>
                    <a:pt x="3364" y="520"/>
                  </a:lnTo>
                  <a:lnTo>
                    <a:pt x="3520" y="520"/>
                  </a:lnTo>
                  <a:lnTo>
                    <a:pt x="3520" y="520"/>
                  </a:lnTo>
                  <a:close/>
                  <a:moveTo>
                    <a:pt x="6177" y="1153"/>
                  </a:moveTo>
                  <a:lnTo>
                    <a:pt x="6177" y="1153"/>
                  </a:lnTo>
                  <a:lnTo>
                    <a:pt x="6318" y="1153"/>
                  </a:lnTo>
                  <a:lnTo>
                    <a:pt x="6318" y="678"/>
                  </a:lnTo>
                  <a:cubicBezTo>
                    <a:pt x="6318" y="568"/>
                    <a:pt x="6386" y="518"/>
                    <a:pt x="6474" y="518"/>
                  </a:cubicBezTo>
                  <a:cubicBezTo>
                    <a:pt x="6503" y="518"/>
                    <a:pt x="6533" y="520"/>
                    <a:pt x="6565" y="525"/>
                  </a:cubicBezTo>
                  <a:lnTo>
                    <a:pt x="6565" y="387"/>
                  </a:lnTo>
                  <a:cubicBezTo>
                    <a:pt x="6538" y="378"/>
                    <a:pt x="6514" y="376"/>
                    <a:pt x="6490" y="376"/>
                  </a:cubicBezTo>
                  <a:cubicBezTo>
                    <a:pt x="6411" y="376"/>
                    <a:pt x="6350" y="424"/>
                    <a:pt x="6318" y="488"/>
                  </a:cubicBezTo>
                  <a:lnTo>
                    <a:pt x="6301" y="396"/>
                  </a:lnTo>
                  <a:lnTo>
                    <a:pt x="6177" y="396"/>
                  </a:lnTo>
                  <a:lnTo>
                    <a:pt x="6177" y="1153"/>
                  </a:lnTo>
                  <a:lnTo>
                    <a:pt x="6177" y="1153"/>
                  </a:lnTo>
                  <a:close/>
                  <a:moveTo>
                    <a:pt x="1164" y="1153"/>
                  </a:moveTo>
                  <a:lnTo>
                    <a:pt x="1164" y="1153"/>
                  </a:lnTo>
                  <a:lnTo>
                    <a:pt x="1305" y="1153"/>
                  </a:lnTo>
                  <a:lnTo>
                    <a:pt x="1305" y="678"/>
                  </a:lnTo>
                  <a:cubicBezTo>
                    <a:pt x="1305" y="568"/>
                    <a:pt x="1373" y="518"/>
                    <a:pt x="1460" y="518"/>
                  </a:cubicBezTo>
                  <a:cubicBezTo>
                    <a:pt x="1490" y="518"/>
                    <a:pt x="1520" y="520"/>
                    <a:pt x="1551" y="525"/>
                  </a:cubicBezTo>
                  <a:lnTo>
                    <a:pt x="1551" y="387"/>
                  </a:lnTo>
                  <a:cubicBezTo>
                    <a:pt x="1525" y="378"/>
                    <a:pt x="1500" y="376"/>
                    <a:pt x="1476" y="376"/>
                  </a:cubicBezTo>
                  <a:cubicBezTo>
                    <a:pt x="1397" y="376"/>
                    <a:pt x="1336" y="424"/>
                    <a:pt x="1305" y="488"/>
                  </a:cubicBezTo>
                  <a:lnTo>
                    <a:pt x="1288" y="396"/>
                  </a:lnTo>
                  <a:lnTo>
                    <a:pt x="1164" y="396"/>
                  </a:lnTo>
                  <a:lnTo>
                    <a:pt x="1164" y="1153"/>
                  </a:lnTo>
                  <a:lnTo>
                    <a:pt x="1164" y="1153"/>
                  </a:lnTo>
                  <a:close/>
                  <a:moveTo>
                    <a:pt x="1563" y="947"/>
                  </a:moveTo>
                  <a:lnTo>
                    <a:pt x="1563" y="947"/>
                  </a:lnTo>
                  <a:cubicBezTo>
                    <a:pt x="1563" y="1055"/>
                    <a:pt x="1626" y="1171"/>
                    <a:pt x="1822" y="1171"/>
                  </a:cubicBezTo>
                  <a:cubicBezTo>
                    <a:pt x="1935" y="1171"/>
                    <a:pt x="2014" y="1127"/>
                    <a:pt x="2068" y="1057"/>
                  </a:cubicBezTo>
                  <a:lnTo>
                    <a:pt x="2087" y="1153"/>
                  </a:lnTo>
                  <a:lnTo>
                    <a:pt x="2209" y="1153"/>
                  </a:lnTo>
                  <a:lnTo>
                    <a:pt x="2209" y="636"/>
                  </a:lnTo>
                  <a:cubicBezTo>
                    <a:pt x="2209" y="415"/>
                    <a:pt x="2076" y="376"/>
                    <a:pt x="1919" y="376"/>
                  </a:cubicBezTo>
                  <a:cubicBezTo>
                    <a:pt x="1801" y="376"/>
                    <a:pt x="1645" y="411"/>
                    <a:pt x="1607" y="589"/>
                  </a:cubicBezTo>
                  <a:lnTo>
                    <a:pt x="1757" y="589"/>
                  </a:lnTo>
                  <a:cubicBezTo>
                    <a:pt x="1776" y="523"/>
                    <a:pt x="1822" y="485"/>
                    <a:pt x="1918" y="485"/>
                  </a:cubicBezTo>
                  <a:cubicBezTo>
                    <a:pt x="1996" y="485"/>
                    <a:pt x="2071" y="513"/>
                    <a:pt x="2071" y="638"/>
                  </a:cubicBezTo>
                  <a:lnTo>
                    <a:pt x="2071" y="692"/>
                  </a:lnTo>
                  <a:lnTo>
                    <a:pt x="1905" y="692"/>
                  </a:lnTo>
                  <a:cubicBezTo>
                    <a:pt x="1706" y="692"/>
                    <a:pt x="1563" y="759"/>
                    <a:pt x="1563" y="947"/>
                  </a:cubicBezTo>
                  <a:lnTo>
                    <a:pt x="1563" y="947"/>
                  </a:lnTo>
                  <a:close/>
                  <a:moveTo>
                    <a:pt x="1867" y="1061"/>
                  </a:moveTo>
                  <a:lnTo>
                    <a:pt x="1867" y="1061"/>
                  </a:lnTo>
                  <a:cubicBezTo>
                    <a:pt x="1755" y="1061"/>
                    <a:pt x="1713" y="1012"/>
                    <a:pt x="1713" y="933"/>
                  </a:cubicBezTo>
                  <a:cubicBezTo>
                    <a:pt x="1713" y="842"/>
                    <a:pt x="1764" y="795"/>
                    <a:pt x="1897" y="795"/>
                  </a:cubicBezTo>
                  <a:lnTo>
                    <a:pt x="2071" y="795"/>
                  </a:lnTo>
                  <a:lnTo>
                    <a:pt x="2071" y="848"/>
                  </a:lnTo>
                  <a:cubicBezTo>
                    <a:pt x="2071" y="986"/>
                    <a:pt x="1986" y="1061"/>
                    <a:pt x="1867" y="106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grpSp>
          <p:nvGrpSpPr>
            <p:cNvPr id="12" name="Group 11">
              <a:extLst>
                <a:ext uri="{FF2B5EF4-FFF2-40B4-BE49-F238E27FC236}">
                  <a16:creationId xmlns:a16="http://schemas.microsoft.com/office/drawing/2014/main" id="{964A6F17-D95C-4B18-97A1-0C9E5B2CE0F3}"/>
                </a:ext>
              </a:extLst>
            </p:cNvPr>
            <p:cNvGrpSpPr/>
            <p:nvPr/>
          </p:nvGrpSpPr>
          <p:grpSpPr>
            <a:xfrm>
              <a:off x="7607274" y="3715616"/>
              <a:ext cx="866483" cy="97941"/>
              <a:chOff x="6630170" y="4515559"/>
              <a:chExt cx="866483" cy="97941"/>
            </a:xfrm>
          </p:grpSpPr>
          <p:sp>
            <p:nvSpPr>
              <p:cNvPr id="14" name="Freeform 6">
                <a:extLst>
                  <a:ext uri="{FF2B5EF4-FFF2-40B4-BE49-F238E27FC236}">
                    <a16:creationId xmlns:a16="http://schemas.microsoft.com/office/drawing/2014/main" id="{53C0CFA2-5B58-4138-8082-924B5B756786}"/>
                  </a:ext>
                </a:extLst>
              </p:cNvPr>
              <p:cNvSpPr>
                <a:spLocks noEditPoints="1"/>
              </p:cNvSpPr>
              <p:nvPr/>
            </p:nvSpPr>
            <p:spPr bwMode="auto">
              <a:xfrm>
                <a:off x="6630170" y="4527240"/>
                <a:ext cx="61492" cy="67391"/>
              </a:xfrm>
              <a:custGeom>
                <a:avLst/>
                <a:gdLst>
                  <a:gd name="T0" fmla="*/ 331 w 674"/>
                  <a:gd name="T1" fmla="*/ 105 h 756"/>
                  <a:gd name="T2" fmla="*/ 331 w 674"/>
                  <a:gd name="T3" fmla="*/ 105 h 756"/>
                  <a:gd name="T4" fmla="*/ 217 w 674"/>
                  <a:gd name="T5" fmla="*/ 435 h 756"/>
                  <a:gd name="T6" fmla="*/ 449 w 674"/>
                  <a:gd name="T7" fmla="*/ 435 h 756"/>
                  <a:gd name="T8" fmla="*/ 331 w 674"/>
                  <a:gd name="T9" fmla="*/ 105 h 756"/>
                  <a:gd name="T10" fmla="*/ 331 w 674"/>
                  <a:gd name="T11" fmla="*/ 105 h 756"/>
                  <a:gd name="T12" fmla="*/ 568 w 674"/>
                  <a:gd name="T13" fmla="*/ 756 h 756"/>
                  <a:gd name="T14" fmla="*/ 568 w 674"/>
                  <a:gd name="T15" fmla="*/ 756 h 756"/>
                  <a:gd name="T16" fmla="*/ 478 w 674"/>
                  <a:gd name="T17" fmla="*/ 517 h 756"/>
                  <a:gd name="T18" fmla="*/ 190 w 674"/>
                  <a:gd name="T19" fmla="*/ 517 h 756"/>
                  <a:gd name="T20" fmla="*/ 107 w 674"/>
                  <a:gd name="T21" fmla="*/ 756 h 756"/>
                  <a:gd name="T22" fmla="*/ 0 w 674"/>
                  <a:gd name="T23" fmla="*/ 756 h 756"/>
                  <a:gd name="T24" fmla="*/ 275 w 674"/>
                  <a:gd name="T25" fmla="*/ 0 h 756"/>
                  <a:gd name="T26" fmla="*/ 394 w 674"/>
                  <a:gd name="T27" fmla="*/ 0 h 756"/>
                  <a:gd name="T28" fmla="*/ 674 w 674"/>
                  <a:gd name="T29" fmla="*/ 756 h 756"/>
                  <a:gd name="T30" fmla="*/ 568 w 674"/>
                  <a:gd name="T31" fmla="*/ 756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4" h="756">
                    <a:moveTo>
                      <a:pt x="331" y="105"/>
                    </a:moveTo>
                    <a:lnTo>
                      <a:pt x="331" y="105"/>
                    </a:lnTo>
                    <a:lnTo>
                      <a:pt x="217" y="435"/>
                    </a:lnTo>
                    <a:lnTo>
                      <a:pt x="449" y="435"/>
                    </a:lnTo>
                    <a:lnTo>
                      <a:pt x="331" y="105"/>
                    </a:lnTo>
                    <a:lnTo>
                      <a:pt x="331" y="105"/>
                    </a:lnTo>
                    <a:close/>
                    <a:moveTo>
                      <a:pt x="568" y="756"/>
                    </a:moveTo>
                    <a:lnTo>
                      <a:pt x="568" y="756"/>
                    </a:lnTo>
                    <a:lnTo>
                      <a:pt x="478" y="517"/>
                    </a:lnTo>
                    <a:lnTo>
                      <a:pt x="190" y="517"/>
                    </a:lnTo>
                    <a:lnTo>
                      <a:pt x="107" y="756"/>
                    </a:lnTo>
                    <a:lnTo>
                      <a:pt x="0" y="756"/>
                    </a:lnTo>
                    <a:lnTo>
                      <a:pt x="275" y="0"/>
                    </a:lnTo>
                    <a:lnTo>
                      <a:pt x="394" y="0"/>
                    </a:lnTo>
                    <a:lnTo>
                      <a:pt x="674" y="756"/>
                    </a:lnTo>
                    <a:lnTo>
                      <a:pt x="568" y="756"/>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15" name="Freeform 7">
                <a:extLst>
                  <a:ext uri="{FF2B5EF4-FFF2-40B4-BE49-F238E27FC236}">
                    <a16:creationId xmlns:a16="http://schemas.microsoft.com/office/drawing/2014/main" id="{6DE79B84-4404-473B-AE54-3B220454373E}"/>
                  </a:ext>
                </a:extLst>
              </p:cNvPr>
              <p:cNvSpPr>
                <a:spLocks/>
              </p:cNvSpPr>
              <p:nvPr/>
            </p:nvSpPr>
            <p:spPr bwMode="auto">
              <a:xfrm>
                <a:off x="6698184" y="4548805"/>
                <a:ext cx="37268" cy="45826"/>
              </a:xfrm>
              <a:custGeom>
                <a:avLst/>
                <a:gdLst>
                  <a:gd name="T0" fmla="*/ 0 w 416"/>
                  <a:gd name="T1" fmla="*/ 12 h 514"/>
                  <a:gd name="T2" fmla="*/ 0 w 416"/>
                  <a:gd name="T3" fmla="*/ 12 h 514"/>
                  <a:gd name="T4" fmla="*/ 84 w 416"/>
                  <a:gd name="T5" fmla="*/ 12 h 514"/>
                  <a:gd name="T6" fmla="*/ 94 w 416"/>
                  <a:gd name="T7" fmla="*/ 75 h 514"/>
                  <a:gd name="T8" fmla="*/ 255 w 416"/>
                  <a:gd name="T9" fmla="*/ 0 h 514"/>
                  <a:gd name="T10" fmla="*/ 416 w 416"/>
                  <a:gd name="T11" fmla="*/ 174 h 514"/>
                  <a:gd name="T12" fmla="*/ 416 w 416"/>
                  <a:gd name="T13" fmla="*/ 514 h 514"/>
                  <a:gd name="T14" fmla="*/ 322 w 416"/>
                  <a:gd name="T15" fmla="*/ 514 h 514"/>
                  <a:gd name="T16" fmla="*/ 322 w 416"/>
                  <a:gd name="T17" fmla="*/ 203 h 514"/>
                  <a:gd name="T18" fmla="*/ 215 w 416"/>
                  <a:gd name="T19" fmla="*/ 83 h 514"/>
                  <a:gd name="T20" fmla="*/ 94 w 416"/>
                  <a:gd name="T21" fmla="*/ 226 h 514"/>
                  <a:gd name="T22" fmla="*/ 94 w 416"/>
                  <a:gd name="T23" fmla="*/ 514 h 514"/>
                  <a:gd name="T24" fmla="*/ 0 w 416"/>
                  <a:gd name="T25" fmla="*/ 514 h 514"/>
                  <a:gd name="T26" fmla="*/ 0 w 416"/>
                  <a:gd name="T27" fmla="*/ 1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6" h="514">
                    <a:moveTo>
                      <a:pt x="0" y="12"/>
                    </a:moveTo>
                    <a:lnTo>
                      <a:pt x="0" y="12"/>
                    </a:lnTo>
                    <a:lnTo>
                      <a:pt x="84" y="12"/>
                    </a:lnTo>
                    <a:lnTo>
                      <a:pt x="94" y="75"/>
                    </a:lnTo>
                    <a:cubicBezTo>
                      <a:pt x="127" y="28"/>
                      <a:pt x="181" y="0"/>
                      <a:pt x="255" y="0"/>
                    </a:cubicBezTo>
                    <a:cubicBezTo>
                      <a:pt x="365" y="0"/>
                      <a:pt x="416" y="59"/>
                      <a:pt x="416" y="174"/>
                    </a:cubicBezTo>
                    <a:lnTo>
                      <a:pt x="416" y="514"/>
                    </a:lnTo>
                    <a:lnTo>
                      <a:pt x="322" y="514"/>
                    </a:lnTo>
                    <a:lnTo>
                      <a:pt x="322" y="203"/>
                    </a:lnTo>
                    <a:cubicBezTo>
                      <a:pt x="322" y="119"/>
                      <a:pt x="296" y="83"/>
                      <a:pt x="215" y="83"/>
                    </a:cubicBezTo>
                    <a:cubicBezTo>
                      <a:pt x="127" y="83"/>
                      <a:pt x="94" y="142"/>
                      <a:pt x="94" y="226"/>
                    </a:cubicBezTo>
                    <a:lnTo>
                      <a:pt x="94" y="514"/>
                    </a:lnTo>
                    <a:lnTo>
                      <a:pt x="0" y="514"/>
                    </a:lnTo>
                    <a:lnTo>
                      <a:pt x="0" y="12"/>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16" name="Freeform 8">
                <a:extLst>
                  <a:ext uri="{FF2B5EF4-FFF2-40B4-BE49-F238E27FC236}">
                    <a16:creationId xmlns:a16="http://schemas.microsoft.com/office/drawing/2014/main" id="{E3FE39D6-BAC9-4BBD-AD35-61B5050CFCF6}"/>
                  </a:ext>
                </a:extLst>
              </p:cNvPr>
              <p:cNvSpPr>
                <a:spLocks noEditPoints="1"/>
              </p:cNvSpPr>
              <p:nvPr/>
            </p:nvSpPr>
            <p:spPr bwMode="auto">
              <a:xfrm>
                <a:off x="6770857" y="4531733"/>
                <a:ext cx="8385" cy="62898"/>
              </a:xfrm>
              <a:custGeom>
                <a:avLst/>
                <a:gdLst>
                  <a:gd name="T0" fmla="*/ 0 w 93"/>
                  <a:gd name="T1" fmla="*/ 212 h 714"/>
                  <a:gd name="T2" fmla="*/ 0 w 93"/>
                  <a:gd name="T3" fmla="*/ 212 h 714"/>
                  <a:gd name="T4" fmla="*/ 93 w 93"/>
                  <a:gd name="T5" fmla="*/ 212 h 714"/>
                  <a:gd name="T6" fmla="*/ 93 w 93"/>
                  <a:gd name="T7" fmla="*/ 714 h 714"/>
                  <a:gd name="T8" fmla="*/ 0 w 93"/>
                  <a:gd name="T9" fmla="*/ 714 h 714"/>
                  <a:gd name="T10" fmla="*/ 0 w 93"/>
                  <a:gd name="T11" fmla="*/ 212 h 714"/>
                  <a:gd name="T12" fmla="*/ 0 w 93"/>
                  <a:gd name="T13" fmla="*/ 0 h 714"/>
                  <a:gd name="T14" fmla="*/ 0 w 93"/>
                  <a:gd name="T15" fmla="*/ 0 h 714"/>
                  <a:gd name="T16" fmla="*/ 93 w 93"/>
                  <a:gd name="T17" fmla="*/ 0 h 714"/>
                  <a:gd name="T18" fmla="*/ 93 w 93"/>
                  <a:gd name="T19" fmla="*/ 104 h 714"/>
                  <a:gd name="T20" fmla="*/ 0 w 93"/>
                  <a:gd name="T21" fmla="*/ 104 h 714"/>
                  <a:gd name="T22" fmla="*/ 0 w 93"/>
                  <a:gd name="T23"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714">
                    <a:moveTo>
                      <a:pt x="0" y="212"/>
                    </a:moveTo>
                    <a:lnTo>
                      <a:pt x="0" y="212"/>
                    </a:lnTo>
                    <a:lnTo>
                      <a:pt x="93" y="212"/>
                    </a:lnTo>
                    <a:lnTo>
                      <a:pt x="93" y="714"/>
                    </a:lnTo>
                    <a:lnTo>
                      <a:pt x="0" y="714"/>
                    </a:lnTo>
                    <a:lnTo>
                      <a:pt x="0" y="212"/>
                    </a:lnTo>
                    <a:close/>
                    <a:moveTo>
                      <a:pt x="0" y="0"/>
                    </a:moveTo>
                    <a:lnTo>
                      <a:pt x="0" y="0"/>
                    </a:lnTo>
                    <a:lnTo>
                      <a:pt x="93" y="0"/>
                    </a:lnTo>
                    <a:lnTo>
                      <a:pt x="93" y="104"/>
                    </a:lnTo>
                    <a:lnTo>
                      <a:pt x="0" y="104"/>
                    </a:lnTo>
                    <a:lnTo>
                      <a:pt x="0" y="0"/>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17" name="Freeform 9">
                <a:extLst>
                  <a:ext uri="{FF2B5EF4-FFF2-40B4-BE49-F238E27FC236}">
                    <a16:creationId xmlns:a16="http://schemas.microsoft.com/office/drawing/2014/main" id="{D8AAC65B-09E7-424A-8AB5-34FABD8BDAD5}"/>
                  </a:ext>
                </a:extLst>
              </p:cNvPr>
              <p:cNvSpPr>
                <a:spLocks/>
              </p:cNvSpPr>
              <p:nvPr/>
            </p:nvSpPr>
            <p:spPr bwMode="auto">
              <a:xfrm>
                <a:off x="6790423" y="4548805"/>
                <a:ext cx="38200" cy="45826"/>
              </a:xfrm>
              <a:custGeom>
                <a:avLst/>
                <a:gdLst>
                  <a:gd name="T0" fmla="*/ 0 w 415"/>
                  <a:gd name="T1" fmla="*/ 12 h 514"/>
                  <a:gd name="T2" fmla="*/ 0 w 415"/>
                  <a:gd name="T3" fmla="*/ 12 h 514"/>
                  <a:gd name="T4" fmla="*/ 83 w 415"/>
                  <a:gd name="T5" fmla="*/ 12 h 514"/>
                  <a:gd name="T6" fmla="*/ 93 w 415"/>
                  <a:gd name="T7" fmla="*/ 75 h 514"/>
                  <a:gd name="T8" fmla="*/ 254 w 415"/>
                  <a:gd name="T9" fmla="*/ 0 h 514"/>
                  <a:gd name="T10" fmla="*/ 415 w 415"/>
                  <a:gd name="T11" fmla="*/ 174 h 514"/>
                  <a:gd name="T12" fmla="*/ 415 w 415"/>
                  <a:gd name="T13" fmla="*/ 514 h 514"/>
                  <a:gd name="T14" fmla="*/ 321 w 415"/>
                  <a:gd name="T15" fmla="*/ 514 h 514"/>
                  <a:gd name="T16" fmla="*/ 321 w 415"/>
                  <a:gd name="T17" fmla="*/ 203 h 514"/>
                  <a:gd name="T18" fmla="*/ 214 w 415"/>
                  <a:gd name="T19" fmla="*/ 83 h 514"/>
                  <a:gd name="T20" fmla="*/ 93 w 415"/>
                  <a:gd name="T21" fmla="*/ 226 h 514"/>
                  <a:gd name="T22" fmla="*/ 93 w 415"/>
                  <a:gd name="T23" fmla="*/ 514 h 514"/>
                  <a:gd name="T24" fmla="*/ 0 w 415"/>
                  <a:gd name="T25" fmla="*/ 514 h 514"/>
                  <a:gd name="T26" fmla="*/ 0 w 415"/>
                  <a:gd name="T27" fmla="*/ 1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5" h="514">
                    <a:moveTo>
                      <a:pt x="0" y="12"/>
                    </a:moveTo>
                    <a:lnTo>
                      <a:pt x="0" y="12"/>
                    </a:lnTo>
                    <a:lnTo>
                      <a:pt x="83" y="12"/>
                    </a:lnTo>
                    <a:lnTo>
                      <a:pt x="93" y="75"/>
                    </a:lnTo>
                    <a:cubicBezTo>
                      <a:pt x="126" y="28"/>
                      <a:pt x="180" y="0"/>
                      <a:pt x="254" y="0"/>
                    </a:cubicBezTo>
                    <a:cubicBezTo>
                      <a:pt x="364" y="0"/>
                      <a:pt x="415" y="59"/>
                      <a:pt x="415" y="174"/>
                    </a:cubicBezTo>
                    <a:lnTo>
                      <a:pt x="415" y="514"/>
                    </a:lnTo>
                    <a:lnTo>
                      <a:pt x="321" y="514"/>
                    </a:lnTo>
                    <a:lnTo>
                      <a:pt x="321" y="203"/>
                    </a:lnTo>
                    <a:cubicBezTo>
                      <a:pt x="321" y="119"/>
                      <a:pt x="295" y="83"/>
                      <a:pt x="214" y="83"/>
                    </a:cubicBezTo>
                    <a:cubicBezTo>
                      <a:pt x="126" y="83"/>
                      <a:pt x="93" y="142"/>
                      <a:pt x="93" y="226"/>
                    </a:cubicBezTo>
                    <a:lnTo>
                      <a:pt x="93" y="514"/>
                    </a:lnTo>
                    <a:lnTo>
                      <a:pt x="0" y="514"/>
                    </a:lnTo>
                    <a:lnTo>
                      <a:pt x="0" y="12"/>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18" name="Freeform 10">
                <a:extLst>
                  <a:ext uri="{FF2B5EF4-FFF2-40B4-BE49-F238E27FC236}">
                    <a16:creationId xmlns:a16="http://schemas.microsoft.com/office/drawing/2014/main" id="{BD96A1DB-6D21-4A2C-AE92-32B3B1A0235A}"/>
                  </a:ext>
                </a:extLst>
              </p:cNvPr>
              <p:cNvSpPr>
                <a:spLocks/>
              </p:cNvSpPr>
              <p:nvPr/>
            </p:nvSpPr>
            <p:spPr bwMode="auto">
              <a:xfrm>
                <a:off x="6836076" y="4548805"/>
                <a:ext cx="33541" cy="45826"/>
              </a:xfrm>
              <a:custGeom>
                <a:avLst/>
                <a:gdLst>
                  <a:gd name="T0" fmla="*/ 33 w 367"/>
                  <a:gd name="T1" fmla="*/ 398 h 521"/>
                  <a:gd name="T2" fmla="*/ 33 w 367"/>
                  <a:gd name="T3" fmla="*/ 398 h 521"/>
                  <a:gd name="T4" fmla="*/ 178 w 367"/>
                  <a:gd name="T5" fmla="*/ 442 h 521"/>
                  <a:gd name="T6" fmla="*/ 272 w 367"/>
                  <a:gd name="T7" fmla="*/ 376 h 521"/>
                  <a:gd name="T8" fmla="*/ 164 w 367"/>
                  <a:gd name="T9" fmla="*/ 295 h 521"/>
                  <a:gd name="T10" fmla="*/ 11 w 367"/>
                  <a:gd name="T11" fmla="*/ 151 h 521"/>
                  <a:gd name="T12" fmla="*/ 189 w 367"/>
                  <a:gd name="T13" fmla="*/ 0 h 521"/>
                  <a:gd name="T14" fmla="*/ 357 w 367"/>
                  <a:gd name="T15" fmla="*/ 50 h 521"/>
                  <a:gd name="T16" fmla="*/ 315 w 367"/>
                  <a:gd name="T17" fmla="*/ 117 h 521"/>
                  <a:gd name="T18" fmla="*/ 191 w 367"/>
                  <a:gd name="T19" fmla="*/ 77 h 521"/>
                  <a:gd name="T20" fmla="*/ 106 w 367"/>
                  <a:gd name="T21" fmla="*/ 142 h 521"/>
                  <a:gd name="T22" fmla="*/ 205 w 367"/>
                  <a:gd name="T23" fmla="*/ 218 h 521"/>
                  <a:gd name="T24" fmla="*/ 367 w 367"/>
                  <a:gd name="T25" fmla="*/ 366 h 521"/>
                  <a:gd name="T26" fmla="*/ 181 w 367"/>
                  <a:gd name="T27" fmla="*/ 521 h 521"/>
                  <a:gd name="T28" fmla="*/ 0 w 367"/>
                  <a:gd name="T29" fmla="*/ 476 h 521"/>
                  <a:gd name="T30" fmla="*/ 33 w 367"/>
                  <a:gd name="T31" fmla="*/ 39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21">
                    <a:moveTo>
                      <a:pt x="33" y="398"/>
                    </a:moveTo>
                    <a:lnTo>
                      <a:pt x="33" y="398"/>
                    </a:lnTo>
                    <a:cubicBezTo>
                      <a:pt x="68" y="419"/>
                      <a:pt x="122" y="442"/>
                      <a:pt x="178" y="442"/>
                    </a:cubicBezTo>
                    <a:cubicBezTo>
                      <a:pt x="231" y="442"/>
                      <a:pt x="272" y="429"/>
                      <a:pt x="272" y="376"/>
                    </a:cubicBezTo>
                    <a:cubicBezTo>
                      <a:pt x="272" y="327"/>
                      <a:pt x="233" y="311"/>
                      <a:pt x="164" y="295"/>
                    </a:cubicBezTo>
                    <a:cubicBezTo>
                      <a:pt x="79" y="277"/>
                      <a:pt x="11" y="249"/>
                      <a:pt x="11" y="151"/>
                    </a:cubicBezTo>
                    <a:cubicBezTo>
                      <a:pt x="11" y="54"/>
                      <a:pt x="84" y="0"/>
                      <a:pt x="189" y="0"/>
                    </a:cubicBezTo>
                    <a:cubicBezTo>
                      <a:pt x="276" y="0"/>
                      <a:pt x="333" y="33"/>
                      <a:pt x="357" y="50"/>
                    </a:cubicBezTo>
                    <a:lnTo>
                      <a:pt x="315" y="117"/>
                    </a:lnTo>
                    <a:cubicBezTo>
                      <a:pt x="278" y="93"/>
                      <a:pt x="235" y="77"/>
                      <a:pt x="191" y="77"/>
                    </a:cubicBezTo>
                    <a:cubicBezTo>
                      <a:pt x="143" y="77"/>
                      <a:pt x="106" y="93"/>
                      <a:pt x="106" y="142"/>
                    </a:cubicBezTo>
                    <a:cubicBezTo>
                      <a:pt x="106" y="191"/>
                      <a:pt x="149" y="204"/>
                      <a:pt x="205" y="218"/>
                    </a:cubicBezTo>
                    <a:cubicBezTo>
                      <a:pt x="288" y="238"/>
                      <a:pt x="367" y="267"/>
                      <a:pt x="367" y="366"/>
                    </a:cubicBezTo>
                    <a:cubicBezTo>
                      <a:pt x="367" y="468"/>
                      <a:pt x="291" y="521"/>
                      <a:pt x="181" y="521"/>
                    </a:cubicBezTo>
                    <a:cubicBezTo>
                      <a:pt x="100" y="521"/>
                      <a:pt x="28" y="493"/>
                      <a:pt x="0" y="476"/>
                    </a:cubicBezTo>
                    <a:lnTo>
                      <a:pt x="33" y="398"/>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19" name="Freeform 11">
                <a:extLst>
                  <a:ext uri="{FF2B5EF4-FFF2-40B4-BE49-F238E27FC236}">
                    <a16:creationId xmlns:a16="http://schemas.microsoft.com/office/drawing/2014/main" id="{6773E89A-478A-4DF8-85F9-17DD40BD2AD6}"/>
                  </a:ext>
                </a:extLst>
              </p:cNvPr>
              <p:cNvSpPr>
                <a:spLocks/>
              </p:cNvSpPr>
              <p:nvPr/>
            </p:nvSpPr>
            <p:spPr bwMode="auto">
              <a:xfrm>
                <a:off x="6874276" y="4537124"/>
                <a:ext cx="26088" cy="58405"/>
              </a:xfrm>
              <a:custGeom>
                <a:avLst/>
                <a:gdLst>
                  <a:gd name="T0" fmla="*/ 169 w 283"/>
                  <a:gd name="T1" fmla="*/ 226 h 657"/>
                  <a:gd name="T2" fmla="*/ 169 w 283"/>
                  <a:gd name="T3" fmla="*/ 226 h 657"/>
                  <a:gd name="T4" fmla="*/ 169 w 283"/>
                  <a:gd name="T5" fmla="*/ 516 h 657"/>
                  <a:gd name="T6" fmla="*/ 227 w 283"/>
                  <a:gd name="T7" fmla="*/ 582 h 657"/>
                  <a:gd name="T8" fmla="*/ 283 w 283"/>
                  <a:gd name="T9" fmla="*/ 575 h 657"/>
                  <a:gd name="T10" fmla="*/ 283 w 283"/>
                  <a:gd name="T11" fmla="*/ 647 h 657"/>
                  <a:gd name="T12" fmla="*/ 206 w 283"/>
                  <a:gd name="T13" fmla="*/ 657 h 657"/>
                  <a:gd name="T14" fmla="*/ 75 w 283"/>
                  <a:gd name="T15" fmla="*/ 543 h 657"/>
                  <a:gd name="T16" fmla="*/ 75 w 283"/>
                  <a:gd name="T17" fmla="*/ 226 h 657"/>
                  <a:gd name="T18" fmla="*/ 0 w 283"/>
                  <a:gd name="T19" fmla="*/ 226 h 657"/>
                  <a:gd name="T20" fmla="*/ 0 w 283"/>
                  <a:gd name="T21" fmla="*/ 144 h 657"/>
                  <a:gd name="T22" fmla="*/ 75 w 283"/>
                  <a:gd name="T23" fmla="*/ 144 h 657"/>
                  <a:gd name="T24" fmla="*/ 75 w 283"/>
                  <a:gd name="T25" fmla="*/ 16 h 657"/>
                  <a:gd name="T26" fmla="*/ 169 w 283"/>
                  <a:gd name="T27" fmla="*/ 0 h 657"/>
                  <a:gd name="T28" fmla="*/ 169 w 283"/>
                  <a:gd name="T29" fmla="*/ 144 h 657"/>
                  <a:gd name="T30" fmla="*/ 272 w 283"/>
                  <a:gd name="T31" fmla="*/ 144 h 657"/>
                  <a:gd name="T32" fmla="*/ 272 w 283"/>
                  <a:gd name="T33" fmla="*/ 226 h 657"/>
                  <a:gd name="T34" fmla="*/ 169 w 283"/>
                  <a:gd name="T35" fmla="*/ 226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3" h="657">
                    <a:moveTo>
                      <a:pt x="169" y="226"/>
                    </a:moveTo>
                    <a:lnTo>
                      <a:pt x="169" y="226"/>
                    </a:lnTo>
                    <a:lnTo>
                      <a:pt x="169" y="516"/>
                    </a:lnTo>
                    <a:cubicBezTo>
                      <a:pt x="169" y="561"/>
                      <a:pt x="183" y="582"/>
                      <a:pt x="227" y="582"/>
                    </a:cubicBezTo>
                    <a:cubicBezTo>
                      <a:pt x="241" y="582"/>
                      <a:pt x="262" y="581"/>
                      <a:pt x="283" y="575"/>
                    </a:cubicBezTo>
                    <a:lnTo>
                      <a:pt x="283" y="647"/>
                    </a:lnTo>
                    <a:cubicBezTo>
                      <a:pt x="263" y="653"/>
                      <a:pt x="230" y="657"/>
                      <a:pt x="206" y="657"/>
                    </a:cubicBezTo>
                    <a:cubicBezTo>
                      <a:pt x="100" y="657"/>
                      <a:pt x="75" y="616"/>
                      <a:pt x="75" y="543"/>
                    </a:cubicBezTo>
                    <a:lnTo>
                      <a:pt x="75" y="226"/>
                    </a:lnTo>
                    <a:lnTo>
                      <a:pt x="0" y="226"/>
                    </a:lnTo>
                    <a:lnTo>
                      <a:pt x="0" y="144"/>
                    </a:lnTo>
                    <a:lnTo>
                      <a:pt x="75" y="144"/>
                    </a:lnTo>
                    <a:lnTo>
                      <a:pt x="75" y="16"/>
                    </a:lnTo>
                    <a:lnTo>
                      <a:pt x="169" y="0"/>
                    </a:lnTo>
                    <a:lnTo>
                      <a:pt x="169" y="144"/>
                    </a:lnTo>
                    <a:lnTo>
                      <a:pt x="272" y="144"/>
                    </a:lnTo>
                    <a:lnTo>
                      <a:pt x="272" y="226"/>
                    </a:lnTo>
                    <a:lnTo>
                      <a:pt x="169" y="226"/>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0" name="Freeform 12">
                <a:extLst>
                  <a:ext uri="{FF2B5EF4-FFF2-40B4-BE49-F238E27FC236}">
                    <a16:creationId xmlns:a16="http://schemas.microsoft.com/office/drawing/2014/main" id="{453938F3-D8BB-4D37-8E70-928EEA1DC28B}"/>
                  </a:ext>
                </a:extLst>
              </p:cNvPr>
              <p:cNvSpPr>
                <a:spLocks noEditPoints="1"/>
              </p:cNvSpPr>
              <p:nvPr/>
            </p:nvSpPr>
            <p:spPr bwMode="auto">
              <a:xfrm>
                <a:off x="6910612" y="4531733"/>
                <a:ext cx="8385" cy="62898"/>
              </a:xfrm>
              <a:custGeom>
                <a:avLst/>
                <a:gdLst>
                  <a:gd name="T0" fmla="*/ 0 w 92"/>
                  <a:gd name="T1" fmla="*/ 212 h 714"/>
                  <a:gd name="T2" fmla="*/ 0 w 92"/>
                  <a:gd name="T3" fmla="*/ 212 h 714"/>
                  <a:gd name="T4" fmla="*/ 92 w 92"/>
                  <a:gd name="T5" fmla="*/ 212 h 714"/>
                  <a:gd name="T6" fmla="*/ 92 w 92"/>
                  <a:gd name="T7" fmla="*/ 714 h 714"/>
                  <a:gd name="T8" fmla="*/ 0 w 92"/>
                  <a:gd name="T9" fmla="*/ 714 h 714"/>
                  <a:gd name="T10" fmla="*/ 0 w 92"/>
                  <a:gd name="T11" fmla="*/ 212 h 714"/>
                  <a:gd name="T12" fmla="*/ 0 w 92"/>
                  <a:gd name="T13" fmla="*/ 0 h 714"/>
                  <a:gd name="T14" fmla="*/ 0 w 92"/>
                  <a:gd name="T15" fmla="*/ 0 h 714"/>
                  <a:gd name="T16" fmla="*/ 92 w 92"/>
                  <a:gd name="T17" fmla="*/ 0 h 714"/>
                  <a:gd name="T18" fmla="*/ 92 w 92"/>
                  <a:gd name="T19" fmla="*/ 104 h 714"/>
                  <a:gd name="T20" fmla="*/ 0 w 92"/>
                  <a:gd name="T21" fmla="*/ 104 h 714"/>
                  <a:gd name="T22" fmla="*/ 0 w 92"/>
                  <a:gd name="T23"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714">
                    <a:moveTo>
                      <a:pt x="0" y="212"/>
                    </a:moveTo>
                    <a:lnTo>
                      <a:pt x="0" y="212"/>
                    </a:lnTo>
                    <a:lnTo>
                      <a:pt x="92" y="212"/>
                    </a:lnTo>
                    <a:lnTo>
                      <a:pt x="92" y="714"/>
                    </a:lnTo>
                    <a:lnTo>
                      <a:pt x="0" y="714"/>
                    </a:lnTo>
                    <a:lnTo>
                      <a:pt x="0" y="212"/>
                    </a:lnTo>
                    <a:close/>
                    <a:moveTo>
                      <a:pt x="0" y="0"/>
                    </a:moveTo>
                    <a:lnTo>
                      <a:pt x="0" y="0"/>
                    </a:lnTo>
                    <a:lnTo>
                      <a:pt x="92" y="0"/>
                    </a:lnTo>
                    <a:lnTo>
                      <a:pt x="92" y="104"/>
                    </a:lnTo>
                    <a:lnTo>
                      <a:pt x="0" y="104"/>
                    </a:lnTo>
                    <a:lnTo>
                      <a:pt x="0" y="0"/>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1" name="Freeform 13">
                <a:extLst>
                  <a:ext uri="{FF2B5EF4-FFF2-40B4-BE49-F238E27FC236}">
                    <a16:creationId xmlns:a16="http://schemas.microsoft.com/office/drawing/2014/main" id="{3112367E-48E8-4B7D-85D5-B8043FA39AF8}"/>
                  </a:ext>
                </a:extLst>
              </p:cNvPr>
              <p:cNvSpPr>
                <a:spLocks/>
              </p:cNvSpPr>
              <p:nvPr/>
            </p:nvSpPr>
            <p:spPr bwMode="auto">
              <a:xfrm>
                <a:off x="6930178" y="4548805"/>
                <a:ext cx="38200" cy="45826"/>
              </a:xfrm>
              <a:custGeom>
                <a:avLst/>
                <a:gdLst>
                  <a:gd name="T0" fmla="*/ 0 w 416"/>
                  <a:gd name="T1" fmla="*/ 12 h 514"/>
                  <a:gd name="T2" fmla="*/ 0 w 416"/>
                  <a:gd name="T3" fmla="*/ 12 h 514"/>
                  <a:gd name="T4" fmla="*/ 84 w 416"/>
                  <a:gd name="T5" fmla="*/ 12 h 514"/>
                  <a:gd name="T6" fmla="*/ 94 w 416"/>
                  <a:gd name="T7" fmla="*/ 75 h 514"/>
                  <a:gd name="T8" fmla="*/ 255 w 416"/>
                  <a:gd name="T9" fmla="*/ 0 h 514"/>
                  <a:gd name="T10" fmla="*/ 416 w 416"/>
                  <a:gd name="T11" fmla="*/ 174 h 514"/>
                  <a:gd name="T12" fmla="*/ 416 w 416"/>
                  <a:gd name="T13" fmla="*/ 514 h 514"/>
                  <a:gd name="T14" fmla="*/ 322 w 416"/>
                  <a:gd name="T15" fmla="*/ 514 h 514"/>
                  <a:gd name="T16" fmla="*/ 322 w 416"/>
                  <a:gd name="T17" fmla="*/ 203 h 514"/>
                  <a:gd name="T18" fmla="*/ 215 w 416"/>
                  <a:gd name="T19" fmla="*/ 83 h 514"/>
                  <a:gd name="T20" fmla="*/ 94 w 416"/>
                  <a:gd name="T21" fmla="*/ 226 h 514"/>
                  <a:gd name="T22" fmla="*/ 94 w 416"/>
                  <a:gd name="T23" fmla="*/ 514 h 514"/>
                  <a:gd name="T24" fmla="*/ 0 w 416"/>
                  <a:gd name="T25" fmla="*/ 514 h 514"/>
                  <a:gd name="T26" fmla="*/ 0 w 416"/>
                  <a:gd name="T27" fmla="*/ 1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6" h="514">
                    <a:moveTo>
                      <a:pt x="0" y="12"/>
                    </a:moveTo>
                    <a:lnTo>
                      <a:pt x="0" y="12"/>
                    </a:lnTo>
                    <a:lnTo>
                      <a:pt x="84" y="12"/>
                    </a:lnTo>
                    <a:lnTo>
                      <a:pt x="94" y="75"/>
                    </a:lnTo>
                    <a:cubicBezTo>
                      <a:pt x="127" y="28"/>
                      <a:pt x="181" y="0"/>
                      <a:pt x="255" y="0"/>
                    </a:cubicBezTo>
                    <a:cubicBezTo>
                      <a:pt x="365" y="0"/>
                      <a:pt x="416" y="59"/>
                      <a:pt x="416" y="174"/>
                    </a:cubicBezTo>
                    <a:lnTo>
                      <a:pt x="416" y="514"/>
                    </a:lnTo>
                    <a:lnTo>
                      <a:pt x="322" y="514"/>
                    </a:lnTo>
                    <a:lnTo>
                      <a:pt x="322" y="203"/>
                    </a:lnTo>
                    <a:cubicBezTo>
                      <a:pt x="322" y="119"/>
                      <a:pt x="296" y="83"/>
                      <a:pt x="215" y="83"/>
                    </a:cubicBezTo>
                    <a:cubicBezTo>
                      <a:pt x="127" y="83"/>
                      <a:pt x="94" y="142"/>
                      <a:pt x="94" y="226"/>
                    </a:cubicBezTo>
                    <a:lnTo>
                      <a:pt x="94" y="514"/>
                    </a:lnTo>
                    <a:lnTo>
                      <a:pt x="0" y="514"/>
                    </a:lnTo>
                    <a:lnTo>
                      <a:pt x="0" y="12"/>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2" name="Freeform 14">
                <a:extLst>
                  <a:ext uri="{FF2B5EF4-FFF2-40B4-BE49-F238E27FC236}">
                    <a16:creationId xmlns:a16="http://schemas.microsoft.com/office/drawing/2014/main" id="{6A24DCD9-CC41-4B2B-9C85-633E28AB92D7}"/>
                  </a:ext>
                </a:extLst>
              </p:cNvPr>
              <p:cNvSpPr>
                <a:spLocks/>
              </p:cNvSpPr>
              <p:nvPr/>
            </p:nvSpPr>
            <p:spPr bwMode="auto">
              <a:xfrm>
                <a:off x="6975832" y="4548805"/>
                <a:ext cx="39131" cy="46724"/>
              </a:xfrm>
              <a:custGeom>
                <a:avLst/>
                <a:gdLst>
                  <a:gd name="T0" fmla="*/ 384 w 429"/>
                  <a:gd name="T1" fmla="*/ 403 h 526"/>
                  <a:gd name="T2" fmla="*/ 384 w 429"/>
                  <a:gd name="T3" fmla="*/ 403 h 526"/>
                  <a:gd name="T4" fmla="*/ 421 w 429"/>
                  <a:gd name="T5" fmla="*/ 474 h 526"/>
                  <a:gd name="T6" fmla="*/ 244 w 429"/>
                  <a:gd name="T7" fmla="*/ 526 h 526"/>
                  <a:gd name="T8" fmla="*/ 0 w 429"/>
                  <a:gd name="T9" fmla="*/ 269 h 526"/>
                  <a:gd name="T10" fmla="*/ 243 w 429"/>
                  <a:gd name="T11" fmla="*/ 0 h 526"/>
                  <a:gd name="T12" fmla="*/ 429 w 429"/>
                  <a:gd name="T13" fmla="*/ 102 h 526"/>
                  <a:gd name="T14" fmla="*/ 367 w 429"/>
                  <a:gd name="T15" fmla="*/ 152 h 526"/>
                  <a:gd name="T16" fmla="*/ 239 w 429"/>
                  <a:gd name="T17" fmla="*/ 79 h 526"/>
                  <a:gd name="T18" fmla="*/ 100 w 429"/>
                  <a:gd name="T19" fmla="*/ 262 h 526"/>
                  <a:gd name="T20" fmla="*/ 252 w 429"/>
                  <a:gd name="T21" fmla="*/ 447 h 526"/>
                  <a:gd name="T22" fmla="*/ 384 w 429"/>
                  <a:gd name="T23" fmla="*/ 40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9" h="526">
                    <a:moveTo>
                      <a:pt x="384" y="403"/>
                    </a:moveTo>
                    <a:lnTo>
                      <a:pt x="384" y="403"/>
                    </a:lnTo>
                    <a:lnTo>
                      <a:pt x="421" y="474"/>
                    </a:lnTo>
                    <a:cubicBezTo>
                      <a:pt x="388" y="498"/>
                      <a:pt x="320" y="526"/>
                      <a:pt x="244" y="526"/>
                    </a:cubicBezTo>
                    <a:cubicBezTo>
                      <a:pt x="73" y="526"/>
                      <a:pt x="0" y="414"/>
                      <a:pt x="0" y="269"/>
                    </a:cubicBezTo>
                    <a:cubicBezTo>
                      <a:pt x="0" y="106"/>
                      <a:pt x="85" y="0"/>
                      <a:pt x="243" y="0"/>
                    </a:cubicBezTo>
                    <a:cubicBezTo>
                      <a:pt x="348" y="0"/>
                      <a:pt x="400" y="58"/>
                      <a:pt x="429" y="102"/>
                    </a:cubicBezTo>
                    <a:lnTo>
                      <a:pt x="367" y="152"/>
                    </a:lnTo>
                    <a:cubicBezTo>
                      <a:pt x="332" y="105"/>
                      <a:pt x="293" y="79"/>
                      <a:pt x="239" y="79"/>
                    </a:cubicBezTo>
                    <a:cubicBezTo>
                      <a:pt x="156" y="79"/>
                      <a:pt x="100" y="138"/>
                      <a:pt x="100" y="262"/>
                    </a:cubicBezTo>
                    <a:cubicBezTo>
                      <a:pt x="100" y="372"/>
                      <a:pt x="153" y="447"/>
                      <a:pt x="252" y="447"/>
                    </a:cubicBezTo>
                    <a:cubicBezTo>
                      <a:pt x="302" y="447"/>
                      <a:pt x="342" y="430"/>
                      <a:pt x="384" y="403"/>
                    </a:cubicBez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3" name="Freeform 15">
                <a:extLst>
                  <a:ext uri="{FF2B5EF4-FFF2-40B4-BE49-F238E27FC236}">
                    <a16:creationId xmlns:a16="http://schemas.microsoft.com/office/drawing/2014/main" id="{47D61285-D3F6-4468-B7E5-F87839EC92C6}"/>
                  </a:ext>
                </a:extLst>
              </p:cNvPr>
              <p:cNvSpPr>
                <a:spLocks/>
              </p:cNvSpPr>
              <p:nvPr/>
            </p:nvSpPr>
            <p:spPr bwMode="auto">
              <a:xfrm>
                <a:off x="7019622" y="4537124"/>
                <a:ext cx="26088" cy="58405"/>
              </a:xfrm>
              <a:custGeom>
                <a:avLst/>
                <a:gdLst>
                  <a:gd name="T0" fmla="*/ 169 w 282"/>
                  <a:gd name="T1" fmla="*/ 226 h 657"/>
                  <a:gd name="T2" fmla="*/ 169 w 282"/>
                  <a:gd name="T3" fmla="*/ 226 h 657"/>
                  <a:gd name="T4" fmla="*/ 169 w 282"/>
                  <a:gd name="T5" fmla="*/ 516 h 657"/>
                  <a:gd name="T6" fmla="*/ 226 w 282"/>
                  <a:gd name="T7" fmla="*/ 582 h 657"/>
                  <a:gd name="T8" fmla="*/ 282 w 282"/>
                  <a:gd name="T9" fmla="*/ 575 h 657"/>
                  <a:gd name="T10" fmla="*/ 282 w 282"/>
                  <a:gd name="T11" fmla="*/ 647 h 657"/>
                  <a:gd name="T12" fmla="*/ 206 w 282"/>
                  <a:gd name="T13" fmla="*/ 657 h 657"/>
                  <a:gd name="T14" fmla="*/ 74 w 282"/>
                  <a:gd name="T15" fmla="*/ 543 h 657"/>
                  <a:gd name="T16" fmla="*/ 74 w 282"/>
                  <a:gd name="T17" fmla="*/ 226 h 657"/>
                  <a:gd name="T18" fmla="*/ 0 w 282"/>
                  <a:gd name="T19" fmla="*/ 226 h 657"/>
                  <a:gd name="T20" fmla="*/ 0 w 282"/>
                  <a:gd name="T21" fmla="*/ 144 h 657"/>
                  <a:gd name="T22" fmla="*/ 74 w 282"/>
                  <a:gd name="T23" fmla="*/ 144 h 657"/>
                  <a:gd name="T24" fmla="*/ 74 w 282"/>
                  <a:gd name="T25" fmla="*/ 16 h 657"/>
                  <a:gd name="T26" fmla="*/ 169 w 282"/>
                  <a:gd name="T27" fmla="*/ 0 h 657"/>
                  <a:gd name="T28" fmla="*/ 169 w 282"/>
                  <a:gd name="T29" fmla="*/ 144 h 657"/>
                  <a:gd name="T30" fmla="*/ 272 w 282"/>
                  <a:gd name="T31" fmla="*/ 144 h 657"/>
                  <a:gd name="T32" fmla="*/ 272 w 282"/>
                  <a:gd name="T33" fmla="*/ 226 h 657"/>
                  <a:gd name="T34" fmla="*/ 169 w 282"/>
                  <a:gd name="T35" fmla="*/ 226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657">
                    <a:moveTo>
                      <a:pt x="169" y="226"/>
                    </a:moveTo>
                    <a:lnTo>
                      <a:pt x="169" y="226"/>
                    </a:lnTo>
                    <a:lnTo>
                      <a:pt x="169" y="516"/>
                    </a:lnTo>
                    <a:cubicBezTo>
                      <a:pt x="169" y="561"/>
                      <a:pt x="182" y="582"/>
                      <a:pt x="226" y="582"/>
                    </a:cubicBezTo>
                    <a:cubicBezTo>
                      <a:pt x="240" y="582"/>
                      <a:pt x="261" y="581"/>
                      <a:pt x="282" y="575"/>
                    </a:cubicBezTo>
                    <a:lnTo>
                      <a:pt x="282" y="647"/>
                    </a:lnTo>
                    <a:cubicBezTo>
                      <a:pt x="262" y="653"/>
                      <a:pt x="229" y="657"/>
                      <a:pt x="206" y="657"/>
                    </a:cubicBezTo>
                    <a:cubicBezTo>
                      <a:pt x="99" y="657"/>
                      <a:pt x="74" y="616"/>
                      <a:pt x="74" y="543"/>
                    </a:cubicBezTo>
                    <a:lnTo>
                      <a:pt x="74" y="226"/>
                    </a:lnTo>
                    <a:lnTo>
                      <a:pt x="0" y="226"/>
                    </a:lnTo>
                    <a:lnTo>
                      <a:pt x="0" y="144"/>
                    </a:lnTo>
                    <a:lnTo>
                      <a:pt x="74" y="144"/>
                    </a:lnTo>
                    <a:lnTo>
                      <a:pt x="74" y="16"/>
                    </a:lnTo>
                    <a:lnTo>
                      <a:pt x="169" y="0"/>
                    </a:lnTo>
                    <a:lnTo>
                      <a:pt x="169" y="144"/>
                    </a:lnTo>
                    <a:lnTo>
                      <a:pt x="272" y="144"/>
                    </a:lnTo>
                    <a:lnTo>
                      <a:pt x="272" y="226"/>
                    </a:lnTo>
                    <a:lnTo>
                      <a:pt x="169" y="226"/>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4" name="Freeform 16">
                <a:extLst>
                  <a:ext uri="{FF2B5EF4-FFF2-40B4-BE49-F238E27FC236}">
                    <a16:creationId xmlns:a16="http://schemas.microsoft.com/office/drawing/2014/main" id="{AAF1973E-FBBA-423D-A6B7-34D41DC77A33}"/>
                  </a:ext>
                </a:extLst>
              </p:cNvPr>
              <p:cNvSpPr>
                <a:spLocks/>
              </p:cNvSpPr>
              <p:nvPr/>
            </p:nvSpPr>
            <p:spPr bwMode="auto">
              <a:xfrm>
                <a:off x="7075524" y="4526342"/>
                <a:ext cx="27951" cy="68289"/>
              </a:xfrm>
              <a:custGeom>
                <a:avLst/>
                <a:gdLst>
                  <a:gd name="T0" fmla="*/ 278 w 310"/>
                  <a:gd name="T1" fmla="*/ 264 h 766"/>
                  <a:gd name="T2" fmla="*/ 278 w 310"/>
                  <a:gd name="T3" fmla="*/ 264 h 766"/>
                  <a:gd name="T4" fmla="*/ 278 w 310"/>
                  <a:gd name="T5" fmla="*/ 348 h 766"/>
                  <a:gd name="T6" fmla="*/ 167 w 310"/>
                  <a:gd name="T7" fmla="*/ 348 h 766"/>
                  <a:gd name="T8" fmla="*/ 167 w 310"/>
                  <a:gd name="T9" fmla="*/ 766 h 766"/>
                  <a:gd name="T10" fmla="*/ 74 w 310"/>
                  <a:gd name="T11" fmla="*/ 766 h 766"/>
                  <a:gd name="T12" fmla="*/ 74 w 310"/>
                  <a:gd name="T13" fmla="*/ 348 h 766"/>
                  <a:gd name="T14" fmla="*/ 0 w 310"/>
                  <a:gd name="T15" fmla="*/ 348 h 766"/>
                  <a:gd name="T16" fmla="*/ 0 w 310"/>
                  <a:gd name="T17" fmla="*/ 264 h 766"/>
                  <a:gd name="T18" fmla="*/ 74 w 310"/>
                  <a:gd name="T19" fmla="*/ 264 h 766"/>
                  <a:gd name="T20" fmla="*/ 74 w 310"/>
                  <a:gd name="T21" fmla="*/ 156 h 766"/>
                  <a:gd name="T22" fmla="*/ 217 w 310"/>
                  <a:gd name="T23" fmla="*/ 0 h 766"/>
                  <a:gd name="T24" fmla="*/ 310 w 310"/>
                  <a:gd name="T25" fmla="*/ 12 h 766"/>
                  <a:gd name="T26" fmla="*/ 310 w 310"/>
                  <a:gd name="T27" fmla="*/ 85 h 766"/>
                  <a:gd name="T28" fmla="*/ 249 w 310"/>
                  <a:gd name="T29" fmla="*/ 78 h 766"/>
                  <a:gd name="T30" fmla="*/ 167 w 310"/>
                  <a:gd name="T31" fmla="*/ 162 h 766"/>
                  <a:gd name="T32" fmla="*/ 167 w 310"/>
                  <a:gd name="T33" fmla="*/ 264 h 766"/>
                  <a:gd name="T34" fmla="*/ 278 w 310"/>
                  <a:gd name="T35" fmla="*/ 264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0" h="766">
                    <a:moveTo>
                      <a:pt x="278" y="264"/>
                    </a:moveTo>
                    <a:lnTo>
                      <a:pt x="278" y="264"/>
                    </a:lnTo>
                    <a:lnTo>
                      <a:pt x="278" y="348"/>
                    </a:lnTo>
                    <a:lnTo>
                      <a:pt x="167" y="348"/>
                    </a:lnTo>
                    <a:lnTo>
                      <a:pt x="167" y="766"/>
                    </a:lnTo>
                    <a:lnTo>
                      <a:pt x="74" y="766"/>
                    </a:lnTo>
                    <a:lnTo>
                      <a:pt x="74" y="348"/>
                    </a:lnTo>
                    <a:lnTo>
                      <a:pt x="0" y="348"/>
                    </a:lnTo>
                    <a:lnTo>
                      <a:pt x="0" y="264"/>
                    </a:lnTo>
                    <a:lnTo>
                      <a:pt x="74" y="264"/>
                    </a:lnTo>
                    <a:lnTo>
                      <a:pt x="74" y="156"/>
                    </a:lnTo>
                    <a:cubicBezTo>
                      <a:pt x="74" y="76"/>
                      <a:pt x="108" y="0"/>
                      <a:pt x="217" y="0"/>
                    </a:cubicBezTo>
                    <a:cubicBezTo>
                      <a:pt x="254" y="0"/>
                      <a:pt x="287" y="7"/>
                      <a:pt x="310" y="12"/>
                    </a:cubicBezTo>
                    <a:lnTo>
                      <a:pt x="310" y="85"/>
                    </a:lnTo>
                    <a:cubicBezTo>
                      <a:pt x="285" y="81"/>
                      <a:pt x="264" y="78"/>
                      <a:pt x="249" y="78"/>
                    </a:cubicBezTo>
                    <a:cubicBezTo>
                      <a:pt x="186" y="78"/>
                      <a:pt x="167" y="100"/>
                      <a:pt x="167" y="162"/>
                    </a:cubicBezTo>
                    <a:lnTo>
                      <a:pt x="167" y="264"/>
                    </a:lnTo>
                    <a:lnTo>
                      <a:pt x="278" y="264"/>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5" name="Freeform 17">
                <a:extLst>
                  <a:ext uri="{FF2B5EF4-FFF2-40B4-BE49-F238E27FC236}">
                    <a16:creationId xmlns:a16="http://schemas.microsoft.com/office/drawing/2014/main" id="{D779736A-260F-46AF-8F17-A1826D432EF4}"/>
                  </a:ext>
                </a:extLst>
              </p:cNvPr>
              <p:cNvSpPr>
                <a:spLocks noEditPoints="1"/>
              </p:cNvSpPr>
              <p:nvPr/>
            </p:nvSpPr>
            <p:spPr bwMode="auto">
              <a:xfrm>
                <a:off x="7103475" y="4548805"/>
                <a:ext cx="44722" cy="46724"/>
              </a:xfrm>
              <a:custGeom>
                <a:avLst/>
                <a:gdLst>
                  <a:gd name="T0" fmla="*/ 393 w 493"/>
                  <a:gd name="T1" fmla="*/ 270 h 526"/>
                  <a:gd name="T2" fmla="*/ 393 w 493"/>
                  <a:gd name="T3" fmla="*/ 270 h 526"/>
                  <a:gd name="T4" fmla="*/ 248 w 493"/>
                  <a:gd name="T5" fmla="*/ 76 h 526"/>
                  <a:gd name="T6" fmla="*/ 98 w 493"/>
                  <a:gd name="T7" fmla="*/ 264 h 526"/>
                  <a:gd name="T8" fmla="*/ 247 w 493"/>
                  <a:gd name="T9" fmla="*/ 450 h 526"/>
                  <a:gd name="T10" fmla="*/ 393 w 493"/>
                  <a:gd name="T11" fmla="*/ 270 h 526"/>
                  <a:gd name="T12" fmla="*/ 393 w 493"/>
                  <a:gd name="T13" fmla="*/ 270 h 526"/>
                  <a:gd name="T14" fmla="*/ 493 w 493"/>
                  <a:gd name="T15" fmla="*/ 265 h 526"/>
                  <a:gd name="T16" fmla="*/ 493 w 493"/>
                  <a:gd name="T17" fmla="*/ 265 h 526"/>
                  <a:gd name="T18" fmla="*/ 242 w 493"/>
                  <a:gd name="T19" fmla="*/ 526 h 526"/>
                  <a:gd name="T20" fmla="*/ 0 w 493"/>
                  <a:gd name="T21" fmla="*/ 266 h 526"/>
                  <a:gd name="T22" fmla="*/ 255 w 493"/>
                  <a:gd name="T23" fmla="*/ 0 h 526"/>
                  <a:gd name="T24" fmla="*/ 493 w 493"/>
                  <a:gd name="T25" fmla="*/ 26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3" h="526">
                    <a:moveTo>
                      <a:pt x="393" y="270"/>
                    </a:moveTo>
                    <a:lnTo>
                      <a:pt x="393" y="270"/>
                    </a:lnTo>
                    <a:cubicBezTo>
                      <a:pt x="393" y="143"/>
                      <a:pt x="337" y="76"/>
                      <a:pt x="248" y="76"/>
                    </a:cubicBezTo>
                    <a:cubicBezTo>
                      <a:pt x="159" y="76"/>
                      <a:pt x="98" y="143"/>
                      <a:pt x="98" y="264"/>
                    </a:cubicBezTo>
                    <a:cubicBezTo>
                      <a:pt x="98" y="389"/>
                      <a:pt x="157" y="450"/>
                      <a:pt x="247" y="450"/>
                    </a:cubicBezTo>
                    <a:cubicBezTo>
                      <a:pt x="335" y="450"/>
                      <a:pt x="393" y="391"/>
                      <a:pt x="393" y="270"/>
                    </a:cubicBezTo>
                    <a:lnTo>
                      <a:pt x="393" y="270"/>
                    </a:lnTo>
                    <a:close/>
                    <a:moveTo>
                      <a:pt x="493" y="265"/>
                    </a:moveTo>
                    <a:lnTo>
                      <a:pt x="493" y="265"/>
                    </a:lnTo>
                    <a:cubicBezTo>
                      <a:pt x="493" y="425"/>
                      <a:pt x="397" y="526"/>
                      <a:pt x="242" y="526"/>
                    </a:cubicBezTo>
                    <a:cubicBezTo>
                      <a:pt x="86" y="526"/>
                      <a:pt x="0" y="421"/>
                      <a:pt x="0" y="266"/>
                    </a:cubicBezTo>
                    <a:cubicBezTo>
                      <a:pt x="0" y="116"/>
                      <a:pt x="86" y="0"/>
                      <a:pt x="255" y="0"/>
                    </a:cubicBezTo>
                    <a:cubicBezTo>
                      <a:pt x="405" y="0"/>
                      <a:pt x="493" y="98"/>
                      <a:pt x="493" y="265"/>
                    </a:cubicBez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6" name="Freeform 18">
                <a:extLst>
                  <a:ext uri="{FF2B5EF4-FFF2-40B4-BE49-F238E27FC236}">
                    <a16:creationId xmlns:a16="http://schemas.microsoft.com/office/drawing/2014/main" id="{717EF176-36DB-4D51-9269-CB91B7F24471}"/>
                  </a:ext>
                </a:extLst>
              </p:cNvPr>
              <p:cNvSpPr>
                <a:spLocks/>
              </p:cNvSpPr>
              <p:nvPr/>
            </p:nvSpPr>
            <p:spPr bwMode="auto">
              <a:xfrm>
                <a:off x="7155650" y="4548805"/>
                <a:ext cx="24224" cy="45826"/>
              </a:xfrm>
              <a:custGeom>
                <a:avLst/>
                <a:gdLst>
                  <a:gd name="T0" fmla="*/ 0 w 257"/>
                  <a:gd name="T1" fmla="*/ 13 h 515"/>
                  <a:gd name="T2" fmla="*/ 0 w 257"/>
                  <a:gd name="T3" fmla="*/ 13 h 515"/>
                  <a:gd name="T4" fmla="*/ 80 w 257"/>
                  <a:gd name="T5" fmla="*/ 13 h 515"/>
                  <a:gd name="T6" fmla="*/ 93 w 257"/>
                  <a:gd name="T7" fmla="*/ 73 h 515"/>
                  <a:gd name="T8" fmla="*/ 209 w 257"/>
                  <a:gd name="T9" fmla="*/ 0 h 515"/>
                  <a:gd name="T10" fmla="*/ 257 w 257"/>
                  <a:gd name="T11" fmla="*/ 6 h 515"/>
                  <a:gd name="T12" fmla="*/ 257 w 257"/>
                  <a:gd name="T13" fmla="*/ 98 h 515"/>
                  <a:gd name="T14" fmla="*/ 199 w 257"/>
                  <a:gd name="T15" fmla="*/ 94 h 515"/>
                  <a:gd name="T16" fmla="*/ 93 w 257"/>
                  <a:gd name="T17" fmla="*/ 199 h 515"/>
                  <a:gd name="T18" fmla="*/ 93 w 257"/>
                  <a:gd name="T19" fmla="*/ 515 h 515"/>
                  <a:gd name="T20" fmla="*/ 0 w 257"/>
                  <a:gd name="T21" fmla="*/ 515 h 515"/>
                  <a:gd name="T22" fmla="*/ 0 w 257"/>
                  <a:gd name="T23" fmla="*/ 1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515">
                    <a:moveTo>
                      <a:pt x="0" y="13"/>
                    </a:moveTo>
                    <a:lnTo>
                      <a:pt x="0" y="13"/>
                    </a:lnTo>
                    <a:lnTo>
                      <a:pt x="80" y="13"/>
                    </a:lnTo>
                    <a:lnTo>
                      <a:pt x="93" y="73"/>
                    </a:lnTo>
                    <a:cubicBezTo>
                      <a:pt x="112" y="29"/>
                      <a:pt x="157" y="0"/>
                      <a:pt x="209" y="0"/>
                    </a:cubicBezTo>
                    <a:cubicBezTo>
                      <a:pt x="227" y="0"/>
                      <a:pt x="240" y="1"/>
                      <a:pt x="257" y="6"/>
                    </a:cubicBezTo>
                    <a:lnTo>
                      <a:pt x="257" y="98"/>
                    </a:lnTo>
                    <a:cubicBezTo>
                      <a:pt x="237" y="95"/>
                      <a:pt x="220" y="94"/>
                      <a:pt x="199" y="94"/>
                    </a:cubicBezTo>
                    <a:cubicBezTo>
                      <a:pt x="140" y="94"/>
                      <a:pt x="93" y="127"/>
                      <a:pt x="93" y="199"/>
                    </a:cubicBezTo>
                    <a:lnTo>
                      <a:pt x="93" y="515"/>
                    </a:lnTo>
                    <a:lnTo>
                      <a:pt x="0" y="515"/>
                    </a:lnTo>
                    <a:lnTo>
                      <a:pt x="0" y="13"/>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7" name="Freeform 19">
                <a:extLst>
                  <a:ext uri="{FF2B5EF4-FFF2-40B4-BE49-F238E27FC236}">
                    <a16:creationId xmlns:a16="http://schemas.microsoft.com/office/drawing/2014/main" id="{D7CA82B8-E257-4873-8B57-7FD836FFB4F6}"/>
                  </a:ext>
                </a:extLst>
              </p:cNvPr>
              <p:cNvSpPr>
                <a:spLocks noEditPoints="1"/>
              </p:cNvSpPr>
              <p:nvPr/>
            </p:nvSpPr>
            <p:spPr bwMode="auto">
              <a:xfrm>
                <a:off x="7202235" y="4548805"/>
                <a:ext cx="42858" cy="64695"/>
              </a:xfrm>
              <a:custGeom>
                <a:avLst/>
                <a:gdLst>
                  <a:gd name="T0" fmla="*/ 370 w 463"/>
                  <a:gd name="T1" fmla="*/ 132 h 730"/>
                  <a:gd name="T2" fmla="*/ 370 w 463"/>
                  <a:gd name="T3" fmla="*/ 132 h 730"/>
                  <a:gd name="T4" fmla="*/ 243 w 463"/>
                  <a:gd name="T5" fmla="*/ 77 h 730"/>
                  <a:gd name="T6" fmla="*/ 100 w 463"/>
                  <a:gd name="T7" fmla="*/ 268 h 730"/>
                  <a:gd name="T8" fmla="*/ 236 w 463"/>
                  <a:gd name="T9" fmla="*/ 452 h 730"/>
                  <a:gd name="T10" fmla="*/ 370 w 463"/>
                  <a:gd name="T11" fmla="*/ 331 h 730"/>
                  <a:gd name="T12" fmla="*/ 370 w 463"/>
                  <a:gd name="T13" fmla="*/ 132 h 730"/>
                  <a:gd name="T14" fmla="*/ 370 w 463"/>
                  <a:gd name="T15" fmla="*/ 132 h 730"/>
                  <a:gd name="T16" fmla="*/ 463 w 463"/>
                  <a:gd name="T17" fmla="*/ 492 h 730"/>
                  <a:gd name="T18" fmla="*/ 463 w 463"/>
                  <a:gd name="T19" fmla="*/ 492 h 730"/>
                  <a:gd name="T20" fmla="*/ 214 w 463"/>
                  <a:gd name="T21" fmla="*/ 730 h 730"/>
                  <a:gd name="T22" fmla="*/ 46 w 463"/>
                  <a:gd name="T23" fmla="*/ 704 h 730"/>
                  <a:gd name="T24" fmla="*/ 46 w 463"/>
                  <a:gd name="T25" fmla="*/ 623 h 730"/>
                  <a:gd name="T26" fmla="*/ 209 w 463"/>
                  <a:gd name="T27" fmla="*/ 651 h 730"/>
                  <a:gd name="T28" fmla="*/ 370 w 463"/>
                  <a:gd name="T29" fmla="*/ 488 h 730"/>
                  <a:gd name="T30" fmla="*/ 370 w 463"/>
                  <a:gd name="T31" fmla="*/ 460 h 730"/>
                  <a:gd name="T32" fmla="*/ 220 w 463"/>
                  <a:gd name="T33" fmla="*/ 526 h 730"/>
                  <a:gd name="T34" fmla="*/ 0 w 463"/>
                  <a:gd name="T35" fmla="*/ 272 h 730"/>
                  <a:gd name="T36" fmla="*/ 228 w 463"/>
                  <a:gd name="T37" fmla="*/ 0 h 730"/>
                  <a:gd name="T38" fmla="*/ 378 w 463"/>
                  <a:gd name="T39" fmla="*/ 52 h 730"/>
                  <a:gd name="T40" fmla="*/ 386 w 463"/>
                  <a:gd name="T41" fmla="*/ 10 h 730"/>
                  <a:gd name="T42" fmla="*/ 463 w 463"/>
                  <a:gd name="T43" fmla="*/ 10 h 730"/>
                  <a:gd name="T44" fmla="*/ 463 w 463"/>
                  <a:gd name="T45" fmla="*/ 492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3" h="730">
                    <a:moveTo>
                      <a:pt x="370" y="132"/>
                    </a:moveTo>
                    <a:lnTo>
                      <a:pt x="370" y="132"/>
                    </a:lnTo>
                    <a:cubicBezTo>
                      <a:pt x="346" y="101"/>
                      <a:pt x="290" y="77"/>
                      <a:pt x="243" y="77"/>
                    </a:cubicBezTo>
                    <a:cubicBezTo>
                      <a:pt x="149" y="77"/>
                      <a:pt x="100" y="144"/>
                      <a:pt x="100" y="268"/>
                    </a:cubicBezTo>
                    <a:cubicBezTo>
                      <a:pt x="100" y="401"/>
                      <a:pt x="154" y="452"/>
                      <a:pt x="236" y="452"/>
                    </a:cubicBezTo>
                    <a:cubicBezTo>
                      <a:pt x="309" y="452"/>
                      <a:pt x="370" y="394"/>
                      <a:pt x="370" y="331"/>
                    </a:cubicBezTo>
                    <a:lnTo>
                      <a:pt x="370" y="132"/>
                    </a:lnTo>
                    <a:lnTo>
                      <a:pt x="370" y="132"/>
                    </a:lnTo>
                    <a:close/>
                    <a:moveTo>
                      <a:pt x="463" y="492"/>
                    </a:moveTo>
                    <a:lnTo>
                      <a:pt x="463" y="492"/>
                    </a:lnTo>
                    <a:cubicBezTo>
                      <a:pt x="463" y="658"/>
                      <a:pt x="369" y="730"/>
                      <a:pt x="214" y="730"/>
                    </a:cubicBezTo>
                    <a:cubicBezTo>
                      <a:pt x="149" y="730"/>
                      <a:pt x="93" y="721"/>
                      <a:pt x="46" y="704"/>
                    </a:cubicBezTo>
                    <a:lnTo>
                      <a:pt x="46" y="623"/>
                    </a:lnTo>
                    <a:cubicBezTo>
                      <a:pt x="99" y="642"/>
                      <a:pt x="162" y="651"/>
                      <a:pt x="209" y="651"/>
                    </a:cubicBezTo>
                    <a:cubicBezTo>
                      <a:pt x="323" y="651"/>
                      <a:pt x="370" y="599"/>
                      <a:pt x="370" y="488"/>
                    </a:cubicBezTo>
                    <a:lnTo>
                      <a:pt x="370" y="460"/>
                    </a:lnTo>
                    <a:cubicBezTo>
                      <a:pt x="339" y="500"/>
                      <a:pt x="275" y="526"/>
                      <a:pt x="220" y="526"/>
                    </a:cubicBezTo>
                    <a:cubicBezTo>
                      <a:pt x="67" y="526"/>
                      <a:pt x="0" y="427"/>
                      <a:pt x="0" y="272"/>
                    </a:cubicBezTo>
                    <a:cubicBezTo>
                      <a:pt x="0" y="98"/>
                      <a:pt x="90" y="0"/>
                      <a:pt x="228" y="0"/>
                    </a:cubicBezTo>
                    <a:cubicBezTo>
                      <a:pt x="284" y="0"/>
                      <a:pt x="346" y="22"/>
                      <a:pt x="378" y="52"/>
                    </a:cubicBezTo>
                    <a:lnTo>
                      <a:pt x="386" y="10"/>
                    </a:lnTo>
                    <a:lnTo>
                      <a:pt x="463" y="10"/>
                    </a:lnTo>
                    <a:lnTo>
                      <a:pt x="463" y="492"/>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8" name="Freeform 20">
                <a:extLst>
                  <a:ext uri="{FF2B5EF4-FFF2-40B4-BE49-F238E27FC236}">
                    <a16:creationId xmlns:a16="http://schemas.microsoft.com/office/drawing/2014/main" id="{A90375CA-CABE-4BFF-AAED-E7CB93BECF5F}"/>
                  </a:ext>
                </a:extLst>
              </p:cNvPr>
              <p:cNvSpPr>
                <a:spLocks/>
              </p:cNvSpPr>
              <p:nvPr/>
            </p:nvSpPr>
            <p:spPr bwMode="auto">
              <a:xfrm>
                <a:off x="7253479" y="4548805"/>
                <a:ext cx="23293" cy="45826"/>
              </a:xfrm>
              <a:custGeom>
                <a:avLst/>
                <a:gdLst>
                  <a:gd name="T0" fmla="*/ 0 w 257"/>
                  <a:gd name="T1" fmla="*/ 13 h 515"/>
                  <a:gd name="T2" fmla="*/ 0 w 257"/>
                  <a:gd name="T3" fmla="*/ 13 h 515"/>
                  <a:gd name="T4" fmla="*/ 80 w 257"/>
                  <a:gd name="T5" fmla="*/ 13 h 515"/>
                  <a:gd name="T6" fmla="*/ 94 w 257"/>
                  <a:gd name="T7" fmla="*/ 73 h 515"/>
                  <a:gd name="T8" fmla="*/ 210 w 257"/>
                  <a:gd name="T9" fmla="*/ 0 h 515"/>
                  <a:gd name="T10" fmla="*/ 257 w 257"/>
                  <a:gd name="T11" fmla="*/ 6 h 515"/>
                  <a:gd name="T12" fmla="*/ 257 w 257"/>
                  <a:gd name="T13" fmla="*/ 98 h 515"/>
                  <a:gd name="T14" fmla="*/ 199 w 257"/>
                  <a:gd name="T15" fmla="*/ 94 h 515"/>
                  <a:gd name="T16" fmla="*/ 94 w 257"/>
                  <a:gd name="T17" fmla="*/ 199 h 515"/>
                  <a:gd name="T18" fmla="*/ 94 w 257"/>
                  <a:gd name="T19" fmla="*/ 515 h 515"/>
                  <a:gd name="T20" fmla="*/ 0 w 257"/>
                  <a:gd name="T21" fmla="*/ 515 h 515"/>
                  <a:gd name="T22" fmla="*/ 0 w 257"/>
                  <a:gd name="T23" fmla="*/ 1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515">
                    <a:moveTo>
                      <a:pt x="0" y="13"/>
                    </a:moveTo>
                    <a:lnTo>
                      <a:pt x="0" y="13"/>
                    </a:lnTo>
                    <a:lnTo>
                      <a:pt x="80" y="13"/>
                    </a:lnTo>
                    <a:lnTo>
                      <a:pt x="94" y="73"/>
                    </a:lnTo>
                    <a:cubicBezTo>
                      <a:pt x="113" y="29"/>
                      <a:pt x="158" y="0"/>
                      <a:pt x="210" y="0"/>
                    </a:cubicBezTo>
                    <a:cubicBezTo>
                      <a:pt x="227" y="0"/>
                      <a:pt x="241" y="1"/>
                      <a:pt x="257" y="6"/>
                    </a:cubicBezTo>
                    <a:lnTo>
                      <a:pt x="257" y="98"/>
                    </a:lnTo>
                    <a:cubicBezTo>
                      <a:pt x="238" y="95"/>
                      <a:pt x="220" y="94"/>
                      <a:pt x="199" y="94"/>
                    </a:cubicBezTo>
                    <a:cubicBezTo>
                      <a:pt x="140" y="94"/>
                      <a:pt x="94" y="127"/>
                      <a:pt x="94" y="199"/>
                    </a:cubicBezTo>
                    <a:lnTo>
                      <a:pt x="94" y="515"/>
                    </a:lnTo>
                    <a:lnTo>
                      <a:pt x="0" y="515"/>
                    </a:lnTo>
                    <a:lnTo>
                      <a:pt x="0" y="13"/>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29" name="Freeform 21">
                <a:extLst>
                  <a:ext uri="{FF2B5EF4-FFF2-40B4-BE49-F238E27FC236}">
                    <a16:creationId xmlns:a16="http://schemas.microsoft.com/office/drawing/2014/main" id="{1C54BCB9-ED96-4EED-B6F9-270806C61EA2}"/>
                  </a:ext>
                </a:extLst>
              </p:cNvPr>
              <p:cNvSpPr>
                <a:spLocks noEditPoints="1"/>
              </p:cNvSpPr>
              <p:nvPr/>
            </p:nvSpPr>
            <p:spPr bwMode="auto">
              <a:xfrm>
                <a:off x="7279566" y="4548805"/>
                <a:ext cx="44722" cy="46724"/>
              </a:xfrm>
              <a:custGeom>
                <a:avLst/>
                <a:gdLst>
                  <a:gd name="T0" fmla="*/ 392 w 493"/>
                  <a:gd name="T1" fmla="*/ 270 h 526"/>
                  <a:gd name="T2" fmla="*/ 392 w 493"/>
                  <a:gd name="T3" fmla="*/ 270 h 526"/>
                  <a:gd name="T4" fmla="*/ 247 w 493"/>
                  <a:gd name="T5" fmla="*/ 76 h 526"/>
                  <a:gd name="T6" fmla="*/ 97 w 493"/>
                  <a:gd name="T7" fmla="*/ 264 h 526"/>
                  <a:gd name="T8" fmla="*/ 246 w 493"/>
                  <a:gd name="T9" fmla="*/ 450 h 526"/>
                  <a:gd name="T10" fmla="*/ 392 w 493"/>
                  <a:gd name="T11" fmla="*/ 270 h 526"/>
                  <a:gd name="T12" fmla="*/ 392 w 493"/>
                  <a:gd name="T13" fmla="*/ 270 h 526"/>
                  <a:gd name="T14" fmla="*/ 493 w 493"/>
                  <a:gd name="T15" fmla="*/ 265 h 526"/>
                  <a:gd name="T16" fmla="*/ 493 w 493"/>
                  <a:gd name="T17" fmla="*/ 265 h 526"/>
                  <a:gd name="T18" fmla="*/ 241 w 493"/>
                  <a:gd name="T19" fmla="*/ 526 h 526"/>
                  <a:gd name="T20" fmla="*/ 0 w 493"/>
                  <a:gd name="T21" fmla="*/ 266 h 526"/>
                  <a:gd name="T22" fmla="*/ 254 w 493"/>
                  <a:gd name="T23" fmla="*/ 0 h 526"/>
                  <a:gd name="T24" fmla="*/ 493 w 493"/>
                  <a:gd name="T25" fmla="*/ 26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3" h="526">
                    <a:moveTo>
                      <a:pt x="392" y="270"/>
                    </a:moveTo>
                    <a:lnTo>
                      <a:pt x="392" y="270"/>
                    </a:lnTo>
                    <a:cubicBezTo>
                      <a:pt x="392" y="143"/>
                      <a:pt x="336" y="76"/>
                      <a:pt x="247" y="76"/>
                    </a:cubicBezTo>
                    <a:cubicBezTo>
                      <a:pt x="158" y="76"/>
                      <a:pt x="97" y="143"/>
                      <a:pt x="97" y="264"/>
                    </a:cubicBezTo>
                    <a:cubicBezTo>
                      <a:pt x="97" y="389"/>
                      <a:pt x="156" y="450"/>
                      <a:pt x="246" y="450"/>
                    </a:cubicBezTo>
                    <a:cubicBezTo>
                      <a:pt x="334" y="450"/>
                      <a:pt x="392" y="391"/>
                      <a:pt x="392" y="270"/>
                    </a:cubicBezTo>
                    <a:lnTo>
                      <a:pt x="392" y="270"/>
                    </a:lnTo>
                    <a:close/>
                    <a:moveTo>
                      <a:pt x="493" y="265"/>
                    </a:moveTo>
                    <a:lnTo>
                      <a:pt x="493" y="265"/>
                    </a:lnTo>
                    <a:cubicBezTo>
                      <a:pt x="493" y="425"/>
                      <a:pt x="397" y="526"/>
                      <a:pt x="241" y="526"/>
                    </a:cubicBezTo>
                    <a:cubicBezTo>
                      <a:pt x="85" y="526"/>
                      <a:pt x="0" y="421"/>
                      <a:pt x="0" y="266"/>
                    </a:cubicBezTo>
                    <a:cubicBezTo>
                      <a:pt x="0" y="116"/>
                      <a:pt x="85" y="0"/>
                      <a:pt x="254" y="0"/>
                    </a:cubicBezTo>
                    <a:cubicBezTo>
                      <a:pt x="405" y="0"/>
                      <a:pt x="493" y="98"/>
                      <a:pt x="493" y="265"/>
                    </a:cubicBez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30" name="Freeform 22">
                <a:extLst>
                  <a:ext uri="{FF2B5EF4-FFF2-40B4-BE49-F238E27FC236}">
                    <a16:creationId xmlns:a16="http://schemas.microsoft.com/office/drawing/2014/main" id="{DF71E9D2-DDE0-4F96-94CC-457F122E9F67}"/>
                  </a:ext>
                </a:extLst>
              </p:cNvPr>
              <p:cNvSpPr>
                <a:spLocks/>
              </p:cNvSpPr>
              <p:nvPr/>
            </p:nvSpPr>
            <p:spPr bwMode="auto">
              <a:xfrm>
                <a:off x="7326152" y="4549704"/>
                <a:ext cx="65219" cy="44927"/>
              </a:xfrm>
              <a:custGeom>
                <a:avLst/>
                <a:gdLst>
                  <a:gd name="T0" fmla="*/ 0 w 711"/>
                  <a:gd name="T1" fmla="*/ 0 h 502"/>
                  <a:gd name="T2" fmla="*/ 0 w 711"/>
                  <a:gd name="T3" fmla="*/ 0 h 502"/>
                  <a:gd name="T4" fmla="*/ 102 w 711"/>
                  <a:gd name="T5" fmla="*/ 0 h 502"/>
                  <a:gd name="T6" fmla="*/ 209 w 711"/>
                  <a:gd name="T7" fmla="*/ 385 h 502"/>
                  <a:gd name="T8" fmla="*/ 316 w 711"/>
                  <a:gd name="T9" fmla="*/ 0 h 502"/>
                  <a:gd name="T10" fmla="*/ 410 w 711"/>
                  <a:gd name="T11" fmla="*/ 0 h 502"/>
                  <a:gd name="T12" fmla="*/ 510 w 711"/>
                  <a:gd name="T13" fmla="*/ 379 h 502"/>
                  <a:gd name="T14" fmla="*/ 618 w 711"/>
                  <a:gd name="T15" fmla="*/ 0 h 502"/>
                  <a:gd name="T16" fmla="*/ 711 w 711"/>
                  <a:gd name="T17" fmla="*/ 0 h 502"/>
                  <a:gd name="T18" fmla="*/ 559 w 711"/>
                  <a:gd name="T19" fmla="*/ 502 h 502"/>
                  <a:gd name="T20" fmla="*/ 452 w 711"/>
                  <a:gd name="T21" fmla="*/ 502 h 502"/>
                  <a:gd name="T22" fmla="*/ 359 w 711"/>
                  <a:gd name="T23" fmla="*/ 142 h 502"/>
                  <a:gd name="T24" fmla="*/ 255 w 711"/>
                  <a:gd name="T25" fmla="*/ 502 h 502"/>
                  <a:gd name="T26" fmla="*/ 151 w 711"/>
                  <a:gd name="T27" fmla="*/ 502 h 502"/>
                  <a:gd name="T28" fmla="*/ 0 w 711"/>
                  <a:gd name="T29"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1" h="502">
                    <a:moveTo>
                      <a:pt x="0" y="0"/>
                    </a:moveTo>
                    <a:lnTo>
                      <a:pt x="0" y="0"/>
                    </a:lnTo>
                    <a:lnTo>
                      <a:pt x="102" y="0"/>
                    </a:lnTo>
                    <a:lnTo>
                      <a:pt x="209" y="385"/>
                    </a:lnTo>
                    <a:lnTo>
                      <a:pt x="316" y="0"/>
                    </a:lnTo>
                    <a:lnTo>
                      <a:pt x="410" y="0"/>
                    </a:lnTo>
                    <a:lnTo>
                      <a:pt x="510" y="379"/>
                    </a:lnTo>
                    <a:lnTo>
                      <a:pt x="618" y="0"/>
                    </a:lnTo>
                    <a:lnTo>
                      <a:pt x="711" y="0"/>
                    </a:lnTo>
                    <a:lnTo>
                      <a:pt x="559" y="502"/>
                    </a:lnTo>
                    <a:lnTo>
                      <a:pt x="452" y="502"/>
                    </a:lnTo>
                    <a:lnTo>
                      <a:pt x="359" y="142"/>
                    </a:lnTo>
                    <a:lnTo>
                      <a:pt x="255" y="502"/>
                    </a:lnTo>
                    <a:lnTo>
                      <a:pt x="151" y="502"/>
                    </a:lnTo>
                    <a:lnTo>
                      <a:pt x="0" y="0"/>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31" name="Freeform 23">
                <a:extLst>
                  <a:ext uri="{FF2B5EF4-FFF2-40B4-BE49-F238E27FC236}">
                    <a16:creationId xmlns:a16="http://schemas.microsoft.com/office/drawing/2014/main" id="{A02B3970-672E-4C76-9589-D36B72895D02}"/>
                  </a:ext>
                </a:extLst>
              </p:cNvPr>
              <p:cNvSpPr>
                <a:spLocks/>
              </p:cNvSpPr>
              <p:nvPr/>
            </p:nvSpPr>
            <p:spPr bwMode="auto">
              <a:xfrm>
                <a:off x="7396961" y="4537124"/>
                <a:ext cx="26088" cy="58405"/>
              </a:xfrm>
              <a:custGeom>
                <a:avLst/>
                <a:gdLst>
                  <a:gd name="T0" fmla="*/ 169 w 282"/>
                  <a:gd name="T1" fmla="*/ 226 h 657"/>
                  <a:gd name="T2" fmla="*/ 169 w 282"/>
                  <a:gd name="T3" fmla="*/ 226 h 657"/>
                  <a:gd name="T4" fmla="*/ 169 w 282"/>
                  <a:gd name="T5" fmla="*/ 516 h 657"/>
                  <a:gd name="T6" fmla="*/ 227 w 282"/>
                  <a:gd name="T7" fmla="*/ 582 h 657"/>
                  <a:gd name="T8" fmla="*/ 282 w 282"/>
                  <a:gd name="T9" fmla="*/ 575 h 657"/>
                  <a:gd name="T10" fmla="*/ 282 w 282"/>
                  <a:gd name="T11" fmla="*/ 647 h 657"/>
                  <a:gd name="T12" fmla="*/ 206 w 282"/>
                  <a:gd name="T13" fmla="*/ 657 h 657"/>
                  <a:gd name="T14" fmla="*/ 74 w 282"/>
                  <a:gd name="T15" fmla="*/ 543 h 657"/>
                  <a:gd name="T16" fmla="*/ 74 w 282"/>
                  <a:gd name="T17" fmla="*/ 226 h 657"/>
                  <a:gd name="T18" fmla="*/ 0 w 282"/>
                  <a:gd name="T19" fmla="*/ 226 h 657"/>
                  <a:gd name="T20" fmla="*/ 0 w 282"/>
                  <a:gd name="T21" fmla="*/ 144 h 657"/>
                  <a:gd name="T22" fmla="*/ 74 w 282"/>
                  <a:gd name="T23" fmla="*/ 144 h 657"/>
                  <a:gd name="T24" fmla="*/ 74 w 282"/>
                  <a:gd name="T25" fmla="*/ 16 h 657"/>
                  <a:gd name="T26" fmla="*/ 169 w 282"/>
                  <a:gd name="T27" fmla="*/ 0 h 657"/>
                  <a:gd name="T28" fmla="*/ 169 w 282"/>
                  <a:gd name="T29" fmla="*/ 144 h 657"/>
                  <a:gd name="T30" fmla="*/ 272 w 282"/>
                  <a:gd name="T31" fmla="*/ 144 h 657"/>
                  <a:gd name="T32" fmla="*/ 272 w 282"/>
                  <a:gd name="T33" fmla="*/ 226 h 657"/>
                  <a:gd name="T34" fmla="*/ 169 w 282"/>
                  <a:gd name="T35" fmla="*/ 226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657">
                    <a:moveTo>
                      <a:pt x="169" y="226"/>
                    </a:moveTo>
                    <a:lnTo>
                      <a:pt x="169" y="226"/>
                    </a:lnTo>
                    <a:lnTo>
                      <a:pt x="169" y="516"/>
                    </a:lnTo>
                    <a:cubicBezTo>
                      <a:pt x="169" y="561"/>
                      <a:pt x="183" y="582"/>
                      <a:pt x="227" y="582"/>
                    </a:cubicBezTo>
                    <a:cubicBezTo>
                      <a:pt x="240" y="582"/>
                      <a:pt x="261" y="581"/>
                      <a:pt x="282" y="575"/>
                    </a:cubicBezTo>
                    <a:lnTo>
                      <a:pt x="282" y="647"/>
                    </a:lnTo>
                    <a:cubicBezTo>
                      <a:pt x="262" y="653"/>
                      <a:pt x="229" y="657"/>
                      <a:pt x="206" y="657"/>
                    </a:cubicBezTo>
                    <a:cubicBezTo>
                      <a:pt x="99" y="657"/>
                      <a:pt x="74" y="616"/>
                      <a:pt x="74" y="543"/>
                    </a:cubicBezTo>
                    <a:lnTo>
                      <a:pt x="74" y="226"/>
                    </a:lnTo>
                    <a:lnTo>
                      <a:pt x="0" y="226"/>
                    </a:lnTo>
                    <a:lnTo>
                      <a:pt x="0" y="144"/>
                    </a:lnTo>
                    <a:lnTo>
                      <a:pt x="74" y="144"/>
                    </a:lnTo>
                    <a:lnTo>
                      <a:pt x="74" y="16"/>
                    </a:lnTo>
                    <a:lnTo>
                      <a:pt x="169" y="0"/>
                    </a:lnTo>
                    <a:lnTo>
                      <a:pt x="169" y="144"/>
                    </a:lnTo>
                    <a:lnTo>
                      <a:pt x="272" y="144"/>
                    </a:lnTo>
                    <a:lnTo>
                      <a:pt x="272" y="226"/>
                    </a:lnTo>
                    <a:lnTo>
                      <a:pt x="169" y="226"/>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32" name="Freeform 24">
                <a:extLst>
                  <a:ext uri="{FF2B5EF4-FFF2-40B4-BE49-F238E27FC236}">
                    <a16:creationId xmlns:a16="http://schemas.microsoft.com/office/drawing/2014/main" id="{13FB97D7-619D-4A7D-8976-8E31184BFEA0}"/>
                  </a:ext>
                </a:extLst>
              </p:cNvPr>
              <p:cNvSpPr>
                <a:spLocks/>
              </p:cNvSpPr>
              <p:nvPr/>
            </p:nvSpPr>
            <p:spPr bwMode="auto">
              <a:xfrm>
                <a:off x="7431434" y="4527240"/>
                <a:ext cx="38200" cy="67391"/>
              </a:xfrm>
              <a:custGeom>
                <a:avLst/>
                <a:gdLst>
                  <a:gd name="T0" fmla="*/ 0 w 414"/>
                  <a:gd name="T1" fmla="*/ 0 h 756"/>
                  <a:gd name="T2" fmla="*/ 0 w 414"/>
                  <a:gd name="T3" fmla="*/ 0 h 756"/>
                  <a:gd name="T4" fmla="*/ 93 w 414"/>
                  <a:gd name="T5" fmla="*/ 0 h 756"/>
                  <a:gd name="T6" fmla="*/ 93 w 414"/>
                  <a:gd name="T7" fmla="*/ 317 h 756"/>
                  <a:gd name="T8" fmla="*/ 257 w 414"/>
                  <a:gd name="T9" fmla="*/ 242 h 756"/>
                  <a:gd name="T10" fmla="*/ 414 w 414"/>
                  <a:gd name="T11" fmla="*/ 416 h 756"/>
                  <a:gd name="T12" fmla="*/ 414 w 414"/>
                  <a:gd name="T13" fmla="*/ 756 h 756"/>
                  <a:gd name="T14" fmla="*/ 320 w 414"/>
                  <a:gd name="T15" fmla="*/ 756 h 756"/>
                  <a:gd name="T16" fmla="*/ 320 w 414"/>
                  <a:gd name="T17" fmla="*/ 445 h 756"/>
                  <a:gd name="T18" fmla="*/ 216 w 414"/>
                  <a:gd name="T19" fmla="*/ 325 h 756"/>
                  <a:gd name="T20" fmla="*/ 93 w 414"/>
                  <a:gd name="T21" fmla="*/ 468 h 756"/>
                  <a:gd name="T22" fmla="*/ 93 w 414"/>
                  <a:gd name="T23" fmla="*/ 756 h 756"/>
                  <a:gd name="T24" fmla="*/ 0 w 414"/>
                  <a:gd name="T25" fmla="*/ 756 h 756"/>
                  <a:gd name="T26" fmla="*/ 0 w 414"/>
                  <a:gd name="T2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756">
                    <a:moveTo>
                      <a:pt x="0" y="0"/>
                    </a:moveTo>
                    <a:lnTo>
                      <a:pt x="0" y="0"/>
                    </a:lnTo>
                    <a:lnTo>
                      <a:pt x="93" y="0"/>
                    </a:lnTo>
                    <a:lnTo>
                      <a:pt x="93" y="317"/>
                    </a:lnTo>
                    <a:cubicBezTo>
                      <a:pt x="127" y="270"/>
                      <a:pt x="183" y="242"/>
                      <a:pt x="257" y="242"/>
                    </a:cubicBezTo>
                    <a:cubicBezTo>
                      <a:pt x="365" y="242"/>
                      <a:pt x="414" y="301"/>
                      <a:pt x="414" y="416"/>
                    </a:cubicBezTo>
                    <a:lnTo>
                      <a:pt x="414" y="756"/>
                    </a:lnTo>
                    <a:lnTo>
                      <a:pt x="320" y="756"/>
                    </a:lnTo>
                    <a:lnTo>
                      <a:pt x="320" y="445"/>
                    </a:lnTo>
                    <a:cubicBezTo>
                      <a:pt x="320" y="361"/>
                      <a:pt x="296" y="325"/>
                      <a:pt x="216" y="325"/>
                    </a:cubicBezTo>
                    <a:cubicBezTo>
                      <a:pt x="128" y="325"/>
                      <a:pt x="93" y="384"/>
                      <a:pt x="93" y="468"/>
                    </a:cubicBezTo>
                    <a:lnTo>
                      <a:pt x="93" y="756"/>
                    </a:lnTo>
                    <a:lnTo>
                      <a:pt x="0" y="756"/>
                    </a:lnTo>
                    <a:lnTo>
                      <a:pt x="0" y="0"/>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sp>
            <p:nvSpPr>
              <p:cNvPr id="33" name="Freeform 25">
                <a:extLst>
                  <a:ext uri="{FF2B5EF4-FFF2-40B4-BE49-F238E27FC236}">
                    <a16:creationId xmlns:a16="http://schemas.microsoft.com/office/drawing/2014/main" id="{88250C3D-9E49-45FB-A657-1A5560D7679B}"/>
                  </a:ext>
                </a:extLst>
              </p:cNvPr>
              <p:cNvSpPr>
                <a:spLocks noEditPoints="1"/>
              </p:cNvSpPr>
              <p:nvPr/>
            </p:nvSpPr>
            <p:spPr bwMode="auto">
              <a:xfrm>
                <a:off x="7469634" y="4515559"/>
                <a:ext cx="27019" cy="12580"/>
              </a:xfrm>
              <a:custGeom>
                <a:avLst/>
                <a:gdLst>
                  <a:gd name="T0" fmla="*/ 295 w 295"/>
                  <a:gd name="T1" fmla="*/ 141 h 141"/>
                  <a:gd name="T2" fmla="*/ 295 w 295"/>
                  <a:gd name="T3" fmla="*/ 141 h 141"/>
                  <a:gd name="T4" fmla="*/ 272 w 295"/>
                  <a:gd name="T5" fmla="*/ 141 h 141"/>
                  <a:gd name="T6" fmla="*/ 272 w 295"/>
                  <a:gd name="T7" fmla="*/ 23 h 141"/>
                  <a:gd name="T8" fmla="*/ 272 w 295"/>
                  <a:gd name="T9" fmla="*/ 23 h 141"/>
                  <a:gd name="T10" fmla="*/ 225 w 295"/>
                  <a:gd name="T11" fmla="*/ 141 h 141"/>
                  <a:gd name="T12" fmla="*/ 211 w 295"/>
                  <a:gd name="T13" fmla="*/ 141 h 141"/>
                  <a:gd name="T14" fmla="*/ 164 w 295"/>
                  <a:gd name="T15" fmla="*/ 23 h 141"/>
                  <a:gd name="T16" fmla="*/ 164 w 295"/>
                  <a:gd name="T17" fmla="*/ 23 h 141"/>
                  <a:gd name="T18" fmla="*/ 164 w 295"/>
                  <a:gd name="T19" fmla="*/ 141 h 141"/>
                  <a:gd name="T20" fmla="*/ 141 w 295"/>
                  <a:gd name="T21" fmla="*/ 141 h 141"/>
                  <a:gd name="T22" fmla="*/ 141 w 295"/>
                  <a:gd name="T23" fmla="*/ 0 h 141"/>
                  <a:gd name="T24" fmla="*/ 176 w 295"/>
                  <a:gd name="T25" fmla="*/ 0 h 141"/>
                  <a:gd name="T26" fmla="*/ 218 w 295"/>
                  <a:gd name="T27" fmla="*/ 107 h 141"/>
                  <a:gd name="T28" fmla="*/ 260 w 295"/>
                  <a:gd name="T29" fmla="*/ 0 h 141"/>
                  <a:gd name="T30" fmla="*/ 295 w 295"/>
                  <a:gd name="T31" fmla="*/ 0 h 141"/>
                  <a:gd name="T32" fmla="*/ 295 w 295"/>
                  <a:gd name="T33" fmla="*/ 141 h 141"/>
                  <a:gd name="T34" fmla="*/ 295 w 295"/>
                  <a:gd name="T35" fmla="*/ 141 h 141"/>
                  <a:gd name="T36" fmla="*/ 112 w 295"/>
                  <a:gd name="T37" fmla="*/ 18 h 141"/>
                  <a:gd name="T38" fmla="*/ 112 w 295"/>
                  <a:gd name="T39" fmla="*/ 18 h 141"/>
                  <a:gd name="T40" fmla="*/ 68 w 295"/>
                  <a:gd name="T41" fmla="*/ 18 h 141"/>
                  <a:gd name="T42" fmla="*/ 68 w 295"/>
                  <a:gd name="T43" fmla="*/ 141 h 141"/>
                  <a:gd name="T44" fmla="*/ 44 w 295"/>
                  <a:gd name="T45" fmla="*/ 141 h 141"/>
                  <a:gd name="T46" fmla="*/ 44 w 295"/>
                  <a:gd name="T47" fmla="*/ 18 h 141"/>
                  <a:gd name="T48" fmla="*/ 0 w 295"/>
                  <a:gd name="T49" fmla="*/ 18 h 141"/>
                  <a:gd name="T50" fmla="*/ 0 w 295"/>
                  <a:gd name="T51" fmla="*/ 0 h 141"/>
                  <a:gd name="T52" fmla="*/ 112 w 295"/>
                  <a:gd name="T53" fmla="*/ 0 h 141"/>
                  <a:gd name="T54" fmla="*/ 112 w 295"/>
                  <a:gd name="T55" fmla="*/ 1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5" h="141">
                    <a:moveTo>
                      <a:pt x="295" y="141"/>
                    </a:moveTo>
                    <a:lnTo>
                      <a:pt x="295" y="141"/>
                    </a:lnTo>
                    <a:lnTo>
                      <a:pt x="272" y="141"/>
                    </a:lnTo>
                    <a:lnTo>
                      <a:pt x="272" y="23"/>
                    </a:lnTo>
                    <a:lnTo>
                      <a:pt x="272" y="23"/>
                    </a:lnTo>
                    <a:lnTo>
                      <a:pt x="225" y="141"/>
                    </a:lnTo>
                    <a:lnTo>
                      <a:pt x="211" y="141"/>
                    </a:lnTo>
                    <a:lnTo>
                      <a:pt x="164" y="23"/>
                    </a:lnTo>
                    <a:lnTo>
                      <a:pt x="164" y="23"/>
                    </a:lnTo>
                    <a:lnTo>
                      <a:pt x="164" y="141"/>
                    </a:lnTo>
                    <a:lnTo>
                      <a:pt x="141" y="141"/>
                    </a:lnTo>
                    <a:lnTo>
                      <a:pt x="141" y="0"/>
                    </a:lnTo>
                    <a:lnTo>
                      <a:pt x="176" y="0"/>
                    </a:lnTo>
                    <a:lnTo>
                      <a:pt x="218" y="107"/>
                    </a:lnTo>
                    <a:lnTo>
                      <a:pt x="260" y="0"/>
                    </a:lnTo>
                    <a:lnTo>
                      <a:pt x="295" y="0"/>
                    </a:lnTo>
                    <a:lnTo>
                      <a:pt x="295" y="141"/>
                    </a:lnTo>
                    <a:lnTo>
                      <a:pt x="295" y="141"/>
                    </a:lnTo>
                    <a:close/>
                    <a:moveTo>
                      <a:pt x="112" y="18"/>
                    </a:moveTo>
                    <a:lnTo>
                      <a:pt x="112" y="18"/>
                    </a:lnTo>
                    <a:lnTo>
                      <a:pt x="68" y="18"/>
                    </a:lnTo>
                    <a:lnTo>
                      <a:pt x="68" y="141"/>
                    </a:lnTo>
                    <a:lnTo>
                      <a:pt x="44" y="141"/>
                    </a:lnTo>
                    <a:lnTo>
                      <a:pt x="44" y="18"/>
                    </a:lnTo>
                    <a:lnTo>
                      <a:pt x="0" y="18"/>
                    </a:lnTo>
                    <a:lnTo>
                      <a:pt x="0" y="0"/>
                    </a:lnTo>
                    <a:lnTo>
                      <a:pt x="112" y="0"/>
                    </a:lnTo>
                    <a:lnTo>
                      <a:pt x="112" y="18"/>
                    </a:lnTo>
                    <a:close/>
                  </a:path>
                </a:pathLst>
              </a:custGeom>
              <a:solidFill>
                <a:srgbClr val="4F2D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000" dirty="0"/>
              </a:p>
            </p:txBody>
          </p:sp>
        </p:grpSp>
        <p:cxnSp>
          <p:nvCxnSpPr>
            <p:cNvPr id="13" name="Straight Connector 12">
              <a:extLst>
                <a:ext uri="{FF2B5EF4-FFF2-40B4-BE49-F238E27FC236}">
                  <a16:creationId xmlns:a16="http://schemas.microsoft.com/office/drawing/2014/main" id="{9B44F18F-9CB0-41F0-B9BE-A78FD3B06AA3}"/>
                </a:ext>
              </a:extLst>
            </p:cNvPr>
            <p:cNvCxnSpPr>
              <a:cxnSpLocks/>
            </p:cNvCxnSpPr>
            <p:nvPr/>
          </p:nvCxnSpPr>
          <p:spPr>
            <a:xfrm>
              <a:off x="7545086" y="3663518"/>
              <a:ext cx="0" cy="205200"/>
            </a:xfrm>
            <a:prstGeom prst="line">
              <a:avLst/>
            </a:prstGeom>
            <a:ln w="3175"/>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547301" y="582142"/>
            <a:ext cx="9598800" cy="1164289"/>
          </a:xfrm>
          <a:prstGeom prst="rect">
            <a:avLst/>
          </a:prstGeom>
        </p:spPr>
        <p:txBody>
          <a:bodyPr vert="horz" lIns="0" tIns="0" rIns="0" bIns="0" rtlCol="0" anchor="t"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547301" y="2196273"/>
            <a:ext cx="9598800" cy="4339622"/>
          </a:xfrm>
          <a:prstGeom prst="rect">
            <a:avLst/>
          </a:prstGeom>
        </p:spPr>
        <p:txBody>
          <a:bodyPr vert="horz" lIns="0" tIns="0" rIns="0" bIns="0" rtlCol="0">
            <a:no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endParaRPr lang="en-GB" dirty="0"/>
          </a:p>
        </p:txBody>
      </p:sp>
      <p:sp>
        <p:nvSpPr>
          <p:cNvPr id="6" name="Slide Number Placeholder 5"/>
          <p:cNvSpPr>
            <a:spLocks noGrp="1"/>
          </p:cNvSpPr>
          <p:nvPr>
            <p:ph type="sldNum" sz="quarter" idx="4"/>
          </p:nvPr>
        </p:nvSpPr>
        <p:spPr>
          <a:xfrm>
            <a:off x="547300" y="7129498"/>
            <a:ext cx="189450" cy="137598"/>
          </a:xfrm>
          <a:prstGeom prst="rect">
            <a:avLst/>
          </a:prstGeom>
        </p:spPr>
        <p:txBody>
          <a:bodyPr vert="horz" lIns="0" tIns="0" rIns="0" bIns="0" rtlCol="0" anchor="t" anchorCtr="0"/>
          <a:lstStyle>
            <a:lvl1pPr algn="l">
              <a:defRPr sz="600" b="1">
                <a:solidFill>
                  <a:schemeClr val="tx1"/>
                </a:solidFill>
              </a:defRPr>
            </a:lvl1pPr>
          </a:lstStyle>
          <a:p>
            <a:fld id="{37B4438D-29B8-4FC7-9D64-F44FE400D0A9}" type="slidenum">
              <a:rPr lang="en-GB" smtClean="0"/>
              <a:pPr/>
              <a:t>‹#›</a:t>
            </a:fld>
            <a:endParaRPr lang="en-GB" dirty="0"/>
          </a:p>
        </p:txBody>
      </p:sp>
      <p:sp>
        <p:nvSpPr>
          <p:cNvPr id="7" name="TextBox 6"/>
          <p:cNvSpPr txBox="1"/>
          <p:nvPr>
            <p:custDataLst>
              <p:tags r:id="rId22"/>
            </p:custDataLst>
          </p:nvPr>
        </p:nvSpPr>
        <p:spPr>
          <a:xfrm>
            <a:off x="751298" y="7129500"/>
            <a:ext cx="4609950" cy="92352"/>
          </a:xfrm>
          <a:prstGeom prst="rect">
            <a:avLst/>
          </a:prstGeom>
          <a:noFill/>
        </p:spPr>
        <p:txBody>
          <a:bodyPr wrap="square" lIns="0" tIns="0" rIns="0" bIns="0" rtlCol="0">
            <a:spAutoFit/>
          </a:bodyPr>
          <a:lstStyle/>
          <a:p>
            <a:r>
              <a:rPr lang="en-GB" sz="600" b="0" i="0" kern="1200" dirty="0" smtClean="0">
                <a:solidFill>
                  <a:schemeClr val="tx1"/>
                </a:solidFill>
                <a:effectLst/>
                <a:latin typeface="+mn-lt"/>
                <a:ea typeface="+mn-ea"/>
                <a:cs typeface="+mn-cs"/>
              </a:rPr>
              <a:t>© 2017 Grant Thornton UK LLP. | Draft</a:t>
            </a:r>
            <a:endParaRPr lang="en-GB" sz="600" dirty="0"/>
          </a:p>
        </p:txBody>
      </p:sp>
      <p:cxnSp>
        <p:nvCxnSpPr>
          <p:cNvPr id="9" name="Straight Connector 8"/>
          <p:cNvCxnSpPr>
            <a:cxnSpLocks/>
          </p:cNvCxnSpPr>
          <p:nvPr/>
        </p:nvCxnSpPr>
        <p:spPr>
          <a:xfrm>
            <a:off x="548902" y="7025792"/>
            <a:ext cx="3031200" cy="0"/>
          </a:xfrm>
          <a:prstGeom prst="line">
            <a:avLst/>
          </a:prstGeom>
          <a:ln w="19050">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403230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Lst>
  <p:hf hdr="0" ftr="0" dt="0"/>
  <p:txStyles>
    <p:titleStyle>
      <a:lvl1pPr algn="l" defTabSz="1267111"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0" indent="0" algn="l" defTabSz="1267111" rtl="0" eaLnBrk="1" latinLnBrk="0" hangingPunct="1">
        <a:lnSpc>
          <a:spcPct val="100000"/>
        </a:lnSpc>
        <a:spcBef>
          <a:spcPts val="0"/>
        </a:spcBef>
        <a:spcAft>
          <a:spcPts val="600"/>
        </a:spcAft>
        <a:buFont typeface="Arial" panose="020B0604020202020204" pitchFamily="34" charset="0"/>
        <a:buNone/>
        <a:defRPr sz="2800" b="0" kern="1200">
          <a:solidFill>
            <a:schemeClr val="tx1"/>
          </a:solidFill>
          <a:latin typeface="+mn-lt"/>
          <a:ea typeface="+mn-ea"/>
          <a:cs typeface="+mn-cs"/>
        </a:defRPr>
      </a:lvl1pPr>
      <a:lvl2pPr marL="270027" indent="-270027" algn="l" defTabSz="1267111" rtl="0" eaLnBrk="1" latinLnBrk="0" hangingPunct="1">
        <a:lnSpc>
          <a:spcPct val="100000"/>
        </a:lnSpc>
        <a:spcBef>
          <a:spcPts val="0"/>
        </a:spcBef>
        <a:spcAft>
          <a:spcPts val="600"/>
        </a:spcAft>
        <a:buClrTx/>
        <a:buFont typeface="Arial" panose="020B0604020202020204" pitchFamily="34" charset="0"/>
        <a:buChar char="•"/>
        <a:defRPr sz="2000" b="0" kern="1200">
          <a:solidFill>
            <a:schemeClr val="tx1"/>
          </a:solidFill>
          <a:latin typeface="+mn-lt"/>
          <a:ea typeface="+mn-ea"/>
          <a:cs typeface="+mn-cs"/>
        </a:defRPr>
      </a:lvl2pPr>
      <a:lvl3pPr marL="540054" indent="-270027" algn="l" defTabSz="1267111" rtl="0" eaLnBrk="1" latinLnBrk="0" hangingPunct="1">
        <a:lnSpc>
          <a:spcPct val="100000"/>
        </a:lnSpc>
        <a:spcBef>
          <a:spcPts val="0"/>
        </a:spcBef>
        <a:spcAft>
          <a:spcPts val="300"/>
        </a:spcAft>
        <a:buClrTx/>
        <a:buFont typeface="Arial" panose="020B0604020202020204" pitchFamily="34" charset="0"/>
        <a:buChar char="–"/>
        <a:defRPr sz="1800" kern="1200">
          <a:solidFill>
            <a:schemeClr val="tx1"/>
          </a:solidFill>
          <a:latin typeface="+mn-lt"/>
          <a:ea typeface="+mn-ea"/>
          <a:cs typeface="+mn-cs"/>
        </a:defRPr>
      </a:lvl3pPr>
      <a:lvl4pPr marL="810081" indent="-270027" algn="l" defTabSz="1267111" rtl="0" eaLnBrk="1" latinLnBrk="0" hangingPunct="1">
        <a:lnSpc>
          <a:spcPct val="100000"/>
        </a:lnSpc>
        <a:spcBef>
          <a:spcPts val="0"/>
        </a:spcBef>
        <a:spcAft>
          <a:spcPts val="300"/>
        </a:spcAft>
        <a:buClrTx/>
        <a:buFont typeface="Arial" panose="020B0604020202020204" pitchFamily="34" charset="0"/>
        <a:buChar char="–"/>
        <a:defRPr sz="1800" kern="1200">
          <a:solidFill>
            <a:schemeClr val="tx1"/>
          </a:solidFill>
          <a:latin typeface="+mn-lt"/>
          <a:ea typeface="+mn-ea"/>
          <a:cs typeface="+mn-cs"/>
        </a:defRPr>
      </a:lvl4pPr>
      <a:lvl5pPr marL="0" indent="0" algn="l" defTabSz="1267111" rtl="0" eaLnBrk="1" latinLnBrk="0" hangingPunct="1">
        <a:lnSpc>
          <a:spcPct val="100000"/>
        </a:lnSpc>
        <a:spcBef>
          <a:spcPts val="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5pPr>
      <a:lvl6pPr marL="0" indent="0" algn="l" defTabSz="1267111" rtl="0" eaLnBrk="1" latinLnBrk="0" hangingPunct="1">
        <a:lnSpc>
          <a:spcPct val="100000"/>
        </a:lnSpc>
        <a:spcBef>
          <a:spcPts val="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6pPr>
      <a:lvl7pPr marL="0" indent="0" algn="l" defTabSz="1267111" rtl="0" eaLnBrk="1" latinLnBrk="0" hangingPunct="1">
        <a:lnSpc>
          <a:spcPct val="100000"/>
        </a:lnSpc>
        <a:spcBef>
          <a:spcPts val="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7pPr>
      <a:lvl8pPr marL="0" indent="0" algn="l" defTabSz="1267111" rtl="0" eaLnBrk="1" latinLnBrk="0" hangingPunct="1">
        <a:lnSpc>
          <a:spcPct val="100000"/>
        </a:lnSpc>
        <a:spcBef>
          <a:spcPts val="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8pPr>
      <a:lvl9pPr marL="0" indent="0" algn="l" defTabSz="1267111" rtl="0" eaLnBrk="1" latinLnBrk="0" hangingPunct="1">
        <a:lnSpc>
          <a:spcPct val="100000"/>
        </a:lnSpc>
        <a:spcBef>
          <a:spcPts val="0"/>
        </a:spcBef>
        <a:spcAft>
          <a:spcPts val="300"/>
        </a:spcAft>
        <a:buClr>
          <a:schemeClr val="accent1"/>
        </a:buClr>
        <a:buFont typeface="Arial" panose="020B0604020202020204" pitchFamily="34" charset="0"/>
        <a:buNone/>
        <a:defRPr sz="2000" kern="1200">
          <a:solidFill>
            <a:schemeClr val="tx1"/>
          </a:solidFill>
          <a:latin typeface="+mn-lt"/>
          <a:ea typeface="+mn-ea"/>
          <a:cs typeface="+mn-cs"/>
        </a:defRPr>
      </a:lvl9pPr>
    </p:bodyStyle>
    <p:otherStyle>
      <a:defPPr>
        <a:defRPr lang="en-US"/>
      </a:defPPr>
      <a:lvl1pPr marL="0" algn="l" defTabSz="1267111" rtl="0" eaLnBrk="1" latinLnBrk="0" hangingPunct="1">
        <a:defRPr sz="2494" kern="1200">
          <a:solidFill>
            <a:schemeClr val="tx1"/>
          </a:solidFill>
          <a:latin typeface="+mn-lt"/>
          <a:ea typeface="+mn-ea"/>
          <a:cs typeface="+mn-cs"/>
        </a:defRPr>
      </a:lvl1pPr>
      <a:lvl2pPr marL="633556" algn="l" defTabSz="1267111" rtl="0" eaLnBrk="1" latinLnBrk="0" hangingPunct="1">
        <a:defRPr sz="2494" kern="1200">
          <a:solidFill>
            <a:schemeClr val="tx1"/>
          </a:solidFill>
          <a:latin typeface="+mn-lt"/>
          <a:ea typeface="+mn-ea"/>
          <a:cs typeface="+mn-cs"/>
        </a:defRPr>
      </a:lvl2pPr>
      <a:lvl3pPr marL="1267111" algn="l" defTabSz="1267111" rtl="0" eaLnBrk="1" latinLnBrk="0" hangingPunct="1">
        <a:defRPr sz="2494" kern="1200">
          <a:solidFill>
            <a:schemeClr val="tx1"/>
          </a:solidFill>
          <a:latin typeface="+mn-lt"/>
          <a:ea typeface="+mn-ea"/>
          <a:cs typeface="+mn-cs"/>
        </a:defRPr>
      </a:lvl3pPr>
      <a:lvl4pPr marL="1900667" algn="l" defTabSz="1267111" rtl="0" eaLnBrk="1" latinLnBrk="0" hangingPunct="1">
        <a:defRPr sz="2494" kern="1200">
          <a:solidFill>
            <a:schemeClr val="tx1"/>
          </a:solidFill>
          <a:latin typeface="+mn-lt"/>
          <a:ea typeface="+mn-ea"/>
          <a:cs typeface="+mn-cs"/>
        </a:defRPr>
      </a:lvl4pPr>
      <a:lvl5pPr marL="2534222" algn="l" defTabSz="1267111" rtl="0" eaLnBrk="1" latinLnBrk="0" hangingPunct="1">
        <a:defRPr sz="2494" kern="1200">
          <a:solidFill>
            <a:schemeClr val="tx1"/>
          </a:solidFill>
          <a:latin typeface="+mn-lt"/>
          <a:ea typeface="+mn-ea"/>
          <a:cs typeface="+mn-cs"/>
        </a:defRPr>
      </a:lvl5pPr>
      <a:lvl6pPr marL="3167779" algn="l" defTabSz="1267111" rtl="0" eaLnBrk="1" latinLnBrk="0" hangingPunct="1">
        <a:defRPr sz="2494" kern="1200">
          <a:solidFill>
            <a:schemeClr val="tx1"/>
          </a:solidFill>
          <a:latin typeface="+mn-lt"/>
          <a:ea typeface="+mn-ea"/>
          <a:cs typeface="+mn-cs"/>
        </a:defRPr>
      </a:lvl6pPr>
      <a:lvl7pPr marL="3801333" algn="l" defTabSz="1267111" rtl="0" eaLnBrk="1" latinLnBrk="0" hangingPunct="1">
        <a:defRPr sz="2494" kern="1200">
          <a:solidFill>
            <a:schemeClr val="tx1"/>
          </a:solidFill>
          <a:latin typeface="+mn-lt"/>
          <a:ea typeface="+mn-ea"/>
          <a:cs typeface="+mn-cs"/>
        </a:defRPr>
      </a:lvl7pPr>
      <a:lvl8pPr marL="4434889" algn="l" defTabSz="1267111" rtl="0" eaLnBrk="1" latinLnBrk="0" hangingPunct="1">
        <a:defRPr sz="2494" kern="1200">
          <a:solidFill>
            <a:schemeClr val="tx1"/>
          </a:solidFill>
          <a:latin typeface="+mn-lt"/>
          <a:ea typeface="+mn-ea"/>
          <a:cs typeface="+mn-cs"/>
        </a:defRPr>
      </a:lvl8pPr>
      <a:lvl9pPr marL="5068444" algn="l" defTabSz="1267111" rtl="0" eaLnBrk="1" latinLnBrk="0" hangingPunct="1">
        <a:defRPr sz="2494"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6390">
          <p15:clr>
            <a:srgbClr val="FBAE40"/>
          </p15:clr>
        </p15:guide>
        <p15:guide id="4" orient="horz" pos="4348">
          <p15:clr>
            <a:srgbClr val="FBAE40"/>
          </p15:clr>
        </p15:guide>
        <p15:guide id="5" pos="345">
          <p15:clr>
            <a:srgbClr val="FBAE40"/>
          </p15:clr>
        </p15:guide>
        <p15:guide id="7" orient="horz" pos="363">
          <p15:clr>
            <a:srgbClr val="FBAE4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93.xml"/><Relationship Id="rId7" Type="http://schemas.openxmlformats.org/officeDocument/2006/relationships/image" Target="../media/image26.png"/><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notesSlide" Target="../notesSlides/notesSlide1.xml"/><Relationship Id="rId5" Type="http://schemas.openxmlformats.org/officeDocument/2006/relationships/slideLayout" Target="../slideLayouts/slideLayout3.xml"/><Relationship Id="rId10" Type="http://schemas.openxmlformats.org/officeDocument/2006/relationships/image" Target="../media/image29.png"/><Relationship Id="rId4" Type="http://schemas.openxmlformats.org/officeDocument/2006/relationships/tags" Target="../tags/tag194.xml"/><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image" Target="../media/image30.jpg"/><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Layout" Target="../slideLayouts/slideLayout3.xml"/><Relationship Id="rId4" Type="http://schemas.openxmlformats.org/officeDocument/2006/relationships/tags" Target="../tags/tag201.xml"/></Relationships>
</file>

<file path=ppt/slides/_rels/slide13.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06.xml"/><Relationship Id="rId1" Type="http://schemas.openxmlformats.org/officeDocument/2006/relationships/tags" Target="../tags/tag205.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64.xml"/><Relationship Id="rId7" Type="http://schemas.openxmlformats.org/officeDocument/2006/relationships/image" Target="../media/image16.PN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image" Target="../media/image15.png"/><Relationship Id="rId5" Type="http://schemas.openxmlformats.org/officeDocument/2006/relationships/slideLayout" Target="../slideLayouts/slideLayout3.xml"/><Relationship Id="rId10" Type="http://schemas.openxmlformats.org/officeDocument/2006/relationships/image" Target="../media/image19.png"/><Relationship Id="rId4" Type="http://schemas.openxmlformats.org/officeDocument/2006/relationships/tags" Target="../tags/tag165.xml"/><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slideLayout" Target="../slideLayouts/slideLayout3.xml"/><Relationship Id="rId4" Type="http://schemas.openxmlformats.org/officeDocument/2006/relationships/tags" Target="../tags/tag169.xml"/></Relationships>
</file>

<file path=ppt/slides/_rels/slide4.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image" Target="../media/image20.png"/><Relationship Id="rId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78.xml"/><Relationship Id="rId7" Type="http://schemas.microsoft.com/office/2007/relationships/hdphoto" Target="../media/hdphoto1.wdp"/><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23.png"/><Relationship Id="rId5" Type="http://schemas.openxmlformats.org/officeDocument/2006/relationships/slideLayout" Target="../slideLayouts/slideLayout22.xml"/><Relationship Id="rId4" Type="http://schemas.openxmlformats.org/officeDocument/2006/relationships/tags" Target="../tags/tag179.xml"/><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Layout" Target="../slideLayouts/slideLayout3.xml"/><Relationship Id="rId4" Type="http://schemas.openxmlformats.org/officeDocument/2006/relationships/tags" Target="../tags/tag183.xml"/></Relationships>
</file>

<file path=ppt/slides/_rels/slide8.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5" Type="http://schemas.openxmlformats.org/officeDocument/2006/relationships/slideLayout" Target="../slideLayouts/slideLayout3.xml"/><Relationship Id="rId4" Type="http://schemas.openxmlformats.org/officeDocument/2006/relationships/tags" Target="../tags/tag187.xml"/></Relationships>
</file>

<file path=ppt/slides/_rels/slide9.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image" Target="../media/image25.jpg"/><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ctrTitle"/>
            <p:custDataLst>
              <p:tags r:id="rId2"/>
            </p:custDataLst>
          </p:nvPr>
        </p:nvSpPr>
        <p:spPr>
          <a:xfrm>
            <a:off x="522164" y="2124447"/>
            <a:ext cx="7056784" cy="1152128"/>
          </a:xfrm>
        </p:spPr>
        <p:txBody>
          <a:bodyPr/>
          <a:lstStyle/>
          <a:p>
            <a:pPr>
              <a:lnSpc>
                <a:spcPct val="100000"/>
              </a:lnSpc>
            </a:pPr>
            <a:r>
              <a:rPr lang="en-GB" sz="4400" dirty="0" smtClean="0"/>
              <a:t>Commercial Healthcheck</a:t>
            </a:r>
            <a:br>
              <a:rPr lang="en-GB" sz="4400" dirty="0" smtClean="0"/>
            </a:br>
            <a:endParaRPr lang="en-GB" sz="1600" dirty="0">
              <a:solidFill>
                <a:schemeClr val="tx1"/>
              </a:solidFill>
            </a:endParaRPr>
          </a:p>
        </p:txBody>
      </p:sp>
      <p:sp>
        <p:nvSpPr>
          <p:cNvPr id="8" name="Text Placeholder 3"/>
          <p:cNvSpPr>
            <a:spLocks noGrp="1"/>
          </p:cNvSpPr>
          <p:nvPr>
            <p:ph type="body" sz="quarter" idx="10"/>
            <p:custDataLst>
              <p:tags r:id="rId3"/>
            </p:custDataLst>
          </p:nvPr>
        </p:nvSpPr>
        <p:spPr>
          <a:xfrm>
            <a:off x="594172" y="5148783"/>
            <a:ext cx="4698000" cy="1080120"/>
          </a:xfrm>
        </p:spPr>
        <p:txBody>
          <a:bodyPr/>
          <a:lstStyle/>
          <a:p>
            <a:pPr>
              <a:spcAft>
                <a:spcPts val="0"/>
              </a:spcAft>
            </a:pPr>
            <a:r>
              <a:rPr lang="en-GB" dirty="0" smtClean="0">
                <a:latin typeface="Arial" panose="020B0604020202020204" pitchFamily="34" charset="0"/>
              </a:rPr>
              <a:t>Tom Foster</a:t>
            </a:r>
          </a:p>
          <a:p>
            <a:pPr lvl="1">
              <a:spcAft>
                <a:spcPts val="0"/>
              </a:spcAft>
            </a:pPr>
            <a:r>
              <a:rPr lang="en-GB" dirty="0">
                <a:solidFill>
                  <a:schemeClr val="tx1">
                    <a:lumMod val="100000"/>
                  </a:schemeClr>
                </a:solidFill>
                <a:latin typeface="Arial" panose="020B0604020202020204" pitchFamily="34" charset="0"/>
              </a:rPr>
              <a:t>Society of District Council </a:t>
            </a:r>
            <a:r>
              <a:rPr lang="en-GB" dirty="0" smtClean="0">
                <a:solidFill>
                  <a:schemeClr val="tx1">
                    <a:lumMod val="100000"/>
                  </a:schemeClr>
                </a:solidFill>
                <a:latin typeface="Arial" panose="020B0604020202020204" pitchFamily="34" charset="0"/>
              </a:rPr>
              <a:t>Treasurers</a:t>
            </a:r>
          </a:p>
          <a:p>
            <a:pPr lvl="1">
              <a:spcAft>
                <a:spcPts val="0"/>
              </a:spcAft>
            </a:pPr>
            <a:r>
              <a:rPr lang="en-GB" dirty="0" smtClean="0">
                <a:solidFill>
                  <a:schemeClr val="tx1">
                    <a:lumMod val="100000"/>
                  </a:schemeClr>
                </a:solidFill>
                <a:latin typeface="Arial" panose="020B0604020202020204" pitchFamily="34" charset="0"/>
              </a:rPr>
              <a:t>General Meeting 5 </a:t>
            </a:r>
            <a:r>
              <a:rPr lang="en-GB" dirty="0">
                <a:solidFill>
                  <a:schemeClr val="tx1">
                    <a:lumMod val="100000"/>
                  </a:schemeClr>
                </a:solidFill>
                <a:latin typeface="Arial" panose="020B0604020202020204" pitchFamily="34" charset="0"/>
              </a:rPr>
              <a:t>January 2018</a:t>
            </a:r>
          </a:p>
          <a:p>
            <a:pPr lvl="1">
              <a:spcAft>
                <a:spcPts val="0"/>
              </a:spcAft>
            </a:pPr>
            <a:endParaRPr lang="en-GB" dirty="0">
              <a:solidFill>
                <a:schemeClr val="tx1">
                  <a:lumMod val="100000"/>
                </a:schemeClr>
              </a:solidFill>
              <a:latin typeface="Arial" panose="020B0604020202020204" pitchFamily="34" charset="0"/>
            </a:endParaRPr>
          </a:p>
          <a:p>
            <a:pPr lvl="1">
              <a:spcAft>
                <a:spcPts val="0"/>
              </a:spcAft>
            </a:pPr>
            <a:endParaRPr lang="en-GB" dirty="0">
              <a:solidFill>
                <a:schemeClr val="tx1">
                  <a:lumMod val="100000"/>
                </a:schemeClr>
              </a:solidFill>
              <a:latin typeface="Arial" panose="020B0604020202020204" pitchFamily="34" charset="0"/>
            </a:endParaRPr>
          </a:p>
          <a:p>
            <a:pPr lvl="1">
              <a:spcAft>
                <a:spcPts val="0"/>
              </a:spcAft>
            </a:pPr>
            <a:endParaRPr lang="en-GB" dirty="0" smtClean="0">
              <a:solidFill>
                <a:schemeClr val="tx1">
                  <a:lumMod val="100000"/>
                </a:schemeClr>
              </a:solidFill>
              <a:latin typeface="Arial" panose="020B0604020202020204" pitchFamily="34" charset="0"/>
            </a:endParaRPr>
          </a:p>
          <a:p>
            <a:pPr lvl="1">
              <a:spcAft>
                <a:spcPts val="0"/>
              </a:spcAft>
            </a:pPr>
            <a:r>
              <a:rPr lang="en-GB" dirty="0">
                <a:solidFill>
                  <a:schemeClr val="tx1">
                    <a:lumMod val="100000"/>
                  </a:schemeClr>
                </a:solidFill>
                <a:latin typeface="Arial" panose="020B0604020202020204" pitchFamily="34" charset="0"/>
              </a:rPr>
              <a:t>#incomespectrum</a:t>
            </a:r>
          </a:p>
          <a:p>
            <a:pPr lvl="1">
              <a:spcAft>
                <a:spcPts val="0"/>
              </a:spcAft>
            </a:pPr>
            <a:endParaRPr lang="en-GB" dirty="0">
              <a:solidFill>
                <a:schemeClr val="tx1">
                  <a:lumMod val="100000"/>
                </a:schemeClr>
              </a:solidFill>
              <a:latin typeface="Arial" panose="020B0604020202020204" pitchFamily="34" charset="0"/>
            </a:endParaRPr>
          </a:p>
        </p:txBody>
      </p:sp>
      <p:sp>
        <p:nvSpPr>
          <p:cNvPr id="2" name="Rectangle 1"/>
          <p:cNvSpPr/>
          <p:nvPr/>
        </p:nvSpPr>
        <p:spPr>
          <a:xfrm>
            <a:off x="450156" y="2988543"/>
            <a:ext cx="4968552" cy="1754326"/>
          </a:xfrm>
          <a:prstGeom prst="rect">
            <a:avLst/>
          </a:prstGeom>
        </p:spPr>
        <p:txBody>
          <a:bodyPr wrap="square">
            <a:spAutoFit/>
          </a:bodyPr>
          <a:lstStyle/>
          <a:p>
            <a:r>
              <a:rPr lang="en-GB" b="1" dirty="0" smtClean="0">
                <a:solidFill>
                  <a:srgbClr val="7AB812"/>
                </a:solidFill>
              </a:rPr>
              <a:t>A pulse-check report on local government commercial investment activities and governance requirements to create vibrant economies</a:t>
            </a:r>
            <a:endParaRPr lang="en-GB" sz="2800" dirty="0">
              <a:solidFill>
                <a:srgbClr val="7AB812"/>
              </a:solidFill>
            </a:endParaRPr>
          </a:p>
          <a:p>
            <a:r>
              <a:rPr lang="en-GB" sz="2800" dirty="0">
                <a:solidFill>
                  <a:srgbClr val="7AB812"/>
                </a:solidFill>
              </a:rPr>
              <a:t> </a:t>
            </a:r>
            <a:endParaRPr lang="en-GB" sz="2800" dirty="0">
              <a:solidFill>
                <a:srgbClr val="7AB812"/>
              </a:solidFill>
              <a:effectLst/>
            </a:endParaRPr>
          </a:p>
        </p:txBody>
      </p:sp>
    </p:spTree>
    <p:custDataLst>
      <p:tags r:id="rId1"/>
    </p:custDataLst>
    <p:extLst>
      <p:ext uri="{BB962C8B-B14F-4D97-AF65-F5344CB8AC3E}">
        <p14:creationId xmlns:p14="http://schemas.microsoft.com/office/powerpoint/2010/main" val="944375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10</a:t>
            </a:fld>
            <a:endParaRPr lang="en-GB" noProof="0" dirty="0"/>
          </a:p>
        </p:txBody>
      </p:sp>
      <p:sp>
        <p:nvSpPr>
          <p:cNvPr id="5" name="Content Placeholder 4"/>
          <p:cNvSpPr>
            <a:spLocks noGrp="1"/>
          </p:cNvSpPr>
          <p:nvPr>
            <p:ph sz="quarter" idx="12"/>
            <p:custDataLst>
              <p:tags r:id="rId3"/>
            </p:custDataLst>
          </p:nvPr>
        </p:nvSpPr>
        <p:spPr>
          <a:xfrm>
            <a:off x="1616266" y="1300197"/>
            <a:ext cx="8712968" cy="4679633"/>
          </a:xfrm>
        </p:spPr>
        <p:txBody>
          <a:bodyPr/>
          <a:lstStyle/>
          <a:p>
            <a:pPr lvl="0"/>
            <a:r>
              <a:rPr lang="en-GB" sz="2000" b="1" dirty="0" smtClean="0">
                <a:latin typeface="+mj-lt"/>
              </a:rPr>
              <a:t>Place-based market offer</a:t>
            </a:r>
          </a:p>
          <a:p>
            <a:pPr marL="538038" lvl="2" indent="0">
              <a:buNone/>
            </a:pPr>
            <a:r>
              <a:rPr lang="en-GB" sz="1400" b="1" dirty="0" smtClean="0">
                <a:solidFill>
                  <a:srgbClr val="C75B12"/>
                </a:solidFill>
                <a:latin typeface="Arial" panose="020B0604020202020204" pitchFamily="34" charset="0"/>
                <a:ea typeface="Calibri" panose="020F0502020204030204" pitchFamily="34" charset="0"/>
                <a:cs typeface="Times New Roman" panose="02020603050405020304" pitchFamily="18" charset="0"/>
              </a:rPr>
              <a:t>Wirral Council’s </a:t>
            </a:r>
            <a:r>
              <a:rPr lang="en-GB" sz="1400" dirty="0" smtClean="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centrepiece for </a:t>
            </a:r>
            <a:r>
              <a:rPr lang="en-GB" sz="1400" dirty="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commercial investment and development plans </a:t>
            </a:r>
            <a:r>
              <a:rPr lang="en-GB" sz="1400" dirty="0" smtClean="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is the creation of a </a:t>
            </a:r>
            <a:r>
              <a:rPr lang="en-GB" sz="1400" dirty="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Joint Venture </a:t>
            </a:r>
            <a:r>
              <a:rPr lang="en-GB" sz="1400" dirty="0" smtClean="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partnership </a:t>
            </a:r>
            <a:r>
              <a:rPr lang="en-GB" sz="1400" dirty="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to deliver its £</a:t>
            </a:r>
            <a:r>
              <a:rPr lang="en-GB" sz="1400" dirty="0" smtClean="0">
                <a:solidFill>
                  <a:schemeClr val="tx1">
                    <a:lumMod val="100000"/>
                  </a:schemeClr>
                </a:solidFill>
                <a:latin typeface="Arial" panose="020B0604020202020204" pitchFamily="34" charset="0"/>
                <a:ea typeface="Calibri" panose="020F0502020204030204" pitchFamily="34" charset="0"/>
                <a:cs typeface="Times New Roman" panose="02020603050405020304" pitchFamily="18" charset="0"/>
              </a:rPr>
              <a:t>1 billion regeneration plan, including an iconic waterfront development. The project was launched at MIPIM in Cannes, setting out the potential to deliver a mixture of residential, leisure, commercial and cultural development throughout the borough</a:t>
            </a:r>
          </a:p>
          <a:p>
            <a:pPr lvl="0"/>
            <a:r>
              <a:rPr lang="en-GB" sz="2000" b="1" dirty="0" smtClean="0">
                <a:latin typeface="+mj-lt"/>
              </a:rPr>
              <a:t>Digitalisation and fintech</a:t>
            </a:r>
          </a:p>
          <a:p>
            <a:pPr marL="538038" lvl="2" indent="0">
              <a:buNone/>
            </a:pPr>
            <a:r>
              <a:rPr lang="en-GB" sz="1400" b="1" dirty="0" smtClean="0">
                <a:solidFill>
                  <a:srgbClr val="C75B12"/>
                </a:solidFill>
                <a:latin typeface="Arial" panose="020B0604020202020204" pitchFamily="34" charset="0"/>
              </a:rPr>
              <a:t>Angus </a:t>
            </a:r>
            <a:r>
              <a:rPr lang="en-GB" sz="1400" b="1" dirty="0">
                <a:solidFill>
                  <a:srgbClr val="C75B12"/>
                </a:solidFill>
                <a:latin typeface="Arial" panose="020B0604020202020204" pitchFamily="34" charset="0"/>
              </a:rPr>
              <a:t>Council </a:t>
            </a:r>
            <a:r>
              <a:rPr lang="en-GB" sz="1400" dirty="0">
                <a:solidFill>
                  <a:schemeClr val="tx1">
                    <a:lumMod val="100000"/>
                  </a:schemeClr>
                </a:solidFill>
                <a:latin typeface="Arial" panose="020B0604020202020204" pitchFamily="34" charset="0"/>
              </a:rPr>
              <a:t>is facilitating a crowdfunding platform that allows businesses, individuals and community groups to campaign for funding to achieve their local regeneration </a:t>
            </a:r>
            <a:r>
              <a:rPr lang="en-GB" sz="1400" dirty="0" smtClean="0">
                <a:solidFill>
                  <a:schemeClr val="tx1">
                    <a:lumMod val="100000"/>
                  </a:schemeClr>
                </a:solidFill>
                <a:latin typeface="Arial" panose="020B0604020202020204" pitchFamily="34" charset="0"/>
              </a:rPr>
              <a:t>goals and projects. This alleviates </a:t>
            </a:r>
            <a:r>
              <a:rPr lang="en-GB" sz="1400" dirty="0">
                <a:solidFill>
                  <a:schemeClr val="tx1">
                    <a:lumMod val="100000"/>
                  </a:schemeClr>
                </a:solidFill>
                <a:latin typeface="Arial" panose="020B0604020202020204" pitchFamily="34" charset="0"/>
              </a:rPr>
              <a:t>calls on the </a:t>
            </a:r>
            <a:r>
              <a:rPr lang="en-GB" sz="1400" dirty="0" smtClean="0">
                <a:solidFill>
                  <a:schemeClr val="tx1">
                    <a:lumMod val="100000"/>
                  </a:schemeClr>
                </a:solidFill>
                <a:latin typeface="Arial" panose="020B0604020202020204" pitchFamily="34" charset="0"/>
              </a:rPr>
              <a:t>Council </a:t>
            </a:r>
            <a:r>
              <a:rPr lang="en-GB" sz="1400" dirty="0">
                <a:solidFill>
                  <a:schemeClr val="tx1">
                    <a:lumMod val="100000"/>
                  </a:schemeClr>
                </a:solidFill>
                <a:latin typeface="Arial" panose="020B0604020202020204" pitchFamily="34" charset="0"/>
              </a:rPr>
              <a:t>for grant support. </a:t>
            </a:r>
            <a:r>
              <a:rPr lang="en-GB" sz="1400" dirty="0" smtClean="0">
                <a:solidFill>
                  <a:schemeClr val="tx1">
                    <a:lumMod val="100000"/>
                  </a:schemeClr>
                </a:solidFill>
                <a:latin typeface="Arial" panose="020B0604020202020204" pitchFamily="34" charset="0"/>
              </a:rPr>
              <a:t>The Council </a:t>
            </a:r>
            <a:r>
              <a:rPr lang="en-GB" sz="1400" dirty="0">
                <a:solidFill>
                  <a:schemeClr val="tx1">
                    <a:lumMod val="100000"/>
                  </a:schemeClr>
                </a:solidFill>
                <a:latin typeface="Arial" panose="020B0604020202020204" pitchFamily="34" charset="0"/>
              </a:rPr>
              <a:t>works in partnership with local </a:t>
            </a:r>
            <a:r>
              <a:rPr lang="en-GB" sz="1400" dirty="0" smtClean="0">
                <a:solidFill>
                  <a:schemeClr val="tx1">
                    <a:lumMod val="100000"/>
                  </a:schemeClr>
                </a:solidFill>
                <a:latin typeface="Arial" panose="020B0604020202020204" pitchFamily="34" charset="0"/>
              </a:rPr>
              <a:t>agencies, businesses and services to create projects </a:t>
            </a:r>
            <a:r>
              <a:rPr lang="en-GB" sz="1400" dirty="0">
                <a:solidFill>
                  <a:schemeClr val="tx1">
                    <a:lumMod val="100000"/>
                  </a:schemeClr>
                </a:solidFill>
                <a:latin typeface="Arial" panose="020B0604020202020204" pitchFamily="34" charset="0"/>
              </a:rPr>
              <a:t>on the </a:t>
            </a:r>
            <a:r>
              <a:rPr lang="en-GB" sz="1400" dirty="0" smtClean="0">
                <a:solidFill>
                  <a:schemeClr val="tx1">
                    <a:lumMod val="100000"/>
                  </a:schemeClr>
                </a:solidFill>
                <a:latin typeface="Arial" panose="020B0604020202020204" pitchFamily="34" charset="0"/>
              </a:rPr>
              <a:t>platform, to which the community can pledge </a:t>
            </a:r>
            <a:r>
              <a:rPr lang="en-GB" sz="1400" dirty="0">
                <a:solidFill>
                  <a:schemeClr val="tx1">
                    <a:lumMod val="100000"/>
                  </a:schemeClr>
                </a:solidFill>
                <a:latin typeface="Arial" panose="020B0604020202020204" pitchFamily="34" charset="0"/>
              </a:rPr>
              <a:t>cash in return for the </a:t>
            </a:r>
            <a:r>
              <a:rPr lang="en-GB" sz="1400" dirty="0" smtClean="0">
                <a:solidFill>
                  <a:schemeClr val="tx1">
                    <a:lumMod val="100000"/>
                  </a:schemeClr>
                </a:solidFill>
                <a:latin typeface="Arial" panose="020B0604020202020204" pitchFamily="34" charset="0"/>
              </a:rPr>
              <a:t>project </a:t>
            </a:r>
            <a:r>
              <a:rPr lang="en-GB" sz="1400" dirty="0">
                <a:solidFill>
                  <a:schemeClr val="tx1">
                    <a:lumMod val="100000"/>
                  </a:schemeClr>
                </a:solidFill>
                <a:latin typeface="Arial" panose="020B0604020202020204" pitchFamily="34" charset="0"/>
              </a:rPr>
              <a:t>being launched. Crowdfund Angus has </a:t>
            </a:r>
            <a:r>
              <a:rPr lang="en-GB" sz="1400" dirty="0" smtClean="0">
                <a:solidFill>
                  <a:schemeClr val="tx1">
                    <a:lumMod val="100000"/>
                  </a:schemeClr>
                </a:solidFill>
                <a:latin typeface="Arial" panose="020B0604020202020204" pitchFamily="34" charset="0"/>
              </a:rPr>
              <a:t>directly raised </a:t>
            </a:r>
            <a:r>
              <a:rPr lang="en-GB" sz="1400" dirty="0">
                <a:solidFill>
                  <a:schemeClr val="tx1">
                    <a:lumMod val="100000"/>
                  </a:schemeClr>
                </a:solidFill>
                <a:latin typeface="Arial" panose="020B0604020202020204" pitchFamily="34" charset="0"/>
              </a:rPr>
              <a:t>over </a:t>
            </a:r>
            <a:r>
              <a:rPr lang="en-GB" sz="1400" dirty="0" smtClean="0">
                <a:solidFill>
                  <a:schemeClr val="tx1">
                    <a:lumMod val="100000"/>
                  </a:schemeClr>
                </a:solidFill>
                <a:latin typeface="Arial" panose="020B0604020202020204" pitchFamily="34" charset="0"/>
              </a:rPr>
              <a:t>£168,000 which has leveraged further investment of over £450,000 through private investment and additional grants</a:t>
            </a:r>
          </a:p>
          <a:p>
            <a:pPr lvl="0"/>
            <a:r>
              <a:rPr lang="en-GB" sz="2000" b="1" dirty="0" smtClean="0">
                <a:solidFill>
                  <a:schemeClr val="tx1">
                    <a:lumMod val="100000"/>
                  </a:schemeClr>
                </a:solidFill>
                <a:latin typeface="+mj-lt"/>
              </a:rPr>
              <a:t>Partnering locally for added social value </a:t>
            </a:r>
          </a:p>
          <a:p>
            <a:pPr marL="538038" lvl="2" indent="0">
              <a:buNone/>
            </a:pPr>
            <a:r>
              <a:rPr lang="en-GB" sz="1400" b="1" dirty="0" smtClean="0">
                <a:solidFill>
                  <a:srgbClr val="C75B12"/>
                </a:solidFill>
                <a:latin typeface="Arial" panose="020B0604020202020204" pitchFamily="34" charset="0"/>
              </a:rPr>
              <a:t>Luton </a:t>
            </a:r>
            <a:r>
              <a:rPr lang="en-GB" sz="1400" b="1" dirty="0">
                <a:solidFill>
                  <a:srgbClr val="C75B12"/>
                </a:solidFill>
                <a:latin typeface="Arial" panose="020B0604020202020204" pitchFamily="34" charset="0"/>
              </a:rPr>
              <a:t>Borough Council </a:t>
            </a:r>
            <a:r>
              <a:rPr lang="en-GB" sz="1400" dirty="0">
                <a:solidFill>
                  <a:schemeClr val="tx1">
                    <a:lumMod val="100000"/>
                  </a:schemeClr>
                </a:solidFill>
                <a:latin typeface="Arial" panose="020B0604020202020204" pitchFamily="34" charset="0"/>
              </a:rPr>
              <a:t>is building on the success of flagship commercial ventures like the wholly owned London Luton </a:t>
            </a:r>
            <a:r>
              <a:rPr lang="en-GB" sz="1400" dirty="0" smtClean="0">
                <a:solidFill>
                  <a:schemeClr val="tx1">
                    <a:lumMod val="100000"/>
                  </a:schemeClr>
                </a:solidFill>
                <a:latin typeface="Arial" panose="020B0604020202020204" pitchFamily="34" charset="0"/>
              </a:rPr>
              <a:t>Airport and the Luton Investment Framework, which </a:t>
            </a:r>
            <a:r>
              <a:rPr lang="en-GB" sz="1400" dirty="0">
                <a:solidFill>
                  <a:schemeClr val="tx1">
                    <a:lumMod val="100000"/>
                  </a:schemeClr>
                </a:solidFill>
                <a:latin typeface="Arial" panose="020B0604020202020204" pitchFamily="34" charset="0"/>
              </a:rPr>
              <a:t>i</a:t>
            </a:r>
            <a:r>
              <a:rPr lang="en-GB" sz="1400" dirty="0" smtClean="0">
                <a:solidFill>
                  <a:schemeClr val="tx1">
                    <a:lumMod val="100000"/>
                  </a:schemeClr>
                </a:solidFill>
                <a:latin typeface="Arial" panose="020B0604020202020204" pitchFamily="34" charset="0"/>
              </a:rPr>
              <a:t>s </a:t>
            </a:r>
            <a:r>
              <a:rPr lang="en-GB" sz="1400" dirty="0">
                <a:solidFill>
                  <a:schemeClr val="tx1">
                    <a:lumMod val="100000"/>
                  </a:schemeClr>
                </a:solidFill>
                <a:latin typeface="Arial" panose="020B0604020202020204" pitchFamily="34" charset="0"/>
              </a:rPr>
              <a:t>a £</a:t>
            </a:r>
            <a:r>
              <a:rPr lang="en-GB" sz="1400" dirty="0" smtClean="0">
                <a:solidFill>
                  <a:schemeClr val="tx1">
                    <a:lumMod val="100000"/>
                  </a:schemeClr>
                </a:solidFill>
                <a:latin typeface="Arial" panose="020B0604020202020204" pitchFamily="34" charset="0"/>
              </a:rPr>
              <a:t>1.5 </a:t>
            </a:r>
            <a:r>
              <a:rPr lang="en-GB" sz="1400" dirty="0">
                <a:solidFill>
                  <a:schemeClr val="tx1">
                    <a:lumMod val="100000"/>
                  </a:schemeClr>
                </a:solidFill>
                <a:latin typeface="Arial" panose="020B0604020202020204" pitchFamily="34" charset="0"/>
              </a:rPr>
              <a:t>billion </a:t>
            </a:r>
            <a:r>
              <a:rPr lang="en-GB" sz="1400" dirty="0" smtClean="0">
                <a:solidFill>
                  <a:schemeClr val="tx1">
                    <a:lumMod val="100000"/>
                  </a:schemeClr>
                </a:solidFill>
                <a:latin typeface="Arial" panose="020B0604020202020204" pitchFamily="34" charset="0"/>
              </a:rPr>
              <a:t>social and economic investment </a:t>
            </a:r>
            <a:r>
              <a:rPr lang="en-GB" sz="1400" dirty="0">
                <a:solidFill>
                  <a:schemeClr val="tx1">
                    <a:lumMod val="100000"/>
                  </a:schemeClr>
                </a:solidFill>
                <a:latin typeface="Arial" panose="020B0604020202020204" pitchFamily="34" charset="0"/>
              </a:rPr>
              <a:t>strategy. This includes partnering with local NHS bodies on land value capture through the Sustainability and Transformation Partnership (STP</a:t>
            </a:r>
            <a:r>
              <a:rPr lang="en-GB" sz="1400" dirty="0" smtClean="0">
                <a:solidFill>
                  <a:schemeClr val="tx1">
                    <a:lumMod val="100000"/>
                  </a:schemeClr>
                </a:solidFill>
                <a:latin typeface="Arial" panose="020B0604020202020204" pitchFamily="34" charset="0"/>
              </a:rPr>
              <a:t>)</a:t>
            </a:r>
            <a:endParaRPr lang="en-GB" sz="1400" dirty="0">
              <a:solidFill>
                <a:schemeClr val="tx1">
                  <a:lumMod val="100000"/>
                </a:schemeClr>
              </a:solidFill>
              <a:latin typeface="Arial" panose="020B0604020202020204" pitchFamily="34" charset="0"/>
            </a:endParaRPr>
          </a:p>
          <a:p>
            <a:pPr marL="269875" lvl="2" indent="-269875"/>
            <a:r>
              <a:rPr lang="en-GB" sz="1800" b="1" dirty="0" smtClean="0">
                <a:solidFill>
                  <a:schemeClr val="tx1">
                    <a:lumMod val="100000"/>
                  </a:schemeClr>
                </a:solidFill>
                <a:latin typeface="+mj-lt"/>
              </a:rPr>
              <a:t>Cross-boundary franchising and equity release </a:t>
            </a:r>
          </a:p>
          <a:p>
            <a:pPr marL="538038" lvl="2" indent="0">
              <a:buNone/>
            </a:pPr>
            <a:r>
              <a:rPr lang="en-GB" sz="1400" b="1" dirty="0" smtClean="0">
                <a:solidFill>
                  <a:srgbClr val="C75B12"/>
                </a:solidFill>
                <a:latin typeface="+mj-lt"/>
              </a:rPr>
              <a:t>LGSS </a:t>
            </a:r>
            <a:r>
              <a:rPr lang="en-GB" sz="1400" b="1" dirty="0">
                <a:solidFill>
                  <a:srgbClr val="C75B12"/>
                </a:solidFill>
                <a:latin typeface="+mj-lt"/>
              </a:rPr>
              <a:t>Digital Services </a:t>
            </a:r>
            <a:r>
              <a:rPr lang="en-GB" sz="1400" dirty="0">
                <a:solidFill>
                  <a:schemeClr val="tx1">
                    <a:lumMod val="100000"/>
                  </a:schemeClr>
                </a:solidFill>
                <a:latin typeface="+mj-lt"/>
              </a:rPr>
              <a:t>is </a:t>
            </a:r>
            <a:r>
              <a:rPr lang="en-GB" sz="1400" dirty="0">
                <a:solidFill>
                  <a:schemeClr val="tx1">
                    <a:lumMod val="100000"/>
                  </a:schemeClr>
                </a:solidFill>
                <a:latin typeface="Arial" panose="020B0604020202020204" pitchFamily="34" charset="0"/>
              </a:rPr>
              <a:t>one of an array of shared services operated by the spun off joint committee owned by </a:t>
            </a:r>
            <a:r>
              <a:rPr lang="en-GB" sz="1400" b="1" dirty="0">
                <a:solidFill>
                  <a:srgbClr val="C75B12"/>
                </a:solidFill>
                <a:latin typeface="Arial" panose="020B0604020202020204" pitchFamily="34" charset="0"/>
              </a:rPr>
              <a:t>Cambridgeshire and Northamptonshire County Councils and Milton Keynes</a:t>
            </a:r>
            <a:r>
              <a:rPr lang="en-GB" sz="1400" dirty="0">
                <a:solidFill>
                  <a:schemeClr val="tx1">
                    <a:lumMod val="100000"/>
                  </a:schemeClr>
                </a:solidFill>
                <a:latin typeface="Arial" panose="020B0604020202020204" pitchFamily="34" charset="0"/>
              </a:rPr>
              <a:t>. It helped to transform Cambridgeshire County Council blue badge application process resulting in an improved digital uptake of 60% (6,000 customers), as well as a financial return of investment within six </a:t>
            </a:r>
            <a:r>
              <a:rPr lang="en-GB" sz="1400" dirty="0" smtClean="0">
                <a:solidFill>
                  <a:schemeClr val="tx1">
                    <a:lumMod val="100000"/>
                  </a:schemeClr>
                </a:solidFill>
                <a:latin typeface="Arial" panose="020B0604020202020204" pitchFamily="34" charset="0"/>
              </a:rPr>
              <a:t>months</a:t>
            </a:r>
          </a:p>
          <a:p>
            <a:pPr lvl="0"/>
            <a:endParaRPr lang="en-GB" sz="1400" dirty="0"/>
          </a:p>
        </p:txBody>
      </p:sp>
      <p:sp>
        <p:nvSpPr>
          <p:cNvPr id="4" name="Title 3"/>
          <p:cNvSpPr>
            <a:spLocks noGrp="1"/>
          </p:cNvSpPr>
          <p:nvPr>
            <p:ph type="title"/>
            <p:custDataLst>
              <p:tags r:id="rId4"/>
            </p:custDataLst>
          </p:nvPr>
        </p:nvSpPr>
        <p:spPr>
          <a:xfrm>
            <a:off x="450156" y="540123"/>
            <a:ext cx="10009112" cy="504000"/>
          </a:xfrm>
        </p:spPr>
        <p:txBody>
          <a:bodyPr/>
          <a:lstStyle/>
          <a:p>
            <a:r>
              <a:rPr lang="en-US" dirty="0" smtClean="0"/>
              <a:t>Horizon scanning for commercial innovation trends</a:t>
            </a:r>
            <a:endParaRPr lang="en-US" sz="1800" dirty="0"/>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544" y="1230245"/>
            <a:ext cx="966421" cy="966421"/>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471" y="4103605"/>
            <a:ext cx="1044560" cy="1044560"/>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9847" y="5549359"/>
            <a:ext cx="1026419" cy="1026419"/>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717" y="2603937"/>
            <a:ext cx="1036077" cy="1036077"/>
          </a:xfrm>
          <a:prstGeom prst="rect">
            <a:avLst/>
          </a:prstGeom>
        </p:spPr>
      </p:pic>
    </p:spTree>
    <p:custDataLst>
      <p:tags r:id="rId1"/>
    </p:custDataLst>
    <p:extLst>
      <p:ext uri="{BB962C8B-B14F-4D97-AF65-F5344CB8AC3E}">
        <p14:creationId xmlns:p14="http://schemas.microsoft.com/office/powerpoint/2010/main" val="23261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12"/>
          </p:nvPr>
        </p:nvPicPr>
        <p:blipFill>
          <a:blip r:embed="rId5">
            <a:extLst>
              <a:ext uri="{28A0092B-C50C-407E-A947-70E740481C1C}">
                <a14:useLocalDpi xmlns:a14="http://schemas.microsoft.com/office/drawing/2010/main" val="0"/>
              </a:ext>
            </a:extLst>
          </a:blip>
          <a:stretch>
            <a:fillRect/>
          </a:stretch>
        </p:blipFill>
        <p:spPr>
          <a:xfrm>
            <a:off x="234132" y="180231"/>
            <a:ext cx="6048672" cy="6840760"/>
          </a:xfrm>
        </p:spPr>
      </p:pic>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11</a:t>
            </a:fld>
            <a:endParaRPr lang="en-GB" noProof="0" dirty="0"/>
          </a:p>
        </p:txBody>
      </p:sp>
      <p:sp>
        <p:nvSpPr>
          <p:cNvPr id="4" name="Title 3"/>
          <p:cNvSpPr>
            <a:spLocks noGrp="1"/>
          </p:cNvSpPr>
          <p:nvPr>
            <p:ph type="title"/>
            <p:custDataLst>
              <p:tags r:id="rId3"/>
            </p:custDataLst>
          </p:nvPr>
        </p:nvSpPr>
        <p:spPr>
          <a:xfrm>
            <a:off x="6642844" y="972319"/>
            <a:ext cx="3528392" cy="504000"/>
          </a:xfrm>
        </p:spPr>
        <p:txBody>
          <a:bodyPr/>
          <a:lstStyle/>
          <a:p>
            <a:r>
              <a:rPr lang="en-US" dirty="0" smtClean="0"/>
              <a:t>Summary of key messages in adopting a balanced approach</a:t>
            </a:r>
            <a:br>
              <a:rPr lang="en-US" dirty="0" smtClean="0"/>
            </a:br>
            <a:r>
              <a:rPr lang="en-US" dirty="0"/>
              <a:t/>
            </a:r>
            <a:br>
              <a:rPr lang="en-US" dirty="0"/>
            </a:br>
            <a:r>
              <a:rPr lang="en-US" b="0" i="1" dirty="0" smtClean="0"/>
              <a:t>diagnostic for extra comfort and confidence beyond compliance</a:t>
            </a:r>
            <a:endParaRPr lang="en-US" b="0" i="1" dirty="0"/>
          </a:p>
        </p:txBody>
      </p:sp>
    </p:spTree>
    <p:custDataLst>
      <p:tags r:id="rId1"/>
    </p:custDataLst>
    <p:extLst>
      <p:ext uri="{BB962C8B-B14F-4D97-AF65-F5344CB8AC3E}">
        <p14:creationId xmlns:p14="http://schemas.microsoft.com/office/powerpoint/2010/main" val="26573294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custDataLst>
              <p:tags r:id="rId2"/>
            </p:custDataLst>
          </p:nvPr>
        </p:nvSpPr>
        <p:spPr>
          <a:xfrm>
            <a:off x="540000" y="540123"/>
            <a:ext cx="9612063" cy="504000"/>
          </a:xfrm>
        </p:spPr>
        <p:txBody>
          <a:bodyPr/>
          <a:lstStyle/>
          <a:p>
            <a:r>
              <a:rPr lang="en-GB" dirty="0" smtClean="0"/>
              <a:t>Invite your peers to join the ongoing discussion</a:t>
            </a:r>
            <a:endParaRPr lang="en-GB" dirty="0"/>
          </a:p>
        </p:txBody>
      </p:sp>
      <p:sp>
        <p:nvSpPr>
          <p:cNvPr id="10" name="Slide Number Placeholder 4"/>
          <p:cNvSpPr>
            <a:spLocks noGrp="1"/>
          </p:cNvSpPr>
          <p:nvPr>
            <p:ph type="sldNum" sz="quarter" idx="11"/>
            <p:custDataLst>
              <p:tags r:id="rId3"/>
            </p:custDataLst>
          </p:nvPr>
        </p:nvSpPr>
        <p:spPr>
          <a:xfrm>
            <a:off x="5634756" y="7171727"/>
            <a:ext cx="216000" cy="107722"/>
          </a:xfrm>
        </p:spPr>
        <p:txBody>
          <a:bodyPr/>
          <a:lstStyle/>
          <a:p>
            <a:fld id="{46ABC04E-765B-43CD-99F7-BD23851D570E}" type="slidenum">
              <a:rPr lang="en-GB" noProof="0" smtClean="0"/>
              <a:pPr/>
              <a:t>12</a:t>
            </a:fld>
            <a:endParaRPr lang="en-GB" noProof="0" dirty="0"/>
          </a:p>
        </p:txBody>
      </p:sp>
      <p:sp>
        <p:nvSpPr>
          <p:cNvPr id="2" name="Content Placeholder 1"/>
          <p:cNvSpPr>
            <a:spLocks noGrp="1"/>
          </p:cNvSpPr>
          <p:nvPr>
            <p:ph sz="quarter" idx="12"/>
            <p:custDataLst>
              <p:tags r:id="rId4"/>
            </p:custDataLst>
          </p:nvPr>
        </p:nvSpPr>
        <p:spPr>
          <a:xfrm>
            <a:off x="562954" y="1548383"/>
            <a:ext cx="9612000" cy="4068000"/>
          </a:xfrm>
        </p:spPr>
        <p:txBody>
          <a:bodyPr/>
          <a:lstStyle/>
          <a:p>
            <a:pPr marL="0" lvl="0" indent="0" defTabSz="914400">
              <a:lnSpc>
                <a:spcPct val="100000"/>
              </a:lnSpc>
              <a:spcBef>
                <a:spcPts val="0"/>
              </a:spcBef>
              <a:spcAft>
                <a:spcPts val="0"/>
              </a:spcAft>
              <a:buClrTx/>
              <a:buSzTx/>
              <a:buNone/>
            </a:pPr>
            <a:r>
              <a:rPr lang="en-GB" b="1" dirty="0" smtClean="0">
                <a:solidFill>
                  <a:srgbClr val="ED7D31">
                    <a:lumMod val="75000"/>
                  </a:srgbClr>
                </a:solidFill>
                <a:latin typeface="Calibri" panose="020F0502020204030204"/>
                <a:cs typeface="Times New Roman" panose="02020603050405020304" pitchFamily="18" charset="0"/>
              </a:rPr>
              <a:t>Register for the complimentary national debate series with the public and private sectors: </a:t>
            </a:r>
            <a:endParaRPr lang="en-GB" b="1" dirty="0">
              <a:solidFill>
                <a:srgbClr val="ED7D31">
                  <a:lumMod val="75000"/>
                </a:srgbClr>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2000" b="1" dirty="0">
              <a:solidFill>
                <a:srgbClr val="ED7D31">
                  <a:lumMod val="75000"/>
                </a:srgbClr>
              </a:solidFill>
              <a:latin typeface="Calibri" panose="020F0502020204030204"/>
              <a:cs typeface="Times New Roman" panose="02020603050405020304" pitchFamily="18" charset="0"/>
            </a:endParaRPr>
          </a:p>
          <a:p>
            <a:pPr marL="285750" lvl="0" indent="-285750" defTabSz="914400">
              <a:lnSpc>
                <a:spcPct val="100000"/>
              </a:lnSpc>
              <a:spcBef>
                <a:spcPts val="0"/>
              </a:spcBef>
              <a:spcAft>
                <a:spcPts val="0"/>
              </a:spcAft>
              <a:buClrTx/>
              <a:buSzTx/>
            </a:pPr>
            <a:r>
              <a:rPr lang="en-GB" sz="2000" dirty="0" smtClean="0">
                <a:solidFill>
                  <a:prstClr val="black"/>
                </a:solidFill>
                <a:latin typeface="Calibri" panose="020F0502020204030204"/>
                <a:cs typeface="Times New Roman" panose="02020603050405020304" pitchFamily="18" charset="0"/>
              </a:rPr>
              <a:t>Edinburgh - 31</a:t>
            </a:r>
            <a:r>
              <a:rPr lang="en-GB" sz="2000" baseline="30000" dirty="0" smtClean="0">
                <a:solidFill>
                  <a:prstClr val="black"/>
                </a:solidFill>
                <a:latin typeface="Calibri" panose="020F0502020204030204"/>
                <a:cs typeface="Times New Roman" panose="02020603050405020304" pitchFamily="18" charset="0"/>
              </a:rPr>
              <a:t>st</a:t>
            </a:r>
            <a:r>
              <a:rPr lang="en-GB" sz="2000" dirty="0" smtClean="0">
                <a:solidFill>
                  <a:prstClr val="black"/>
                </a:solidFill>
                <a:latin typeface="Calibri" panose="020F0502020204030204"/>
                <a:cs typeface="Times New Roman" panose="02020603050405020304" pitchFamily="18" charset="0"/>
              </a:rPr>
              <a:t> </a:t>
            </a:r>
            <a:r>
              <a:rPr lang="en-GB" sz="2000" dirty="0">
                <a:solidFill>
                  <a:prstClr val="black"/>
                </a:solidFill>
                <a:latin typeface="Calibri" panose="020F0502020204030204"/>
                <a:cs typeface="Times New Roman" panose="02020603050405020304" pitchFamily="18" charset="0"/>
              </a:rPr>
              <a:t>January 2018</a:t>
            </a:r>
          </a:p>
          <a:p>
            <a:pPr marL="285750" lvl="0" indent="-285750" defTabSz="914400">
              <a:lnSpc>
                <a:spcPct val="100000"/>
              </a:lnSpc>
              <a:spcBef>
                <a:spcPts val="0"/>
              </a:spcBef>
              <a:spcAft>
                <a:spcPts val="0"/>
              </a:spcAft>
              <a:buClrTx/>
              <a:buSzTx/>
            </a:pPr>
            <a:r>
              <a:rPr lang="en-GB" sz="2000" dirty="0" smtClean="0">
                <a:solidFill>
                  <a:prstClr val="black"/>
                </a:solidFill>
                <a:latin typeface="Calibri" panose="020F0502020204030204"/>
                <a:cs typeface="Times New Roman" panose="02020603050405020304" pitchFamily="18" charset="0"/>
              </a:rPr>
              <a:t>Manchester - 8</a:t>
            </a:r>
            <a:r>
              <a:rPr lang="en-GB" sz="2000" baseline="30000" dirty="0" smtClean="0">
                <a:solidFill>
                  <a:prstClr val="black"/>
                </a:solidFill>
                <a:latin typeface="Calibri" panose="020F0502020204030204"/>
                <a:cs typeface="Times New Roman" panose="02020603050405020304" pitchFamily="18" charset="0"/>
              </a:rPr>
              <a:t>th</a:t>
            </a:r>
            <a:r>
              <a:rPr lang="en-GB" sz="2000" dirty="0" smtClean="0">
                <a:solidFill>
                  <a:prstClr val="black"/>
                </a:solidFill>
                <a:latin typeface="Calibri" panose="020F0502020204030204"/>
                <a:cs typeface="Times New Roman" panose="02020603050405020304" pitchFamily="18" charset="0"/>
              </a:rPr>
              <a:t> </a:t>
            </a:r>
            <a:r>
              <a:rPr lang="en-GB" sz="2000" dirty="0">
                <a:solidFill>
                  <a:prstClr val="black"/>
                </a:solidFill>
                <a:latin typeface="Calibri" panose="020F0502020204030204"/>
                <a:cs typeface="Times New Roman" panose="02020603050405020304" pitchFamily="18" charset="0"/>
              </a:rPr>
              <a:t>February 2018.</a:t>
            </a:r>
          </a:p>
          <a:p>
            <a:pPr marL="0" lvl="0" indent="0" defTabSz="914400">
              <a:lnSpc>
                <a:spcPct val="100000"/>
              </a:lnSpc>
              <a:spcBef>
                <a:spcPts val="0"/>
              </a:spcBef>
              <a:spcAft>
                <a:spcPts val="0"/>
              </a:spcAft>
              <a:buClrTx/>
              <a:buSzTx/>
              <a:buNone/>
            </a:pPr>
            <a:endParaRPr lang="en-GB" sz="2000" dirty="0">
              <a:solidFill>
                <a:prstClr val="black"/>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r>
              <a:rPr lang="en-GB" sz="2000" dirty="0">
                <a:solidFill>
                  <a:prstClr val="black"/>
                </a:solidFill>
                <a:latin typeface="Calibri" panose="020F0502020204030204"/>
                <a:cs typeface="Times New Roman" panose="02020603050405020304" pitchFamily="18" charset="0"/>
              </a:rPr>
              <a:t>For further </a:t>
            </a:r>
            <a:r>
              <a:rPr lang="en-GB" sz="2000" dirty="0" smtClean="0">
                <a:solidFill>
                  <a:prstClr val="black"/>
                </a:solidFill>
                <a:latin typeface="Calibri" panose="020F0502020204030204"/>
                <a:cs typeface="Times New Roman" panose="02020603050405020304" pitchFamily="18" charset="0"/>
              </a:rPr>
              <a:t>information about the events contact: </a:t>
            </a:r>
            <a:r>
              <a:rPr lang="en-GB" sz="2000" u="sng" dirty="0" smtClean="0">
                <a:solidFill>
                  <a:prstClr val="black"/>
                </a:solidFill>
                <a:latin typeface="Calibri" panose="020F0502020204030204"/>
                <a:cs typeface="Times New Roman" panose="02020603050405020304" pitchFamily="18" charset="0"/>
              </a:rPr>
              <a:t>tim.a.spencer@uk.gt.com</a:t>
            </a:r>
            <a:endParaRPr lang="en-GB" sz="2000" u="sng" dirty="0">
              <a:solidFill>
                <a:prstClr val="black"/>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2000" dirty="0" smtClean="0">
              <a:solidFill>
                <a:prstClr val="black"/>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2000" dirty="0">
              <a:solidFill>
                <a:prstClr val="black"/>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r>
              <a:rPr lang="en-GB" b="1" dirty="0">
                <a:solidFill>
                  <a:srgbClr val="ED7D31">
                    <a:lumMod val="75000"/>
                  </a:srgbClr>
                </a:solidFill>
                <a:latin typeface="Calibri" panose="020F0502020204030204"/>
                <a:cs typeface="Times New Roman" panose="02020603050405020304" pitchFamily="18" charset="0"/>
              </a:rPr>
              <a:t>Download the </a:t>
            </a:r>
            <a:r>
              <a:rPr lang="en-GB" b="1" dirty="0" smtClean="0">
                <a:solidFill>
                  <a:srgbClr val="ED7D31">
                    <a:lumMod val="75000"/>
                  </a:srgbClr>
                </a:solidFill>
                <a:latin typeface="Calibri" panose="020F0502020204030204"/>
                <a:cs typeface="Times New Roman" panose="02020603050405020304" pitchFamily="18" charset="0"/>
              </a:rPr>
              <a:t>report for free and share with colleagues:</a:t>
            </a:r>
            <a:endParaRPr lang="en-GB" b="1" dirty="0">
              <a:solidFill>
                <a:srgbClr val="ED7D31">
                  <a:lumMod val="75000"/>
                </a:srgbClr>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2000" b="1" dirty="0">
              <a:solidFill>
                <a:schemeClr val="tx2"/>
              </a:solidFill>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r>
              <a:rPr lang="en-GB" sz="2000" u="sng" dirty="0">
                <a:latin typeface="Calibri" panose="020F0502020204030204"/>
                <a:cs typeface="Times New Roman" panose="02020603050405020304" pitchFamily="18" charset="0"/>
              </a:rPr>
              <a:t>https://www.grantthornton.co.uk/insights/commercial-healthcheck-in-local-authorities/</a:t>
            </a:r>
          </a:p>
          <a:p>
            <a:pPr marL="0" lvl="0" indent="0" defTabSz="914400">
              <a:lnSpc>
                <a:spcPct val="100000"/>
              </a:lnSpc>
              <a:spcBef>
                <a:spcPts val="0"/>
              </a:spcBef>
              <a:spcAft>
                <a:spcPts val="0"/>
              </a:spcAft>
              <a:buClrTx/>
              <a:buSzTx/>
              <a:buNone/>
            </a:pPr>
            <a:endParaRPr lang="en-GB" sz="2000" dirty="0">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2000" dirty="0">
              <a:latin typeface="Calibri" panose="020F0502020204030204"/>
              <a:cs typeface="Times New Roman" panose="02020603050405020304" pitchFamily="18" charset="0"/>
            </a:endParaRPr>
          </a:p>
          <a:p>
            <a:pPr marL="0" lvl="0" indent="0" defTabSz="914400">
              <a:lnSpc>
                <a:spcPct val="100000"/>
              </a:lnSpc>
              <a:spcBef>
                <a:spcPts val="0"/>
              </a:spcBef>
              <a:spcAft>
                <a:spcPts val="0"/>
              </a:spcAft>
              <a:buClrTx/>
              <a:buSzTx/>
              <a:buNone/>
            </a:pPr>
            <a:endParaRPr lang="en-GB" sz="1800" dirty="0">
              <a:solidFill>
                <a:srgbClr val="FF0000"/>
              </a:solidFill>
              <a:latin typeface="Calibri" panose="020F0502020204030204"/>
              <a:cs typeface="Times New Roman" panose="02020603050405020304" pitchFamily="18" charset="0"/>
            </a:endParaRPr>
          </a:p>
        </p:txBody>
      </p:sp>
    </p:spTree>
    <p:custDataLst>
      <p:tags r:id="rId1"/>
    </p:custDataLst>
    <p:extLst>
      <p:ext uri="{BB962C8B-B14F-4D97-AF65-F5344CB8AC3E}">
        <p14:creationId xmlns:p14="http://schemas.microsoft.com/office/powerpoint/2010/main" val="3162793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custDataLst>
              <p:tags r:id="rId2"/>
            </p:custDataLst>
          </p:nvPr>
        </p:nvSpPr>
        <p:spPr>
          <a:xfrm>
            <a:off x="594172" y="2412479"/>
            <a:ext cx="9612063" cy="504000"/>
          </a:xfrm>
        </p:spPr>
        <p:txBody>
          <a:bodyPr/>
          <a:lstStyle/>
          <a:p>
            <a:pPr algn="ctr"/>
            <a:r>
              <a:rPr lang="en-GB" sz="3600" dirty="0" smtClean="0"/>
              <a:t>Thank you</a:t>
            </a:r>
            <a:br>
              <a:rPr lang="en-GB" sz="3600" dirty="0" smtClean="0"/>
            </a:br>
            <a:r>
              <a:rPr lang="en-GB" sz="3600" dirty="0"/>
              <a:t/>
            </a:r>
            <a:br>
              <a:rPr lang="en-GB" sz="3600" dirty="0"/>
            </a:br>
            <a:r>
              <a:rPr lang="en-GB" sz="3600" dirty="0" smtClean="0"/>
              <a:t>- </a:t>
            </a:r>
            <a:r>
              <a:rPr lang="en-GB" sz="3600" dirty="0"/>
              <a:t>a</a:t>
            </a:r>
            <a:r>
              <a:rPr lang="en-GB" sz="3600" dirty="0" smtClean="0"/>
              <a:t>ny comments or questions?</a:t>
            </a:r>
            <a:endParaRPr lang="en-GB" sz="3600" dirty="0"/>
          </a:p>
        </p:txBody>
      </p:sp>
      <p:sp>
        <p:nvSpPr>
          <p:cNvPr id="10" name="Slide Number Placeholder 4"/>
          <p:cNvSpPr>
            <a:spLocks noGrp="1"/>
          </p:cNvSpPr>
          <p:nvPr>
            <p:ph type="sldNum" sz="quarter" idx="11"/>
            <p:custDataLst>
              <p:tags r:id="rId3"/>
            </p:custDataLst>
          </p:nvPr>
        </p:nvSpPr>
        <p:spPr>
          <a:xfrm>
            <a:off x="5634756" y="7171727"/>
            <a:ext cx="216000" cy="107722"/>
          </a:xfrm>
        </p:spPr>
        <p:txBody>
          <a:bodyPr/>
          <a:lstStyle/>
          <a:p>
            <a:fld id="{46ABC04E-765B-43CD-99F7-BD23851D570E}" type="slidenum">
              <a:rPr lang="en-GB" noProof="0" smtClean="0"/>
              <a:pPr/>
              <a:t>13</a:t>
            </a:fld>
            <a:endParaRPr lang="en-GB" noProof="0" dirty="0"/>
          </a:p>
        </p:txBody>
      </p:sp>
      <p:sp>
        <p:nvSpPr>
          <p:cNvPr id="3" name="Rectangle 2"/>
          <p:cNvSpPr/>
          <p:nvPr/>
        </p:nvSpPr>
        <p:spPr>
          <a:xfrm>
            <a:off x="1238313" y="1116335"/>
            <a:ext cx="184731" cy="338554"/>
          </a:xfrm>
          <a:prstGeom prst="rect">
            <a:avLst/>
          </a:prstGeom>
        </p:spPr>
        <p:txBody>
          <a:bodyPr wrap="none">
            <a:spAutoFit/>
          </a:bodyPr>
          <a:lstStyle/>
          <a:p>
            <a:endParaRPr lang="en-GB" sz="1600" dirty="0"/>
          </a:p>
        </p:txBody>
      </p:sp>
    </p:spTree>
    <p:custDataLst>
      <p:tags r:id="rId1"/>
    </p:custDataLst>
    <p:extLst>
      <p:ext uri="{BB962C8B-B14F-4D97-AF65-F5344CB8AC3E}">
        <p14:creationId xmlns:p14="http://schemas.microsoft.com/office/powerpoint/2010/main" val="2892165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0166" y="6264650"/>
            <a:ext cx="914400" cy="914400"/>
          </a:xfrm>
          <a:prstGeom prst="rect">
            <a:avLst/>
          </a:prstGeom>
          <a:noFill/>
        </p:spPr>
        <p:txBody>
          <a:bodyPr wrap="none" lIns="0" tIns="0" rIns="0" bIns="0" rtlCol="0">
            <a:noAutofit/>
          </a:bodyPr>
          <a:lstStyle/>
          <a:p>
            <a:endParaRPr lang="en-US" dirty="0" smtClean="0"/>
          </a:p>
        </p:txBody>
      </p:sp>
      <p:sp>
        <p:nvSpPr>
          <p:cNvPr id="3" name="TextBox 2"/>
          <p:cNvSpPr txBox="1"/>
          <p:nvPr>
            <p:custDataLst>
              <p:tags r:id="rId2"/>
            </p:custDataLst>
          </p:nvPr>
        </p:nvSpPr>
        <p:spPr>
          <a:xfrm>
            <a:off x="647762" y="6043044"/>
            <a:ext cx="914400" cy="914400"/>
          </a:xfrm>
          <a:prstGeom prst="rect">
            <a:avLst/>
          </a:prstGeom>
          <a:noFill/>
        </p:spPr>
        <p:txBody>
          <a:bodyPr wrap="none" lIns="0" tIns="0" rIns="0" bIns="0" rtlCol="0">
            <a:noAutofit/>
          </a:bodyPr>
          <a:lstStyle/>
          <a:p>
            <a:endParaRPr lang="en-US" dirty="0" smtClean="0"/>
          </a:p>
        </p:txBody>
      </p:sp>
    </p:spTree>
    <p:custDataLst>
      <p:tags r:id="rId1"/>
    </p:custDataLst>
    <p:extLst>
      <p:ext uri="{BB962C8B-B14F-4D97-AF65-F5344CB8AC3E}">
        <p14:creationId xmlns:p14="http://schemas.microsoft.com/office/powerpoint/2010/main" val="6974071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2</a:t>
            </a:fld>
            <a:endParaRPr lang="en-GB" noProof="0" dirty="0"/>
          </a:p>
        </p:txBody>
      </p:sp>
      <p:sp>
        <p:nvSpPr>
          <p:cNvPr id="4" name="Title 3"/>
          <p:cNvSpPr>
            <a:spLocks noGrp="1"/>
          </p:cNvSpPr>
          <p:nvPr>
            <p:ph type="title"/>
            <p:custDataLst>
              <p:tags r:id="rId3"/>
            </p:custDataLst>
          </p:nvPr>
        </p:nvSpPr>
        <p:spPr>
          <a:xfrm>
            <a:off x="306140" y="473268"/>
            <a:ext cx="10153400" cy="504000"/>
          </a:xfrm>
        </p:spPr>
        <p:txBody>
          <a:bodyPr/>
          <a:lstStyle/>
          <a:p>
            <a:r>
              <a:rPr lang="en-US" dirty="0" smtClean="0"/>
              <a:t>The Income Spectrum series – an ongoing campaign</a:t>
            </a:r>
            <a:endParaRPr lang="en-US" dirty="0"/>
          </a:p>
        </p:txBody>
      </p:sp>
      <p:pic>
        <p:nvPicPr>
          <p:cNvPr id="6" name="Picture 5"/>
          <p:cNvPicPr>
            <a:picLocks noChangeAspect="1"/>
          </p:cNvPicPr>
          <p:nvPr/>
        </p:nvPicPr>
        <p:blipFill>
          <a:blip r:embed="rId6"/>
          <a:stretch>
            <a:fillRect/>
          </a:stretch>
        </p:blipFill>
        <p:spPr>
          <a:xfrm>
            <a:off x="594172" y="1332359"/>
            <a:ext cx="4032448" cy="5407942"/>
          </a:xfrm>
          <a:prstGeom prst="rect">
            <a:avLst/>
          </a:prstGeom>
          <a:ln>
            <a:solidFill>
              <a:schemeClr val="tx2"/>
            </a:solidFill>
          </a:ln>
          <a:effectLst>
            <a:outerShdw blurRad="50800" dist="38100" dir="2700000" algn="tl" rotWithShape="0">
              <a:prstClr val="black">
                <a:alpha val="40000"/>
              </a:prstClr>
            </a:outerShdw>
          </a:effec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79181" y="1332359"/>
            <a:ext cx="2088400" cy="2967726"/>
          </a:xfrm>
          <a:prstGeom prst="rect">
            <a:avLst/>
          </a:prstGeom>
          <a:ln>
            <a:solidFill>
              <a:schemeClr val="accent1"/>
            </a:solidFill>
          </a:ln>
          <a:effectLst>
            <a:outerShdw blurRad="50800" dist="50800" dir="5400000" algn="ctr" rotWithShape="0">
              <a:schemeClr val="bg1">
                <a:lumMod val="65000"/>
              </a:schemeClr>
            </a:outerShdw>
          </a:effec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4986" y="4990108"/>
            <a:ext cx="1083663" cy="1533062"/>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86582" y="4990108"/>
            <a:ext cx="1074440" cy="1476375"/>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48955" y="4980430"/>
            <a:ext cx="1122961" cy="149573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1" name="Content Placeholder 2"/>
          <p:cNvSpPr>
            <a:spLocks noGrp="1"/>
          </p:cNvSpPr>
          <p:nvPr>
            <p:ph sz="quarter" idx="12"/>
            <p:custDataLst>
              <p:tags r:id="rId4"/>
            </p:custDataLst>
          </p:nvPr>
        </p:nvSpPr>
        <p:spPr>
          <a:xfrm>
            <a:off x="7420143" y="1332359"/>
            <a:ext cx="2823101" cy="3456384"/>
          </a:xfrm>
        </p:spPr>
        <p:txBody>
          <a:bodyPr/>
          <a:lstStyle/>
          <a:p>
            <a:r>
              <a:rPr lang="en-GB" sz="2000" dirty="0"/>
              <a:t>This report shares </a:t>
            </a:r>
            <a:r>
              <a:rPr lang="en-GB" sz="2000" dirty="0" smtClean="0"/>
              <a:t>insights </a:t>
            </a:r>
            <a:r>
              <a:rPr lang="en-GB" sz="2000" dirty="0"/>
              <a:t>into </a:t>
            </a:r>
            <a:r>
              <a:rPr lang="en-GB" sz="2000" dirty="0" smtClean="0"/>
              <a:t>why </a:t>
            </a:r>
            <a:r>
              <a:rPr lang="en-GB" sz="2000" dirty="0"/>
              <a:t>and </a:t>
            </a:r>
            <a:r>
              <a:rPr lang="en-GB" sz="2000" dirty="0" smtClean="0"/>
              <a:t>how </a:t>
            </a:r>
            <a:r>
              <a:rPr lang="en-GB" sz="2000" dirty="0"/>
              <a:t>local authorities are </a:t>
            </a:r>
            <a:r>
              <a:rPr lang="en-GB" sz="2000" dirty="0" smtClean="0"/>
              <a:t>developing </a:t>
            </a:r>
            <a:r>
              <a:rPr lang="en-GB" sz="2000" dirty="0"/>
              <a:t>their approach to </a:t>
            </a:r>
            <a:r>
              <a:rPr lang="en-GB" sz="2000" dirty="0" smtClean="0"/>
              <a:t>governance of commercial activities</a:t>
            </a:r>
          </a:p>
          <a:p>
            <a:r>
              <a:rPr lang="en-GB" sz="2000" dirty="0" smtClean="0"/>
              <a:t>The work embodies our corporate vision for a Vibrant Economy</a:t>
            </a:r>
            <a:endParaRPr lang="en-GB" sz="2000" dirty="0"/>
          </a:p>
          <a:p>
            <a:endParaRPr lang="en-GB" sz="2000" dirty="0"/>
          </a:p>
        </p:txBody>
      </p:sp>
    </p:spTree>
    <p:custDataLst>
      <p:tags r:id="rId1"/>
    </p:custDataLst>
    <p:extLst>
      <p:ext uri="{BB962C8B-B14F-4D97-AF65-F5344CB8AC3E}">
        <p14:creationId xmlns:p14="http://schemas.microsoft.com/office/powerpoint/2010/main" val="465414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1"/>
            <p:custDataLst>
              <p:tags r:id="rId2"/>
            </p:custDataLst>
          </p:nvPr>
        </p:nvSpPr>
        <p:spPr/>
        <p:txBody>
          <a:bodyPr/>
          <a:lstStyle/>
          <a:p>
            <a:fld id="{46ABC04E-765B-43CD-99F7-BD23851D570E}" type="slidenum">
              <a:rPr lang="en-GB" noProof="0" smtClean="0"/>
              <a:pPr/>
              <a:t>3</a:t>
            </a:fld>
            <a:endParaRPr lang="en-GB" noProof="0" dirty="0"/>
          </a:p>
        </p:txBody>
      </p:sp>
      <p:sp>
        <p:nvSpPr>
          <p:cNvPr id="2" name="Title 1"/>
          <p:cNvSpPr>
            <a:spLocks noGrp="1"/>
          </p:cNvSpPr>
          <p:nvPr>
            <p:ph type="title"/>
            <p:custDataLst>
              <p:tags r:id="rId3"/>
            </p:custDataLst>
          </p:nvPr>
        </p:nvSpPr>
        <p:spPr>
          <a:xfrm>
            <a:off x="473002" y="540271"/>
            <a:ext cx="9612063" cy="504000"/>
          </a:xfrm>
        </p:spPr>
        <p:txBody>
          <a:bodyPr/>
          <a:lstStyle/>
          <a:p>
            <a:r>
              <a:rPr lang="en-US" dirty="0" smtClean="0"/>
              <a:t>Timeliness of the Commercial Healthcheck </a:t>
            </a:r>
            <a:endParaRPr lang="en-US" dirty="0"/>
          </a:p>
        </p:txBody>
      </p:sp>
      <p:sp>
        <p:nvSpPr>
          <p:cNvPr id="3" name="Content Placeholder 2"/>
          <p:cNvSpPr>
            <a:spLocks noGrp="1"/>
          </p:cNvSpPr>
          <p:nvPr>
            <p:ph sz="quarter" idx="12"/>
            <p:custDataLst>
              <p:tags r:id="rId4"/>
            </p:custDataLst>
          </p:nvPr>
        </p:nvSpPr>
        <p:spPr>
          <a:xfrm>
            <a:off x="473002" y="1620391"/>
            <a:ext cx="9770242" cy="4068000"/>
          </a:xfrm>
        </p:spPr>
        <p:txBody>
          <a:bodyPr/>
          <a:lstStyle/>
          <a:p>
            <a:r>
              <a:rPr lang="en-GB" sz="2000" dirty="0"/>
              <a:t>Long periods of austerity and Brexit uncertainty has left local government challenged with protecting vital public services with shrinking budgets. This </a:t>
            </a:r>
            <a:r>
              <a:rPr lang="en-GB" sz="2000" dirty="0" smtClean="0"/>
              <a:t>has </a:t>
            </a:r>
            <a:r>
              <a:rPr lang="en-GB" sz="2000" dirty="0"/>
              <a:t>led to a change in risk appetite at many councils, encouraging them to become more </a:t>
            </a:r>
            <a:r>
              <a:rPr lang="en-GB" sz="2000" dirty="0" smtClean="0"/>
              <a:t>commercial</a:t>
            </a:r>
          </a:p>
          <a:p>
            <a:endParaRPr lang="en-GB" sz="800" dirty="0" smtClean="0"/>
          </a:p>
          <a:p>
            <a:r>
              <a:rPr lang="en-GB" sz="2000" dirty="0" smtClean="0"/>
              <a:t>However</a:t>
            </a:r>
            <a:r>
              <a:rPr lang="en-GB" sz="2000" dirty="0"/>
              <a:t>, many councils face a dilemma – often criticised for not being business-like enough on the one hand, and for being overly-commercial on the </a:t>
            </a:r>
            <a:r>
              <a:rPr lang="en-GB" sz="2000" dirty="0" smtClean="0"/>
              <a:t>other</a:t>
            </a:r>
          </a:p>
          <a:p>
            <a:endParaRPr lang="en-GB" sz="800" dirty="0" smtClean="0"/>
          </a:p>
          <a:p>
            <a:r>
              <a:rPr lang="en-GB" sz="2000" dirty="0" smtClean="0"/>
              <a:t>This </a:t>
            </a:r>
            <a:r>
              <a:rPr lang="en-GB" sz="2000" dirty="0"/>
              <a:t>increased scrutiny and the need to ensure a balanced approach have culminated in revised rules being released in January 2018 on the way local government is able to trade, borrow </a:t>
            </a:r>
            <a:r>
              <a:rPr lang="en-GB" sz="2000" dirty="0" smtClean="0"/>
              <a:t>and invest (DCLG, CIPFA)</a:t>
            </a:r>
          </a:p>
          <a:p>
            <a:endParaRPr lang="en-GB" sz="800" dirty="0"/>
          </a:p>
          <a:p>
            <a:r>
              <a:rPr lang="en-GB" sz="2000" dirty="0" smtClean="0"/>
              <a:t>Our report provides a 15-minute quick read to share the latest sector insights with a special focus on governance.</a:t>
            </a:r>
            <a:endParaRPr lang="en-GB" sz="2000" dirty="0"/>
          </a:p>
          <a:p>
            <a:endParaRPr lang="en-GB" sz="2000" dirty="0" smtClean="0"/>
          </a:p>
          <a:p>
            <a:endParaRPr lang="en-GB" sz="2000" dirty="0" smtClean="0"/>
          </a:p>
          <a:p>
            <a:pPr marL="0" indent="0">
              <a:buNone/>
            </a:pPr>
            <a:endParaRPr lang="en-GB" sz="2000" dirty="0"/>
          </a:p>
        </p:txBody>
      </p:sp>
    </p:spTree>
    <p:custDataLst>
      <p:tags r:id="rId1"/>
    </p:custDataLst>
    <p:extLst>
      <p:ext uri="{BB962C8B-B14F-4D97-AF65-F5344CB8AC3E}">
        <p14:creationId xmlns:p14="http://schemas.microsoft.com/office/powerpoint/2010/main" val="803112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4</a:t>
            </a:fld>
            <a:endParaRPr lang="en-GB" noProof="0"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16" y="612279"/>
            <a:ext cx="10692480" cy="7561263"/>
          </a:xfrm>
          <a:prstGeom prst="rect">
            <a:avLst/>
          </a:prstGeom>
        </p:spPr>
      </p:pic>
      <p:sp>
        <p:nvSpPr>
          <p:cNvPr id="5" name="Title 1"/>
          <p:cNvSpPr>
            <a:spLocks noGrp="1"/>
          </p:cNvSpPr>
          <p:nvPr>
            <p:ph type="title"/>
            <p:custDataLst>
              <p:tags r:id="rId3"/>
            </p:custDataLst>
          </p:nvPr>
        </p:nvSpPr>
        <p:spPr>
          <a:xfrm>
            <a:off x="450156" y="612279"/>
            <a:ext cx="9612063" cy="504000"/>
          </a:xfrm>
        </p:spPr>
        <p:txBody>
          <a:bodyPr/>
          <a:lstStyle/>
          <a:p>
            <a:r>
              <a:rPr lang="en-US" dirty="0"/>
              <a:t>R</a:t>
            </a:r>
            <a:r>
              <a:rPr lang="en-US" dirty="0" smtClean="0"/>
              <a:t>ecent media criticism of commercial property deals ignores the long history of wider sector activity</a:t>
            </a:r>
            <a:endParaRPr lang="en-US" dirty="0"/>
          </a:p>
        </p:txBody>
      </p:sp>
    </p:spTree>
    <p:custDataLst>
      <p:tags r:id="rId1"/>
    </p:custDataLst>
    <p:extLst>
      <p:ext uri="{BB962C8B-B14F-4D97-AF65-F5344CB8AC3E}">
        <p14:creationId xmlns:p14="http://schemas.microsoft.com/office/powerpoint/2010/main" val="3359659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5</a:t>
            </a:fld>
            <a:endParaRPr lang="en-GB" noProof="0" dirty="0"/>
          </a:p>
        </p:txBody>
      </p:sp>
      <p:pic>
        <p:nvPicPr>
          <p:cNvPr id="5" name="Content Placeholder 4"/>
          <p:cNvPicPr>
            <a:picLocks noGrp="1" noChangeAspect="1"/>
          </p:cNvPicPr>
          <p:nvPr>
            <p:ph sz="quarter" idx="12"/>
          </p:nvPr>
        </p:nvPicPr>
        <p:blipFill>
          <a:blip r:embed="rId5">
            <a:extLst>
              <a:ext uri="{28A0092B-C50C-407E-A947-70E740481C1C}">
                <a14:useLocalDpi xmlns:a14="http://schemas.microsoft.com/office/drawing/2010/main" val="0"/>
              </a:ext>
            </a:extLst>
          </a:blip>
          <a:stretch>
            <a:fillRect/>
          </a:stretch>
        </p:blipFill>
        <p:spPr>
          <a:xfrm>
            <a:off x="3546500" y="540123"/>
            <a:ext cx="6316109" cy="2883739"/>
          </a:xfrm>
        </p:spPr>
      </p:pic>
      <p:sp>
        <p:nvSpPr>
          <p:cNvPr id="4" name="Title 3"/>
          <p:cNvSpPr>
            <a:spLocks noGrp="1"/>
          </p:cNvSpPr>
          <p:nvPr>
            <p:ph type="title"/>
            <p:custDataLst>
              <p:tags r:id="rId3"/>
            </p:custDataLst>
          </p:nvPr>
        </p:nvSpPr>
        <p:spPr>
          <a:xfrm>
            <a:off x="540001" y="540123"/>
            <a:ext cx="2718468" cy="504000"/>
          </a:xfrm>
        </p:spPr>
        <p:txBody>
          <a:bodyPr/>
          <a:lstStyle/>
          <a:p>
            <a:r>
              <a:rPr lang="en-GB" dirty="0" smtClean="0"/>
              <a:t>The state of sector investment and borrowing </a:t>
            </a:r>
            <a:br>
              <a:rPr lang="en-GB" dirty="0" smtClean="0"/>
            </a:br>
            <a:r>
              <a:rPr lang="en-GB" dirty="0"/>
              <a:t/>
            </a:r>
            <a:br>
              <a:rPr lang="en-GB" dirty="0"/>
            </a:br>
            <a:r>
              <a:rPr lang="en-GB" b="0" i="1" dirty="0" smtClean="0"/>
              <a:t>property deals actually lag bonds and inter authority loans</a:t>
            </a:r>
            <a:endParaRPr lang="en-GB" b="0" i="1" dirty="0"/>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0195" y="3492599"/>
            <a:ext cx="6272414" cy="3192318"/>
          </a:xfrm>
          <a:prstGeom prst="rect">
            <a:avLst/>
          </a:prstGeom>
        </p:spPr>
      </p:pic>
    </p:spTree>
    <p:custDataLst>
      <p:tags r:id="rId1"/>
    </p:custDataLst>
    <p:extLst>
      <p:ext uri="{BB962C8B-B14F-4D97-AF65-F5344CB8AC3E}">
        <p14:creationId xmlns:p14="http://schemas.microsoft.com/office/powerpoint/2010/main" val="1575903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2"/>
            <p:custDataLst>
              <p:tags r:id="rId2"/>
            </p:custDataLst>
          </p:nvPr>
        </p:nvSpPr>
        <p:spPr>
          <a:xfrm>
            <a:off x="522163" y="2226112"/>
            <a:ext cx="4673100" cy="4339622"/>
          </a:xfrm>
        </p:spPr>
        <p:txBody>
          <a:bodyPr>
            <a:normAutofit fontScale="62500" lnSpcReduction="20000"/>
          </a:bodyPr>
          <a:lstStyle/>
          <a:p>
            <a:pPr>
              <a:lnSpc>
                <a:spcPct val="120000"/>
              </a:lnSpc>
            </a:pPr>
            <a:r>
              <a:rPr lang="en-GB" dirty="0" smtClean="0"/>
              <a:t>Free </a:t>
            </a:r>
            <a:r>
              <a:rPr lang="en-GB" dirty="0"/>
              <a:t>on iOS and android </a:t>
            </a:r>
            <a:r>
              <a:rPr lang="en-GB" dirty="0" smtClean="0"/>
              <a:t>devices, get</a:t>
            </a:r>
            <a:r>
              <a:rPr lang="en-GB" dirty="0"/>
              <a:t>:</a:t>
            </a:r>
          </a:p>
          <a:p>
            <a:pPr marL="457246" indent="-457246">
              <a:lnSpc>
                <a:spcPct val="120000"/>
              </a:lnSpc>
              <a:buFont typeface="Arial" panose="020B0604020202020204" pitchFamily="34" charset="0"/>
              <a:buChar char="•"/>
            </a:pPr>
            <a:r>
              <a:rPr lang="en-GB" dirty="0" smtClean="0"/>
              <a:t>headline </a:t>
            </a:r>
            <a:r>
              <a:rPr lang="en-GB" dirty="0"/>
              <a:t>financial data</a:t>
            </a:r>
          </a:p>
          <a:p>
            <a:pPr marL="457246" indent="-457246">
              <a:lnSpc>
                <a:spcPct val="120000"/>
              </a:lnSpc>
              <a:buFont typeface="Arial" panose="020B0604020202020204" pitchFamily="34" charset="0"/>
              <a:buChar char="•"/>
            </a:pPr>
            <a:r>
              <a:rPr lang="en-GB" dirty="0"/>
              <a:t>comparisons on key service line outcomes</a:t>
            </a:r>
          </a:p>
          <a:p>
            <a:pPr marL="457246" indent="-457246">
              <a:lnSpc>
                <a:spcPct val="120000"/>
              </a:lnSpc>
              <a:buFont typeface="Arial" panose="020B0604020202020204" pitchFamily="34" charset="0"/>
              <a:buChar char="•"/>
            </a:pPr>
            <a:r>
              <a:rPr lang="en-GB" dirty="0"/>
              <a:t>insightful commentary on current events in public sector</a:t>
            </a:r>
          </a:p>
          <a:p>
            <a:pPr marL="457246" indent="-457246">
              <a:lnSpc>
                <a:spcPct val="120000"/>
              </a:lnSpc>
              <a:buFont typeface="Arial" panose="020B0604020202020204" pitchFamily="34" charset="0"/>
              <a:buChar char="•"/>
            </a:pPr>
            <a:r>
              <a:rPr lang="en-GB" dirty="0"/>
              <a:t>a spotlight on best practice and innovation in the local government sector</a:t>
            </a:r>
          </a:p>
          <a:p>
            <a:pPr marL="457246" indent="-457246">
              <a:lnSpc>
                <a:spcPct val="120000"/>
              </a:lnSpc>
              <a:buFont typeface="Arial" panose="020B0604020202020204" pitchFamily="34" charset="0"/>
              <a:buChar char="•"/>
            </a:pPr>
            <a:r>
              <a:rPr lang="en-GB" dirty="0"/>
              <a:t>a taster of our platform that is used by over 70 authorities to benchmark their spend </a:t>
            </a:r>
          </a:p>
          <a:p>
            <a:pPr>
              <a:lnSpc>
                <a:spcPct val="120000"/>
              </a:lnSpc>
            </a:pPr>
            <a:endParaRPr lang="en-GB" dirty="0"/>
          </a:p>
        </p:txBody>
      </p:sp>
      <p:sp>
        <p:nvSpPr>
          <p:cNvPr id="5" name="Slide Number Placeholder 4"/>
          <p:cNvSpPr>
            <a:spLocks noGrp="1"/>
          </p:cNvSpPr>
          <p:nvPr>
            <p:ph type="sldNum" sz="quarter" idx="13"/>
            <p:custDataLst>
              <p:tags r:id="rId3"/>
            </p:custDataLst>
          </p:nvPr>
        </p:nvSpPr>
        <p:spPr>
          <a:xfrm>
            <a:off x="522163" y="7159635"/>
            <a:ext cx="189450" cy="137598"/>
          </a:xfrm>
        </p:spPr>
        <p:txBody>
          <a:bodyPr/>
          <a:lstStyle/>
          <a:p>
            <a:pPr defTabSz="397354"/>
            <a:fld id="{37B4438D-29B8-4FC7-9D64-F44FE400D0A9}" type="slidenum">
              <a:rPr lang="en-GB">
                <a:solidFill>
                  <a:prstClr val="black"/>
                </a:solidFill>
                <a:latin typeface="Arial"/>
              </a:rPr>
              <a:pPr defTabSz="397354"/>
              <a:t>6</a:t>
            </a:fld>
            <a:endParaRPr lang="en-GB" dirty="0">
              <a:solidFill>
                <a:prstClr val="black"/>
              </a:solidFill>
              <a:latin typeface="Arial"/>
            </a:endParaRPr>
          </a:p>
        </p:txBody>
      </p:sp>
      <p:sp>
        <p:nvSpPr>
          <p:cNvPr id="3" name="Title 2"/>
          <p:cNvSpPr>
            <a:spLocks noGrp="1"/>
          </p:cNvSpPr>
          <p:nvPr>
            <p:ph type="title"/>
            <p:custDataLst>
              <p:tags r:id="rId4"/>
            </p:custDataLst>
          </p:nvPr>
        </p:nvSpPr>
        <p:spPr>
          <a:xfrm>
            <a:off x="522164" y="612279"/>
            <a:ext cx="9598800" cy="1164289"/>
          </a:xfrm>
        </p:spPr>
        <p:txBody>
          <a:bodyPr/>
          <a:lstStyle/>
          <a:p>
            <a:r>
              <a:rPr lang="en-GB" sz="3000" dirty="0" smtClean="0">
                <a:solidFill>
                  <a:schemeClr val="accent3">
                    <a:lumMod val="75000"/>
                  </a:schemeClr>
                </a:solidFill>
              </a:rPr>
              <a:t>CFO insights app</a:t>
            </a:r>
            <a:endParaRPr lang="en-GB" sz="3000" dirty="0">
              <a:solidFill>
                <a:schemeClr val="accent3">
                  <a:lumMod val="75000"/>
                </a:schemeClr>
              </a:solidFill>
            </a:endParaRPr>
          </a:p>
        </p:txBody>
      </p:sp>
      <p:grpSp>
        <p:nvGrpSpPr>
          <p:cNvPr id="9" name="Group 8"/>
          <p:cNvGrpSpPr/>
          <p:nvPr/>
        </p:nvGrpSpPr>
        <p:grpSpPr>
          <a:xfrm>
            <a:off x="5537497" y="1776693"/>
            <a:ext cx="4417734" cy="5284720"/>
            <a:chOff x="6692766" y="3560011"/>
            <a:chExt cx="2125343" cy="2523270"/>
          </a:xfrm>
        </p:grpSpPr>
        <p:pic>
          <p:nvPicPr>
            <p:cNvPr id="6" name="Picture 5"/>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29709" y1="73547" x2="29709" y2="73547"/>
                          <a14:foregroundMark x1="44672" y1="72700" x2="44672" y2="72700"/>
                          <a14:foregroundMark x1="41335" y1="74576" x2="41335" y2="74576"/>
                          <a14:foregroundMark x1="36921" y1="73850" x2="36921" y2="73850"/>
                          <a14:foregroundMark x1="35737" y1="72337" x2="35737" y2="72337"/>
                          <a14:foregroundMark x1="26901" y1="72158" x2="26901" y2="72158"/>
                          <a14:foregroundMark x1="30702" y1="72158" x2="30702" y2="72158"/>
                          <a14:foregroundMark x1="40058" y1="71993" x2="40058" y2="71993"/>
                        </a14:backgroundRemoval>
                      </a14:imgEffect>
                    </a14:imgLayer>
                  </a14:imgProps>
                </a:ext>
                <a:ext uri="{28A0092B-C50C-407E-A947-70E740481C1C}">
                  <a14:useLocalDpi xmlns:a14="http://schemas.microsoft.com/office/drawing/2010/main" val="0"/>
                </a:ext>
              </a:extLst>
            </a:blip>
            <a:stretch>
              <a:fillRect/>
            </a:stretch>
          </p:blipFill>
          <p:spPr>
            <a:xfrm>
              <a:off x="6692766" y="3560011"/>
              <a:ext cx="1419340" cy="2523270"/>
            </a:xfrm>
            <a:prstGeom prst="rect">
              <a:avLst/>
            </a:prstGeom>
          </p:spPr>
        </p:pic>
        <p:pic>
          <p:nvPicPr>
            <p:cNvPr id="7" name="Picture 6"/>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763564" y="3927404"/>
              <a:ext cx="1054545" cy="1874747"/>
            </a:xfrm>
            <a:prstGeom prst="rect">
              <a:avLst/>
            </a:prstGeom>
          </p:spPr>
        </p:pic>
      </p:grpSp>
    </p:spTree>
    <p:custDataLst>
      <p:tags r:id="rId1"/>
    </p:custDataLst>
    <p:extLst>
      <p:ext uri="{BB962C8B-B14F-4D97-AF65-F5344CB8AC3E}">
        <p14:creationId xmlns:p14="http://schemas.microsoft.com/office/powerpoint/2010/main" val="540836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7</a:t>
            </a:fld>
            <a:endParaRPr lang="en-GB" noProof="0" dirty="0"/>
          </a:p>
        </p:txBody>
      </p:sp>
      <p:sp>
        <p:nvSpPr>
          <p:cNvPr id="3" name="Content Placeholder 2"/>
          <p:cNvSpPr>
            <a:spLocks noGrp="1"/>
          </p:cNvSpPr>
          <p:nvPr>
            <p:ph sz="quarter" idx="12"/>
            <p:custDataLst>
              <p:tags r:id="rId3"/>
            </p:custDataLst>
          </p:nvPr>
        </p:nvSpPr>
        <p:spPr>
          <a:xfrm>
            <a:off x="540063" y="1548383"/>
            <a:ext cx="9612000" cy="4068000"/>
          </a:xfrm>
        </p:spPr>
        <p:txBody>
          <a:bodyPr/>
          <a:lstStyle/>
          <a:p>
            <a:r>
              <a:rPr lang="en-GB" sz="2000" dirty="0"/>
              <a:t>The CIPFA Prudential Code for Capital Finance in Local Authorities is the sector’s primary rule book for treasury management. A newly revised version of code will be published </a:t>
            </a:r>
            <a:r>
              <a:rPr lang="en-GB" sz="2000" dirty="0" smtClean="0"/>
              <a:t>in January 2018. </a:t>
            </a:r>
            <a:endParaRPr lang="en-GB" sz="2000" dirty="0"/>
          </a:p>
          <a:p>
            <a:endParaRPr lang="en-GB" sz="800" dirty="0" smtClean="0"/>
          </a:p>
          <a:p>
            <a:r>
              <a:rPr lang="en-GB" sz="2000" dirty="0" smtClean="0"/>
              <a:t>The </a:t>
            </a:r>
            <a:r>
              <a:rPr lang="en-GB" sz="2000" dirty="0"/>
              <a:t>consultative draft of proposed changes to the Code places a stronger emphasis on how councils will in balance security-liquidity-return</a:t>
            </a:r>
            <a:r>
              <a:rPr lang="en-GB" sz="2000" dirty="0" smtClean="0"/>
              <a:t>.</a:t>
            </a:r>
          </a:p>
          <a:p>
            <a:endParaRPr lang="en-GB" sz="800" dirty="0" smtClean="0"/>
          </a:p>
          <a:p>
            <a:r>
              <a:rPr lang="en-GB" sz="2000" dirty="0" smtClean="0"/>
              <a:t>Proposed </a:t>
            </a:r>
            <a:r>
              <a:rPr lang="en-GB" sz="2000" dirty="0"/>
              <a:t>changes include more stringent requirements on:</a:t>
            </a:r>
          </a:p>
          <a:p>
            <a:pPr lvl="1">
              <a:buFont typeface="Arial" panose="020B0604020202020204" pitchFamily="34" charset="0"/>
              <a:buChar char="─"/>
            </a:pPr>
            <a:r>
              <a:rPr lang="en-GB" sz="2000" dirty="0" smtClean="0">
                <a:solidFill>
                  <a:schemeClr val="tx1">
                    <a:lumMod val="100000"/>
                  </a:schemeClr>
                </a:solidFill>
                <a:latin typeface="Arial" panose="020B0604020202020204" pitchFamily="34" charset="0"/>
              </a:rPr>
              <a:t>recognition </a:t>
            </a:r>
            <a:r>
              <a:rPr lang="en-GB" sz="2000" dirty="0">
                <a:solidFill>
                  <a:schemeClr val="tx1">
                    <a:lumMod val="100000"/>
                  </a:schemeClr>
                </a:solidFill>
                <a:latin typeface="Arial" panose="020B0604020202020204" pitchFamily="34" charset="0"/>
              </a:rPr>
              <a:t>of changing sector collaborative governance (elected Mayors, Combined Authorities and LEPs)</a:t>
            </a:r>
          </a:p>
          <a:p>
            <a:pPr lvl="1">
              <a:buFont typeface="Arial" panose="020B0604020202020204" pitchFamily="34" charset="0"/>
              <a:buChar char="─"/>
            </a:pPr>
            <a:r>
              <a:rPr lang="en-GB" sz="2000" dirty="0" smtClean="0">
                <a:solidFill>
                  <a:schemeClr val="tx1">
                    <a:lumMod val="100000"/>
                  </a:schemeClr>
                </a:solidFill>
                <a:latin typeface="Arial" panose="020B0604020202020204" pitchFamily="34" charset="0"/>
              </a:rPr>
              <a:t>alignment </a:t>
            </a:r>
            <a:r>
              <a:rPr lang="en-GB" sz="2000" dirty="0">
                <a:solidFill>
                  <a:schemeClr val="tx1">
                    <a:lumMod val="100000"/>
                  </a:schemeClr>
                </a:solidFill>
                <a:latin typeface="Arial" panose="020B0604020202020204" pitchFamily="34" charset="0"/>
              </a:rPr>
              <a:t>to long-term strategic objectives (</a:t>
            </a:r>
            <a:r>
              <a:rPr lang="en-GB" sz="2000" dirty="0" smtClean="0">
                <a:solidFill>
                  <a:schemeClr val="tx1">
                    <a:lumMod val="100000"/>
                  </a:schemeClr>
                </a:solidFill>
                <a:latin typeface="Arial" panose="020B0604020202020204" pitchFamily="34" charset="0"/>
              </a:rPr>
              <a:t>eg </a:t>
            </a:r>
            <a:r>
              <a:rPr lang="en-GB" sz="2000" dirty="0">
                <a:solidFill>
                  <a:schemeClr val="tx1">
                    <a:lumMod val="100000"/>
                  </a:schemeClr>
                </a:solidFill>
                <a:latin typeface="Arial" panose="020B0604020202020204" pitchFamily="34" charset="0"/>
              </a:rPr>
              <a:t>use of Public Works Loan Board (PWLB) for regeneration rather than short-term hedging) </a:t>
            </a:r>
          </a:p>
          <a:p>
            <a:pPr lvl="1">
              <a:buFont typeface="Arial" panose="020B0604020202020204" pitchFamily="34" charset="0"/>
              <a:buChar char="─"/>
            </a:pPr>
            <a:r>
              <a:rPr lang="en-GB" sz="2000" dirty="0" smtClean="0">
                <a:solidFill>
                  <a:schemeClr val="tx1">
                    <a:lumMod val="100000"/>
                  </a:schemeClr>
                </a:solidFill>
                <a:latin typeface="Arial" panose="020B0604020202020204" pitchFamily="34" charset="0"/>
              </a:rPr>
              <a:t>options </a:t>
            </a:r>
            <a:r>
              <a:rPr lang="en-GB" sz="2000" dirty="0">
                <a:solidFill>
                  <a:schemeClr val="tx1">
                    <a:lumMod val="100000"/>
                  </a:schemeClr>
                </a:solidFill>
                <a:latin typeface="Arial" panose="020B0604020202020204" pitchFamily="34" charset="0"/>
              </a:rPr>
              <a:t>appraisal (quality of business case development)</a:t>
            </a:r>
          </a:p>
          <a:p>
            <a:pPr lvl="1">
              <a:buFont typeface="Arial" panose="020B0604020202020204" pitchFamily="34" charset="0"/>
              <a:buChar char="─"/>
            </a:pPr>
            <a:r>
              <a:rPr lang="en-GB" sz="2000" dirty="0" smtClean="0">
                <a:solidFill>
                  <a:schemeClr val="tx1">
                    <a:lumMod val="100000"/>
                  </a:schemeClr>
                </a:solidFill>
                <a:latin typeface="Arial" panose="020B0604020202020204" pitchFamily="34" charset="0"/>
              </a:rPr>
              <a:t>quantifying </a:t>
            </a:r>
            <a:r>
              <a:rPr lang="en-GB" sz="2000" dirty="0">
                <a:solidFill>
                  <a:schemeClr val="tx1">
                    <a:lumMod val="100000"/>
                  </a:schemeClr>
                </a:solidFill>
                <a:latin typeface="Arial" panose="020B0604020202020204" pitchFamily="34" charset="0"/>
              </a:rPr>
              <a:t>and mitigating risk </a:t>
            </a:r>
            <a:r>
              <a:rPr lang="en-GB" sz="2000" dirty="0" smtClean="0">
                <a:solidFill>
                  <a:schemeClr val="tx1">
                    <a:lumMod val="100000"/>
                  </a:schemeClr>
                </a:solidFill>
                <a:latin typeface="Arial" panose="020B0604020202020204" pitchFamily="34" charset="0"/>
              </a:rPr>
              <a:t>(eg </a:t>
            </a:r>
            <a:r>
              <a:rPr lang="en-GB" sz="2000" dirty="0">
                <a:solidFill>
                  <a:schemeClr val="tx1">
                    <a:lumMod val="100000"/>
                  </a:schemeClr>
                </a:solidFill>
                <a:latin typeface="Arial" panose="020B0604020202020204" pitchFamily="34" charset="0"/>
              </a:rPr>
              <a:t>scrutiny of out-of-boundary transactions</a:t>
            </a:r>
            <a:r>
              <a:rPr lang="en-GB" sz="2000" dirty="0" smtClean="0">
                <a:solidFill>
                  <a:schemeClr val="tx1">
                    <a:lumMod val="100000"/>
                  </a:schemeClr>
                </a:solidFill>
                <a:latin typeface="Arial" panose="020B0604020202020204" pitchFamily="34" charset="0"/>
              </a:rPr>
              <a:t>).</a:t>
            </a:r>
            <a:endParaRPr lang="en-GB" sz="2000" dirty="0">
              <a:solidFill>
                <a:schemeClr val="tx1">
                  <a:lumMod val="100000"/>
                </a:schemeClr>
              </a:solidFill>
              <a:latin typeface="Arial" panose="020B0604020202020204" pitchFamily="34" charset="0"/>
            </a:endParaRPr>
          </a:p>
        </p:txBody>
      </p:sp>
      <p:sp>
        <p:nvSpPr>
          <p:cNvPr id="4" name="Title 3"/>
          <p:cNvSpPr>
            <a:spLocks noGrp="1"/>
          </p:cNvSpPr>
          <p:nvPr>
            <p:ph type="title"/>
            <p:custDataLst>
              <p:tags r:id="rId4"/>
            </p:custDataLst>
          </p:nvPr>
        </p:nvSpPr>
        <p:spPr/>
        <p:txBody>
          <a:bodyPr/>
          <a:lstStyle/>
          <a:p>
            <a:r>
              <a:rPr lang="en-GB" dirty="0" smtClean="0"/>
              <a:t>Changes to the governance of commercial activities</a:t>
            </a:r>
            <a:endParaRPr lang="en-GB" dirty="0"/>
          </a:p>
        </p:txBody>
      </p:sp>
    </p:spTree>
    <p:custDataLst>
      <p:tags r:id="rId1"/>
    </p:custDataLst>
    <p:extLst>
      <p:ext uri="{BB962C8B-B14F-4D97-AF65-F5344CB8AC3E}">
        <p14:creationId xmlns:p14="http://schemas.microsoft.com/office/powerpoint/2010/main" val="524565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8</a:t>
            </a:fld>
            <a:endParaRPr lang="en-GB" noProof="0" dirty="0"/>
          </a:p>
        </p:txBody>
      </p:sp>
      <p:sp>
        <p:nvSpPr>
          <p:cNvPr id="3" name="Content Placeholder 2"/>
          <p:cNvSpPr>
            <a:spLocks noGrp="1"/>
          </p:cNvSpPr>
          <p:nvPr>
            <p:ph sz="quarter" idx="12"/>
            <p:custDataLst>
              <p:tags r:id="rId3"/>
            </p:custDataLst>
          </p:nvPr>
        </p:nvSpPr>
        <p:spPr>
          <a:xfrm>
            <a:off x="594172" y="1764407"/>
            <a:ext cx="9612000" cy="4068000"/>
          </a:xfrm>
        </p:spPr>
        <p:txBody>
          <a:bodyPr/>
          <a:lstStyle/>
          <a:p>
            <a:r>
              <a:rPr lang="en-GB" sz="2000" dirty="0" smtClean="0"/>
              <a:t>Simultaneously</a:t>
            </a:r>
            <a:r>
              <a:rPr lang="en-GB" sz="2000" dirty="0"/>
              <a:t>, the Department for Communities and Local Government (DCLG) has also recently issued its proposed update to the Local Authorities Investment Code and the Minimum Revenue Provision (MRP) Guide to cover non-financial yield bearing investments</a:t>
            </a:r>
            <a:r>
              <a:rPr lang="en-GB" sz="2000" dirty="0" smtClean="0"/>
              <a:t>.</a:t>
            </a:r>
          </a:p>
          <a:p>
            <a:endParaRPr lang="en-GB" sz="800" dirty="0" smtClean="0"/>
          </a:p>
          <a:p>
            <a:r>
              <a:rPr lang="en-GB" sz="2000" dirty="0" smtClean="0"/>
              <a:t>To </a:t>
            </a:r>
            <a:r>
              <a:rPr lang="en-GB" sz="2000" dirty="0"/>
              <a:t>be finalised in 2018, the Guide’s new proposals call for local authorities to be more transparent and explain 'why' and not just 'what' they are doing with their investment activity. </a:t>
            </a:r>
            <a:endParaRPr lang="en-GB" sz="2000" dirty="0" smtClean="0"/>
          </a:p>
          <a:p>
            <a:endParaRPr lang="en-GB" sz="800" dirty="0" smtClean="0"/>
          </a:p>
          <a:p>
            <a:r>
              <a:rPr lang="en-GB" sz="2000" dirty="0" smtClean="0"/>
              <a:t>At </a:t>
            </a:r>
            <a:r>
              <a:rPr lang="en-GB" sz="2000" dirty="0"/>
              <a:t>the behest of HM Treasury it may also include a new curb on </a:t>
            </a:r>
            <a:r>
              <a:rPr lang="en-GB" sz="2000" u="sng" dirty="0"/>
              <a:t>borrowing</a:t>
            </a:r>
            <a:r>
              <a:rPr lang="en-GB" sz="2000" dirty="0"/>
              <a:t> to invest in </a:t>
            </a:r>
            <a:r>
              <a:rPr lang="en-GB" sz="2000" u="sng" dirty="0"/>
              <a:t>non-local</a:t>
            </a:r>
            <a:r>
              <a:rPr lang="en-GB" sz="2000" dirty="0"/>
              <a:t> commercial </a:t>
            </a:r>
            <a:r>
              <a:rPr lang="en-GB" sz="2000" dirty="0" smtClean="0"/>
              <a:t>property</a:t>
            </a:r>
          </a:p>
          <a:p>
            <a:endParaRPr lang="en-GB" dirty="0"/>
          </a:p>
        </p:txBody>
      </p:sp>
      <p:sp>
        <p:nvSpPr>
          <p:cNvPr id="4" name="Title 3"/>
          <p:cNvSpPr>
            <a:spLocks noGrp="1"/>
          </p:cNvSpPr>
          <p:nvPr>
            <p:ph type="title"/>
            <p:custDataLst>
              <p:tags r:id="rId4"/>
            </p:custDataLst>
          </p:nvPr>
        </p:nvSpPr>
        <p:spPr>
          <a:xfrm>
            <a:off x="242546" y="626621"/>
            <a:ext cx="10315252" cy="504204"/>
          </a:xfrm>
        </p:spPr>
        <p:txBody>
          <a:bodyPr/>
          <a:lstStyle/>
          <a:p>
            <a:r>
              <a:rPr lang="en-GB" dirty="0" smtClean="0"/>
              <a:t>Changes to governance of commercial activities (cont’d)</a:t>
            </a:r>
            <a:endParaRPr lang="en-GB" dirty="0"/>
          </a:p>
        </p:txBody>
      </p:sp>
    </p:spTree>
    <p:custDataLst>
      <p:tags r:id="rId1"/>
    </p:custDataLst>
    <p:extLst>
      <p:ext uri="{BB962C8B-B14F-4D97-AF65-F5344CB8AC3E}">
        <p14:creationId xmlns:p14="http://schemas.microsoft.com/office/powerpoint/2010/main" val="2817785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custDataLst>
              <p:tags r:id="rId2"/>
            </p:custDataLst>
          </p:nvPr>
        </p:nvSpPr>
        <p:spPr/>
        <p:txBody>
          <a:bodyPr/>
          <a:lstStyle/>
          <a:p>
            <a:fld id="{46ABC04E-765B-43CD-99F7-BD23851D570E}" type="slidenum">
              <a:rPr lang="en-GB" noProof="0" smtClean="0"/>
              <a:pPr/>
              <a:t>9</a:t>
            </a:fld>
            <a:endParaRPr lang="en-GB" noProof="0"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775" y="828303"/>
            <a:ext cx="8136904" cy="6037254"/>
          </a:xfrm>
          <a:prstGeom prst="rect">
            <a:avLst/>
          </a:prstGeom>
        </p:spPr>
      </p:pic>
      <p:sp>
        <p:nvSpPr>
          <p:cNvPr id="6" name="Title 3"/>
          <p:cNvSpPr>
            <a:spLocks noGrp="1"/>
          </p:cNvSpPr>
          <p:nvPr>
            <p:ph type="title"/>
            <p:custDataLst>
              <p:tags r:id="rId3"/>
            </p:custDataLst>
          </p:nvPr>
        </p:nvSpPr>
        <p:spPr>
          <a:xfrm>
            <a:off x="637489" y="252239"/>
            <a:ext cx="9612063" cy="504000"/>
          </a:xfrm>
        </p:spPr>
        <p:txBody>
          <a:bodyPr/>
          <a:lstStyle/>
          <a:p>
            <a:r>
              <a:rPr lang="en-GB" dirty="0" smtClean="0"/>
              <a:t>Non-financial codes may also be material</a:t>
            </a:r>
            <a:endParaRPr lang="en-GB" dirty="0"/>
          </a:p>
        </p:txBody>
      </p:sp>
    </p:spTree>
    <p:custDataLst>
      <p:tags r:id="rId1"/>
    </p:custDataLst>
    <p:extLst>
      <p:ext uri="{BB962C8B-B14F-4D97-AF65-F5344CB8AC3E}">
        <p14:creationId xmlns:p14="http://schemas.microsoft.com/office/powerpoint/2010/main" val="37155504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ANGUAGE" val="English (UK)"/>
  <p:tag name="THEMEOPTION2SELECTED" val="Logo with strapline"/>
  <p:tag name="THEMEOPTION1SELECTED" val="Connectivity"/>
  <p:tag name="COVERDATE" val="No date"/>
  <p:tag name="FOOTERCLASSIFICATION" val="Draft"/>
  <p:tag name="FOOTERCOPYRIGHTTEXT" val="Grant Thornton UK LLP. All rights reserved."/>
  <p:tag name="FOOTERCOPYRIGHTYEAR" val="2016"/>
  <p:tag name="FOOTERHIDEPAGENUMBERS" val="False"/>
  <p:tag name="FOOTERHIDELOGO" val="False"/>
  <p:tag name="COVERTITLE" val="Sample slides"/>
  <p:tag name="MSOBJECTISCOVERSUBTITLE" val="False"/>
  <p:tag name="MSHIDEFOOTERLOGOS" val="True"/>
  <p:tag name="TEMPLATELOADED" val="Presentation Landscape A4_Connectivity_Logo with strapline"/>
  <p:tag name="ADMINPROTECTIONOFF" val="False"/>
</p:tagLst>
</file>

<file path=ppt/tags/tag10.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00.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22686"/>
</p:tagLst>
</file>

<file path=ppt/tags/tag101.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69511"/>
</p:tagLst>
</file>

<file path=ppt/tags/tag102.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98000"/>
</p:tagLst>
</file>

<file path=ppt/tags/tag103.xml><?xml version="1.0" encoding="utf-8"?>
<p:tagLst xmlns:a="http://schemas.openxmlformats.org/drawingml/2006/main" xmlns:r="http://schemas.openxmlformats.org/officeDocument/2006/relationships" xmlns:p="http://schemas.openxmlformats.org/presentationml/2006/main">
  <p:tag name="MS_PLACEHOLDERID" val="PlaceholderID42943.6212037037024393"/>
</p:tagLst>
</file>

<file path=ppt/tags/tag104.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53387"/>
</p:tagLst>
</file>

<file path=ppt/tags/tag105.xml><?xml version="1.0" encoding="utf-8"?>
<p:tagLst xmlns:a="http://schemas.openxmlformats.org/drawingml/2006/main" xmlns:r="http://schemas.openxmlformats.org/officeDocument/2006/relationships" xmlns:p="http://schemas.openxmlformats.org/presentationml/2006/main">
  <p:tag name="MS_PLACEHOLDERID" val="PlaceholderID42943.6212037037010636"/>
</p:tagLst>
</file>

<file path=ppt/tags/tag106.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99941"/>
</p:tagLst>
</file>

<file path=ppt/tags/tag107.xml><?xml version="1.0" encoding="utf-8"?>
<p:tagLst xmlns:a="http://schemas.openxmlformats.org/drawingml/2006/main" xmlns:r="http://schemas.openxmlformats.org/officeDocument/2006/relationships" xmlns:p="http://schemas.openxmlformats.org/presentationml/2006/main">
  <p:tag name="MS_PLACEHOLDERID" val="PlaceholderID42943.6212037037067617"/>
</p:tagLst>
</file>

<file path=ppt/tags/tag108.xml><?xml version="1.0" encoding="utf-8"?>
<p:tagLst xmlns:a="http://schemas.openxmlformats.org/drawingml/2006/main" xmlns:r="http://schemas.openxmlformats.org/officeDocument/2006/relationships" xmlns:p="http://schemas.openxmlformats.org/presentationml/2006/main">
  <p:tag name="MS_PLACEHOLDERID" val="PlaceholderID42943.6212037037001570"/>
</p:tagLst>
</file>

<file path=ppt/tags/tag109.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57518"/>
</p:tagLst>
</file>

<file path=ppt/tags/tag11.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10.xml><?xml version="1.0" encoding="utf-8"?>
<p:tagLst xmlns:a="http://schemas.openxmlformats.org/drawingml/2006/main" xmlns:r="http://schemas.openxmlformats.org/officeDocument/2006/relationships" xmlns:p="http://schemas.openxmlformats.org/presentationml/2006/main">
  <p:tag name="MS_PLACEHOLDERID" val="PlaceholderID42943.6212037037010005"/>
</p:tagLst>
</file>

<file path=ppt/tags/tag111.xml><?xml version="1.0" encoding="utf-8"?>
<p:tagLst xmlns:a="http://schemas.openxmlformats.org/drawingml/2006/main" xmlns:r="http://schemas.openxmlformats.org/officeDocument/2006/relationships" xmlns:p="http://schemas.openxmlformats.org/presentationml/2006/main">
  <p:tag name="MS_PLACEHOLDERID" val="PlaceholderID42943.6212037037010302"/>
</p:tagLst>
</file>

<file path=ppt/tags/tag112.xml><?xml version="1.0" encoding="utf-8"?>
<p:tagLst xmlns:a="http://schemas.openxmlformats.org/drawingml/2006/main" xmlns:r="http://schemas.openxmlformats.org/officeDocument/2006/relationships" xmlns:p="http://schemas.openxmlformats.org/presentationml/2006/main">
  <p:tag name="STYLEXMLFILE" val="Quote Styles"/>
  <p:tag name="MS_XMLFILE_REGKEY" val=""/>
  <p:tag name="MS_PLACEHOLDERID" val="PlaceholderID42943.6212037037079888"/>
</p:tagLst>
</file>

<file path=ppt/tags/tag113.xml><?xml version="1.0" encoding="utf-8"?>
<p:tagLst xmlns:a="http://schemas.openxmlformats.org/drawingml/2006/main" xmlns:r="http://schemas.openxmlformats.org/officeDocument/2006/relationships" xmlns:p="http://schemas.openxmlformats.org/presentationml/2006/main">
  <p:tag name="MS_PLACEHOLDERID" val="PlaceholderID42943.6212037037028448"/>
</p:tagLst>
</file>

<file path=ppt/tags/tag114.xml><?xml version="1.0" encoding="utf-8"?>
<p:tagLst xmlns:a="http://schemas.openxmlformats.org/drawingml/2006/main" xmlns:r="http://schemas.openxmlformats.org/officeDocument/2006/relationships" xmlns:p="http://schemas.openxmlformats.org/presentationml/2006/main">
  <p:tag name="STYLEXMLFILE" val="Quote Styles"/>
  <p:tag name="MS_XMLFILE_REGKEY" val=""/>
  <p:tag name="MS_PLACEHOLDERID" val="PlaceholderID42943.6212037037004564"/>
</p:tagLst>
</file>

<file path=ppt/tags/tag115.xml><?xml version="1.0" encoding="utf-8"?>
<p:tagLst xmlns:a="http://schemas.openxmlformats.org/drawingml/2006/main" xmlns:r="http://schemas.openxmlformats.org/officeDocument/2006/relationships" xmlns:p="http://schemas.openxmlformats.org/presentationml/2006/main">
  <p:tag name="MS_PLACEHOLDERID" val="PlaceholderID42943.6212037037029577"/>
</p:tagLst>
</file>

<file path=ppt/tags/tag116.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38201"/>
</p:tagLst>
</file>

<file path=ppt/tags/tag117.xml><?xml version="1.0" encoding="utf-8"?>
<p:tagLst xmlns:a="http://schemas.openxmlformats.org/drawingml/2006/main" xmlns:r="http://schemas.openxmlformats.org/officeDocument/2006/relationships" xmlns:p="http://schemas.openxmlformats.org/presentationml/2006/main">
  <p:tag name="STYLEXMLFILE" val="Quote Styles"/>
  <p:tag name="MS_XMLFILE_REGKEY" val=""/>
  <p:tag name="MS_PLACEHOLDERID" val="PlaceholderID42943.6212037037030097"/>
</p:tagLst>
</file>

<file path=ppt/tags/tag118.xml><?xml version="1.0" encoding="utf-8"?>
<p:tagLst xmlns:a="http://schemas.openxmlformats.org/drawingml/2006/main" xmlns:r="http://schemas.openxmlformats.org/officeDocument/2006/relationships" xmlns:p="http://schemas.openxmlformats.org/presentationml/2006/main">
  <p:tag name="MS_PLACEHOLDERID" val="PlaceholderID42943.6212037037094857"/>
</p:tagLst>
</file>

<file path=ppt/tags/tag119.xml><?xml version="1.0" encoding="utf-8"?>
<p:tagLst xmlns:a="http://schemas.openxmlformats.org/drawingml/2006/main" xmlns:r="http://schemas.openxmlformats.org/officeDocument/2006/relationships" xmlns:p="http://schemas.openxmlformats.org/presentationml/2006/main">
  <p:tag name="MS_PLACEHOLDERID" val="PlaceholderID42943.6212037037097982"/>
</p:tagLst>
</file>

<file path=ppt/tags/tag12.xml><?xml version="1.0" encoding="utf-8"?>
<p:tagLst xmlns:a="http://schemas.openxmlformats.org/drawingml/2006/main" xmlns:r="http://schemas.openxmlformats.org/officeDocument/2006/relationships" xmlns:p="http://schemas.openxmlformats.org/presentationml/2006/main">
  <p:tag name="MS_PLACEHOLDERID" val="PlaceholderID42312.4531944444076072"/>
</p:tagLst>
</file>

<file path=ppt/tags/tag120.xml><?xml version="1.0" encoding="utf-8"?>
<p:tagLst xmlns:a="http://schemas.openxmlformats.org/drawingml/2006/main" xmlns:r="http://schemas.openxmlformats.org/officeDocument/2006/relationships" xmlns:p="http://schemas.openxmlformats.org/presentationml/2006/main">
  <p:tag name="MS_PLACEHOLDERID" val="PlaceholderID42943.6212037037040137"/>
</p:tagLst>
</file>

<file path=ppt/tags/tag121.xml><?xml version="1.0" encoding="utf-8"?>
<p:tagLst xmlns:a="http://schemas.openxmlformats.org/drawingml/2006/main" xmlns:r="http://schemas.openxmlformats.org/officeDocument/2006/relationships" xmlns:p="http://schemas.openxmlformats.org/presentationml/2006/main">
  <p:tag name="MS_PLACEHOLDERID" val="PlaceholderID42943.6212037037027827"/>
</p:tagLst>
</file>

<file path=ppt/tags/tag122.xml><?xml version="1.0" encoding="utf-8"?>
<p:tagLst xmlns:a="http://schemas.openxmlformats.org/drawingml/2006/main" xmlns:r="http://schemas.openxmlformats.org/officeDocument/2006/relationships" xmlns:p="http://schemas.openxmlformats.org/presentationml/2006/main">
  <p:tag name="MS_PLACEHOLDERID" val="PlaceholderID42943.6212037037016044"/>
</p:tagLst>
</file>

<file path=ppt/tags/tag123.xml><?xml version="1.0" encoding="utf-8"?>
<p:tagLst xmlns:a="http://schemas.openxmlformats.org/drawingml/2006/main" xmlns:r="http://schemas.openxmlformats.org/officeDocument/2006/relationships" xmlns:p="http://schemas.openxmlformats.org/presentationml/2006/main">
  <p:tag name="STYLEXMLFILE" val="Quote Styles"/>
  <p:tag name="MS_XMLFILE_REGKEY" val=""/>
  <p:tag name="MS_PLACEHOLDERID" val="PlaceholderID42943.6212037037016282"/>
</p:tagLst>
</file>

<file path=ppt/tags/tag124.xml><?xml version="1.0" encoding="utf-8"?>
<p:tagLst xmlns:a="http://schemas.openxmlformats.org/drawingml/2006/main" xmlns:r="http://schemas.openxmlformats.org/officeDocument/2006/relationships" xmlns:p="http://schemas.openxmlformats.org/presentationml/2006/main">
  <p:tag name="MS_PLACEHOLDERID" val="PlaceholderID42943.6212037037064658"/>
</p:tagLst>
</file>

<file path=ppt/tags/tag125.xml><?xml version="1.0" encoding="utf-8"?>
<p:tagLst xmlns:a="http://schemas.openxmlformats.org/drawingml/2006/main" xmlns:r="http://schemas.openxmlformats.org/officeDocument/2006/relationships" xmlns:p="http://schemas.openxmlformats.org/presentationml/2006/main">
  <p:tag name="MS_PLACEHOLDERID" val="PlaceholderID42943.6212037037041007"/>
</p:tagLst>
</file>

<file path=ppt/tags/tag126.xml><?xml version="1.0" encoding="utf-8"?>
<p:tagLst xmlns:a="http://schemas.openxmlformats.org/drawingml/2006/main" xmlns:r="http://schemas.openxmlformats.org/officeDocument/2006/relationships" xmlns:p="http://schemas.openxmlformats.org/presentationml/2006/main">
  <p:tag name="MS_PLACEHOLDERID" val="PlaceholderID42943.6212037037041276"/>
</p:tagLst>
</file>

<file path=ppt/tags/tag127.xml><?xml version="1.0" encoding="utf-8"?>
<p:tagLst xmlns:a="http://schemas.openxmlformats.org/drawingml/2006/main" xmlns:r="http://schemas.openxmlformats.org/officeDocument/2006/relationships" xmlns:p="http://schemas.openxmlformats.org/presentationml/2006/main">
  <p:tag name="STYLEXMLFILE" val="Quote Styles"/>
  <p:tag name="MS_XMLFILE_REGKEY" val=""/>
  <p:tag name="MS_PLACEHOLDERID" val="PlaceholderID42943.6212037037071273"/>
</p:tagLst>
</file>

<file path=ppt/tags/tag128.xml><?xml version="1.0" encoding="utf-8"?>
<p:tagLst xmlns:a="http://schemas.openxmlformats.org/drawingml/2006/main" xmlns:r="http://schemas.openxmlformats.org/officeDocument/2006/relationships" xmlns:p="http://schemas.openxmlformats.org/presentationml/2006/main">
  <p:tag name="MS_PLACEHOLDERID" val="PlaceholderID42943.6212037037032620"/>
</p:tagLst>
</file>

<file path=ppt/tags/tag129.xml><?xml version="1.0" encoding="utf-8"?>
<p:tagLst xmlns:a="http://schemas.openxmlformats.org/drawingml/2006/main" xmlns:r="http://schemas.openxmlformats.org/officeDocument/2006/relationships" xmlns:p="http://schemas.openxmlformats.org/presentationml/2006/main">
  <p:tag name="MS_PLACEHOLDERID" val="PlaceholderID42943.6212037037063317"/>
</p:tagLst>
</file>

<file path=ppt/tags/tag13.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81449"/>
</p:tagLst>
</file>

<file path=ppt/tags/tag130.xml><?xml version="1.0" encoding="utf-8"?>
<p:tagLst xmlns:a="http://schemas.openxmlformats.org/drawingml/2006/main" xmlns:r="http://schemas.openxmlformats.org/officeDocument/2006/relationships" xmlns:p="http://schemas.openxmlformats.org/presentationml/2006/main">
  <p:tag name="MS_PLACEHOLDERID" val="PlaceholderID42943.6212037037020756"/>
</p:tagLst>
</file>

<file path=ppt/tags/tag131.xml><?xml version="1.0" encoding="utf-8"?>
<p:tagLst xmlns:a="http://schemas.openxmlformats.org/drawingml/2006/main" xmlns:r="http://schemas.openxmlformats.org/officeDocument/2006/relationships" xmlns:p="http://schemas.openxmlformats.org/presentationml/2006/main">
  <p:tag name="MS_PLACEHOLDERID" val="PlaceholderID42943.6212037037018601"/>
</p:tagLst>
</file>

<file path=ppt/tags/tag132.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58335"/>
</p:tagLst>
</file>

<file path=ppt/tags/tag133.xml><?xml version="1.0" encoding="utf-8"?>
<p:tagLst xmlns:a="http://schemas.openxmlformats.org/drawingml/2006/main" xmlns:r="http://schemas.openxmlformats.org/officeDocument/2006/relationships" xmlns:p="http://schemas.openxmlformats.org/presentationml/2006/main">
  <p:tag name="MS_PLACEHOLDERID" val="PlaceholderID42943.6212037037008071"/>
</p:tagLst>
</file>

<file path=ppt/tags/tag134.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45797"/>
</p:tagLst>
</file>

<file path=ppt/tags/tag135.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90572"/>
</p:tagLst>
</file>

<file path=ppt/tags/tag136.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26136"/>
</p:tagLst>
</file>

<file path=ppt/tags/tag137.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78521"/>
</p:tagLst>
</file>

<file path=ppt/tags/tag138.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37890"/>
</p:tagLst>
</file>

<file path=ppt/tags/tag139.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28966"/>
</p:tagLst>
</file>

<file path=ppt/tags/tag14.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0903"/>
</p:tagLst>
</file>

<file path=ppt/tags/tag140.xml><?xml version="1.0" encoding="utf-8"?>
<p:tagLst xmlns:a="http://schemas.openxmlformats.org/drawingml/2006/main" xmlns:r="http://schemas.openxmlformats.org/officeDocument/2006/relationships" xmlns:p="http://schemas.openxmlformats.org/presentationml/2006/main">
  <p:tag name="MS_PLACEHOLDERID" val="PlaceholderID42943.6212037037091937"/>
</p:tagLst>
</file>

<file path=ppt/tags/tag141.xml><?xml version="1.0" encoding="utf-8"?>
<p:tagLst xmlns:a="http://schemas.openxmlformats.org/drawingml/2006/main" xmlns:r="http://schemas.openxmlformats.org/officeDocument/2006/relationships" xmlns:p="http://schemas.openxmlformats.org/presentationml/2006/main">
  <p:tag name="MS_PLACEHOLDERID" val="PlaceholderID42943.6212037037063174"/>
</p:tagLst>
</file>

<file path=ppt/tags/tag142.xml><?xml version="1.0" encoding="utf-8"?>
<p:tagLst xmlns:a="http://schemas.openxmlformats.org/drawingml/2006/main" xmlns:r="http://schemas.openxmlformats.org/officeDocument/2006/relationships" xmlns:p="http://schemas.openxmlformats.org/presentationml/2006/main">
  <p:tag name="MS_PLACEHOLDERID" val="PlaceholderID42943.6212037037062764"/>
</p:tagLst>
</file>

<file path=ppt/tags/tag143.xml><?xml version="1.0" encoding="utf-8"?>
<p:tagLst xmlns:a="http://schemas.openxmlformats.org/drawingml/2006/main" xmlns:r="http://schemas.openxmlformats.org/officeDocument/2006/relationships" xmlns:p="http://schemas.openxmlformats.org/presentationml/2006/main">
  <p:tag name="MS_PLACEHOLDERID" val="PlaceholderID42943.6212037037042845"/>
</p:tagLst>
</file>

<file path=ppt/tags/tag144.xml><?xml version="1.0" encoding="utf-8"?>
<p:tagLst xmlns:a="http://schemas.openxmlformats.org/drawingml/2006/main" xmlns:r="http://schemas.openxmlformats.org/officeDocument/2006/relationships" xmlns:p="http://schemas.openxmlformats.org/presentationml/2006/main">
  <p:tag name="STYLEXMLFILE" val="Divider Styles"/>
  <p:tag name="MS_XMLFILE_REGKEY" val=""/>
  <p:tag name="MS_PLACEHOLDERID" val="PlaceholderID42943.6212037037009797"/>
</p:tagLst>
</file>

<file path=ppt/tags/tag145.xml><?xml version="1.0" encoding="utf-8"?>
<p:tagLst xmlns:a="http://schemas.openxmlformats.org/drawingml/2006/main" xmlns:r="http://schemas.openxmlformats.org/officeDocument/2006/relationships" xmlns:p="http://schemas.openxmlformats.org/presentationml/2006/main">
  <p:tag name="MS_PLACEHOLDERID" val="PlaceholderID42943.6212037037056104"/>
</p:tagLst>
</file>

<file path=ppt/tags/tag146.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 name="MS_PLACEHOLDERID" val="PlaceholderID42943.6212037037069448"/>
</p:tagLst>
</file>

<file path=ppt/tags/tag147.xml><?xml version="1.0" encoding="utf-8"?>
<p:tagLst xmlns:a="http://schemas.openxmlformats.org/drawingml/2006/main" xmlns:r="http://schemas.openxmlformats.org/officeDocument/2006/relationships" xmlns:p="http://schemas.openxmlformats.org/presentationml/2006/main">
  <p:tag name="MS_PLACEHOLDERID" val="PlaceholderID42943.6212037037091371"/>
</p:tagLst>
</file>

<file path=ppt/tags/tag148.xml><?xml version="1.0" encoding="utf-8"?>
<p:tagLst xmlns:a="http://schemas.openxmlformats.org/drawingml/2006/main" xmlns:r="http://schemas.openxmlformats.org/officeDocument/2006/relationships" xmlns:p="http://schemas.openxmlformats.org/presentationml/2006/main">
  <p:tag name="STYLEXMLFILE" val="Divider Styles"/>
  <p:tag name="MS_XMLFILE_REGKEY" val=""/>
  <p:tag name="MS_PLACEHOLDERID" val="PlaceholderID42943.6212037037083481"/>
</p:tagLst>
</file>

<file path=ppt/tags/tag149.xml><?xml version="1.0" encoding="utf-8"?>
<p:tagLst xmlns:a="http://schemas.openxmlformats.org/drawingml/2006/main" xmlns:r="http://schemas.openxmlformats.org/officeDocument/2006/relationships" xmlns:p="http://schemas.openxmlformats.org/presentationml/2006/main">
  <p:tag name="MS_PLACEHOLDERID" val="PlaceholderID42943.6212037037002262"/>
</p:tagLst>
</file>

<file path=ppt/tags/tag15.xml><?xml version="1.0" encoding="utf-8"?>
<p:tagLst xmlns:a="http://schemas.openxmlformats.org/drawingml/2006/main" xmlns:r="http://schemas.openxmlformats.org/officeDocument/2006/relationships" xmlns:p="http://schemas.openxmlformats.org/presentationml/2006/main">
  <p:tag name="MS_PLACEHOLDERID" val="PlaceholderID42312.4531944444004535"/>
</p:tagLst>
</file>

<file path=ppt/tags/tag150.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 name="MS_PLACEHOLDERID" val="PlaceholderID42943.6212037037054336"/>
</p:tagLst>
</file>

<file path=ppt/tags/tag151.xml><?xml version="1.0" encoding="utf-8"?>
<p:tagLst xmlns:a="http://schemas.openxmlformats.org/drawingml/2006/main" xmlns:r="http://schemas.openxmlformats.org/officeDocument/2006/relationships" xmlns:p="http://schemas.openxmlformats.org/presentationml/2006/main">
  <p:tag name="MS_PLACEHOLDERID" val="PlaceholderID42943.6212037037091616"/>
</p:tagLst>
</file>

<file path=ppt/tags/tag152.xml><?xml version="1.0" encoding="utf-8"?>
<p:tagLst xmlns:a="http://schemas.openxmlformats.org/drawingml/2006/main" xmlns:r="http://schemas.openxmlformats.org/officeDocument/2006/relationships" xmlns:p="http://schemas.openxmlformats.org/presentationml/2006/main">
  <p:tag name="MS_PLACEHOLDERID" val="PlaceholderID42943.6212037037043026"/>
</p:tagLst>
</file>

<file path=ppt/tags/tag153.xml><?xml version="1.0" encoding="utf-8"?>
<p:tagLst xmlns:a="http://schemas.openxmlformats.org/drawingml/2006/main" xmlns:r="http://schemas.openxmlformats.org/officeDocument/2006/relationships" xmlns:p="http://schemas.openxmlformats.org/presentationml/2006/main">
  <p:tag name="STYLEXMLFILE" val="Cover Contact"/>
  <p:tag name="MS_XMLFILE_REGKEY" val=""/>
  <p:tag name="MS_PLACEHOLDERID" val="PlaceholderID42943.6212037037067794"/>
</p:tagLst>
</file>

<file path=ppt/tags/tag154.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50245"/>
</p:tagLst>
</file>

<file path=ppt/tags/tag155.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 name="MS_PLACEHOLDERID" val="PlaceholderID42943.6212037037051373"/>
</p:tagLst>
</file>

<file path=ppt/tags/tag156.xml><?xml version="1.0" encoding="utf-8"?>
<p:tagLst xmlns:a="http://schemas.openxmlformats.org/drawingml/2006/main" xmlns:r="http://schemas.openxmlformats.org/officeDocument/2006/relationships" xmlns:p="http://schemas.openxmlformats.org/presentationml/2006/main">
  <p:tag name="PLACEHOLDERAUTOMATIONTAG" val="DisclaimerShape"/>
  <p:tag name="MS_XMLFILE_REGKEY" val=""/>
  <p:tag name="MS_PLACEHOLDERID" val="PlaceholderID42943.6212037037046298"/>
</p:tagLst>
</file>

<file path=ppt/tags/tag157.xml><?xml version="1.0" encoding="utf-8"?>
<p:tagLst xmlns:a="http://schemas.openxmlformats.org/drawingml/2006/main" xmlns:r="http://schemas.openxmlformats.org/officeDocument/2006/relationships" xmlns:p="http://schemas.openxmlformats.org/presentationml/2006/main">
  <p:tag name="MS_PLACEHOLDERID" val="PlaceholderID42943.6212037037035347"/>
</p:tagLst>
</file>

<file path=ppt/tags/tag158.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40483"/>
</p:tagLst>
</file>

<file path=ppt/tags/tag159.xml><?xml version="1.0" encoding="utf-8"?>
<p:tagLst xmlns:a="http://schemas.openxmlformats.org/drawingml/2006/main" xmlns:r="http://schemas.openxmlformats.org/officeDocument/2006/relationships" xmlns:p="http://schemas.openxmlformats.org/presentationml/2006/main">
  <p:tag name="SLIDEGROUPTYPE" val=""/>
  <p:tag name="SLIDEGROUP" val=""/>
  <p:tag name="SLIDETOCOUTLINELEVEL" val="0"/>
  <p:tag name="SLIDETITLE" val="Sample slides"/>
  <p:tag name="SLIDELAYOUTNAME" val="Cover"/>
  <p:tag name="SLIDEAUTOMATIONTYPE" val="Cover"/>
  <p:tag name="AUTOMATIONTAG" val="Cover"/>
  <p:tag name="SLIDEPROJECTVERSION" val="6.3.14"/>
  <p:tag name="SLIDEISINMEDIASTERLINGPROJECT" val="True"/>
</p:tagLst>
</file>

<file path=ppt/tags/tag16.xml><?xml version="1.0" encoding="utf-8"?>
<p:tagLst xmlns:a="http://schemas.openxmlformats.org/drawingml/2006/main" xmlns:r="http://schemas.openxmlformats.org/officeDocument/2006/relationships" xmlns:p="http://schemas.openxmlformats.org/presentationml/2006/main">
  <p:tag name="MS_PLACEHOLDERID" val="PlaceholderID42362.4729166667086261"/>
</p:tagLst>
</file>

<file path=ppt/tags/tag160.xml><?xml version="1.0" encoding="utf-8"?>
<p:tagLst xmlns:a="http://schemas.openxmlformats.org/drawingml/2006/main" xmlns:r="http://schemas.openxmlformats.org/officeDocument/2006/relationships" xmlns:p="http://schemas.openxmlformats.org/presentationml/2006/main">
  <p:tag name="MS_PLACEHOLDERID" val="PlaceholderID42312.4531944444070554"/>
</p:tagLst>
</file>

<file path=ppt/tags/tag161.xml><?xml version="1.0" encoding="utf-8"?>
<p:tagLst xmlns:a="http://schemas.openxmlformats.org/drawingml/2006/main" xmlns:r="http://schemas.openxmlformats.org/officeDocument/2006/relationships" xmlns:p="http://schemas.openxmlformats.org/presentationml/2006/main">
  <p:tag name="STYLEXMLFILE" val="Cover contacts"/>
  <p:tag name="MS_PLACEHOLDERID" val="PlaceholderID42312.4531944444053342"/>
</p:tagLst>
</file>

<file path=ppt/tags/tag162.xml><?xml version="1.0" encoding="utf-8"?>
<p:tagLst xmlns:a="http://schemas.openxmlformats.org/drawingml/2006/main" xmlns:r="http://schemas.openxmlformats.org/officeDocument/2006/relationships" xmlns:p="http://schemas.openxmlformats.org/presentationml/2006/main">
  <p:tag name="SLIDELAYOUTNAME" val="1 Column"/>
  <p:tag name="SLIDEAUTOMATIONTYPE" val="Standard"/>
  <p:tag name="AUTOMATIONTAG" val="1 Column"/>
  <p:tag name="SLIDETOCOUTLINELEVEL" val="2"/>
  <p:tag name="SLIDEPROJECTVERSION" val="6.3.25"/>
  <p:tag name="SLIDEISINMEDIASTERLINGPROJECT" val="True"/>
</p:tagLst>
</file>

<file path=ppt/tags/tag163.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64.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65.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66.xml><?xml version="1.0" encoding="utf-8"?>
<p:tagLst xmlns:a="http://schemas.openxmlformats.org/drawingml/2006/main" xmlns:r="http://schemas.openxmlformats.org/officeDocument/2006/relationships" xmlns:p="http://schemas.openxmlformats.org/presentationml/2006/main">
  <p:tag name="SLIDEGROUPTYPE" val=""/>
  <p:tag name="SLIDEGROUP" val=""/>
  <p:tag name="SLIDETITLE" val=""/>
  <p:tag name="SLIDETOCOUTLINELEVEL" val="2"/>
  <p:tag name="SLIDELAYOUTNAME" val="1 Column"/>
  <p:tag name="SLIDEAUTOMATIONTYPE" val="Standard"/>
  <p:tag name="AUTOMATIONTAG" val="1 Column"/>
  <p:tag name="SLIDEPROJECTVERSION" val="6.3.14"/>
  <p:tag name="SLIDEISINMEDIASTERLINGPROJECT" val="True"/>
</p:tagLst>
</file>

<file path=ppt/tags/tag167.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68.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69.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7.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9048"/>
</p:tagLst>
</file>

<file path=ppt/tags/tag170.xml><?xml version="1.0" encoding="utf-8"?>
<p:tagLst xmlns:a="http://schemas.openxmlformats.org/drawingml/2006/main" xmlns:r="http://schemas.openxmlformats.org/officeDocument/2006/relationships" xmlns:p="http://schemas.openxmlformats.org/presentationml/2006/main">
  <p:tag name="SLIDEUNIQUEID" val="Slide43073.6081365741053342"/>
  <p:tag name="SLIDELAYOUTNAME" val="1 Column"/>
  <p:tag name="SLIDEAUTOMATIONTYPE" val="Standard"/>
  <p:tag name="AUTOMATIONTAG" val="1 Column"/>
  <p:tag name="SLIDETOCOUTLINELEVEL" val="2"/>
  <p:tag name="SLIDEPROJECTVERSION" val="6.3.27"/>
  <p:tag name="SLIDEISINMEDIASTERLINGPROJECT" val="True"/>
</p:tagLst>
</file>

<file path=ppt/tags/tag171.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72.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73.xml><?xml version="1.0" encoding="utf-8"?>
<p:tagLst xmlns:a="http://schemas.openxmlformats.org/drawingml/2006/main" xmlns:r="http://schemas.openxmlformats.org/officeDocument/2006/relationships" xmlns:p="http://schemas.openxmlformats.org/presentationml/2006/main">
  <p:tag name="SLIDEUNIQUEID" val="Slide43073.6120949074057951"/>
  <p:tag name="SLIDELAYOUTNAME" val="1 Column"/>
  <p:tag name="SLIDEAUTOMATIONTYPE" val="Standard"/>
  <p:tag name="AUTOMATIONTAG" val="1 Column"/>
  <p:tag name="SLIDETOCOUTLINELEVEL" val="2"/>
  <p:tag name="SLIDEPROJECTVERSION" val="6.3.27"/>
  <p:tag name="SLIDEISINMEDIASTERLINGPROJECT" val="True"/>
</p:tagLst>
</file>

<file path=ppt/tags/tag174.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75.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76.xml><?xml version="1.0" encoding="utf-8"?>
<p:tagLst xmlns:a="http://schemas.openxmlformats.org/drawingml/2006/main" xmlns:r="http://schemas.openxmlformats.org/officeDocument/2006/relationships" xmlns:p="http://schemas.openxmlformats.org/presentationml/2006/main">
  <p:tag name="SLIDEGROUPTYPE" val=""/>
  <p:tag name="SLIDEGROUP" val=""/>
  <p:tag name="SLIDETITLE" val=""/>
  <p:tag name="SLIDELAYOUTNAME" val="Two columns – purple"/>
  <p:tag name="SLIDEAUTOMATIONTYPE" val="Standard"/>
  <p:tag name="AUTOMATIONTAG" val="Two columns – purple"/>
  <p:tag name="SLIDETOCOUTLINELEVEL" val="2"/>
  <p:tag name="SLIDEPROJECTVERSION" val="6.5.10"/>
  <p:tag name="SLIDEISINMEDIASTERLINGPROJECT" val="True"/>
  <p:tag name="SLIDEUNIQUEID" val="Slide43102.4771990741028956"/>
</p:tagLst>
</file>

<file path=ppt/tags/tag177.xml><?xml version="1.0" encoding="utf-8"?>
<p:tagLst xmlns:a="http://schemas.openxmlformats.org/drawingml/2006/main" xmlns:r="http://schemas.openxmlformats.org/officeDocument/2006/relationships" xmlns:p="http://schemas.openxmlformats.org/presentationml/2006/main">
  <p:tag name="STYLEXMLFILE" val="Default Style List"/>
  <p:tag name="MS_PLACEHOLDERID" val="PlaceholderID42943.6212037037005623"/>
</p:tagLst>
</file>

<file path=ppt/tags/tag178.xml><?xml version="1.0" encoding="utf-8"?>
<p:tagLst xmlns:a="http://schemas.openxmlformats.org/drawingml/2006/main" xmlns:r="http://schemas.openxmlformats.org/officeDocument/2006/relationships" xmlns:p="http://schemas.openxmlformats.org/presentationml/2006/main">
  <p:tag name="MS_PLACEHOLDERID" val="PlaceholderID42943.6212037037094955"/>
</p:tagLst>
</file>

<file path=ppt/tags/tag179.xml><?xml version="1.0" encoding="utf-8"?>
<p:tagLst xmlns:a="http://schemas.openxmlformats.org/drawingml/2006/main" xmlns:r="http://schemas.openxmlformats.org/officeDocument/2006/relationships" xmlns:p="http://schemas.openxmlformats.org/presentationml/2006/main">
  <p:tag name="MS_PLACEHOLDERID" val="PlaceholderID42943.6212037037052486"/>
</p:tagLst>
</file>

<file path=ppt/tags/tag18.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37353"/>
</p:tagLst>
</file>

<file path=ppt/tags/tag180.xml><?xml version="1.0" encoding="utf-8"?>
<p:tagLst xmlns:a="http://schemas.openxmlformats.org/drawingml/2006/main" xmlns:r="http://schemas.openxmlformats.org/officeDocument/2006/relationships" xmlns:p="http://schemas.openxmlformats.org/presentationml/2006/main">
  <p:tag name="SLIDEUNIQUEID" val="Slide43073.6134953704028956"/>
  <p:tag name="SLIDELAYOUTNAME" val="1 Column"/>
  <p:tag name="SLIDEAUTOMATIONTYPE" val="Standard"/>
  <p:tag name="AUTOMATIONTAG" val="1 Column"/>
  <p:tag name="SLIDETOCOUTLINELEVEL" val="2"/>
  <p:tag name="SLIDEPROJECTVERSION" val="6.3.27"/>
  <p:tag name="SLIDEISINMEDIASTERLINGPROJECT" val="True"/>
</p:tagLst>
</file>

<file path=ppt/tags/tag181.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82.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83.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84.xml><?xml version="1.0" encoding="utf-8"?>
<p:tagLst xmlns:a="http://schemas.openxmlformats.org/drawingml/2006/main" xmlns:r="http://schemas.openxmlformats.org/officeDocument/2006/relationships" xmlns:p="http://schemas.openxmlformats.org/presentationml/2006/main">
  <p:tag name="SLIDEUNIQUEID" val="Slide43073.6134953704028956"/>
  <p:tag name="SLIDELAYOUTNAME" val="1 Column"/>
  <p:tag name="SLIDEAUTOMATIONTYPE" val="Standard"/>
  <p:tag name="AUTOMATIONTAG" val="1 Column"/>
  <p:tag name="SLIDETOCOUTLINELEVEL" val="2"/>
  <p:tag name="SLIDEPROJECTVERSION" val="6.3.27"/>
  <p:tag name="SLIDEISINMEDIASTERLINGPROJECT" val="True"/>
</p:tagLst>
</file>

<file path=ppt/tags/tag185.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86.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87.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88.xml><?xml version="1.0" encoding="utf-8"?>
<p:tagLst xmlns:a="http://schemas.openxmlformats.org/drawingml/2006/main" xmlns:r="http://schemas.openxmlformats.org/officeDocument/2006/relationships" xmlns:p="http://schemas.openxmlformats.org/presentationml/2006/main">
  <p:tag name="SLIDEUNIQUEID" val="Slide43073.6081365741053342"/>
  <p:tag name="SLIDELAYOUTNAME" val="1 Column"/>
  <p:tag name="SLIDEAUTOMATIONTYPE" val="Standard"/>
  <p:tag name="AUTOMATIONTAG" val="1 Column"/>
  <p:tag name="SLIDETOCOUTLINELEVEL" val="2"/>
  <p:tag name="SLIDEPROJECTVERSION" val="6.3.27"/>
  <p:tag name="SLIDEISINMEDIASTERLINGPROJECT" val="True"/>
</p:tagLst>
</file>

<file path=ppt/tags/tag189.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9.xml><?xml version="1.0" encoding="utf-8"?>
<p:tagLst xmlns:a="http://schemas.openxmlformats.org/drawingml/2006/main" xmlns:r="http://schemas.openxmlformats.org/officeDocument/2006/relationships" xmlns:p="http://schemas.openxmlformats.org/presentationml/2006/main">
  <p:tag name="MS_PLACEHOLDERID" val="PlaceholderID42312.4531944444096195"/>
</p:tagLst>
</file>

<file path=ppt/tags/tag190.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91.xml><?xml version="1.0" encoding="utf-8"?>
<p:tagLst xmlns:a="http://schemas.openxmlformats.org/drawingml/2006/main" xmlns:r="http://schemas.openxmlformats.org/officeDocument/2006/relationships" xmlns:p="http://schemas.openxmlformats.org/presentationml/2006/main">
  <p:tag name="SLIDEUNIQUEID" val="Slide42794.6993981482070554"/>
  <p:tag name="SLIDELAYOUTNAME" val="1 Column"/>
  <p:tag name="SLIDEAUTOMATIONTYPE" val="Standard"/>
  <p:tag name="AUTOMATIONTAG" val="1 Column"/>
  <p:tag name="SLIDETOCOUTLINELEVEL" val="2"/>
  <p:tag name="SLIDEPROJECTVERSION" val="6.3.25"/>
  <p:tag name="SLIDEISINMEDIASTERLINGPROJECT" val="True"/>
</p:tagLst>
</file>

<file path=ppt/tags/tag192.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93.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194.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95.xml><?xml version="1.0" encoding="utf-8"?>
<p:tagLst xmlns:a="http://schemas.openxmlformats.org/drawingml/2006/main" xmlns:r="http://schemas.openxmlformats.org/officeDocument/2006/relationships" xmlns:p="http://schemas.openxmlformats.org/presentationml/2006/main">
  <p:tag name="SLIDEUNIQUEID" val="Slide43073.6081365741053342"/>
  <p:tag name="SLIDELAYOUTNAME" val="1 Column"/>
  <p:tag name="SLIDEAUTOMATIONTYPE" val="Standard"/>
  <p:tag name="AUTOMATIONTAG" val="1 Column"/>
  <p:tag name="SLIDETOCOUTLINELEVEL" val="2"/>
  <p:tag name="SLIDEPROJECTVERSION" val="6.3.27"/>
  <p:tag name="SLIDEISINMEDIASTERLINGPROJECT" val="True"/>
</p:tagLst>
</file>

<file path=ppt/tags/tag196.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197.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198.xml><?xml version="1.0" encoding="utf-8"?>
<p:tagLst xmlns:a="http://schemas.openxmlformats.org/drawingml/2006/main" xmlns:r="http://schemas.openxmlformats.org/officeDocument/2006/relationships" xmlns:p="http://schemas.openxmlformats.org/presentationml/2006/main">
  <p:tag name="SLIDEGROUPTYPE" val=""/>
  <p:tag name="SLIDEGROUP" val=""/>
  <p:tag name="SLIDETITLE" val=""/>
  <p:tag name="SLIDEUNIQUEID" val="Slide42474.4681018519028956"/>
  <p:tag name="SLIDELAYOUTNAME" val="1 Column"/>
  <p:tag name="SLIDEAUTOMATIONTYPE" val="Standard"/>
  <p:tag name="AUTOMATIONTAG" val="1 Column"/>
  <p:tag name="SLIDETOCOUTLINELEVEL" val="2"/>
  <p:tag name="SLIDEPROJECTVERSION" val="6.3.25"/>
  <p:tag name="SLIDEISINMEDIASTERLINGPROJECT" val="True"/>
</p:tagLst>
</file>

<file path=ppt/tags/tag199.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2.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20.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200.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201.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7474"/>
</p:tagLst>
</file>

<file path=ppt/tags/tag202.xml><?xml version="1.0" encoding="utf-8"?>
<p:tagLst xmlns:a="http://schemas.openxmlformats.org/drawingml/2006/main" xmlns:r="http://schemas.openxmlformats.org/officeDocument/2006/relationships" xmlns:p="http://schemas.openxmlformats.org/presentationml/2006/main">
  <p:tag name="SLIDEGROUPTYPE" val=""/>
  <p:tag name="SLIDEGROUP" val=""/>
  <p:tag name="SLIDETITLE" val=""/>
  <p:tag name="SLIDEUNIQUEID" val="Slide42474.4681018519028956"/>
  <p:tag name="SLIDELAYOUTNAME" val="1 Column"/>
  <p:tag name="SLIDEAUTOMATIONTYPE" val="Standard"/>
  <p:tag name="AUTOMATIONTAG" val="1 Column"/>
  <p:tag name="SLIDETOCOUTLINELEVEL" val="2"/>
  <p:tag name="SLIDEPROJECTVERSION" val="6.3.25"/>
  <p:tag name="SLIDEISINMEDIASTERLINGPROJECT" val="True"/>
</p:tagLst>
</file>

<file path=ppt/tags/tag203.xml><?xml version="1.0" encoding="utf-8"?>
<p:tagLst xmlns:a="http://schemas.openxmlformats.org/drawingml/2006/main" xmlns:r="http://schemas.openxmlformats.org/officeDocument/2006/relationships" xmlns:p="http://schemas.openxmlformats.org/presentationml/2006/main">
  <p:tag name="MS_PLACEHOLDERID" val="PlaceholderID42312.4531944444001401"/>
</p:tagLst>
</file>

<file path=ppt/tags/tag204.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205.xml><?xml version="1.0" encoding="utf-8"?>
<p:tagLst xmlns:a="http://schemas.openxmlformats.org/drawingml/2006/main" xmlns:r="http://schemas.openxmlformats.org/officeDocument/2006/relationships" xmlns:p="http://schemas.openxmlformats.org/presentationml/2006/main">
  <p:tag name="AUTOMATED" val="True"/>
  <p:tag name="SLIDELAYOUTNAME" val="Disclaimer only"/>
  <p:tag name="SLIDEAUTOMATIONTYPE" val="Disclaimer"/>
  <p:tag name="AUTOMATIONTAG" val="Disclaimer only"/>
  <p:tag name="SLIDETOCOUTLINELEVEL" val="2"/>
  <p:tag name="SLIDEPROJECTVERSION" val="6.3.27"/>
  <p:tag name="SLIDEISINMEDIASTERLINGPROJECT" val="True"/>
</p:tagLst>
</file>

<file path=ppt/tags/tag206.xml><?xml version="1.0" encoding="utf-8"?>
<p:tagLst xmlns:a="http://schemas.openxmlformats.org/drawingml/2006/main" xmlns:r="http://schemas.openxmlformats.org/officeDocument/2006/relationships" xmlns:p="http://schemas.openxmlformats.org/presentationml/2006/main">
  <p:tag name="MS_ISTEXTBOXPLACEHOLDER" val="True"/>
</p:tagLst>
</file>

<file path=ppt/tags/tag21.xml><?xml version="1.0" encoding="utf-8"?>
<p:tagLst xmlns:a="http://schemas.openxmlformats.org/drawingml/2006/main" xmlns:r="http://schemas.openxmlformats.org/officeDocument/2006/relationships" xmlns:p="http://schemas.openxmlformats.org/presentationml/2006/main">
  <p:tag name="PLACEHOLDERAUTOMATIONTAG" val="LogoHideShape"/>
  <p:tag name="MS_XMLFILE_REGKEY" val=""/>
</p:tagLst>
</file>

<file path=ppt/tags/tag22.xml><?xml version="1.0" encoding="utf-8"?>
<p:tagLst xmlns:a="http://schemas.openxmlformats.org/drawingml/2006/main" xmlns:r="http://schemas.openxmlformats.org/officeDocument/2006/relationships" xmlns:p="http://schemas.openxmlformats.org/presentationml/2006/main">
  <p:tag name="MS_PLACEHOLDERID" val="PlaceholderID42380.5344791667046358"/>
</p:tagLst>
</file>

<file path=ppt/tags/tag23.xml><?xml version="1.0" encoding="utf-8"?>
<p:tagLst xmlns:a="http://schemas.openxmlformats.org/drawingml/2006/main" xmlns:r="http://schemas.openxmlformats.org/officeDocument/2006/relationships" xmlns:p="http://schemas.openxmlformats.org/presentationml/2006/main">
  <p:tag name="MS_PLACEHOLDERID" val="PlaceholderID42312.4531944444076711"/>
</p:tagLst>
</file>

<file path=ppt/tags/tag24.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25.xml><?xml version="1.0" encoding="utf-8"?>
<p:tagLst xmlns:a="http://schemas.openxmlformats.org/drawingml/2006/main" xmlns:r="http://schemas.openxmlformats.org/officeDocument/2006/relationships" xmlns:p="http://schemas.openxmlformats.org/presentationml/2006/main">
  <p:tag name="PLACEHOLDERAUTOMATIONTAG" val="LogoHideShape"/>
  <p:tag name="MS_XMLFILE_REGKEY" val=""/>
</p:tagLst>
</file>

<file path=ppt/tags/tag26.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79048"/>
</p:tagLst>
</file>

<file path=ppt/tags/tag27.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37353"/>
</p:tagLst>
</file>

<file path=ppt/tags/tag28.xml><?xml version="1.0" encoding="utf-8"?>
<p:tagLst xmlns:a="http://schemas.openxmlformats.org/drawingml/2006/main" xmlns:r="http://schemas.openxmlformats.org/officeDocument/2006/relationships" xmlns:p="http://schemas.openxmlformats.org/presentationml/2006/main">
  <p:tag name="MS_PLACEHOLDERID" val="PlaceholderID42312.4531944444059245"/>
</p:tagLst>
</file>

<file path=ppt/tags/tag29.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46870"/>
</p:tagLst>
</file>

<file path=ppt/tags/tag3.xml><?xml version="1.0" encoding="utf-8"?>
<p:tagLst xmlns:a="http://schemas.openxmlformats.org/drawingml/2006/main" xmlns:r="http://schemas.openxmlformats.org/officeDocument/2006/relationships" xmlns:p="http://schemas.openxmlformats.org/presentationml/2006/main">
  <p:tag name="PLACEHOLDERAUTOMATIONTAG" val="LogoHideShape"/>
  <p:tag name="MS_XMLFILE_REGKEY" val=""/>
</p:tagLst>
</file>

<file path=ppt/tags/tag30.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29816"/>
</p:tagLst>
</file>

<file path=ppt/tags/tag31.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62269"/>
</p:tagLst>
</file>

<file path=ppt/tags/tag32.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64782"/>
</p:tagLst>
</file>

<file path=ppt/tags/tag33.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26379"/>
</p:tagLst>
</file>

<file path=ppt/tags/tag34.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27934"/>
</p:tagLst>
</file>

<file path=ppt/tags/tag35.xml><?xml version="1.0" encoding="utf-8"?>
<p:tagLst xmlns:a="http://schemas.openxmlformats.org/drawingml/2006/main" xmlns:r="http://schemas.openxmlformats.org/officeDocument/2006/relationships" xmlns:p="http://schemas.openxmlformats.org/presentationml/2006/main">
  <p:tag name="MS_PLACEHOLDERID" val="PlaceholderID42312.4531944444082980"/>
</p:tagLst>
</file>

<file path=ppt/tags/tag36.xml><?xml version="1.0" encoding="utf-8"?>
<p:tagLst xmlns:a="http://schemas.openxmlformats.org/drawingml/2006/main" xmlns:r="http://schemas.openxmlformats.org/officeDocument/2006/relationships" xmlns:p="http://schemas.openxmlformats.org/presentationml/2006/main">
  <p:tag name="MS_PLACEHOLDERID" val="PlaceholderID42312.4531944444082460"/>
</p:tagLst>
</file>

<file path=ppt/tags/tag37.xml><?xml version="1.0" encoding="utf-8"?>
<p:tagLst xmlns:a="http://schemas.openxmlformats.org/drawingml/2006/main" xmlns:r="http://schemas.openxmlformats.org/officeDocument/2006/relationships" xmlns:p="http://schemas.openxmlformats.org/presentationml/2006/main">
  <p:tag name="MS_PLACEHOLDERID" val="PlaceholderID42312.4531944444058916"/>
</p:tagLst>
</file>

<file path=ppt/tags/tag38.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98609"/>
</p:tagLst>
</file>

<file path=ppt/tags/tag39.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91096"/>
</p:tagLst>
</file>

<file path=ppt/tags/tag4.xml><?xml version="1.0" encoding="utf-8"?>
<p:tagLst xmlns:a="http://schemas.openxmlformats.org/drawingml/2006/main" xmlns:r="http://schemas.openxmlformats.org/officeDocument/2006/relationships" xmlns:p="http://schemas.openxmlformats.org/presentationml/2006/main">
  <p:tag name="MS_PLACEHOLDERID" val="PlaceholderID42312.4531944444070554"/>
</p:tagLst>
</file>

<file path=ppt/tags/tag40.xml><?xml version="1.0" encoding="utf-8"?>
<p:tagLst xmlns:a="http://schemas.openxmlformats.org/drawingml/2006/main" xmlns:r="http://schemas.openxmlformats.org/officeDocument/2006/relationships" xmlns:p="http://schemas.openxmlformats.org/presentationml/2006/main">
  <p:tag name="MS_PLACEHOLDERID" val="PlaceholderID42312.4531944444022686"/>
</p:tagLst>
</file>

<file path=ppt/tags/tag41.xml><?xml version="1.0" encoding="utf-8"?>
<p:tagLst xmlns:a="http://schemas.openxmlformats.org/drawingml/2006/main" xmlns:r="http://schemas.openxmlformats.org/officeDocument/2006/relationships" xmlns:p="http://schemas.openxmlformats.org/presentationml/2006/main">
  <p:tag name="MS_PLACEHOLDERID" val="PlaceholderID42312.4531944444069511"/>
</p:tagLst>
</file>

<file path=ppt/tags/tag42.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98000"/>
</p:tagLst>
</file>

<file path=ppt/tags/tag43.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24393"/>
</p:tagLst>
</file>

<file path=ppt/tags/tag44.xml><?xml version="1.0" encoding="utf-8"?>
<p:tagLst xmlns:a="http://schemas.openxmlformats.org/drawingml/2006/main" xmlns:r="http://schemas.openxmlformats.org/officeDocument/2006/relationships" xmlns:p="http://schemas.openxmlformats.org/presentationml/2006/main">
  <p:tag name="MS_PLACEHOLDERID" val="PlaceholderID42312.4531944444053387"/>
</p:tagLst>
</file>

<file path=ppt/tags/tag45.xml><?xml version="1.0" encoding="utf-8"?>
<p:tagLst xmlns:a="http://schemas.openxmlformats.org/drawingml/2006/main" xmlns:r="http://schemas.openxmlformats.org/officeDocument/2006/relationships" xmlns:p="http://schemas.openxmlformats.org/presentationml/2006/main">
  <p:tag name="MS_PLACEHOLDERID" val="PlaceholderID42312.4531944444010636"/>
</p:tagLst>
</file>

<file path=ppt/tags/tag46.xml><?xml version="1.0" encoding="utf-8"?>
<p:tagLst xmlns:a="http://schemas.openxmlformats.org/drawingml/2006/main" xmlns:r="http://schemas.openxmlformats.org/officeDocument/2006/relationships" xmlns:p="http://schemas.openxmlformats.org/presentationml/2006/main">
  <p:tag name="STYLEXMLFILE" val="Default Style List"/>
  <p:tag name="PICTUREXMLFILE" val="Default Picture Settings"/>
  <p:tag name="MS_PLACEHOLDERID" val="PlaceholderID42312.4531944444099941"/>
</p:tagLst>
</file>

<file path=ppt/tags/tag47.xml><?xml version="1.0" encoding="utf-8"?>
<p:tagLst xmlns:a="http://schemas.openxmlformats.org/drawingml/2006/main" xmlns:r="http://schemas.openxmlformats.org/officeDocument/2006/relationships" xmlns:p="http://schemas.openxmlformats.org/presentationml/2006/main">
  <p:tag name="MS_PLACEHOLDERID" val="PlaceholderID42312.4531944444067617"/>
  <p:tag name="PLACEHOLDERAUTOMATIONTAG" val="TableOfContentsText"/>
  <p:tag name="MS_XMLFILE_REGKEY" val=""/>
  <p:tag name="STYLEXMLFILE" val="Default Style List"/>
  <p:tag name="PICTUREXMLFILE" val="Default Picture Settings"/>
</p:tagLst>
</file>

<file path=ppt/tags/tag48.xml><?xml version="1.0" encoding="utf-8"?>
<p:tagLst xmlns:a="http://schemas.openxmlformats.org/drawingml/2006/main" xmlns:r="http://schemas.openxmlformats.org/officeDocument/2006/relationships" xmlns:p="http://schemas.openxmlformats.org/presentationml/2006/main">
  <p:tag name="MS_PLACEHOLDERID" val="PlaceholderID42312.4531944444001570"/>
</p:tagLst>
</file>

<file path=ppt/tags/tag49.xml><?xml version="1.0" encoding="utf-8"?>
<p:tagLst xmlns:a="http://schemas.openxmlformats.org/drawingml/2006/main" xmlns:r="http://schemas.openxmlformats.org/officeDocument/2006/relationships" xmlns:p="http://schemas.openxmlformats.org/presentationml/2006/main">
  <p:tag name="MS_PLACEHOLDERID" val="PlaceholderID42312.4531944444057518"/>
</p:tagLst>
</file>

<file path=ppt/tags/tag5.xml><?xml version="1.0" encoding="utf-8"?>
<p:tagLst xmlns:a="http://schemas.openxmlformats.org/drawingml/2006/main" xmlns:r="http://schemas.openxmlformats.org/officeDocument/2006/relationships" xmlns:p="http://schemas.openxmlformats.org/presentationml/2006/main">
  <p:tag name="MS_PLACEHOLDERID" val="PlaceholderID42362.4729166667057951"/>
</p:tagLst>
</file>

<file path=ppt/tags/tag50.xml><?xml version="1.0" encoding="utf-8"?>
<p:tagLst xmlns:a="http://schemas.openxmlformats.org/drawingml/2006/main" xmlns:r="http://schemas.openxmlformats.org/officeDocument/2006/relationships" xmlns:p="http://schemas.openxmlformats.org/presentationml/2006/main">
  <p:tag name="MS_PLACEHOLDERID" val="PlaceholderID42312.4531944444010005"/>
</p:tagLst>
</file>

<file path=ppt/tags/tag51.xml><?xml version="1.0" encoding="utf-8"?>
<p:tagLst xmlns:a="http://schemas.openxmlformats.org/drawingml/2006/main" xmlns:r="http://schemas.openxmlformats.org/officeDocument/2006/relationships" xmlns:p="http://schemas.openxmlformats.org/presentationml/2006/main">
  <p:tag name="MS_PLACEHOLDERID" val="PlaceholderID42312.4531944444010302"/>
</p:tagLst>
</file>

<file path=ppt/tags/tag52.xml><?xml version="1.0" encoding="utf-8"?>
<p:tagLst xmlns:a="http://schemas.openxmlformats.org/drawingml/2006/main" xmlns:r="http://schemas.openxmlformats.org/officeDocument/2006/relationships" xmlns:p="http://schemas.openxmlformats.org/presentationml/2006/main">
  <p:tag name="STYLEXMLFILE" val="Divider Styles"/>
  <p:tag name="MS_PLACEHOLDERID" val="PlaceholderID42380.5343287037099677"/>
</p:tagLst>
</file>

<file path=ppt/tags/tag53.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54.xml><?xml version="1.0" encoding="utf-8"?>
<p:tagLst xmlns:a="http://schemas.openxmlformats.org/drawingml/2006/main" xmlns:r="http://schemas.openxmlformats.org/officeDocument/2006/relationships" xmlns:p="http://schemas.openxmlformats.org/presentationml/2006/main">
  <p:tag name="PLACEHOLDERAUTOMATIONTAG" val="LogoHideShape"/>
  <p:tag name="MS_XMLFILE_REGKEY" val=""/>
</p:tagLst>
</file>

<file path=ppt/tags/tag55.xml><?xml version="1.0" encoding="utf-8"?>
<p:tagLst xmlns:a="http://schemas.openxmlformats.org/drawingml/2006/main" xmlns:r="http://schemas.openxmlformats.org/officeDocument/2006/relationships" xmlns:p="http://schemas.openxmlformats.org/presentationml/2006/main">
  <p:tag name="STYLEXMLFILE" val="Divider Styles"/>
  <p:tag name="MS_PLACEHOLDERID" val="PlaceholderID42380.5343287037048983"/>
</p:tagLst>
</file>

<file path=ppt/tags/tag56.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57.xml><?xml version="1.0" encoding="utf-8"?>
<p:tagLst xmlns:a="http://schemas.openxmlformats.org/drawingml/2006/main" xmlns:r="http://schemas.openxmlformats.org/officeDocument/2006/relationships" xmlns:p="http://schemas.openxmlformats.org/presentationml/2006/main">
  <p:tag name="PLACEHOLDERAUTOMATIONTAG" val="LogoHideShape"/>
  <p:tag name="MS_XMLFILE_REGKEY" val=""/>
</p:tagLst>
</file>

<file path=ppt/tags/tag58.xml><?xml version="1.0" encoding="utf-8"?>
<p:tagLst xmlns:a="http://schemas.openxmlformats.org/drawingml/2006/main" xmlns:r="http://schemas.openxmlformats.org/officeDocument/2006/relationships" xmlns:p="http://schemas.openxmlformats.org/presentationml/2006/main">
  <p:tag name="MS_PLACEHOLDERID" val="PlaceholderID42312.4531944444045797"/>
</p:tagLst>
</file>

<file path=ppt/tags/tag59.xml><?xml version="1.0" encoding="utf-8"?>
<p:tagLst xmlns:a="http://schemas.openxmlformats.org/drawingml/2006/main" xmlns:r="http://schemas.openxmlformats.org/officeDocument/2006/relationships" xmlns:p="http://schemas.openxmlformats.org/presentationml/2006/main">
  <p:tag name="STYLEXMLFILE" val="Divider Styles"/>
  <p:tag name="MS_PLACEHOLDERID" val="PlaceholderID42380.5343287037029286"/>
</p:tagLst>
</file>

<file path=ppt/tags/tag6.xml><?xml version="1.0" encoding="utf-8"?>
<p:tagLst xmlns:a="http://schemas.openxmlformats.org/drawingml/2006/main" xmlns:r="http://schemas.openxmlformats.org/officeDocument/2006/relationships" xmlns:p="http://schemas.openxmlformats.org/presentationml/2006/main">
  <p:tag name="STYLEXMLFILE" val="Cover contacts"/>
  <p:tag name="MS_PLACEHOLDERID" val="PlaceholderID42312.4531944444053342"/>
</p:tagLst>
</file>

<file path=ppt/tags/tag60.xml><?xml version="1.0" encoding="utf-8"?>
<p:tagLst xmlns:a="http://schemas.openxmlformats.org/drawingml/2006/main" xmlns:r="http://schemas.openxmlformats.org/officeDocument/2006/relationships" xmlns:p="http://schemas.openxmlformats.org/presentationml/2006/main">
  <p:tag name="MS_PLACEHOLDERID" val="PlaceholderID42312.4531944444028956"/>
</p:tagLst>
</file>

<file path=ppt/tags/tag61.xml><?xml version="1.0" encoding="utf-8"?>
<p:tagLst xmlns:a="http://schemas.openxmlformats.org/drawingml/2006/main" xmlns:r="http://schemas.openxmlformats.org/officeDocument/2006/relationships" xmlns:p="http://schemas.openxmlformats.org/presentationml/2006/main">
  <p:tag name="MS_PLACEHOLDERID" val="PlaceholderID42312.4531944444078521"/>
  <p:tag name="PLACEHOLDERAUTOMATIONTAG" val="DisclaimerShape"/>
  <p:tag name="MS_XMLFILE_REGKEY" val=""/>
</p:tagLst>
</file>

<file path=ppt/tags/tag62.xml><?xml version="1.0" encoding="utf-8"?>
<p:tagLst xmlns:a="http://schemas.openxmlformats.org/drawingml/2006/main" xmlns:r="http://schemas.openxmlformats.org/officeDocument/2006/relationships" xmlns:p="http://schemas.openxmlformats.org/presentationml/2006/main">
  <p:tag name="MS_PLACEHOLDERID" val="PlaceholderID42362.4729166667091371"/>
</p:tagLst>
</file>

<file path=ppt/tags/tag63.xml><?xml version="1.0" encoding="utf-8"?>
<p:tagLst xmlns:a="http://schemas.openxmlformats.org/drawingml/2006/main" xmlns:r="http://schemas.openxmlformats.org/officeDocument/2006/relationships" xmlns:p="http://schemas.openxmlformats.org/presentationml/2006/main">
  <p:tag name="MS_PLACEHOLDERID" val="PlaceholderID42312.4531944444037890"/>
  <p:tag name="PLACEHOLDERAUTOMATIONTAG" val="FooterShape"/>
  <p:tag name="MS_XMLFILE_REGKEY" val=""/>
</p:tagLst>
</file>

<file path=ppt/tags/tag64.xml><?xml version="1.0" encoding="utf-8"?>
<p:tagLst xmlns:a="http://schemas.openxmlformats.org/drawingml/2006/main" xmlns:r="http://schemas.openxmlformats.org/officeDocument/2006/relationships" xmlns:p="http://schemas.openxmlformats.org/presentationml/2006/main">
  <p:tag name="PLACEHOLDERAUTOMATIONTAG" val="FooterShape"/>
  <p:tag name="MS_XMLFILE_REGKEY" val=""/>
</p:tagLst>
</file>

<file path=ppt/tags/tag65.xml><?xml version="1.0" encoding="utf-8"?>
<p:tagLst xmlns:a="http://schemas.openxmlformats.org/drawingml/2006/main" xmlns:r="http://schemas.openxmlformats.org/officeDocument/2006/relationships" xmlns:p="http://schemas.openxmlformats.org/presentationml/2006/main">
  <p:tag name="MS_PLACEHOLDERID" val="PlaceholderID42943.6212037037070554"/>
</p:tagLst>
</file>

<file path=ppt/tags/tag66.xml><?xml version="1.0" encoding="utf-8"?>
<p:tagLst xmlns:a="http://schemas.openxmlformats.org/drawingml/2006/main" xmlns:r="http://schemas.openxmlformats.org/officeDocument/2006/relationships" xmlns:p="http://schemas.openxmlformats.org/presentationml/2006/main">
  <p:tag name="MS_PLACEHOLDERID" val="PlaceholderID42943.6212037037053342"/>
</p:tagLst>
</file>

<file path=ppt/tags/tag67.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57951"/>
</p:tagLst>
</file>

<file path=ppt/tags/tag68.xml><?xml version="1.0" encoding="utf-8"?>
<p:tagLst xmlns:a="http://schemas.openxmlformats.org/drawingml/2006/main" xmlns:r="http://schemas.openxmlformats.org/officeDocument/2006/relationships" xmlns:p="http://schemas.openxmlformats.org/presentationml/2006/main">
  <p:tag name="MS_PLACEHOLDERID" val="PlaceholderID42943.6212037037028956"/>
</p:tagLst>
</file>

<file path=ppt/tags/tag69.xml><?xml version="1.0" encoding="utf-8"?>
<p:tagLst xmlns:a="http://schemas.openxmlformats.org/drawingml/2006/main" xmlns:r="http://schemas.openxmlformats.org/officeDocument/2006/relationships" xmlns:p="http://schemas.openxmlformats.org/presentationml/2006/main">
  <p:tag name="MS_PLACEHOLDERID" val="PlaceholderID42943.6212037037030194"/>
</p:tagLst>
</file>

<file path=ppt/tags/tag7.xml><?xml version="1.0" encoding="utf-8"?>
<p:tagLst xmlns:a="http://schemas.openxmlformats.org/drawingml/2006/main" xmlns:r="http://schemas.openxmlformats.org/officeDocument/2006/relationships" xmlns:p="http://schemas.openxmlformats.org/presentationml/2006/main">
  <p:tag name="MS_PLACEHOLDERID" val="PlaceholderID42312.4531944444057951"/>
</p:tagLst>
</file>

<file path=ppt/tags/tag70.xml><?xml version="1.0" encoding="utf-8"?>
<p:tagLst xmlns:a="http://schemas.openxmlformats.org/drawingml/2006/main" xmlns:r="http://schemas.openxmlformats.org/officeDocument/2006/relationships" xmlns:p="http://schemas.openxmlformats.org/presentationml/2006/main">
  <p:tag name="STYLEXMLFILE" val="Default Style List"/>
  <p:tag name="PLACEHOLDERAUTOMATIONTAG" val="TableOfContentsText"/>
  <p:tag name="MS_XMLFILE_REGKEY" val=""/>
  <p:tag name="MS_PLACEHOLDERID" val="PlaceholderID42943.6212037037077474"/>
</p:tagLst>
</file>

<file path=ppt/tags/tag71.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01401"/>
</p:tagLst>
</file>

<file path=ppt/tags/tag72.xml><?xml version="1.0" encoding="utf-8"?>
<p:tagLst xmlns:a="http://schemas.openxmlformats.org/drawingml/2006/main" xmlns:r="http://schemas.openxmlformats.org/officeDocument/2006/relationships" xmlns:p="http://schemas.openxmlformats.org/presentationml/2006/main">
  <p:tag name="MS_PLACEHOLDERID" val="PlaceholderID42943.6212037037076072"/>
</p:tagLst>
</file>

<file path=ppt/tags/tag73.xml><?xml version="1.0" encoding="utf-8"?>
<p:tagLst xmlns:a="http://schemas.openxmlformats.org/drawingml/2006/main" xmlns:r="http://schemas.openxmlformats.org/officeDocument/2006/relationships" xmlns:p="http://schemas.openxmlformats.org/presentationml/2006/main">
  <p:tag name="MS_PLACEHOLDERID" val="PlaceholderID42943.6212037037081449"/>
</p:tagLst>
</file>

<file path=ppt/tags/tag74.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70903"/>
</p:tagLst>
</file>

<file path=ppt/tags/tag75.xml><?xml version="1.0" encoding="utf-8"?>
<p:tagLst xmlns:a="http://schemas.openxmlformats.org/drawingml/2006/main" xmlns:r="http://schemas.openxmlformats.org/officeDocument/2006/relationships" xmlns:p="http://schemas.openxmlformats.org/presentationml/2006/main">
  <p:tag name="MS_PLACEHOLDERID" val="PlaceholderID42943.6212037037004535"/>
</p:tagLst>
</file>

<file path=ppt/tags/tag76.xml><?xml version="1.0" encoding="utf-8"?>
<p:tagLst xmlns:a="http://schemas.openxmlformats.org/drawingml/2006/main" xmlns:r="http://schemas.openxmlformats.org/officeDocument/2006/relationships" xmlns:p="http://schemas.openxmlformats.org/presentationml/2006/main">
  <p:tag name="MS_PLACEHOLDERID" val="PlaceholderID42943.6212037037041403"/>
</p:tagLst>
</file>

<file path=ppt/tags/tag77.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86261"/>
</p:tagLst>
</file>

<file path=ppt/tags/tag78.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79048"/>
</p:tagLst>
</file>

<file path=ppt/tags/tag79.xml><?xml version="1.0" encoding="utf-8"?>
<p:tagLst xmlns:a="http://schemas.openxmlformats.org/drawingml/2006/main" xmlns:r="http://schemas.openxmlformats.org/officeDocument/2006/relationships" xmlns:p="http://schemas.openxmlformats.org/presentationml/2006/main">
  <p:tag name="MS_PLACEHOLDERID" val="PlaceholderID42943.6212037037037353"/>
</p:tagLst>
</file>

<file path=ppt/tags/tag8.xml><?xml version="1.0" encoding="utf-8"?>
<p:tagLst xmlns:a="http://schemas.openxmlformats.org/drawingml/2006/main" xmlns:r="http://schemas.openxmlformats.org/officeDocument/2006/relationships" xmlns:p="http://schemas.openxmlformats.org/presentationml/2006/main">
  <p:tag name="MS_PLACEHOLDERID" val="PlaceholderID42312.4531944444028956"/>
</p:tagLst>
</file>

<file path=ppt/tags/tag80.xml><?xml version="1.0" encoding="utf-8"?>
<p:tagLst xmlns:a="http://schemas.openxmlformats.org/drawingml/2006/main" xmlns:r="http://schemas.openxmlformats.org/officeDocument/2006/relationships" xmlns:p="http://schemas.openxmlformats.org/presentationml/2006/main">
  <p:tag name="MS_PLACEHOLDERID" val="PlaceholderID42943.6212037037096195"/>
</p:tagLst>
</file>

<file path=ppt/tags/tag81.xml><?xml version="1.0" encoding="utf-8"?>
<p:tagLst xmlns:a="http://schemas.openxmlformats.org/drawingml/2006/main" xmlns:r="http://schemas.openxmlformats.org/officeDocument/2006/relationships" xmlns:p="http://schemas.openxmlformats.org/presentationml/2006/main">
  <p:tag name="MS_PLACEHOLDERID" val="PlaceholderID42943.6212037037087144"/>
</p:tagLst>
</file>

<file path=ppt/tags/tag82.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05623"/>
</p:tagLst>
</file>

<file path=ppt/tags/tag83.xml><?xml version="1.0" encoding="utf-8"?>
<p:tagLst xmlns:a="http://schemas.openxmlformats.org/drawingml/2006/main" xmlns:r="http://schemas.openxmlformats.org/officeDocument/2006/relationships" xmlns:p="http://schemas.openxmlformats.org/presentationml/2006/main">
  <p:tag name="MS_PLACEHOLDERID" val="PlaceholderID42943.6212037037094955"/>
</p:tagLst>
</file>

<file path=ppt/tags/tag84.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36401"/>
</p:tagLst>
</file>

<file path=ppt/tags/tag85.xml><?xml version="1.0" encoding="utf-8"?>
<p:tagLst xmlns:a="http://schemas.openxmlformats.org/drawingml/2006/main" xmlns:r="http://schemas.openxmlformats.org/officeDocument/2006/relationships" xmlns:p="http://schemas.openxmlformats.org/presentationml/2006/main">
  <p:tag name="MS_PLACEHOLDERID" val="PlaceholderID42943.6212037037052486"/>
</p:tagLst>
</file>

<file path=ppt/tags/tag86.xml><?xml version="1.0" encoding="utf-8"?>
<p:tagLst xmlns:a="http://schemas.openxmlformats.org/drawingml/2006/main" xmlns:r="http://schemas.openxmlformats.org/officeDocument/2006/relationships" xmlns:p="http://schemas.openxmlformats.org/presentationml/2006/main">
  <p:tag name="MS_PLACEHOLDERID" val="PlaceholderID42943.6212037037076711"/>
</p:tagLst>
</file>

<file path=ppt/tags/tag87.xml><?xml version="1.0" encoding="utf-8"?>
<p:tagLst xmlns:a="http://schemas.openxmlformats.org/drawingml/2006/main" xmlns:r="http://schemas.openxmlformats.org/officeDocument/2006/relationships" xmlns:p="http://schemas.openxmlformats.org/presentationml/2006/main">
  <p:tag name="MS_PLACEHOLDERID" val="PlaceholderID42943.6212037037005350"/>
</p:tagLst>
</file>

<file path=ppt/tags/tag88.xml><?xml version="1.0" encoding="utf-8"?>
<p:tagLst xmlns:a="http://schemas.openxmlformats.org/drawingml/2006/main" xmlns:r="http://schemas.openxmlformats.org/officeDocument/2006/relationships" xmlns:p="http://schemas.openxmlformats.org/presentationml/2006/main">
  <p:tag name="MS_PLACEHOLDERID" val="PlaceholderID42943.6212037037059245"/>
</p:tagLst>
</file>

<file path=ppt/tags/tag89.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46870"/>
</p:tagLst>
</file>

<file path=ppt/tags/tag9.xml><?xml version="1.0" encoding="utf-8"?>
<p:tagLst xmlns:a="http://schemas.openxmlformats.org/drawingml/2006/main" xmlns:r="http://schemas.openxmlformats.org/officeDocument/2006/relationships" xmlns:p="http://schemas.openxmlformats.org/presentationml/2006/main">
  <p:tag name="MS_PLACEHOLDERID" val="PlaceholderID42312.4531944444030194"/>
</p:tagLst>
</file>

<file path=ppt/tags/tag90.xml><?xml version="1.0" encoding="utf-8"?>
<p:tagLst xmlns:a="http://schemas.openxmlformats.org/drawingml/2006/main" xmlns:r="http://schemas.openxmlformats.org/officeDocument/2006/relationships" xmlns:p="http://schemas.openxmlformats.org/presentationml/2006/main">
  <p:tag name="MS_PLACEHOLDERID" val="PlaceholderID42943.6212037037029816"/>
</p:tagLst>
</file>

<file path=ppt/tags/tag91.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62269"/>
</p:tagLst>
</file>

<file path=ppt/tags/tag92.xml><?xml version="1.0" encoding="utf-8"?>
<p:tagLst xmlns:a="http://schemas.openxmlformats.org/drawingml/2006/main" xmlns:r="http://schemas.openxmlformats.org/officeDocument/2006/relationships" xmlns:p="http://schemas.openxmlformats.org/presentationml/2006/main">
  <p:tag name="MS_PLACEHOLDERID" val="PlaceholderID42943.6212037037064782"/>
</p:tagLst>
</file>

<file path=ppt/tags/tag93.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26379"/>
</p:tagLst>
</file>

<file path=ppt/tags/tag94.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27934"/>
</p:tagLst>
</file>

<file path=ppt/tags/tag95.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82980"/>
</p:tagLst>
</file>

<file path=ppt/tags/tag96.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82460"/>
</p:tagLst>
</file>

<file path=ppt/tags/tag97.xml><?xml version="1.0" encoding="utf-8"?>
<p:tagLst xmlns:a="http://schemas.openxmlformats.org/drawingml/2006/main" xmlns:r="http://schemas.openxmlformats.org/officeDocument/2006/relationships" xmlns:p="http://schemas.openxmlformats.org/presentationml/2006/main">
  <p:tag name="PLACEHOLDERAUTOMATIONTAG" val="NoAutomation"/>
  <p:tag name="MS_XMLFILE_REGKEY" val=""/>
  <p:tag name="MS_PLACEHOLDERID" val="PlaceholderID42943.6212037037058916"/>
</p:tagLst>
</file>

<file path=ppt/tags/tag98.xml><?xml version="1.0" encoding="utf-8"?>
<p:tagLst xmlns:a="http://schemas.openxmlformats.org/drawingml/2006/main" xmlns:r="http://schemas.openxmlformats.org/officeDocument/2006/relationships" xmlns:p="http://schemas.openxmlformats.org/presentationml/2006/main">
  <p:tag name="MS_PLACEHOLDERID" val="PlaceholderID42943.6212037037098609"/>
</p:tagLst>
</file>

<file path=ppt/tags/tag99.xml><?xml version="1.0" encoding="utf-8"?>
<p:tagLst xmlns:a="http://schemas.openxmlformats.org/drawingml/2006/main" xmlns:r="http://schemas.openxmlformats.org/officeDocument/2006/relationships" xmlns:p="http://schemas.openxmlformats.org/presentationml/2006/main">
  <p:tag name="STYLEXMLFILE" val="Default Style List"/>
  <p:tag name="MS_XMLFILE_REGKEY" val=""/>
  <p:tag name="MS_PLACEHOLDERID" val="PlaceholderID42943.6212037037091096"/>
</p:tagLst>
</file>

<file path=ppt/theme/theme1.xml><?xml version="1.0" encoding="utf-8"?>
<a:theme xmlns:a="http://schemas.openxmlformats.org/drawingml/2006/main" name="GT.1192 I&amp;A presentation template">
  <a:themeElements>
    <a:clrScheme name="Custom 24">
      <a:dk1>
        <a:srgbClr val="000000"/>
      </a:dk1>
      <a:lt1>
        <a:srgbClr val="FFFFFF"/>
      </a:lt1>
      <a:dk2>
        <a:srgbClr val="B1059D"/>
      </a:dk2>
      <a:lt2>
        <a:srgbClr val="FFFFFF"/>
      </a:lt2>
      <a:accent1>
        <a:srgbClr val="B1059D"/>
      </a:accent1>
      <a:accent2>
        <a:srgbClr val="0046AD"/>
      </a:accent2>
      <a:accent3>
        <a:srgbClr val="009B76"/>
      </a:accent3>
      <a:accent4>
        <a:srgbClr val="EAAB00"/>
      </a:accent4>
      <a:accent5>
        <a:srgbClr val="E7DED0"/>
      </a:accent5>
      <a:accent6>
        <a:srgbClr val="747678"/>
      </a:accent6>
      <a:hlink>
        <a:srgbClr val="4F2D7F"/>
      </a:hlink>
      <a:folHlink>
        <a:srgbClr val="4F2D7F"/>
      </a:folHlink>
    </a:clrScheme>
    <a:fontScheme name="_Grant_Thornt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lstStyle>
        <a:defPPr algn="ctr">
          <a:defRPr>
            <a:solidFill>
              <a:schemeClr val="accent4"/>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defRPr smtClean="0"/>
        </a:defPPr>
      </a:lstStyle>
    </a:txDef>
  </a:objectDefaults>
  <a:extraClrSchemeLst/>
  <a:extLst>
    <a:ext uri="{05A4C25C-085E-4340-85A3-A5531E510DB2}">
      <thm15:themeFamily xmlns:thm15="http://schemas.microsoft.com/office/thememl/2012/main" name="Presentation1" id="{A8FB6F13-B59B-984E-AB3B-B47665831442}" vid="{712B885E-4AB6-5A44-9E3A-F041E9E26F69}"/>
    </a:ext>
  </a:extLst>
</a:theme>
</file>

<file path=ppt/theme/theme2.xml><?xml version="1.0" encoding="utf-8"?>
<a:theme xmlns:a="http://schemas.openxmlformats.org/drawingml/2006/main" name="Presentation Landscape A4_Purple-Orange_Logo with strapline">
  <a:themeElements>
    <a:clrScheme name="_Purple-Orange">
      <a:dk1>
        <a:sysClr val="windowText" lastClr="000000"/>
      </a:dk1>
      <a:lt1>
        <a:sysClr val="window" lastClr="FFFFFF"/>
      </a:lt1>
      <a:dk2>
        <a:srgbClr val="4F2D7F"/>
      </a:dk2>
      <a:lt2>
        <a:srgbClr val="FFFFFF"/>
      </a:lt2>
      <a:accent1>
        <a:srgbClr val="4F2D7F"/>
      </a:accent1>
      <a:accent2>
        <a:srgbClr val="9581B2"/>
      </a:accent2>
      <a:accent3>
        <a:srgbClr val="FF7D1E"/>
      </a:accent3>
      <a:accent4>
        <a:srgbClr val="FFB178"/>
      </a:accent4>
      <a:accent5>
        <a:srgbClr val="C8BEAF"/>
      </a:accent5>
      <a:accent6>
        <a:srgbClr val="E9E5DF"/>
      </a:accent6>
      <a:hlink>
        <a:srgbClr val="4F2D7F"/>
      </a:hlink>
      <a:folHlink>
        <a:srgbClr val="4F2D7F"/>
      </a:folHlink>
    </a:clrScheme>
    <a:fontScheme name="_Grant_Thornton">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600" b="0" i="0" kern="1200" dirty="0" smtClean="0">
            <a:solidFill>
              <a:schemeClr val="tx1"/>
            </a:solidFill>
            <a:effectLst/>
            <a:latin typeface="+mn-lt"/>
            <a:ea typeface="+mn-ea"/>
            <a:cs typeface="+mn-cs"/>
          </a:defRPr>
        </a:defPPr>
      </a:lstStyle>
    </a:txDef>
  </a:objectDefaults>
  <a:extraClrSchemeLst/>
  <a:extLst>
    <a:ext uri="{05A4C25C-085E-4340-85A3-A5531E510DB2}">
      <thm15:themeFamily xmlns:thm15="http://schemas.microsoft.com/office/thememl/2012/main" name="Presentation Landscape A4_Purple-Orange_Logo with strapline" id="{B04CC151-E9E1-4F6E-AA1D-7B8CBFF36938}" vid="{ECFD063E-B248-43F2-AA51-C8FDFBC93437}"/>
    </a:ext>
  </a:extLst>
</a:theme>
</file>

<file path=ppt/theme/theme3.xml><?xml version="1.0" encoding="utf-8"?>
<a:theme xmlns:a="http://schemas.openxmlformats.org/drawingml/2006/main" name="Office Theme">
  <a:themeElements>
    <a:clrScheme name="_Grant_Thornton_Agility_1">
      <a:dk1>
        <a:srgbClr val="000000"/>
      </a:dk1>
      <a:lt1>
        <a:srgbClr val="FFFFFF"/>
      </a:lt1>
      <a:dk2>
        <a:srgbClr val="882345"/>
      </a:dk2>
      <a:lt2>
        <a:srgbClr val="FFFFFF"/>
      </a:lt2>
      <a:accent1>
        <a:srgbClr val="882345"/>
      </a:accent1>
      <a:accent2>
        <a:srgbClr val="C75B12"/>
      </a:accent2>
      <a:accent3>
        <a:srgbClr val="EAAB00"/>
      </a:accent3>
      <a:accent4>
        <a:srgbClr val="006D55"/>
      </a:accent4>
      <a:accent5>
        <a:srgbClr val="E7DED0"/>
      </a:accent5>
      <a:accent6>
        <a:srgbClr val="747678"/>
      </a:accent6>
      <a:hlink>
        <a:srgbClr val="882345"/>
      </a:hlink>
      <a:folHlink>
        <a:srgbClr val="882345"/>
      </a:folHlink>
    </a:clrScheme>
    <a:fontScheme name="_Grant_Thornt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_Grant_Thornton_Agility_1">
      <a:dk1>
        <a:srgbClr val="000000"/>
      </a:dk1>
      <a:lt1>
        <a:srgbClr val="FFFFFF"/>
      </a:lt1>
      <a:dk2>
        <a:srgbClr val="882345"/>
      </a:dk2>
      <a:lt2>
        <a:srgbClr val="FFFFFF"/>
      </a:lt2>
      <a:accent1>
        <a:srgbClr val="882345"/>
      </a:accent1>
      <a:accent2>
        <a:srgbClr val="C75B12"/>
      </a:accent2>
      <a:accent3>
        <a:srgbClr val="EAAB00"/>
      </a:accent3>
      <a:accent4>
        <a:srgbClr val="006D55"/>
      </a:accent4>
      <a:accent5>
        <a:srgbClr val="E7DED0"/>
      </a:accent5>
      <a:accent6>
        <a:srgbClr val="747678"/>
      </a:accent6>
      <a:hlink>
        <a:srgbClr val="882345"/>
      </a:hlink>
      <a:folHlink>
        <a:srgbClr val="882345"/>
      </a:folHlink>
    </a:clrScheme>
    <a:fontScheme name="_Grant_Thornt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GT.1192 I&amp;A presentation template.potx</Template>
  <TotalTime>508</TotalTime>
  <Words>899</Words>
  <Application>Microsoft Office PowerPoint</Application>
  <PresentationFormat>Custom</PresentationFormat>
  <Paragraphs>86</Paragraphs>
  <Slides>14</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Times New Roman</vt:lpstr>
      <vt:lpstr>GT.1192 I&amp;A presentation template</vt:lpstr>
      <vt:lpstr>Presentation Landscape A4_Purple-Orange_Logo with strapline</vt:lpstr>
      <vt:lpstr>Commercial Healthcheck </vt:lpstr>
      <vt:lpstr>The Income Spectrum series – an ongoing campaign</vt:lpstr>
      <vt:lpstr>Timeliness of the Commercial Healthcheck </vt:lpstr>
      <vt:lpstr>Recent media criticism of commercial property deals ignores the long history of wider sector activity</vt:lpstr>
      <vt:lpstr>The state of sector investment and borrowing   property deals actually lag bonds and inter authority loans</vt:lpstr>
      <vt:lpstr>CFO insights app</vt:lpstr>
      <vt:lpstr>Changes to the governance of commercial activities</vt:lpstr>
      <vt:lpstr>Changes to governance of commercial activities (cont’d)</vt:lpstr>
      <vt:lpstr>Non-financial codes may also be material</vt:lpstr>
      <vt:lpstr>Horizon scanning for commercial innovation trends</vt:lpstr>
      <vt:lpstr>Summary of key messages in adopting a balanced approach  diagnostic for extra comfort and confidence beyond compliance</vt:lpstr>
      <vt:lpstr>Invite your peers to join the ongoing discussion</vt:lpstr>
      <vt:lpstr>Thank you  - any comments or questions?</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Helping local authorities to achieve revenue and strategic objectives to create vibrant economies</dc:title>
  <dc:creator>Emma Irvine</dc:creator>
  <cp:lastModifiedBy>Thomas Foster</cp:lastModifiedBy>
  <cp:revision>99</cp:revision>
  <cp:lastPrinted>2015-07-29T07:37:30Z</cp:lastPrinted>
  <dcterms:created xsi:type="dcterms:W3CDTF">2016-04-28T12:40:55Z</dcterms:created>
  <dcterms:modified xsi:type="dcterms:W3CDTF">2018-01-04T09:02:04Z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_Mediasterling">
    <vt:bool>true</vt:bool>
  </property>
  <property fmtid="{D5CDD505-2E9C-101B-9397-08002B2CF9AE}" pid="3" name="MS_Version">
    <vt:lpwstr>6.3.9</vt:lpwstr>
  </property>
  <property fmtid="{D5CDD505-2E9C-101B-9397-08002B2CF9AE}" pid="4" name="MS_ClientFolder">
    <vt:lpwstr>Mediasterling</vt:lpwstr>
  </property>
  <property fmtid="{D5CDD505-2E9C-101B-9397-08002B2CF9AE}" pid="5" name="MS_ClientReg">
    <vt:lpwstr>GrantThornton</vt:lpwstr>
  </property>
  <property fmtid="{D5CDD505-2E9C-101B-9397-08002B2CF9AE}" pid="6" name="MS_ThemeSubFolder">
    <vt:lpwstr>Presentation Landscape A4</vt:lpwstr>
  </property>
</Properties>
</file>