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3.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4.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5.xml" ContentType="application/vnd.openxmlformats-officedocument.theme+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6.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theme/theme7.xml" ContentType="application/vnd.openxmlformats-officedocument.theme+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6"/>
    <p:sldMasterId id="2147483664" r:id="rId7"/>
    <p:sldMasterId id="2147483692" r:id="rId8"/>
    <p:sldMasterId id="2147483708" r:id="rId9"/>
    <p:sldMasterId id="2147483722" r:id="rId10"/>
    <p:sldMasterId id="2147483738" r:id="rId11"/>
    <p:sldMasterId id="2147483754" r:id="rId12"/>
    <p:sldMasterId id="2147483768" r:id="rId13"/>
  </p:sldMasterIdLst>
  <p:notesMasterIdLst>
    <p:notesMasterId r:id="rId26"/>
  </p:notesMasterIdLst>
  <p:handoutMasterIdLst>
    <p:handoutMasterId r:id="rId27"/>
  </p:handoutMasterIdLst>
  <p:sldIdLst>
    <p:sldId id="476" r:id="rId14"/>
    <p:sldId id="324" r:id="rId15"/>
    <p:sldId id="471" r:id="rId16"/>
    <p:sldId id="461" r:id="rId17"/>
    <p:sldId id="462" r:id="rId18"/>
    <p:sldId id="464" r:id="rId19"/>
    <p:sldId id="467" r:id="rId20"/>
    <p:sldId id="469" r:id="rId21"/>
    <p:sldId id="470" r:id="rId22"/>
    <p:sldId id="472" r:id="rId23"/>
    <p:sldId id="473" r:id="rId24"/>
    <p:sldId id="474" r:id="rId25"/>
  </p:sldIdLst>
  <p:sldSz cx="9144000" cy="6858000" type="screen4x3"/>
  <p:notesSz cx="6735763" cy="9866313"/>
  <p:defaultTextStyle>
    <a:defPPr>
      <a:defRPr lang="en-GB"/>
    </a:defPPr>
    <a:lvl1pPr algn="l" rtl="0" eaLnBrk="0" fontAlgn="base" hangingPunct="0">
      <a:spcBef>
        <a:spcPct val="0"/>
      </a:spcBef>
      <a:spcAft>
        <a:spcPct val="0"/>
      </a:spcAft>
      <a:defRPr sz="2400" b="1" kern="1200">
        <a:solidFill>
          <a:srgbClr val="003478"/>
        </a:solidFill>
        <a:latin typeface="Arial" charset="0"/>
        <a:ea typeface="+mn-ea"/>
        <a:cs typeface="+mn-cs"/>
      </a:defRPr>
    </a:lvl1pPr>
    <a:lvl2pPr marL="457200" algn="l" rtl="0" eaLnBrk="0" fontAlgn="base" hangingPunct="0">
      <a:spcBef>
        <a:spcPct val="0"/>
      </a:spcBef>
      <a:spcAft>
        <a:spcPct val="0"/>
      </a:spcAft>
      <a:defRPr sz="2400" b="1" kern="1200">
        <a:solidFill>
          <a:srgbClr val="003478"/>
        </a:solidFill>
        <a:latin typeface="Arial" charset="0"/>
        <a:ea typeface="+mn-ea"/>
        <a:cs typeface="+mn-cs"/>
      </a:defRPr>
    </a:lvl2pPr>
    <a:lvl3pPr marL="914400" algn="l" rtl="0" eaLnBrk="0" fontAlgn="base" hangingPunct="0">
      <a:spcBef>
        <a:spcPct val="0"/>
      </a:spcBef>
      <a:spcAft>
        <a:spcPct val="0"/>
      </a:spcAft>
      <a:defRPr sz="2400" b="1" kern="1200">
        <a:solidFill>
          <a:srgbClr val="003478"/>
        </a:solidFill>
        <a:latin typeface="Arial" charset="0"/>
        <a:ea typeface="+mn-ea"/>
        <a:cs typeface="+mn-cs"/>
      </a:defRPr>
    </a:lvl3pPr>
    <a:lvl4pPr marL="1371600" algn="l" rtl="0" eaLnBrk="0" fontAlgn="base" hangingPunct="0">
      <a:spcBef>
        <a:spcPct val="0"/>
      </a:spcBef>
      <a:spcAft>
        <a:spcPct val="0"/>
      </a:spcAft>
      <a:defRPr sz="2400" b="1" kern="1200">
        <a:solidFill>
          <a:srgbClr val="003478"/>
        </a:solidFill>
        <a:latin typeface="Arial" charset="0"/>
        <a:ea typeface="+mn-ea"/>
        <a:cs typeface="+mn-cs"/>
      </a:defRPr>
    </a:lvl4pPr>
    <a:lvl5pPr marL="1828800" algn="l" rtl="0" eaLnBrk="0" fontAlgn="base" hangingPunct="0">
      <a:spcBef>
        <a:spcPct val="0"/>
      </a:spcBef>
      <a:spcAft>
        <a:spcPct val="0"/>
      </a:spcAft>
      <a:defRPr sz="2400" b="1" kern="1200">
        <a:solidFill>
          <a:srgbClr val="003478"/>
        </a:solidFill>
        <a:latin typeface="Arial" charset="0"/>
        <a:ea typeface="+mn-ea"/>
        <a:cs typeface="+mn-cs"/>
      </a:defRPr>
    </a:lvl5pPr>
    <a:lvl6pPr marL="2286000" algn="l" defTabSz="914400" rtl="0" eaLnBrk="1" latinLnBrk="0" hangingPunct="1">
      <a:defRPr sz="2400" b="1" kern="1200">
        <a:solidFill>
          <a:srgbClr val="003478"/>
        </a:solidFill>
        <a:latin typeface="Arial" charset="0"/>
        <a:ea typeface="+mn-ea"/>
        <a:cs typeface="+mn-cs"/>
      </a:defRPr>
    </a:lvl6pPr>
    <a:lvl7pPr marL="2743200" algn="l" defTabSz="914400" rtl="0" eaLnBrk="1" latinLnBrk="0" hangingPunct="1">
      <a:defRPr sz="2400" b="1" kern="1200">
        <a:solidFill>
          <a:srgbClr val="003478"/>
        </a:solidFill>
        <a:latin typeface="Arial" charset="0"/>
        <a:ea typeface="+mn-ea"/>
        <a:cs typeface="+mn-cs"/>
      </a:defRPr>
    </a:lvl7pPr>
    <a:lvl8pPr marL="3200400" algn="l" defTabSz="914400" rtl="0" eaLnBrk="1" latinLnBrk="0" hangingPunct="1">
      <a:defRPr sz="2400" b="1" kern="1200">
        <a:solidFill>
          <a:srgbClr val="003478"/>
        </a:solidFill>
        <a:latin typeface="Arial" charset="0"/>
        <a:ea typeface="+mn-ea"/>
        <a:cs typeface="+mn-cs"/>
      </a:defRPr>
    </a:lvl8pPr>
    <a:lvl9pPr marL="3657600" algn="l" defTabSz="914400" rtl="0" eaLnBrk="1" latinLnBrk="0" hangingPunct="1">
      <a:defRPr sz="2400" b="1" kern="1200">
        <a:solidFill>
          <a:srgbClr val="003478"/>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07">
          <p15:clr>
            <a:srgbClr val="A4A3A4"/>
          </p15:clr>
        </p15:guide>
        <p15:guide id="2" pos="212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368"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788FA5"/>
    <a:srgbClr val="57789D"/>
    <a:srgbClr val="597A9F"/>
    <a:srgbClr val="6F8DAF"/>
    <a:srgbClr val="DDDDDD"/>
    <a:srgbClr val="0033CC"/>
    <a:srgbClr val="FF0000"/>
    <a:srgbClr val="B2B2B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77" autoAdjust="0"/>
    <p:restoredTop sz="94680" autoAdjust="0"/>
  </p:normalViewPr>
  <p:slideViewPr>
    <p:cSldViewPr>
      <p:cViewPr varScale="1">
        <p:scale>
          <a:sx n="84" d="100"/>
          <a:sy n="84" d="100"/>
        </p:scale>
        <p:origin x="1315" y="8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3" d="100"/>
          <a:sy n="63" d="100"/>
        </p:scale>
        <p:origin x="3235" y="58"/>
      </p:cViewPr>
      <p:guideLst>
        <p:guide orient="horz" pos="3107"/>
        <p:guide pos="212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3.xml"/><Relationship Id="rId13" Type="http://schemas.openxmlformats.org/officeDocument/2006/relationships/slideMaster" Target="slideMasters/slideMaster8.xml"/><Relationship Id="rId18" Type="http://schemas.openxmlformats.org/officeDocument/2006/relationships/slide" Target="slides/slide5.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8.xml"/><Relationship Id="rId7" Type="http://schemas.openxmlformats.org/officeDocument/2006/relationships/slideMaster" Target="slideMasters/slideMaster2.xml"/><Relationship Id="rId12" Type="http://schemas.openxmlformats.org/officeDocument/2006/relationships/slideMaster" Target="slideMasters/slideMaster7.xml"/><Relationship Id="rId17" Type="http://schemas.openxmlformats.org/officeDocument/2006/relationships/slide" Target="slides/slide4.xml"/><Relationship Id="rId25" Type="http://schemas.openxmlformats.org/officeDocument/2006/relationships/slide" Target="slides/slide12.xml"/><Relationship Id="rId2" Type="http://schemas.openxmlformats.org/officeDocument/2006/relationships/customXml" Target="../customXml/item2.xml"/><Relationship Id="rId16" Type="http://schemas.openxmlformats.org/officeDocument/2006/relationships/slide" Target="slides/slide3.xml"/><Relationship Id="rId20" Type="http://schemas.openxmlformats.org/officeDocument/2006/relationships/slide" Target="slides/slide7.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Master" Target="slideMasters/slideMaster6.xml"/><Relationship Id="rId24" Type="http://schemas.openxmlformats.org/officeDocument/2006/relationships/slide" Target="slides/slide11.xml"/><Relationship Id="rId32" Type="http://schemas.openxmlformats.org/officeDocument/2006/relationships/tableStyles" Target="tableStyles.xml"/><Relationship Id="rId5" Type="http://schemas.openxmlformats.org/officeDocument/2006/relationships/customXml" Target="../customXml/item5.xml"/><Relationship Id="rId15" Type="http://schemas.openxmlformats.org/officeDocument/2006/relationships/slide" Target="slides/slide2.xml"/><Relationship Id="rId23" Type="http://schemas.openxmlformats.org/officeDocument/2006/relationships/slide" Target="slides/slide10.xml"/><Relationship Id="rId28" Type="http://schemas.openxmlformats.org/officeDocument/2006/relationships/commentAuthors" Target="commentAuthors.xml"/><Relationship Id="rId10" Type="http://schemas.openxmlformats.org/officeDocument/2006/relationships/slideMaster" Target="slideMasters/slideMaster5.xml"/><Relationship Id="rId19" Type="http://schemas.openxmlformats.org/officeDocument/2006/relationships/slide" Target="slides/slide6.xml"/><Relationship Id="rId31"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Master" Target="slideMasters/slideMaster4.xml"/><Relationship Id="rId14" Type="http://schemas.openxmlformats.org/officeDocument/2006/relationships/slide" Target="slides/slide1.xml"/><Relationship Id="rId22" Type="http://schemas.openxmlformats.org/officeDocument/2006/relationships/slide" Target="slides/slide9.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bwMode="auto">
          <a:xfrm>
            <a:off x="0" y="0"/>
            <a:ext cx="2919413" cy="4921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b="0">
                <a:solidFill>
                  <a:schemeClr val="tx1"/>
                </a:solidFill>
              </a:defRPr>
            </a:lvl1pPr>
          </a:lstStyle>
          <a:p>
            <a:pPr>
              <a:defRPr/>
            </a:pPr>
            <a:endParaRPr lang="en-GB"/>
          </a:p>
        </p:txBody>
      </p:sp>
      <p:sp>
        <p:nvSpPr>
          <p:cNvPr id="38915" name="Rectangle 3"/>
          <p:cNvSpPr>
            <a:spLocks noGrp="1" noChangeArrowheads="1"/>
          </p:cNvSpPr>
          <p:nvPr>
            <p:ph type="dt" sz="quarter" idx="1"/>
          </p:nvPr>
        </p:nvSpPr>
        <p:spPr bwMode="auto">
          <a:xfrm>
            <a:off x="3814763" y="0"/>
            <a:ext cx="2919412" cy="4921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b="0">
                <a:solidFill>
                  <a:schemeClr val="tx1"/>
                </a:solidFill>
              </a:defRPr>
            </a:lvl1pPr>
          </a:lstStyle>
          <a:p>
            <a:pPr>
              <a:defRPr/>
            </a:pPr>
            <a:endParaRPr lang="en-GB"/>
          </a:p>
        </p:txBody>
      </p:sp>
      <p:sp>
        <p:nvSpPr>
          <p:cNvPr id="38916" name="Rectangle 4"/>
          <p:cNvSpPr>
            <a:spLocks noGrp="1" noChangeArrowheads="1"/>
          </p:cNvSpPr>
          <p:nvPr>
            <p:ph type="ftr" sz="quarter" idx="2"/>
          </p:nvPr>
        </p:nvSpPr>
        <p:spPr bwMode="auto">
          <a:xfrm>
            <a:off x="0" y="9371013"/>
            <a:ext cx="2919413" cy="49371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b="0">
                <a:solidFill>
                  <a:schemeClr val="tx1"/>
                </a:solidFill>
              </a:defRPr>
            </a:lvl1pPr>
          </a:lstStyle>
          <a:p>
            <a:pPr>
              <a:defRPr/>
            </a:pPr>
            <a:endParaRPr lang="en-GB"/>
          </a:p>
        </p:txBody>
      </p:sp>
      <p:sp>
        <p:nvSpPr>
          <p:cNvPr id="38917" name="Rectangle 5"/>
          <p:cNvSpPr>
            <a:spLocks noGrp="1" noChangeArrowheads="1"/>
          </p:cNvSpPr>
          <p:nvPr>
            <p:ph type="sldNum" sz="quarter" idx="3"/>
          </p:nvPr>
        </p:nvSpPr>
        <p:spPr bwMode="auto">
          <a:xfrm>
            <a:off x="3814763" y="9371013"/>
            <a:ext cx="2919412" cy="49371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b="0">
                <a:solidFill>
                  <a:schemeClr val="tx1"/>
                </a:solidFill>
              </a:defRPr>
            </a:lvl1pPr>
          </a:lstStyle>
          <a:p>
            <a:pPr>
              <a:defRPr/>
            </a:pPr>
            <a:fld id="{6732F29A-C4E7-4872-A7EB-C2C5F7300D34}" type="slidenum">
              <a:rPr lang="en-GB"/>
              <a:pPr>
                <a:defRPr/>
              </a:pPr>
              <a:t>‹#›</a:t>
            </a:fld>
            <a:endParaRPr lang="en-GB"/>
          </a:p>
        </p:txBody>
      </p:sp>
    </p:spTree>
    <p:extLst>
      <p:ext uri="{BB962C8B-B14F-4D97-AF65-F5344CB8AC3E}">
        <p14:creationId xmlns:p14="http://schemas.microsoft.com/office/powerpoint/2010/main" val="47498766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hdr" sz="quarter"/>
          </p:nvPr>
        </p:nvSpPr>
        <p:spPr bwMode="auto">
          <a:xfrm>
            <a:off x="0" y="0"/>
            <a:ext cx="2919413" cy="4921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b="0">
                <a:solidFill>
                  <a:schemeClr val="tx1"/>
                </a:solidFill>
              </a:defRPr>
            </a:lvl1pPr>
          </a:lstStyle>
          <a:p>
            <a:pPr>
              <a:defRPr/>
            </a:pPr>
            <a:endParaRPr lang="en-GB"/>
          </a:p>
        </p:txBody>
      </p:sp>
      <p:sp>
        <p:nvSpPr>
          <p:cNvPr id="17411" name="Rectangle 3"/>
          <p:cNvSpPr>
            <a:spLocks noGrp="1" noChangeArrowheads="1"/>
          </p:cNvSpPr>
          <p:nvPr>
            <p:ph type="dt" idx="1"/>
          </p:nvPr>
        </p:nvSpPr>
        <p:spPr bwMode="auto">
          <a:xfrm>
            <a:off x="3814763" y="0"/>
            <a:ext cx="2919412" cy="4921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b="0">
                <a:solidFill>
                  <a:schemeClr val="tx1"/>
                </a:solidFill>
              </a:defRPr>
            </a:lvl1pPr>
          </a:lstStyle>
          <a:p>
            <a:pPr>
              <a:defRPr/>
            </a:pPr>
            <a:endParaRPr lang="en-GB"/>
          </a:p>
        </p:txBody>
      </p:sp>
      <p:sp>
        <p:nvSpPr>
          <p:cNvPr id="14340" name="Rectangle 4"/>
          <p:cNvSpPr>
            <a:spLocks noGrp="1" noRot="1" noChangeAspect="1" noChangeArrowheads="1" noTextEdit="1"/>
          </p:cNvSpPr>
          <p:nvPr>
            <p:ph type="sldImg" idx="2"/>
          </p:nvPr>
        </p:nvSpPr>
        <p:spPr bwMode="auto">
          <a:xfrm>
            <a:off x="901700" y="739775"/>
            <a:ext cx="4933950" cy="37004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3" name="Rectangle 5"/>
          <p:cNvSpPr>
            <a:spLocks noGrp="1" noChangeArrowheads="1"/>
          </p:cNvSpPr>
          <p:nvPr>
            <p:ph type="body" sz="quarter" idx="3"/>
          </p:nvPr>
        </p:nvSpPr>
        <p:spPr bwMode="auto">
          <a:xfrm>
            <a:off x="673100" y="4686300"/>
            <a:ext cx="5389563" cy="44402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17414" name="Rectangle 6"/>
          <p:cNvSpPr>
            <a:spLocks noGrp="1" noChangeArrowheads="1"/>
          </p:cNvSpPr>
          <p:nvPr>
            <p:ph type="ftr" sz="quarter" idx="4"/>
          </p:nvPr>
        </p:nvSpPr>
        <p:spPr bwMode="auto">
          <a:xfrm>
            <a:off x="0" y="9371013"/>
            <a:ext cx="2919413" cy="49371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b="0">
                <a:solidFill>
                  <a:schemeClr val="tx1"/>
                </a:solidFill>
              </a:defRPr>
            </a:lvl1pPr>
          </a:lstStyle>
          <a:p>
            <a:pPr>
              <a:defRPr/>
            </a:pPr>
            <a:endParaRPr lang="en-GB"/>
          </a:p>
        </p:txBody>
      </p:sp>
      <p:sp>
        <p:nvSpPr>
          <p:cNvPr id="17415" name="Rectangle 7"/>
          <p:cNvSpPr>
            <a:spLocks noGrp="1" noChangeArrowheads="1"/>
          </p:cNvSpPr>
          <p:nvPr>
            <p:ph type="sldNum" sz="quarter" idx="5"/>
          </p:nvPr>
        </p:nvSpPr>
        <p:spPr bwMode="auto">
          <a:xfrm>
            <a:off x="3814763" y="9371013"/>
            <a:ext cx="2919412" cy="49371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b="0">
                <a:solidFill>
                  <a:schemeClr val="tx1"/>
                </a:solidFill>
              </a:defRPr>
            </a:lvl1pPr>
          </a:lstStyle>
          <a:p>
            <a:pPr>
              <a:defRPr/>
            </a:pPr>
            <a:fld id="{133976B7-425E-4E86-8D0F-09E23AFD6F62}" type="slidenum">
              <a:rPr lang="en-GB"/>
              <a:pPr>
                <a:defRPr/>
              </a:pPr>
              <a:t>‹#›</a:t>
            </a:fld>
            <a:endParaRPr lang="en-GB"/>
          </a:p>
        </p:txBody>
      </p:sp>
    </p:spTree>
    <p:extLst>
      <p:ext uri="{BB962C8B-B14F-4D97-AF65-F5344CB8AC3E}">
        <p14:creationId xmlns:p14="http://schemas.microsoft.com/office/powerpoint/2010/main" val="23128719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GB" dirty="0" smtClean="0"/>
          </a:p>
          <a:p>
            <a:endParaRPr lang="en-GB" dirty="0"/>
          </a:p>
          <a:p>
            <a:endParaRPr lang="en-GB" dirty="0"/>
          </a:p>
        </p:txBody>
      </p:sp>
      <p:sp>
        <p:nvSpPr>
          <p:cNvPr id="4" name="Slide Number Placeholder 3"/>
          <p:cNvSpPr>
            <a:spLocks noGrp="1"/>
          </p:cNvSpPr>
          <p:nvPr>
            <p:ph type="sldNum" sz="quarter" idx="10"/>
          </p:nvPr>
        </p:nvSpPr>
        <p:spPr/>
        <p:txBody>
          <a:bodyPr/>
          <a:lstStyle/>
          <a:p>
            <a:pPr>
              <a:defRPr/>
            </a:pPr>
            <a:fld id="{8E6137A0-9741-41D0-B6D7-0B247805CA5E}" type="slidenum">
              <a:rPr lang="en-GB" smtClean="0"/>
              <a:pPr>
                <a:defRPr/>
              </a:pPr>
              <a:t>1</a:t>
            </a:fld>
            <a:endParaRPr lang="en-GB" dirty="0"/>
          </a:p>
        </p:txBody>
      </p:sp>
    </p:spTree>
    <p:extLst>
      <p:ext uri="{BB962C8B-B14F-4D97-AF65-F5344CB8AC3E}">
        <p14:creationId xmlns:p14="http://schemas.microsoft.com/office/powerpoint/2010/main" val="40215108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Despite its improvements, the Department could still do more. There are opportunities to strengthen its analytical work and build on the improvements it made in the 2015 SR. Equally, it can continue to strengthen its understanding of the operation of key elements of assurance system and build stronger relations with other departments. Addressing the uncertainty following the falling of the local government finance bill is also crucial.</a:t>
            </a:r>
          </a:p>
          <a:p>
            <a:endParaRPr lang="en-GB" dirty="0"/>
          </a:p>
        </p:txBody>
      </p:sp>
      <p:sp>
        <p:nvSpPr>
          <p:cNvPr id="4" name="Slide Number Placeholder 3"/>
          <p:cNvSpPr>
            <a:spLocks noGrp="1"/>
          </p:cNvSpPr>
          <p:nvPr>
            <p:ph type="sldNum" sz="quarter" idx="10"/>
          </p:nvPr>
        </p:nvSpPr>
        <p:spPr/>
        <p:txBody>
          <a:bodyPr/>
          <a:lstStyle/>
          <a:p>
            <a:pPr>
              <a:defRPr/>
            </a:pPr>
            <a:fld id="{133976B7-425E-4E86-8D0F-09E23AFD6F62}" type="slidenum">
              <a:rPr lang="en-GB" smtClean="0"/>
              <a:pPr>
                <a:defRPr/>
              </a:pPr>
              <a:t>11</a:t>
            </a:fld>
            <a:endParaRPr lang="en-GB"/>
          </a:p>
        </p:txBody>
      </p:sp>
    </p:spTree>
    <p:extLst>
      <p:ext uri="{BB962C8B-B14F-4D97-AF65-F5344CB8AC3E}">
        <p14:creationId xmlns:p14="http://schemas.microsoft.com/office/powerpoint/2010/main" val="27780082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8E6137A0-9741-41D0-B6D7-0B247805CA5E}" type="slidenum">
              <a:rPr lang="en-GB" smtClean="0"/>
              <a:pPr>
                <a:defRPr/>
              </a:pPr>
              <a:t>12</a:t>
            </a:fld>
            <a:endParaRPr lang="en-GB" dirty="0"/>
          </a:p>
        </p:txBody>
      </p:sp>
    </p:spTree>
    <p:extLst>
      <p:ext uri="{BB962C8B-B14F-4D97-AF65-F5344CB8AC3E}">
        <p14:creationId xmlns:p14="http://schemas.microsoft.com/office/powerpoint/2010/main" val="31958526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11"/>
          <p:cNvSpPr>
            <a:spLocks noGrp="1" noChangeArrowheads="1"/>
          </p:cNvSpPr>
          <p:nvPr>
            <p:ph type="sldNum" sz="quarter" idx="10"/>
          </p:nvPr>
        </p:nvSpPr>
        <p:spPr>
          <a:ln/>
        </p:spPr>
        <p:txBody>
          <a:bodyPr/>
          <a:lstStyle>
            <a:lvl1pPr>
              <a:defRPr/>
            </a:lvl1pPr>
          </a:lstStyle>
          <a:p>
            <a:fld id="{BC4C9096-4ABD-472D-9FEB-215C3BEB7A6B}" type="slidenum">
              <a:rPr lang="en-GB"/>
              <a:pPr/>
              <a:t>‹#›</a:t>
            </a:fld>
            <a:endParaRPr lang="en-GB"/>
          </a:p>
        </p:txBody>
      </p:sp>
    </p:spTree>
    <p:extLst>
      <p:ext uri="{BB962C8B-B14F-4D97-AF65-F5344CB8AC3E}">
        <p14:creationId xmlns:p14="http://schemas.microsoft.com/office/powerpoint/2010/main" val="38498464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sldNum" sz="quarter" idx="10"/>
          </p:nvPr>
        </p:nvSpPr>
        <p:spPr>
          <a:ln/>
        </p:spPr>
        <p:txBody>
          <a:bodyPr/>
          <a:lstStyle>
            <a:lvl1pPr>
              <a:defRPr/>
            </a:lvl1pPr>
          </a:lstStyle>
          <a:p>
            <a:fld id="{588418D3-B716-4307-9A38-741D7EBBFF93}" type="slidenum">
              <a:rPr lang="en-GB"/>
              <a:pPr/>
              <a:t>‹#›</a:t>
            </a:fld>
            <a:endParaRPr lang="en-GB"/>
          </a:p>
        </p:txBody>
      </p:sp>
    </p:spTree>
    <p:extLst>
      <p:ext uri="{BB962C8B-B14F-4D97-AF65-F5344CB8AC3E}">
        <p14:creationId xmlns:p14="http://schemas.microsoft.com/office/powerpoint/2010/main" val="1364675522"/>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2062572"/>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74006757"/>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521663581"/>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066455610"/>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53217911"/>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1463" y="274638"/>
            <a:ext cx="2054225" cy="51704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1863" cy="51704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6417880"/>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18488" cy="51704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15868178"/>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userDrawn="1">
  <p:cSld name="Blank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Footer Placeholder 2"/>
          <p:cNvSpPr>
            <a:spLocks noGrp="1"/>
          </p:cNvSpPr>
          <p:nvPr>
            <p:ph type="ftr" sz="quarter" idx="10"/>
          </p:nvPr>
        </p:nvSpPr>
        <p:spPr>
          <a:xfrm>
            <a:off x="3133725" y="6419428"/>
            <a:ext cx="2895600" cy="365125"/>
          </a:xfrm>
          <a:prstGeom prst="rect">
            <a:avLst/>
          </a:prstGeom>
        </p:spPr>
        <p:txBody>
          <a:bodyPr/>
          <a:lstStyle/>
          <a:p>
            <a:pPr eaLnBrk="1" hangingPunct="1"/>
            <a:r>
              <a:rPr lang="en-GB" sz="1800" b="0" dirty="0" smtClean="0">
                <a:solidFill>
                  <a:prstClr val="black"/>
                </a:solidFill>
              </a:rPr>
              <a:t>PROTECT - AUDIT</a:t>
            </a:r>
            <a:endParaRPr lang="en-GB" sz="1800" b="0" dirty="0">
              <a:solidFill>
                <a:prstClr val="black"/>
              </a:solidFill>
            </a:endParaRPr>
          </a:p>
        </p:txBody>
      </p:sp>
      <p:sp>
        <p:nvSpPr>
          <p:cNvPr id="4" name="Slide Number Placeholder 3"/>
          <p:cNvSpPr>
            <a:spLocks noGrp="1"/>
          </p:cNvSpPr>
          <p:nvPr>
            <p:ph type="sldNum" sz="quarter" idx="11"/>
          </p:nvPr>
        </p:nvSpPr>
        <p:spPr>
          <a:xfrm>
            <a:off x="179512" y="6419428"/>
            <a:ext cx="2133600" cy="365125"/>
          </a:xfrm>
          <a:prstGeom prst="rect">
            <a:avLst/>
          </a:prstGeom>
        </p:spPr>
        <p:txBody>
          <a:bodyPr/>
          <a:lstStyle/>
          <a:p>
            <a:pPr eaLnBrk="1" hangingPunct="1"/>
            <a:fld id="{CD3940CD-539F-487E-98A3-9687AD8A8414}" type="slidenum">
              <a:rPr lang="en-GB" sz="1800" b="0" smtClean="0">
                <a:solidFill>
                  <a:prstClr val="black">
                    <a:tint val="75000"/>
                  </a:prstClr>
                </a:solidFill>
              </a:rPr>
              <a:pPr eaLnBrk="1" hangingPunct="1"/>
              <a:t>‹#›</a:t>
            </a:fld>
            <a:endParaRPr lang="en-GB" sz="1800" b="0" dirty="0">
              <a:solidFill>
                <a:prstClr val="black">
                  <a:tint val="75000"/>
                </a:prstClr>
              </a:solidFill>
            </a:endParaRPr>
          </a:p>
        </p:txBody>
      </p:sp>
    </p:spTree>
    <p:extLst>
      <p:ext uri="{BB962C8B-B14F-4D97-AF65-F5344CB8AC3E}">
        <p14:creationId xmlns:p14="http://schemas.microsoft.com/office/powerpoint/2010/main" val="11993328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1463" y="274638"/>
            <a:ext cx="2054225" cy="517048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1863" cy="517048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sldNum" sz="quarter" idx="10"/>
          </p:nvPr>
        </p:nvSpPr>
        <p:spPr>
          <a:ln/>
        </p:spPr>
        <p:txBody>
          <a:bodyPr/>
          <a:lstStyle>
            <a:lvl1pPr>
              <a:defRPr/>
            </a:lvl1pPr>
          </a:lstStyle>
          <a:p>
            <a:fld id="{33115101-3BDD-416A-84D7-E90D8ADB50B7}" type="slidenum">
              <a:rPr lang="en-GB"/>
              <a:pPr/>
              <a:t>‹#›</a:t>
            </a:fld>
            <a:endParaRPr lang="en-GB"/>
          </a:p>
        </p:txBody>
      </p:sp>
    </p:spTree>
    <p:extLst>
      <p:ext uri="{BB962C8B-B14F-4D97-AF65-F5344CB8AC3E}">
        <p14:creationId xmlns:p14="http://schemas.microsoft.com/office/powerpoint/2010/main" val="24035968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18488" cy="51704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11"/>
          <p:cNvSpPr>
            <a:spLocks noGrp="1" noChangeArrowheads="1"/>
          </p:cNvSpPr>
          <p:nvPr>
            <p:ph type="sldNum" sz="quarter" idx="10"/>
          </p:nvPr>
        </p:nvSpPr>
        <p:spPr>
          <a:ln/>
        </p:spPr>
        <p:txBody>
          <a:bodyPr/>
          <a:lstStyle>
            <a:lvl1pPr>
              <a:defRPr/>
            </a:lvl1pPr>
          </a:lstStyle>
          <a:p>
            <a:fld id="{CE71BE86-30EC-437E-8E78-DCAF12F44F53}" type="slidenum">
              <a:rPr lang="en-GB"/>
              <a:pPr/>
              <a:t>‹#›</a:t>
            </a:fld>
            <a:endParaRPr lang="en-GB"/>
          </a:p>
        </p:txBody>
      </p:sp>
    </p:spTree>
    <p:extLst>
      <p:ext uri="{BB962C8B-B14F-4D97-AF65-F5344CB8AC3E}">
        <p14:creationId xmlns:p14="http://schemas.microsoft.com/office/powerpoint/2010/main" val="21164459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79388" y="260350"/>
            <a:ext cx="8218487" cy="1143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68313" y="1484313"/>
            <a:ext cx="4027487" cy="39608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484313"/>
            <a:ext cx="4027488" cy="39608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Slide Number Placeholder 4"/>
          <p:cNvSpPr>
            <a:spLocks noGrp="1"/>
          </p:cNvSpPr>
          <p:nvPr>
            <p:ph type="sldNum" sz="quarter" idx="10"/>
          </p:nvPr>
        </p:nvSpPr>
        <p:spPr>
          <a:xfrm>
            <a:off x="6804025" y="6453188"/>
            <a:ext cx="2133600" cy="476250"/>
          </a:xfrm>
        </p:spPr>
        <p:txBody>
          <a:bodyPr/>
          <a:lstStyle>
            <a:lvl1pPr>
              <a:defRPr/>
            </a:lvl1pPr>
          </a:lstStyle>
          <a:p>
            <a:fld id="{E40B0627-D6CA-4298-8F01-65A59C062F41}" type="slidenum">
              <a:rPr lang="en-GB"/>
              <a:pPr/>
              <a:t>‹#›</a:t>
            </a:fld>
            <a:endParaRPr lang="en-GB"/>
          </a:p>
        </p:txBody>
      </p:sp>
    </p:spTree>
    <p:extLst>
      <p:ext uri="{BB962C8B-B14F-4D97-AF65-F5344CB8AC3E}">
        <p14:creationId xmlns:p14="http://schemas.microsoft.com/office/powerpoint/2010/main" val="12902918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79388" y="260350"/>
            <a:ext cx="8218487" cy="1143000"/>
          </a:xfrm>
        </p:spPr>
        <p:txBody>
          <a:bodyPr/>
          <a:lstStyle/>
          <a:p>
            <a:r>
              <a:rPr lang="en-US" smtClean="0"/>
              <a:t>Click to edit Master title style</a:t>
            </a:r>
            <a:endParaRPr lang="en-GB"/>
          </a:p>
        </p:txBody>
      </p:sp>
      <p:sp>
        <p:nvSpPr>
          <p:cNvPr id="3" name="Table Placeholder 2"/>
          <p:cNvSpPr>
            <a:spLocks noGrp="1"/>
          </p:cNvSpPr>
          <p:nvPr>
            <p:ph type="tbl" idx="1"/>
          </p:nvPr>
        </p:nvSpPr>
        <p:spPr>
          <a:xfrm>
            <a:off x="468313" y="1484313"/>
            <a:ext cx="8207375" cy="3960812"/>
          </a:xfrm>
        </p:spPr>
        <p:txBody>
          <a:bodyPr/>
          <a:lstStyle/>
          <a:p>
            <a:endParaRPr lang="en-GB"/>
          </a:p>
        </p:txBody>
      </p:sp>
      <p:sp>
        <p:nvSpPr>
          <p:cNvPr id="4" name="Slide Number Placeholder 3"/>
          <p:cNvSpPr>
            <a:spLocks noGrp="1"/>
          </p:cNvSpPr>
          <p:nvPr>
            <p:ph type="sldNum" sz="quarter" idx="10"/>
          </p:nvPr>
        </p:nvSpPr>
        <p:spPr>
          <a:xfrm>
            <a:off x="6804025" y="6453188"/>
            <a:ext cx="2133600" cy="476250"/>
          </a:xfrm>
        </p:spPr>
        <p:txBody>
          <a:bodyPr/>
          <a:lstStyle>
            <a:lvl1pPr>
              <a:defRPr/>
            </a:lvl1pPr>
          </a:lstStyle>
          <a:p>
            <a:fld id="{24C43195-6524-4586-81F7-E99C95B513E5}" type="slidenum">
              <a:rPr lang="en-GB"/>
              <a:pPr/>
              <a:t>‹#›</a:t>
            </a:fld>
            <a:endParaRPr lang="en-GB"/>
          </a:p>
        </p:txBody>
      </p:sp>
    </p:spTree>
    <p:extLst>
      <p:ext uri="{BB962C8B-B14F-4D97-AF65-F5344CB8AC3E}">
        <p14:creationId xmlns:p14="http://schemas.microsoft.com/office/powerpoint/2010/main" val="5163446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79388" y="260350"/>
            <a:ext cx="8218487" cy="114300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468313" y="1484313"/>
            <a:ext cx="8207375" cy="3960812"/>
          </a:xfrm>
        </p:spPr>
        <p:txBody>
          <a:bodyPr/>
          <a:lstStyle/>
          <a:p>
            <a:endParaRPr lang="en-GB"/>
          </a:p>
        </p:txBody>
      </p:sp>
      <p:sp>
        <p:nvSpPr>
          <p:cNvPr id="4" name="Slide Number Placeholder 3"/>
          <p:cNvSpPr>
            <a:spLocks noGrp="1"/>
          </p:cNvSpPr>
          <p:nvPr>
            <p:ph type="sldNum" sz="quarter" idx="10"/>
          </p:nvPr>
        </p:nvSpPr>
        <p:spPr>
          <a:xfrm>
            <a:off x="6804025" y="6453188"/>
            <a:ext cx="2133600" cy="476250"/>
          </a:xfrm>
        </p:spPr>
        <p:txBody>
          <a:bodyPr/>
          <a:lstStyle>
            <a:lvl1pPr>
              <a:defRPr/>
            </a:lvl1pPr>
          </a:lstStyle>
          <a:p>
            <a:fld id="{2E415052-8CAE-4A12-8B27-4180BAC2D392}" type="slidenum">
              <a:rPr lang="en-GB"/>
              <a:pPr/>
              <a:t>‹#›</a:t>
            </a:fld>
            <a:endParaRPr lang="en-GB"/>
          </a:p>
        </p:txBody>
      </p:sp>
    </p:spTree>
    <p:extLst>
      <p:ext uri="{BB962C8B-B14F-4D97-AF65-F5344CB8AC3E}">
        <p14:creationId xmlns:p14="http://schemas.microsoft.com/office/powerpoint/2010/main" val="16428445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11"/>
          <p:cNvSpPr>
            <a:spLocks noGrp="1" noChangeArrowheads="1"/>
          </p:cNvSpPr>
          <p:nvPr>
            <p:ph type="sldNum" sz="quarter" idx="10"/>
          </p:nvPr>
        </p:nvSpPr>
        <p:spPr>
          <a:ln/>
        </p:spPr>
        <p:txBody>
          <a:bodyPr/>
          <a:lstStyle>
            <a:lvl1pPr>
              <a:defRPr/>
            </a:lvl1pPr>
          </a:lstStyle>
          <a:p>
            <a:fld id="{C4318C21-CD2E-447B-B82B-657ACBE6447C}" type="slidenum">
              <a:rPr lang="en-GB">
                <a:solidFill>
                  <a:srgbClr val="FFFFFF"/>
                </a:solidFill>
              </a:rPr>
              <a:pPr/>
              <a:t>‹#›</a:t>
            </a:fld>
            <a:endParaRPr lang="en-GB">
              <a:solidFill>
                <a:srgbClr val="FFFFFF"/>
              </a:solidFill>
            </a:endParaRPr>
          </a:p>
        </p:txBody>
      </p:sp>
    </p:spTree>
    <p:extLst>
      <p:ext uri="{BB962C8B-B14F-4D97-AF65-F5344CB8AC3E}">
        <p14:creationId xmlns:p14="http://schemas.microsoft.com/office/powerpoint/2010/main" val="11058325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sldNum" sz="quarter" idx="10"/>
          </p:nvPr>
        </p:nvSpPr>
        <p:spPr>
          <a:ln/>
        </p:spPr>
        <p:txBody>
          <a:bodyPr/>
          <a:lstStyle>
            <a:lvl1pPr>
              <a:defRPr/>
            </a:lvl1pPr>
          </a:lstStyle>
          <a:p>
            <a:fld id="{5EAD2620-FB02-496A-849A-2FA024CE9E88}" type="slidenum">
              <a:rPr lang="en-GB">
                <a:solidFill>
                  <a:srgbClr val="FFFFFF"/>
                </a:solidFill>
              </a:rPr>
              <a:pPr/>
              <a:t>‹#›</a:t>
            </a:fld>
            <a:endParaRPr lang="en-GB">
              <a:solidFill>
                <a:srgbClr val="FFFFFF"/>
              </a:solidFill>
            </a:endParaRPr>
          </a:p>
        </p:txBody>
      </p:sp>
    </p:spTree>
    <p:extLst>
      <p:ext uri="{BB962C8B-B14F-4D97-AF65-F5344CB8AC3E}">
        <p14:creationId xmlns:p14="http://schemas.microsoft.com/office/powerpoint/2010/main" val="30416237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1"/>
          <p:cNvSpPr>
            <a:spLocks noGrp="1" noChangeArrowheads="1"/>
          </p:cNvSpPr>
          <p:nvPr>
            <p:ph type="sldNum" sz="quarter" idx="10"/>
          </p:nvPr>
        </p:nvSpPr>
        <p:spPr>
          <a:ln/>
        </p:spPr>
        <p:txBody>
          <a:bodyPr/>
          <a:lstStyle>
            <a:lvl1pPr>
              <a:defRPr/>
            </a:lvl1pPr>
          </a:lstStyle>
          <a:p>
            <a:fld id="{004437B9-097A-427C-9763-E496C52F0659}" type="slidenum">
              <a:rPr lang="en-GB">
                <a:solidFill>
                  <a:srgbClr val="FFFFFF"/>
                </a:solidFill>
              </a:rPr>
              <a:pPr/>
              <a:t>‹#›</a:t>
            </a:fld>
            <a:endParaRPr lang="en-GB">
              <a:solidFill>
                <a:srgbClr val="FFFFFF"/>
              </a:solidFill>
            </a:endParaRPr>
          </a:p>
        </p:txBody>
      </p:sp>
    </p:spTree>
    <p:extLst>
      <p:ext uri="{BB962C8B-B14F-4D97-AF65-F5344CB8AC3E}">
        <p14:creationId xmlns:p14="http://schemas.microsoft.com/office/powerpoint/2010/main" val="19440544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68313" y="1484313"/>
            <a:ext cx="4027487" cy="39608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484313"/>
            <a:ext cx="4027488" cy="39608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1"/>
          <p:cNvSpPr>
            <a:spLocks noGrp="1" noChangeArrowheads="1"/>
          </p:cNvSpPr>
          <p:nvPr>
            <p:ph type="sldNum" sz="quarter" idx="10"/>
          </p:nvPr>
        </p:nvSpPr>
        <p:spPr>
          <a:ln/>
        </p:spPr>
        <p:txBody>
          <a:bodyPr/>
          <a:lstStyle>
            <a:lvl1pPr>
              <a:defRPr/>
            </a:lvl1pPr>
          </a:lstStyle>
          <a:p>
            <a:fld id="{87341B4C-991A-4B1E-A1DE-26B71A798D0D}" type="slidenum">
              <a:rPr lang="en-GB">
                <a:solidFill>
                  <a:srgbClr val="FFFFFF"/>
                </a:solidFill>
              </a:rPr>
              <a:pPr/>
              <a:t>‹#›</a:t>
            </a:fld>
            <a:endParaRPr lang="en-GB">
              <a:solidFill>
                <a:srgbClr val="FFFFFF"/>
              </a:solidFill>
            </a:endParaRPr>
          </a:p>
        </p:txBody>
      </p:sp>
    </p:spTree>
    <p:extLst>
      <p:ext uri="{BB962C8B-B14F-4D97-AF65-F5344CB8AC3E}">
        <p14:creationId xmlns:p14="http://schemas.microsoft.com/office/powerpoint/2010/main" val="35180492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sldNum" sz="quarter" idx="10"/>
          </p:nvPr>
        </p:nvSpPr>
        <p:spPr>
          <a:ln/>
        </p:spPr>
        <p:txBody>
          <a:bodyPr/>
          <a:lstStyle>
            <a:lvl1pPr>
              <a:defRPr/>
            </a:lvl1pPr>
          </a:lstStyle>
          <a:p>
            <a:fld id="{E4F0BBA1-1BBF-4C86-9A1D-D96CD398B077}" type="slidenum">
              <a:rPr lang="en-GB"/>
              <a:pPr/>
              <a:t>‹#›</a:t>
            </a:fld>
            <a:endParaRPr lang="en-GB"/>
          </a:p>
        </p:txBody>
      </p:sp>
    </p:spTree>
    <p:extLst>
      <p:ext uri="{BB962C8B-B14F-4D97-AF65-F5344CB8AC3E}">
        <p14:creationId xmlns:p14="http://schemas.microsoft.com/office/powerpoint/2010/main" val="164460054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1"/>
          <p:cNvSpPr>
            <a:spLocks noGrp="1" noChangeArrowheads="1"/>
          </p:cNvSpPr>
          <p:nvPr>
            <p:ph type="sldNum" sz="quarter" idx="10"/>
          </p:nvPr>
        </p:nvSpPr>
        <p:spPr>
          <a:ln/>
        </p:spPr>
        <p:txBody>
          <a:bodyPr/>
          <a:lstStyle>
            <a:lvl1pPr>
              <a:defRPr/>
            </a:lvl1pPr>
          </a:lstStyle>
          <a:p>
            <a:fld id="{23264E62-C047-46C7-BB84-14925445FEA3}" type="slidenum">
              <a:rPr lang="en-GB">
                <a:solidFill>
                  <a:srgbClr val="FFFFFF"/>
                </a:solidFill>
              </a:rPr>
              <a:pPr/>
              <a:t>‹#›</a:t>
            </a:fld>
            <a:endParaRPr lang="en-GB">
              <a:solidFill>
                <a:srgbClr val="FFFFFF"/>
              </a:solidFill>
            </a:endParaRPr>
          </a:p>
        </p:txBody>
      </p:sp>
    </p:spTree>
    <p:extLst>
      <p:ext uri="{BB962C8B-B14F-4D97-AF65-F5344CB8AC3E}">
        <p14:creationId xmlns:p14="http://schemas.microsoft.com/office/powerpoint/2010/main" val="322745466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1"/>
          <p:cNvSpPr>
            <a:spLocks noGrp="1" noChangeArrowheads="1"/>
          </p:cNvSpPr>
          <p:nvPr>
            <p:ph type="sldNum" sz="quarter" idx="10"/>
          </p:nvPr>
        </p:nvSpPr>
        <p:spPr>
          <a:ln/>
        </p:spPr>
        <p:txBody>
          <a:bodyPr/>
          <a:lstStyle>
            <a:lvl1pPr>
              <a:defRPr/>
            </a:lvl1pPr>
          </a:lstStyle>
          <a:p>
            <a:fld id="{FE122712-1E93-4DF7-A701-DAC1DFE6447B}" type="slidenum">
              <a:rPr lang="en-GB">
                <a:solidFill>
                  <a:srgbClr val="FFFFFF"/>
                </a:solidFill>
              </a:rPr>
              <a:pPr/>
              <a:t>‹#›</a:t>
            </a:fld>
            <a:endParaRPr lang="en-GB">
              <a:solidFill>
                <a:srgbClr val="FFFFFF"/>
              </a:solidFill>
            </a:endParaRPr>
          </a:p>
        </p:txBody>
      </p:sp>
    </p:spTree>
    <p:extLst>
      <p:ext uri="{BB962C8B-B14F-4D97-AF65-F5344CB8AC3E}">
        <p14:creationId xmlns:p14="http://schemas.microsoft.com/office/powerpoint/2010/main" val="200337260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sldNum" sz="quarter" idx="10"/>
          </p:nvPr>
        </p:nvSpPr>
        <p:spPr>
          <a:ln/>
        </p:spPr>
        <p:txBody>
          <a:bodyPr/>
          <a:lstStyle>
            <a:lvl1pPr>
              <a:defRPr/>
            </a:lvl1pPr>
          </a:lstStyle>
          <a:p>
            <a:fld id="{BF20F714-5C4B-45C1-ACF1-6D84DB99AB75}" type="slidenum">
              <a:rPr lang="en-GB">
                <a:solidFill>
                  <a:srgbClr val="FFFFFF"/>
                </a:solidFill>
              </a:rPr>
              <a:pPr/>
              <a:t>‹#›</a:t>
            </a:fld>
            <a:endParaRPr lang="en-GB">
              <a:solidFill>
                <a:srgbClr val="FFFFFF"/>
              </a:solidFill>
            </a:endParaRPr>
          </a:p>
        </p:txBody>
      </p:sp>
    </p:spTree>
    <p:extLst>
      <p:ext uri="{BB962C8B-B14F-4D97-AF65-F5344CB8AC3E}">
        <p14:creationId xmlns:p14="http://schemas.microsoft.com/office/powerpoint/2010/main" val="152746386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sldNum" sz="quarter" idx="10"/>
          </p:nvPr>
        </p:nvSpPr>
        <p:spPr>
          <a:ln/>
        </p:spPr>
        <p:txBody>
          <a:bodyPr/>
          <a:lstStyle>
            <a:lvl1pPr>
              <a:defRPr/>
            </a:lvl1pPr>
          </a:lstStyle>
          <a:p>
            <a:fld id="{A5F1F321-8489-4E59-97B0-20DA402086E5}" type="slidenum">
              <a:rPr lang="en-GB">
                <a:solidFill>
                  <a:srgbClr val="FFFFFF"/>
                </a:solidFill>
              </a:rPr>
              <a:pPr/>
              <a:t>‹#›</a:t>
            </a:fld>
            <a:endParaRPr lang="en-GB">
              <a:solidFill>
                <a:srgbClr val="FFFFFF"/>
              </a:solidFill>
            </a:endParaRPr>
          </a:p>
        </p:txBody>
      </p:sp>
    </p:spTree>
    <p:extLst>
      <p:ext uri="{BB962C8B-B14F-4D97-AF65-F5344CB8AC3E}">
        <p14:creationId xmlns:p14="http://schemas.microsoft.com/office/powerpoint/2010/main" val="188889542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sldNum" sz="quarter" idx="10"/>
          </p:nvPr>
        </p:nvSpPr>
        <p:spPr>
          <a:ln/>
        </p:spPr>
        <p:txBody>
          <a:bodyPr/>
          <a:lstStyle>
            <a:lvl1pPr>
              <a:defRPr/>
            </a:lvl1pPr>
          </a:lstStyle>
          <a:p>
            <a:fld id="{E3A7E732-6A70-41EE-AF82-F53FFFCED0F2}" type="slidenum">
              <a:rPr lang="en-GB">
                <a:solidFill>
                  <a:srgbClr val="FFFFFF"/>
                </a:solidFill>
              </a:rPr>
              <a:pPr/>
              <a:t>‹#›</a:t>
            </a:fld>
            <a:endParaRPr lang="en-GB">
              <a:solidFill>
                <a:srgbClr val="FFFFFF"/>
              </a:solidFill>
            </a:endParaRPr>
          </a:p>
        </p:txBody>
      </p:sp>
    </p:spTree>
    <p:extLst>
      <p:ext uri="{BB962C8B-B14F-4D97-AF65-F5344CB8AC3E}">
        <p14:creationId xmlns:p14="http://schemas.microsoft.com/office/powerpoint/2010/main" val="286130037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sldNum" sz="quarter" idx="10"/>
          </p:nvPr>
        </p:nvSpPr>
        <p:spPr>
          <a:ln/>
        </p:spPr>
        <p:txBody>
          <a:bodyPr/>
          <a:lstStyle>
            <a:lvl1pPr>
              <a:defRPr/>
            </a:lvl1pPr>
          </a:lstStyle>
          <a:p>
            <a:fld id="{4BF7CF51-F7C4-4EF1-9926-3A6A089C6C7D}" type="slidenum">
              <a:rPr lang="en-GB">
                <a:solidFill>
                  <a:srgbClr val="FFFFFF"/>
                </a:solidFill>
              </a:rPr>
              <a:pPr/>
              <a:t>‹#›</a:t>
            </a:fld>
            <a:endParaRPr lang="en-GB">
              <a:solidFill>
                <a:srgbClr val="FFFFFF"/>
              </a:solidFill>
            </a:endParaRPr>
          </a:p>
        </p:txBody>
      </p:sp>
    </p:spTree>
    <p:extLst>
      <p:ext uri="{BB962C8B-B14F-4D97-AF65-F5344CB8AC3E}">
        <p14:creationId xmlns:p14="http://schemas.microsoft.com/office/powerpoint/2010/main" val="84070444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1463" y="274638"/>
            <a:ext cx="2054225" cy="517048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1863" cy="517048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sldNum" sz="quarter" idx="10"/>
          </p:nvPr>
        </p:nvSpPr>
        <p:spPr>
          <a:ln/>
        </p:spPr>
        <p:txBody>
          <a:bodyPr/>
          <a:lstStyle>
            <a:lvl1pPr>
              <a:defRPr/>
            </a:lvl1pPr>
          </a:lstStyle>
          <a:p>
            <a:fld id="{00AA90F4-B24C-4459-9F7F-EACD2746B6EA}" type="slidenum">
              <a:rPr lang="en-GB">
                <a:solidFill>
                  <a:srgbClr val="FFFFFF"/>
                </a:solidFill>
              </a:rPr>
              <a:pPr/>
              <a:t>‹#›</a:t>
            </a:fld>
            <a:endParaRPr lang="en-GB">
              <a:solidFill>
                <a:srgbClr val="FFFFFF"/>
              </a:solidFill>
            </a:endParaRPr>
          </a:p>
        </p:txBody>
      </p:sp>
    </p:spTree>
    <p:extLst>
      <p:ext uri="{BB962C8B-B14F-4D97-AF65-F5344CB8AC3E}">
        <p14:creationId xmlns:p14="http://schemas.microsoft.com/office/powerpoint/2010/main" val="155252778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18488" cy="51704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11"/>
          <p:cNvSpPr>
            <a:spLocks noGrp="1" noChangeArrowheads="1"/>
          </p:cNvSpPr>
          <p:nvPr>
            <p:ph type="sldNum" sz="quarter" idx="10"/>
          </p:nvPr>
        </p:nvSpPr>
        <p:spPr>
          <a:ln/>
        </p:spPr>
        <p:txBody>
          <a:bodyPr/>
          <a:lstStyle>
            <a:lvl1pPr>
              <a:defRPr/>
            </a:lvl1pPr>
          </a:lstStyle>
          <a:p>
            <a:fld id="{0FA1DB2E-AD0B-4170-8F80-703153EB8DDC}" type="slidenum">
              <a:rPr lang="en-GB">
                <a:solidFill>
                  <a:srgbClr val="FFFFFF"/>
                </a:solidFill>
              </a:rPr>
              <a:pPr/>
              <a:t>‹#›</a:t>
            </a:fld>
            <a:endParaRPr lang="en-GB">
              <a:solidFill>
                <a:srgbClr val="FFFFFF"/>
              </a:solidFill>
            </a:endParaRPr>
          </a:p>
        </p:txBody>
      </p:sp>
    </p:spTree>
    <p:extLst>
      <p:ext uri="{BB962C8B-B14F-4D97-AF65-F5344CB8AC3E}">
        <p14:creationId xmlns:p14="http://schemas.microsoft.com/office/powerpoint/2010/main" val="145288155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79388" y="260350"/>
            <a:ext cx="8218487" cy="1143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68313" y="1484313"/>
            <a:ext cx="4027487" cy="39608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484313"/>
            <a:ext cx="4027488" cy="39608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Slide Number Placeholder 4"/>
          <p:cNvSpPr>
            <a:spLocks noGrp="1"/>
          </p:cNvSpPr>
          <p:nvPr>
            <p:ph type="sldNum" sz="quarter" idx="10"/>
          </p:nvPr>
        </p:nvSpPr>
        <p:spPr>
          <a:xfrm>
            <a:off x="6804025" y="6453188"/>
            <a:ext cx="2133600" cy="476250"/>
          </a:xfrm>
        </p:spPr>
        <p:txBody>
          <a:bodyPr/>
          <a:lstStyle>
            <a:lvl1pPr>
              <a:defRPr/>
            </a:lvl1pPr>
          </a:lstStyle>
          <a:p>
            <a:fld id="{8E10E5FE-3A5A-4BA0-9005-83545D083D0B}" type="slidenum">
              <a:rPr lang="en-GB">
                <a:solidFill>
                  <a:srgbClr val="FFFFFF"/>
                </a:solidFill>
              </a:rPr>
              <a:pPr/>
              <a:t>‹#›</a:t>
            </a:fld>
            <a:endParaRPr lang="en-GB">
              <a:solidFill>
                <a:srgbClr val="FFFFFF"/>
              </a:solidFill>
            </a:endParaRPr>
          </a:p>
        </p:txBody>
      </p:sp>
    </p:spTree>
    <p:extLst>
      <p:ext uri="{BB962C8B-B14F-4D97-AF65-F5344CB8AC3E}">
        <p14:creationId xmlns:p14="http://schemas.microsoft.com/office/powerpoint/2010/main" val="316825745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79388" y="260350"/>
            <a:ext cx="8218487" cy="1143000"/>
          </a:xfrm>
        </p:spPr>
        <p:txBody>
          <a:bodyPr/>
          <a:lstStyle/>
          <a:p>
            <a:r>
              <a:rPr lang="en-US" smtClean="0"/>
              <a:t>Click to edit Master title style</a:t>
            </a:r>
            <a:endParaRPr lang="en-GB"/>
          </a:p>
        </p:txBody>
      </p:sp>
      <p:sp>
        <p:nvSpPr>
          <p:cNvPr id="3" name="Table Placeholder 2"/>
          <p:cNvSpPr>
            <a:spLocks noGrp="1"/>
          </p:cNvSpPr>
          <p:nvPr>
            <p:ph type="tbl" idx="1"/>
          </p:nvPr>
        </p:nvSpPr>
        <p:spPr>
          <a:xfrm>
            <a:off x="468313" y="1484313"/>
            <a:ext cx="8207375" cy="3960812"/>
          </a:xfrm>
        </p:spPr>
        <p:txBody>
          <a:bodyPr/>
          <a:lstStyle/>
          <a:p>
            <a:endParaRPr lang="en-GB"/>
          </a:p>
        </p:txBody>
      </p:sp>
      <p:sp>
        <p:nvSpPr>
          <p:cNvPr id="4" name="Slide Number Placeholder 3"/>
          <p:cNvSpPr>
            <a:spLocks noGrp="1"/>
          </p:cNvSpPr>
          <p:nvPr>
            <p:ph type="sldNum" sz="quarter" idx="10"/>
          </p:nvPr>
        </p:nvSpPr>
        <p:spPr>
          <a:xfrm>
            <a:off x="6804025" y="6453188"/>
            <a:ext cx="2133600" cy="476250"/>
          </a:xfrm>
        </p:spPr>
        <p:txBody>
          <a:bodyPr/>
          <a:lstStyle>
            <a:lvl1pPr>
              <a:defRPr/>
            </a:lvl1pPr>
          </a:lstStyle>
          <a:p>
            <a:fld id="{9D57F443-36FE-469D-9522-C18C2B899986}" type="slidenum">
              <a:rPr lang="en-GB">
                <a:solidFill>
                  <a:srgbClr val="FFFFFF"/>
                </a:solidFill>
              </a:rPr>
              <a:pPr/>
              <a:t>‹#›</a:t>
            </a:fld>
            <a:endParaRPr lang="en-GB">
              <a:solidFill>
                <a:srgbClr val="FFFFFF"/>
              </a:solidFill>
            </a:endParaRPr>
          </a:p>
        </p:txBody>
      </p:sp>
    </p:spTree>
    <p:extLst>
      <p:ext uri="{BB962C8B-B14F-4D97-AF65-F5344CB8AC3E}">
        <p14:creationId xmlns:p14="http://schemas.microsoft.com/office/powerpoint/2010/main" val="20454368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1"/>
          <p:cNvSpPr>
            <a:spLocks noGrp="1" noChangeArrowheads="1"/>
          </p:cNvSpPr>
          <p:nvPr>
            <p:ph type="sldNum" sz="quarter" idx="10"/>
          </p:nvPr>
        </p:nvSpPr>
        <p:spPr>
          <a:ln/>
        </p:spPr>
        <p:txBody>
          <a:bodyPr/>
          <a:lstStyle>
            <a:lvl1pPr>
              <a:defRPr/>
            </a:lvl1pPr>
          </a:lstStyle>
          <a:p>
            <a:fld id="{23DBDADB-60E7-4201-9BB8-13BA1AC00571}" type="slidenum">
              <a:rPr lang="en-GB"/>
              <a:pPr/>
              <a:t>‹#›</a:t>
            </a:fld>
            <a:endParaRPr lang="en-GB"/>
          </a:p>
        </p:txBody>
      </p:sp>
    </p:spTree>
    <p:extLst>
      <p:ext uri="{BB962C8B-B14F-4D97-AF65-F5344CB8AC3E}">
        <p14:creationId xmlns:p14="http://schemas.microsoft.com/office/powerpoint/2010/main" val="149682445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79388" y="260350"/>
            <a:ext cx="8218487" cy="114300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468313" y="1484313"/>
            <a:ext cx="8207375" cy="3960812"/>
          </a:xfrm>
        </p:spPr>
        <p:txBody>
          <a:bodyPr/>
          <a:lstStyle/>
          <a:p>
            <a:endParaRPr lang="en-GB"/>
          </a:p>
        </p:txBody>
      </p:sp>
      <p:sp>
        <p:nvSpPr>
          <p:cNvPr id="4" name="Slide Number Placeholder 3"/>
          <p:cNvSpPr>
            <a:spLocks noGrp="1"/>
          </p:cNvSpPr>
          <p:nvPr>
            <p:ph type="sldNum" sz="quarter" idx="10"/>
          </p:nvPr>
        </p:nvSpPr>
        <p:spPr>
          <a:xfrm>
            <a:off x="6804025" y="6453188"/>
            <a:ext cx="2133600" cy="476250"/>
          </a:xfrm>
        </p:spPr>
        <p:txBody>
          <a:bodyPr/>
          <a:lstStyle>
            <a:lvl1pPr>
              <a:defRPr/>
            </a:lvl1pPr>
          </a:lstStyle>
          <a:p>
            <a:fld id="{F3A92950-1994-4FB4-A818-7F505DCC0F19}" type="slidenum">
              <a:rPr lang="en-GB">
                <a:solidFill>
                  <a:srgbClr val="FFFFFF"/>
                </a:solidFill>
              </a:rPr>
              <a:pPr/>
              <a:t>‹#›</a:t>
            </a:fld>
            <a:endParaRPr lang="en-GB">
              <a:solidFill>
                <a:srgbClr val="FFFFFF"/>
              </a:solidFill>
            </a:endParaRPr>
          </a:p>
        </p:txBody>
      </p:sp>
    </p:spTree>
    <p:extLst>
      <p:ext uri="{BB962C8B-B14F-4D97-AF65-F5344CB8AC3E}">
        <p14:creationId xmlns:p14="http://schemas.microsoft.com/office/powerpoint/2010/main" val="346022992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11"/>
          <p:cNvSpPr>
            <a:spLocks noGrp="1" noChangeArrowheads="1"/>
          </p:cNvSpPr>
          <p:nvPr>
            <p:ph type="sldNum" sz="quarter" idx="10"/>
          </p:nvPr>
        </p:nvSpPr>
        <p:spPr>
          <a:ln/>
        </p:spPr>
        <p:txBody>
          <a:bodyPr/>
          <a:lstStyle>
            <a:lvl1pPr>
              <a:defRPr/>
            </a:lvl1pPr>
          </a:lstStyle>
          <a:p>
            <a:pPr>
              <a:defRPr/>
            </a:pPr>
            <a:fld id="{1FCCA60E-33DE-41B5-9C90-01ED554B66A6}" type="slidenum">
              <a:rPr lang="en-GB">
                <a:solidFill>
                  <a:srgbClr val="FFFFFF"/>
                </a:solidFill>
              </a:rPr>
              <a:pPr>
                <a:defRPr/>
              </a:pPr>
              <a:t>‹#›</a:t>
            </a:fld>
            <a:endParaRPr lang="en-GB">
              <a:solidFill>
                <a:srgbClr val="FFFFFF"/>
              </a:solidFill>
            </a:endParaRPr>
          </a:p>
        </p:txBody>
      </p:sp>
    </p:spTree>
    <p:extLst>
      <p:ext uri="{BB962C8B-B14F-4D97-AF65-F5344CB8AC3E}">
        <p14:creationId xmlns:p14="http://schemas.microsoft.com/office/powerpoint/2010/main" val="165039861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sldNum" sz="quarter" idx="10"/>
          </p:nvPr>
        </p:nvSpPr>
        <p:spPr>
          <a:ln/>
        </p:spPr>
        <p:txBody>
          <a:bodyPr/>
          <a:lstStyle>
            <a:lvl1pPr>
              <a:defRPr sz="1600"/>
            </a:lvl1pPr>
          </a:lstStyle>
          <a:p>
            <a:pPr>
              <a:defRPr/>
            </a:pPr>
            <a:fld id="{AFFE1DCB-401E-4852-B0D4-B908C850D614}" type="slidenum">
              <a:rPr lang="en-GB" smtClean="0">
                <a:solidFill>
                  <a:srgbClr val="FFFFFF"/>
                </a:solidFill>
              </a:rPr>
              <a:pPr>
                <a:defRPr/>
              </a:pPr>
              <a:t>‹#›</a:t>
            </a:fld>
            <a:endParaRPr lang="en-GB" dirty="0">
              <a:solidFill>
                <a:srgbClr val="FFFFFF"/>
              </a:solidFill>
            </a:endParaRPr>
          </a:p>
        </p:txBody>
      </p:sp>
    </p:spTree>
    <p:extLst>
      <p:ext uri="{BB962C8B-B14F-4D97-AF65-F5344CB8AC3E}">
        <p14:creationId xmlns:p14="http://schemas.microsoft.com/office/powerpoint/2010/main" val="153574033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1"/>
          <p:cNvSpPr>
            <a:spLocks noGrp="1" noChangeArrowheads="1"/>
          </p:cNvSpPr>
          <p:nvPr>
            <p:ph type="sldNum" sz="quarter" idx="10"/>
          </p:nvPr>
        </p:nvSpPr>
        <p:spPr>
          <a:ln/>
        </p:spPr>
        <p:txBody>
          <a:bodyPr/>
          <a:lstStyle>
            <a:lvl1pPr>
              <a:defRPr/>
            </a:lvl1pPr>
          </a:lstStyle>
          <a:p>
            <a:pPr>
              <a:defRPr/>
            </a:pPr>
            <a:fld id="{9F367B32-F5D4-4364-AD00-219CBA4CFAB4}" type="slidenum">
              <a:rPr lang="en-GB">
                <a:solidFill>
                  <a:srgbClr val="FFFFFF"/>
                </a:solidFill>
              </a:rPr>
              <a:pPr>
                <a:defRPr/>
              </a:pPr>
              <a:t>‹#›</a:t>
            </a:fld>
            <a:endParaRPr lang="en-GB">
              <a:solidFill>
                <a:srgbClr val="FFFFFF"/>
              </a:solidFill>
            </a:endParaRPr>
          </a:p>
        </p:txBody>
      </p:sp>
    </p:spTree>
    <p:extLst>
      <p:ext uri="{BB962C8B-B14F-4D97-AF65-F5344CB8AC3E}">
        <p14:creationId xmlns:p14="http://schemas.microsoft.com/office/powerpoint/2010/main" val="214112997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68313" y="1484313"/>
            <a:ext cx="4027487" cy="39608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484313"/>
            <a:ext cx="4027488" cy="39608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1"/>
          <p:cNvSpPr>
            <a:spLocks noGrp="1" noChangeArrowheads="1"/>
          </p:cNvSpPr>
          <p:nvPr>
            <p:ph type="sldNum" sz="quarter" idx="10"/>
          </p:nvPr>
        </p:nvSpPr>
        <p:spPr>
          <a:ln/>
        </p:spPr>
        <p:txBody>
          <a:bodyPr/>
          <a:lstStyle>
            <a:lvl1pPr>
              <a:defRPr/>
            </a:lvl1pPr>
          </a:lstStyle>
          <a:p>
            <a:pPr>
              <a:defRPr/>
            </a:pPr>
            <a:fld id="{EF31DBBF-BCF5-4524-8D5E-C062BE7CC3C4}" type="slidenum">
              <a:rPr lang="en-GB">
                <a:solidFill>
                  <a:srgbClr val="FFFFFF"/>
                </a:solidFill>
              </a:rPr>
              <a:pPr>
                <a:defRPr/>
              </a:pPr>
              <a:t>‹#›</a:t>
            </a:fld>
            <a:endParaRPr lang="en-GB">
              <a:solidFill>
                <a:srgbClr val="FFFFFF"/>
              </a:solidFill>
            </a:endParaRPr>
          </a:p>
        </p:txBody>
      </p:sp>
    </p:spTree>
    <p:extLst>
      <p:ext uri="{BB962C8B-B14F-4D97-AF65-F5344CB8AC3E}">
        <p14:creationId xmlns:p14="http://schemas.microsoft.com/office/powerpoint/2010/main" val="187624214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1"/>
          <p:cNvSpPr>
            <a:spLocks noGrp="1" noChangeArrowheads="1"/>
          </p:cNvSpPr>
          <p:nvPr>
            <p:ph type="sldNum" sz="quarter" idx="10"/>
          </p:nvPr>
        </p:nvSpPr>
        <p:spPr>
          <a:ln/>
        </p:spPr>
        <p:txBody>
          <a:bodyPr/>
          <a:lstStyle>
            <a:lvl1pPr>
              <a:defRPr/>
            </a:lvl1pPr>
          </a:lstStyle>
          <a:p>
            <a:pPr>
              <a:defRPr/>
            </a:pPr>
            <a:fld id="{D4BBDC82-8C4A-4B67-8543-7FB0A973047E}" type="slidenum">
              <a:rPr lang="en-GB">
                <a:solidFill>
                  <a:srgbClr val="FFFFFF"/>
                </a:solidFill>
              </a:rPr>
              <a:pPr>
                <a:defRPr/>
              </a:pPr>
              <a:t>‹#›</a:t>
            </a:fld>
            <a:endParaRPr lang="en-GB">
              <a:solidFill>
                <a:srgbClr val="FFFFFF"/>
              </a:solidFill>
            </a:endParaRPr>
          </a:p>
        </p:txBody>
      </p:sp>
    </p:spTree>
    <p:extLst>
      <p:ext uri="{BB962C8B-B14F-4D97-AF65-F5344CB8AC3E}">
        <p14:creationId xmlns:p14="http://schemas.microsoft.com/office/powerpoint/2010/main" val="110687375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1"/>
          <p:cNvSpPr>
            <a:spLocks noGrp="1" noChangeArrowheads="1"/>
          </p:cNvSpPr>
          <p:nvPr>
            <p:ph type="sldNum" sz="quarter" idx="10"/>
          </p:nvPr>
        </p:nvSpPr>
        <p:spPr>
          <a:ln/>
        </p:spPr>
        <p:txBody>
          <a:bodyPr/>
          <a:lstStyle>
            <a:lvl1pPr>
              <a:defRPr/>
            </a:lvl1pPr>
          </a:lstStyle>
          <a:p>
            <a:pPr>
              <a:defRPr/>
            </a:pPr>
            <a:fld id="{DAC76134-9CE4-4A7A-A10E-07E1DBCBADD8}" type="slidenum">
              <a:rPr lang="en-GB">
                <a:solidFill>
                  <a:srgbClr val="FFFFFF"/>
                </a:solidFill>
              </a:rPr>
              <a:pPr>
                <a:defRPr/>
              </a:pPr>
              <a:t>‹#›</a:t>
            </a:fld>
            <a:endParaRPr lang="en-GB">
              <a:solidFill>
                <a:srgbClr val="FFFFFF"/>
              </a:solidFill>
            </a:endParaRPr>
          </a:p>
        </p:txBody>
      </p:sp>
    </p:spTree>
    <p:extLst>
      <p:ext uri="{BB962C8B-B14F-4D97-AF65-F5344CB8AC3E}">
        <p14:creationId xmlns:p14="http://schemas.microsoft.com/office/powerpoint/2010/main" val="54271891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sldNum" sz="quarter" idx="10"/>
          </p:nvPr>
        </p:nvSpPr>
        <p:spPr>
          <a:ln/>
        </p:spPr>
        <p:txBody>
          <a:bodyPr/>
          <a:lstStyle>
            <a:lvl1pPr>
              <a:defRPr/>
            </a:lvl1pPr>
          </a:lstStyle>
          <a:p>
            <a:pPr>
              <a:defRPr/>
            </a:pPr>
            <a:fld id="{BA60FCBD-8021-47EA-8CA6-5E5746CF9BD0}" type="slidenum">
              <a:rPr lang="en-GB">
                <a:solidFill>
                  <a:srgbClr val="FFFFFF"/>
                </a:solidFill>
              </a:rPr>
              <a:pPr>
                <a:defRPr/>
              </a:pPr>
              <a:t>‹#›</a:t>
            </a:fld>
            <a:endParaRPr lang="en-GB">
              <a:solidFill>
                <a:srgbClr val="FFFFFF"/>
              </a:solidFill>
            </a:endParaRPr>
          </a:p>
        </p:txBody>
      </p:sp>
    </p:spTree>
    <p:extLst>
      <p:ext uri="{BB962C8B-B14F-4D97-AF65-F5344CB8AC3E}">
        <p14:creationId xmlns:p14="http://schemas.microsoft.com/office/powerpoint/2010/main" val="218556123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sldNum" sz="quarter" idx="10"/>
          </p:nvPr>
        </p:nvSpPr>
        <p:spPr>
          <a:ln/>
        </p:spPr>
        <p:txBody>
          <a:bodyPr/>
          <a:lstStyle>
            <a:lvl1pPr>
              <a:defRPr/>
            </a:lvl1pPr>
          </a:lstStyle>
          <a:p>
            <a:pPr>
              <a:defRPr/>
            </a:pPr>
            <a:fld id="{85F7CF41-D486-4303-8880-213F94D1A7EC}" type="slidenum">
              <a:rPr lang="en-GB">
                <a:solidFill>
                  <a:srgbClr val="FFFFFF"/>
                </a:solidFill>
              </a:rPr>
              <a:pPr>
                <a:defRPr/>
              </a:pPr>
              <a:t>‹#›</a:t>
            </a:fld>
            <a:endParaRPr lang="en-GB">
              <a:solidFill>
                <a:srgbClr val="FFFFFF"/>
              </a:solidFill>
            </a:endParaRPr>
          </a:p>
        </p:txBody>
      </p:sp>
    </p:spTree>
    <p:extLst>
      <p:ext uri="{BB962C8B-B14F-4D97-AF65-F5344CB8AC3E}">
        <p14:creationId xmlns:p14="http://schemas.microsoft.com/office/powerpoint/2010/main" val="401115345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sldNum" sz="quarter" idx="10"/>
          </p:nvPr>
        </p:nvSpPr>
        <p:spPr>
          <a:ln/>
        </p:spPr>
        <p:txBody>
          <a:bodyPr/>
          <a:lstStyle>
            <a:lvl1pPr>
              <a:defRPr/>
            </a:lvl1pPr>
          </a:lstStyle>
          <a:p>
            <a:pPr>
              <a:defRPr/>
            </a:pPr>
            <a:fld id="{67C71AC4-93B8-4FAD-854B-940CAB670EE8}" type="slidenum">
              <a:rPr lang="en-GB">
                <a:solidFill>
                  <a:srgbClr val="FFFFFF"/>
                </a:solidFill>
              </a:rPr>
              <a:pPr>
                <a:defRPr/>
              </a:pPr>
              <a:t>‹#›</a:t>
            </a:fld>
            <a:endParaRPr lang="en-GB">
              <a:solidFill>
                <a:srgbClr val="FFFFFF"/>
              </a:solidFill>
            </a:endParaRPr>
          </a:p>
        </p:txBody>
      </p:sp>
    </p:spTree>
    <p:extLst>
      <p:ext uri="{BB962C8B-B14F-4D97-AF65-F5344CB8AC3E}">
        <p14:creationId xmlns:p14="http://schemas.microsoft.com/office/powerpoint/2010/main" val="32065610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68313" y="1484313"/>
            <a:ext cx="4027487" cy="39608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484313"/>
            <a:ext cx="4027488" cy="39608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1"/>
          <p:cNvSpPr>
            <a:spLocks noGrp="1" noChangeArrowheads="1"/>
          </p:cNvSpPr>
          <p:nvPr>
            <p:ph type="sldNum" sz="quarter" idx="10"/>
          </p:nvPr>
        </p:nvSpPr>
        <p:spPr>
          <a:ln/>
        </p:spPr>
        <p:txBody>
          <a:bodyPr/>
          <a:lstStyle>
            <a:lvl1pPr>
              <a:defRPr/>
            </a:lvl1pPr>
          </a:lstStyle>
          <a:p>
            <a:fld id="{80645126-7BEC-442E-B021-6E5FAA11AD64}" type="slidenum">
              <a:rPr lang="en-GB"/>
              <a:pPr/>
              <a:t>‹#›</a:t>
            </a:fld>
            <a:endParaRPr lang="en-GB"/>
          </a:p>
        </p:txBody>
      </p:sp>
    </p:spTree>
    <p:extLst>
      <p:ext uri="{BB962C8B-B14F-4D97-AF65-F5344CB8AC3E}">
        <p14:creationId xmlns:p14="http://schemas.microsoft.com/office/powerpoint/2010/main" val="60297813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sldNum" sz="quarter" idx="10"/>
          </p:nvPr>
        </p:nvSpPr>
        <p:spPr>
          <a:ln/>
        </p:spPr>
        <p:txBody>
          <a:bodyPr/>
          <a:lstStyle>
            <a:lvl1pPr>
              <a:defRPr/>
            </a:lvl1pPr>
          </a:lstStyle>
          <a:p>
            <a:pPr>
              <a:defRPr/>
            </a:pPr>
            <a:fld id="{83FAC956-5ABF-4E49-9030-2B80C3AE9B6E}" type="slidenum">
              <a:rPr lang="en-GB">
                <a:solidFill>
                  <a:srgbClr val="FFFFFF"/>
                </a:solidFill>
              </a:rPr>
              <a:pPr>
                <a:defRPr/>
              </a:pPr>
              <a:t>‹#›</a:t>
            </a:fld>
            <a:endParaRPr lang="en-GB">
              <a:solidFill>
                <a:srgbClr val="FFFFFF"/>
              </a:solidFill>
            </a:endParaRPr>
          </a:p>
        </p:txBody>
      </p:sp>
    </p:spTree>
    <p:extLst>
      <p:ext uri="{BB962C8B-B14F-4D97-AF65-F5344CB8AC3E}">
        <p14:creationId xmlns:p14="http://schemas.microsoft.com/office/powerpoint/2010/main" val="149405607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1463" y="274638"/>
            <a:ext cx="2054225" cy="517048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1863" cy="517048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sldNum" sz="quarter" idx="10"/>
          </p:nvPr>
        </p:nvSpPr>
        <p:spPr>
          <a:ln/>
        </p:spPr>
        <p:txBody>
          <a:bodyPr/>
          <a:lstStyle>
            <a:lvl1pPr>
              <a:defRPr/>
            </a:lvl1pPr>
          </a:lstStyle>
          <a:p>
            <a:pPr>
              <a:defRPr/>
            </a:pPr>
            <a:fld id="{948A3E14-E413-499A-A220-59CF91B4B676}" type="slidenum">
              <a:rPr lang="en-GB">
                <a:solidFill>
                  <a:srgbClr val="FFFFFF"/>
                </a:solidFill>
              </a:rPr>
              <a:pPr>
                <a:defRPr/>
              </a:pPr>
              <a:t>‹#›</a:t>
            </a:fld>
            <a:endParaRPr lang="en-GB">
              <a:solidFill>
                <a:srgbClr val="FFFFFF"/>
              </a:solidFill>
            </a:endParaRPr>
          </a:p>
        </p:txBody>
      </p:sp>
    </p:spTree>
    <p:extLst>
      <p:ext uri="{BB962C8B-B14F-4D97-AF65-F5344CB8AC3E}">
        <p14:creationId xmlns:p14="http://schemas.microsoft.com/office/powerpoint/2010/main" val="406178982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18488" cy="51704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11"/>
          <p:cNvSpPr>
            <a:spLocks noGrp="1" noChangeArrowheads="1"/>
          </p:cNvSpPr>
          <p:nvPr>
            <p:ph type="sldNum" sz="quarter" idx="10"/>
          </p:nvPr>
        </p:nvSpPr>
        <p:spPr>
          <a:ln/>
        </p:spPr>
        <p:txBody>
          <a:bodyPr/>
          <a:lstStyle>
            <a:lvl1pPr>
              <a:defRPr/>
            </a:lvl1pPr>
          </a:lstStyle>
          <a:p>
            <a:pPr>
              <a:defRPr/>
            </a:pPr>
            <a:fld id="{94979164-6FEE-4746-94B4-ECB63AE642F2}" type="slidenum">
              <a:rPr lang="en-GB">
                <a:solidFill>
                  <a:srgbClr val="FFFFFF"/>
                </a:solidFill>
              </a:rPr>
              <a:pPr>
                <a:defRPr/>
              </a:pPr>
              <a:t>‹#›</a:t>
            </a:fld>
            <a:endParaRPr lang="en-GB">
              <a:solidFill>
                <a:srgbClr val="FFFFFF"/>
              </a:solidFill>
            </a:endParaRPr>
          </a:p>
        </p:txBody>
      </p:sp>
    </p:spTree>
    <p:extLst>
      <p:ext uri="{BB962C8B-B14F-4D97-AF65-F5344CB8AC3E}">
        <p14:creationId xmlns:p14="http://schemas.microsoft.com/office/powerpoint/2010/main" val="48924200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79388" y="260350"/>
            <a:ext cx="8218487" cy="1143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68313" y="1484313"/>
            <a:ext cx="4027487" cy="39608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484313"/>
            <a:ext cx="4027488" cy="39608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11"/>
          <p:cNvSpPr>
            <a:spLocks noGrp="1" noChangeArrowheads="1"/>
          </p:cNvSpPr>
          <p:nvPr>
            <p:ph type="sldNum" sz="quarter" idx="10"/>
          </p:nvPr>
        </p:nvSpPr>
        <p:spPr>
          <a:ln/>
        </p:spPr>
        <p:txBody>
          <a:bodyPr/>
          <a:lstStyle>
            <a:lvl1pPr>
              <a:defRPr/>
            </a:lvl1pPr>
          </a:lstStyle>
          <a:p>
            <a:pPr>
              <a:defRPr/>
            </a:pPr>
            <a:fld id="{7247ABFC-83E9-40C4-9EDD-FD44790C305E}" type="slidenum">
              <a:rPr lang="en-GB">
                <a:solidFill>
                  <a:srgbClr val="FFFFFF"/>
                </a:solidFill>
              </a:rPr>
              <a:pPr>
                <a:defRPr/>
              </a:pPr>
              <a:t>‹#›</a:t>
            </a:fld>
            <a:endParaRPr lang="en-GB">
              <a:solidFill>
                <a:srgbClr val="FFFFFF"/>
              </a:solidFill>
            </a:endParaRPr>
          </a:p>
        </p:txBody>
      </p:sp>
    </p:spTree>
    <p:extLst>
      <p:ext uri="{BB962C8B-B14F-4D97-AF65-F5344CB8AC3E}">
        <p14:creationId xmlns:p14="http://schemas.microsoft.com/office/powerpoint/2010/main" val="187006796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79388" y="260350"/>
            <a:ext cx="8218487" cy="1143000"/>
          </a:xfrm>
        </p:spPr>
        <p:txBody>
          <a:bodyPr/>
          <a:lstStyle/>
          <a:p>
            <a:r>
              <a:rPr lang="en-US" smtClean="0"/>
              <a:t>Click to edit Master title style</a:t>
            </a:r>
            <a:endParaRPr lang="en-GB"/>
          </a:p>
        </p:txBody>
      </p:sp>
      <p:sp>
        <p:nvSpPr>
          <p:cNvPr id="3" name="Table Placeholder 2"/>
          <p:cNvSpPr>
            <a:spLocks noGrp="1"/>
          </p:cNvSpPr>
          <p:nvPr>
            <p:ph type="tbl" idx="1"/>
          </p:nvPr>
        </p:nvSpPr>
        <p:spPr>
          <a:xfrm>
            <a:off x="468313" y="1484313"/>
            <a:ext cx="8207375" cy="3960812"/>
          </a:xfrm>
        </p:spPr>
        <p:txBody>
          <a:bodyPr/>
          <a:lstStyle/>
          <a:p>
            <a:pPr lvl="0"/>
            <a:endParaRPr lang="en-GB" noProof="0"/>
          </a:p>
        </p:txBody>
      </p:sp>
      <p:sp>
        <p:nvSpPr>
          <p:cNvPr id="4" name="Rectangle 11"/>
          <p:cNvSpPr>
            <a:spLocks noGrp="1" noChangeArrowheads="1"/>
          </p:cNvSpPr>
          <p:nvPr>
            <p:ph type="sldNum" sz="quarter" idx="10"/>
          </p:nvPr>
        </p:nvSpPr>
        <p:spPr>
          <a:ln/>
        </p:spPr>
        <p:txBody>
          <a:bodyPr/>
          <a:lstStyle>
            <a:lvl1pPr>
              <a:defRPr/>
            </a:lvl1pPr>
          </a:lstStyle>
          <a:p>
            <a:pPr>
              <a:defRPr/>
            </a:pPr>
            <a:fld id="{18FCBBDB-ADE4-4D2A-9620-83CFAC516E5A}" type="slidenum">
              <a:rPr lang="en-GB">
                <a:solidFill>
                  <a:srgbClr val="FFFFFF"/>
                </a:solidFill>
              </a:rPr>
              <a:pPr>
                <a:defRPr/>
              </a:pPr>
              <a:t>‹#›</a:t>
            </a:fld>
            <a:endParaRPr lang="en-GB">
              <a:solidFill>
                <a:srgbClr val="FFFFFF"/>
              </a:solidFill>
            </a:endParaRPr>
          </a:p>
        </p:txBody>
      </p:sp>
    </p:spTree>
    <p:extLst>
      <p:ext uri="{BB962C8B-B14F-4D97-AF65-F5344CB8AC3E}">
        <p14:creationId xmlns:p14="http://schemas.microsoft.com/office/powerpoint/2010/main" val="318362322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179388" y="260350"/>
            <a:ext cx="8218487" cy="1143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68313" y="1484313"/>
            <a:ext cx="4027487" cy="39608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quarter" idx="2"/>
          </p:nvPr>
        </p:nvSpPr>
        <p:spPr>
          <a:xfrm>
            <a:off x="4648200" y="1484313"/>
            <a:ext cx="4027488" cy="19034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Content Placeholder 4"/>
          <p:cNvSpPr>
            <a:spLocks noGrp="1"/>
          </p:cNvSpPr>
          <p:nvPr>
            <p:ph sz="quarter" idx="3"/>
          </p:nvPr>
        </p:nvSpPr>
        <p:spPr>
          <a:xfrm>
            <a:off x="4648200" y="3540125"/>
            <a:ext cx="4027488" cy="190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Rectangle 11"/>
          <p:cNvSpPr>
            <a:spLocks noGrp="1" noChangeArrowheads="1"/>
          </p:cNvSpPr>
          <p:nvPr>
            <p:ph type="sldNum" sz="quarter" idx="10"/>
          </p:nvPr>
        </p:nvSpPr>
        <p:spPr>
          <a:ln/>
        </p:spPr>
        <p:txBody>
          <a:bodyPr/>
          <a:lstStyle>
            <a:lvl1pPr>
              <a:defRPr/>
            </a:lvl1pPr>
          </a:lstStyle>
          <a:p>
            <a:pPr>
              <a:defRPr/>
            </a:pPr>
            <a:fld id="{AECF044E-72B0-4D39-8BD9-9227E4A0AF08}" type="slidenum">
              <a:rPr lang="en-GB">
                <a:solidFill>
                  <a:srgbClr val="FFFFFF"/>
                </a:solidFill>
              </a:rPr>
              <a:pPr>
                <a:defRPr/>
              </a:pPr>
              <a:t>‹#›</a:t>
            </a:fld>
            <a:endParaRPr lang="en-GB">
              <a:solidFill>
                <a:srgbClr val="FFFFFF"/>
              </a:solidFill>
            </a:endParaRPr>
          </a:p>
        </p:txBody>
      </p:sp>
    </p:spTree>
    <p:extLst>
      <p:ext uri="{BB962C8B-B14F-4D97-AF65-F5344CB8AC3E}">
        <p14:creationId xmlns:p14="http://schemas.microsoft.com/office/powerpoint/2010/main" val="80196441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11"/>
          <p:cNvSpPr>
            <a:spLocks noGrp="1" noChangeArrowheads="1"/>
          </p:cNvSpPr>
          <p:nvPr>
            <p:ph type="sldNum" sz="quarter" idx="10"/>
          </p:nvPr>
        </p:nvSpPr>
        <p:spPr>
          <a:ln/>
        </p:spPr>
        <p:txBody>
          <a:bodyPr/>
          <a:lstStyle>
            <a:lvl1pPr>
              <a:defRPr/>
            </a:lvl1pPr>
          </a:lstStyle>
          <a:p>
            <a:fld id="{731A6C85-7A56-449C-9A1C-D5AC031A6EE4}" type="slidenum">
              <a:rPr lang="en-GB">
                <a:solidFill>
                  <a:srgbClr val="FFFFFF"/>
                </a:solidFill>
              </a:rPr>
              <a:pPr/>
              <a:t>‹#›</a:t>
            </a:fld>
            <a:endParaRPr lang="en-GB">
              <a:solidFill>
                <a:srgbClr val="FFFFFF"/>
              </a:solidFill>
            </a:endParaRPr>
          </a:p>
        </p:txBody>
      </p:sp>
    </p:spTree>
    <p:extLst>
      <p:ext uri="{BB962C8B-B14F-4D97-AF65-F5344CB8AC3E}">
        <p14:creationId xmlns:p14="http://schemas.microsoft.com/office/powerpoint/2010/main" val="30933165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sldNum" sz="quarter" idx="10"/>
          </p:nvPr>
        </p:nvSpPr>
        <p:spPr>
          <a:ln/>
        </p:spPr>
        <p:txBody>
          <a:bodyPr/>
          <a:lstStyle>
            <a:lvl1pPr>
              <a:defRPr/>
            </a:lvl1pPr>
          </a:lstStyle>
          <a:p>
            <a:fld id="{3D0446E1-EF1C-4802-88E6-8046434CF7C5}" type="slidenum">
              <a:rPr lang="en-GB">
                <a:solidFill>
                  <a:srgbClr val="FFFFFF"/>
                </a:solidFill>
              </a:rPr>
              <a:pPr/>
              <a:t>‹#›</a:t>
            </a:fld>
            <a:endParaRPr lang="en-GB">
              <a:solidFill>
                <a:srgbClr val="FFFFFF"/>
              </a:solidFill>
            </a:endParaRPr>
          </a:p>
        </p:txBody>
      </p:sp>
    </p:spTree>
    <p:extLst>
      <p:ext uri="{BB962C8B-B14F-4D97-AF65-F5344CB8AC3E}">
        <p14:creationId xmlns:p14="http://schemas.microsoft.com/office/powerpoint/2010/main" val="249902794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1"/>
          <p:cNvSpPr>
            <a:spLocks noGrp="1" noChangeArrowheads="1"/>
          </p:cNvSpPr>
          <p:nvPr>
            <p:ph type="sldNum" sz="quarter" idx="10"/>
          </p:nvPr>
        </p:nvSpPr>
        <p:spPr>
          <a:ln/>
        </p:spPr>
        <p:txBody>
          <a:bodyPr/>
          <a:lstStyle>
            <a:lvl1pPr>
              <a:defRPr/>
            </a:lvl1pPr>
          </a:lstStyle>
          <a:p>
            <a:fld id="{E9A471D4-0AB0-486F-B418-24FD1F5F5A30}" type="slidenum">
              <a:rPr lang="en-GB">
                <a:solidFill>
                  <a:srgbClr val="FFFFFF"/>
                </a:solidFill>
              </a:rPr>
              <a:pPr/>
              <a:t>‹#›</a:t>
            </a:fld>
            <a:endParaRPr lang="en-GB">
              <a:solidFill>
                <a:srgbClr val="FFFFFF"/>
              </a:solidFill>
            </a:endParaRPr>
          </a:p>
        </p:txBody>
      </p:sp>
    </p:spTree>
    <p:extLst>
      <p:ext uri="{BB962C8B-B14F-4D97-AF65-F5344CB8AC3E}">
        <p14:creationId xmlns:p14="http://schemas.microsoft.com/office/powerpoint/2010/main" val="405870530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68313" y="1484313"/>
            <a:ext cx="4027487" cy="39608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484313"/>
            <a:ext cx="4027488" cy="39608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1"/>
          <p:cNvSpPr>
            <a:spLocks noGrp="1" noChangeArrowheads="1"/>
          </p:cNvSpPr>
          <p:nvPr>
            <p:ph type="sldNum" sz="quarter" idx="10"/>
          </p:nvPr>
        </p:nvSpPr>
        <p:spPr>
          <a:ln/>
        </p:spPr>
        <p:txBody>
          <a:bodyPr/>
          <a:lstStyle>
            <a:lvl1pPr>
              <a:defRPr/>
            </a:lvl1pPr>
          </a:lstStyle>
          <a:p>
            <a:fld id="{DEDB1F48-72A5-4F37-81E6-3F28942EBDF2}" type="slidenum">
              <a:rPr lang="en-GB">
                <a:solidFill>
                  <a:srgbClr val="FFFFFF"/>
                </a:solidFill>
              </a:rPr>
              <a:pPr/>
              <a:t>‹#›</a:t>
            </a:fld>
            <a:endParaRPr lang="en-GB">
              <a:solidFill>
                <a:srgbClr val="FFFFFF"/>
              </a:solidFill>
            </a:endParaRPr>
          </a:p>
        </p:txBody>
      </p:sp>
    </p:spTree>
    <p:extLst>
      <p:ext uri="{BB962C8B-B14F-4D97-AF65-F5344CB8AC3E}">
        <p14:creationId xmlns:p14="http://schemas.microsoft.com/office/powerpoint/2010/main" val="17621049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1"/>
          <p:cNvSpPr>
            <a:spLocks noGrp="1" noChangeArrowheads="1"/>
          </p:cNvSpPr>
          <p:nvPr>
            <p:ph type="sldNum" sz="quarter" idx="10"/>
          </p:nvPr>
        </p:nvSpPr>
        <p:spPr>
          <a:ln/>
        </p:spPr>
        <p:txBody>
          <a:bodyPr/>
          <a:lstStyle>
            <a:lvl1pPr>
              <a:defRPr/>
            </a:lvl1pPr>
          </a:lstStyle>
          <a:p>
            <a:fld id="{A46756AC-72DE-4AE3-96D4-99BE072D9082}" type="slidenum">
              <a:rPr lang="en-GB"/>
              <a:pPr/>
              <a:t>‹#›</a:t>
            </a:fld>
            <a:endParaRPr lang="en-GB"/>
          </a:p>
        </p:txBody>
      </p:sp>
    </p:spTree>
    <p:extLst>
      <p:ext uri="{BB962C8B-B14F-4D97-AF65-F5344CB8AC3E}">
        <p14:creationId xmlns:p14="http://schemas.microsoft.com/office/powerpoint/2010/main" val="60166791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1"/>
          <p:cNvSpPr>
            <a:spLocks noGrp="1" noChangeArrowheads="1"/>
          </p:cNvSpPr>
          <p:nvPr>
            <p:ph type="sldNum" sz="quarter" idx="10"/>
          </p:nvPr>
        </p:nvSpPr>
        <p:spPr>
          <a:ln/>
        </p:spPr>
        <p:txBody>
          <a:bodyPr/>
          <a:lstStyle>
            <a:lvl1pPr>
              <a:defRPr/>
            </a:lvl1pPr>
          </a:lstStyle>
          <a:p>
            <a:fld id="{222216B6-CF41-4731-8C05-89FD12BB03A8}" type="slidenum">
              <a:rPr lang="en-GB">
                <a:solidFill>
                  <a:srgbClr val="FFFFFF"/>
                </a:solidFill>
              </a:rPr>
              <a:pPr/>
              <a:t>‹#›</a:t>
            </a:fld>
            <a:endParaRPr lang="en-GB">
              <a:solidFill>
                <a:srgbClr val="FFFFFF"/>
              </a:solidFill>
            </a:endParaRPr>
          </a:p>
        </p:txBody>
      </p:sp>
    </p:spTree>
    <p:extLst>
      <p:ext uri="{BB962C8B-B14F-4D97-AF65-F5344CB8AC3E}">
        <p14:creationId xmlns:p14="http://schemas.microsoft.com/office/powerpoint/2010/main" val="178849161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1"/>
          <p:cNvSpPr>
            <a:spLocks noGrp="1" noChangeArrowheads="1"/>
          </p:cNvSpPr>
          <p:nvPr>
            <p:ph type="sldNum" sz="quarter" idx="10"/>
          </p:nvPr>
        </p:nvSpPr>
        <p:spPr>
          <a:ln/>
        </p:spPr>
        <p:txBody>
          <a:bodyPr/>
          <a:lstStyle>
            <a:lvl1pPr>
              <a:defRPr/>
            </a:lvl1pPr>
          </a:lstStyle>
          <a:p>
            <a:fld id="{7EB5C81F-B365-4D16-A2EF-50B63632E444}" type="slidenum">
              <a:rPr lang="en-GB">
                <a:solidFill>
                  <a:srgbClr val="FFFFFF"/>
                </a:solidFill>
              </a:rPr>
              <a:pPr/>
              <a:t>‹#›</a:t>
            </a:fld>
            <a:endParaRPr lang="en-GB">
              <a:solidFill>
                <a:srgbClr val="FFFFFF"/>
              </a:solidFill>
            </a:endParaRPr>
          </a:p>
        </p:txBody>
      </p:sp>
    </p:spTree>
    <p:extLst>
      <p:ext uri="{BB962C8B-B14F-4D97-AF65-F5344CB8AC3E}">
        <p14:creationId xmlns:p14="http://schemas.microsoft.com/office/powerpoint/2010/main" val="320770703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sldNum" sz="quarter" idx="10"/>
          </p:nvPr>
        </p:nvSpPr>
        <p:spPr>
          <a:ln/>
        </p:spPr>
        <p:txBody>
          <a:bodyPr/>
          <a:lstStyle>
            <a:lvl1pPr>
              <a:defRPr/>
            </a:lvl1pPr>
          </a:lstStyle>
          <a:p>
            <a:fld id="{D47972FB-83F1-40C9-BCA4-C5212ACA8398}" type="slidenum">
              <a:rPr lang="en-GB">
                <a:solidFill>
                  <a:srgbClr val="FFFFFF"/>
                </a:solidFill>
              </a:rPr>
              <a:pPr/>
              <a:t>‹#›</a:t>
            </a:fld>
            <a:endParaRPr lang="en-GB">
              <a:solidFill>
                <a:srgbClr val="FFFFFF"/>
              </a:solidFill>
            </a:endParaRPr>
          </a:p>
        </p:txBody>
      </p:sp>
    </p:spTree>
    <p:extLst>
      <p:ext uri="{BB962C8B-B14F-4D97-AF65-F5344CB8AC3E}">
        <p14:creationId xmlns:p14="http://schemas.microsoft.com/office/powerpoint/2010/main" val="217398917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sldNum" sz="quarter" idx="10"/>
          </p:nvPr>
        </p:nvSpPr>
        <p:spPr>
          <a:ln/>
        </p:spPr>
        <p:txBody>
          <a:bodyPr/>
          <a:lstStyle>
            <a:lvl1pPr>
              <a:defRPr/>
            </a:lvl1pPr>
          </a:lstStyle>
          <a:p>
            <a:fld id="{4C0EE6A0-FCAF-4BFC-9552-A5DF7D70C065}" type="slidenum">
              <a:rPr lang="en-GB">
                <a:solidFill>
                  <a:srgbClr val="FFFFFF"/>
                </a:solidFill>
              </a:rPr>
              <a:pPr/>
              <a:t>‹#›</a:t>
            </a:fld>
            <a:endParaRPr lang="en-GB">
              <a:solidFill>
                <a:srgbClr val="FFFFFF"/>
              </a:solidFill>
            </a:endParaRPr>
          </a:p>
        </p:txBody>
      </p:sp>
    </p:spTree>
    <p:extLst>
      <p:ext uri="{BB962C8B-B14F-4D97-AF65-F5344CB8AC3E}">
        <p14:creationId xmlns:p14="http://schemas.microsoft.com/office/powerpoint/2010/main" val="110487957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sldNum" sz="quarter" idx="10"/>
          </p:nvPr>
        </p:nvSpPr>
        <p:spPr>
          <a:ln/>
        </p:spPr>
        <p:txBody>
          <a:bodyPr/>
          <a:lstStyle>
            <a:lvl1pPr>
              <a:defRPr/>
            </a:lvl1pPr>
          </a:lstStyle>
          <a:p>
            <a:fld id="{722513CA-68FE-4DEE-A2AA-BF1240115123}" type="slidenum">
              <a:rPr lang="en-GB">
                <a:solidFill>
                  <a:srgbClr val="FFFFFF"/>
                </a:solidFill>
              </a:rPr>
              <a:pPr/>
              <a:t>‹#›</a:t>
            </a:fld>
            <a:endParaRPr lang="en-GB">
              <a:solidFill>
                <a:srgbClr val="FFFFFF"/>
              </a:solidFill>
            </a:endParaRPr>
          </a:p>
        </p:txBody>
      </p:sp>
    </p:spTree>
    <p:extLst>
      <p:ext uri="{BB962C8B-B14F-4D97-AF65-F5344CB8AC3E}">
        <p14:creationId xmlns:p14="http://schemas.microsoft.com/office/powerpoint/2010/main" val="105084207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sldNum" sz="quarter" idx="10"/>
          </p:nvPr>
        </p:nvSpPr>
        <p:spPr>
          <a:ln/>
        </p:spPr>
        <p:txBody>
          <a:bodyPr/>
          <a:lstStyle>
            <a:lvl1pPr>
              <a:defRPr/>
            </a:lvl1pPr>
          </a:lstStyle>
          <a:p>
            <a:fld id="{982D93C1-91EE-4E2E-BB02-6697142BE88E}" type="slidenum">
              <a:rPr lang="en-GB">
                <a:solidFill>
                  <a:srgbClr val="FFFFFF"/>
                </a:solidFill>
              </a:rPr>
              <a:pPr/>
              <a:t>‹#›</a:t>
            </a:fld>
            <a:endParaRPr lang="en-GB">
              <a:solidFill>
                <a:srgbClr val="FFFFFF"/>
              </a:solidFill>
            </a:endParaRPr>
          </a:p>
        </p:txBody>
      </p:sp>
    </p:spTree>
    <p:extLst>
      <p:ext uri="{BB962C8B-B14F-4D97-AF65-F5344CB8AC3E}">
        <p14:creationId xmlns:p14="http://schemas.microsoft.com/office/powerpoint/2010/main" val="136674970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1463" y="274638"/>
            <a:ext cx="2054225" cy="517048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1863" cy="517048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sldNum" sz="quarter" idx="10"/>
          </p:nvPr>
        </p:nvSpPr>
        <p:spPr>
          <a:ln/>
        </p:spPr>
        <p:txBody>
          <a:bodyPr/>
          <a:lstStyle>
            <a:lvl1pPr>
              <a:defRPr/>
            </a:lvl1pPr>
          </a:lstStyle>
          <a:p>
            <a:fld id="{884A621C-EB94-4218-B6CB-D179AB478C7C}" type="slidenum">
              <a:rPr lang="en-GB">
                <a:solidFill>
                  <a:srgbClr val="FFFFFF"/>
                </a:solidFill>
              </a:rPr>
              <a:pPr/>
              <a:t>‹#›</a:t>
            </a:fld>
            <a:endParaRPr lang="en-GB">
              <a:solidFill>
                <a:srgbClr val="FFFFFF"/>
              </a:solidFill>
            </a:endParaRPr>
          </a:p>
        </p:txBody>
      </p:sp>
    </p:spTree>
    <p:extLst>
      <p:ext uri="{BB962C8B-B14F-4D97-AF65-F5344CB8AC3E}">
        <p14:creationId xmlns:p14="http://schemas.microsoft.com/office/powerpoint/2010/main" val="312566578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18488" cy="51704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11"/>
          <p:cNvSpPr>
            <a:spLocks noGrp="1" noChangeArrowheads="1"/>
          </p:cNvSpPr>
          <p:nvPr>
            <p:ph type="sldNum" sz="quarter" idx="10"/>
          </p:nvPr>
        </p:nvSpPr>
        <p:spPr>
          <a:ln/>
        </p:spPr>
        <p:txBody>
          <a:bodyPr/>
          <a:lstStyle>
            <a:lvl1pPr>
              <a:defRPr/>
            </a:lvl1pPr>
          </a:lstStyle>
          <a:p>
            <a:fld id="{D35B2BC1-3B24-48B3-87C7-62841AE1AF77}" type="slidenum">
              <a:rPr lang="en-GB">
                <a:solidFill>
                  <a:srgbClr val="FFFFFF"/>
                </a:solidFill>
              </a:rPr>
              <a:pPr/>
              <a:t>‹#›</a:t>
            </a:fld>
            <a:endParaRPr lang="en-GB">
              <a:solidFill>
                <a:srgbClr val="FFFFFF"/>
              </a:solidFill>
            </a:endParaRPr>
          </a:p>
        </p:txBody>
      </p:sp>
    </p:spTree>
    <p:extLst>
      <p:ext uri="{BB962C8B-B14F-4D97-AF65-F5344CB8AC3E}">
        <p14:creationId xmlns:p14="http://schemas.microsoft.com/office/powerpoint/2010/main" val="365438740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79388" y="260350"/>
            <a:ext cx="8218487" cy="114300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468313" y="1484313"/>
            <a:ext cx="8207375" cy="3960812"/>
          </a:xfrm>
        </p:spPr>
        <p:txBody>
          <a:bodyPr/>
          <a:lstStyle/>
          <a:p>
            <a:endParaRPr lang="en-GB"/>
          </a:p>
        </p:txBody>
      </p:sp>
      <p:sp>
        <p:nvSpPr>
          <p:cNvPr id="4" name="Slide Number Placeholder 3"/>
          <p:cNvSpPr>
            <a:spLocks noGrp="1"/>
          </p:cNvSpPr>
          <p:nvPr>
            <p:ph type="sldNum" sz="quarter" idx="10"/>
          </p:nvPr>
        </p:nvSpPr>
        <p:spPr>
          <a:xfrm>
            <a:off x="6804025" y="6453188"/>
            <a:ext cx="2133600" cy="476250"/>
          </a:xfrm>
        </p:spPr>
        <p:txBody>
          <a:bodyPr/>
          <a:lstStyle>
            <a:lvl1pPr>
              <a:defRPr/>
            </a:lvl1pPr>
          </a:lstStyle>
          <a:p>
            <a:fld id="{30CB130C-09D1-428F-8FD9-E6ACD7CECD0F}" type="slidenum">
              <a:rPr lang="en-GB">
                <a:solidFill>
                  <a:srgbClr val="FFFFFF"/>
                </a:solidFill>
              </a:rPr>
              <a:pPr/>
              <a:t>‹#›</a:t>
            </a:fld>
            <a:endParaRPr lang="en-GB">
              <a:solidFill>
                <a:srgbClr val="FFFFFF"/>
              </a:solidFill>
            </a:endParaRPr>
          </a:p>
        </p:txBody>
      </p:sp>
    </p:spTree>
    <p:extLst>
      <p:ext uri="{BB962C8B-B14F-4D97-AF65-F5344CB8AC3E}">
        <p14:creationId xmlns:p14="http://schemas.microsoft.com/office/powerpoint/2010/main" val="71122902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11"/>
          <p:cNvSpPr>
            <a:spLocks noGrp="1" noChangeArrowheads="1"/>
          </p:cNvSpPr>
          <p:nvPr>
            <p:ph type="sldNum" sz="quarter" idx="10"/>
          </p:nvPr>
        </p:nvSpPr>
        <p:spPr>
          <a:ln/>
        </p:spPr>
        <p:txBody>
          <a:bodyPr/>
          <a:lstStyle>
            <a:lvl1pPr>
              <a:defRPr/>
            </a:lvl1pPr>
          </a:lstStyle>
          <a:p>
            <a:fld id="{BC4C9096-4ABD-472D-9FEB-215C3BEB7A6B}" type="slidenum">
              <a:rPr lang="en-GB">
                <a:solidFill>
                  <a:srgbClr val="FFFFFF"/>
                </a:solidFill>
              </a:rPr>
              <a:pPr/>
              <a:t>‹#›</a:t>
            </a:fld>
            <a:endParaRPr lang="en-GB">
              <a:solidFill>
                <a:srgbClr val="FFFFFF"/>
              </a:solidFill>
            </a:endParaRPr>
          </a:p>
        </p:txBody>
      </p:sp>
    </p:spTree>
    <p:extLst>
      <p:ext uri="{BB962C8B-B14F-4D97-AF65-F5344CB8AC3E}">
        <p14:creationId xmlns:p14="http://schemas.microsoft.com/office/powerpoint/2010/main" val="750310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1"/>
          <p:cNvSpPr>
            <a:spLocks noGrp="1" noChangeArrowheads="1"/>
          </p:cNvSpPr>
          <p:nvPr>
            <p:ph type="sldNum" sz="quarter" idx="10"/>
          </p:nvPr>
        </p:nvSpPr>
        <p:spPr>
          <a:ln/>
        </p:spPr>
        <p:txBody>
          <a:bodyPr/>
          <a:lstStyle>
            <a:lvl1pPr>
              <a:defRPr/>
            </a:lvl1pPr>
          </a:lstStyle>
          <a:p>
            <a:fld id="{6A9BE5CF-B8C1-40AC-B7B8-067E468CE1B7}" type="slidenum">
              <a:rPr lang="en-GB"/>
              <a:pPr/>
              <a:t>‹#›</a:t>
            </a:fld>
            <a:endParaRPr lang="en-GB"/>
          </a:p>
        </p:txBody>
      </p:sp>
    </p:spTree>
    <p:extLst>
      <p:ext uri="{BB962C8B-B14F-4D97-AF65-F5344CB8AC3E}">
        <p14:creationId xmlns:p14="http://schemas.microsoft.com/office/powerpoint/2010/main" val="64425412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sldNum" sz="quarter" idx="10"/>
          </p:nvPr>
        </p:nvSpPr>
        <p:spPr>
          <a:ln/>
        </p:spPr>
        <p:txBody>
          <a:bodyPr/>
          <a:lstStyle>
            <a:lvl1pPr>
              <a:defRPr/>
            </a:lvl1pPr>
          </a:lstStyle>
          <a:p>
            <a:fld id="{E4F0BBA1-1BBF-4C86-9A1D-D96CD398B077}" type="slidenum">
              <a:rPr lang="en-GB">
                <a:solidFill>
                  <a:srgbClr val="FFFFFF"/>
                </a:solidFill>
              </a:rPr>
              <a:pPr/>
              <a:t>‹#›</a:t>
            </a:fld>
            <a:endParaRPr lang="en-GB">
              <a:solidFill>
                <a:srgbClr val="FFFFFF"/>
              </a:solidFill>
            </a:endParaRPr>
          </a:p>
        </p:txBody>
      </p:sp>
    </p:spTree>
    <p:extLst>
      <p:ext uri="{BB962C8B-B14F-4D97-AF65-F5344CB8AC3E}">
        <p14:creationId xmlns:p14="http://schemas.microsoft.com/office/powerpoint/2010/main" val="79440244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1"/>
          <p:cNvSpPr>
            <a:spLocks noGrp="1" noChangeArrowheads="1"/>
          </p:cNvSpPr>
          <p:nvPr>
            <p:ph type="sldNum" sz="quarter" idx="10"/>
          </p:nvPr>
        </p:nvSpPr>
        <p:spPr>
          <a:ln/>
        </p:spPr>
        <p:txBody>
          <a:bodyPr/>
          <a:lstStyle>
            <a:lvl1pPr>
              <a:defRPr/>
            </a:lvl1pPr>
          </a:lstStyle>
          <a:p>
            <a:fld id="{23DBDADB-60E7-4201-9BB8-13BA1AC00571}" type="slidenum">
              <a:rPr lang="en-GB">
                <a:solidFill>
                  <a:srgbClr val="FFFFFF"/>
                </a:solidFill>
              </a:rPr>
              <a:pPr/>
              <a:t>‹#›</a:t>
            </a:fld>
            <a:endParaRPr lang="en-GB">
              <a:solidFill>
                <a:srgbClr val="FFFFFF"/>
              </a:solidFill>
            </a:endParaRPr>
          </a:p>
        </p:txBody>
      </p:sp>
    </p:spTree>
    <p:extLst>
      <p:ext uri="{BB962C8B-B14F-4D97-AF65-F5344CB8AC3E}">
        <p14:creationId xmlns:p14="http://schemas.microsoft.com/office/powerpoint/2010/main" val="417849726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68313" y="1484313"/>
            <a:ext cx="4027487" cy="39608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484313"/>
            <a:ext cx="4027488" cy="39608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1"/>
          <p:cNvSpPr>
            <a:spLocks noGrp="1" noChangeArrowheads="1"/>
          </p:cNvSpPr>
          <p:nvPr>
            <p:ph type="sldNum" sz="quarter" idx="10"/>
          </p:nvPr>
        </p:nvSpPr>
        <p:spPr>
          <a:ln/>
        </p:spPr>
        <p:txBody>
          <a:bodyPr/>
          <a:lstStyle>
            <a:lvl1pPr>
              <a:defRPr/>
            </a:lvl1pPr>
          </a:lstStyle>
          <a:p>
            <a:fld id="{80645126-7BEC-442E-B021-6E5FAA11AD64}" type="slidenum">
              <a:rPr lang="en-GB">
                <a:solidFill>
                  <a:srgbClr val="FFFFFF"/>
                </a:solidFill>
              </a:rPr>
              <a:pPr/>
              <a:t>‹#›</a:t>
            </a:fld>
            <a:endParaRPr lang="en-GB">
              <a:solidFill>
                <a:srgbClr val="FFFFFF"/>
              </a:solidFill>
            </a:endParaRPr>
          </a:p>
        </p:txBody>
      </p:sp>
    </p:spTree>
    <p:extLst>
      <p:ext uri="{BB962C8B-B14F-4D97-AF65-F5344CB8AC3E}">
        <p14:creationId xmlns:p14="http://schemas.microsoft.com/office/powerpoint/2010/main" val="122705904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1"/>
          <p:cNvSpPr>
            <a:spLocks noGrp="1" noChangeArrowheads="1"/>
          </p:cNvSpPr>
          <p:nvPr>
            <p:ph type="sldNum" sz="quarter" idx="10"/>
          </p:nvPr>
        </p:nvSpPr>
        <p:spPr>
          <a:ln/>
        </p:spPr>
        <p:txBody>
          <a:bodyPr/>
          <a:lstStyle>
            <a:lvl1pPr>
              <a:defRPr/>
            </a:lvl1pPr>
          </a:lstStyle>
          <a:p>
            <a:fld id="{A46756AC-72DE-4AE3-96D4-99BE072D9082}" type="slidenum">
              <a:rPr lang="en-GB">
                <a:solidFill>
                  <a:srgbClr val="FFFFFF"/>
                </a:solidFill>
              </a:rPr>
              <a:pPr/>
              <a:t>‹#›</a:t>
            </a:fld>
            <a:endParaRPr lang="en-GB">
              <a:solidFill>
                <a:srgbClr val="FFFFFF"/>
              </a:solidFill>
            </a:endParaRPr>
          </a:p>
        </p:txBody>
      </p:sp>
    </p:spTree>
    <p:extLst>
      <p:ext uri="{BB962C8B-B14F-4D97-AF65-F5344CB8AC3E}">
        <p14:creationId xmlns:p14="http://schemas.microsoft.com/office/powerpoint/2010/main" val="75305352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1"/>
          <p:cNvSpPr>
            <a:spLocks noGrp="1" noChangeArrowheads="1"/>
          </p:cNvSpPr>
          <p:nvPr>
            <p:ph type="sldNum" sz="quarter" idx="10"/>
          </p:nvPr>
        </p:nvSpPr>
        <p:spPr>
          <a:ln/>
        </p:spPr>
        <p:txBody>
          <a:bodyPr/>
          <a:lstStyle>
            <a:lvl1pPr>
              <a:defRPr/>
            </a:lvl1pPr>
          </a:lstStyle>
          <a:p>
            <a:fld id="{6A9BE5CF-B8C1-40AC-B7B8-067E468CE1B7}" type="slidenum">
              <a:rPr lang="en-GB">
                <a:solidFill>
                  <a:srgbClr val="FFFFFF"/>
                </a:solidFill>
              </a:rPr>
              <a:pPr/>
              <a:t>‹#›</a:t>
            </a:fld>
            <a:endParaRPr lang="en-GB">
              <a:solidFill>
                <a:srgbClr val="FFFFFF"/>
              </a:solidFill>
            </a:endParaRPr>
          </a:p>
        </p:txBody>
      </p:sp>
    </p:spTree>
    <p:extLst>
      <p:ext uri="{BB962C8B-B14F-4D97-AF65-F5344CB8AC3E}">
        <p14:creationId xmlns:p14="http://schemas.microsoft.com/office/powerpoint/2010/main" val="308909269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sldNum" sz="quarter" idx="10"/>
          </p:nvPr>
        </p:nvSpPr>
        <p:spPr>
          <a:ln/>
        </p:spPr>
        <p:txBody>
          <a:bodyPr/>
          <a:lstStyle>
            <a:lvl1pPr>
              <a:defRPr/>
            </a:lvl1pPr>
          </a:lstStyle>
          <a:p>
            <a:fld id="{A639EAE8-988B-4182-B8F3-53DD5479B357}" type="slidenum">
              <a:rPr lang="en-GB">
                <a:solidFill>
                  <a:srgbClr val="FFFFFF"/>
                </a:solidFill>
              </a:rPr>
              <a:pPr/>
              <a:t>‹#›</a:t>
            </a:fld>
            <a:endParaRPr lang="en-GB">
              <a:solidFill>
                <a:srgbClr val="FFFFFF"/>
              </a:solidFill>
            </a:endParaRPr>
          </a:p>
        </p:txBody>
      </p:sp>
    </p:spTree>
    <p:extLst>
      <p:ext uri="{BB962C8B-B14F-4D97-AF65-F5344CB8AC3E}">
        <p14:creationId xmlns:p14="http://schemas.microsoft.com/office/powerpoint/2010/main" val="284056524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sldNum" sz="quarter" idx="10"/>
          </p:nvPr>
        </p:nvSpPr>
        <p:spPr>
          <a:ln/>
        </p:spPr>
        <p:txBody>
          <a:bodyPr/>
          <a:lstStyle>
            <a:lvl1pPr>
              <a:defRPr/>
            </a:lvl1pPr>
          </a:lstStyle>
          <a:p>
            <a:fld id="{8C29F427-6E32-4182-BBAE-40974E4543F5}" type="slidenum">
              <a:rPr lang="en-GB">
                <a:solidFill>
                  <a:srgbClr val="FFFFFF"/>
                </a:solidFill>
              </a:rPr>
              <a:pPr/>
              <a:t>‹#›</a:t>
            </a:fld>
            <a:endParaRPr lang="en-GB">
              <a:solidFill>
                <a:srgbClr val="FFFFFF"/>
              </a:solidFill>
            </a:endParaRPr>
          </a:p>
        </p:txBody>
      </p:sp>
    </p:spTree>
    <p:extLst>
      <p:ext uri="{BB962C8B-B14F-4D97-AF65-F5344CB8AC3E}">
        <p14:creationId xmlns:p14="http://schemas.microsoft.com/office/powerpoint/2010/main" val="309313751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sldNum" sz="quarter" idx="10"/>
          </p:nvPr>
        </p:nvSpPr>
        <p:spPr>
          <a:ln/>
        </p:spPr>
        <p:txBody>
          <a:bodyPr/>
          <a:lstStyle>
            <a:lvl1pPr>
              <a:defRPr/>
            </a:lvl1pPr>
          </a:lstStyle>
          <a:p>
            <a:fld id="{BCF3CDFE-9B48-4DFB-87D7-9DE74E9D4D02}" type="slidenum">
              <a:rPr lang="en-GB">
                <a:solidFill>
                  <a:srgbClr val="FFFFFF"/>
                </a:solidFill>
              </a:rPr>
              <a:pPr/>
              <a:t>‹#›</a:t>
            </a:fld>
            <a:endParaRPr lang="en-GB">
              <a:solidFill>
                <a:srgbClr val="FFFFFF"/>
              </a:solidFill>
            </a:endParaRPr>
          </a:p>
        </p:txBody>
      </p:sp>
    </p:spTree>
    <p:extLst>
      <p:ext uri="{BB962C8B-B14F-4D97-AF65-F5344CB8AC3E}">
        <p14:creationId xmlns:p14="http://schemas.microsoft.com/office/powerpoint/2010/main" val="131650126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sldNum" sz="quarter" idx="10"/>
          </p:nvPr>
        </p:nvSpPr>
        <p:spPr>
          <a:ln/>
        </p:spPr>
        <p:txBody>
          <a:bodyPr/>
          <a:lstStyle>
            <a:lvl1pPr>
              <a:defRPr/>
            </a:lvl1pPr>
          </a:lstStyle>
          <a:p>
            <a:fld id="{588418D3-B716-4307-9A38-741D7EBBFF93}" type="slidenum">
              <a:rPr lang="en-GB">
                <a:solidFill>
                  <a:srgbClr val="FFFFFF"/>
                </a:solidFill>
              </a:rPr>
              <a:pPr/>
              <a:t>‹#›</a:t>
            </a:fld>
            <a:endParaRPr lang="en-GB">
              <a:solidFill>
                <a:srgbClr val="FFFFFF"/>
              </a:solidFill>
            </a:endParaRPr>
          </a:p>
        </p:txBody>
      </p:sp>
    </p:spTree>
    <p:extLst>
      <p:ext uri="{BB962C8B-B14F-4D97-AF65-F5344CB8AC3E}">
        <p14:creationId xmlns:p14="http://schemas.microsoft.com/office/powerpoint/2010/main" val="171217581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1463" y="274638"/>
            <a:ext cx="2054225" cy="517048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1863" cy="517048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sldNum" sz="quarter" idx="10"/>
          </p:nvPr>
        </p:nvSpPr>
        <p:spPr>
          <a:ln/>
        </p:spPr>
        <p:txBody>
          <a:bodyPr/>
          <a:lstStyle>
            <a:lvl1pPr>
              <a:defRPr/>
            </a:lvl1pPr>
          </a:lstStyle>
          <a:p>
            <a:fld id="{33115101-3BDD-416A-84D7-E90D8ADB50B7}" type="slidenum">
              <a:rPr lang="en-GB">
                <a:solidFill>
                  <a:srgbClr val="FFFFFF"/>
                </a:solidFill>
              </a:rPr>
              <a:pPr/>
              <a:t>‹#›</a:t>
            </a:fld>
            <a:endParaRPr lang="en-GB">
              <a:solidFill>
                <a:srgbClr val="FFFFFF"/>
              </a:solidFill>
            </a:endParaRPr>
          </a:p>
        </p:txBody>
      </p:sp>
    </p:spTree>
    <p:extLst>
      <p:ext uri="{BB962C8B-B14F-4D97-AF65-F5344CB8AC3E}">
        <p14:creationId xmlns:p14="http://schemas.microsoft.com/office/powerpoint/2010/main" val="38584112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sldNum" sz="quarter" idx="10"/>
          </p:nvPr>
        </p:nvSpPr>
        <p:spPr>
          <a:ln/>
        </p:spPr>
        <p:txBody>
          <a:bodyPr/>
          <a:lstStyle>
            <a:lvl1pPr>
              <a:defRPr/>
            </a:lvl1pPr>
          </a:lstStyle>
          <a:p>
            <a:fld id="{A639EAE8-988B-4182-B8F3-53DD5479B357}" type="slidenum">
              <a:rPr lang="en-GB"/>
              <a:pPr/>
              <a:t>‹#›</a:t>
            </a:fld>
            <a:endParaRPr lang="en-GB"/>
          </a:p>
        </p:txBody>
      </p:sp>
    </p:spTree>
    <p:extLst>
      <p:ext uri="{BB962C8B-B14F-4D97-AF65-F5344CB8AC3E}">
        <p14:creationId xmlns:p14="http://schemas.microsoft.com/office/powerpoint/2010/main" val="420646228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18488" cy="51704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11"/>
          <p:cNvSpPr>
            <a:spLocks noGrp="1" noChangeArrowheads="1"/>
          </p:cNvSpPr>
          <p:nvPr>
            <p:ph type="sldNum" sz="quarter" idx="10"/>
          </p:nvPr>
        </p:nvSpPr>
        <p:spPr>
          <a:ln/>
        </p:spPr>
        <p:txBody>
          <a:bodyPr/>
          <a:lstStyle>
            <a:lvl1pPr>
              <a:defRPr/>
            </a:lvl1pPr>
          </a:lstStyle>
          <a:p>
            <a:fld id="{CE71BE86-30EC-437E-8E78-DCAF12F44F53}" type="slidenum">
              <a:rPr lang="en-GB">
                <a:solidFill>
                  <a:srgbClr val="FFFFFF"/>
                </a:solidFill>
              </a:rPr>
              <a:pPr/>
              <a:t>‹#›</a:t>
            </a:fld>
            <a:endParaRPr lang="en-GB">
              <a:solidFill>
                <a:srgbClr val="FFFFFF"/>
              </a:solidFill>
            </a:endParaRPr>
          </a:p>
        </p:txBody>
      </p:sp>
    </p:spTree>
    <p:extLst>
      <p:ext uri="{BB962C8B-B14F-4D97-AF65-F5344CB8AC3E}">
        <p14:creationId xmlns:p14="http://schemas.microsoft.com/office/powerpoint/2010/main" val="81224197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79388" y="260350"/>
            <a:ext cx="8218487" cy="1143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68313" y="1484313"/>
            <a:ext cx="4027487" cy="39608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484313"/>
            <a:ext cx="4027488" cy="39608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Slide Number Placeholder 4"/>
          <p:cNvSpPr>
            <a:spLocks noGrp="1"/>
          </p:cNvSpPr>
          <p:nvPr>
            <p:ph type="sldNum" sz="quarter" idx="10"/>
          </p:nvPr>
        </p:nvSpPr>
        <p:spPr>
          <a:xfrm>
            <a:off x="6804025" y="6453188"/>
            <a:ext cx="2133600" cy="476250"/>
          </a:xfrm>
        </p:spPr>
        <p:txBody>
          <a:bodyPr/>
          <a:lstStyle>
            <a:lvl1pPr>
              <a:defRPr/>
            </a:lvl1pPr>
          </a:lstStyle>
          <a:p>
            <a:fld id="{E40B0627-D6CA-4298-8F01-65A59C062F41}" type="slidenum">
              <a:rPr lang="en-GB">
                <a:solidFill>
                  <a:srgbClr val="FFFFFF"/>
                </a:solidFill>
              </a:rPr>
              <a:pPr/>
              <a:t>‹#›</a:t>
            </a:fld>
            <a:endParaRPr lang="en-GB">
              <a:solidFill>
                <a:srgbClr val="FFFFFF"/>
              </a:solidFill>
            </a:endParaRPr>
          </a:p>
        </p:txBody>
      </p:sp>
    </p:spTree>
    <p:extLst>
      <p:ext uri="{BB962C8B-B14F-4D97-AF65-F5344CB8AC3E}">
        <p14:creationId xmlns:p14="http://schemas.microsoft.com/office/powerpoint/2010/main" val="110835965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79388" y="260350"/>
            <a:ext cx="8218487" cy="1143000"/>
          </a:xfrm>
        </p:spPr>
        <p:txBody>
          <a:bodyPr/>
          <a:lstStyle/>
          <a:p>
            <a:r>
              <a:rPr lang="en-US" smtClean="0"/>
              <a:t>Click to edit Master title style</a:t>
            </a:r>
            <a:endParaRPr lang="en-GB"/>
          </a:p>
        </p:txBody>
      </p:sp>
      <p:sp>
        <p:nvSpPr>
          <p:cNvPr id="3" name="Table Placeholder 2"/>
          <p:cNvSpPr>
            <a:spLocks noGrp="1"/>
          </p:cNvSpPr>
          <p:nvPr>
            <p:ph type="tbl" idx="1"/>
          </p:nvPr>
        </p:nvSpPr>
        <p:spPr>
          <a:xfrm>
            <a:off x="468313" y="1484313"/>
            <a:ext cx="8207375" cy="3960812"/>
          </a:xfrm>
        </p:spPr>
        <p:txBody>
          <a:bodyPr/>
          <a:lstStyle/>
          <a:p>
            <a:endParaRPr lang="en-GB"/>
          </a:p>
        </p:txBody>
      </p:sp>
      <p:sp>
        <p:nvSpPr>
          <p:cNvPr id="4" name="Slide Number Placeholder 3"/>
          <p:cNvSpPr>
            <a:spLocks noGrp="1"/>
          </p:cNvSpPr>
          <p:nvPr>
            <p:ph type="sldNum" sz="quarter" idx="10"/>
          </p:nvPr>
        </p:nvSpPr>
        <p:spPr>
          <a:xfrm>
            <a:off x="6804025" y="6453188"/>
            <a:ext cx="2133600" cy="476250"/>
          </a:xfrm>
        </p:spPr>
        <p:txBody>
          <a:bodyPr/>
          <a:lstStyle>
            <a:lvl1pPr>
              <a:defRPr/>
            </a:lvl1pPr>
          </a:lstStyle>
          <a:p>
            <a:fld id="{24C43195-6524-4586-81F7-E99C95B513E5}" type="slidenum">
              <a:rPr lang="en-GB">
                <a:solidFill>
                  <a:srgbClr val="FFFFFF"/>
                </a:solidFill>
              </a:rPr>
              <a:pPr/>
              <a:t>‹#›</a:t>
            </a:fld>
            <a:endParaRPr lang="en-GB">
              <a:solidFill>
                <a:srgbClr val="FFFFFF"/>
              </a:solidFill>
            </a:endParaRPr>
          </a:p>
        </p:txBody>
      </p:sp>
    </p:spTree>
    <p:extLst>
      <p:ext uri="{BB962C8B-B14F-4D97-AF65-F5344CB8AC3E}">
        <p14:creationId xmlns:p14="http://schemas.microsoft.com/office/powerpoint/2010/main" val="4110548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79388" y="260350"/>
            <a:ext cx="8218487" cy="114300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468313" y="1484313"/>
            <a:ext cx="8207375" cy="3960812"/>
          </a:xfrm>
        </p:spPr>
        <p:txBody>
          <a:bodyPr/>
          <a:lstStyle/>
          <a:p>
            <a:endParaRPr lang="en-GB"/>
          </a:p>
        </p:txBody>
      </p:sp>
      <p:sp>
        <p:nvSpPr>
          <p:cNvPr id="4" name="Slide Number Placeholder 3"/>
          <p:cNvSpPr>
            <a:spLocks noGrp="1"/>
          </p:cNvSpPr>
          <p:nvPr>
            <p:ph type="sldNum" sz="quarter" idx="10"/>
          </p:nvPr>
        </p:nvSpPr>
        <p:spPr>
          <a:xfrm>
            <a:off x="6804025" y="6453188"/>
            <a:ext cx="2133600" cy="476250"/>
          </a:xfrm>
        </p:spPr>
        <p:txBody>
          <a:bodyPr/>
          <a:lstStyle>
            <a:lvl1pPr>
              <a:defRPr/>
            </a:lvl1pPr>
          </a:lstStyle>
          <a:p>
            <a:fld id="{2E415052-8CAE-4A12-8B27-4180BAC2D392}" type="slidenum">
              <a:rPr lang="en-GB">
                <a:solidFill>
                  <a:srgbClr val="FFFFFF"/>
                </a:solidFill>
              </a:rPr>
              <a:pPr/>
              <a:t>‹#›</a:t>
            </a:fld>
            <a:endParaRPr lang="en-GB">
              <a:solidFill>
                <a:srgbClr val="FFFFFF"/>
              </a:solidFill>
            </a:endParaRPr>
          </a:p>
        </p:txBody>
      </p:sp>
    </p:spTree>
    <p:extLst>
      <p:ext uri="{BB962C8B-B14F-4D97-AF65-F5344CB8AC3E}">
        <p14:creationId xmlns:p14="http://schemas.microsoft.com/office/powerpoint/2010/main" val="7971839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11"/>
          <p:cNvSpPr>
            <a:spLocks noGrp="1" noChangeArrowheads="1"/>
          </p:cNvSpPr>
          <p:nvPr>
            <p:ph type="sldNum" sz="quarter" idx="10"/>
          </p:nvPr>
        </p:nvSpPr>
        <p:spPr>
          <a:ln/>
        </p:spPr>
        <p:txBody>
          <a:bodyPr/>
          <a:lstStyle>
            <a:lvl1pPr>
              <a:defRPr/>
            </a:lvl1pPr>
          </a:lstStyle>
          <a:p>
            <a:fld id="{BC4C9096-4ABD-472D-9FEB-215C3BEB7A6B}" type="slidenum">
              <a:rPr lang="en-GB">
                <a:solidFill>
                  <a:srgbClr val="FFFFFF"/>
                </a:solidFill>
              </a:rPr>
              <a:pPr/>
              <a:t>‹#›</a:t>
            </a:fld>
            <a:endParaRPr lang="en-GB">
              <a:solidFill>
                <a:srgbClr val="FFFFFF"/>
              </a:solidFill>
            </a:endParaRPr>
          </a:p>
        </p:txBody>
      </p:sp>
    </p:spTree>
    <p:extLst>
      <p:ext uri="{BB962C8B-B14F-4D97-AF65-F5344CB8AC3E}">
        <p14:creationId xmlns:p14="http://schemas.microsoft.com/office/powerpoint/2010/main" val="341875724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sldNum" sz="quarter" idx="10"/>
          </p:nvPr>
        </p:nvSpPr>
        <p:spPr>
          <a:ln/>
        </p:spPr>
        <p:txBody>
          <a:bodyPr/>
          <a:lstStyle>
            <a:lvl1pPr>
              <a:defRPr/>
            </a:lvl1pPr>
          </a:lstStyle>
          <a:p>
            <a:fld id="{E4F0BBA1-1BBF-4C86-9A1D-D96CD398B077}" type="slidenum">
              <a:rPr lang="en-GB">
                <a:solidFill>
                  <a:srgbClr val="FFFFFF"/>
                </a:solidFill>
              </a:rPr>
              <a:pPr/>
              <a:t>‹#›</a:t>
            </a:fld>
            <a:endParaRPr lang="en-GB">
              <a:solidFill>
                <a:srgbClr val="FFFFFF"/>
              </a:solidFill>
            </a:endParaRPr>
          </a:p>
        </p:txBody>
      </p:sp>
    </p:spTree>
    <p:extLst>
      <p:ext uri="{BB962C8B-B14F-4D97-AF65-F5344CB8AC3E}">
        <p14:creationId xmlns:p14="http://schemas.microsoft.com/office/powerpoint/2010/main" val="356096049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1"/>
          <p:cNvSpPr>
            <a:spLocks noGrp="1" noChangeArrowheads="1"/>
          </p:cNvSpPr>
          <p:nvPr>
            <p:ph type="sldNum" sz="quarter" idx="10"/>
          </p:nvPr>
        </p:nvSpPr>
        <p:spPr>
          <a:ln/>
        </p:spPr>
        <p:txBody>
          <a:bodyPr/>
          <a:lstStyle>
            <a:lvl1pPr>
              <a:defRPr/>
            </a:lvl1pPr>
          </a:lstStyle>
          <a:p>
            <a:fld id="{23DBDADB-60E7-4201-9BB8-13BA1AC00571}" type="slidenum">
              <a:rPr lang="en-GB">
                <a:solidFill>
                  <a:srgbClr val="FFFFFF"/>
                </a:solidFill>
              </a:rPr>
              <a:pPr/>
              <a:t>‹#›</a:t>
            </a:fld>
            <a:endParaRPr lang="en-GB">
              <a:solidFill>
                <a:srgbClr val="FFFFFF"/>
              </a:solidFill>
            </a:endParaRPr>
          </a:p>
        </p:txBody>
      </p:sp>
    </p:spTree>
    <p:extLst>
      <p:ext uri="{BB962C8B-B14F-4D97-AF65-F5344CB8AC3E}">
        <p14:creationId xmlns:p14="http://schemas.microsoft.com/office/powerpoint/2010/main" val="282401437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68313" y="1484313"/>
            <a:ext cx="4027487" cy="39608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484313"/>
            <a:ext cx="4027488" cy="39608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1"/>
          <p:cNvSpPr>
            <a:spLocks noGrp="1" noChangeArrowheads="1"/>
          </p:cNvSpPr>
          <p:nvPr>
            <p:ph type="sldNum" sz="quarter" idx="10"/>
          </p:nvPr>
        </p:nvSpPr>
        <p:spPr>
          <a:ln/>
        </p:spPr>
        <p:txBody>
          <a:bodyPr/>
          <a:lstStyle>
            <a:lvl1pPr>
              <a:defRPr/>
            </a:lvl1pPr>
          </a:lstStyle>
          <a:p>
            <a:fld id="{80645126-7BEC-442E-B021-6E5FAA11AD64}" type="slidenum">
              <a:rPr lang="en-GB">
                <a:solidFill>
                  <a:srgbClr val="FFFFFF"/>
                </a:solidFill>
              </a:rPr>
              <a:pPr/>
              <a:t>‹#›</a:t>
            </a:fld>
            <a:endParaRPr lang="en-GB">
              <a:solidFill>
                <a:srgbClr val="FFFFFF"/>
              </a:solidFill>
            </a:endParaRPr>
          </a:p>
        </p:txBody>
      </p:sp>
    </p:spTree>
    <p:extLst>
      <p:ext uri="{BB962C8B-B14F-4D97-AF65-F5344CB8AC3E}">
        <p14:creationId xmlns:p14="http://schemas.microsoft.com/office/powerpoint/2010/main" val="148454827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1"/>
          <p:cNvSpPr>
            <a:spLocks noGrp="1" noChangeArrowheads="1"/>
          </p:cNvSpPr>
          <p:nvPr>
            <p:ph type="sldNum" sz="quarter" idx="10"/>
          </p:nvPr>
        </p:nvSpPr>
        <p:spPr>
          <a:ln/>
        </p:spPr>
        <p:txBody>
          <a:bodyPr/>
          <a:lstStyle>
            <a:lvl1pPr>
              <a:defRPr/>
            </a:lvl1pPr>
          </a:lstStyle>
          <a:p>
            <a:fld id="{A46756AC-72DE-4AE3-96D4-99BE072D9082}" type="slidenum">
              <a:rPr lang="en-GB">
                <a:solidFill>
                  <a:srgbClr val="FFFFFF"/>
                </a:solidFill>
              </a:rPr>
              <a:pPr/>
              <a:t>‹#›</a:t>
            </a:fld>
            <a:endParaRPr lang="en-GB">
              <a:solidFill>
                <a:srgbClr val="FFFFFF"/>
              </a:solidFill>
            </a:endParaRPr>
          </a:p>
        </p:txBody>
      </p:sp>
    </p:spTree>
    <p:extLst>
      <p:ext uri="{BB962C8B-B14F-4D97-AF65-F5344CB8AC3E}">
        <p14:creationId xmlns:p14="http://schemas.microsoft.com/office/powerpoint/2010/main" val="154369785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1"/>
          <p:cNvSpPr>
            <a:spLocks noGrp="1" noChangeArrowheads="1"/>
          </p:cNvSpPr>
          <p:nvPr>
            <p:ph type="sldNum" sz="quarter" idx="10"/>
          </p:nvPr>
        </p:nvSpPr>
        <p:spPr>
          <a:ln/>
        </p:spPr>
        <p:txBody>
          <a:bodyPr/>
          <a:lstStyle>
            <a:lvl1pPr>
              <a:defRPr/>
            </a:lvl1pPr>
          </a:lstStyle>
          <a:p>
            <a:fld id="{6A9BE5CF-B8C1-40AC-B7B8-067E468CE1B7}" type="slidenum">
              <a:rPr lang="en-GB">
                <a:solidFill>
                  <a:srgbClr val="FFFFFF"/>
                </a:solidFill>
              </a:rPr>
              <a:pPr/>
              <a:t>‹#›</a:t>
            </a:fld>
            <a:endParaRPr lang="en-GB">
              <a:solidFill>
                <a:srgbClr val="FFFFFF"/>
              </a:solidFill>
            </a:endParaRPr>
          </a:p>
        </p:txBody>
      </p:sp>
    </p:spTree>
    <p:extLst>
      <p:ext uri="{BB962C8B-B14F-4D97-AF65-F5344CB8AC3E}">
        <p14:creationId xmlns:p14="http://schemas.microsoft.com/office/powerpoint/2010/main" val="29652990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sldNum" sz="quarter" idx="10"/>
          </p:nvPr>
        </p:nvSpPr>
        <p:spPr>
          <a:ln/>
        </p:spPr>
        <p:txBody>
          <a:bodyPr/>
          <a:lstStyle>
            <a:lvl1pPr>
              <a:defRPr/>
            </a:lvl1pPr>
          </a:lstStyle>
          <a:p>
            <a:fld id="{8C29F427-6E32-4182-BBAE-40974E4543F5}" type="slidenum">
              <a:rPr lang="en-GB"/>
              <a:pPr/>
              <a:t>‹#›</a:t>
            </a:fld>
            <a:endParaRPr lang="en-GB"/>
          </a:p>
        </p:txBody>
      </p:sp>
    </p:spTree>
    <p:extLst>
      <p:ext uri="{BB962C8B-B14F-4D97-AF65-F5344CB8AC3E}">
        <p14:creationId xmlns:p14="http://schemas.microsoft.com/office/powerpoint/2010/main" val="2207484038"/>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sldNum" sz="quarter" idx="10"/>
          </p:nvPr>
        </p:nvSpPr>
        <p:spPr>
          <a:ln/>
        </p:spPr>
        <p:txBody>
          <a:bodyPr/>
          <a:lstStyle>
            <a:lvl1pPr>
              <a:defRPr/>
            </a:lvl1pPr>
          </a:lstStyle>
          <a:p>
            <a:fld id="{A639EAE8-988B-4182-B8F3-53DD5479B357}" type="slidenum">
              <a:rPr lang="en-GB">
                <a:solidFill>
                  <a:srgbClr val="FFFFFF"/>
                </a:solidFill>
              </a:rPr>
              <a:pPr/>
              <a:t>‹#›</a:t>
            </a:fld>
            <a:endParaRPr lang="en-GB">
              <a:solidFill>
                <a:srgbClr val="FFFFFF"/>
              </a:solidFill>
            </a:endParaRPr>
          </a:p>
        </p:txBody>
      </p:sp>
    </p:spTree>
    <p:extLst>
      <p:ext uri="{BB962C8B-B14F-4D97-AF65-F5344CB8AC3E}">
        <p14:creationId xmlns:p14="http://schemas.microsoft.com/office/powerpoint/2010/main" val="317691881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sldNum" sz="quarter" idx="10"/>
          </p:nvPr>
        </p:nvSpPr>
        <p:spPr>
          <a:ln/>
        </p:spPr>
        <p:txBody>
          <a:bodyPr/>
          <a:lstStyle>
            <a:lvl1pPr>
              <a:defRPr/>
            </a:lvl1pPr>
          </a:lstStyle>
          <a:p>
            <a:fld id="{8C29F427-6E32-4182-BBAE-40974E4543F5}" type="slidenum">
              <a:rPr lang="en-GB">
                <a:solidFill>
                  <a:srgbClr val="FFFFFF"/>
                </a:solidFill>
              </a:rPr>
              <a:pPr/>
              <a:t>‹#›</a:t>
            </a:fld>
            <a:endParaRPr lang="en-GB">
              <a:solidFill>
                <a:srgbClr val="FFFFFF"/>
              </a:solidFill>
            </a:endParaRPr>
          </a:p>
        </p:txBody>
      </p:sp>
    </p:spTree>
    <p:extLst>
      <p:ext uri="{BB962C8B-B14F-4D97-AF65-F5344CB8AC3E}">
        <p14:creationId xmlns:p14="http://schemas.microsoft.com/office/powerpoint/2010/main" val="201155644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sldNum" sz="quarter" idx="10"/>
          </p:nvPr>
        </p:nvSpPr>
        <p:spPr>
          <a:ln/>
        </p:spPr>
        <p:txBody>
          <a:bodyPr/>
          <a:lstStyle>
            <a:lvl1pPr>
              <a:defRPr/>
            </a:lvl1pPr>
          </a:lstStyle>
          <a:p>
            <a:fld id="{BCF3CDFE-9B48-4DFB-87D7-9DE74E9D4D02}" type="slidenum">
              <a:rPr lang="en-GB">
                <a:solidFill>
                  <a:srgbClr val="FFFFFF"/>
                </a:solidFill>
              </a:rPr>
              <a:pPr/>
              <a:t>‹#›</a:t>
            </a:fld>
            <a:endParaRPr lang="en-GB">
              <a:solidFill>
                <a:srgbClr val="FFFFFF"/>
              </a:solidFill>
            </a:endParaRPr>
          </a:p>
        </p:txBody>
      </p:sp>
    </p:spTree>
    <p:extLst>
      <p:ext uri="{BB962C8B-B14F-4D97-AF65-F5344CB8AC3E}">
        <p14:creationId xmlns:p14="http://schemas.microsoft.com/office/powerpoint/2010/main" val="156782156"/>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sldNum" sz="quarter" idx="10"/>
          </p:nvPr>
        </p:nvSpPr>
        <p:spPr>
          <a:ln/>
        </p:spPr>
        <p:txBody>
          <a:bodyPr/>
          <a:lstStyle>
            <a:lvl1pPr>
              <a:defRPr/>
            </a:lvl1pPr>
          </a:lstStyle>
          <a:p>
            <a:fld id="{588418D3-B716-4307-9A38-741D7EBBFF93}" type="slidenum">
              <a:rPr lang="en-GB">
                <a:solidFill>
                  <a:srgbClr val="FFFFFF"/>
                </a:solidFill>
              </a:rPr>
              <a:pPr/>
              <a:t>‹#›</a:t>
            </a:fld>
            <a:endParaRPr lang="en-GB">
              <a:solidFill>
                <a:srgbClr val="FFFFFF"/>
              </a:solidFill>
            </a:endParaRPr>
          </a:p>
        </p:txBody>
      </p:sp>
    </p:spTree>
    <p:extLst>
      <p:ext uri="{BB962C8B-B14F-4D97-AF65-F5344CB8AC3E}">
        <p14:creationId xmlns:p14="http://schemas.microsoft.com/office/powerpoint/2010/main" val="413653890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1463" y="274638"/>
            <a:ext cx="2054225" cy="517048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1863" cy="517048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sldNum" sz="quarter" idx="10"/>
          </p:nvPr>
        </p:nvSpPr>
        <p:spPr>
          <a:ln/>
        </p:spPr>
        <p:txBody>
          <a:bodyPr/>
          <a:lstStyle>
            <a:lvl1pPr>
              <a:defRPr/>
            </a:lvl1pPr>
          </a:lstStyle>
          <a:p>
            <a:fld id="{33115101-3BDD-416A-84D7-E90D8ADB50B7}" type="slidenum">
              <a:rPr lang="en-GB">
                <a:solidFill>
                  <a:srgbClr val="FFFFFF"/>
                </a:solidFill>
              </a:rPr>
              <a:pPr/>
              <a:t>‹#›</a:t>
            </a:fld>
            <a:endParaRPr lang="en-GB">
              <a:solidFill>
                <a:srgbClr val="FFFFFF"/>
              </a:solidFill>
            </a:endParaRPr>
          </a:p>
        </p:txBody>
      </p:sp>
    </p:spTree>
    <p:extLst>
      <p:ext uri="{BB962C8B-B14F-4D97-AF65-F5344CB8AC3E}">
        <p14:creationId xmlns:p14="http://schemas.microsoft.com/office/powerpoint/2010/main" val="50739390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18488" cy="51704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11"/>
          <p:cNvSpPr>
            <a:spLocks noGrp="1" noChangeArrowheads="1"/>
          </p:cNvSpPr>
          <p:nvPr>
            <p:ph type="sldNum" sz="quarter" idx="10"/>
          </p:nvPr>
        </p:nvSpPr>
        <p:spPr>
          <a:ln/>
        </p:spPr>
        <p:txBody>
          <a:bodyPr/>
          <a:lstStyle>
            <a:lvl1pPr>
              <a:defRPr/>
            </a:lvl1pPr>
          </a:lstStyle>
          <a:p>
            <a:fld id="{CE71BE86-30EC-437E-8E78-DCAF12F44F53}" type="slidenum">
              <a:rPr lang="en-GB">
                <a:solidFill>
                  <a:srgbClr val="FFFFFF"/>
                </a:solidFill>
              </a:rPr>
              <a:pPr/>
              <a:t>‹#›</a:t>
            </a:fld>
            <a:endParaRPr lang="en-GB">
              <a:solidFill>
                <a:srgbClr val="FFFFFF"/>
              </a:solidFill>
            </a:endParaRPr>
          </a:p>
        </p:txBody>
      </p:sp>
    </p:spTree>
    <p:extLst>
      <p:ext uri="{BB962C8B-B14F-4D97-AF65-F5344CB8AC3E}">
        <p14:creationId xmlns:p14="http://schemas.microsoft.com/office/powerpoint/2010/main" val="3252077603"/>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79388" y="260350"/>
            <a:ext cx="8218487" cy="1143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68313" y="1484313"/>
            <a:ext cx="4027487" cy="39608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484313"/>
            <a:ext cx="4027488" cy="39608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Slide Number Placeholder 4"/>
          <p:cNvSpPr>
            <a:spLocks noGrp="1"/>
          </p:cNvSpPr>
          <p:nvPr>
            <p:ph type="sldNum" sz="quarter" idx="10"/>
          </p:nvPr>
        </p:nvSpPr>
        <p:spPr>
          <a:xfrm>
            <a:off x="6804025" y="6453188"/>
            <a:ext cx="2133600" cy="476250"/>
          </a:xfrm>
        </p:spPr>
        <p:txBody>
          <a:bodyPr/>
          <a:lstStyle>
            <a:lvl1pPr>
              <a:defRPr/>
            </a:lvl1pPr>
          </a:lstStyle>
          <a:p>
            <a:fld id="{E40B0627-D6CA-4298-8F01-65A59C062F41}" type="slidenum">
              <a:rPr lang="en-GB">
                <a:solidFill>
                  <a:srgbClr val="FFFFFF"/>
                </a:solidFill>
              </a:rPr>
              <a:pPr/>
              <a:t>‹#›</a:t>
            </a:fld>
            <a:endParaRPr lang="en-GB">
              <a:solidFill>
                <a:srgbClr val="FFFFFF"/>
              </a:solidFill>
            </a:endParaRPr>
          </a:p>
        </p:txBody>
      </p:sp>
    </p:spTree>
    <p:extLst>
      <p:ext uri="{BB962C8B-B14F-4D97-AF65-F5344CB8AC3E}">
        <p14:creationId xmlns:p14="http://schemas.microsoft.com/office/powerpoint/2010/main" val="43481562"/>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79388" y="260350"/>
            <a:ext cx="8218487" cy="1143000"/>
          </a:xfrm>
        </p:spPr>
        <p:txBody>
          <a:bodyPr/>
          <a:lstStyle/>
          <a:p>
            <a:r>
              <a:rPr lang="en-US" smtClean="0"/>
              <a:t>Click to edit Master title style</a:t>
            </a:r>
            <a:endParaRPr lang="en-GB"/>
          </a:p>
        </p:txBody>
      </p:sp>
      <p:sp>
        <p:nvSpPr>
          <p:cNvPr id="3" name="Table Placeholder 2"/>
          <p:cNvSpPr>
            <a:spLocks noGrp="1"/>
          </p:cNvSpPr>
          <p:nvPr>
            <p:ph type="tbl" idx="1"/>
          </p:nvPr>
        </p:nvSpPr>
        <p:spPr>
          <a:xfrm>
            <a:off x="468313" y="1484313"/>
            <a:ext cx="8207375" cy="3960812"/>
          </a:xfrm>
        </p:spPr>
        <p:txBody>
          <a:bodyPr/>
          <a:lstStyle/>
          <a:p>
            <a:endParaRPr lang="en-GB"/>
          </a:p>
        </p:txBody>
      </p:sp>
      <p:sp>
        <p:nvSpPr>
          <p:cNvPr id="4" name="Slide Number Placeholder 3"/>
          <p:cNvSpPr>
            <a:spLocks noGrp="1"/>
          </p:cNvSpPr>
          <p:nvPr>
            <p:ph type="sldNum" sz="quarter" idx="10"/>
          </p:nvPr>
        </p:nvSpPr>
        <p:spPr>
          <a:xfrm>
            <a:off x="6804025" y="6453188"/>
            <a:ext cx="2133600" cy="476250"/>
          </a:xfrm>
        </p:spPr>
        <p:txBody>
          <a:bodyPr/>
          <a:lstStyle>
            <a:lvl1pPr>
              <a:defRPr/>
            </a:lvl1pPr>
          </a:lstStyle>
          <a:p>
            <a:fld id="{24C43195-6524-4586-81F7-E99C95B513E5}" type="slidenum">
              <a:rPr lang="en-GB">
                <a:solidFill>
                  <a:srgbClr val="FFFFFF"/>
                </a:solidFill>
              </a:rPr>
              <a:pPr/>
              <a:t>‹#›</a:t>
            </a:fld>
            <a:endParaRPr lang="en-GB">
              <a:solidFill>
                <a:srgbClr val="FFFFFF"/>
              </a:solidFill>
            </a:endParaRPr>
          </a:p>
        </p:txBody>
      </p:sp>
    </p:spTree>
    <p:extLst>
      <p:ext uri="{BB962C8B-B14F-4D97-AF65-F5344CB8AC3E}">
        <p14:creationId xmlns:p14="http://schemas.microsoft.com/office/powerpoint/2010/main" val="64791220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79388" y="260350"/>
            <a:ext cx="8218487" cy="114300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468313" y="1484313"/>
            <a:ext cx="8207375" cy="3960812"/>
          </a:xfrm>
        </p:spPr>
        <p:txBody>
          <a:bodyPr/>
          <a:lstStyle/>
          <a:p>
            <a:endParaRPr lang="en-GB"/>
          </a:p>
        </p:txBody>
      </p:sp>
      <p:sp>
        <p:nvSpPr>
          <p:cNvPr id="4" name="Slide Number Placeholder 3"/>
          <p:cNvSpPr>
            <a:spLocks noGrp="1"/>
          </p:cNvSpPr>
          <p:nvPr>
            <p:ph type="sldNum" sz="quarter" idx="10"/>
          </p:nvPr>
        </p:nvSpPr>
        <p:spPr>
          <a:xfrm>
            <a:off x="6804025" y="6453188"/>
            <a:ext cx="2133600" cy="476250"/>
          </a:xfrm>
        </p:spPr>
        <p:txBody>
          <a:bodyPr/>
          <a:lstStyle>
            <a:lvl1pPr>
              <a:defRPr/>
            </a:lvl1pPr>
          </a:lstStyle>
          <a:p>
            <a:fld id="{2E415052-8CAE-4A12-8B27-4180BAC2D392}" type="slidenum">
              <a:rPr lang="en-GB">
                <a:solidFill>
                  <a:srgbClr val="FFFFFF"/>
                </a:solidFill>
              </a:rPr>
              <a:pPr/>
              <a:t>‹#›</a:t>
            </a:fld>
            <a:endParaRPr lang="en-GB">
              <a:solidFill>
                <a:srgbClr val="FFFFFF"/>
              </a:solidFill>
            </a:endParaRPr>
          </a:p>
        </p:txBody>
      </p:sp>
    </p:spTree>
    <p:extLst>
      <p:ext uri="{BB962C8B-B14F-4D97-AF65-F5344CB8AC3E}">
        <p14:creationId xmlns:p14="http://schemas.microsoft.com/office/powerpoint/2010/main" val="368318500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30063" y="3016697"/>
            <a:ext cx="7772400" cy="1470025"/>
          </a:xfrm>
        </p:spPr>
        <p:txBody>
          <a:bodyPr anchor="t">
            <a:normAutofit/>
          </a:bodyPr>
          <a:lstStyle>
            <a:lvl1pPr algn="l">
              <a:defRPr sz="2400" b="1">
                <a:solidFill>
                  <a:schemeClr val="tx1"/>
                </a:solidFill>
              </a:defRPr>
            </a:lvl1pPr>
          </a:lstStyle>
          <a:p>
            <a:r>
              <a:rPr lang="en-US" dirty="0" smtClean="0"/>
              <a:t>Click to edit Master title style</a:t>
            </a:r>
            <a:br>
              <a:rPr lang="en-US" dirty="0" smtClean="0"/>
            </a:br>
            <a:endParaRPr lang="en-GB" dirty="0"/>
          </a:p>
        </p:txBody>
      </p:sp>
      <p:sp>
        <p:nvSpPr>
          <p:cNvPr id="3" name="Subtitle 2"/>
          <p:cNvSpPr>
            <a:spLocks noGrp="1"/>
          </p:cNvSpPr>
          <p:nvPr>
            <p:ph type="subTitle" idx="1"/>
          </p:nvPr>
        </p:nvSpPr>
        <p:spPr>
          <a:xfrm>
            <a:off x="230063" y="4066953"/>
            <a:ext cx="6400800" cy="834656"/>
          </a:xfrm>
        </p:spPr>
        <p:txBody>
          <a:bodyPr>
            <a:normAutofit/>
          </a:bodyPr>
          <a:lstStyle>
            <a:lvl1pPr marL="0" indent="0" algn="l">
              <a:buNone/>
              <a:defRPr sz="16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dirty="0"/>
          </a:p>
        </p:txBody>
      </p:sp>
      <p:sp>
        <p:nvSpPr>
          <p:cNvPr id="5" name="Footer Placeholder 4"/>
          <p:cNvSpPr>
            <a:spLocks noGrp="1"/>
          </p:cNvSpPr>
          <p:nvPr>
            <p:ph type="ftr" sz="quarter" idx="11"/>
          </p:nvPr>
        </p:nvSpPr>
        <p:spPr/>
        <p:txBody>
          <a:bodyPr/>
          <a:lstStyle/>
          <a:p>
            <a:r>
              <a:rPr lang="en-GB" smtClean="0"/>
              <a:t>PROTECT - AUDIT</a:t>
            </a:r>
            <a:endParaRPr lang="en-GB"/>
          </a:p>
        </p:txBody>
      </p:sp>
      <p:sp>
        <p:nvSpPr>
          <p:cNvPr id="6" name="Slide Number Placeholder 5"/>
          <p:cNvSpPr>
            <a:spLocks noGrp="1"/>
          </p:cNvSpPr>
          <p:nvPr>
            <p:ph type="sldNum" sz="quarter" idx="12"/>
          </p:nvPr>
        </p:nvSpPr>
        <p:spPr/>
        <p:txBody>
          <a:bodyPr/>
          <a:lstStyle/>
          <a:p>
            <a:fld id="{CD3940CD-539F-487E-98A3-9687AD8A8414}" type="slidenum">
              <a:rPr lang="en-GB" smtClean="0">
                <a:solidFill>
                  <a:prstClr val="black">
                    <a:tint val="75000"/>
                  </a:prstClr>
                </a:solidFill>
              </a:rPr>
              <a:pPr/>
              <a:t>‹#›</a:t>
            </a:fld>
            <a:endParaRPr lang="en-GB">
              <a:solidFill>
                <a:prstClr val="black">
                  <a:tint val="75000"/>
                </a:prstClr>
              </a:solidFill>
            </a:endParaRP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262641" y="332656"/>
            <a:ext cx="3524742" cy="609685"/>
          </a:xfrm>
          <a:prstGeom prst="rect">
            <a:avLst/>
          </a:prstGeom>
        </p:spPr>
      </p:pic>
    </p:spTree>
    <p:extLst>
      <p:ext uri="{BB962C8B-B14F-4D97-AF65-F5344CB8AC3E}">
        <p14:creationId xmlns:p14="http://schemas.microsoft.com/office/powerpoint/2010/main" val="112510940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sldNum" sz="quarter" idx="10"/>
          </p:nvPr>
        </p:nvSpPr>
        <p:spPr>
          <a:ln/>
        </p:spPr>
        <p:txBody>
          <a:bodyPr/>
          <a:lstStyle>
            <a:lvl1pPr>
              <a:defRPr/>
            </a:lvl1pPr>
          </a:lstStyle>
          <a:p>
            <a:fld id="{BCF3CDFE-9B48-4DFB-87D7-9DE74E9D4D02}" type="slidenum">
              <a:rPr lang="en-GB"/>
              <a:pPr/>
              <a:t>‹#›</a:t>
            </a:fld>
            <a:endParaRPr lang="en-GB"/>
          </a:p>
        </p:txBody>
      </p:sp>
    </p:spTree>
    <p:extLst>
      <p:ext uri="{BB962C8B-B14F-4D97-AF65-F5344CB8AC3E}">
        <p14:creationId xmlns:p14="http://schemas.microsoft.com/office/powerpoint/2010/main" val="117592059"/>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lvl4pPr>
              <a:lnSpc>
                <a:spcPct val="150000"/>
              </a:lnSpc>
              <a:defRPr/>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Footer Placeholder 4"/>
          <p:cNvSpPr>
            <a:spLocks noGrp="1"/>
          </p:cNvSpPr>
          <p:nvPr>
            <p:ph type="ftr" sz="quarter" idx="11"/>
          </p:nvPr>
        </p:nvSpPr>
        <p:spPr/>
        <p:txBody>
          <a:bodyPr/>
          <a:lstStyle/>
          <a:p>
            <a:r>
              <a:rPr lang="en-GB" smtClean="0"/>
              <a:t>PROTECT - AUDIT</a:t>
            </a:r>
            <a:endParaRPr lang="en-GB"/>
          </a:p>
        </p:txBody>
      </p:sp>
      <p:sp>
        <p:nvSpPr>
          <p:cNvPr id="6" name="Slide Number Placeholder 5"/>
          <p:cNvSpPr>
            <a:spLocks noGrp="1"/>
          </p:cNvSpPr>
          <p:nvPr>
            <p:ph type="sldNum" sz="quarter" idx="12"/>
          </p:nvPr>
        </p:nvSpPr>
        <p:spPr/>
        <p:txBody>
          <a:bodyPr/>
          <a:lstStyle/>
          <a:p>
            <a:fld id="{CD3940CD-539F-487E-98A3-9687AD8A8414}"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787629599"/>
      </p:ext>
    </p:extLst>
  </p:cSld>
  <p:clrMapOvr>
    <a:masterClrMapping/>
  </p:clrMapOvr>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itle and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a:xfrm>
            <a:off x="234950" y="1095374"/>
            <a:ext cx="7289799" cy="5243513"/>
          </a:xfrm>
        </p:spPr>
        <p:txBody>
          <a:bodyPr>
            <a:noAutofit/>
          </a:bodyPr>
          <a:lstStyle>
            <a:lvl1pPr marL="266700" indent="-266700">
              <a:lnSpc>
                <a:spcPct val="100000"/>
              </a:lnSpc>
              <a:spcBef>
                <a:spcPts val="1000"/>
              </a:spcBef>
              <a:buFont typeface="Arial" panose="020B0604020202020204" pitchFamily="34" charset="0"/>
              <a:buChar char="●"/>
              <a:tabLst>
                <a:tab pos="266700" algn="l"/>
              </a:tabLst>
              <a:defRPr sz="1200" b="0"/>
            </a:lvl1pPr>
            <a:lvl2pPr marL="714375" indent="-354013">
              <a:lnSpc>
                <a:spcPct val="100000"/>
              </a:lnSpc>
              <a:spcBef>
                <a:spcPts val="1000"/>
              </a:spcBef>
              <a:buFont typeface="Arial" panose="020B0604020202020204" pitchFamily="34" charset="0"/>
              <a:buChar char="−"/>
              <a:defRPr lang="en-US" dirty="0" smtClean="0"/>
            </a:lvl2pPr>
            <a:lvl3pPr marL="1076325" indent="-358775">
              <a:lnSpc>
                <a:spcPct val="100000"/>
              </a:lnSpc>
              <a:spcBef>
                <a:spcPts val="1000"/>
              </a:spcBef>
              <a:buFont typeface="Arial" panose="020B0604020202020204" pitchFamily="34" charset="0"/>
              <a:buChar char="•"/>
              <a:defRPr lang="en-US" dirty="0" smtClean="0"/>
            </a:lvl3pPr>
            <a:lvl4pPr marL="1254125" indent="-179388">
              <a:lnSpc>
                <a:spcPct val="100000"/>
              </a:lnSpc>
              <a:spcBef>
                <a:spcPts val="1000"/>
              </a:spcBef>
              <a:defRPr lang="en-US" dirty="0" smtClean="0"/>
            </a:lvl4pPr>
            <a:lvl5pPr marL="1701800" indent="-179388">
              <a:lnSpc>
                <a:spcPct val="100000"/>
              </a:lnSpc>
              <a:spcBef>
                <a:spcPts val="1000"/>
              </a:spcBef>
              <a:tabLst/>
              <a:defRPr lang="en-GB" dirty="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5" name="Footer Placeholder 4"/>
          <p:cNvSpPr>
            <a:spLocks noGrp="1"/>
          </p:cNvSpPr>
          <p:nvPr>
            <p:ph type="ftr" sz="quarter" idx="11"/>
          </p:nvPr>
        </p:nvSpPr>
        <p:spPr/>
        <p:txBody>
          <a:bodyPr/>
          <a:lstStyle/>
          <a:p>
            <a:r>
              <a:rPr lang="en-GB" smtClean="0"/>
              <a:t>PROTECT - AUDIT</a:t>
            </a:r>
            <a:endParaRPr lang="en-GB"/>
          </a:p>
        </p:txBody>
      </p:sp>
      <p:sp>
        <p:nvSpPr>
          <p:cNvPr id="6" name="Slide Number Placeholder 5"/>
          <p:cNvSpPr>
            <a:spLocks noGrp="1"/>
          </p:cNvSpPr>
          <p:nvPr>
            <p:ph type="sldNum" sz="quarter" idx="12"/>
          </p:nvPr>
        </p:nvSpPr>
        <p:spPr/>
        <p:txBody>
          <a:bodyPr/>
          <a:lstStyle/>
          <a:p>
            <a:fld id="{CD3940CD-539F-487E-98A3-9687AD8A8414}"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497625076"/>
      </p:ext>
    </p:extLst>
  </p:cSld>
  <p:clrMapOvr>
    <a:masterClrMapping/>
  </p:clrMapOvr>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Footer Placeholder 2"/>
          <p:cNvSpPr>
            <a:spLocks noGrp="1"/>
          </p:cNvSpPr>
          <p:nvPr>
            <p:ph type="ftr" sz="quarter" idx="10"/>
          </p:nvPr>
        </p:nvSpPr>
        <p:spPr/>
        <p:txBody>
          <a:bodyPr/>
          <a:lstStyle/>
          <a:p>
            <a:r>
              <a:rPr lang="en-GB" smtClean="0"/>
              <a:t>PROTECT - AUDIT</a:t>
            </a:r>
            <a:endParaRPr lang="en-GB" dirty="0"/>
          </a:p>
        </p:txBody>
      </p:sp>
      <p:sp>
        <p:nvSpPr>
          <p:cNvPr id="4" name="Slide Number Placeholder 3"/>
          <p:cNvSpPr>
            <a:spLocks noGrp="1"/>
          </p:cNvSpPr>
          <p:nvPr>
            <p:ph type="sldNum" sz="quarter" idx="11"/>
          </p:nvPr>
        </p:nvSpPr>
        <p:spPr/>
        <p:txBody>
          <a:bodyPr/>
          <a:lstStyle/>
          <a:p>
            <a:fld id="{CD3940CD-539F-487E-98A3-9687AD8A8414}" type="slidenum">
              <a:rPr lang="en-GB" smtClean="0">
                <a:solidFill>
                  <a:prstClr val="black">
                    <a:tint val="75000"/>
                  </a:prstClr>
                </a:solidFill>
              </a:rPr>
              <a:pPr/>
              <a:t>‹#›</a:t>
            </a:fld>
            <a:endParaRPr lang="en-GB" dirty="0">
              <a:solidFill>
                <a:prstClr val="black">
                  <a:tint val="75000"/>
                </a:prstClr>
              </a:solidFill>
            </a:endParaRPr>
          </a:p>
        </p:txBody>
      </p:sp>
      <p:sp>
        <p:nvSpPr>
          <p:cNvPr id="5" name="Content Placeholder 3"/>
          <p:cNvSpPr>
            <a:spLocks noGrp="1"/>
          </p:cNvSpPr>
          <p:nvPr>
            <p:ph sz="half" idx="2"/>
          </p:nvPr>
        </p:nvSpPr>
        <p:spPr>
          <a:xfrm>
            <a:off x="234950" y="1095374"/>
            <a:ext cx="4122706" cy="5243513"/>
          </a:xfrm>
        </p:spPr>
        <p:txBody>
          <a:bodyPr/>
          <a:lstStyle>
            <a:lvl1pPr>
              <a:defRPr sz="1200" b="0"/>
            </a:lvl1pPr>
            <a:lvl2pPr>
              <a:spcBef>
                <a:spcPts val="1000"/>
              </a:spcBef>
              <a:defRPr sz="1000"/>
            </a:lvl2pPr>
            <a:lvl3pPr>
              <a:spcBef>
                <a:spcPts val="1000"/>
              </a:spcBef>
              <a:defRPr sz="1000"/>
            </a:lvl3pPr>
            <a:lvl4pPr>
              <a:spcBef>
                <a:spcPts val="1000"/>
              </a:spcBef>
              <a:defRPr sz="1000"/>
            </a:lvl4pPr>
            <a:lvl5pPr>
              <a:spcBef>
                <a:spcPts val="1000"/>
              </a:spcBef>
              <a:defRPr sz="10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Content Placeholder 5"/>
          <p:cNvSpPr>
            <a:spLocks noGrp="1"/>
          </p:cNvSpPr>
          <p:nvPr>
            <p:ph sz="quarter" idx="4"/>
          </p:nvPr>
        </p:nvSpPr>
        <p:spPr>
          <a:xfrm>
            <a:off x="4713288" y="1095374"/>
            <a:ext cx="4124325" cy="5243513"/>
          </a:xfrm>
        </p:spPr>
        <p:txBody>
          <a:bodyPr/>
          <a:lstStyle>
            <a:lvl1pPr>
              <a:defRPr sz="1600"/>
            </a:lvl1pPr>
            <a:lvl2pPr>
              <a:spcBef>
                <a:spcPts val="1000"/>
              </a:spcBef>
              <a:defRPr sz="1000"/>
            </a:lvl2pPr>
            <a:lvl3pPr>
              <a:spcBef>
                <a:spcPts val="1000"/>
              </a:spcBef>
              <a:defRPr sz="1000"/>
            </a:lvl3pPr>
            <a:lvl4pPr>
              <a:spcBef>
                <a:spcPts val="1000"/>
              </a:spcBef>
              <a:defRPr sz="1000"/>
            </a:lvl4pPr>
            <a:lvl5pPr>
              <a:spcBef>
                <a:spcPts val="1000"/>
              </a:spcBef>
              <a:defRPr sz="10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1105257358"/>
      </p:ext>
    </p:extLst>
  </p:cSld>
  <p:clrMapOvr>
    <a:masterClrMapping/>
  </p:clrMapOvr>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Footer Placeholder 2"/>
          <p:cNvSpPr>
            <a:spLocks noGrp="1"/>
          </p:cNvSpPr>
          <p:nvPr>
            <p:ph type="ftr" sz="quarter" idx="10"/>
          </p:nvPr>
        </p:nvSpPr>
        <p:spPr/>
        <p:txBody>
          <a:bodyPr/>
          <a:lstStyle/>
          <a:p>
            <a:r>
              <a:rPr lang="en-GB" smtClean="0"/>
              <a:t>PROTECT - AUDIT</a:t>
            </a:r>
            <a:endParaRPr lang="en-GB" dirty="0"/>
          </a:p>
        </p:txBody>
      </p:sp>
      <p:sp>
        <p:nvSpPr>
          <p:cNvPr id="4" name="Slide Number Placeholder 3"/>
          <p:cNvSpPr>
            <a:spLocks noGrp="1"/>
          </p:cNvSpPr>
          <p:nvPr>
            <p:ph type="sldNum" sz="quarter" idx="11"/>
          </p:nvPr>
        </p:nvSpPr>
        <p:spPr/>
        <p:txBody>
          <a:bodyPr/>
          <a:lstStyle/>
          <a:p>
            <a:fld id="{CD3940CD-539F-487E-98A3-9687AD8A8414}" type="slidenum">
              <a:rPr lang="en-GB" smtClean="0">
                <a:solidFill>
                  <a:prstClr val="black">
                    <a:tint val="75000"/>
                  </a:prstClr>
                </a:solidFill>
              </a:rPr>
              <a:pPr/>
              <a:t>‹#›</a:t>
            </a:fld>
            <a:endParaRPr lang="en-GB" dirty="0">
              <a:solidFill>
                <a:prstClr val="black">
                  <a:tint val="75000"/>
                </a:prstClr>
              </a:solidFill>
            </a:endParaRPr>
          </a:p>
        </p:txBody>
      </p:sp>
    </p:spTree>
    <p:extLst>
      <p:ext uri="{BB962C8B-B14F-4D97-AF65-F5344CB8AC3E}">
        <p14:creationId xmlns:p14="http://schemas.microsoft.com/office/powerpoint/2010/main" val="1468693061"/>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able style - for reference only">
    <p:spTree>
      <p:nvGrpSpPr>
        <p:cNvPr id="1" name=""/>
        <p:cNvGrpSpPr/>
        <p:nvPr/>
      </p:nvGrpSpPr>
      <p:grpSpPr>
        <a:xfrm>
          <a:off x="0" y="0"/>
          <a:ext cx="0" cy="0"/>
          <a:chOff x="0" y="0"/>
          <a:chExt cx="0" cy="0"/>
        </a:xfrm>
      </p:grpSpPr>
      <p:sp>
        <p:nvSpPr>
          <p:cNvPr id="8" name="Table Placeholder 7"/>
          <p:cNvSpPr>
            <a:spLocks noGrp="1"/>
          </p:cNvSpPr>
          <p:nvPr>
            <p:ph type="tbl" sz="quarter" idx="12"/>
          </p:nvPr>
        </p:nvSpPr>
        <p:spPr>
          <a:xfrm>
            <a:off x="238125" y="1093304"/>
            <a:ext cx="8616950" cy="5167796"/>
          </a:xfrm>
        </p:spPr>
        <p:txBody>
          <a:bodyPr/>
          <a:lstStyle/>
          <a:p>
            <a:r>
              <a:rPr lang="en-US" smtClean="0"/>
              <a:t>Click icon to add table</a:t>
            </a:r>
            <a:endParaRPr lang="en-GB" dirty="0"/>
          </a:p>
        </p:txBody>
      </p:sp>
      <p:sp>
        <p:nvSpPr>
          <p:cNvPr id="2" name="Title 1"/>
          <p:cNvSpPr>
            <a:spLocks noGrp="1"/>
          </p:cNvSpPr>
          <p:nvPr>
            <p:ph type="title"/>
          </p:nvPr>
        </p:nvSpPr>
        <p:spPr/>
        <p:txBody>
          <a:bodyPr/>
          <a:lstStyle/>
          <a:p>
            <a:r>
              <a:rPr lang="en-US" smtClean="0"/>
              <a:t>Click to edit Master title style</a:t>
            </a:r>
            <a:endParaRPr lang="en-GB" dirty="0"/>
          </a:p>
        </p:txBody>
      </p:sp>
      <p:sp>
        <p:nvSpPr>
          <p:cNvPr id="3" name="Footer Placeholder 2"/>
          <p:cNvSpPr>
            <a:spLocks noGrp="1"/>
          </p:cNvSpPr>
          <p:nvPr>
            <p:ph type="ftr" sz="quarter" idx="10"/>
          </p:nvPr>
        </p:nvSpPr>
        <p:spPr/>
        <p:txBody>
          <a:bodyPr/>
          <a:lstStyle/>
          <a:p>
            <a:r>
              <a:rPr lang="en-GB" smtClean="0"/>
              <a:t>PROTECT - AUDIT</a:t>
            </a:r>
            <a:endParaRPr lang="en-GB" dirty="0"/>
          </a:p>
        </p:txBody>
      </p:sp>
      <p:sp>
        <p:nvSpPr>
          <p:cNvPr id="4" name="Slide Number Placeholder 3"/>
          <p:cNvSpPr>
            <a:spLocks noGrp="1"/>
          </p:cNvSpPr>
          <p:nvPr>
            <p:ph type="sldNum" sz="quarter" idx="11"/>
          </p:nvPr>
        </p:nvSpPr>
        <p:spPr/>
        <p:txBody>
          <a:bodyPr/>
          <a:lstStyle/>
          <a:p>
            <a:fld id="{CD3940CD-539F-487E-98A3-9687AD8A8414}" type="slidenum">
              <a:rPr lang="en-GB" smtClean="0">
                <a:solidFill>
                  <a:prstClr val="black">
                    <a:tint val="75000"/>
                  </a:prstClr>
                </a:solidFill>
              </a:rPr>
              <a:pPr/>
              <a:t>‹#›</a:t>
            </a:fld>
            <a:endParaRPr lang="en-GB" dirty="0">
              <a:solidFill>
                <a:prstClr val="black">
                  <a:tint val="75000"/>
                </a:prstClr>
              </a:solidFill>
            </a:endParaRPr>
          </a:p>
        </p:txBody>
      </p:sp>
      <p:graphicFrame>
        <p:nvGraphicFramePr>
          <p:cNvPr id="10" name="Table Placeholder 7"/>
          <p:cNvGraphicFramePr>
            <a:graphicFrameLocks/>
          </p:cNvGraphicFramePr>
          <p:nvPr userDrawn="1">
            <p:extLst>
              <p:ext uri="{D42A27DB-BD31-4B8C-83A1-F6EECF244321}">
                <p14:modId xmlns:p14="http://schemas.microsoft.com/office/powerpoint/2010/main" val="4167677038"/>
              </p:ext>
            </p:extLst>
          </p:nvPr>
        </p:nvGraphicFramePr>
        <p:xfrm>
          <a:off x="238125" y="4184858"/>
          <a:ext cx="8616950" cy="1854200"/>
        </p:xfrm>
        <a:graphic>
          <a:graphicData uri="http://schemas.openxmlformats.org/drawingml/2006/table">
            <a:tbl>
              <a:tblPr firstRow="1" lastRow="1" lastCol="1" bandRow="1" bandCol="1">
                <a:tableStyleId>{0E3FDE45-AF77-4B5C-9715-49D594BDF05E}</a:tableStyleId>
              </a:tblPr>
              <a:tblGrid>
                <a:gridCol w="1723390"/>
                <a:gridCol w="1723390"/>
                <a:gridCol w="1723390"/>
                <a:gridCol w="1723390"/>
                <a:gridCol w="1723390"/>
              </a:tblGrid>
              <a:tr h="370840">
                <a:tc>
                  <a:txBody>
                    <a:bodyPr/>
                    <a:lstStyle/>
                    <a:p>
                      <a:r>
                        <a:rPr lang="en-GB" sz="1200" dirty="0" smtClean="0">
                          <a:latin typeface="Arial" panose="020B0604020202020204" pitchFamily="34" charset="0"/>
                          <a:cs typeface="Arial" panose="020B0604020202020204" pitchFamily="34" charset="0"/>
                        </a:rPr>
                        <a:t>Insert</a:t>
                      </a:r>
                      <a:r>
                        <a:rPr lang="en-GB" sz="1200" baseline="0" dirty="0" smtClean="0">
                          <a:latin typeface="Arial" panose="020B0604020202020204" pitchFamily="34" charset="0"/>
                          <a:cs typeface="Arial" panose="020B0604020202020204" pitchFamily="34" charset="0"/>
                        </a:rPr>
                        <a:t> title</a:t>
                      </a:r>
                      <a:endParaRPr lang="en-GB" sz="1200" dirty="0">
                        <a:latin typeface="Arial" panose="020B0604020202020204" pitchFamily="34" charset="0"/>
                        <a:cs typeface="Arial" panose="020B0604020202020204" pitchFamily="34" charset="0"/>
                      </a:endParaRPr>
                    </a:p>
                  </a:txBody>
                  <a:tcPr marL="45720" marR="45720">
                    <a:lnB w="6350" cap="flat" cmpd="sng" algn="ctr">
                      <a:solidFill>
                        <a:schemeClr val="bg1">
                          <a:lumMod val="65000"/>
                        </a:schemeClr>
                      </a:solidFill>
                      <a:prstDash val="solid"/>
                      <a:round/>
                      <a:headEnd type="none" w="med" len="med"/>
                      <a:tailEnd type="none" w="med" len="med"/>
                    </a:lnB>
                  </a:tcPr>
                </a:tc>
                <a:tc>
                  <a:txBody>
                    <a:bodyPr/>
                    <a:lstStyle/>
                    <a:p>
                      <a:endParaRPr lang="en-GB" sz="1200" dirty="0">
                        <a:latin typeface="Arial" panose="020B0604020202020204" pitchFamily="34" charset="0"/>
                        <a:cs typeface="Arial" panose="020B0604020202020204" pitchFamily="34" charset="0"/>
                      </a:endParaRPr>
                    </a:p>
                  </a:txBody>
                  <a:tcPr marL="45720" marR="45720">
                    <a:lnB w="6350" cap="flat" cmpd="sng" algn="ctr">
                      <a:solidFill>
                        <a:schemeClr val="bg1">
                          <a:lumMod val="65000"/>
                        </a:schemeClr>
                      </a:solidFill>
                      <a:prstDash val="solid"/>
                      <a:round/>
                      <a:headEnd type="none" w="med" len="med"/>
                      <a:tailEnd type="none" w="med" len="med"/>
                    </a:lnB>
                  </a:tcPr>
                </a:tc>
                <a:tc>
                  <a:txBody>
                    <a:bodyPr/>
                    <a:lstStyle/>
                    <a:p>
                      <a:endParaRPr lang="en-GB" sz="1200" dirty="0">
                        <a:latin typeface="Arial" panose="020B0604020202020204" pitchFamily="34" charset="0"/>
                        <a:cs typeface="Arial" panose="020B0604020202020204" pitchFamily="34" charset="0"/>
                      </a:endParaRPr>
                    </a:p>
                  </a:txBody>
                  <a:tcPr marL="45720" marR="45720">
                    <a:lnB w="6350" cap="flat" cmpd="sng" algn="ctr">
                      <a:solidFill>
                        <a:schemeClr val="bg1">
                          <a:lumMod val="65000"/>
                        </a:schemeClr>
                      </a:solidFill>
                      <a:prstDash val="solid"/>
                      <a:round/>
                      <a:headEnd type="none" w="med" len="med"/>
                      <a:tailEnd type="none" w="med" len="med"/>
                    </a:lnB>
                  </a:tcPr>
                </a:tc>
                <a:tc>
                  <a:txBody>
                    <a:bodyPr/>
                    <a:lstStyle/>
                    <a:p>
                      <a:endParaRPr lang="en-GB" sz="1200" dirty="0">
                        <a:latin typeface="Arial" panose="020B0604020202020204" pitchFamily="34" charset="0"/>
                        <a:cs typeface="Arial" panose="020B0604020202020204" pitchFamily="34" charset="0"/>
                      </a:endParaRPr>
                    </a:p>
                  </a:txBody>
                  <a:tcPr marL="45720" marR="45720">
                    <a:lnB w="6350" cap="flat" cmpd="sng" algn="ctr">
                      <a:solidFill>
                        <a:schemeClr val="bg1">
                          <a:lumMod val="65000"/>
                        </a:schemeClr>
                      </a:solidFill>
                      <a:prstDash val="solid"/>
                      <a:round/>
                      <a:headEnd type="none" w="med" len="med"/>
                      <a:tailEnd type="none" w="med" len="med"/>
                    </a:lnB>
                  </a:tcPr>
                </a:tc>
                <a:tc>
                  <a:txBody>
                    <a:bodyPr/>
                    <a:lstStyle/>
                    <a:p>
                      <a:endParaRPr lang="en-GB" sz="1200" dirty="0">
                        <a:latin typeface="Arial" panose="020B0604020202020204" pitchFamily="34" charset="0"/>
                        <a:cs typeface="Arial" panose="020B0604020202020204" pitchFamily="34" charset="0"/>
                      </a:endParaRPr>
                    </a:p>
                  </a:txBody>
                  <a:tcPr marL="45720" marR="45720">
                    <a:lnB w="6350" cap="flat" cmpd="sng" algn="ctr">
                      <a:solidFill>
                        <a:schemeClr val="bg1">
                          <a:lumMod val="65000"/>
                        </a:schemeClr>
                      </a:solidFill>
                      <a:prstDash val="solid"/>
                      <a:round/>
                      <a:headEnd type="none" w="med" len="med"/>
                      <a:tailEnd type="none" w="med" len="med"/>
                    </a:lnB>
                  </a:tcPr>
                </a:tc>
              </a:tr>
              <a:tr h="370840">
                <a:tc>
                  <a: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000" b="0" dirty="0" smtClean="0">
                          <a:latin typeface="Arial" panose="020B0604020202020204" pitchFamily="34" charset="0"/>
                          <a:cs typeface="Arial" panose="020B0604020202020204" pitchFamily="34" charset="0"/>
                        </a:rPr>
                        <a:t>Insert copy</a:t>
                      </a:r>
                    </a:p>
                  </a:txBody>
                  <a:tcPr marL="45720" marR="45720">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20000"/>
                      </a:schemeClr>
                    </a:solidFill>
                  </a:tcPr>
                </a:tc>
                <a:tc>
                  <a:txBody>
                    <a:bodyPr/>
                    <a:lstStyle/>
                    <a:p>
                      <a:pPr marL="171450" indent="-171450">
                        <a:buFont typeface="Arial" panose="020B0604020202020204" pitchFamily="34" charset="0"/>
                        <a:buChar char="●"/>
                      </a:pPr>
                      <a:endParaRPr lang="en-GB" sz="1000" dirty="0">
                        <a:latin typeface="Arial" panose="020B0604020202020204" pitchFamily="34" charset="0"/>
                        <a:cs typeface="Arial" panose="020B0604020202020204" pitchFamily="34" charset="0"/>
                      </a:endParaRPr>
                    </a:p>
                  </a:txBody>
                  <a:tcPr marL="45720" marR="45720">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20000"/>
                      </a:schemeClr>
                    </a:solidFill>
                  </a:tcPr>
                </a:tc>
                <a:tc>
                  <a:txBody>
                    <a:bodyPr/>
                    <a:lstStyle/>
                    <a:p>
                      <a:pPr marL="171450" indent="-171450">
                        <a:buFont typeface="Arial" panose="020B0604020202020204" pitchFamily="34" charset="0"/>
                        <a:buChar char="●"/>
                      </a:pPr>
                      <a:endParaRPr lang="en-GB" sz="1000" dirty="0">
                        <a:latin typeface="Arial" panose="020B0604020202020204" pitchFamily="34" charset="0"/>
                        <a:cs typeface="Arial" panose="020B0604020202020204" pitchFamily="34" charset="0"/>
                      </a:endParaRPr>
                    </a:p>
                  </a:txBody>
                  <a:tcPr marL="45720" marR="45720">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20000"/>
                      </a:schemeClr>
                    </a:solidFill>
                  </a:tcPr>
                </a:tc>
                <a:tc>
                  <a:txBody>
                    <a:bodyPr/>
                    <a:lstStyle/>
                    <a:p>
                      <a:pPr marL="171450" indent="-171450">
                        <a:buFont typeface="Arial" panose="020B0604020202020204" pitchFamily="34" charset="0"/>
                        <a:buChar char="●"/>
                      </a:pPr>
                      <a:endParaRPr lang="en-GB" sz="1000" dirty="0">
                        <a:latin typeface="Arial" panose="020B0604020202020204" pitchFamily="34" charset="0"/>
                        <a:cs typeface="Arial" panose="020B0604020202020204" pitchFamily="34" charset="0"/>
                      </a:endParaRPr>
                    </a:p>
                  </a:txBody>
                  <a:tcPr marL="45720" marR="45720">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20000"/>
                      </a:schemeClr>
                    </a:solidFill>
                  </a:tcPr>
                </a:tc>
                <a:tc>
                  <a:txBody>
                    <a:bodyPr/>
                    <a:lstStyle/>
                    <a:p>
                      <a:pPr marL="171450" indent="-171450">
                        <a:buFont typeface="Arial" panose="020B0604020202020204" pitchFamily="34" charset="0"/>
                        <a:buChar char="●"/>
                      </a:pPr>
                      <a:endParaRPr lang="en-GB" sz="1000" dirty="0">
                        <a:latin typeface="Arial" panose="020B0604020202020204" pitchFamily="34" charset="0"/>
                        <a:cs typeface="Arial" panose="020B0604020202020204" pitchFamily="34" charset="0"/>
                      </a:endParaRPr>
                    </a:p>
                  </a:txBody>
                  <a:tcPr marL="45720" marR="45720">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20000"/>
                      </a:schemeClr>
                    </a:solidFill>
                  </a:tcPr>
                </a:tc>
              </a:tr>
              <a:tr h="370840">
                <a:tc>
                  <a: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000" b="0" dirty="0" smtClean="0">
                          <a:latin typeface="Arial" panose="020B0604020202020204" pitchFamily="34" charset="0"/>
                          <a:cs typeface="Arial" panose="020B0604020202020204" pitchFamily="34" charset="0"/>
                        </a:rPr>
                        <a:t>Insert copy</a:t>
                      </a:r>
                    </a:p>
                  </a:txBody>
                  <a:tcPr marL="45720" marR="45720">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20000"/>
                      </a:schemeClr>
                    </a:solidFill>
                  </a:tcPr>
                </a:tc>
                <a:tc>
                  <a:txBody>
                    <a:bodyPr/>
                    <a:lstStyle/>
                    <a:p>
                      <a:pPr marL="171450" indent="-171450">
                        <a:buFont typeface="Arial" panose="020B0604020202020204" pitchFamily="34" charset="0"/>
                        <a:buChar char="●"/>
                      </a:pPr>
                      <a:endParaRPr lang="en-GB" sz="1000" dirty="0">
                        <a:latin typeface="Arial" panose="020B0604020202020204" pitchFamily="34" charset="0"/>
                        <a:cs typeface="Arial" panose="020B0604020202020204" pitchFamily="34" charset="0"/>
                      </a:endParaRPr>
                    </a:p>
                  </a:txBody>
                  <a:tcPr marL="45720" marR="45720">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20000"/>
                      </a:schemeClr>
                    </a:solidFill>
                  </a:tcPr>
                </a:tc>
                <a:tc>
                  <a:txBody>
                    <a:bodyPr/>
                    <a:lstStyle/>
                    <a:p>
                      <a:pPr marL="171450" indent="-171450">
                        <a:buFont typeface="Arial" panose="020B0604020202020204" pitchFamily="34" charset="0"/>
                        <a:buChar char="●"/>
                      </a:pPr>
                      <a:endParaRPr lang="en-GB" sz="1000" dirty="0">
                        <a:latin typeface="Arial" panose="020B0604020202020204" pitchFamily="34" charset="0"/>
                        <a:cs typeface="Arial" panose="020B0604020202020204" pitchFamily="34" charset="0"/>
                      </a:endParaRPr>
                    </a:p>
                  </a:txBody>
                  <a:tcPr marL="45720" marR="45720">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20000"/>
                      </a:schemeClr>
                    </a:solidFill>
                  </a:tcPr>
                </a:tc>
                <a:tc>
                  <a:txBody>
                    <a:bodyPr/>
                    <a:lstStyle/>
                    <a:p>
                      <a:pPr marL="171450" indent="-171450">
                        <a:buFont typeface="Arial" panose="020B0604020202020204" pitchFamily="34" charset="0"/>
                        <a:buChar char="●"/>
                      </a:pPr>
                      <a:endParaRPr lang="en-GB" sz="1000">
                        <a:latin typeface="Arial" panose="020B0604020202020204" pitchFamily="34" charset="0"/>
                        <a:cs typeface="Arial" panose="020B0604020202020204" pitchFamily="34" charset="0"/>
                      </a:endParaRPr>
                    </a:p>
                  </a:txBody>
                  <a:tcPr marL="45720" marR="45720">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20000"/>
                      </a:schemeClr>
                    </a:solidFill>
                  </a:tcPr>
                </a:tc>
                <a:tc>
                  <a:txBody>
                    <a:bodyPr/>
                    <a:lstStyle/>
                    <a:p>
                      <a:pPr marL="171450" indent="-171450">
                        <a:buFont typeface="Arial" panose="020B0604020202020204" pitchFamily="34" charset="0"/>
                        <a:buChar char="●"/>
                      </a:pPr>
                      <a:endParaRPr lang="en-GB" sz="1000">
                        <a:latin typeface="Arial" panose="020B0604020202020204" pitchFamily="34" charset="0"/>
                        <a:cs typeface="Arial" panose="020B0604020202020204" pitchFamily="34" charset="0"/>
                      </a:endParaRPr>
                    </a:p>
                  </a:txBody>
                  <a:tcPr marL="45720" marR="45720">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20000"/>
                      </a:schemeClr>
                    </a:solidFill>
                  </a:tcPr>
                </a:tc>
              </a:tr>
              <a:tr h="370840">
                <a:tc>
                  <a: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000" b="0" dirty="0" smtClean="0">
                          <a:latin typeface="Arial" panose="020B0604020202020204" pitchFamily="34" charset="0"/>
                          <a:cs typeface="Arial" panose="020B0604020202020204" pitchFamily="34" charset="0"/>
                        </a:rPr>
                        <a:t>Insert copy</a:t>
                      </a:r>
                    </a:p>
                  </a:txBody>
                  <a:tcPr marL="45720" marR="45720">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20000"/>
                      </a:schemeClr>
                    </a:solidFill>
                  </a:tcPr>
                </a:tc>
                <a:tc>
                  <a: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000" b="0" dirty="0" smtClean="0">
                        <a:latin typeface="Arial" panose="020B0604020202020204" pitchFamily="34" charset="0"/>
                        <a:cs typeface="Arial" panose="020B0604020202020204" pitchFamily="34" charset="0"/>
                      </a:endParaRPr>
                    </a:p>
                  </a:txBody>
                  <a:tcPr marL="45720" marR="45720">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20000"/>
                      </a:schemeClr>
                    </a:solidFill>
                  </a:tcPr>
                </a:tc>
                <a:tc>
                  <a: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000" b="0" dirty="0" smtClean="0">
                        <a:latin typeface="Arial" panose="020B0604020202020204" pitchFamily="34" charset="0"/>
                        <a:cs typeface="Arial" panose="020B0604020202020204" pitchFamily="34" charset="0"/>
                      </a:endParaRPr>
                    </a:p>
                  </a:txBody>
                  <a:tcPr marL="45720" marR="45720">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20000"/>
                      </a:schemeClr>
                    </a:solidFill>
                  </a:tcPr>
                </a:tc>
                <a:tc>
                  <a: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000" b="0" dirty="0" smtClean="0">
                        <a:latin typeface="Arial" panose="020B0604020202020204" pitchFamily="34" charset="0"/>
                        <a:cs typeface="Arial" panose="020B0604020202020204" pitchFamily="34" charset="0"/>
                      </a:endParaRPr>
                    </a:p>
                  </a:txBody>
                  <a:tcPr marL="45720" marR="45720">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20000"/>
                      </a:schemeClr>
                    </a:solidFill>
                  </a:tcPr>
                </a:tc>
                <a:tc>
                  <a: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000" b="0" dirty="0" smtClean="0">
                        <a:latin typeface="Arial" panose="020B0604020202020204" pitchFamily="34" charset="0"/>
                        <a:cs typeface="Arial" panose="020B0604020202020204" pitchFamily="34" charset="0"/>
                      </a:endParaRPr>
                    </a:p>
                  </a:txBody>
                  <a:tcPr marL="45720" marR="45720">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20000"/>
                      </a:schemeClr>
                    </a:solidFill>
                  </a:tcPr>
                </a:tc>
              </a:tr>
              <a:tr h="370840">
                <a:tc>
                  <a: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000" b="0" dirty="0" smtClean="0">
                          <a:latin typeface="Arial" panose="020B0604020202020204" pitchFamily="34" charset="0"/>
                          <a:cs typeface="Arial" panose="020B0604020202020204" pitchFamily="34" charset="0"/>
                        </a:rPr>
                        <a:t>Insert copy</a:t>
                      </a:r>
                    </a:p>
                  </a:txBody>
                  <a:tcPr marL="45720" marR="45720">
                    <a:lnT w="6350" cap="flat" cmpd="sng" algn="ctr">
                      <a:solidFill>
                        <a:schemeClr val="bg1">
                          <a:lumMod val="65000"/>
                        </a:schemeClr>
                      </a:solidFill>
                      <a:prstDash val="solid"/>
                      <a:round/>
                      <a:headEnd type="none" w="med" len="med"/>
                      <a:tailEnd type="none" w="med" len="med"/>
                    </a:lnT>
                    <a:solidFill>
                      <a:schemeClr val="bg1">
                        <a:alpha val="20000"/>
                      </a:schemeClr>
                    </a:solidFill>
                  </a:tcPr>
                </a:tc>
                <a:tc>
                  <a:txBody>
                    <a:bodyPr/>
                    <a:lstStyle/>
                    <a:p>
                      <a:pPr marL="171450" indent="-171450">
                        <a:buFont typeface="Arial" panose="020B0604020202020204" pitchFamily="34" charset="0"/>
                        <a:buChar char="●"/>
                      </a:pPr>
                      <a:endParaRPr lang="en-GB" sz="1000" dirty="0">
                        <a:latin typeface="Arial" panose="020B0604020202020204" pitchFamily="34" charset="0"/>
                        <a:cs typeface="Arial" panose="020B0604020202020204" pitchFamily="34" charset="0"/>
                      </a:endParaRPr>
                    </a:p>
                  </a:txBody>
                  <a:tcPr marL="45720" marR="45720">
                    <a:lnT w="6350" cap="flat" cmpd="sng" algn="ctr">
                      <a:solidFill>
                        <a:schemeClr val="bg1">
                          <a:lumMod val="65000"/>
                        </a:schemeClr>
                      </a:solidFill>
                      <a:prstDash val="solid"/>
                      <a:round/>
                      <a:headEnd type="none" w="med" len="med"/>
                      <a:tailEnd type="none" w="med" len="med"/>
                    </a:lnT>
                    <a:solidFill>
                      <a:schemeClr val="bg1">
                        <a:alpha val="20000"/>
                      </a:schemeClr>
                    </a:solidFill>
                  </a:tcPr>
                </a:tc>
                <a:tc>
                  <a:txBody>
                    <a:bodyPr/>
                    <a:lstStyle/>
                    <a:p>
                      <a:pPr marL="171450" indent="-171450">
                        <a:buFont typeface="Arial" panose="020B0604020202020204" pitchFamily="34" charset="0"/>
                        <a:buChar char="●"/>
                      </a:pPr>
                      <a:endParaRPr lang="en-GB" sz="1000" dirty="0">
                        <a:latin typeface="Arial" panose="020B0604020202020204" pitchFamily="34" charset="0"/>
                        <a:cs typeface="Arial" panose="020B0604020202020204" pitchFamily="34" charset="0"/>
                      </a:endParaRPr>
                    </a:p>
                  </a:txBody>
                  <a:tcPr marL="45720" marR="45720">
                    <a:lnT w="6350" cap="flat" cmpd="sng" algn="ctr">
                      <a:solidFill>
                        <a:schemeClr val="bg1">
                          <a:lumMod val="65000"/>
                        </a:schemeClr>
                      </a:solidFill>
                      <a:prstDash val="solid"/>
                      <a:round/>
                      <a:headEnd type="none" w="med" len="med"/>
                      <a:tailEnd type="none" w="med" len="med"/>
                    </a:lnT>
                    <a:solidFill>
                      <a:schemeClr val="bg1">
                        <a:alpha val="20000"/>
                      </a:schemeClr>
                    </a:solidFill>
                  </a:tcPr>
                </a:tc>
                <a:tc>
                  <a:txBody>
                    <a:bodyPr/>
                    <a:lstStyle/>
                    <a:p>
                      <a:pPr marL="171450" indent="-171450">
                        <a:buFont typeface="Arial" panose="020B0604020202020204" pitchFamily="34" charset="0"/>
                        <a:buChar char="●"/>
                      </a:pPr>
                      <a:endParaRPr lang="en-GB" sz="1000" dirty="0">
                        <a:latin typeface="Arial" panose="020B0604020202020204" pitchFamily="34" charset="0"/>
                        <a:cs typeface="Arial" panose="020B0604020202020204" pitchFamily="34" charset="0"/>
                      </a:endParaRPr>
                    </a:p>
                  </a:txBody>
                  <a:tcPr marL="45720" marR="45720">
                    <a:lnT w="6350" cap="flat" cmpd="sng" algn="ctr">
                      <a:solidFill>
                        <a:schemeClr val="bg1">
                          <a:lumMod val="65000"/>
                        </a:schemeClr>
                      </a:solidFill>
                      <a:prstDash val="solid"/>
                      <a:round/>
                      <a:headEnd type="none" w="med" len="med"/>
                      <a:tailEnd type="none" w="med" len="med"/>
                    </a:lnT>
                    <a:solidFill>
                      <a:schemeClr val="bg1">
                        <a:alpha val="20000"/>
                      </a:schemeClr>
                    </a:solidFill>
                  </a:tcPr>
                </a:tc>
                <a:tc>
                  <a:txBody>
                    <a:bodyPr/>
                    <a:lstStyle/>
                    <a:p>
                      <a:pPr marL="171450" indent="-171450">
                        <a:buFont typeface="Arial" panose="020B0604020202020204" pitchFamily="34" charset="0"/>
                        <a:buChar char="●"/>
                      </a:pPr>
                      <a:endParaRPr lang="en-GB" sz="1000" dirty="0">
                        <a:latin typeface="Arial" panose="020B0604020202020204" pitchFamily="34" charset="0"/>
                        <a:cs typeface="Arial" panose="020B0604020202020204" pitchFamily="34" charset="0"/>
                      </a:endParaRPr>
                    </a:p>
                  </a:txBody>
                  <a:tcPr marL="45720" marR="45720">
                    <a:lnT w="6350" cap="flat" cmpd="sng" algn="ctr">
                      <a:solidFill>
                        <a:schemeClr val="bg1">
                          <a:lumMod val="65000"/>
                        </a:schemeClr>
                      </a:solidFill>
                      <a:prstDash val="solid"/>
                      <a:round/>
                      <a:headEnd type="none" w="med" len="med"/>
                      <a:tailEnd type="none" w="med" len="med"/>
                    </a:lnT>
                    <a:solidFill>
                      <a:schemeClr val="bg1">
                        <a:alpha val="20000"/>
                      </a:schemeClr>
                    </a:solidFill>
                  </a:tcPr>
                </a:tc>
              </a:tr>
            </a:tbl>
          </a:graphicData>
        </a:graphic>
      </p:graphicFrame>
    </p:spTree>
    <p:extLst>
      <p:ext uri="{BB962C8B-B14F-4D97-AF65-F5344CB8AC3E}">
        <p14:creationId xmlns:p14="http://schemas.microsoft.com/office/powerpoint/2010/main" val="3136924608"/>
      </p:ext>
    </p:extLst>
  </p:cSld>
  <p:clrMapOvr>
    <a:masterClrMapping/>
  </p:clrMapOvr>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366793383"/>
      </p:ext>
    </p:extLst>
  </p:cSld>
  <p:clrMapOvr>
    <a:masterClrMapping/>
  </p:clrMapOvr>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6836482"/>
      </p:ext>
    </p:extLst>
  </p:cSld>
  <p:clrMapOvr>
    <a:masterClrMapping/>
  </p:clrMapOvr>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68160729"/>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68313" y="1484313"/>
            <a:ext cx="4027487" cy="39608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84313"/>
            <a:ext cx="4027488" cy="39608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4181743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963597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image" Target="../media/image1.png"/><Relationship Id="rId2" Type="http://schemas.openxmlformats.org/officeDocument/2006/relationships/slideLayout" Target="../slideLayouts/slideLayout17.xml"/><Relationship Id="rId16" Type="http://schemas.openxmlformats.org/officeDocument/2006/relationships/theme" Target="../theme/theme2.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8.xml"/><Relationship Id="rId13" Type="http://schemas.openxmlformats.org/officeDocument/2006/relationships/slideLayout" Target="../slideLayouts/slideLayout43.xml"/><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slideLayout" Target="../slideLayouts/slideLayout42.xml"/><Relationship Id="rId17" Type="http://schemas.openxmlformats.org/officeDocument/2006/relationships/image" Target="../media/image1.png"/><Relationship Id="rId2" Type="http://schemas.openxmlformats.org/officeDocument/2006/relationships/slideLayout" Target="../slideLayouts/slideLayout32.xml"/><Relationship Id="rId16" Type="http://schemas.openxmlformats.org/officeDocument/2006/relationships/theme" Target="../theme/theme3.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5" Type="http://schemas.openxmlformats.org/officeDocument/2006/relationships/slideLayout" Target="../slideLayouts/slideLayout45.xml"/><Relationship Id="rId10" Type="http://schemas.openxmlformats.org/officeDocument/2006/relationships/slideLayout" Target="../slideLayouts/slideLayout40.xml"/><Relationship Id="rId4" Type="http://schemas.openxmlformats.org/officeDocument/2006/relationships/slideLayout" Target="../slideLayouts/slideLayout34.xml"/><Relationship Id="rId9" Type="http://schemas.openxmlformats.org/officeDocument/2006/relationships/slideLayout" Target="../slideLayouts/slideLayout39.xml"/><Relationship Id="rId14" Type="http://schemas.openxmlformats.org/officeDocument/2006/relationships/slideLayout" Target="../slideLayouts/slideLayout4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slideLayout" Target="../slideLayouts/slideLayout58.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5" Type="http://schemas.openxmlformats.org/officeDocument/2006/relationships/image" Target="../media/image1.png"/><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slideLayout" Target="../slideLayouts/slideLayout71.xml"/><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slideLayout" Target="../slideLayouts/slideLayout70.xml"/><Relationship Id="rId17" Type="http://schemas.openxmlformats.org/officeDocument/2006/relationships/image" Target="../media/image1.png"/><Relationship Id="rId2" Type="http://schemas.openxmlformats.org/officeDocument/2006/relationships/slideLayout" Target="../slideLayouts/slideLayout60.xml"/><Relationship Id="rId16" Type="http://schemas.openxmlformats.org/officeDocument/2006/relationships/theme" Target="../theme/theme5.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5" Type="http://schemas.openxmlformats.org/officeDocument/2006/relationships/slideLayout" Target="../slideLayouts/slideLayout73.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 Id="rId14" Type="http://schemas.openxmlformats.org/officeDocument/2006/relationships/slideLayout" Target="../slideLayouts/slideLayout72.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1.xml"/><Relationship Id="rId13" Type="http://schemas.openxmlformats.org/officeDocument/2006/relationships/slideLayout" Target="../slideLayouts/slideLayout86.xml"/><Relationship Id="rId3" Type="http://schemas.openxmlformats.org/officeDocument/2006/relationships/slideLayout" Target="../slideLayouts/slideLayout76.xml"/><Relationship Id="rId7" Type="http://schemas.openxmlformats.org/officeDocument/2006/relationships/slideLayout" Target="../slideLayouts/slideLayout80.xml"/><Relationship Id="rId12" Type="http://schemas.openxmlformats.org/officeDocument/2006/relationships/slideLayout" Target="../slideLayouts/slideLayout85.xml"/><Relationship Id="rId17" Type="http://schemas.openxmlformats.org/officeDocument/2006/relationships/image" Target="../media/image1.png"/><Relationship Id="rId2" Type="http://schemas.openxmlformats.org/officeDocument/2006/relationships/slideLayout" Target="../slideLayouts/slideLayout75.xml"/><Relationship Id="rId16" Type="http://schemas.openxmlformats.org/officeDocument/2006/relationships/theme" Target="../theme/theme6.xml"/><Relationship Id="rId1" Type="http://schemas.openxmlformats.org/officeDocument/2006/relationships/slideLayout" Target="../slideLayouts/slideLayout74.xml"/><Relationship Id="rId6" Type="http://schemas.openxmlformats.org/officeDocument/2006/relationships/slideLayout" Target="../slideLayouts/slideLayout79.xml"/><Relationship Id="rId11" Type="http://schemas.openxmlformats.org/officeDocument/2006/relationships/slideLayout" Target="../slideLayouts/slideLayout84.xml"/><Relationship Id="rId5" Type="http://schemas.openxmlformats.org/officeDocument/2006/relationships/slideLayout" Target="../slideLayouts/slideLayout78.xml"/><Relationship Id="rId15" Type="http://schemas.openxmlformats.org/officeDocument/2006/relationships/slideLayout" Target="../slideLayouts/slideLayout88.xml"/><Relationship Id="rId10" Type="http://schemas.openxmlformats.org/officeDocument/2006/relationships/slideLayout" Target="../slideLayouts/slideLayout83.xml"/><Relationship Id="rId4" Type="http://schemas.openxmlformats.org/officeDocument/2006/relationships/slideLayout" Target="../slideLayouts/slideLayout77.xml"/><Relationship Id="rId9" Type="http://schemas.openxmlformats.org/officeDocument/2006/relationships/slideLayout" Target="../slideLayouts/slideLayout82.xml"/><Relationship Id="rId14" Type="http://schemas.openxmlformats.org/officeDocument/2006/relationships/slideLayout" Target="../slideLayouts/slideLayout87.xml"/></Relationships>
</file>

<file path=ppt/slideMasters/_rels/slideMaster7.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91.xml"/><Relationship Id="rId7" Type="http://schemas.openxmlformats.org/officeDocument/2006/relationships/theme" Target="../theme/theme7.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5" Type="http://schemas.openxmlformats.org/officeDocument/2006/relationships/slideLayout" Target="../slideLayouts/slideLayout93.xml"/><Relationship Id="rId4" Type="http://schemas.openxmlformats.org/officeDocument/2006/relationships/slideLayout" Target="../slideLayouts/slideLayout92.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02.xml"/><Relationship Id="rId13" Type="http://schemas.openxmlformats.org/officeDocument/2006/relationships/slideLayout" Target="../slideLayouts/slideLayout107.xml"/><Relationship Id="rId3" Type="http://schemas.openxmlformats.org/officeDocument/2006/relationships/slideLayout" Target="../slideLayouts/slideLayout97.xml"/><Relationship Id="rId7" Type="http://schemas.openxmlformats.org/officeDocument/2006/relationships/slideLayout" Target="../slideLayouts/slideLayout101.xml"/><Relationship Id="rId12" Type="http://schemas.openxmlformats.org/officeDocument/2006/relationships/slideLayout" Target="../slideLayouts/slideLayout106.xml"/><Relationship Id="rId2" Type="http://schemas.openxmlformats.org/officeDocument/2006/relationships/slideLayout" Target="../slideLayouts/slideLayout96.xml"/><Relationship Id="rId1" Type="http://schemas.openxmlformats.org/officeDocument/2006/relationships/slideLayout" Target="../slideLayouts/slideLayout95.xml"/><Relationship Id="rId6" Type="http://schemas.openxmlformats.org/officeDocument/2006/relationships/slideLayout" Target="../slideLayouts/slideLayout100.xml"/><Relationship Id="rId11" Type="http://schemas.openxmlformats.org/officeDocument/2006/relationships/slideLayout" Target="../slideLayouts/slideLayout105.xml"/><Relationship Id="rId5" Type="http://schemas.openxmlformats.org/officeDocument/2006/relationships/slideLayout" Target="../slideLayouts/slideLayout99.xml"/><Relationship Id="rId15" Type="http://schemas.openxmlformats.org/officeDocument/2006/relationships/image" Target="../media/image2.png"/><Relationship Id="rId10" Type="http://schemas.openxmlformats.org/officeDocument/2006/relationships/slideLayout" Target="../slideLayouts/slideLayout104.xml"/><Relationship Id="rId4" Type="http://schemas.openxmlformats.org/officeDocument/2006/relationships/slideLayout" Target="../slideLayouts/slideLayout98.xml"/><Relationship Id="rId9" Type="http://schemas.openxmlformats.org/officeDocument/2006/relationships/slideLayout" Target="../slideLayouts/slideLayout103.xml"/><Relationship Id="rId14" Type="http://schemas.openxmlformats.org/officeDocument/2006/relationships/theme" Target="../theme/theme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1032" name="Rectangle 8"/>
          <p:cNvSpPr>
            <a:spLocks noChangeArrowheads="1"/>
          </p:cNvSpPr>
          <p:nvPr/>
        </p:nvSpPr>
        <p:spPr bwMode="auto">
          <a:xfrm>
            <a:off x="0" y="0"/>
            <a:ext cx="9144000" cy="5876925"/>
          </a:xfrm>
          <a:prstGeom prst="rect">
            <a:avLst/>
          </a:prstGeom>
          <a:noFill/>
          <a:ln w="9525">
            <a:noFill/>
            <a:miter lim="800000"/>
            <a:headEnd/>
            <a:tailEnd/>
          </a:ln>
          <a:effectLst/>
        </p:spPr>
        <p:txBody>
          <a:bodyPr wrap="none" anchor="ctr"/>
          <a:lstStyle/>
          <a:p>
            <a:pPr eaLnBrk="1" hangingPunct="1">
              <a:defRPr/>
            </a:pPr>
            <a:endParaRPr lang="en-US" sz="1800" b="0">
              <a:solidFill>
                <a:schemeClr val="tx1"/>
              </a:solidFill>
            </a:endParaRPr>
          </a:p>
        </p:txBody>
      </p:sp>
      <p:sp>
        <p:nvSpPr>
          <p:cNvPr id="1027" name="Rectangle 2"/>
          <p:cNvSpPr>
            <a:spLocks noGrp="1" noChangeArrowheads="1"/>
          </p:cNvSpPr>
          <p:nvPr>
            <p:ph type="title"/>
          </p:nvPr>
        </p:nvSpPr>
        <p:spPr bwMode="auto">
          <a:xfrm>
            <a:off x="179388" y="260350"/>
            <a:ext cx="82184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smtClean="0"/>
              <a:t>Click to edit Master title style</a:t>
            </a:r>
          </a:p>
        </p:txBody>
      </p:sp>
      <p:sp>
        <p:nvSpPr>
          <p:cNvPr id="1028" name="Rectangle 3"/>
          <p:cNvSpPr>
            <a:spLocks noGrp="1" noChangeArrowheads="1"/>
          </p:cNvSpPr>
          <p:nvPr>
            <p:ph type="body" idx="1"/>
          </p:nvPr>
        </p:nvSpPr>
        <p:spPr bwMode="auto">
          <a:xfrm>
            <a:off x="468313" y="1484313"/>
            <a:ext cx="8207375" cy="396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1050" name="Rectangle 26"/>
          <p:cNvSpPr>
            <a:spLocks noChangeArrowheads="1"/>
          </p:cNvSpPr>
          <p:nvPr/>
        </p:nvSpPr>
        <p:spPr bwMode="gray">
          <a:xfrm>
            <a:off x="0" y="6308725"/>
            <a:ext cx="9144000" cy="576263"/>
          </a:xfrm>
          <a:prstGeom prst="rect">
            <a:avLst/>
          </a:prstGeom>
          <a:solidFill>
            <a:srgbClr val="003478"/>
          </a:solidFill>
          <a:ln>
            <a:noFill/>
          </a:ln>
          <a:extLst>
            <a:ext uri="{91240B29-F687-4F45-9708-019B960494DF}">
              <a14:hiddenLine xmlns:a14="http://schemas.microsoft.com/office/drawing/2010/main" w="50800">
                <a:solidFill>
                  <a:srgbClr val="000000"/>
                </a:solidFill>
                <a:miter lim="800000"/>
                <a:headEnd/>
                <a:tailEnd/>
              </a14:hiddenLine>
            </a:ext>
          </a:extLst>
        </p:spPr>
        <p:txBody>
          <a:bodyPr wrap="none" anchor="ctr"/>
          <a:lstStyle/>
          <a:p>
            <a:pPr eaLnBrk="1" hangingPunct="1">
              <a:defRPr/>
            </a:pPr>
            <a:endParaRPr lang="en-US" sz="1800" b="0">
              <a:solidFill>
                <a:schemeClr val="tx1"/>
              </a:solidFill>
            </a:endParaRPr>
          </a:p>
        </p:txBody>
      </p:sp>
      <p:sp>
        <p:nvSpPr>
          <p:cNvPr id="1051" name="Rectangle 27"/>
          <p:cNvSpPr>
            <a:spLocks noChangeArrowheads="1"/>
          </p:cNvSpPr>
          <p:nvPr/>
        </p:nvSpPr>
        <p:spPr bwMode="auto">
          <a:xfrm>
            <a:off x="395288" y="6021388"/>
            <a:ext cx="7127875" cy="915987"/>
          </a:xfrm>
          <a:prstGeom prst="rect">
            <a:avLst/>
          </a:prstGeom>
          <a:noFill/>
          <a:ln w="9525">
            <a:noFill/>
            <a:miter lim="800000"/>
            <a:headEnd/>
            <a:tailEnd/>
          </a:ln>
          <a:effectLst/>
        </p:spPr>
        <p:txBody>
          <a:bodyPr>
            <a:spAutoFit/>
          </a:bodyPr>
          <a:lstStyle/>
          <a:p>
            <a:pPr eaLnBrk="1" hangingPunct="1"/>
            <a:endParaRPr lang="en-US" sz="1800" b="0">
              <a:solidFill>
                <a:schemeClr val="tx1"/>
              </a:solidFill>
            </a:endParaRPr>
          </a:p>
        </p:txBody>
      </p:sp>
      <p:pic>
        <p:nvPicPr>
          <p:cNvPr id="1031" name="Picture 28" descr="Copy-of-NAO---White-only---"/>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5651500" y="6437313"/>
            <a:ext cx="25066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5" name="Rectangle 11"/>
          <p:cNvSpPr>
            <a:spLocks noGrp="1" noChangeArrowheads="1"/>
          </p:cNvSpPr>
          <p:nvPr>
            <p:ph type="sldNum" sz="quarter" idx="4"/>
          </p:nvPr>
        </p:nvSpPr>
        <p:spPr bwMode="gray">
          <a:xfrm>
            <a:off x="6804025" y="6453188"/>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600">
                <a:solidFill>
                  <a:schemeClr val="bg1"/>
                </a:solidFill>
              </a:defRPr>
            </a:lvl1pPr>
          </a:lstStyle>
          <a:p>
            <a:fld id="{164DA1A8-4D84-472C-901F-B433E2BDC30C}" type="slidenum">
              <a:rPr lang="en-GB" smtClean="0"/>
              <a:pPr/>
              <a:t>‹#›</a:t>
            </a:fld>
            <a:endParaRPr lang="en-GB" dirty="0"/>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 id="2147483649" r:id="rId12"/>
    <p:sldLayoutId id="2147483661" r:id="rId13"/>
    <p:sldLayoutId id="2147483662" r:id="rId14"/>
    <p:sldLayoutId id="2147483663" r:id="rId15"/>
  </p:sldLayoutIdLst>
  <p:hf hdr="0" ftr="0" dt="0"/>
  <p:txStyles>
    <p:titleStyle>
      <a:lvl1pPr algn="l" rtl="0" eaLnBrk="0" fontAlgn="base" hangingPunct="0">
        <a:spcBef>
          <a:spcPct val="0"/>
        </a:spcBef>
        <a:spcAft>
          <a:spcPct val="0"/>
        </a:spcAft>
        <a:defRPr sz="2400" b="1">
          <a:solidFill>
            <a:srgbClr val="003478"/>
          </a:solidFill>
          <a:latin typeface="+mj-lt"/>
          <a:ea typeface="+mj-ea"/>
          <a:cs typeface="+mj-cs"/>
        </a:defRPr>
      </a:lvl1pPr>
      <a:lvl2pPr algn="l" rtl="0" eaLnBrk="0" fontAlgn="base" hangingPunct="0">
        <a:spcBef>
          <a:spcPct val="0"/>
        </a:spcBef>
        <a:spcAft>
          <a:spcPct val="0"/>
        </a:spcAft>
        <a:defRPr sz="2400" b="1">
          <a:solidFill>
            <a:srgbClr val="003478"/>
          </a:solidFill>
          <a:latin typeface="Arial" charset="0"/>
        </a:defRPr>
      </a:lvl2pPr>
      <a:lvl3pPr algn="l" rtl="0" eaLnBrk="0" fontAlgn="base" hangingPunct="0">
        <a:spcBef>
          <a:spcPct val="0"/>
        </a:spcBef>
        <a:spcAft>
          <a:spcPct val="0"/>
        </a:spcAft>
        <a:defRPr sz="2400" b="1">
          <a:solidFill>
            <a:srgbClr val="003478"/>
          </a:solidFill>
          <a:latin typeface="Arial" charset="0"/>
        </a:defRPr>
      </a:lvl3pPr>
      <a:lvl4pPr algn="l" rtl="0" eaLnBrk="0" fontAlgn="base" hangingPunct="0">
        <a:spcBef>
          <a:spcPct val="0"/>
        </a:spcBef>
        <a:spcAft>
          <a:spcPct val="0"/>
        </a:spcAft>
        <a:defRPr sz="2400" b="1">
          <a:solidFill>
            <a:srgbClr val="003478"/>
          </a:solidFill>
          <a:latin typeface="Arial" charset="0"/>
        </a:defRPr>
      </a:lvl4pPr>
      <a:lvl5pPr algn="l" rtl="0" eaLnBrk="0" fontAlgn="base" hangingPunct="0">
        <a:spcBef>
          <a:spcPct val="0"/>
        </a:spcBef>
        <a:spcAft>
          <a:spcPct val="0"/>
        </a:spcAft>
        <a:defRPr sz="2400" b="1">
          <a:solidFill>
            <a:srgbClr val="003478"/>
          </a:solidFill>
          <a:latin typeface="Arial" charset="0"/>
        </a:defRPr>
      </a:lvl5pPr>
      <a:lvl6pPr marL="457200" algn="l" rtl="0" fontAlgn="base">
        <a:spcBef>
          <a:spcPct val="0"/>
        </a:spcBef>
        <a:spcAft>
          <a:spcPct val="0"/>
        </a:spcAft>
        <a:defRPr sz="3200" b="1">
          <a:solidFill>
            <a:srgbClr val="003478"/>
          </a:solidFill>
          <a:latin typeface="Arial" charset="0"/>
        </a:defRPr>
      </a:lvl6pPr>
      <a:lvl7pPr marL="914400" algn="l" rtl="0" fontAlgn="base">
        <a:spcBef>
          <a:spcPct val="0"/>
        </a:spcBef>
        <a:spcAft>
          <a:spcPct val="0"/>
        </a:spcAft>
        <a:defRPr sz="3200" b="1">
          <a:solidFill>
            <a:srgbClr val="003478"/>
          </a:solidFill>
          <a:latin typeface="Arial" charset="0"/>
        </a:defRPr>
      </a:lvl7pPr>
      <a:lvl8pPr marL="1371600" algn="l" rtl="0" fontAlgn="base">
        <a:spcBef>
          <a:spcPct val="0"/>
        </a:spcBef>
        <a:spcAft>
          <a:spcPct val="0"/>
        </a:spcAft>
        <a:defRPr sz="3200" b="1">
          <a:solidFill>
            <a:srgbClr val="003478"/>
          </a:solidFill>
          <a:latin typeface="Arial" charset="0"/>
        </a:defRPr>
      </a:lvl8pPr>
      <a:lvl9pPr marL="1828800" algn="l" rtl="0" fontAlgn="base">
        <a:spcBef>
          <a:spcPct val="0"/>
        </a:spcBef>
        <a:spcAft>
          <a:spcPct val="0"/>
        </a:spcAft>
        <a:defRPr sz="3200" b="1">
          <a:solidFill>
            <a:srgbClr val="003478"/>
          </a:solidFill>
          <a:latin typeface="Arial" charset="0"/>
        </a:defRPr>
      </a:lvl9pPr>
    </p:titleStyle>
    <p:bodyStyle>
      <a:lvl1pPr marL="266700" indent="-266700" algn="l" rtl="0" eaLnBrk="0" fontAlgn="base" hangingPunct="0">
        <a:spcBef>
          <a:spcPct val="20000"/>
        </a:spcBef>
        <a:spcAft>
          <a:spcPct val="0"/>
        </a:spcAft>
        <a:buClr>
          <a:schemeClr val="bg2"/>
        </a:buClr>
        <a:buFont typeface="Wingdings" pitchFamily="2" charset="2"/>
        <a:buChar char="§"/>
        <a:defRPr sz="1600">
          <a:solidFill>
            <a:schemeClr val="tx1"/>
          </a:solidFill>
          <a:latin typeface="+mn-lt"/>
          <a:ea typeface="+mn-ea"/>
          <a:cs typeface="+mn-cs"/>
        </a:defRPr>
      </a:lvl1pPr>
      <a:lvl2pPr marL="820738" indent="-285750" algn="l" rtl="0" eaLnBrk="0" fontAlgn="base" hangingPunct="0">
        <a:spcBef>
          <a:spcPct val="20000"/>
        </a:spcBef>
        <a:spcAft>
          <a:spcPct val="0"/>
        </a:spcAft>
        <a:buClr>
          <a:schemeClr val="bg2"/>
        </a:buClr>
        <a:buFont typeface="Arial" charset="0"/>
        <a:buChar char="–"/>
        <a:defRPr sz="1600">
          <a:solidFill>
            <a:schemeClr val="tx1"/>
          </a:solidFill>
          <a:latin typeface="+mn-lt"/>
        </a:defRPr>
      </a:lvl2pPr>
      <a:lvl3pPr marL="1228725" indent="-228600" algn="l" rtl="0" eaLnBrk="0" fontAlgn="base" hangingPunct="0">
        <a:spcBef>
          <a:spcPct val="20000"/>
        </a:spcBef>
        <a:spcAft>
          <a:spcPct val="0"/>
        </a:spcAft>
        <a:buClr>
          <a:schemeClr val="bg2"/>
        </a:buClr>
        <a:buFont typeface="Wingdings" pitchFamily="2" charset="2"/>
        <a:buChar char="§"/>
        <a:defRPr sz="1600">
          <a:solidFill>
            <a:schemeClr val="tx1"/>
          </a:solidFill>
          <a:latin typeface="+mn-lt"/>
        </a:defRPr>
      </a:lvl3pPr>
      <a:lvl4pPr marL="1636713" indent="-228600" algn="l" rtl="0" eaLnBrk="0" fontAlgn="base" hangingPunct="0">
        <a:spcBef>
          <a:spcPct val="20000"/>
        </a:spcBef>
        <a:spcAft>
          <a:spcPct val="0"/>
        </a:spcAft>
        <a:buClr>
          <a:schemeClr val="bg2"/>
        </a:buClr>
        <a:buChar char="•"/>
        <a:defRPr sz="1600">
          <a:solidFill>
            <a:schemeClr val="tx1"/>
          </a:solidFill>
          <a:latin typeface="+mn-lt"/>
        </a:defRPr>
      </a:lvl4pPr>
      <a:lvl5pPr marL="2057400" indent="-228600" algn="l" rtl="0" eaLnBrk="0" fontAlgn="base" hangingPunct="0">
        <a:spcBef>
          <a:spcPct val="20000"/>
        </a:spcBef>
        <a:spcAft>
          <a:spcPct val="0"/>
        </a:spcAft>
        <a:buClr>
          <a:schemeClr val="bg2"/>
        </a:buClr>
        <a:buChar char="•"/>
        <a:defRPr sz="1600">
          <a:solidFill>
            <a:schemeClr val="tx1"/>
          </a:solidFill>
          <a:latin typeface="+mn-lt"/>
        </a:defRPr>
      </a:lvl5pPr>
      <a:lvl6pPr marL="2514600" indent="-228600" algn="l" rtl="0" fontAlgn="base">
        <a:spcBef>
          <a:spcPct val="20000"/>
        </a:spcBef>
        <a:spcAft>
          <a:spcPct val="0"/>
        </a:spcAft>
        <a:buClr>
          <a:schemeClr val="bg2"/>
        </a:buClr>
        <a:buChar char="•"/>
        <a:defRPr sz="2000">
          <a:solidFill>
            <a:schemeClr val="tx1"/>
          </a:solidFill>
          <a:latin typeface="+mn-lt"/>
        </a:defRPr>
      </a:lvl6pPr>
      <a:lvl7pPr marL="2971800" indent="-228600" algn="l" rtl="0" fontAlgn="base">
        <a:spcBef>
          <a:spcPct val="20000"/>
        </a:spcBef>
        <a:spcAft>
          <a:spcPct val="0"/>
        </a:spcAft>
        <a:buClr>
          <a:schemeClr val="bg2"/>
        </a:buClr>
        <a:buChar char="•"/>
        <a:defRPr sz="2000">
          <a:solidFill>
            <a:schemeClr val="tx1"/>
          </a:solidFill>
          <a:latin typeface="+mn-lt"/>
        </a:defRPr>
      </a:lvl7pPr>
      <a:lvl8pPr marL="3429000" indent="-228600" algn="l" rtl="0" fontAlgn="base">
        <a:spcBef>
          <a:spcPct val="20000"/>
        </a:spcBef>
        <a:spcAft>
          <a:spcPct val="0"/>
        </a:spcAft>
        <a:buClr>
          <a:schemeClr val="bg2"/>
        </a:buClr>
        <a:buChar char="•"/>
        <a:defRPr sz="2000">
          <a:solidFill>
            <a:schemeClr val="tx1"/>
          </a:solidFill>
          <a:latin typeface="+mn-lt"/>
        </a:defRPr>
      </a:lvl8pPr>
      <a:lvl9pPr marL="3886200" indent="-228600" algn="l" rtl="0" fontAlgn="base">
        <a:spcBef>
          <a:spcPct val="20000"/>
        </a:spcBef>
        <a:spcAft>
          <a:spcPct val="0"/>
        </a:spcAft>
        <a:buClr>
          <a:schemeClr val="bg2"/>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1032" name="Rectangle 8"/>
          <p:cNvSpPr>
            <a:spLocks noChangeArrowheads="1"/>
          </p:cNvSpPr>
          <p:nvPr/>
        </p:nvSpPr>
        <p:spPr bwMode="auto">
          <a:xfrm>
            <a:off x="0" y="0"/>
            <a:ext cx="9144000" cy="5876925"/>
          </a:xfrm>
          <a:prstGeom prst="rect">
            <a:avLst/>
          </a:prstGeom>
          <a:noFill/>
          <a:ln w="9525">
            <a:noFill/>
            <a:miter lim="800000"/>
            <a:headEnd/>
            <a:tailEnd/>
          </a:ln>
          <a:effectLst/>
        </p:spPr>
        <p:txBody>
          <a:bodyPr wrap="none" anchor="ctr"/>
          <a:lstStyle/>
          <a:p>
            <a:pPr eaLnBrk="1" hangingPunct="1">
              <a:defRPr/>
            </a:pPr>
            <a:endParaRPr lang="en-US" sz="1800" b="0">
              <a:solidFill>
                <a:srgbClr val="000000"/>
              </a:solidFill>
              <a:latin typeface="Arial"/>
            </a:endParaRPr>
          </a:p>
        </p:txBody>
      </p:sp>
      <p:sp>
        <p:nvSpPr>
          <p:cNvPr id="1027" name="Rectangle 2"/>
          <p:cNvSpPr>
            <a:spLocks noGrp="1" noChangeArrowheads="1"/>
          </p:cNvSpPr>
          <p:nvPr>
            <p:ph type="title"/>
          </p:nvPr>
        </p:nvSpPr>
        <p:spPr bwMode="auto">
          <a:xfrm>
            <a:off x="179388" y="260350"/>
            <a:ext cx="82184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smtClean="0"/>
              <a:t>Click to edit Master title style</a:t>
            </a:r>
          </a:p>
        </p:txBody>
      </p:sp>
      <p:sp>
        <p:nvSpPr>
          <p:cNvPr id="1028" name="Rectangle 3"/>
          <p:cNvSpPr>
            <a:spLocks noGrp="1" noChangeArrowheads="1"/>
          </p:cNvSpPr>
          <p:nvPr>
            <p:ph type="body" idx="1"/>
          </p:nvPr>
        </p:nvSpPr>
        <p:spPr bwMode="auto">
          <a:xfrm>
            <a:off x="468313" y="1484313"/>
            <a:ext cx="8207375" cy="396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1050" name="Rectangle 26"/>
          <p:cNvSpPr>
            <a:spLocks noChangeArrowheads="1"/>
          </p:cNvSpPr>
          <p:nvPr/>
        </p:nvSpPr>
        <p:spPr bwMode="gray">
          <a:xfrm>
            <a:off x="0" y="6308725"/>
            <a:ext cx="9144000" cy="576263"/>
          </a:xfrm>
          <a:prstGeom prst="rect">
            <a:avLst/>
          </a:prstGeom>
          <a:solidFill>
            <a:srgbClr val="003478"/>
          </a:solidFill>
          <a:ln>
            <a:noFill/>
          </a:ln>
          <a:extLst>
            <a:ext uri="{91240B29-F687-4F45-9708-019B960494DF}">
              <a14:hiddenLine xmlns:a14="http://schemas.microsoft.com/office/drawing/2010/main" w="50800">
                <a:solidFill>
                  <a:srgbClr val="000000"/>
                </a:solidFill>
                <a:miter lim="800000"/>
                <a:headEnd/>
                <a:tailEnd/>
              </a14:hiddenLine>
            </a:ext>
          </a:extLst>
        </p:spPr>
        <p:txBody>
          <a:bodyPr wrap="none" anchor="ctr"/>
          <a:lstStyle/>
          <a:p>
            <a:pPr eaLnBrk="1" hangingPunct="1">
              <a:defRPr/>
            </a:pPr>
            <a:endParaRPr lang="en-US" sz="1800" b="0">
              <a:solidFill>
                <a:srgbClr val="000000"/>
              </a:solidFill>
              <a:latin typeface="Arial"/>
            </a:endParaRPr>
          </a:p>
        </p:txBody>
      </p:sp>
      <p:sp>
        <p:nvSpPr>
          <p:cNvPr id="1051" name="Rectangle 27"/>
          <p:cNvSpPr>
            <a:spLocks noChangeArrowheads="1"/>
          </p:cNvSpPr>
          <p:nvPr/>
        </p:nvSpPr>
        <p:spPr bwMode="auto">
          <a:xfrm>
            <a:off x="395288" y="6021388"/>
            <a:ext cx="7127875" cy="915987"/>
          </a:xfrm>
          <a:prstGeom prst="rect">
            <a:avLst/>
          </a:prstGeom>
          <a:noFill/>
          <a:ln w="9525">
            <a:noFill/>
            <a:miter lim="800000"/>
            <a:headEnd/>
            <a:tailEnd/>
          </a:ln>
          <a:effectLst/>
        </p:spPr>
        <p:txBody>
          <a:bodyPr>
            <a:spAutoFit/>
          </a:bodyPr>
          <a:lstStyle/>
          <a:p>
            <a:pPr eaLnBrk="1" hangingPunct="1"/>
            <a:endParaRPr lang="en-US" sz="1800" b="0">
              <a:solidFill>
                <a:srgbClr val="000000"/>
              </a:solidFill>
              <a:latin typeface="Arial"/>
            </a:endParaRPr>
          </a:p>
        </p:txBody>
      </p:sp>
      <p:pic>
        <p:nvPicPr>
          <p:cNvPr id="1031" name="Picture 28" descr="Copy-of-NAO---White-only---"/>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5651500" y="6437313"/>
            <a:ext cx="25066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5" name="Rectangle 11"/>
          <p:cNvSpPr>
            <a:spLocks noGrp="1" noChangeArrowheads="1"/>
          </p:cNvSpPr>
          <p:nvPr>
            <p:ph type="sldNum" sz="quarter" idx="4"/>
          </p:nvPr>
        </p:nvSpPr>
        <p:spPr bwMode="gray">
          <a:xfrm>
            <a:off x="6804025" y="6453188"/>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solidFill>
                  <a:schemeClr val="bg1"/>
                </a:solidFill>
              </a:defRPr>
            </a:lvl1pPr>
          </a:lstStyle>
          <a:p>
            <a:fld id="{328E9922-1780-4AF4-A91F-CDEBE7AAB444}" type="slidenum">
              <a:rPr lang="en-GB" smtClean="0">
                <a:solidFill>
                  <a:srgbClr val="FFFFFF"/>
                </a:solidFill>
                <a:latin typeface="Arial"/>
              </a:rPr>
              <a:pPr/>
              <a:t>‹#›</a:t>
            </a:fld>
            <a:endParaRPr lang="en-GB" smtClean="0">
              <a:solidFill>
                <a:srgbClr val="FFFFFF"/>
              </a:solidFill>
              <a:latin typeface="Arial"/>
            </a:endParaRPr>
          </a:p>
        </p:txBody>
      </p:sp>
    </p:spTree>
    <p:extLst>
      <p:ext uri="{BB962C8B-B14F-4D97-AF65-F5344CB8AC3E}">
        <p14:creationId xmlns:p14="http://schemas.microsoft.com/office/powerpoint/2010/main" val="768852420"/>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 id="2147483677" r:id="rId13"/>
    <p:sldLayoutId id="2147483678" r:id="rId14"/>
    <p:sldLayoutId id="2147483679" r:id="rId15"/>
  </p:sldLayoutIdLst>
  <p:hf hdr="0" ftr="0" dt="0"/>
  <p:txStyles>
    <p:titleStyle>
      <a:lvl1pPr algn="l" rtl="0" eaLnBrk="0" fontAlgn="base" hangingPunct="0">
        <a:spcBef>
          <a:spcPct val="0"/>
        </a:spcBef>
        <a:spcAft>
          <a:spcPct val="0"/>
        </a:spcAft>
        <a:defRPr sz="2400" b="1">
          <a:solidFill>
            <a:srgbClr val="003478"/>
          </a:solidFill>
          <a:latin typeface="+mj-lt"/>
          <a:ea typeface="+mj-ea"/>
          <a:cs typeface="+mj-cs"/>
        </a:defRPr>
      </a:lvl1pPr>
      <a:lvl2pPr algn="l" rtl="0" eaLnBrk="0" fontAlgn="base" hangingPunct="0">
        <a:spcBef>
          <a:spcPct val="0"/>
        </a:spcBef>
        <a:spcAft>
          <a:spcPct val="0"/>
        </a:spcAft>
        <a:defRPr sz="2400" b="1">
          <a:solidFill>
            <a:srgbClr val="003478"/>
          </a:solidFill>
          <a:latin typeface="Arial" charset="0"/>
        </a:defRPr>
      </a:lvl2pPr>
      <a:lvl3pPr algn="l" rtl="0" eaLnBrk="0" fontAlgn="base" hangingPunct="0">
        <a:spcBef>
          <a:spcPct val="0"/>
        </a:spcBef>
        <a:spcAft>
          <a:spcPct val="0"/>
        </a:spcAft>
        <a:defRPr sz="2400" b="1">
          <a:solidFill>
            <a:srgbClr val="003478"/>
          </a:solidFill>
          <a:latin typeface="Arial" charset="0"/>
        </a:defRPr>
      </a:lvl3pPr>
      <a:lvl4pPr algn="l" rtl="0" eaLnBrk="0" fontAlgn="base" hangingPunct="0">
        <a:spcBef>
          <a:spcPct val="0"/>
        </a:spcBef>
        <a:spcAft>
          <a:spcPct val="0"/>
        </a:spcAft>
        <a:defRPr sz="2400" b="1">
          <a:solidFill>
            <a:srgbClr val="003478"/>
          </a:solidFill>
          <a:latin typeface="Arial" charset="0"/>
        </a:defRPr>
      </a:lvl4pPr>
      <a:lvl5pPr algn="l" rtl="0" eaLnBrk="0" fontAlgn="base" hangingPunct="0">
        <a:spcBef>
          <a:spcPct val="0"/>
        </a:spcBef>
        <a:spcAft>
          <a:spcPct val="0"/>
        </a:spcAft>
        <a:defRPr sz="2400" b="1">
          <a:solidFill>
            <a:srgbClr val="003478"/>
          </a:solidFill>
          <a:latin typeface="Arial" charset="0"/>
        </a:defRPr>
      </a:lvl5pPr>
      <a:lvl6pPr marL="457200" algn="l" rtl="0" fontAlgn="base">
        <a:spcBef>
          <a:spcPct val="0"/>
        </a:spcBef>
        <a:spcAft>
          <a:spcPct val="0"/>
        </a:spcAft>
        <a:defRPr sz="3200" b="1">
          <a:solidFill>
            <a:srgbClr val="003478"/>
          </a:solidFill>
          <a:latin typeface="Arial" charset="0"/>
        </a:defRPr>
      </a:lvl6pPr>
      <a:lvl7pPr marL="914400" algn="l" rtl="0" fontAlgn="base">
        <a:spcBef>
          <a:spcPct val="0"/>
        </a:spcBef>
        <a:spcAft>
          <a:spcPct val="0"/>
        </a:spcAft>
        <a:defRPr sz="3200" b="1">
          <a:solidFill>
            <a:srgbClr val="003478"/>
          </a:solidFill>
          <a:latin typeface="Arial" charset="0"/>
        </a:defRPr>
      </a:lvl7pPr>
      <a:lvl8pPr marL="1371600" algn="l" rtl="0" fontAlgn="base">
        <a:spcBef>
          <a:spcPct val="0"/>
        </a:spcBef>
        <a:spcAft>
          <a:spcPct val="0"/>
        </a:spcAft>
        <a:defRPr sz="3200" b="1">
          <a:solidFill>
            <a:srgbClr val="003478"/>
          </a:solidFill>
          <a:latin typeface="Arial" charset="0"/>
        </a:defRPr>
      </a:lvl8pPr>
      <a:lvl9pPr marL="1828800" algn="l" rtl="0" fontAlgn="base">
        <a:spcBef>
          <a:spcPct val="0"/>
        </a:spcBef>
        <a:spcAft>
          <a:spcPct val="0"/>
        </a:spcAft>
        <a:defRPr sz="3200" b="1">
          <a:solidFill>
            <a:srgbClr val="003478"/>
          </a:solidFill>
          <a:latin typeface="Arial" charset="0"/>
        </a:defRPr>
      </a:lvl9pPr>
    </p:titleStyle>
    <p:bodyStyle>
      <a:lvl1pPr marL="266700" indent="-266700" algn="l" rtl="0" eaLnBrk="0" fontAlgn="base" hangingPunct="0">
        <a:spcBef>
          <a:spcPct val="20000"/>
        </a:spcBef>
        <a:spcAft>
          <a:spcPct val="0"/>
        </a:spcAft>
        <a:buClr>
          <a:schemeClr val="bg2"/>
        </a:buClr>
        <a:buFont typeface="Wingdings" pitchFamily="2" charset="2"/>
        <a:buChar char="§"/>
        <a:defRPr sz="1600">
          <a:solidFill>
            <a:schemeClr val="tx1"/>
          </a:solidFill>
          <a:latin typeface="+mn-lt"/>
          <a:ea typeface="+mn-ea"/>
          <a:cs typeface="+mn-cs"/>
        </a:defRPr>
      </a:lvl1pPr>
      <a:lvl2pPr marL="820738" indent="-285750" algn="l" rtl="0" eaLnBrk="0" fontAlgn="base" hangingPunct="0">
        <a:spcBef>
          <a:spcPct val="20000"/>
        </a:spcBef>
        <a:spcAft>
          <a:spcPct val="0"/>
        </a:spcAft>
        <a:buClr>
          <a:schemeClr val="bg2"/>
        </a:buClr>
        <a:buFont typeface="Arial" charset="0"/>
        <a:buChar char="–"/>
        <a:defRPr sz="1600">
          <a:solidFill>
            <a:schemeClr val="tx1"/>
          </a:solidFill>
          <a:latin typeface="+mn-lt"/>
        </a:defRPr>
      </a:lvl2pPr>
      <a:lvl3pPr marL="1228725" indent="-228600" algn="l" rtl="0" eaLnBrk="0" fontAlgn="base" hangingPunct="0">
        <a:spcBef>
          <a:spcPct val="20000"/>
        </a:spcBef>
        <a:spcAft>
          <a:spcPct val="0"/>
        </a:spcAft>
        <a:buClr>
          <a:schemeClr val="bg2"/>
        </a:buClr>
        <a:buFont typeface="Wingdings" pitchFamily="2" charset="2"/>
        <a:buChar char="§"/>
        <a:defRPr sz="1600">
          <a:solidFill>
            <a:schemeClr val="tx1"/>
          </a:solidFill>
          <a:latin typeface="+mn-lt"/>
        </a:defRPr>
      </a:lvl3pPr>
      <a:lvl4pPr marL="1636713" indent="-228600" algn="l" rtl="0" eaLnBrk="0" fontAlgn="base" hangingPunct="0">
        <a:spcBef>
          <a:spcPct val="20000"/>
        </a:spcBef>
        <a:spcAft>
          <a:spcPct val="0"/>
        </a:spcAft>
        <a:buClr>
          <a:schemeClr val="bg2"/>
        </a:buClr>
        <a:buChar char="•"/>
        <a:defRPr sz="1600">
          <a:solidFill>
            <a:schemeClr val="tx1"/>
          </a:solidFill>
          <a:latin typeface="+mn-lt"/>
        </a:defRPr>
      </a:lvl4pPr>
      <a:lvl5pPr marL="2057400" indent="-228600" algn="l" rtl="0" eaLnBrk="0" fontAlgn="base" hangingPunct="0">
        <a:spcBef>
          <a:spcPct val="20000"/>
        </a:spcBef>
        <a:spcAft>
          <a:spcPct val="0"/>
        </a:spcAft>
        <a:buClr>
          <a:schemeClr val="bg2"/>
        </a:buClr>
        <a:buChar char="•"/>
        <a:defRPr sz="1600">
          <a:solidFill>
            <a:schemeClr val="tx1"/>
          </a:solidFill>
          <a:latin typeface="+mn-lt"/>
        </a:defRPr>
      </a:lvl5pPr>
      <a:lvl6pPr marL="2514600" indent="-228600" algn="l" rtl="0" fontAlgn="base">
        <a:spcBef>
          <a:spcPct val="20000"/>
        </a:spcBef>
        <a:spcAft>
          <a:spcPct val="0"/>
        </a:spcAft>
        <a:buClr>
          <a:schemeClr val="bg2"/>
        </a:buClr>
        <a:buChar char="•"/>
        <a:defRPr sz="2000">
          <a:solidFill>
            <a:schemeClr val="tx1"/>
          </a:solidFill>
          <a:latin typeface="+mn-lt"/>
        </a:defRPr>
      </a:lvl6pPr>
      <a:lvl7pPr marL="2971800" indent="-228600" algn="l" rtl="0" fontAlgn="base">
        <a:spcBef>
          <a:spcPct val="20000"/>
        </a:spcBef>
        <a:spcAft>
          <a:spcPct val="0"/>
        </a:spcAft>
        <a:buClr>
          <a:schemeClr val="bg2"/>
        </a:buClr>
        <a:buChar char="•"/>
        <a:defRPr sz="2000">
          <a:solidFill>
            <a:schemeClr val="tx1"/>
          </a:solidFill>
          <a:latin typeface="+mn-lt"/>
        </a:defRPr>
      </a:lvl7pPr>
      <a:lvl8pPr marL="3429000" indent="-228600" algn="l" rtl="0" fontAlgn="base">
        <a:spcBef>
          <a:spcPct val="20000"/>
        </a:spcBef>
        <a:spcAft>
          <a:spcPct val="0"/>
        </a:spcAft>
        <a:buClr>
          <a:schemeClr val="bg2"/>
        </a:buClr>
        <a:buChar char="•"/>
        <a:defRPr sz="2000">
          <a:solidFill>
            <a:schemeClr val="tx1"/>
          </a:solidFill>
          <a:latin typeface="+mn-lt"/>
        </a:defRPr>
      </a:lvl8pPr>
      <a:lvl9pPr marL="3886200" indent="-228600" algn="l" rtl="0" fontAlgn="base">
        <a:spcBef>
          <a:spcPct val="20000"/>
        </a:spcBef>
        <a:spcAft>
          <a:spcPct val="0"/>
        </a:spcAft>
        <a:buClr>
          <a:schemeClr val="bg2"/>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ltGray">
      <p:bgPr>
        <a:solidFill>
          <a:schemeClr val="bg1"/>
        </a:solidFill>
        <a:effectLst/>
      </p:bgPr>
    </p:bg>
    <p:spTree>
      <p:nvGrpSpPr>
        <p:cNvPr id="1" name=""/>
        <p:cNvGrpSpPr/>
        <p:nvPr/>
      </p:nvGrpSpPr>
      <p:grpSpPr>
        <a:xfrm>
          <a:off x="0" y="0"/>
          <a:ext cx="0" cy="0"/>
          <a:chOff x="0" y="0"/>
          <a:chExt cx="0" cy="0"/>
        </a:xfrm>
      </p:grpSpPr>
      <p:sp>
        <p:nvSpPr>
          <p:cNvPr id="1026" name="Rectangle 8"/>
          <p:cNvSpPr>
            <a:spLocks noChangeArrowheads="1"/>
          </p:cNvSpPr>
          <p:nvPr/>
        </p:nvSpPr>
        <p:spPr bwMode="auto">
          <a:xfrm>
            <a:off x="0" y="0"/>
            <a:ext cx="9144000" cy="587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en-US" sz="1800" b="0">
              <a:solidFill>
                <a:srgbClr val="000000"/>
              </a:solidFill>
            </a:endParaRPr>
          </a:p>
        </p:txBody>
      </p:sp>
      <p:sp>
        <p:nvSpPr>
          <p:cNvPr id="1027" name="Rectangle 2"/>
          <p:cNvSpPr>
            <a:spLocks noGrp="1" noChangeArrowheads="1"/>
          </p:cNvSpPr>
          <p:nvPr>
            <p:ph type="title"/>
          </p:nvPr>
        </p:nvSpPr>
        <p:spPr bwMode="auto">
          <a:xfrm>
            <a:off x="179388" y="260350"/>
            <a:ext cx="82184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smtClean="0"/>
              <a:t>Click to edit Master title style</a:t>
            </a:r>
          </a:p>
        </p:txBody>
      </p:sp>
      <p:sp>
        <p:nvSpPr>
          <p:cNvPr id="1028" name="Rectangle 3"/>
          <p:cNvSpPr>
            <a:spLocks noGrp="1" noChangeArrowheads="1"/>
          </p:cNvSpPr>
          <p:nvPr>
            <p:ph type="body" idx="1"/>
          </p:nvPr>
        </p:nvSpPr>
        <p:spPr bwMode="auto">
          <a:xfrm>
            <a:off x="468313" y="1484313"/>
            <a:ext cx="8207375" cy="396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1029" name="Rectangle 26"/>
          <p:cNvSpPr>
            <a:spLocks noChangeArrowheads="1"/>
          </p:cNvSpPr>
          <p:nvPr/>
        </p:nvSpPr>
        <p:spPr bwMode="gray">
          <a:xfrm>
            <a:off x="0" y="6308725"/>
            <a:ext cx="9144000" cy="576263"/>
          </a:xfrm>
          <a:prstGeom prst="rect">
            <a:avLst/>
          </a:prstGeom>
          <a:solidFill>
            <a:srgbClr val="003478"/>
          </a:solidFill>
          <a:ln>
            <a:noFill/>
          </a:ln>
          <a:extLst>
            <a:ext uri="{91240B29-F687-4F45-9708-019B960494DF}">
              <a14:hiddenLine xmlns:a14="http://schemas.microsoft.com/office/drawing/2010/main" w="50800">
                <a:solidFill>
                  <a:srgbClr val="000000"/>
                </a:solidFill>
                <a:miter lim="800000"/>
                <a:headEnd/>
                <a:tailEnd/>
              </a14:hiddenLine>
            </a:ext>
          </a:extLst>
        </p:spPr>
        <p:txBody>
          <a:bodyPr wrap="none" anchor="ctr"/>
          <a:lstStyle/>
          <a:p>
            <a:pPr eaLnBrk="1" hangingPunct="1"/>
            <a:endParaRPr lang="en-US" sz="1800" b="0">
              <a:solidFill>
                <a:srgbClr val="000000"/>
              </a:solidFill>
            </a:endParaRPr>
          </a:p>
        </p:txBody>
      </p:sp>
      <p:sp>
        <p:nvSpPr>
          <p:cNvPr id="1030" name="Rectangle 27"/>
          <p:cNvSpPr>
            <a:spLocks noChangeArrowheads="1"/>
          </p:cNvSpPr>
          <p:nvPr/>
        </p:nvSpPr>
        <p:spPr bwMode="auto">
          <a:xfrm>
            <a:off x="395288" y="6021388"/>
            <a:ext cx="7127875" cy="9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endParaRPr lang="en-US" sz="1800" b="0">
              <a:solidFill>
                <a:srgbClr val="000000"/>
              </a:solidFill>
            </a:endParaRPr>
          </a:p>
        </p:txBody>
      </p:sp>
      <p:pic>
        <p:nvPicPr>
          <p:cNvPr id="1031" name="Picture 28" descr="Copy-of-NAO---White-only---"/>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5651500" y="6437313"/>
            <a:ext cx="25066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5" name="Rectangle 11"/>
          <p:cNvSpPr>
            <a:spLocks noGrp="1" noChangeArrowheads="1"/>
          </p:cNvSpPr>
          <p:nvPr>
            <p:ph type="sldNum" sz="quarter" idx="4"/>
          </p:nvPr>
        </p:nvSpPr>
        <p:spPr bwMode="gray">
          <a:xfrm>
            <a:off x="6804025" y="6453188"/>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solidFill>
                  <a:schemeClr val="bg1"/>
                </a:solidFill>
              </a:defRPr>
            </a:lvl1pPr>
          </a:lstStyle>
          <a:p>
            <a:pPr>
              <a:defRPr/>
            </a:pPr>
            <a:fld id="{5B3CF7E6-498A-4AE9-A234-01C564A427D8}" type="slidenum">
              <a:rPr lang="en-GB">
                <a:solidFill>
                  <a:srgbClr val="FFFFFF"/>
                </a:solidFill>
              </a:rPr>
              <a:pPr>
                <a:defRPr/>
              </a:pPr>
              <a:t>‹#›</a:t>
            </a:fld>
            <a:endParaRPr lang="en-GB">
              <a:solidFill>
                <a:srgbClr val="FFFFFF"/>
              </a:solidFill>
            </a:endParaRPr>
          </a:p>
        </p:txBody>
      </p:sp>
    </p:spTree>
    <p:extLst>
      <p:ext uri="{BB962C8B-B14F-4D97-AF65-F5344CB8AC3E}">
        <p14:creationId xmlns:p14="http://schemas.microsoft.com/office/powerpoint/2010/main" val="41391058"/>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 id="2147483706" r:id="rId14"/>
    <p:sldLayoutId id="2147483707" r:id="rId15"/>
  </p:sldLayoutIdLst>
  <p:hf hdr="0" ftr="0" dt="0"/>
  <p:txStyles>
    <p:titleStyle>
      <a:lvl1pPr algn="l" rtl="0" eaLnBrk="0" fontAlgn="base" hangingPunct="0">
        <a:spcBef>
          <a:spcPct val="0"/>
        </a:spcBef>
        <a:spcAft>
          <a:spcPct val="0"/>
        </a:spcAft>
        <a:defRPr sz="2400" b="1">
          <a:solidFill>
            <a:srgbClr val="003478"/>
          </a:solidFill>
          <a:latin typeface="+mj-lt"/>
          <a:ea typeface="+mj-ea"/>
          <a:cs typeface="+mj-cs"/>
        </a:defRPr>
      </a:lvl1pPr>
      <a:lvl2pPr algn="l" rtl="0" eaLnBrk="0" fontAlgn="base" hangingPunct="0">
        <a:spcBef>
          <a:spcPct val="0"/>
        </a:spcBef>
        <a:spcAft>
          <a:spcPct val="0"/>
        </a:spcAft>
        <a:defRPr sz="2400" b="1">
          <a:solidFill>
            <a:srgbClr val="003478"/>
          </a:solidFill>
          <a:latin typeface="Arial" charset="0"/>
        </a:defRPr>
      </a:lvl2pPr>
      <a:lvl3pPr algn="l" rtl="0" eaLnBrk="0" fontAlgn="base" hangingPunct="0">
        <a:spcBef>
          <a:spcPct val="0"/>
        </a:spcBef>
        <a:spcAft>
          <a:spcPct val="0"/>
        </a:spcAft>
        <a:defRPr sz="2400" b="1">
          <a:solidFill>
            <a:srgbClr val="003478"/>
          </a:solidFill>
          <a:latin typeface="Arial" charset="0"/>
        </a:defRPr>
      </a:lvl3pPr>
      <a:lvl4pPr algn="l" rtl="0" eaLnBrk="0" fontAlgn="base" hangingPunct="0">
        <a:spcBef>
          <a:spcPct val="0"/>
        </a:spcBef>
        <a:spcAft>
          <a:spcPct val="0"/>
        </a:spcAft>
        <a:defRPr sz="2400" b="1">
          <a:solidFill>
            <a:srgbClr val="003478"/>
          </a:solidFill>
          <a:latin typeface="Arial" charset="0"/>
        </a:defRPr>
      </a:lvl4pPr>
      <a:lvl5pPr algn="l" rtl="0" eaLnBrk="0" fontAlgn="base" hangingPunct="0">
        <a:spcBef>
          <a:spcPct val="0"/>
        </a:spcBef>
        <a:spcAft>
          <a:spcPct val="0"/>
        </a:spcAft>
        <a:defRPr sz="2400" b="1">
          <a:solidFill>
            <a:srgbClr val="003478"/>
          </a:solidFill>
          <a:latin typeface="Arial" charset="0"/>
        </a:defRPr>
      </a:lvl5pPr>
      <a:lvl6pPr marL="457200" algn="l" rtl="0" fontAlgn="base">
        <a:spcBef>
          <a:spcPct val="0"/>
        </a:spcBef>
        <a:spcAft>
          <a:spcPct val="0"/>
        </a:spcAft>
        <a:defRPr sz="3200" b="1">
          <a:solidFill>
            <a:srgbClr val="003478"/>
          </a:solidFill>
          <a:latin typeface="Arial" charset="0"/>
        </a:defRPr>
      </a:lvl6pPr>
      <a:lvl7pPr marL="914400" algn="l" rtl="0" fontAlgn="base">
        <a:spcBef>
          <a:spcPct val="0"/>
        </a:spcBef>
        <a:spcAft>
          <a:spcPct val="0"/>
        </a:spcAft>
        <a:defRPr sz="3200" b="1">
          <a:solidFill>
            <a:srgbClr val="003478"/>
          </a:solidFill>
          <a:latin typeface="Arial" charset="0"/>
        </a:defRPr>
      </a:lvl7pPr>
      <a:lvl8pPr marL="1371600" algn="l" rtl="0" fontAlgn="base">
        <a:spcBef>
          <a:spcPct val="0"/>
        </a:spcBef>
        <a:spcAft>
          <a:spcPct val="0"/>
        </a:spcAft>
        <a:defRPr sz="3200" b="1">
          <a:solidFill>
            <a:srgbClr val="003478"/>
          </a:solidFill>
          <a:latin typeface="Arial" charset="0"/>
        </a:defRPr>
      </a:lvl8pPr>
      <a:lvl9pPr marL="1828800" algn="l" rtl="0" fontAlgn="base">
        <a:spcBef>
          <a:spcPct val="0"/>
        </a:spcBef>
        <a:spcAft>
          <a:spcPct val="0"/>
        </a:spcAft>
        <a:defRPr sz="3200" b="1">
          <a:solidFill>
            <a:srgbClr val="003478"/>
          </a:solidFill>
          <a:latin typeface="Arial" charset="0"/>
        </a:defRPr>
      </a:lvl9pPr>
    </p:titleStyle>
    <p:bodyStyle>
      <a:lvl1pPr marL="266700" indent="-266700" algn="l" rtl="0" eaLnBrk="0" fontAlgn="base" hangingPunct="0">
        <a:spcBef>
          <a:spcPct val="20000"/>
        </a:spcBef>
        <a:spcAft>
          <a:spcPct val="0"/>
        </a:spcAft>
        <a:buClr>
          <a:schemeClr val="bg2"/>
        </a:buClr>
        <a:buFont typeface="Wingdings" pitchFamily="2" charset="2"/>
        <a:buChar char="§"/>
        <a:defRPr sz="1600">
          <a:solidFill>
            <a:schemeClr val="tx1"/>
          </a:solidFill>
          <a:latin typeface="+mn-lt"/>
          <a:ea typeface="+mn-ea"/>
          <a:cs typeface="+mn-cs"/>
        </a:defRPr>
      </a:lvl1pPr>
      <a:lvl2pPr marL="820738" indent="-285750" algn="l" rtl="0" eaLnBrk="0" fontAlgn="base" hangingPunct="0">
        <a:spcBef>
          <a:spcPct val="20000"/>
        </a:spcBef>
        <a:spcAft>
          <a:spcPct val="0"/>
        </a:spcAft>
        <a:buClr>
          <a:schemeClr val="bg2"/>
        </a:buClr>
        <a:buFont typeface="Arial" charset="0"/>
        <a:buChar char="–"/>
        <a:defRPr sz="1600">
          <a:solidFill>
            <a:schemeClr val="tx1"/>
          </a:solidFill>
          <a:latin typeface="+mn-lt"/>
        </a:defRPr>
      </a:lvl2pPr>
      <a:lvl3pPr marL="1228725" indent="-228600" algn="l" rtl="0" eaLnBrk="0" fontAlgn="base" hangingPunct="0">
        <a:spcBef>
          <a:spcPct val="20000"/>
        </a:spcBef>
        <a:spcAft>
          <a:spcPct val="0"/>
        </a:spcAft>
        <a:buClr>
          <a:schemeClr val="bg2"/>
        </a:buClr>
        <a:buFont typeface="Wingdings" pitchFamily="2" charset="2"/>
        <a:buChar char="§"/>
        <a:defRPr sz="1600">
          <a:solidFill>
            <a:schemeClr val="tx1"/>
          </a:solidFill>
          <a:latin typeface="+mn-lt"/>
        </a:defRPr>
      </a:lvl3pPr>
      <a:lvl4pPr marL="1636713" indent="-228600" algn="l" rtl="0" eaLnBrk="0" fontAlgn="base" hangingPunct="0">
        <a:spcBef>
          <a:spcPct val="20000"/>
        </a:spcBef>
        <a:spcAft>
          <a:spcPct val="0"/>
        </a:spcAft>
        <a:buClr>
          <a:schemeClr val="bg2"/>
        </a:buClr>
        <a:buChar char="•"/>
        <a:defRPr sz="1600">
          <a:solidFill>
            <a:schemeClr val="tx1"/>
          </a:solidFill>
          <a:latin typeface="+mn-lt"/>
        </a:defRPr>
      </a:lvl4pPr>
      <a:lvl5pPr marL="2057400" indent="-228600" algn="l" rtl="0" eaLnBrk="0" fontAlgn="base" hangingPunct="0">
        <a:spcBef>
          <a:spcPct val="20000"/>
        </a:spcBef>
        <a:spcAft>
          <a:spcPct val="0"/>
        </a:spcAft>
        <a:buClr>
          <a:schemeClr val="bg2"/>
        </a:buClr>
        <a:buChar char="•"/>
        <a:defRPr sz="1600">
          <a:solidFill>
            <a:schemeClr val="tx1"/>
          </a:solidFill>
          <a:latin typeface="+mn-lt"/>
        </a:defRPr>
      </a:lvl5pPr>
      <a:lvl6pPr marL="2514600" indent="-228600" algn="l" rtl="0" fontAlgn="base">
        <a:spcBef>
          <a:spcPct val="20000"/>
        </a:spcBef>
        <a:spcAft>
          <a:spcPct val="0"/>
        </a:spcAft>
        <a:buClr>
          <a:schemeClr val="bg2"/>
        </a:buClr>
        <a:buChar char="•"/>
        <a:defRPr sz="2000">
          <a:solidFill>
            <a:schemeClr val="tx1"/>
          </a:solidFill>
          <a:latin typeface="+mn-lt"/>
        </a:defRPr>
      </a:lvl6pPr>
      <a:lvl7pPr marL="2971800" indent="-228600" algn="l" rtl="0" fontAlgn="base">
        <a:spcBef>
          <a:spcPct val="20000"/>
        </a:spcBef>
        <a:spcAft>
          <a:spcPct val="0"/>
        </a:spcAft>
        <a:buClr>
          <a:schemeClr val="bg2"/>
        </a:buClr>
        <a:buChar char="•"/>
        <a:defRPr sz="2000">
          <a:solidFill>
            <a:schemeClr val="tx1"/>
          </a:solidFill>
          <a:latin typeface="+mn-lt"/>
        </a:defRPr>
      </a:lvl7pPr>
      <a:lvl8pPr marL="3429000" indent="-228600" algn="l" rtl="0" fontAlgn="base">
        <a:spcBef>
          <a:spcPct val="20000"/>
        </a:spcBef>
        <a:spcAft>
          <a:spcPct val="0"/>
        </a:spcAft>
        <a:buClr>
          <a:schemeClr val="bg2"/>
        </a:buClr>
        <a:buChar char="•"/>
        <a:defRPr sz="2000">
          <a:solidFill>
            <a:schemeClr val="tx1"/>
          </a:solidFill>
          <a:latin typeface="+mn-lt"/>
        </a:defRPr>
      </a:lvl8pPr>
      <a:lvl9pPr marL="3886200" indent="-228600" algn="l" rtl="0" fontAlgn="base">
        <a:spcBef>
          <a:spcPct val="20000"/>
        </a:spcBef>
        <a:spcAft>
          <a:spcPct val="0"/>
        </a:spcAft>
        <a:buClr>
          <a:schemeClr val="bg2"/>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1032" name="Rectangle 8"/>
          <p:cNvSpPr>
            <a:spLocks noChangeArrowheads="1"/>
          </p:cNvSpPr>
          <p:nvPr/>
        </p:nvSpPr>
        <p:spPr bwMode="auto">
          <a:xfrm>
            <a:off x="0" y="0"/>
            <a:ext cx="9144000" cy="5876925"/>
          </a:xfrm>
          <a:prstGeom prst="rect">
            <a:avLst/>
          </a:prstGeom>
          <a:noFill/>
          <a:ln w="9525">
            <a:noFill/>
            <a:miter lim="800000"/>
            <a:headEnd/>
            <a:tailEnd/>
          </a:ln>
          <a:effectLst/>
        </p:spPr>
        <p:txBody>
          <a:bodyPr wrap="none" anchor="ctr"/>
          <a:lstStyle/>
          <a:p>
            <a:pPr eaLnBrk="1" hangingPunct="1">
              <a:defRPr/>
            </a:pPr>
            <a:endParaRPr lang="en-US" sz="1800" b="0">
              <a:solidFill>
                <a:srgbClr val="000000"/>
              </a:solidFill>
            </a:endParaRPr>
          </a:p>
        </p:txBody>
      </p:sp>
      <p:sp>
        <p:nvSpPr>
          <p:cNvPr id="1027" name="Rectangle 2"/>
          <p:cNvSpPr>
            <a:spLocks noGrp="1" noChangeArrowheads="1"/>
          </p:cNvSpPr>
          <p:nvPr>
            <p:ph type="title"/>
          </p:nvPr>
        </p:nvSpPr>
        <p:spPr bwMode="auto">
          <a:xfrm>
            <a:off x="179388" y="260350"/>
            <a:ext cx="82184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smtClean="0"/>
              <a:t>Click to edit Master title style</a:t>
            </a:r>
          </a:p>
        </p:txBody>
      </p:sp>
      <p:sp>
        <p:nvSpPr>
          <p:cNvPr id="1028" name="Rectangle 3"/>
          <p:cNvSpPr>
            <a:spLocks noGrp="1" noChangeArrowheads="1"/>
          </p:cNvSpPr>
          <p:nvPr>
            <p:ph type="body" idx="1"/>
          </p:nvPr>
        </p:nvSpPr>
        <p:spPr bwMode="auto">
          <a:xfrm>
            <a:off x="468313" y="1484313"/>
            <a:ext cx="8207375" cy="396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1050" name="Rectangle 26"/>
          <p:cNvSpPr>
            <a:spLocks noChangeArrowheads="1"/>
          </p:cNvSpPr>
          <p:nvPr/>
        </p:nvSpPr>
        <p:spPr bwMode="gray">
          <a:xfrm>
            <a:off x="0" y="6308725"/>
            <a:ext cx="9144000" cy="576263"/>
          </a:xfrm>
          <a:prstGeom prst="rect">
            <a:avLst/>
          </a:prstGeom>
          <a:solidFill>
            <a:srgbClr val="003478"/>
          </a:solidFill>
          <a:ln>
            <a:noFill/>
          </a:ln>
          <a:extLst>
            <a:ext uri="{91240B29-F687-4F45-9708-019B960494DF}">
              <a14:hiddenLine xmlns:a14="http://schemas.microsoft.com/office/drawing/2010/main" w="50800">
                <a:solidFill>
                  <a:srgbClr val="000000"/>
                </a:solidFill>
                <a:miter lim="800000"/>
                <a:headEnd/>
                <a:tailEnd/>
              </a14:hiddenLine>
            </a:ext>
          </a:extLst>
        </p:spPr>
        <p:txBody>
          <a:bodyPr wrap="none" anchor="ctr"/>
          <a:lstStyle/>
          <a:p>
            <a:pPr eaLnBrk="1" hangingPunct="1">
              <a:defRPr/>
            </a:pPr>
            <a:endParaRPr lang="en-US" sz="1800" b="0">
              <a:solidFill>
                <a:srgbClr val="000000"/>
              </a:solidFill>
            </a:endParaRPr>
          </a:p>
        </p:txBody>
      </p:sp>
      <p:sp>
        <p:nvSpPr>
          <p:cNvPr id="1051" name="Rectangle 27"/>
          <p:cNvSpPr>
            <a:spLocks noChangeArrowheads="1"/>
          </p:cNvSpPr>
          <p:nvPr/>
        </p:nvSpPr>
        <p:spPr bwMode="auto">
          <a:xfrm>
            <a:off x="395288" y="6021388"/>
            <a:ext cx="7127875" cy="915987"/>
          </a:xfrm>
          <a:prstGeom prst="rect">
            <a:avLst/>
          </a:prstGeom>
          <a:noFill/>
          <a:ln w="9525">
            <a:noFill/>
            <a:miter lim="800000"/>
            <a:headEnd/>
            <a:tailEnd/>
          </a:ln>
          <a:effectLst/>
        </p:spPr>
        <p:txBody>
          <a:bodyPr>
            <a:spAutoFit/>
          </a:bodyPr>
          <a:lstStyle/>
          <a:p>
            <a:pPr eaLnBrk="1" hangingPunct="1"/>
            <a:endParaRPr lang="en-US" sz="1800" b="0">
              <a:solidFill>
                <a:srgbClr val="000000"/>
              </a:solidFill>
            </a:endParaRPr>
          </a:p>
        </p:txBody>
      </p:sp>
      <p:pic>
        <p:nvPicPr>
          <p:cNvPr id="1031" name="Picture 28" descr="Copy-of-NAO---White-only---"/>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5651500" y="6437313"/>
            <a:ext cx="25066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5" name="Rectangle 11"/>
          <p:cNvSpPr>
            <a:spLocks noGrp="1" noChangeArrowheads="1"/>
          </p:cNvSpPr>
          <p:nvPr>
            <p:ph type="sldNum" sz="quarter" idx="4"/>
          </p:nvPr>
        </p:nvSpPr>
        <p:spPr bwMode="gray">
          <a:xfrm>
            <a:off x="6804025" y="6453188"/>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spcBef>
                <a:spcPct val="0"/>
              </a:spcBef>
              <a:buClrTx/>
              <a:buFontTx/>
              <a:buNone/>
              <a:defRPr sz="1400" b="1">
                <a:solidFill>
                  <a:schemeClr val="bg1"/>
                </a:solidFill>
              </a:defRPr>
            </a:lvl1pPr>
          </a:lstStyle>
          <a:p>
            <a:pPr algn="r"/>
            <a:fld id="{C059A920-51E6-4524-B704-B710DB8C9505}" type="slidenum">
              <a:rPr lang="en-GB">
                <a:solidFill>
                  <a:srgbClr val="FFFFFF"/>
                </a:solidFill>
              </a:rPr>
              <a:pPr algn="r"/>
              <a:t>‹#›</a:t>
            </a:fld>
            <a:endParaRPr lang="en-GB">
              <a:solidFill>
                <a:srgbClr val="FFFFFF"/>
              </a:solidFill>
            </a:endParaRPr>
          </a:p>
        </p:txBody>
      </p:sp>
    </p:spTree>
    <p:extLst>
      <p:ext uri="{BB962C8B-B14F-4D97-AF65-F5344CB8AC3E}">
        <p14:creationId xmlns:p14="http://schemas.microsoft.com/office/powerpoint/2010/main" val="2346374479"/>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Lst>
  <p:hf hdr="0" ftr="0" dt="0"/>
  <p:txStyles>
    <p:titleStyle>
      <a:lvl1pPr algn="l" rtl="0" eaLnBrk="0" fontAlgn="base" hangingPunct="0">
        <a:spcBef>
          <a:spcPct val="0"/>
        </a:spcBef>
        <a:spcAft>
          <a:spcPct val="0"/>
        </a:spcAft>
        <a:defRPr sz="2400" b="1">
          <a:solidFill>
            <a:srgbClr val="003478"/>
          </a:solidFill>
          <a:latin typeface="+mj-lt"/>
          <a:ea typeface="+mj-ea"/>
          <a:cs typeface="+mj-cs"/>
        </a:defRPr>
      </a:lvl1pPr>
      <a:lvl2pPr algn="l" rtl="0" eaLnBrk="0" fontAlgn="base" hangingPunct="0">
        <a:spcBef>
          <a:spcPct val="0"/>
        </a:spcBef>
        <a:spcAft>
          <a:spcPct val="0"/>
        </a:spcAft>
        <a:defRPr sz="2400" b="1">
          <a:solidFill>
            <a:srgbClr val="003478"/>
          </a:solidFill>
          <a:latin typeface="Arial" charset="0"/>
        </a:defRPr>
      </a:lvl2pPr>
      <a:lvl3pPr algn="l" rtl="0" eaLnBrk="0" fontAlgn="base" hangingPunct="0">
        <a:spcBef>
          <a:spcPct val="0"/>
        </a:spcBef>
        <a:spcAft>
          <a:spcPct val="0"/>
        </a:spcAft>
        <a:defRPr sz="2400" b="1">
          <a:solidFill>
            <a:srgbClr val="003478"/>
          </a:solidFill>
          <a:latin typeface="Arial" charset="0"/>
        </a:defRPr>
      </a:lvl3pPr>
      <a:lvl4pPr algn="l" rtl="0" eaLnBrk="0" fontAlgn="base" hangingPunct="0">
        <a:spcBef>
          <a:spcPct val="0"/>
        </a:spcBef>
        <a:spcAft>
          <a:spcPct val="0"/>
        </a:spcAft>
        <a:defRPr sz="2400" b="1">
          <a:solidFill>
            <a:srgbClr val="003478"/>
          </a:solidFill>
          <a:latin typeface="Arial" charset="0"/>
        </a:defRPr>
      </a:lvl4pPr>
      <a:lvl5pPr algn="l" rtl="0" eaLnBrk="0" fontAlgn="base" hangingPunct="0">
        <a:spcBef>
          <a:spcPct val="0"/>
        </a:spcBef>
        <a:spcAft>
          <a:spcPct val="0"/>
        </a:spcAft>
        <a:defRPr sz="2400" b="1">
          <a:solidFill>
            <a:srgbClr val="003478"/>
          </a:solidFill>
          <a:latin typeface="Arial" charset="0"/>
        </a:defRPr>
      </a:lvl5pPr>
      <a:lvl6pPr marL="457200" algn="l" rtl="0" fontAlgn="base">
        <a:spcBef>
          <a:spcPct val="0"/>
        </a:spcBef>
        <a:spcAft>
          <a:spcPct val="0"/>
        </a:spcAft>
        <a:defRPr sz="3200" b="1">
          <a:solidFill>
            <a:srgbClr val="003478"/>
          </a:solidFill>
          <a:latin typeface="Arial" charset="0"/>
        </a:defRPr>
      </a:lvl6pPr>
      <a:lvl7pPr marL="914400" algn="l" rtl="0" fontAlgn="base">
        <a:spcBef>
          <a:spcPct val="0"/>
        </a:spcBef>
        <a:spcAft>
          <a:spcPct val="0"/>
        </a:spcAft>
        <a:defRPr sz="3200" b="1">
          <a:solidFill>
            <a:srgbClr val="003478"/>
          </a:solidFill>
          <a:latin typeface="Arial" charset="0"/>
        </a:defRPr>
      </a:lvl7pPr>
      <a:lvl8pPr marL="1371600" algn="l" rtl="0" fontAlgn="base">
        <a:spcBef>
          <a:spcPct val="0"/>
        </a:spcBef>
        <a:spcAft>
          <a:spcPct val="0"/>
        </a:spcAft>
        <a:defRPr sz="3200" b="1">
          <a:solidFill>
            <a:srgbClr val="003478"/>
          </a:solidFill>
          <a:latin typeface="Arial" charset="0"/>
        </a:defRPr>
      </a:lvl8pPr>
      <a:lvl9pPr marL="1828800" algn="l" rtl="0" fontAlgn="base">
        <a:spcBef>
          <a:spcPct val="0"/>
        </a:spcBef>
        <a:spcAft>
          <a:spcPct val="0"/>
        </a:spcAft>
        <a:defRPr sz="3200" b="1">
          <a:solidFill>
            <a:srgbClr val="003478"/>
          </a:solidFill>
          <a:latin typeface="Arial" charset="0"/>
        </a:defRPr>
      </a:lvl9pPr>
    </p:titleStyle>
    <p:bodyStyle>
      <a:lvl1pPr marL="266700" indent="-266700" algn="l" rtl="0" eaLnBrk="0" fontAlgn="base" hangingPunct="0">
        <a:spcBef>
          <a:spcPct val="20000"/>
        </a:spcBef>
        <a:spcAft>
          <a:spcPct val="0"/>
        </a:spcAft>
        <a:buClr>
          <a:schemeClr val="bg2"/>
        </a:buClr>
        <a:buFont typeface="Wingdings" pitchFamily="2" charset="2"/>
        <a:buChar char="§"/>
        <a:defRPr sz="1600">
          <a:solidFill>
            <a:schemeClr val="tx1"/>
          </a:solidFill>
          <a:latin typeface="+mn-lt"/>
          <a:ea typeface="+mn-ea"/>
          <a:cs typeface="+mn-cs"/>
        </a:defRPr>
      </a:lvl1pPr>
      <a:lvl2pPr marL="820738" indent="-285750" algn="l" rtl="0" eaLnBrk="0" fontAlgn="base" hangingPunct="0">
        <a:spcBef>
          <a:spcPct val="20000"/>
        </a:spcBef>
        <a:spcAft>
          <a:spcPct val="0"/>
        </a:spcAft>
        <a:buClr>
          <a:schemeClr val="bg2"/>
        </a:buClr>
        <a:buFont typeface="Arial" charset="0"/>
        <a:buChar char="–"/>
        <a:defRPr sz="1600">
          <a:solidFill>
            <a:schemeClr val="tx1"/>
          </a:solidFill>
          <a:latin typeface="+mn-lt"/>
        </a:defRPr>
      </a:lvl2pPr>
      <a:lvl3pPr marL="1228725" indent="-228600" algn="l" rtl="0" eaLnBrk="0" fontAlgn="base" hangingPunct="0">
        <a:spcBef>
          <a:spcPct val="20000"/>
        </a:spcBef>
        <a:spcAft>
          <a:spcPct val="0"/>
        </a:spcAft>
        <a:buClr>
          <a:schemeClr val="bg2"/>
        </a:buClr>
        <a:buFont typeface="Wingdings" pitchFamily="2" charset="2"/>
        <a:buChar char="§"/>
        <a:defRPr sz="1600">
          <a:solidFill>
            <a:schemeClr val="tx1"/>
          </a:solidFill>
          <a:latin typeface="+mn-lt"/>
        </a:defRPr>
      </a:lvl3pPr>
      <a:lvl4pPr marL="1636713" indent="-228600" algn="l" rtl="0" eaLnBrk="0" fontAlgn="base" hangingPunct="0">
        <a:spcBef>
          <a:spcPct val="20000"/>
        </a:spcBef>
        <a:spcAft>
          <a:spcPct val="0"/>
        </a:spcAft>
        <a:buClr>
          <a:schemeClr val="bg2"/>
        </a:buClr>
        <a:buChar char="•"/>
        <a:defRPr sz="1600">
          <a:solidFill>
            <a:schemeClr val="tx1"/>
          </a:solidFill>
          <a:latin typeface="+mn-lt"/>
        </a:defRPr>
      </a:lvl4pPr>
      <a:lvl5pPr marL="2057400" indent="-228600" algn="l" rtl="0" eaLnBrk="0" fontAlgn="base" hangingPunct="0">
        <a:spcBef>
          <a:spcPct val="20000"/>
        </a:spcBef>
        <a:spcAft>
          <a:spcPct val="0"/>
        </a:spcAft>
        <a:buClr>
          <a:schemeClr val="bg2"/>
        </a:buClr>
        <a:buChar char="•"/>
        <a:defRPr sz="1600">
          <a:solidFill>
            <a:schemeClr val="tx1"/>
          </a:solidFill>
          <a:latin typeface="+mn-lt"/>
        </a:defRPr>
      </a:lvl5pPr>
      <a:lvl6pPr marL="2514600" indent="-228600" algn="l" rtl="0" fontAlgn="base">
        <a:spcBef>
          <a:spcPct val="20000"/>
        </a:spcBef>
        <a:spcAft>
          <a:spcPct val="0"/>
        </a:spcAft>
        <a:buClr>
          <a:schemeClr val="bg2"/>
        </a:buClr>
        <a:buChar char="•"/>
        <a:defRPr sz="2000">
          <a:solidFill>
            <a:schemeClr val="tx1"/>
          </a:solidFill>
          <a:latin typeface="+mn-lt"/>
        </a:defRPr>
      </a:lvl6pPr>
      <a:lvl7pPr marL="2971800" indent="-228600" algn="l" rtl="0" fontAlgn="base">
        <a:spcBef>
          <a:spcPct val="20000"/>
        </a:spcBef>
        <a:spcAft>
          <a:spcPct val="0"/>
        </a:spcAft>
        <a:buClr>
          <a:schemeClr val="bg2"/>
        </a:buClr>
        <a:buChar char="•"/>
        <a:defRPr sz="2000">
          <a:solidFill>
            <a:schemeClr val="tx1"/>
          </a:solidFill>
          <a:latin typeface="+mn-lt"/>
        </a:defRPr>
      </a:lvl7pPr>
      <a:lvl8pPr marL="3429000" indent="-228600" algn="l" rtl="0" fontAlgn="base">
        <a:spcBef>
          <a:spcPct val="20000"/>
        </a:spcBef>
        <a:spcAft>
          <a:spcPct val="0"/>
        </a:spcAft>
        <a:buClr>
          <a:schemeClr val="bg2"/>
        </a:buClr>
        <a:buChar char="•"/>
        <a:defRPr sz="2000">
          <a:solidFill>
            <a:schemeClr val="tx1"/>
          </a:solidFill>
          <a:latin typeface="+mn-lt"/>
        </a:defRPr>
      </a:lvl8pPr>
      <a:lvl9pPr marL="3886200" indent="-228600" algn="l" rtl="0" fontAlgn="base">
        <a:spcBef>
          <a:spcPct val="20000"/>
        </a:spcBef>
        <a:spcAft>
          <a:spcPct val="0"/>
        </a:spcAft>
        <a:buClr>
          <a:schemeClr val="bg2"/>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1032" name="Rectangle 8"/>
          <p:cNvSpPr>
            <a:spLocks noChangeArrowheads="1"/>
          </p:cNvSpPr>
          <p:nvPr/>
        </p:nvSpPr>
        <p:spPr bwMode="auto">
          <a:xfrm>
            <a:off x="0" y="0"/>
            <a:ext cx="9144000" cy="5876925"/>
          </a:xfrm>
          <a:prstGeom prst="rect">
            <a:avLst/>
          </a:prstGeom>
          <a:noFill/>
          <a:ln w="9525">
            <a:noFill/>
            <a:miter lim="800000"/>
            <a:headEnd/>
            <a:tailEnd/>
          </a:ln>
          <a:effectLst/>
        </p:spPr>
        <p:txBody>
          <a:bodyPr wrap="none" anchor="ctr"/>
          <a:lstStyle/>
          <a:p>
            <a:pPr eaLnBrk="1" hangingPunct="1">
              <a:defRPr/>
            </a:pPr>
            <a:endParaRPr lang="en-US" sz="1800" b="0">
              <a:solidFill>
                <a:srgbClr val="000000"/>
              </a:solidFill>
            </a:endParaRPr>
          </a:p>
        </p:txBody>
      </p:sp>
      <p:sp>
        <p:nvSpPr>
          <p:cNvPr id="1027" name="Rectangle 2"/>
          <p:cNvSpPr>
            <a:spLocks noGrp="1" noChangeArrowheads="1"/>
          </p:cNvSpPr>
          <p:nvPr>
            <p:ph type="title"/>
          </p:nvPr>
        </p:nvSpPr>
        <p:spPr bwMode="auto">
          <a:xfrm>
            <a:off x="179388" y="260350"/>
            <a:ext cx="82184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smtClean="0"/>
              <a:t>Click to edit Master title style</a:t>
            </a:r>
          </a:p>
        </p:txBody>
      </p:sp>
      <p:sp>
        <p:nvSpPr>
          <p:cNvPr id="1028" name="Rectangle 3"/>
          <p:cNvSpPr>
            <a:spLocks noGrp="1" noChangeArrowheads="1"/>
          </p:cNvSpPr>
          <p:nvPr>
            <p:ph type="body" idx="1"/>
          </p:nvPr>
        </p:nvSpPr>
        <p:spPr bwMode="auto">
          <a:xfrm>
            <a:off x="468313" y="1484313"/>
            <a:ext cx="8207375" cy="396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1050" name="Rectangle 26"/>
          <p:cNvSpPr>
            <a:spLocks noChangeArrowheads="1"/>
          </p:cNvSpPr>
          <p:nvPr/>
        </p:nvSpPr>
        <p:spPr bwMode="gray">
          <a:xfrm>
            <a:off x="0" y="6308725"/>
            <a:ext cx="9144000" cy="576263"/>
          </a:xfrm>
          <a:prstGeom prst="rect">
            <a:avLst/>
          </a:prstGeom>
          <a:solidFill>
            <a:srgbClr val="003478"/>
          </a:solidFill>
          <a:ln>
            <a:noFill/>
          </a:ln>
          <a:extLst>
            <a:ext uri="{91240B29-F687-4F45-9708-019B960494DF}">
              <a14:hiddenLine xmlns:a14="http://schemas.microsoft.com/office/drawing/2010/main" w="50800">
                <a:solidFill>
                  <a:srgbClr val="000000"/>
                </a:solidFill>
                <a:miter lim="800000"/>
                <a:headEnd/>
                <a:tailEnd/>
              </a14:hiddenLine>
            </a:ext>
          </a:extLst>
        </p:spPr>
        <p:txBody>
          <a:bodyPr wrap="none" anchor="ctr"/>
          <a:lstStyle/>
          <a:p>
            <a:pPr eaLnBrk="1" hangingPunct="1">
              <a:defRPr/>
            </a:pPr>
            <a:endParaRPr lang="en-US" sz="1800" b="0">
              <a:solidFill>
                <a:srgbClr val="000000"/>
              </a:solidFill>
            </a:endParaRPr>
          </a:p>
        </p:txBody>
      </p:sp>
      <p:sp>
        <p:nvSpPr>
          <p:cNvPr id="1051" name="Rectangle 27"/>
          <p:cNvSpPr>
            <a:spLocks noChangeArrowheads="1"/>
          </p:cNvSpPr>
          <p:nvPr/>
        </p:nvSpPr>
        <p:spPr bwMode="auto">
          <a:xfrm>
            <a:off x="395288" y="6021388"/>
            <a:ext cx="7127875" cy="915987"/>
          </a:xfrm>
          <a:prstGeom prst="rect">
            <a:avLst/>
          </a:prstGeom>
          <a:noFill/>
          <a:ln w="9525">
            <a:noFill/>
            <a:miter lim="800000"/>
            <a:headEnd/>
            <a:tailEnd/>
          </a:ln>
          <a:effectLst/>
        </p:spPr>
        <p:txBody>
          <a:bodyPr>
            <a:spAutoFit/>
          </a:bodyPr>
          <a:lstStyle/>
          <a:p>
            <a:pPr eaLnBrk="1" hangingPunct="1"/>
            <a:endParaRPr lang="en-US" sz="1800" b="0">
              <a:solidFill>
                <a:srgbClr val="000000"/>
              </a:solidFill>
            </a:endParaRPr>
          </a:p>
        </p:txBody>
      </p:sp>
      <p:pic>
        <p:nvPicPr>
          <p:cNvPr id="1031" name="Picture 28" descr="Copy-of-NAO---White-only---"/>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5651500" y="6437313"/>
            <a:ext cx="25066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5" name="Rectangle 11"/>
          <p:cNvSpPr>
            <a:spLocks noGrp="1" noChangeArrowheads="1"/>
          </p:cNvSpPr>
          <p:nvPr>
            <p:ph type="sldNum" sz="quarter" idx="4"/>
          </p:nvPr>
        </p:nvSpPr>
        <p:spPr bwMode="gray">
          <a:xfrm>
            <a:off x="6804025" y="6453188"/>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solidFill>
                  <a:schemeClr val="bg1"/>
                </a:solidFill>
              </a:defRPr>
            </a:lvl1pPr>
          </a:lstStyle>
          <a:p>
            <a:fld id="{164DA1A8-4D84-472C-901F-B433E2BDC30C}" type="slidenum">
              <a:rPr lang="en-GB">
                <a:solidFill>
                  <a:srgbClr val="FFFFFF"/>
                </a:solidFill>
              </a:rPr>
              <a:pPr/>
              <a:t>‹#›</a:t>
            </a:fld>
            <a:endParaRPr lang="en-GB">
              <a:solidFill>
                <a:srgbClr val="FFFFFF"/>
              </a:solidFill>
            </a:endParaRPr>
          </a:p>
        </p:txBody>
      </p:sp>
    </p:spTree>
    <p:extLst>
      <p:ext uri="{BB962C8B-B14F-4D97-AF65-F5344CB8AC3E}">
        <p14:creationId xmlns:p14="http://schemas.microsoft.com/office/powerpoint/2010/main" val="767056887"/>
      </p:ext>
    </p:extLst>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 id="2147483734" r:id="rId12"/>
    <p:sldLayoutId id="2147483735" r:id="rId13"/>
    <p:sldLayoutId id="2147483736" r:id="rId14"/>
    <p:sldLayoutId id="2147483737" r:id="rId15"/>
  </p:sldLayoutIdLst>
  <p:hf hdr="0" ftr="0" dt="0"/>
  <p:txStyles>
    <p:titleStyle>
      <a:lvl1pPr algn="l" rtl="0" eaLnBrk="0" fontAlgn="base" hangingPunct="0">
        <a:spcBef>
          <a:spcPct val="0"/>
        </a:spcBef>
        <a:spcAft>
          <a:spcPct val="0"/>
        </a:spcAft>
        <a:defRPr sz="2400" b="1">
          <a:solidFill>
            <a:srgbClr val="003478"/>
          </a:solidFill>
          <a:latin typeface="+mj-lt"/>
          <a:ea typeface="+mj-ea"/>
          <a:cs typeface="+mj-cs"/>
        </a:defRPr>
      </a:lvl1pPr>
      <a:lvl2pPr algn="l" rtl="0" eaLnBrk="0" fontAlgn="base" hangingPunct="0">
        <a:spcBef>
          <a:spcPct val="0"/>
        </a:spcBef>
        <a:spcAft>
          <a:spcPct val="0"/>
        </a:spcAft>
        <a:defRPr sz="2400" b="1">
          <a:solidFill>
            <a:srgbClr val="003478"/>
          </a:solidFill>
          <a:latin typeface="Arial" charset="0"/>
        </a:defRPr>
      </a:lvl2pPr>
      <a:lvl3pPr algn="l" rtl="0" eaLnBrk="0" fontAlgn="base" hangingPunct="0">
        <a:spcBef>
          <a:spcPct val="0"/>
        </a:spcBef>
        <a:spcAft>
          <a:spcPct val="0"/>
        </a:spcAft>
        <a:defRPr sz="2400" b="1">
          <a:solidFill>
            <a:srgbClr val="003478"/>
          </a:solidFill>
          <a:latin typeface="Arial" charset="0"/>
        </a:defRPr>
      </a:lvl3pPr>
      <a:lvl4pPr algn="l" rtl="0" eaLnBrk="0" fontAlgn="base" hangingPunct="0">
        <a:spcBef>
          <a:spcPct val="0"/>
        </a:spcBef>
        <a:spcAft>
          <a:spcPct val="0"/>
        </a:spcAft>
        <a:defRPr sz="2400" b="1">
          <a:solidFill>
            <a:srgbClr val="003478"/>
          </a:solidFill>
          <a:latin typeface="Arial" charset="0"/>
        </a:defRPr>
      </a:lvl4pPr>
      <a:lvl5pPr algn="l" rtl="0" eaLnBrk="0" fontAlgn="base" hangingPunct="0">
        <a:spcBef>
          <a:spcPct val="0"/>
        </a:spcBef>
        <a:spcAft>
          <a:spcPct val="0"/>
        </a:spcAft>
        <a:defRPr sz="2400" b="1">
          <a:solidFill>
            <a:srgbClr val="003478"/>
          </a:solidFill>
          <a:latin typeface="Arial" charset="0"/>
        </a:defRPr>
      </a:lvl5pPr>
      <a:lvl6pPr marL="457200" algn="l" rtl="0" fontAlgn="base">
        <a:spcBef>
          <a:spcPct val="0"/>
        </a:spcBef>
        <a:spcAft>
          <a:spcPct val="0"/>
        </a:spcAft>
        <a:defRPr sz="3200" b="1">
          <a:solidFill>
            <a:srgbClr val="003478"/>
          </a:solidFill>
          <a:latin typeface="Arial" charset="0"/>
        </a:defRPr>
      </a:lvl6pPr>
      <a:lvl7pPr marL="914400" algn="l" rtl="0" fontAlgn="base">
        <a:spcBef>
          <a:spcPct val="0"/>
        </a:spcBef>
        <a:spcAft>
          <a:spcPct val="0"/>
        </a:spcAft>
        <a:defRPr sz="3200" b="1">
          <a:solidFill>
            <a:srgbClr val="003478"/>
          </a:solidFill>
          <a:latin typeface="Arial" charset="0"/>
        </a:defRPr>
      </a:lvl7pPr>
      <a:lvl8pPr marL="1371600" algn="l" rtl="0" fontAlgn="base">
        <a:spcBef>
          <a:spcPct val="0"/>
        </a:spcBef>
        <a:spcAft>
          <a:spcPct val="0"/>
        </a:spcAft>
        <a:defRPr sz="3200" b="1">
          <a:solidFill>
            <a:srgbClr val="003478"/>
          </a:solidFill>
          <a:latin typeface="Arial" charset="0"/>
        </a:defRPr>
      </a:lvl8pPr>
      <a:lvl9pPr marL="1828800" algn="l" rtl="0" fontAlgn="base">
        <a:spcBef>
          <a:spcPct val="0"/>
        </a:spcBef>
        <a:spcAft>
          <a:spcPct val="0"/>
        </a:spcAft>
        <a:defRPr sz="3200" b="1">
          <a:solidFill>
            <a:srgbClr val="003478"/>
          </a:solidFill>
          <a:latin typeface="Arial" charset="0"/>
        </a:defRPr>
      </a:lvl9pPr>
    </p:titleStyle>
    <p:bodyStyle>
      <a:lvl1pPr marL="266700" indent="-266700" algn="l" rtl="0" eaLnBrk="0" fontAlgn="base" hangingPunct="0">
        <a:spcBef>
          <a:spcPct val="20000"/>
        </a:spcBef>
        <a:spcAft>
          <a:spcPct val="0"/>
        </a:spcAft>
        <a:buClr>
          <a:schemeClr val="bg2"/>
        </a:buClr>
        <a:buFont typeface="Wingdings" pitchFamily="2" charset="2"/>
        <a:buChar char="§"/>
        <a:defRPr sz="1600">
          <a:solidFill>
            <a:schemeClr val="tx1"/>
          </a:solidFill>
          <a:latin typeface="+mn-lt"/>
          <a:ea typeface="+mn-ea"/>
          <a:cs typeface="+mn-cs"/>
        </a:defRPr>
      </a:lvl1pPr>
      <a:lvl2pPr marL="820738" indent="-285750" algn="l" rtl="0" eaLnBrk="0" fontAlgn="base" hangingPunct="0">
        <a:spcBef>
          <a:spcPct val="20000"/>
        </a:spcBef>
        <a:spcAft>
          <a:spcPct val="0"/>
        </a:spcAft>
        <a:buClr>
          <a:schemeClr val="bg2"/>
        </a:buClr>
        <a:buFont typeface="Arial" charset="0"/>
        <a:buChar char="–"/>
        <a:defRPr sz="1600">
          <a:solidFill>
            <a:schemeClr val="tx1"/>
          </a:solidFill>
          <a:latin typeface="+mn-lt"/>
        </a:defRPr>
      </a:lvl2pPr>
      <a:lvl3pPr marL="1228725" indent="-228600" algn="l" rtl="0" eaLnBrk="0" fontAlgn="base" hangingPunct="0">
        <a:spcBef>
          <a:spcPct val="20000"/>
        </a:spcBef>
        <a:spcAft>
          <a:spcPct val="0"/>
        </a:spcAft>
        <a:buClr>
          <a:schemeClr val="bg2"/>
        </a:buClr>
        <a:buFont typeface="Wingdings" pitchFamily="2" charset="2"/>
        <a:buChar char="§"/>
        <a:defRPr sz="1600">
          <a:solidFill>
            <a:schemeClr val="tx1"/>
          </a:solidFill>
          <a:latin typeface="+mn-lt"/>
        </a:defRPr>
      </a:lvl3pPr>
      <a:lvl4pPr marL="1636713" indent="-228600" algn="l" rtl="0" eaLnBrk="0" fontAlgn="base" hangingPunct="0">
        <a:spcBef>
          <a:spcPct val="20000"/>
        </a:spcBef>
        <a:spcAft>
          <a:spcPct val="0"/>
        </a:spcAft>
        <a:buClr>
          <a:schemeClr val="bg2"/>
        </a:buClr>
        <a:buChar char="•"/>
        <a:defRPr sz="1600">
          <a:solidFill>
            <a:schemeClr val="tx1"/>
          </a:solidFill>
          <a:latin typeface="+mn-lt"/>
        </a:defRPr>
      </a:lvl4pPr>
      <a:lvl5pPr marL="2057400" indent="-228600" algn="l" rtl="0" eaLnBrk="0" fontAlgn="base" hangingPunct="0">
        <a:spcBef>
          <a:spcPct val="20000"/>
        </a:spcBef>
        <a:spcAft>
          <a:spcPct val="0"/>
        </a:spcAft>
        <a:buClr>
          <a:schemeClr val="bg2"/>
        </a:buClr>
        <a:buChar char="•"/>
        <a:defRPr sz="1600">
          <a:solidFill>
            <a:schemeClr val="tx1"/>
          </a:solidFill>
          <a:latin typeface="+mn-lt"/>
        </a:defRPr>
      </a:lvl5pPr>
      <a:lvl6pPr marL="2514600" indent="-228600" algn="l" rtl="0" fontAlgn="base">
        <a:spcBef>
          <a:spcPct val="20000"/>
        </a:spcBef>
        <a:spcAft>
          <a:spcPct val="0"/>
        </a:spcAft>
        <a:buClr>
          <a:schemeClr val="bg2"/>
        </a:buClr>
        <a:buChar char="•"/>
        <a:defRPr sz="2000">
          <a:solidFill>
            <a:schemeClr val="tx1"/>
          </a:solidFill>
          <a:latin typeface="+mn-lt"/>
        </a:defRPr>
      </a:lvl6pPr>
      <a:lvl7pPr marL="2971800" indent="-228600" algn="l" rtl="0" fontAlgn="base">
        <a:spcBef>
          <a:spcPct val="20000"/>
        </a:spcBef>
        <a:spcAft>
          <a:spcPct val="0"/>
        </a:spcAft>
        <a:buClr>
          <a:schemeClr val="bg2"/>
        </a:buClr>
        <a:buChar char="•"/>
        <a:defRPr sz="2000">
          <a:solidFill>
            <a:schemeClr val="tx1"/>
          </a:solidFill>
          <a:latin typeface="+mn-lt"/>
        </a:defRPr>
      </a:lvl7pPr>
      <a:lvl8pPr marL="3429000" indent="-228600" algn="l" rtl="0" fontAlgn="base">
        <a:spcBef>
          <a:spcPct val="20000"/>
        </a:spcBef>
        <a:spcAft>
          <a:spcPct val="0"/>
        </a:spcAft>
        <a:buClr>
          <a:schemeClr val="bg2"/>
        </a:buClr>
        <a:buChar char="•"/>
        <a:defRPr sz="2000">
          <a:solidFill>
            <a:schemeClr val="tx1"/>
          </a:solidFill>
          <a:latin typeface="+mn-lt"/>
        </a:defRPr>
      </a:lvl8pPr>
      <a:lvl9pPr marL="3886200" indent="-228600" algn="l" rtl="0" fontAlgn="base">
        <a:spcBef>
          <a:spcPct val="20000"/>
        </a:spcBef>
        <a:spcAft>
          <a:spcPct val="0"/>
        </a:spcAft>
        <a:buClr>
          <a:schemeClr val="bg2"/>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1032" name="Rectangle 8"/>
          <p:cNvSpPr>
            <a:spLocks noChangeArrowheads="1"/>
          </p:cNvSpPr>
          <p:nvPr/>
        </p:nvSpPr>
        <p:spPr bwMode="auto">
          <a:xfrm>
            <a:off x="0" y="0"/>
            <a:ext cx="9144000" cy="5876925"/>
          </a:xfrm>
          <a:prstGeom prst="rect">
            <a:avLst/>
          </a:prstGeom>
          <a:noFill/>
          <a:ln w="9525">
            <a:noFill/>
            <a:miter lim="800000"/>
            <a:headEnd/>
            <a:tailEnd/>
          </a:ln>
          <a:effectLst/>
        </p:spPr>
        <p:txBody>
          <a:bodyPr wrap="none" anchor="ctr"/>
          <a:lstStyle/>
          <a:p>
            <a:pPr eaLnBrk="1" hangingPunct="1">
              <a:defRPr/>
            </a:pPr>
            <a:endParaRPr lang="en-US" sz="1800" b="0">
              <a:solidFill>
                <a:srgbClr val="000000"/>
              </a:solidFill>
            </a:endParaRPr>
          </a:p>
        </p:txBody>
      </p:sp>
      <p:sp>
        <p:nvSpPr>
          <p:cNvPr id="1027" name="Rectangle 2"/>
          <p:cNvSpPr>
            <a:spLocks noGrp="1" noChangeArrowheads="1"/>
          </p:cNvSpPr>
          <p:nvPr>
            <p:ph type="title"/>
          </p:nvPr>
        </p:nvSpPr>
        <p:spPr bwMode="auto">
          <a:xfrm>
            <a:off x="179388" y="260350"/>
            <a:ext cx="82184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smtClean="0"/>
              <a:t>Click to edit Master title style</a:t>
            </a:r>
          </a:p>
        </p:txBody>
      </p:sp>
      <p:sp>
        <p:nvSpPr>
          <p:cNvPr id="1028" name="Rectangle 3"/>
          <p:cNvSpPr>
            <a:spLocks noGrp="1" noChangeArrowheads="1"/>
          </p:cNvSpPr>
          <p:nvPr>
            <p:ph type="body" idx="1"/>
          </p:nvPr>
        </p:nvSpPr>
        <p:spPr bwMode="auto">
          <a:xfrm>
            <a:off x="468313" y="1484313"/>
            <a:ext cx="8207375" cy="396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1050" name="Rectangle 26"/>
          <p:cNvSpPr>
            <a:spLocks noChangeArrowheads="1"/>
          </p:cNvSpPr>
          <p:nvPr/>
        </p:nvSpPr>
        <p:spPr bwMode="gray">
          <a:xfrm>
            <a:off x="0" y="6308725"/>
            <a:ext cx="9144000" cy="576263"/>
          </a:xfrm>
          <a:prstGeom prst="rect">
            <a:avLst/>
          </a:prstGeom>
          <a:solidFill>
            <a:srgbClr val="003478"/>
          </a:solidFill>
          <a:ln>
            <a:noFill/>
          </a:ln>
          <a:extLst>
            <a:ext uri="{91240B29-F687-4F45-9708-019B960494DF}">
              <a14:hiddenLine xmlns:a14="http://schemas.microsoft.com/office/drawing/2010/main" w="50800">
                <a:solidFill>
                  <a:srgbClr val="000000"/>
                </a:solidFill>
                <a:miter lim="800000"/>
                <a:headEnd/>
                <a:tailEnd/>
              </a14:hiddenLine>
            </a:ext>
          </a:extLst>
        </p:spPr>
        <p:txBody>
          <a:bodyPr wrap="none" anchor="ctr"/>
          <a:lstStyle/>
          <a:p>
            <a:pPr eaLnBrk="1" hangingPunct="1">
              <a:defRPr/>
            </a:pPr>
            <a:endParaRPr lang="en-US" sz="1800" b="0">
              <a:solidFill>
                <a:srgbClr val="000000"/>
              </a:solidFill>
            </a:endParaRPr>
          </a:p>
        </p:txBody>
      </p:sp>
      <p:sp>
        <p:nvSpPr>
          <p:cNvPr id="1051" name="Rectangle 27"/>
          <p:cNvSpPr>
            <a:spLocks noChangeArrowheads="1"/>
          </p:cNvSpPr>
          <p:nvPr/>
        </p:nvSpPr>
        <p:spPr bwMode="auto">
          <a:xfrm>
            <a:off x="395288" y="6021388"/>
            <a:ext cx="7127875" cy="915987"/>
          </a:xfrm>
          <a:prstGeom prst="rect">
            <a:avLst/>
          </a:prstGeom>
          <a:noFill/>
          <a:ln w="9525">
            <a:noFill/>
            <a:miter lim="800000"/>
            <a:headEnd/>
            <a:tailEnd/>
          </a:ln>
          <a:effectLst/>
        </p:spPr>
        <p:txBody>
          <a:bodyPr>
            <a:spAutoFit/>
          </a:bodyPr>
          <a:lstStyle/>
          <a:p>
            <a:pPr eaLnBrk="1" hangingPunct="1"/>
            <a:endParaRPr lang="en-US" sz="1800" b="0">
              <a:solidFill>
                <a:srgbClr val="000000"/>
              </a:solidFill>
            </a:endParaRPr>
          </a:p>
        </p:txBody>
      </p:sp>
      <p:pic>
        <p:nvPicPr>
          <p:cNvPr id="1031" name="Picture 28" descr="Copy-of-NAO---White-only---"/>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5651500" y="6437313"/>
            <a:ext cx="25066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5" name="Rectangle 11"/>
          <p:cNvSpPr>
            <a:spLocks noGrp="1" noChangeArrowheads="1"/>
          </p:cNvSpPr>
          <p:nvPr>
            <p:ph type="sldNum" sz="quarter" idx="4"/>
          </p:nvPr>
        </p:nvSpPr>
        <p:spPr bwMode="gray">
          <a:xfrm>
            <a:off x="6804025" y="6453188"/>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solidFill>
                  <a:schemeClr val="bg1"/>
                </a:solidFill>
              </a:defRPr>
            </a:lvl1pPr>
          </a:lstStyle>
          <a:p>
            <a:fld id="{164DA1A8-4D84-472C-901F-B433E2BDC30C}" type="slidenum">
              <a:rPr lang="en-GB">
                <a:solidFill>
                  <a:srgbClr val="FFFFFF"/>
                </a:solidFill>
              </a:rPr>
              <a:pPr/>
              <a:t>‹#›</a:t>
            </a:fld>
            <a:endParaRPr lang="en-GB">
              <a:solidFill>
                <a:srgbClr val="FFFFFF"/>
              </a:solidFill>
            </a:endParaRPr>
          </a:p>
        </p:txBody>
      </p:sp>
    </p:spTree>
    <p:extLst>
      <p:ext uri="{BB962C8B-B14F-4D97-AF65-F5344CB8AC3E}">
        <p14:creationId xmlns:p14="http://schemas.microsoft.com/office/powerpoint/2010/main" val="3722928639"/>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 id="2147483751" r:id="rId13"/>
    <p:sldLayoutId id="2147483752" r:id="rId14"/>
    <p:sldLayoutId id="2147483753" r:id="rId15"/>
  </p:sldLayoutIdLst>
  <p:hf hdr="0" ftr="0" dt="0"/>
  <p:txStyles>
    <p:titleStyle>
      <a:lvl1pPr algn="l" rtl="0" eaLnBrk="0" fontAlgn="base" hangingPunct="0">
        <a:spcBef>
          <a:spcPct val="0"/>
        </a:spcBef>
        <a:spcAft>
          <a:spcPct val="0"/>
        </a:spcAft>
        <a:defRPr sz="2400" b="1">
          <a:solidFill>
            <a:srgbClr val="003478"/>
          </a:solidFill>
          <a:latin typeface="+mj-lt"/>
          <a:ea typeface="+mj-ea"/>
          <a:cs typeface="+mj-cs"/>
        </a:defRPr>
      </a:lvl1pPr>
      <a:lvl2pPr algn="l" rtl="0" eaLnBrk="0" fontAlgn="base" hangingPunct="0">
        <a:spcBef>
          <a:spcPct val="0"/>
        </a:spcBef>
        <a:spcAft>
          <a:spcPct val="0"/>
        </a:spcAft>
        <a:defRPr sz="2400" b="1">
          <a:solidFill>
            <a:srgbClr val="003478"/>
          </a:solidFill>
          <a:latin typeface="Arial" charset="0"/>
        </a:defRPr>
      </a:lvl2pPr>
      <a:lvl3pPr algn="l" rtl="0" eaLnBrk="0" fontAlgn="base" hangingPunct="0">
        <a:spcBef>
          <a:spcPct val="0"/>
        </a:spcBef>
        <a:spcAft>
          <a:spcPct val="0"/>
        </a:spcAft>
        <a:defRPr sz="2400" b="1">
          <a:solidFill>
            <a:srgbClr val="003478"/>
          </a:solidFill>
          <a:latin typeface="Arial" charset="0"/>
        </a:defRPr>
      </a:lvl3pPr>
      <a:lvl4pPr algn="l" rtl="0" eaLnBrk="0" fontAlgn="base" hangingPunct="0">
        <a:spcBef>
          <a:spcPct val="0"/>
        </a:spcBef>
        <a:spcAft>
          <a:spcPct val="0"/>
        </a:spcAft>
        <a:defRPr sz="2400" b="1">
          <a:solidFill>
            <a:srgbClr val="003478"/>
          </a:solidFill>
          <a:latin typeface="Arial" charset="0"/>
        </a:defRPr>
      </a:lvl4pPr>
      <a:lvl5pPr algn="l" rtl="0" eaLnBrk="0" fontAlgn="base" hangingPunct="0">
        <a:spcBef>
          <a:spcPct val="0"/>
        </a:spcBef>
        <a:spcAft>
          <a:spcPct val="0"/>
        </a:spcAft>
        <a:defRPr sz="2400" b="1">
          <a:solidFill>
            <a:srgbClr val="003478"/>
          </a:solidFill>
          <a:latin typeface="Arial" charset="0"/>
        </a:defRPr>
      </a:lvl5pPr>
      <a:lvl6pPr marL="457200" algn="l" rtl="0" fontAlgn="base">
        <a:spcBef>
          <a:spcPct val="0"/>
        </a:spcBef>
        <a:spcAft>
          <a:spcPct val="0"/>
        </a:spcAft>
        <a:defRPr sz="3200" b="1">
          <a:solidFill>
            <a:srgbClr val="003478"/>
          </a:solidFill>
          <a:latin typeface="Arial" charset="0"/>
        </a:defRPr>
      </a:lvl6pPr>
      <a:lvl7pPr marL="914400" algn="l" rtl="0" fontAlgn="base">
        <a:spcBef>
          <a:spcPct val="0"/>
        </a:spcBef>
        <a:spcAft>
          <a:spcPct val="0"/>
        </a:spcAft>
        <a:defRPr sz="3200" b="1">
          <a:solidFill>
            <a:srgbClr val="003478"/>
          </a:solidFill>
          <a:latin typeface="Arial" charset="0"/>
        </a:defRPr>
      </a:lvl7pPr>
      <a:lvl8pPr marL="1371600" algn="l" rtl="0" fontAlgn="base">
        <a:spcBef>
          <a:spcPct val="0"/>
        </a:spcBef>
        <a:spcAft>
          <a:spcPct val="0"/>
        </a:spcAft>
        <a:defRPr sz="3200" b="1">
          <a:solidFill>
            <a:srgbClr val="003478"/>
          </a:solidFill>
          <a:latin typeface="Arial" charset="0"/>
        </a:defRPr>
      </a:lvl8pPr>
      <a:lvl9pPr marL="1828800" algn="l" rtl="0" fontAlgn="base">
        <a:spcBef>
          <a:spcPct val="0"/>
        </a:spcBef>
        <a:spcAft>
          <a:spcPct val="0"/>
        </a:spcAft>
        <a:defRPr sz="3200" b="1">
          <a:solidFill>
            <a:srgbClr val="003478"/>
          </a:solidFill>
          <a:latin typeface="Arial" charset="0"/>
        </a:defRPr>
      </a:lvl9pPr>
    </p:titleStyle>
    <p:bodyStyle>
      <a:lvl1pPr marL="266700" indent="-266700" algn="l" rtl="0" eaLnBrk="0" fontAlgn="base" hangingPunct="0">
        <a:spcBef>
          <a:spcPct val="20000"/>
        </a:spcBef>
        <a:spcAft>
          <a:spcPct val="0"/>
        </a:spcAft>
        <a:buClr>
          <a:schemeClr val="bg2"/>
        </a:buClr>
        <a:buFont typeface="Wingdings" pitchFamily="2" charset="2"/>
        <a:buChar char="§"/>
        <a:defRPr sz="1600">
          <a:solidFill>
            <a:schemeClr val="tx1"/>
          </a:solidFill>
          <a:latin typeface="+mn-lt"/>
          <a:ea typeface="+mn-ea"/>
          <a:cs typeface="+mn-cs"/>
        </a:defRPr>
      </a:lvl1pPr>
      <a:lvl2pPr marL="820738" indent="-285750" algn="l" rtl="0" eaLnBrk="0" fontAlgn="base" hangingPunct="0">
        <a:spcBef>
          <a:spcPct val="20000"/>
        </a:spcBef>
        <a:spcAft>
          <a:spcPct val="0"/>
        </a:spcAft>
        <a:buClr>
          <a:schemeClr val="bg2"/>
        </a:buClr>
        <a:buFont typeface="Arial" charset="0"/>
        <a:buChar char="–"/>
        <a:defRPr sz="1600">
          <a:solidFill>
            <a:schemeClr val="tx1"/>
          </a:solidFill>
          <a:latin typeface="+mn-lt"/>
        </a:defRPr>
      </a:lvl2pPr>
      <a:lvl3pPr marL="1228725" indent="-228600" algn="l" rtl="0" eaLnBrk="0" fontAlgn="base" hangingPunct="0">
        <a:spcBef>
          <a:spcPct val="20000"/>
        </a:spcBef>
        <a:spcAft>
          <a:spcPct val="0"/>
        </a:spcAft>
        <a:buClr>
          <a:schemeClr val="bg2"/>
        </a:buClr>
        <a:buFont typeface="Wingdings" pitchFamily="2" charset="2"/>
        <a:buChar char="§"/>
        <a:defRPr sz="1600">
          <a:solidFill>
            <a:schemeClr val="tx1"/>
          </a:solidFill>
          <a:latin typeface="+mn-lt"/>
        </a:defRPr>
      </a:lvl3pPr>
      <a:lvl4pPr marL="1636713" indent="-228600" algn="l" rtl="0" eaLnBrk="0" fontAlgn="base" hangingPunct="0">
        <a:spcBef>
          <a:spcPct val="20000"/>
        </a:spcBef>
        <a:spcAft>
          <a:spcPct val="0"/>
        </a:spcAft>
        <a:buClr>
          <a:schemeClr val="bg2"/>
        </a:buClr>
        <a:buChar char="•"/>
        <a:defRPr sz="1600">
          <a:solidFill>
            <a:schemeClr val="tx1"/>
          </a:solidFill>
          <a:latin typeface="+mn-lt"/>
        </a:defRPr>
      </a:lvl4pPr>
      <a:lvl5pPr marL="2057400" indent="-228600" algn="l" rtl="0" eaLnBrk="0" fontAlgn="base" hangingPunct="0">
        <a:spcBef>
          <a:spcPct val="20000"/>
        </a:spcBef>
        <a:spcAft>
          <a:spcPct val="0"/>
        </a:spcAft>
        <a:buClr>
          <a:schemeClr val="bg2"/>
        </a:buClr>
        <a:buChar char="•"/>
        <a:defRPr sz="1600">
          <a:solidFill>
            <a:schemeClr val="tx1"/>
          </a:solidFill>
          <a:latin typeface="+mn-lt"/>
        </a:defRPr>
      </a:lvl5pPr>
      <a:lvl6pPr marL="2514600" indent="-228600" algn="l" rtl="0" fontAlgn="base">
        <a:spcBef>
          <a:spcPct val="20000"/>
        </a:spcBef>
        <a:spcAft>
          <a:spcPct val="0"/>
        </a:spcAft>
        <a:buClr>
          <a:schemeClr val="bg2"/>
        </a:buClr>
        <a:buChar char="•"/>
        <a:defRPr sz="2000">
          <a:solidFill>
            <a:schemeClr val="tx1"/>
          </a:solidFill>
          <a:latin typeface="+mn-lt"/>
        </a:defRPr>
      </a:lvl6pPr>
      <a:lvl7pPr marL="2971800" indent="-228600" algn="l" rtl="0" fontAlgn="base">
        <a:spcBef>
          <a:spcPct val="20000"/>
        </a:spcBef>
        <a:spcAft>
          <a:spcPct val="0"/>
        </a:spcAft>
        <a:buClr>
          <a:schemeClr val="bg2"/>
        </a:buClr>
        <a:buChar char="•"/>
        <a:defRPr sz="2000">
          <a:solidFill>
            <a:schemeClr val="tx1"/>
          </a:solidFill>
          <a:latin typeface="+mn-lt"/>
        </a:defRPr>
      </a:lvl7pPr>
      <a:lvl8pPr marL="3429000" indent="-228600" algn="l" rtl="0" fontAlgn="base">
        <a:spcBef>
          <a:spcPct val="20000"/>
        </a:spcBef>
        <a:spcAft>
          <a:spcPct val="0"/>
        </a:spcAft>
        <a:buClr>
          <a:schemeClr val="bg2"/>
        </a:buClr>
        <a:buChar char="•"/>
        <a:defRPr sz="2000">
          <a:solidFill>
            <a:schemeClr val="tx1"/>
          </a:solidFill>
          <a:latin typeface="+mn-lt"/>
        </a:defRPr>
      </a:lvl8pPr>
      <a:lvl9pPr marL="3886200" indent="-228600" algn="l" rtl="0" fontAlgn="base">
        <a:spcBef>
          <a:spcPct val="20000"/>
        </a:spcBef>
        <a:spcAft>
          <a:spcPct val="0"/>
        </a:spcAft>
        <a:buClr>
          <a:schemeClr val="bg2"/>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34950" y="366712"/>
            <a:ext cx="8602663" cy="1050925"/>
          </a:xfrm>
          <a:prstGeom prst="rect">
            <a:avLst/>
          </a:prstGeom>
        </p:spPr>
        <p:txBody>
          <a:bodyPr vert="horz" lIns="91440" tIns="45720" rIns="91440" bIns="45720" rtlCol="0" anchor="t">
            <a:normAutofit/>
          </a:bodyPr>
          <a:lstStyle/>
          <a:p>
            <a:r>
              <a:rPr lang="en-US" smtClean="0"/>
              <a:t>Click to edit Master title style</a:t>
            </a:r>
            <a:endParaRPr lang="en-GB" dirty="0"/>
          </a:p>
        </p:txBody>
      </p:sp>
      <p:sp>
        <p:nvSpPr>
          <p:cNvPr id="3" name="Text Placeholder 2"/>
          <p:cNvSpPr>
            <a:spLocks noGrp="1"/>
          </p:cNvSpPr>
          <p:nvPr>
            <p:ph type="body" idx="1"/>
          </p:nvPr>
        </p:nvSpPr>
        <p:spPr>
          <a:xfrm>
            <a:off x="234951" y="1095376"/>
            <a:ext cx="7289378" cy="5243512"/>
          </a:xfrm>
          <a:prstGeom prst="rect">
            <a:avLst/>
          </a:prstGeom>
        </p:spPr>
        <p:txBody>
          <a:bodyPr vert="horz" lIns="91440" tIns="45720" rIns="91440" bIns="4572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Footer Placeholder 4"/>
          <p:cNvSpPr>
            <a:spLocks noGrp="1"/>
          </p:cNvSpPr>
          <p:nvPr>
            <p:ph type="ftr" sz="quarter" idx="3"/>
          </p:nvPr>
        </p:nvSpPr>
        <p:spPr>
          <a:xfrm>
            <a:off x="3133725" y="6419428"/>
            <a:ext cx="2895600" cy="365125"/>
          </a:xfrm>
          <a:prstGeom prst="rect">
            <a:avLst/>
          </a:prstGeom>
        </p:spPr>
        <p:txBody>
          <a:bodyPr vert="horz" lIns="91440" tIns="45720" rIns="91440" bIns="45720" rtlCol="0" anchor="ctr"/>
          <a:lstStyle>
            <a:lvl1pPr algn="ctr">
              <a:defRPr sz="1000">
                <a:solidFill>
                  <a:srgbClr val="FF0000"/>
                </a:solidFill>
                <a:latin typeface="Arial" pitchFamily="34" charset="0"/>
                <a:cs typeface="Arial" pitchFamily="34" charset="0"/>
              </a:defRPr>
            </a:lvl1pPr>
          </a:lstStyle>
          <a:p>
            <a:pPr eaLnBrk="1" fontAlgn="auto" hangingPunct="1">
              <a:spcBef>
                <a:spcPts val="0"/>
              </a:spcBef>
              <a:spcAft>
                <a:spcPts val="0"/>
              </a:spcAft>
            </a:pPr>
            <a:r>
              <a:rPr lang="en-GB" b="0" dirty="0" smtClean="0"/>
              <a:t>PROTECT - AUDIT</a:t>
            </a:r>
            <a:endParaRPr lang="en-GB" b="0" dirty="0"/>
          </a:p>
        </p:txBody>
      </p:sp>
      <p:sp>
        <p:nvSpPr>
          <p:cNvPr id="6" name="Slide Number Placeholder 5"/>
          <p:cNvSpPr>
            <a:spLocks noGrp="1"/>
          </p:cNvSpPr>
          <p:nvPr>
            <p:ph type="sldNum" sz="quarter" idx="4"/>
          </p:nvPr>
        </p:nvSpPr>
        <p:spPr>
          <a:xfrm>
            <a:off x="179512" y="6419428"/>
            <a:ext cx="2133600" cy="365125"/>
          </a:xfrm>
          <a:prstGeom prst="rect">
            <a:avLst/>
          </a:prstGeom>
        </p:spPr>
        <p:txBody>
          <a:bodyPr vert="horz" lIns="91440" tIns="45720" rIns="91440" bIns="45720" rtlCol="0" anchor="ctr"/>
          <a:lstStyle>
            <a:lvl1pPr algn="l">
              <a:defRPr sz="1200">
                <a:solidFill>
                  <a:schemeClr val="tx1">
                    <a:tint val="75000"/>
                  </a:schemeClr>
                </a:solidFill>
                <a:latin typeface="Arial" pitchFamily="34" charset="0"/>
                <a:cs typeface="Arial" pitchFamily="34" charset="0"/>
              </a:defRPr>
            </a:lvl1pPr>
          </a:lstStyle>
          <a:p>
            <a:pPr eaLnBrk="1" fontAlgn="auto" hangingPunct="1">
              <a:spcBef>
                <a:spcPts val="0"/>
              </a:spcBef>
              <a:spcAft>
                <a:spcPts val="0"/>
              </a:spcAft>
            </a:pPr>
            <a:fld id="{CD3940CD-539F-487E-98A3-9687AD8A8414}" type="slidenum">
              <a:rPr lang="en-GB" b="0" smtClean="0">
                <a:solidFill>
                  <a:prstClr val="black">
                    <a:tint val="75000"/>
                  </a:prstClr>
                </a:solidFill>
              </a:rPr>
              <a:pPr eaLnBrk="1" fontAlgn="auto" hangingPunct="1">
                <a:spcBef>
                  <a:spcPts val="0"/>
                </a:spcBef>
                <a:spcAft>
                  <a:spcPts val="0"/>
                </a:spcAft>
              </a:pPr>
              <a:t>‹#›</a:t>
            </a:fld>
            <a:endParaRPr lang="en-GB" b="0" dirty="0">
              <a:solidFill>
                <a:prstClr val="black">
                  <a:tint val="75000"/>
                </a:prstClr>
              </a:solidFill>
            </a:endParaRPr>
          </a:p>
        </p:txBody>
      </p:sp>
      <p:pic>
        <p:nvPicPr>
          <p:cNvPr id="7" name="Picture 6"/>
          <p:cNvPicPr/>
          <p:nvPr/>
        </p:nvPicPr>
        <p:blipFill>
          <a:blip r:embed="rId8" cstate="print">
            <a:extLst>
              <a:ext uri="{28A0092B-C50C-407E-A947-70E740481C1C}">
                <a14:useLocalDpi xmlns:a14="http://schemas.microsoft.com/office/drawing/2010/main" val="0"/>
              </a:ext>
            </a:extLst>
          </a:blip>
          <a:stretch>
            <a:fillRect/>
          </a:stretch>
        </p:blipFill>
        <p:spPr>
          <a:xfrm>
            <a:off x="7524328" y="6504846"/>
            <a:ext cx="1368152" cy="236521"/>
          </a:xfrm>
          <a:prstGeom prst="rect">
            <a:avLst/>
          </a:prstGeom>
        </p:spPr>
      </p:pic>
    </p:spTree>
    <p:extLst>
      <p:ext uri="{BB962C8B-B14F-4D97-AF65-F5344CB8AC3E}">
        <p14:creationId xmlns:p14="http://schemas.microsoft.com/office/powerpoint/2010/main" val="761073089"/>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Lst>
  <p:timing>
    <p:tnLst>
      <p:par>
        <p:cTn id="1" dur="indefinite" restart="never" nodeType="tmRoot"/>
      </p:par>
    </p:tnLst>
  </p:timing>
  <p:hf hdr="0" dt="0"/>
  <p:txStyles>
    <p:titleStyle>
      <a:lvl1pPr algn="l" defTabSz="914400" rtl="0" eaLnBrk="1" latinLnBrk="0" hangingPunct="1">
        <a:spcBef>
          <a:spcPct val="0"/>
        </a:spcBef>
        <a:buNone/>
        <a:defRPr sz="2400" b="1" kern="1200">
          <a:solidFill>
            <a:schemeClr val="tx1"/>
          </a:solidFill>
          <a:latin typeface="Arial" pitchFamily="34" charset="0"/>
          <a:ea typeface="+mj-ea"/>
          <a:cs typeface="Arial" pitchFamily="34" charset="0"/>
        </a:defRPr>
      </a:lvl1pPr>
    </p:titleStyle>
    <p:bodyStyle>
      <a:lvl1pPr marL="0" indent="0" algn="l" defTabSz="914400" rtl="0" eaLnBrk="1" latinLnBrk="0" hangingPunct="1">
        <a:lnSpc>
          <a:spcPct val="100000"/>
        </a:lnSpc>
        <a:spcBef>
          <a:spcPct val="20000"/>
        </a:spcBef>
        <a:buFont typeface="Arial" pitchFamily="34" charset="0"/>
        <a:buNone/>
        <a:defRPr sz="1600" b="1" kern="1200">
          <a:solidFill>
            <a:schemeClr val="tx1"/>
          </a:solidFill>
          <a:latin typeface="Arial" pitchFamily="34" charset="0"/>
          <a:ea typeface="+mn-ea"/>
          <a:cs typeface="Arial" pitchFamily="34" charset="0"/>
        </a:defRPr>
      </a:lvl1pPr>
      <a:lvl2pPr marL="449263" indent="-271463" algn="l" defTabSz="914400" rtl="0" eaLnBrk="1" latinLnBrk="0" hangingPunct="1">
        <a:lnSpc>
          <a:spcPct val="100000"/>
        </a:lnSpc>
        <a:spcBef>
          <a:spcPct val="20000"/>
        </a:spcBef>
        <a:buSzPct val="100000"/>
        <a:buFont typeface="Arial" panose="020B0604020202020204" pitchFamily="34" charset="0"/>
        <a:buChar char="●"/>
        <a:defRPr sz="1200" kern="1200">
          <a:solidFill>
            <a:schemeClr val="tx1"/>
          </a:solidFill>
          <a:latin typeface="Arial" pitchFamily="34" charset="0"/>
          <a:ea typeface="+mn-ea"/>
          <a:cs typeface="Arial" pitchFamily="34" charset="0"/>
        </a:defRPr>
      </a:lvl2pPr>
      <a:lvl3pPr marL="984250" indent="-266700" algn="l" defTabSz="914400" rtl="0" eaLnBrk="1" latinLnBrk="0" hangingPunct="1">
        <a:lnSpc>
          <a:spcPct val="100000"/>
        </a:lnSpc>
        <a:spcBef>
          <a:spcPct val="20000"/>
        </a:spcBef>
        <a:buFont typeface="Arial" pitchFamily="34" charset="0"/>
        <a:buChar char="−"/>
        <a:defRPr sz="1200" kern="1200">
          <a:solidFill>
            <a:schemeClr val="tx1"/>
          </a:solidFill>
          <a:latin typeface="Arial" pitchFamily="34" charset="0"/>
          <a:ea typeface="+mn-ea"/>
          <a:cs typeface="Arial" pitchFamily="34" charset="0"/>
        </a:defRPr>
      </a:lvl3pPr>
      <a:lvl4pPr marL="1435100" indent="-266700" algn="l" defTabSz="914400" rtl="0" eaLnBrk="1" latinLnBrk="0" hangingPunct="1">
        <a:lnSpc>
          <a:spcPct val="100000"/>
        </a:lnSpc>
        <a:spcBef>
          <a:spcPct val="20000"/>
        </a:spcBef>
        <a:buFont typeface="Arial" pitchFamily="34" charset="0"/>
        <a:buChar char="•"/>
        <a:defRPr sz="1200" kern="1200">
          <a:solidFill>
            <a:schemeClr val="tx1"/>
          </a:solidFill>
          <a:latin typeface="Arial" pitchFamily="34" charset="0"/>
          <a:ea typeface="+mn-ea"/>
          <a:cs typeface="Arial" pitchFamily="34" charset="0"/>
        </a:defRPr>
      </a:lvl4pPr>
      <a:lvl5pPr marL="1966913" indent="-358775" algn="l" defTabSz="914400" rtl="0" eaLnBrk="1" latinLnBrk="0" hangingPunct="1">
        <a:lnSpc>
          <a:spcPct val="100000"/>
        </a:lnSpc>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8"/>
          <p:cNvSpPr>
            <a:spLocks noChangeArrowheads="1"/>
          </p:cNvSpPr>
          <p:nvPr/>
        </p:nvSpPr>
        <p:spPr bwMode="auto">
          <a:xfrm>
            <a:off x="0" y="0"/>
            <a:ext cx="9144000" cy="587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en-US" sz="1800" b="0" dirty="0">
              <a:solidFill>
                <a:prstClr val="black"/>
              </a:solidFill>
            </a:endParaRPr>
          </a:p>
        </p:txBody>
      </p:sp>
      <p:sp>
        <p:nvSpPr>
          <p:cNvPr id="1027" name="Rectangle 2"/>
          <p:cNvSpPr>
            <a:spLocks noGrp="1" noChangeArrowheads="1"/>
          </p:cNvSpPr>
          <p:nvPr>
            <p:ph type="title"/>
          </p:nvPr>
        </p:nvSpPr>
        <p:spPr bwMode="auto">
          <a:xfrm>
            <a:off x="457200" y="274638"/>
            <a:ext cx="82184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dirty="0" smtClean="0"/>
          </a:p>
        </p:txBody>
      </p:sp>
      <p:sp>
        <p:nvSpPr>
          <p:cNvPr id="1028" name="Rectangle 3"/>
          <p:cNvSpPr>
            <a:spLocks noGrp="1" noChangeArrowheads="1"/>
          </p:cNvSpPr>
          <p:nvPr>
            <p:ph type="body" idx="1"/>
          </p:nvPr>
        </p:nvSpPr>
        <p:spPr bwMode="auto">
          <a:xfrm>
            <a:off x="468313" y="1484313"/>
            <a:ext cx="8207375" cy="396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pic>
        <p:nvPicPr>
          <p:cNvPr id="8" name="Picture 7"/>
          <p:cNvPicPr/>
          <p:nvPr/>
        </p:nvPicPr>
        <p:blipFill>
          <a:blip r:embed="rId15" cstate="print">
            <a:extLst>
              <a:ext uri="{28A0092B-C50C-407E-A947-70E740481C1C}">
                <a14:useLocalDpi xmlns:a14="http://schemas.microsoft.com/office/drawing/2010/main" val="0"/>
              </a:ext>
            </a:extLst>
          </a:blip>
          <a:stretch>
            <a:fillRect/>
          </a:stretch>
        </p:blipFill>
        <p:spPr>
          <a:xfrm>
            <a:off x="7524328" y="6504846"/>
            <a:ext cx="1368152" cy="236521"/>
          </a:xfrm>
          <a:prstGeom prst="rect">
            <a:avLst/>
          </a:prstGeom>
        </p:spPr>
      </p:pic>
    </p:spTree>
    <p:extLst>
      <p:ext uri="{BB962C8B-B14F-4D97-AF65-F5344CB8AC3E}">
        <p14:creationId xmlns:p14="http://schemas.microsoft.com/office/powerpoint/2010/main" val="1061293305"/>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 id="2147483780" r:id="rId12"/>
    <p:sldLayoutId id="2147483781" r:id="rId13"/>
  </p:sldLayoutIdLst>
  <p:timing>
    <p:tnLst>
      <p:par>
        <p:cTn id="1" dur="indefinite" restart="never" nodeType="tmRoot"/>
      </p:par>
    </p:tnLst>
  </p:timing>
  <p:txStyles>
    <p:titleStyle>
      <a:lvl1pPr algn="l" rtl="0" eaLnBrk="1" fontAlgn="base" hangingPunct="1">
        <a:spcBef>
          <a:spcPct val="0"/>
        </a:spcBef>
        <a:spcAft>
          <a:spcPct val="0"/>
        </a:spcAft>
        <a:defRPr sz="3200" b="1">
          <a:solidFill>
            <a:srgbClr val="9C213F"/>
          </a:solidFill>
          <a:latin typeface="+mj-lt"/>
          <a:ea typeface="+mj-ea"/>
          <a:cs typeface="+mj-cs"/>
        </a:defRPr>
      </a:lvl1pPr>
      <a:lvl2pPr algn="l" rtl="0" eaLnBrk="1" fontAlgn="base" hangingPunct="1">
        <a:spcBef>
          <a:spcPct val="0"/>
        </a:spcBef>
        <a:spcAft>
          <a:spcPct val="0"/>
        </a:spcAft>
        <a:defRPr sz="3200" b="1">
          <a:solidFill>
            <a:srgbClr val="003478"/>
          </a:solidFill>
          <a:latin typeface="Arial" charset="0"/>
        </a:defRPr>
      </a:lvl2pPr>
      <a:lvl3pPr algn="l" rtl="0" eaLnBrk="1" fontAlgn="base" hangingPunct="1">
        <a:spcBef>
          <a:spcPct val="0"/>
        </a:spcBef>
        <a:spcAft>
          <a:spcPct val="0"/>
        </a:spcAft>
        <a:defRPr sz="3200" b="1">
          <a:solidFill>
            <a:srgbClr val="003478"/>
          </a:solidFill>
          <a:latin typeface="Arial" charset="0"/>
        </a:defRPr>
      </a:lvl3pPr>
      <a:lvl4pPr algn="l" rtl="0" eaLnBrk="1" fontAlgn="base" hangingPunct="1">
        <a:spcBef>
          <a:spcPct val="0"/>
        </a:spcBef>
        <a:spcAft>
          <a:spcPct val="0"/>
        </a:spcAft>
        <a:defRPr sz="3200" b="1">
          <a:solidFill>
            <a:srgbClr val="003478"/>
          </a:solidFill>
          <a:latin typeface="Arial" charset="0"/>
        </a:defRPr>
      </a:lvl4pPr>
      <a:lvl5pPr algn="l" rtl="0" eaLnBrk="1" fontAlgn="base" hangingPunct="1">
        <a:spcBef>
          <a:spcPct val="0"/>
        </a:spcBef>
        <a:spcAft>
          <a:spcPct val="0"/>
        </a:spcAft>
        <a:defRPr sz="3200" b="1">
          <a:solidFill>
            <a:srgbClr val="003478"/>
          </a:solidFill>
          <a:latin typeface="Arial" charset="0"/>
        </a:defRPr>
      </a:lvl5pPr>
      <a:lvl6pPr marL="457200" algn="l" rtl="0" eaLnBrk="1" fontAlgn="base" hangingPunct="1">
        <a:spcBef>
          <a:spcPct val="0"/>
        </a:spcBef>
        <a:spcAft>
          <a:spcPct val="0"/>
        </a:spcAft>
        <a:defRPr sz="3200" b="1">
          <a:solidFill>
            <a:srgbClr val="003478"/>
          </a:solidFill>
          <a:latin typeface="Arial" charset="0"/>
        </a:defRPr>
      </a:lvl6pPr>
      <a:lvl7pPr marL="914400" algn="l" rtl="0" eaLnBrk="1" fontAlgn="base" hangingPunct="1">
        <a:spcBef>
          <a:spcPct val="0"/>
        </a:spcBef>
        <a:spcAft>
          <a:spcPct val="0"/>
        </a:spcAft>
        <a:defRPr sz="3200" b="1">
          <a:solidFill>
            <a:srgbClr val="003478"/>
          </a:solidFill>
          <a:latin typeface="Arial" charset="0"/>
        </a:defRPr>
      </a:lvl7pPr>
      <a:lvl8pPr marL="1371600" algn="l" rtl="0" eaLnBrk="1" fontAlgn="base" hangingPunct="1">
        <a:spcBef>
          <a:spcPct val="0"/>
        </a:spcBef>
        <a:spcAft>
          <a:spcPct val="0"/>
        </a:spcAft>
        <a:defRPr sz="3200" b="1">
          <a:solidFill>
            <a:srgbClr val="003478"/>
          </a:solidFill>
          <a:latin typeface="Arial" charset="0"/>
        </a:defRPr>
      </a:lvl8pPr>
      <a:lvl9pPr marL="1828800" algn="l" rtl="0" eaLnBrk="1" fontAlgn="base" hangingPunct="1">
        <a:spcBef>
          <a:spcPct val="0"/>
        </a:spcBef>
        <a:spcAft>
          <a:spcPct val="0"/>
        </a:spcAft>
        <a:defRPr sz="3200" b="1">
          <a:solidFill>
            <a:srgbClr val="003478"/>
          </a:solidFill>
          <a:latin typeface="Arial" charset="0"/>
        </a:defRPr>
      </a:lvl9pPr>
    </p:titleStyle>
    <p:bodyStyle>
      <a:lvl1pPr marL="342900" indent="-342900" algn="l" rtl="0" eaLnBrk="1" fontAlgn="base" hangingPunct="1">
        <a:spcBef>
          <a:spcPct val="20000"/>
        </a:spcBef>
        <a:spcAft>
          <a:spcPct val="0"/>
        </a:spcAft>
        <a:buClr>
          <a:schemeClr val="bg2"/>
        </a:buClr>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lr>
          <a:schemeClr val="bg2"/>
        </a:buClr>
        <a:buChar char="•"/>
        <a:defRPr sz="2800">
          <a:solidFill>
            <a:schemeClr val="tx1"/>
          </a:solidFill>
          <a:latin typeface="+mn-lt"/>
        </a:defRPr>
      </a:lvl2pPr>
      <a:lvl3pPr marL="1143000" indent="-228600" algn="l" rtl="0" eaLnBrk="1" fontAlgn="base" hangingPunct="1">
        <a:spcBef>
          <a:spcPct val="20000"/>
        </a:spcBef>
        <a:spcAft>
          <a:spcPct val="0"/>
        </a:spcAft>
        <a:buClr>
          <a:schemeClr val="bg2"/>
        </a:buClr>
        <a:buChar char="•"/>
        <a:defRPr sz="2400">
          <a:solidFill>
            <a:schemeClr val="tx1"/>
          </a:solidFill>
          <a:latin typeface="+mn-lt"/>
        </a:defRPr>
      </a:lvl3pPr>
      <a:lvl4pPr marL="1600200" indent="-228600" algn="l" rtl="0" eaLnBrk="1" fontAlgn="base" hangingPunct="1">
        <a:spcBef>
          <a:spcPct val="20000"/>
        </a:spcBef>
        <a:spcAft>
          <a:spcPct val="0"/>
        </a:spcAft>
        <a:buClr>
          <a:schemeClr val="bg2"/>
        </a:buClr>
        <a:buChar char="•"/>
        <a:defRPr sz="2000">
          <a:solidFill>
            <a:schemeClr val="tx1"/>
          </a:solidFill>
          <a:latin typeface="+mn-lt"/>
        </a:defRPr>
      </a:lvl4pPr>
      <a:lvl5pPr marL="2057400" indent="-228600" algn="l" rtl="0" eaLnBrk="1" fontAlgn="base" hangingPunct="1">
        <a:spcBef>
          <a:spcPct val="20000"/>
        </a:spcBef>
        <a:spcAft>
          <a:spcPct val="0"/>
        </a:spcAft>
        <a:buClr>
          <a:schemeClr val="bg2"/>
        </a:buClr>
        <a:buChar char="•"/>
        <a:defRPr sz="2000">
          <a:solidFill>
            <a:schemeClr val="tx1"/>
          </a:solidFill>
          <a:latin typeface="+mn-lt"/>
        </a:defRPr>
      </a:lvl5pPr>
      <a:lvl6pPr marL="2514600" indent="-228600" algn="l" rtl="0" eaLnBrk="1" fontAlgn="base" hangingPunct="1">
        <a:spcBef>
          <a:spcPct val="20000"/>
        </a:spcBef>
        <a:spcAft>
          <a:spcPct val="0"/>
        </a:spcAft>
        <a:buClr>
          <a:schemeClr val="bg2"/>
        </a:buClr>
        <a:buChar char="•"/>
        <a:defRPr sz="2000">
          <a:solidFill>
            <a:schemeClr val="tx1"/>
          </a:solidFill>
          <a:latin typeface="+mn-lt"/>
        </a:defRPr>
      </a:lvl6pPr>
      <a:lvl7pPr marL="2971800" indent="-228600" algn="l" rtl="0" eaLnBrk="1" fontAlgn="base" hangingPunct="1">
        <a:spcBef>
          <a:spcPct val="20000"/>
        </a:spcBef>
        <a:spcAft>
          <a:spcPct val="0"/>
        </a:spcAft>
        <a:buClr>
          <a:schemeClr val="bg2"/>
        </a:buClr>
        <a:buChar char="•"/>
        <a:defRPr sz="2000">
          <a:solidFill>
            <a:schemeClr val="tx1"/>
          </a:solidFill>
          <a:latin typeface="+mn-lt"/>
        </a:defRPr>
      </a:lvl7pPr>
      <a:lvl8pPr marL="3429000" indent="-228600" algn="l" rtl="0" eaLnBrk="1" fontAlgn="base" hangingPunct="1">
        <a:spcBef>
          <a:spcPct val="20000"/>
        </a:spcBef>
        <a:spcAft>
          <a:spcPct val="0"/>
        </a:spcAft>
        <a:buClr>
          <a:schemeClr val="bg2"/>
        </a:buClr>
        <a:buChar char="•"/>
        <a:defRPr sz="2000">
          <a:solidFill>
            <a:schemeClr val="tx1"/>
          </a:solidFill>
          <a:latin typeface="+mn-lt"/>
        </a:defRPr>
      </a:lvl8pPr>
      <a:lvl9pPr marL="3886200" indent="-228600" algn="l" rtl="0" eaLnBrk="1" fontAlgn="base" hangingPunct="1">
        <a:spcBef>
          <a:spcPct val="20000"/>
        </a:spcBef>
        <a:spcAft>
          <a:spcPct val="0"/>
        </a:spcAft>
        <a:buClr>
          <a:schemeClr val="bg2"/>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8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7.xml"/></Relationships>
</file>

<file path=ppt/slides/_rels/slide12.xml.rels><?xml version="1.0" encoding="UTF-8" standalone="yes"?>
<Relationships xmlns="http://schemas.openxmlformats.org/package/2006/relationships"><Relationship Id="rId3" Type="http://schemas.openxmlformats.org/officeDocument/2006/relationships/hyperlink" Target="http://www.nao.gov.uk/" TargetMode="External"/><Relationship Id="rId2" Type="http://schemas.openxmlformats.org/officeDocument/2006/relationships/notesSlide" Target="../notesSlides/notesSlide3.xml"/><Relationship Id="rId1" Type="http://schemas.openxmlformats.org/officeDocument/2006/relationships/slideLayout" Target="../slideLayouts/slideLayout96.xml"/><Relationship Id="rId6" Type="http://schemas.openxmlformats.org/officeDocument/2006/relationships/hyperlink" Target="mailto:Aileen.murphie@nao.gsi.gov.uk" TargetMode="External"/><Relationship Id="rId5" Type="http://schemas.openxmlformats.org/officeDocument/2006/relationships/hyperlink" Target="https://www.nao.org.uk/naoblog/" TargetMode="External"/><Relationship Id="rId4" Type="http://schemas.openxmlformats.org/officeDocument/2006/relationships/hyperlink" Target="https://public.govdelivery.com/accounts/UKNAO/subscribers/new"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6.xml"/></Relationships>
</file>

<file path=ppt/slides/_rels/slide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Layout" Target="../slideLayouts/slideLayout107.xml"/></Relationships>
</file>

<file path=ppt/slides/_rels/slide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Layout" Target="../slideLayouts/slideLayout107.xml"/></Relationships>
</file>

<file path=ppt/slides/_rels/slide5.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Layout" Target="../slideLayouts/slideLayout107.xml"/></Relationships>
</file>

<file path=ppt/slides/_rels/slide6.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Layout" Target="../slideLayouts/slideLayout107.xml"/></Relationships>
</file>

<file path=ppt/slides/_rels/slide7.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slideLayout" Target="../slideLayouts/slideLayout107.xml"/></Relationships>
</file>

<file path=ppt/slides/_rels/slide8.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slideLayout" Target="../slideLayouts/slideLayout107.xml"/></Relationships>
</file>

<file path=ppt/slides/_rels/slide9.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slideLayout" Target="../slideLayouts/slideLayout10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ChangeArrowheads="1"/>
          </p:cNvSpPr>
          <p:nvPr/>
        </p:nvSpPr>
        <p:spPr bwMode="auto">
          <a:xfrm>
            <a:off x="0" y="0"/>
            <a:ext cx="9144000" cy="6858000"/>
          </a:xfrm>
          <a:prstGeom prst="rect">
            <a:avLst/>
          </a:prstGeom>
          <a:solidFill>
            <a:srgbClr val="9C213F"/>
          </a:solidFill>
          <a:ln>
            <a:noFill/>
          </a:ln>
        </p:spPr>
        <p:txBody>
          <a:bodyPr wrap="none" anchor="ctr"/>
          <a:lstStyle/>
          <a:p>
            <a:pPr algn="ctr"/>
            <a:endParaRPr lang="en-US" dirty="0"/>
          </a:p>
        </p:txBody>
      </p:sp>
      <p:pic>
        <p:nvPicPr>
          <p:cNvPr id="8" name="Picture 7" descr="NAO---White-reversed-ou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32588" y="395288"/>
            <a:ext cx="2016125" cy="80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Line 10"/>
          <p:cNvSpPr>
            <a:spLocks noChangeShapeType="1"/>
          </p:cNvSpPr>
          <p:nvPr/>
        </p:nvSpPr>
        <p:spPr bwMode="auto">
          <a:xfrm>
            <a:off x="0" y="2205038"/>
            <a:ext cx="914400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n-GB" dirty="0"/>
          </a:p>
        </p:txBody>
      </p:sp>
      <p:pic>
        <p:nvPicPr>
          <p:cNvPr id="3075" name="Picture 4" descr="NAO---White-reversed-ou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32588" y="395288"/>
            <a:ext cx="2016125" cy="80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7" name="Rectangle 19"/>
          <p:cNvSpPr>
            <a:spLocks noChangeArrowheads="1"/>
          </p:cNvSpPr>
          <p:nvPr/>
        </p:nvSpPr>
        <p:spPr bwMode="auto">
          <a:xfrm>
            <a:off x="396875" y="6230938"/>
            <a:ext cx="71278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GB" dirty="0" smtClean="0">
                <a:solidFill>
                  <a:schemeClr val="bg1"/>
                </a:solidFill>
              </a:rPr>
              <a:t>January 2018</a:t>
            </a:r>
            <a:endParaRPr lang="en-GB" dirty="0">
              <a:solidFill>
                <a:schemeClr val="bg1"/>
              </a:solidFill>
            </a:endParaRPr>
          </a:p>
        </p:txBody>
      </p:sp>
      <p:sp>
        <p:nvSpPr>
          <p:cNvPr id="3078" name="Rectangle 20"/>
          <p:cNvSpPr>
            <a:spLocks noChangeArrowheads="1"/>
          </p:cNvSpPr>
          <p:nvPr/>
        </p:nvSpPr>
        <p:spPr bwMode="auto">
          <a:xfrm>
            <a:off x="323850" y="3381375"/>
            <a:ext cx="784860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GB" sz="2800" dirty="0">
                <a:solidFill>
                  <a:schemeClr val="bg1"/>
                </a:solidFill>
              </a:rPr>
              <a:t>Financial sustainability of local authorities 2018: </a:t>
            </a:r>
            <a:r>
              <a:rPr lang="en-GB" sz="2800" dirty="0" smtClean="0">
                <a:solidFill>
                  <a:schemeClr val="bg1"/>
                </a:solidFill>
              </a:rPr>
              <a:t>emerging </a:t>
            </a:r>
            <a:r>
              <a:rPr lang="en-GB" sz="2800" dirty="0">
                <a:solidFill>
                  <a:schemeClr val="bg1"/>
                </a:solidFill>
              </a:rPr>
              <a:t>findings</a:t>
            </a:r>
          </a:p>
          <a:p>
            <a:r>
              <a:rPr lang="en-GB" sz="2800" dirty="0" smtClean="0">
                <a:solidFill>
                  <a:schemeClr val="bg1"/>
                </a:solidFill>
              </a:rPr>
              <a:t/>
            </a:r>
            <a:br>
              <a:rPr lang="en-GB" sz="2800" dirty="0" smtClean="0">
                <a:solidFill>
                  <a:schemeClr val="bg1"/>
                </a:solidFill>
              </a:rPr>
            </a:br>
            <a:endParaRPr lang="en-GB" sz="2800" b="1" dirty="0">
              <a:solidFill>
                <a:schemeClr val="bg1"/>
              </a:solidFill>
            </a:endParaRPr>
          </a:p>
        </p:txBody>
      </p:sp>
    </p:spTree>
    <p:extLst>
      <p:ext uri="{BB962C8B-B14F-4D97-AF65-F5344CB8AC3E}">
        <p14:creationId xmlns:p14="http://schemas.microsoft.com/office/powerpoint/2010/main" val="76643522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8256"/>
            <a:ext cx="8218488" cy="1143000"/>
          </a:xfrm>
        </p:spPr>
        <p:txBody>
          <a:bodyPr/>
          <a:lstStyle/>
          <a:p>
            <a:r>
              <a:rPr lang="en-GB" dirty="0" smtClean="0"/>
              <a:t>Summary: potential conclusions</a:t>
            </a:r>
            <a:endParaRPr lang="en-GB" dirty="0"/>
          </a:p>
        </p:txBody>
      </p:sp>
      <p:sp>
        <p:nvSpPr>
          <p:cNvPr id="4" name="TextBox 3"/>
          <p:cNvSpPr txBox="1"/>
          <p:nvPr/>
        </p:nvSpPr>
        <p:spPr>
          <a:xfrm>
            <a:off x="323528" y="908720"/>
            <a:ext cx="8496944" cy="5232202"/>
          </a:xfrm>
          <a:prstGeom prst="rect">
            <a:avLst/>
          </a:prstGeom>
          <a:noFill/>
        </p:spPr>
        <p:txBody>
          <a:bodyPr wrap="square" rtlCol="0">
            <a:spAutoFit/>
          </a:bodyPr>
          <a:lstStyle/>
          <a:p>
            <a:pPr marL="342900" indent="-342900">
              <a:buFont typeface="Arial" panose="020B0604020202020204" pitchFamily="34" charset="0"/>
              <a:buChar char="•"/>
            </a:pPr>
            <a:endParaRPr lang="en-GB" sz="1800" b="0" dirty="0" smtClean="0">
              <a:solidFill>
                <a:schemeClr val="tx1"/>
              </a:solidFill>
            </a:endParaRPr>
          </a:p>
          <a:p>
            <a:pPr marL="342900" indent="-342900">
              <a:buFont typeface="Arial" panose="020B0604020202020204" pitchFamily="34" charset="0"/>
              <a:buChar char="•"/>
            </a:pPr>
            <a:r>
              <a:rPr lang="en-GB" sz="1800" b="0" dirty="0" smtClean="0">
                <a:solidFill>
                  <a:schemeClr val="tx1"/>
                </a:solidFill>
              </a:rPr>
              <a:t>The </a:t>
            </a:r>
            <a:r>
              <a:rPr lang="en-GB" sz="1800" b="0" dirty="0">
                <a:solidFill>
                  <a:schemeClr val="tx1"/>
                </a:solidFill>
              </a:rPr>
              <a:t>sector </a:t>
            </a:r>
            <a:r>
              <a:rPr lang="en-GB" sz="1800" dirty="0">
                <a:solidFill>
                  <a:schemeClr val="tx1"/>
                </a:solidFill>
              </a:rPr>
              <a:t>has done well</a:t>
            </a:r>
            <a:r>
              <a:rPr lang="en-GB" sz="1800" b="0" dirty="0">
                <a:solidFill>
                  <a:schemeClr val="tx1"/>
                </a:solidFill>
              </a:rPr>
              <a:t> in the context of substantial funding reductions. But </a:t>
            </a:r>
            <a:r>
              <a:rPr lang="en-GB" sz="1800" dirty="0">
                <a:solidFill>
                  <a:schemeClr val="tx1"/>
                </a:solidFill>
              </a:rPr>
              <a:t>financial pressure has increased markedly </a:t>
            </a:r>
            <a:r>
              <a:rPr lang="en-GB" sz="1800" b="0" dirty="0">
                <a:solidFill>
                  <a:schemeClr val="tx1"/>
                </a:solidFill>
              </a:rPr>
              <a:t>since our last </a:t>
            </a:r>
            <a:r>
              <a:rPr lang="en-GB" sz="1800" b="0" dirty="0" smtClean="0">
                <a:solidFill>
                  <a:schemeClr val="tx1"/>
                </a:solidFill>
              </a:rPr>
              <a:t>study and</a:t>
            </a:r>
            <a:r>
              <a:rPr lang="en-GB" sz="1800" dirty="0">
                <a:solidFill>
                  <a:schemeClr val="tx1"/>
                </a:solidFill>
              </a:rPr>
              <a:t> conditions in the sector have worsened</a:t>
            </a:r>
            <a:r>
              <a:rPr lang="en-GB" sz="1800" b="0" dirty="0" smtClean="0">
                <a:solidFill>
                  <a:schemeClr val="tx1"/>
                </a:solidFill>
              </a:rPr>
              <a:t>. </a:t>
            </a:r>
          </a:p>
          <a:p>
            <a:pPr marL="342900" indent="-342900">
              <a:buFont typeface="Arial" panose="020B0604020202020204" pitchFamily="34" charset="0"/>
              <a:buChar char="•"/>
            </a:pPr>
            <a:endParaRPr lang="en-GB" sz="1800" b="0" dirty="0">
              <a:solidFill>
                <a:schemeClr val="tx1"/>
              </a:solidFill>
            </a:endParaRPr>
          </a:p>
          <a:p>
            <a:pPr marL="342900" indent="-342900">
              <a:buFont typeface="Arial" panose="020B0604020202020204" pitchFamily="34" charset="0"/>
              <a:buChar char="•"/>
            </a:pPr>
            <a:r>
              <a:rPr lang="en-GB" sz="1800" b="0" dirty="0" smtClean="0">
                <a:solidFill>
                  <a:schemeClr val="tx1"/>
                </a:solidFill>
              </a:rPr>
              <a:t>The </a:t>
            </a:r>
            <a:r>
              <a:rPr lang="en-GB" sz="1800" b="0" dirty="0">
                <a:solidFill>
                  <a:schemeClr val="tx1"/>
                </a:solidFill>
              </a:rPr>
              <a:t>current pattern exhibited by an increasing number of authorities of growing service overspends and dwindling reserves is </a:t>
            </a:r>
            <a:r>
              <a:rPr lang="en-GB" sz="1800" dirty="0">
                <a:solidFill>
                  <a:schemeClr val="tx1"/>
                </a:solidFill>
              </a:rPr>
              <a:t>not sustainable </a:t>
            </a:r>
            <a:r>
              <a:rPr lang="en-GB" sz="1800" b="0" dirty="0">
                <a:solidFill>
                  <a:schemeClr val="tx1"/>
                </a:solidFill>
              </a:rPr>
              <a:t>over the medium </a:t>
            </a:r>
            <a:r>
              <a:rPr lang="en-GB" sz="1800" b="0" dirty="0" smtClean="0">
                <a:solidFill>
                  <a:schemeClr val="tx1"/>
                </a:solidFill>
              </a:rPr>
              <a:t>term.</a:t>
            </a:r>
            <a:endParaRPr lang="en-GB" sz="1800" b="0" dirty="0">
              <a:solidFill>
                <a:schemeClr val="tx1"/>
              </a:solidFill>
            </a:endParaRPr>
          </a:p>
          <a:p>
            <a:pPr marL="342900" indent="-342900">
              <a:buFont typeface="Arial" panose="020B0604020202020204" pitchFamily="34" charset="0"/>
              <a:buChar char="•"/>
            </a:pPr>
            <a:endParaRPr lang="en-GB" sz="1400" b="0" dirty="0">
              <a:solidFill>
                <a:schemeClr val="tx1"/>
              </a:solidFill>
            </a:endParaRPr>
          </a:p>
          <a:p>
            <a:pPr marL="342900" indent="-342900">
              <a:buFont typeface="Arial" panose="020B0604020202020204" pitchFamily="34" charset="0"/>
              <a:buChar char="•"/>
            </a:pPr>
            <a:r>
              <a:rPr lang="en-GB" sz="1800" b="0" dirty="0" smtClean="0">
                <a:solidFill>
                  <a:schemeClr val="tx1"/>
                </a:solidFill>
              </a:rPr>
              <a:t>Local </a:t>
            </a:r>
            <a:r>
              <a:rPr lang="en-GB" sz="1800" b="0" dirty="0">
                <a:solidFill>
                  <a:schemeClr val="tx1"/>
                </a:solidFill>
              </a:rPr>
              <a:t>authorities have sought to make savings while protecting service provision. However, spending is increasingly concentrated on social care with many other service areas seeing substantial spending reductions. The </a:t>
            </a:r>
            <a:r>
              <a:rPr lang="en-GB" sz="1800" dirty="0">
                <a:solidFill>
                  <a:schemeClr val="tx1"/>
                </a:solidFill>
              </a:rPr>
              <a:t>breadth</a:t>
            </a:r>
            <a:r>
              <a:rPr lang="en-GB" sz="1800" b="0" dirty="0">
                <a:solidFill>
                  <a:schemeClr val="tx1"/>
                </a:solidFill>
              </a:rPr>
              <a:t> of local authorities’ service spending has narrowed.</a:t>
            </a:r>
          </a:p>
          <a:p>
            <a:pPr marL="342900" indent="-342900">
              <a:buFont typeface="Arial" panose="020B0604020202020204" pitchFamily="34" charset="0"/>
              <a:buChar char="•"/>
            </a:pPr>
            <a:endParaRPr lang="en-GB" sz="1400" b="0" dirty="0">
              <a:solidFill>
                <a:schemeClr val="tx1"/>
              </a:solidFill>
            </a:endParaRPr>
          </a:p>
          <a:p>
            <a:pPr marL="342900" indent="-342900">
              <a:buFont typeface="Arial" panose="020B0604020202020204" pitchFamily="34" charset="0"/>
              <a:buChar char="•"/>
            </a:pPr>
            <a:r>
              <a:rPr lang="en-GB" sz="1800" b="0" dirty="0">
                <a:solidFill>
                  <a:schemeClr val="tx1"/>
                </a:solidFill>
              </a:rPr>
              <a:t>Where data are available there is a </a:t>
            </a:r>
            <a:r>
              <a:rPr lang="en-GB" sz="1800" dirty="0">
                <a:solidFill>
                  <a:schemeClr val="tx1"/>
                </a:solidFill>
              </a:rPr>
              <a:t>mixed picture</a:t>
            </a:r>
            <a:r>
              <a:rPr lang="en-GB" sz="1800" b="0" dirty="0">
                <a:solidFill>
                  <a:schemeClr val="tx1"/>
                </a:solidFill>
              </a:rPr>
              <a:t>. Service levels have dropped in areas such as adult social care, libraries, waste collection and regulatory enforcement, but have held up in others. Overall, however, there is a </a:t>
            </a:r>
            <a:r>
              <a:rPr lang="en-GB" sz="1800" dirty="0">
                <a:solidFill>
                  <a:schemeClr val="tx1"/>
                </a:solidFill>
              </a:rPr>
              <a:t>lack of data and a lack of understanding </a:t>
            </a:r>
            <a:r>
              <a:rPr lang="en-GB" sz="1800" b="0" dirty="0">
                <a:solidFill>
                  <a:schemeClr val="tx1"/>
                </a:solidFill>
              </a:rPr>
              <a:t>of the implications of spending reductions for many service areas and users.</a:t>
            </a:r>
          </a:p>
        </p:txBody>
      </p:sp>
    </p:spTree>
    <p:extLst>
      <p:ext uri="{BB962C8B-B14F-4D97-AF65-F5344CB8AC3E}">
        <p14:creationId xmlns:p14="http://schemas.microsoft.com/office/powerpoint/2010/main" val="17334028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16632"/>
            <a:ext cx="8218488" cy="576064"/>
          </a:xfrm>
        </p:spPr>
        <p:txBody>
          <a:bodyPr/>
          <a:lstStyle/>
          <a:p>
            <a:r>
              <a:rPr lang="en-GB" dirty="0"/>
              <a:t>Summary: potential conclusions </a:t>
            </a:r>
            <a:endParaRPr lang="en-GB" dirty="0"/>
          </a:p>
        </p:txBody>
      </p:sp>
      <p:sp>
        <p:nvSpPr>
          <p:cNvPr id="3" name="TextBox 2"/>
          <p:cNvSpPr txBox="1"/>
          <p:nvPr/>
        </p:nvSpPr>
        <p:spPr>
          <a:xfrm>
            <a:off x="323528" y="1052736"/>
            <a:ext cx="8280920" cy="5232202"/>
          </a:xfrm>
          <a:prstGeom prst="rect">
            <a:avLst/>
          </a:prstGeom>
          <a:noFill/>
        </p:spPr>
        <p:txBody>
          <a:bodyPr wrap="square" rtlCol="0">
            <a:spAutoFit/>
          </a:bodyPr>
          <a:lstStyle/>
          <a:p>
            <a:pPr marL="342900" indent="-342900">
              <a:buFont typeface="Arial" panose="020B0604020202020204" pitchFamily="34" charset="0"/>
              <a:buChar char="•"/>
            </a:pPr>
            <a:r>
              <a:rPr lang="en-GB" sz="1800" b="0" dirty="0">
                <a:solidFill>
                  <a:schemeClr val="tx1"/>
                </a:solidFill>
              </a:rPr>
              <a:t>The </a:t>
            </a:r>
            <a:r>
              <a:rPr lang="en-GB" sz="1800" dirty="0">
                <a:solidFill>
                  <a:schemeClr val="tx1"/>
                </a:solidFill>
              </a:rPr>
              <a:t>performance of the Department has improved </a:t>
            </a:r>
            <a:r>
              <a:rPr lang="en-GB" sz="1800" b="0" dirty="0">
                <a:solidFill>
                  <a:schemeClr val="tx1"/>
                </a:solidFill>
              </a:rPr>
              <a:t>since our last study. The 2015 Spending Review was a clear improvement on its predecessors. </a:t>
            </a:r>
            <a:endParaRPr lang="en-GB" sz="1800" b="0" dirty="0" smtClean="0">
              <a:solidFill>
                <a:schemeClr val="tx1"/>
              </a:solidFill>
            </a:endParaRPr>
          </a:p>
          <a:p>
            <a:pPr marL="342900" indent="-342900">
              <a:buFont typeface="Arial" panose="020B0604020202020204" pitchFamily="34" charset="0"/>
              <a:buChar char="•"/>
            </a:pPr>
            <a:endParaRPr lang="en-GB" sz="1800" b="0" dirty="0">
              <a:solidFill>
                <a:schemeClr val="tx1"/>
              </a:solidFill>
            </a:endParaRPr>
          </a:p>
          <a:p>
            <a:pPr marL="342900" indent="-342900">
              <a:buFont typeface="Arial" panose="020B0604020202020204" pitchFamily="34" charset="0"/>
              <a:buChar char="•"/>
            </a:pPr>
            <a:r>
              <a:rPr lang="en-GB" sz="1800" b="0" dirty="0" smtClean="0">
                <a:solidFill>
                  <a:schemeClr val="tx1"/>
                </a:solidFill>
              </a:rPr>
              <a:t>The </a:t>
            </a:r>
            <a:r>
              <a:rPr lang="en-GB" sz="1800" b="0" dirty="0">
                <a:solidFill>
                  <a:schemeClr val="tx1"/>
                </a:solidFill>
              </a:rPr>
              <a:t>Department has also significantly improved its </a:t>
            </a:r>
            <a:r>
              <a:rPr lang="en-GB" sz="1800" dirty="0">
                <a:solidFill>
                  <a:schemeClr val="tx1"/>
                </a:solidFill>
              </a:rPr>
              <a:t>oversight</a:t>
            </a:r>
            <a:r>
              <a:rPr lang="en-GB" sz="1800" b="0" dirty="0">
                <a:solidFill>
                  <a:schemeClr val="tx1"/>
                </a:solidFill>
              </a:rPr>
              <a:t> of the financial sustainability of the sector which includes developing stronger relationships with certain departments.</a:t>
            </a:r>
          </a:p>
          <a:p>
            <a:pPr marL="342900" indent="-342900">
              <a:buFont typeface="Arial" panose="020B0604020202020204" pitchFamily="34" charset="0"/>
              <a:buChar char="•"/>
            </a:pPr>
            <a:endParaRPr lang="en-GB" sz="1800" b="0" dirty="0">
              <a:solidFill>
                <a:schemeClr val="tx1"/>
              </a:solidFill>
            </a:endParaRPr>
          </a:p>
          <a:p>
            <a:pPr marL="342900" indent="-342900">
              <a:buFont typeface="Arial" panose="020B0604020202020204" pitchFamily="34" charset="0"/>
              <a:buChar char="•"/>
            </a:pPr>
            <a:r>
              <a:rPr lang="en-GB" sz="1800" b="0" dirty="0">
                <a:solidFill>
                  <a:schemeClr val="tx1"/>
                </a:solidFill>
              </a:rPr>
              <a:t>Nonetheless</a:t>
            </a:r>
            <a:r>
              <a:rPr lang="en-GB" sz="1800" b="0" dirty="0" smtClean="0">
                <a:solidFill>
                  <a:schemeClr val="tx1"/>
                </a:solidFill>
              </a:rPr>
              <a:t>, </a:t>
            </a:r>
            <a:r>
              <a:rPr lang="en-GB" sz="1800" b="0" dirty="0">
                <a:solidFill>
                  <a:schemeClr val="tx1"/>
                </a:solidFill>
              </a:rPr>
              <a:t>there is a lack of a clear long term financial plan for the sector. Instead the sector has been  receiving </a:t>
            </a:r>
            <a:r>
              <a:rPr lang="en-GB" sz="1800" dirty="0" smtClean="0">
                <a:solidFill>
                  <a:schemeClr val="tx1"/>
                </a:solidFill>
              </a:rPr>
              <a:t>short </a:t>
            </a:r>
            <a:r>
              <a:rPr lang="en-GB" sz="1800" dirty="0">
                <a:solidFill>
                  <a:schemeClr val="tx1"/>
                </a:solidFill>
              </a:rPr>
              <a:t>term measures</a:t>
            </a:r>
            <a:r>
              <a:rPr lang="en-GB" sz="1800" b="0" dirty="0">
                <a:solidFill>
                  <a:schemeClr val="tx1"/>
                </a:solidFill>
              </a:rPr>
              <a:t> to address specific problems, rather than to secure broader longer term sustainability. </a:t>
            </a:r>
            <a:endParaRPr lang="en-GB" sz="1800" b="0" dirty="0" smtClean="0">
              <a:solidFill>
                <a:schemeClr val="tx1"/>
              </a:solidFill>
            </a:endParaRPr>
          </a:p>
          <a:p>
            <a:pPr marL="342900" indent="-342900">
              <a:buFont typeface="Arial" panose="020B0604020202020204" pitchFamily="34" charset="0"/>
              <a:buChar char="•"/>
            </a:pPr>
            <a:endParaRPr lang="en-GB" sz="1800" b="0" dirty="0">
              <a:solidFill>
                <a:schemeClr val="tx1"/>
              </a:solidFill>
            </a:endParaRPr>
          </a:p>
          <a:p>
            <a:pPr marL="342900" indent="-342900">
              <a:buFont typeface="Arial" panose="020B0604020202020204" pitchFamily="34" charset="0"/>
              <a:buChar char="•"/>
            </a:pPr>
            <a:r>
              <a:rPr lang="en-GB" sz="1800" b="0" dirty="0" smtClean="0">
                <a:solidFill>
                  <a:schemeClr val="tx1"/>
                </a:solidFill>
              </a:rPr>
              <a:t>For the rest of government, there </a:t>
            </a:r>
            <a:r>
              <a:rPr lang="en-GB" sz="1800" b="0" dirty="0">
                <a:solidFill>
                  <a:schemeClr val="tx1"/>
                </a:solidFill>
              </a:rPr>
              <a:t>is </a:t>
            </a:r>
            <a:r>
              <a:rPr lang="en-GB" sz="1800" dirty="0" smtClean="0">
                <a:solidFill>
                  <a:schemeClr val="tx1"/>
                </a:solidFill>
              </a:rPr>
              <a:t>no </a:t>
            </a:r>
            <a:r>
              <a:rPr lang="en-GB" sz="1800" dirty="0">
                <a:solidFill>
                  <a:schemeClr val="tx1"/>
                </a:solidFill>
              </a:rPr>
              <a:t>clear understanding </a:t>
            </a:r>
            <a:r>
              <a:rPr lang="en-GB" sz="1800" b="0" dirty="0">
                <a:solidFill>
                  <a:schemeClr val="tx1"/>
                </a:solidFill>
              </a:rPr>
              <a:t>of the implications of many spending reductions on services, service users and other local service providers</a:t>
            </a:r>
            <a:r>
              <a:rPr lang="en-GB" sz="1800" b="0" dirty="0" smtClean="0">
                <a:solidFill>
                  <a:schemeClr val="tx1"/>
                </a:solidFill>
              </a:rPr>
              <a:t>.</a:t>
            </a:r>
          </a:p>
          <a:p>
            <a:pPr marL="342900" indent="-342900">
              <a:buFont typeface="Arial" panose="020B0604020202020204" pitchFamily="34" charset="0"/>
              <a:buChar char="•"/>
            </a:pPr>
            <a:endParaRPr lang="en-GB" sz="1800" b="0" dirty="0" smtClean="0">
              <a:solidFill>
                <a:schemeClr val="tx1"/>
              </a:solidFill>
            </a:endParaRPr>
          </a:p>
          <a:p>
            <a:pPr marL="342900" indent="-342900">
              <a:buFont typeface="Arial" panose="020B0604020202020204" pitchFamily="34" charset="0"/>
              <a:buChar char="•"/>
            </a:pPr>
            <a:r>
              <a:rPr lang="en-GB" sz="1800" b="0" dirty="0" smtClean="0">
                <a:solidFill>
                  <a:schemeClr val="tx1"/>
                </a:solidFill>
              </a:rPr>
              <a:t>There </a:t>
            </a:r>
            <a:r>
              <a:rPr lang="en-GB" sz="1800" b="0" dirty="0">
                <a:solidFill>
                  <a:schemeClr val="tx1"/>
                </a:solidFill>
              </a:rPr>
              <a:t>is no </a:t>
            </a:r>
            <a:r>
              <a:rPr lang="en-GB" sz="1800" dirty="0">
                <a:solidFill>
                  <a:schemeClr val="tx1"/>
                </a:solidFill>
              </a:rPr>
              <a:t>single central understanding </a:t>
            </a:r>
            <a:r>
              <a:rPr lang="en-GB" sz="1800" b="0" dirty="0">
                <a:solidFill>
                  <a:schemeClr val="tx1"/>
                </a:solidFill>
              </a:rPr>
              <a:t>of service delivery as a whole, and the interactions between service areas. </a:t>
            </a:r>
            <a:endParaRPr lang="en-GB" sz="1800" b="0" dirty="0">
              <a:solidFill>
                <a:schemeClr val="tx1"/>
              </a:solidFill>
            </a:endParaRPr>
          </a:p>
          <a:p>
            <a:pPr marL="342900" indent="-342900">
              <a:buFont typeface="Arial" panose="020B0604020202020204" pitchFamily="34" charset="0"/>
              <a:buChar char="•"/>
            </a:pPr>
            <a:endParaRPr lang="en-GB" sz="1400" b="0" dirty="0">
              <a:solidFill>
                <a:schemeClr val="tx1"/>
              </a:solidFill>
            </a:endParaRPr>
          </a:p>
          <a:p>
            <a:pPr marL="342900" indent="-342900">
              <a:buFont typeface="Arial" panose="020B0604020202020204" pitchFamily="34" charset="0"/>
              <a:buChar char="•"/>
            </a:pPr>
            <a:endParaRPr lang="en-GB" sz="1400" b="0" dirty="0">
              <a:solidFill>
                <a:schemeClr val="tx1"/>
              </a:solidFill>
            </a:endParaRPr>
          </a:p>
        </p:txBody>
      </p:sp>
    </p:spTree>
    <p:extLst>
      <p:ext uri="{BB962C8B-B14F-4D97-AF65-F5344CB8AC3E}">
        <p14:creationId xmlns:p14="http://schemas.microsoft.com/office/powerpoint/2010/main" val="9314209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GB" dirty="0" smtClean="0">
                <a:solidFill>
                  <a:srgbClr val="9C213F"/>
                </a:solidFill>
              </a:rPr>
              <a:t>Thank you</a:t>
            </a:r>
            <a:endParaRPr lang="en-GB" dirty="0">
              <a:solidFill>
                <a:srgbClr val="9C213F"/>
              </a:solidFill>
            </a:endParaRPr>
          </a:p>
        </p:txBody>
      </p:sp>
      <p:sp>
        <p:nvSpPr>
          <p:cNvPr id="5" name="TextBox 4"/>
          <p:cNvSpPr txBox="1"/>
          <p:nvPr/>
        </p:nvSpPr>
        <p:spPr bwMode="gray">
          <a:xfrm>
            <a:off x="457200" y="1916832"/>
            <a:ext cx="7992888" cy="3785652"/>
          </a:xfrm>
          <a:prstGeom prst="rect">
            <a:avLst/>
          </a:prstGeom>
          <a:noFill/>
        </p:spPr>
        <p:txBody>
          <a:bodyPr wrap="square" rtlCol="0">
            <a:spAutoFit/>
          </a:bodyPr>
          <a:lstStyle/>
          <a:p>
            <a:pPr>
              <a:buClr>
                <a:schemeClr val="tx1">
                  <a:lumMod val="50000"/>
                  <a:lumOff val="50000"/>
                </a:schemeClr>
              </a:buClr>
              <a:buSzPct val="120000"/>
            </a:pPr>
            <a:r>
              <a:rPr lang="en-GB" sz="2400" dirty="0"/>
              <a:t>All reports are available at </a:t>
            </a:r>
            <a:r>
              <a:rPr lang="en-GB" sz="2400" dirty="0">
                <a:hlinkClick r:id="rId3"/>
              </a:rPr>
              <a:t>www.nao.gov.uk</a:t>
            </a:r>
            <a:endParaRPr lang="en-GB" sz="2400" dirty="0"/>
          </a:p>
          <a:p>
            <a:endParaRPr lang="en-GB" sz="2400" dirty="0"/>
          </a:p>
          <a:p>
            <a:r>
              <a:rPr lang="en-GB" sz="2400" dirty="0"/>
              <a:t>Follow the NAO on Twitter @</a:t>
            </a:r>
            <a:r>
              <a:rPr lang="en-GB" sz="2400" dirty="0" err="1" smtClean="0"/>
              <a:t>NAOorguk</a:t>
            </a:r>
            <a:endParaRPr lang="en-GB" sz="2400" dirty="0"/>
          </a:p>
          <a:p>
            <a:endParaRPr lang="en-GB" sz="2400" dirty="0"/>
          </a:p>
          <a:p>
            <a:r>
              <a:rPr lang="en-GB" sz="2400" dirty="0"/>
              <a:t>Sign up for email alerts with </a:t>
            </a:r>
            <a:r>
              <a:rPr lang="en-GB" sz="2400" dirty="0" smtClean="0">
                <a:hlinkClick r:id="rId4"/>
              </a:rPr>
              <a:t>NAOdirect</a:t>
            </a:r>
            <a:endParaRPr lang="en-GB" sz="2400" dirty="0" smtClean="0"/>
          </a:p>
          <a:p>
            <a:endParaRPr lang="en-GB" sz="2400" dirty="0"/>
          </a:p>
          <a:p>
            <a:r>
              <a:rPr lang="en-GB" sz="2400" dirty="0" smtClean="0"/>
              <a:t>View our </a:t>
            </a:r>
            <a:r>
              <a:rPr lang="en-GB" sz="2400" dirty="0"/>
              <a:t>blog </a:t>
            </a:r>
            <a:r>
              <a:rPr lang="en-GB" sz="2400" dirty="0">
                <a:hlinkClick r:id="rId5"/>
              </a:rPr>
              <a:t>https://www.nao.org.uk/naoblog</a:t>
            </a:r>
            <a:r>
              <a:rPr lang="en-GB" sz="2400" dirty="0" smtClean="0">
                <a:hlinkClick r:id="rId5"/>
              </a:rPr>
              <a:t>/</a:t>
            </a:r>
            <a:endParaRPr lang="en-GB" sz="2400" dirty="0" smtClean="0"/>
          </a:p>
          <a:p>
            <a:endParaRPr lang="en-GB" sz="2400" dirty="0"/>
          </a:p>
          <a:p>
            <a:pPr>
              <a:buClr>
                <a:schemeClr val="tx1">
                  <a:lumMod val="50000"/>
                  <a:lumOff val="50000"/>
                </a:schemeClr>
              </a:buClr>
              <a:buSzPct val="120000"/>
            </a:pPr>
            <a:r>
              <a:rPr lang="en-GB" sz="2400" dirty="0" smtClean="0"/>
              <a:t>Please </a:t>
            </a:r>
            <a:r>
              <a:rPr lang="en-GB" sz="2400" dirty="0"/>
              <a:t>contact </a:t>
            </a:r>
            <a:r>
              <a:rPr lang="en-GB" sz="2400" dirty="0" smtClean="0"/>
              <a:t>Aileen Murphie with </a:t>
            </a:r>
            <a:r>
              <a:rPr lang="en-GB" sz="2400" dirty="0"/>
              <a:t>any further </a:t>
            </a:r>
            <a:r>
              <a:rPr lang="en-GB" sz="2400" dirty="0" smtClean="0"/>
              <a:t>questions</a:t>
            </a:r>
          </a:p>
          <a:p>
            <a:pPr>
              <a:buClr>
                <a:schemeClr val="tx1">
                  <a:lumMod val="50000"/>
                  <a:lumOff val="50000"/>
                </a:schemeClr>
              </a:buClr>
              <a:buSzPct val="120000"/>
            </a:pPr>
            <a:r>
              <a:rPr lang="en-GB" sz="2400" dirty="0" smtClean="0">
                <a:hlinkClick r:id="rId6"/>
              </a:rPr>
              <a:t>Aileen.murphie@nao.gsi.gov.uk</a:t>
            </a:r>
            <a:r>
              <a:rPr lang="en-GB" sz="2400" dirty="0" smtClean="0"/>
              <a:t> </a:t>
            </a:r>
            <a:endParaRPr lang="en-GB" sz="2400" dirty="0"/>
          </a:p>
        </p:txBody>
      </p:sp>
    </p:spTree>
    <p:extLst>
      <p:ext uri="{BB962C8B-B14F-4D97-AF65-F5344CB8AC3E}">
        <p14:creationId xmlns:p14="http://schemas.microsoft.com/office/powerpoint/2010/main" val="370550111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3149" y="188640"/>
            <a:ext cx="8218488" cy="288032"/>
          </a:xfrm>
        </p:spPr>
        <p:txBody>
          <a:bodyPr/>
          <a:lstStyle/>
          <a:p>
            <a:r>
              <a:rPr lang="en-GB" dirty="0" smtClean="0">
                <a:solidFill>
                  <a:schemeClr val="bg1">
                    <a:lumMod val="50000"/>
                  </a:schemeClr>
                </a:solidFill>
              </a:rPr>
              <a:t>Key </a:t>
            </a:r>
            <a:r>
              <a:rPr lang="en-GB" dirty="0">
                <a:solidFill>
                  <a:schemeClr val="bg1">
                    <a:lumMod val="50000"/>
                  </a:schemeClr>
                </a:solidFill>
              </a:rPr>
              <a:t>study questions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439295777"/>
              </p:ext>
            </p:extLst>
          </p:nvPr>
        </p:nvGraphicFramePr>
        <p:xfrm>
          <a:off x="453149" y="1052736"/>
          <a:ext cx="8464197" cy="4415952"/>
        </p:xfrm>
        <a:graphic>
          <a:graphicData uri="http://schemas.openxmlformats.org/drawingml/2006/table">
            <a:tbl>
              <a:tblPr firstRow="1" bandRow="1">
                <a:tableStyleId>{BDBED569-4797-4DF1-A0F4-6AAB3CD982D8}</a:tableStyleId>
              </a:tblPr>
              <a:tblGrid>
                <a:gridCol w="1886603"/>
                <a:gridCol w="6048672"/>
                <a:gridCol w="528922"/>
              </a:tblGrid>
              <a:tr h="370840">
                <a:tc>
                  <a:txBody>
                    <a:bodyPr/>
                    <a:lstStyle/>
                    <a:p>
                      <a:r>
                        <a:rPr lang="en-GB" sz="1600" dirty="0" smtClean="0">
                          <a:solidFill>
                            <a:schemeClr val="bg1">
                              <a:lumMod val="50000"/>
                            </a:schemeClr>
                          </a:solidFill>
                        </a:rPr>
                        <a:t>Overarching question</a:t>
                      </a:r>
                      <a:endParaRPr lang="en-GB" sz="1600" dirty="0">
                        <a:solidFill>
                          <a:schemeClr val="bg1">
                            <a:lumMod val="50000"/>
                          </a:schemeClr>
                        </a:solidFill>
                      </a:endParaRPr>
                    </a:p>
                  </a:txBody>
                  <a:tcP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r>
                        <a:rPr lang="en-GB" sz="1600" dirty="0" smtClean="0">
                          <a:solidFill>
                            <a:schemeClr val="bg1">
                              <a:lumMod val="50000"/>
                            </a:schemeClr>
                          </a:solidFill>
                        </a:rPr>
                        <a:t>Headline questions</a:t>
                      </a:r>
                      <a:endParaRPr lang="en-GB" sz="1600" dirty="0">
                        <a:solidFill>
                          <a:schemeClr val="bg1">
                            <a:lumMod val="50000"/>
                          </a:schemeClr>
                        </a:solidFill>
                      </a:endParaRPr>
                    </a:p>
                  </a:txBody>
                  <a:tcP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rowSpan="4">
                  <a:txBody>
                    <a:bodyPr/>
                    <a:lstStyle/>
                    <a:p>
                      <a:endParaRPr lang="en-GB" sz="1200" dirty="0">
                        <a:solidFill>
                          <a:schemeClr val="bg1">
                            <a:lumMod val="50000"/>
                          </a:schemeClr>
                        </a:solidFill>
                      </a:endParaRPr>
                    </a:p>
                  </a:txBody>
                  <a:tcP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r>
              <a:tr h="822960">
                <a:tc row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smtClean="0">
                          <a:solidFill>
                            <a:prstClr val="black"/>
                          </a:solidFill>
                          <a:cs typeface="Arial" pitchFamily="34" charset="0"/>
                        </a:rPr>
                        <a:t>Does DCLG, together with other government departments, effectively manage the risk to value for money of reductions in local authority funding?</a:t>
                      </a:r>
                      <a:endParaRPr lang="en-GB" sz="1600" dirty="0"/>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1" dirty="0" smtClean="0">
                          <a:solidFill>
                            <a:prstClr val="black"/>
                          </a:solidFill>
                          <a:cs typeface="Arial" pitchFamily="34" charset="0"/>
                        </a:rPr>
                        <a:t>Q1. </a:t>
                      </a:r>
                      <a:r>
                        <a:rPr lang="en-GB" sz="1600" dirty="0" smtClean="0">
                          <a:solidFill>
                            <a:prstClr val="black"/>
                          </a:solidFill>
                          <a:cs typeface="Arial" pitchFamily="34" charset="0"/>
                        </a:rPr>
                        <a:t>What </a:t>
                      </a:r>
                      <a:r>
                        <a:rPr lang="en-GB" sz="1600" b="1" dirty="0" smtClean="0">
                          <a:solidFill>
                            <a:prstClr val="black"/>
                          </a:solidFill>
                          <a:cs typeface="Arial" pitchFamily="34" charset="0"/>
                        </a:rPr>
                        <a:t>financial challenges </a:t>
                      </a:r>
                      <a:r>
                        <a:rPr lang="en-GB" sz="1600" dirty="0" smtClean="0">
                          <a:solidFill>
                            <a:prstClr val="black"/>
                          </a:solidFill>
                          <a:cs typeface="Arial" pitchFamily="34" charset="0"/>
                        </a:rPr>
                        <a:t>have councils faced since 2010-11 and how have they </a:t>
                      </a:r>
                      <a:r>
                        <a:rPr lang="en-GB" sz="1600" b="1" dirty="0" smtClean="0">
                          <a:solidFill>
                            <a:prstClr val="black"/>
                          </a:solidFill>
                          <a:cs typeface="Arial" pitchFamily="34" charset="0"/>
                        </a:rPr>
                        <a:t>responded</a:t>
                      </a:r>
                      <a:r>
                        <a:rPr lang="en-GB" sz="1600" dirty="0" smtClean="0">
                          <a:solidFill>
                            <a:prstClr val="black"/>
                          </a:solidFill>
                          <a:cs typeface="Arial" pitchFamily="34" charset="0"/>
                        </a:rPr>
                        <a:t>?</a:t>
                      </a:r>
                    </a:p>
                    <a:p>
                      <a:endParaRPr lang="en-GB" sz="1600" dirty="0" smtClean="0"/>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vMerge="1">
                  <a: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b="0" kern="1200" baseline="0" dirty="0" smtClean="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r>
              <a:tr h="1097280">
                <a:tc vMerge="1">
                  <a:txBody>
                    <a:bodyPr/>
                    <a:lstStyle/>
                    <a:p>
                      <a:endParaRPr lang="en-GB"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1" dirty="0" smtClean="0">
                          <a:solidFill>
                            <a:prstClr val="black"/>
                          </a:solidFill>
                          <a:cs typeface="Arial" pitchFamily="34" charset="0"/>
                        </a:rPr>
                        <a:t>Q2.</a:t>
                      </a:r>
                      <a:r>
                        <a:rPr lang="en-GB" sz="1600" b="1" baseline="0" dirty="0" smtClean="0">
                          <a:solidFill>
                            <a:prstClr val="black"/>
                          </a:solidFill>
                          <a:cs typeface="Arial" pitchFamily="34" charset="0"/>
                        </a:rPr>
                        <a:t> </a:t>
                      </a:r>
                      <a:r>
                        <a:rPr lang="en-GB" sz="1600" baseline="0" dirty="0" smtClean="0">
                          <a:solidFill>
                            <a:prstClr val="black"/>
                          </a:solidFill>
                          <a:cs typeface="Arial" pitchFamily="34" charset="0"/>
                        </a:rPr>
                        <a:t>What have been the </a:t>
                      </a:r>
                      <a:r>
                        <a:rPr lang="en-GB" sz="1600" b="1" baseline="0" dirty="0" smtClean="0">
                          <a:solidFill>
                            <a:prstClr val="black"/>
                          </a:solidFill>
                          <a:cs typeface="Arial" pitchFamily="34" charset="0"/>
                        </a:rPr>
                        <a:t>implications</a:t>
                      </a:r>
                      <a:r>
                        <a:rPr lang="en-GB" sz="1600" baseline="0" dirty="0" smtClean="0">
                          <a:solidFill>
                            <a:prstClr val="black"/>
                          </a:solidFill>
                          <a:cs typeface="Arial" pitchFamily="34" charset="0"/>
                        </a:rPr>
                        <a:t> of funding reductions for financial and service sustainability in the sector?</a:t>
                      </a:r>
                      <a:endParaRPr lang="en-GB" sz="1600" b="0" i="1" kern="1200" baseline="0" dirty="0" smtClean="0">
                        <a:solidFill>
                          <a:schemeClr val="tx1"/>
                        </a:solidFill>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dirty="0" smtClean="0">
                        <a:solidFill>
                          <a:prstClr val="black"/>
                        </a:solidFill>
                        <a:cs typeface="Arial" pitchFamily="34" charset="0"/>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vMerge="1">
                  <a: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i="1" dirty="0"/>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r>
              <a:tr h="1916592">
                <a:tc vMerge="1">
                  <a:txBody>
                    <a:bodyPr/>
                    <a:lstStyle/>
                    <a:p>
                      <a:endParaRPr lang="en-GB"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1" dirty="0" smtClean="0">
                          <a:solidFill>
                            <a:prstClr val="black"/>
                          </a:solidFill>
                          <a:cs typeface="Arial" pitchFamily="34" charset="0"/>
                        </a:rPr>
                        <a:t>Q3. </a:t>
                      </a:r>
                      <a:r>
                        <a:rPr lang="en-GB" sz="1600" dirty="0" smtClean="0">
                          <a:solidFill>
                            <a:prstClr val="black"/>
                          </a:solidFill>
                          <a:cs typeface="Arial" pitchFamily="34" charset="0"/>
                        </a:rPr>
                        <a:t>Does the Department have a </a:t>
                      </a:r>
                      <a:r>
                        <a:rPr lang="en-GB" sz="1600" b="1" dirty="0" smtClean="0">
                          <a:solidFill>
                            <a:prstClr val="black"/>
                          </a:solidFill>
                          <a:cs typeface="Arial" pitchFamily="34" charset="0"/>
                        </a:rPr>
                        <a:t>clear understanding </a:t>
                      </a:r>
                      <a:r>
                        <a:rPr lang="en-GB" sz="1600" dirty="0" smtClean="0">
                          <a:solidFill>
                            <a:prstClr val="black"/>
                          </a:solidFill>
                          <a:cs typeface="Arial" pitchFamily="34" charset="0"/>
                        </a:rPr>
                        <a:t>of councils’ funding requirements, and does it understand the </a:t>
                      </a:r>
                      <a:r>
                        <a:rPr lang="en-GB" sz="1600" b="1" dirty="0" smtClean="0">
                          <a:solidFill>
                            <a:prstClr val="black"/>
                          </a:solidFill>
                          <a:cs typeface="Arial" pitchFamily="34" charset="0"/>
                        </a:rPr>
                        <a:t>effectiveness</a:t>
                      </a:r>
                      <a:r>
                        <a:rPr lang="en-GB" sz="1600" dirty="0" smtClean="0">
                          <a:solidFill>
                            <a:prstClr val="black"/>
                          </a:solidFill>
                          <a:cs typeface="Arial" pitchFamily="34" charset="0"/>
                        </a:rPr>
                        <a:t> of its accountability system for managing risks to financial and service sustainability?</a:t>
                      </a:r>
                    </a:p>
                    <a:p>
                      <a:endParaRPr lang="en-GB" sz="1600" dirty="0"/>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vMerge="1">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dirty="0"/>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r>
            </a:tbl>
          </a:graphicData>
        </a:graphic>
      </p:graphicFrame>
      <p:sp>
        <p:nvSpPr>
          <p:cNvPr id="5" name="Subtitle 7"/>
          <p:cNvSpPr txBox="1">
            <a:spLocks/>
          </p:cNvSpPr>
          <p:nvPr/>
        </p:nvSpPr>
        <p:spPr bwMode="auto">
          <a:xfrm>
            <a:off x="539552" y="5652054"/>
            <a:ext cx="7632848" cy="785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85000" lnSpcReduction="20000"/>
          </a:bodyPr>
          <a:lstStyle>
            <a:lvl1pPr marL="342900" indent="-342900" algn="l" rtl="0" eaLnBrk="1" fontAlgn="base" hangingPunct="1">
              <a:spcBef>
                <a:spcPct val="20000"/>
              </a:spcBef>
              <a:spcAft>
                <a:spcPct val="0"/>
              </a:spcAft>
              <a:buClr>
                <a:schemeClr val="bg2"/>
              </a:buClr>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lr>
                <a:schemeClr val="bg2"/>
              </a:buClr>
              <a:buChar char="•"/>
              <a:defRPr sz="2800">
                <a:solidFill>
                  <a:schemeClr val="tx1"/>
                </a:solidFill>
                <a:latin typeface="+mn-lt"/>
              </a:defRPr>
            </a:lvl2pPr>
            <a:lvl3pPr marL="1143000" indent="-228600" algn="l" rtl="0" eaLnBrk="1" fontAlgn="base" hangingPunct="1">
              <a:spcBef>
                <a:spcPct val="20000"/>
              </a:spcBef>
              <a:spcAft>
                <a:spcPct val="0"/>
              </a:spcAft>
              <a:buClr>
                <a:schemeClr val="bg2"/>
              </a:buClr>
              <a:buChar char="•"/>
              <a:defRPr sz="2400">
                <a:solidFill>
                  <a:schemeClr val="tx1"/>
                </a:solidFill>
                <a:latin typeface="+mn-lt"/>
              </a:defRPr>
            </a:lvl3pPr>
            <a:lvl4pPr marL="1600200" indent="-228600" algn="l" rtl="0" eaLnBrk="1" fontAlgn="base" hangingPunct="1">
              <a:spcBef>
                <a:spcPct val="20000"/>
              </a:spcBef>
              <a:spcAft>
                <a:spcPct val="0"/>
              </a:spcAft>
              <a:buClr>
                <a:schemeClr val="bg2"/>
              </a:buClr>
              <a:buChar char="•"/>
              <a:defRPr sz="2000">
                <a:solidFill>
                  <a:schemeClr val="tx1"/>
                </a:solidFill>
                <a:latin typeface="+mn-lt"/>
              </a:defRPr>
            </a:lvl4pPr>
            <a:lvl5pPr marL="2057400" indent="-228600" algn="l" rtl="0" eaLnBrk="1" fontAlgn="base" hangingPunct="1">
              <a:spcBef>
                <a:spcPct val="20000"/>
              </a:spcBef>
              <a:spcAft>
                <a:spcPct val="0"/>
              </a:spcAft>
              <a:buClr>
                <a:schemeClr val="bg2"/>
              </a:buClr>
              <a:buChar char="•"/>
              <a:defRPr sz="2000">
                <a:solidFill>
                  <a:schemeClr val="tx1"/>
                </a:solidFill>
                <a:latin typeface="+mn-lt"/>
              </a:defRPr>
            </a:lvl5pPr>
            <a:lvl6pPr marL="2514600" indent="-228600" algn="l" rtl="0" eaLnBrk="1" fontAlgn="base" hangingPunct="1">
              <a:spcBef>
                <a:spcPct val="20000"/>
              </a:spcBef>
              <a:spcAft>
                <a:spcPct val="0"/>
              </a:spcAft>
              <a:buClr>
                <a:schemeClr val="bg2"/>
              </a:buClr>
              <a:buChar char="•"/>
              <a:defRPr sz="2000">
                <a:solidFill>
                  <a:schemeClr val="tx1"/>
                </a:solidFill>
                <a:latin typeface="+mn-lt"/>
              </a:defRPr>
            </a:lvl6pPr>
            <a:lvl7pPr marL="2971800" indent="-228600" algn="l" rtl="0" eaLnBrk="1" fontAlgn="base" hangingPunct="1">
              <a:spcBef>
                <a:spcPct val="20000"/>
              </a:spcBef>
              <a:spcAft>
                <a:spcPct val="0"/>
              </a:spcAft>
              <a:buClr>
                <a:schemeClr val="bg2"/>
              </a:buClr>
              <a:buChar char="•"/>
              <a:defRPr sz="2000">
                <a:solidFill>
                  <a:schemeClr val="tx1"/>
                </a:solidFill>
                <a:latin typeface="+mn-lt"/>
              </a:defRPr>
            </a:lvl7pPr>
            <a:lvl8pPr marL="3429000" indent="-228600" algn="l" rtl="0" eaLnBrk="1" fontAlgn="base" hangingPunct="1">
              <a:spcBef>
                <a:spcPct val="20000"/>
              </a:spcBef>
              <a:spcAft>
                <a:spcPct val="0"/>
              </a:spcAft>
              <a:buClr>
                <a:schemeClr val="bg2"/>
              </a:buClr>
              <a:buChar char="•"/>
              <a:defRPr sz="2000">
                <a:solidFill>
                  <a:schemeClr val="tx1"/>
                </a:solidFill>
                <a:latin typeface="+mn-lt"/>
              </a:defRPr>
            </a:lvl8pPr>
            <a:lvl9pPr marL="3886200" indent="-228600" algn="l" rtl="0" eaLnBrk="1" fontAlgn="base" hangingPunct="1">
              <a:spcBef>
                <a:spcPct val="20000"/>
              </a:spcBef>
              <a:spcAft>
                <a:spcPct val="0"/>
              </a:spcAft>
              <a:buClr>
                <a:schemeClr val="bg2"/>
              </a:buClr>
              <a:buChar char="•"/>
              <a:defRPr sz="2000">
                <a:solidFill>
                  <a:schemeClr val="tx1"/>
                </a:solidFill>
                <a:latin typeface="+mn-lt"/>
              </a:defRPr>
            </a:lvl9pPr>
          </a:lstStyle>
          <a:p>
            <a:pPr marL="0" indent="0">
              <a:buNone/>
            </a:pPr>
            <a:r>
              <a:rPr lang="en-GB" b="0" kern="0" dirty="0" smtClean="0">
                <a:solidFill>
                  <a:srgbClr val="FF0000"/>
                </a:solidFill>
              </a:rPr>
              <a:t>All material is draft and potentially subject to change. Not for circulation.</a:t>
            </a:r>
            <a:endParaRPr lang="en-GB" b="0" kern="0" dirty="0" smtClean="0"/>
          </a:p>
          <a:p>
            <a:endParaRPr lang="en-GB" b="0" kern="0" dirty="0"/>
          </a:p>
        </p:txBody>
      </p:sp>
    </p:spTree>
    <p:extLst>
      <p:ext uri="{BB962C8B-B14F-4D97-AF65-F5344CB8AC3E}">
        <p14:creationId xmlns:p14="http://schemas.microsoft.com/office/powerpoint/2010/main" val="293707107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0696" y="205411"/>
            <a:ext cx="8602663" cy="575689"/>
          </a:xfrm>
        </p:spPr>
        <p:txBody>
          <a:bodyPr/>
          <a:lstStyle/>
          <a:p>
            <a:r>
              <a:rPr lang="en-GB" sz="2000" dirty="0">
                <a:solidFill>
                  <a:schemeClr val="bg1">
                    <a:lumMod val="65000"/>
                  </a:schemeClr>
                </a:solidFill>
              </a:rPr>
              <a:t>Evidence: </a:t>
            </a:r>
            <a:r>
              <a:rPr lang="en-GB" sz="2000" dirty="0">
                <a:solidFill>
                  <a:schemeClr val="tx1"/>
                </a:solidFill>
              </a:rPr>
              <a:t>Question </a:t>
            </a:r>
            <a:r>
              <a:rPr lang="en-GB" sz="2000" dirty="0" smtClean="0">
                <a:solidFill>
                  <a:schemeClr val="tx1"/>
                </a:solidFill>
              </a:rPr>
              <a:t>1– Financial challenges and responses (1)</a:t>
            </a:r>
            <a:endParaRPr lang="en-GB" sz="2000" dirty="0">
              <a:solidFill>
                <a:schemeClr val="tx1"/>
              </a:solidFill>
            </a:endParaRPr>
          </a:p>
        </p:txBody>
      </p:sp>
      <p:sp>
        <p:nvSpPr>
          <p:cNvPr id="4" name="Slide Number Placeholder 3"/>
          <p:cNvSpPr>
            <a:spLocks noGrp="1"/>
          </p:cNvSpPr>
          <p:nvPr>
            <p:ph type="sldNum" sz="quarter" idx="11"/>
          </p:nvPr>
        </p:nvSpPr>
        <p:spPr/>
        <p:txBody>
          <a:bodyPr/>
          <a:lstStyle/>
          <a:p>
            <a:fld id="{CD3940CD-539F-487E-98A3-9687AD8A8414}" type="slidenum">
              <a:rPr lang="en-GB" smtClean="0">
                <a:solidFill>
                  <a:prstClr val="black">
                    <a:tint val="75000"/>
                  </a:prstClr>
                </a:solidFill>
              </a:rPr>
              <a:pPr/>
              <a:t>3</a:t>
            </a:fld>
            <a:endParaRPr lang="en-GB" dirty="0">
              <a:solidFill>
                <a:prstClr val="black">
                  <a:tint val="75000"/>
                </a:prstClr>
              </a:solidFill>
            </a:endParaRPr>
          </a:p>
        </p:txBody>
      </p:sp>
      <p:sp>
        <p:nvSpPr>
          <p:cNvPr id="5" name="TextBox 4"/>
          <p:cNvSpPr txBox="1"/>
          <p:nvPr/>
        </p:nvSpPr>
        <p:spPr>
          <a:xfrm>
            <a:off x="4855779" y="1666657"/>
            <a:ext cx="3977580" cy="4416594"/>
          </a:xfrm>
          <a:prstGeom prst="rect">
            <a:avLst/>
          </a:prstGeom>
          <a:noFill/>
        </p:spPr>
        <p:txBody>
          <a:bodyPr wrap="square" rtlCol="0">
            <a:spAutoFit/>
          </a:bodyPr>
          <a:lstStyle/>
          <a:p>
            <a:pPr marL="171450" indent="-171450">
              <a:buFont typeface="Arial" panose="020B0604020202020204" pitchFamily="34" charset="0"/>
              <a:buChar char="•"/>
            </a:pPr>
            <a:r>
              <a:rPr lang="en-GB" sz="1200" b="0" dirty="0">
                <a:solidFill>
                  <a:prstClr val="black"/>
                </a:solidFill>
              </a:rPr>
              <a:t>From 2010-11 to 2017-18 government funding fell by </a:t>
            </a:r>
            <a:r>
              <a:rPr lang="en-GB" sz="1200" b="0" dirty="0" smtClean="0">
                <a:solidFill>
                  <a:prstClr val="black"/>
                </a:solidFill>
              </a:rPr>
              <a:t>49.2% </a:t>
            </a:r>
            <a:r>
              <a:rPr lang="en-GB" sz="1200" b="0" dirty="0">
                <a:solidFill>
                  <a:prstClr val="black"/>
                </a:solidFill>
              </a:rPr>
              <a:t>in real terms, and revenue spending power (government grant plus council tax) fell by </a:t>
            </a:r>
            <a:r>
              <a:rPr lang="en-GB" sz="1200" b="0" dirty="0" smtClean="0">
                <a:solidFill>
                  <a:prstClr val="black"/>
                </a:solidFill>
              </a:rPr>
              <a:t>28.7%.</a:t>
            </a:r>
            <a:endParaRPr lang="en-GB" sz="1200" b="0" dirty="0">
              <a:solidFill>
                <a:prstClr val="black"/>
              </a:solidFill>
            </a:endParaRPr>
          </a:p>
          <a:p>
            <a:pPr marL="171450" indent="-171450">
              <a:buFont typeface="Arial" panose="020B0604020202020204" pitchFamily="34" charset="0"/>
              <a:buChar char="•"/>
            </a:pPr>
            <a:endParaRPr lang="en-GB" sz="1200" b="0" dirty="0" smtClean="0">
              <a:solidFill>
                <a:prstClr val="black"/>
              </a:solidFill>
            </a:endParaRPr>
          </a:p>
          <a:p>
            <a:pPr marL="171450" indent="-171450">
              <a:buFont typeface="Arial" panose="020B0604020202020204" pitchFamily="34" charset="0"/>
              <a:buChar char="•"/>
            </a:pPr>
            <a:r>
              <a:rPr lang="en-GB" sz="1200" b="0" dirty="0" smtClean="0">
                <a:solidFill>
                  <a:prstClr val="black"/>
                </a:solidFill>
              </a:rPr>
              <a:t>There </a:t>
            </a:r>
            <a:r>
              <a:rPr lang="en-GB" sz="1200" b="0" dirty="0">
                <a:solidFill>
                  <a:prstClr val="black"/>
                </a:solidFill>
              </a:rPr>
              <a:t>have been </a:t>
            </a:r>
            <a:r>
              <a:rPr lang="en-GB" sz="1200" b="0" dirty="0" smtClean="0">
                <a:solidFill>
                  <a:prstClr val="black"/>
                </a:solidFill>
              </a:rPr>
              <a:t>two phases </a:t>
            </a:r>
            <a:r>
              <a:rPr lang="en-GB" sz="1200" b="0" dirty="0">
                <a:solidFill>
                  <a:prstClr val="black"/>
                </a:solidFill>
              </a:rPr>
              <a:t>of austerity:</a:t>
            </a:r>
          </a:p>
          <a:p>
            <a:pPr marL="361950" indent="-180975">
              <a:spcBef>
                <a:spcPts val="300"/>
              </a:spcBef>
              <a:buFont typeface="Arial" panose="020B0604020202020204" pitchFamily="34" charset="0"/>
              <a:buChar char="•"/>
            </a:pPr>
            <a:r>
              <a:rPr lang="en-GB" sz="1100" dirty="0">
                <a:solidFill>
                  <a:prstClr val="black"/>
                </a:solidFill>
              </a:rPr>
              <a:t>2010-11 to </a:t>
            </a:r>
            <a:r>
              <a:rPr lang="en-GB" sz="1100" dirty="0" smtClean="0">
                <a:solidFill>
                  <a:prstClr val="black"/>
                </a:solidFill>
              </a:rPr>
              <a:t>2016-17 </a:t>
            </a:r>
            <a:r>
              <a:rPr lang="en-GB" sz="1100" b="0" dirty="0">
                <a:solidFill>
                  <a:prstClr val="black"/>
                </a:solidFill>
              </a:rPr>
              <a:t>– a period of </a:t>
            </a:r>
            <a:r>
              <a:rPr lang="en-GB" sz="1100" b="0" dirty="0" smtClean="0">
                <a:solidFill>
                  <a:prstClr val="black"/>
                </a:solidFill>
              </a:rPr>
              <a:t>sharp </a:t>
            </a:r>
            <a:r>
              <a:rPr lang="en-GB" sz="1100" b="0" dirty="0">
                <a:solidFill>
                  <a:prstClr val="black"/>
                </a:solidFill>
              </a:rPr>
              <a:t>reductions in government grant and controls on council </a:t>
            </a:r>
            <a:r>
              <a:rPr lang="en-GB" sz="1100" b="0" dirty="0" smtClean="0">
                <a:solidFill>
                  <a:prstClr val="black"/>
                </a:solidFill>
              </a:rPr>
              <a:t>tax </a:t>
            </a:r>
          </a:p>
          <a:p>
            <a:pPr marL="361950" indent="-180975">
              <a:spcBef>
                <a:spcPts val="300"/>
              </a:spcBef>
              <a:buFont typeface="Arial" panose="020B0604020202020204" pitchFamily="34" charset="0"/>
              <a:buChar char="•"/>
            </a:pPr>
            <a:r>
              <a:rPr lang="en-GB" sz="1100" dirty="0" smtClean="0">
                <a:solidFill>
                  <a:prstClr val="black"/>
                </a:solidFill>
              </a:rPr>
              <a:t>2016-17 </a:t>
            </a:r>
            <a:r>
              <a:rPr lang="en-GB" sz="1100" dirty="0">
                <a:solidFill>
                  <a:prstClr val="black"/>
                </a:solidFill>
              </a:rPr>
              <a:t>to </a:t>
            </a:r>
            <a:r>
              <a:rPr lang="en-GB" sz="1100" dirty="0" smtClean="0">
                <a:solidFill>
                  <a:prstClr val="black"/>
                </a:solidFill>
              </a:rPr>
              <a:t>2019-20 </a:t>
            </a:r>
            <a:r>
              <a:rPr lang="en-GB" sz="1100" b="0" dirty="0">
                <a:solidFill>
                  <a:prstClr val="black"/>
                </a:solidFill>
              </a:rPr>
              <a:t>– </a:t>
            </a:r>
            <a:r>
              <a:rPr lang="en-GB" sz="1100" dirty="0">
                <a:solidFill>
                  <a:prstClr val="black"/>
                </a:solidFill>
              </a:rPr>
              <a:t>marked softening </a:t>
            </a:r>
            <a:r>
              <a:rPr lang="en-GB" sz="1100" b="0" dirty="0">
                <a:solidFill>
                  <a:prstClr val="black"/>
                </a:solidFill>
              </a:rPr>
              <a:t>following the 2015 Spending Review. Continuation of reductions in government grant, but new flexibilities on council </a:t>
            </a:r>
            <a:r>
              <a:rPr lang="en-GB" sz="1100" b="0" dirty="0" smtClean="0">
                <a:solidFill>
                  <a:prstClr val="black"/>
                </a:solidFill>
              </a:rPr>
              <a:t>tax –</a:t>
            </a:r>
            <a:endParaRPr lang="en-GB" sz="1200" b="0" dirty="0" smtClean="0">
              <a:solidFill>
                <a:prstClr val="black"/>
              </a:solidFill>
            </a:endParaRPr>
          </a:p>
          <a:p>
            <a:pPr marL="171450" indent="-171450">
              <a:buFont typeface="Arial" panose="020B0604020202020204" pitchFamily="34" charset="0"/>
              <a:buChar char="•"/>
            </a:pPr>
            <a:endParaRPr lang="en-GB" sz="1200" b="0" dirty="0" smtClean="0">
              <a:solidFill>
                <a:prstClr val="black"/>
              </a:solidFill>
            </a:endParaRPr>
          </a:p>
          <a:p>
            <a:pPr marL="171450" indent="-171450">
              <a:buFont typeface="Arial" panose="020B0604020202020204" pitchFamily="34" charset="0"/>
              <a:buChar char="•"/>
            </a:pPr>
            <a:endParaRPr lang="en-GB" sz="1200" b="0" dirty="0">
              <a:solidFill>
                <a:prstClr val="black"/>
              </a:solidFill>
            </a:endParaRPr>
          </a:p>
          <a:p>
            <a:pPr marL="171450" indent="-171450">
              <a:buFont typeface="Arial" panose="020B0604020202020204" pitchFamily="34" charset="0"/>
              <a:buChar char="•"/>
            </a:pPr>
            <a:endParaRPr lang="en-GB" sz="1200" b="0" dirty="0" smtClean="0">
              <a:solidFill>
                <a:prstClr val="black"/>
              </a:solidFill>
            </a:endParaRPr>
          </a:p>
          <a:p>
            <a:pPr marL="171450" indent="-171450">
              <a:buFont typeface="Arial" panose="020B0604020202020204" pitchFamily="34" charset="0"/>
              <a:buChar char="•"/>
            </a:pPr>
            <a:endParaRPr lang="en-GB" sz="1200" b="0" dirty="0" smtClean="0">
              <a:solidFill>
                <a:prstClr val="black"/>
              </a:solidFill>
            </a:endParaRPr>
          </a:p>
          <a:p>
            <a:pPr marL="171450" indent="-171450">
              <a:buFont typeface="Arial" panose="020B0604020202020204" pitchFamily="34" charset="0"/>
              <a:buChar char="•"/>
            </a:pPr>
            <a:endParaRPr lang="en-GB" sz="1200" b="0" dirty="0">
              <a:solidFill>
                <a:prstClr val="black"/>
              </a:solidFill>
            </a:endParaRPr>
          </a:p>
          <a:p>
            <a:pPr marL="171450" indent="-171450">
              <a:buFont typeface="Arial" panose="020B0604020202020204" pitchFamily="34" charset="0"/>
              <a:buChar char="•"/>
            </a:pPr>
            <a:r>
              <a:rPr lang="en-GB" sz="1200" b="0" dirty="0" smtClean="0">
                <a:solidFill>
                  <a:prstClr val="black"/>
                </a:solidFill>
              </a:rPr>
              <a:t>But </a:t>
            </a:r>
            <a:r>
              <a:rPr lang="en-GB" sz="1200" b="0" dirty="0" smtClean="0">
                <a:solidFill>
                  <a:prstClr val="black"/>
                </a:solidFill>
              </a:rPr>
              <a:t>a growing element of funding is </a:t>
            </a:r>
            <a:r>
              <a:rPr lang="en-GB" sz="1200" b="0" dirty="0">
                <a:solidFill>
                  <a:prstClr val="black"/>
                </a:solidFill>
              </a:rPr>
              <a:t>specifically for </a:t>
            </a:r>
            <a:r>
              <a:rPr lang="en-GB" sz="1200" b="0" dirty="0" smtClean="0">
                <a:solidFill>
                  <a:prstClr val="black"/>
                </a:solidFill>
              </a:rPr>
              <a:t>adult social care:</a:t>
            </a:r>
            <a:endParaRPr lang="en-GB" sz="1200" b="0" dirty="0">
              <a:solidFill>
                <a:prstClr val="black"/>
              </a:solidFill>
            </a:endParaRPr>
          </a:p>
          <a:p>
            <a:pPr marL="361950" indent="-180975">
              <a:buFont typeface="Arial" panose="020B0604020202020204" pitchFamily="34" charset="0"/>
              <a:buChar char="•"/>
            </a:pPr>
            <a:r>
              <a:rPr lang="en-GB" sz="1100" b="0" dirty="0" smtClean="0">
                <a:solidFill>
                  <a:prstClr val="black"/>
                </a:solidFill>
              </a:rPr>
              <a:t>The total </a:t>
            </a:r>
            <a:r>
              <a:rPr lang="en-GB" sz="1100" b="0" dirty="0">
                <a:solidFill>
                  <a:prstClr val="black"/>
                </a:solidFill>
              </a:rPr>
              <a:t>reduction in spending power from 2015-16 to 2019-20 is 5.7</a:t>
            </a:r>
            <a:r>
              <a:rPr lang="en-GB" sz="1100" b="0" dirty="0" smtClean="0">
                <a:solidFill>
                  <a:prstClr val="black"/>
                </a:solidFill>
              </a:rPr>
              <a:t>%.</a:t>
            </a:r>
          </a:p>
          <a:p>
            <a:pPr marL="361950" indent="-180975">
              <a:buFont typeface="Arial" panose="020B0604020202020204" pitchFamily="34" charset="0"/>
              <a:buChar char="•"/>
            </a:pPr>
            <a:r>
              <a:rPr lang="en-GB" sz="1100" b="0" dirty="0" smtClean="0">
                <a:solidFill>
                  <a:prstClr val="black"/>
                </a:solidFill>
              </a:rPr>
              <a:t>However, if the funds that are specifically for adult social care are stripped out then the fall in the remaining funding is 14% in real terms.</a:t>
            </a:r>
            <a:endParaRPr lang="en-GB" sz="1100" b="0" dirty="0">
              <a:solidFill>
                <a:prstClr val="black"/>
              </a:solidFill>
            </a:endParaRPr>
          </a:p>
          <a:p>
            <a:pPr marL="361950" indent="-180975">
              <a:buFont typeface="Arial" panose="020B0604020202020204" pitchFamily="34" charset="0"/>
              <a:buChar char="•"/>
            </a:pPr>
            <a:r>
              <a:rPr lang="en-GB" sz="1100" b="0" dirty="0" smtClean="0">
                <a:solidFill>
                  <a:prstClr val="black"/>
                </a:solidFill>
              </a:rPr>
              <a:t>This </a:t>
            </a:r>
            <a:r>
              <a:rPr lang="en-GB" sz="1100" b="0" dirty="0" smtClean="0">
                <a:solidFill>
                  <a:prstClr val="black"/>
                </a:solidFill>
              </a:rPr>
              <a:t>suggests continued marked reductions in funding available for non-social care services.</a:t>
            </a:r>
            <a:endParaRPr lang="en-GB" sz="1100" b="0" dirty="0">
              <a:solidFill>
                <a:prstClr val="black"/>
              </a:solidFill>
            </a:endParaRPr>
          </a:p>
        </p:txBody>
      </p:sp>
      <p:sp>
        <p:nvSpPr>
          <p:cNvPr id="8" name="Rectangle 12"/>
          <p:cNvSpPr/>
          <p:nvPr/>
        </p:nvSpPr>
        <p:spPr>
          <a:xfrm>
            <a:off x="234949" y="692696"/>
            <a:ext cx="8602663" cy="890969"/>
          </a:xfrm>
          <a:prstGeom prst="rect">
            <a:avLst/>
          </a:prstGeom>
          <a:solidFill>
            <a:srgbClr val="9C213F"/>
          </a:solidFill>
          <a:ln w="25400" cap="flat" cmpd="sng" algn="ctr">
            <a:solidFill>
              <a:srgbClr val="9C213F"/>
            </a:solidFill>
            <a:prstDash val="solid"/>
          </a:ln>
          <a:effectLst/>
        </p:spPr>
        <p:txBody>
          <a:bodyPr rtlCol="0" anchor="ctr"/>
          <a:lstStyle/>
          <a:p>
            <a:pPr marL="285750" indent="-285750" eaLnBrk="1" fontAlgn="auto" hangingPunct="1">
              <a:spcBef>
                <a:spcPts val="0"/>
              </a:spcBef>
              <a:spcAft>
                <a:spcPts val="0"/>
              </a:spcAft>
              <a:buFont typeface="Arial" panose="020B0604020202020204" pitchFamily="34" charset="0"/>
              <a:buChar char="•"/>
              <a:defRPr/>
            </a:pPr>
            <a:r>
              <a:rPr lang="en-GB" sz="1400" b="0" kern="0" dirty="0">
                <a:solidFill>
                  <a:prstClr val="white"/>
                </a:solidFill>
                <a:latin typeface="Arial"/>
              </a:rPr>
              <a:t>Local authorities have been through </a:t>
            </a:r>
            <a:r>
              <a:rPr lang="en-GB" sz="1400" b="0" kern="0" dirty="0" smtClean="0">
                <a:solidFill>
                  <a:prstClr val="white"/>
                </a:solidFill>
                <a:latin typeface="Arial"/>
              </a:rPr>
              <a:t>two phases </a:t>
            </a:r>
            <a:r>
              <a:rPr lang="en-GB" sz="1400" b="0" kern="0" dirty="0">
                <a:solidFill>
                  <a:prstClr val="white"/>
                </a:solidFill>
                <a:latin typeface="Arial"/>
              </a:rPr>
              <a:t>of austerity since 2010-11</a:t>
            </a:r>
          </a:p>
          <a:p>
            <a:pPr marL="285750" indent="-285750" eaLnBrk="1" fontAlgn="auto" hangingPunct="1">
              <a:spcBef>
                <a:spcPts val="0"/>
              </a:spcBef>
              <a:spcAft>
                <a:spcPts val="0"/>
              </a:spcAft>
              <a:buFont typeface="Arial" panose="020B0604020202020204" pitchFamily="34" charset="0"/>
              <a:buChar char="•"/>
              <a:defRPr/>
            </a:pPr>
            <a:r>
              <a:rPr lang="en-GB" sz="1400" b="0" kern="0" dirty="0">
                <a:solidFill>
                  <a:prstClr val="white"/>
                </a:solidFill>
                <a:latin typeface="Arial"/>
              </a:rPr>
              <a:t>The current phase is a softening in the rate of reduction in spending </a:t>
            </a:r>
            <a:r>
              <a:rPr lang="en-GB" sz="1400" b="0" kern="0" dirty="0" smtClean="0">
                <a:solidFill>
                  <a:prstClr val="white"/>
                </a:solidFill>
                <a:latin typeface="Arial"/>
              </a:rPr>
              <a:t>power</a:t>
            </a:r>
            <a:endParaRPr lang="en-GB" sz="1400" b="0" kern="0" dirty="0">
              <a:solidFill>
                <a:prstClr val="white"/>
              </a:solidFill>
              <a:latin typeface="Arial"/>
            </a:endParaRPr>
          </a:p>
          <a:p>
            <a:pPr marL="285750" indent="-285750" eaLnBrk="1" fontAlgn="auto" hangingPunct="1">
              <a:spcBef>
                <a:spcPts val="0"/>
              </a:spcBef>
              <a:spcAft>
                <a:spcPts val="0"/>
              </a:spcAft>
              <a:buFont typeface="Arial" panose="020B0604020202020204" pitchFamily="34" charset="0"/>
              <a:buChar char="•"/>
              <a:defRPr/>
            </a:pPr>
            <a:r>
              <a:rPr lang="en-GB" sz="1400" b="0" kern="0" dirty="0" smtClean="0">
                <a:solidFill>
                  <a:prstClr val="white"/>
                </a:solidFill>
                <a:latin typeface="Arial"/>
              </a:rPr>
              <a:t>Lower </a:t>
            </a:r>
            <a:r>
              <a:rPr lang="en-GB" sz="1400" b="0" kern="0" dirty="0" smtClean="0">
                <a:solidFill>
                  <a:prstClr val="white"/>
                </a:solidFill>
                <a:latin typeface="Arial"/>
              </a:rPr>
              <a:t>rate of reductions since 2015-16 is partly driven by ‘</a:t>
            </a:r>
            <a:r>
              <a:rPr lang="en-GB" sz="1400" b="0" kern="0" dirty="0" err="1" smtClean="0">
                <a:solidFill>
                  <a:prstClr val="white"/>
                </a:solidFill>
                <a:latin typeface="Arial"/>
              </a:rPr>
              <a:t>ringfenced</a:t>
            </a:r>
            <a:r>
              <a:rPr lang="en-GB" sz="1400" b="0" kern="0" dirty="0" smtClean="0">
                <a:solidFill>
                  <a:prstClr val="white"/>
                </a:solidFill>
                <a:latin typeface="Arial"/>
              </a:rPr>
              <a:t>’ funding for adult social care – meaning that funding reductions for other service areas are steeper</a:t>
            </a:r>
            <a:endParaRPr lang="en-GB" sz="1400" b="0" kern="0" dirty="0">
              <a:solidFill>
                <a:prstClr val="white"/>
              </a:solidFill>
              <a:latin typeface="Arial"/>
            </a:endParaRPr>
          </a:p>
        </p:txBody>
      </p:sp>
      <p:pic>
        <p:nvPicPr>
          <p:cNvPr id="9" name="Picture 8"/>
          <p:cNvPicPr>
            <a:picLocks noChangeAspect="1"/>
          </p:cNvPicPr>
          <p:nvPr/>
        </p:nvPicPr>
        <p:blipFill>
          <a:blip r:embed="rId2"/>
          <a:stretch>
            <a:fillRect/>
          </a:stretch>
        </p:blipFill>
        <p:spPr>
          <a:xfrm>
            <a:off x="188039" y="4097300"/>
            <a:ext cx="4500000" cy="2703691"/>
          </a:xfrm>
          <a:prstGeom prst="rect">
            <a:avLst/>
          </a:prstGeom>
        </p:spPr>
      </p:pic>
      <p:pic>
        <p:nvPicPr>
          <p:cNvPr id="3" name="Picture 2"/>
          <p:cNvPicPr>
            <a:picLocks noChangeAspect="1"/>
          </p:cNvPicPr>
          <p:nvPr/>
        </p:nvPicPr>
        <p:blipFill>
          <a:blip r:embed="rId3"/>
          <a:stretch>
            <a:fillRect/>
          </a:stretch>
        </p:blipFill>
        <p:spPr>
          <a:xfrm>
            <a:off x="222798" y="1626266"/>
            <a:ext cx="4483544" cy="2421399"/>
          </a:xfrm>
          <a:prstGeom prst="rect">
            <a:avLst/>
          </a:prstGeom>
        </p:spPr>
      </p:pic>
    </p:spTree>
    <p:extLst>
      <p:ext uri="{BB962C8B-B14F-4D97-AF65-F5344CB8AC3E}">
        <p14:creationId xmlns:p14="http://schemas.microsoft.com/office/powerpoint/2010/main" val="228577203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CD3940CD-539F-487E-98A3-9687AD8A8414}" type="slidenum">
              <a:rPr lang="en-GB" smtClean="0">
                <a:solidFill>
                  <a:prstClr val="black">
                    <a:tint val="75000"/>
                  </a:prstClr>
                </a:solidFill>
              </a:rPr>
              <a:pPr/>
              <a:t>4</a:t>
            </a:fld>
            <a:endParaRPr lang="en-GB" dirty="0">
              <a:solidFill>
                <a:prstClr val="black">
                  <a:tint val="75000"/>
                </a:prstClr>
              </a:solidFill>
            </a:endParaRPr>
          </a:p>
        </p:txBody>
      </p:sp>
      <p:sp>
        <p:nvSpPr>
          <p:cNvPr id="5" name="TextBox 4"/>
          <p:cNvSpPr txBox="1"/>
          <p:nvPr/>
        </p:nvSpPr>
        <p:spPr>
          <a:xfrm>
            <a:off x="5002049" y="1571830"/>
            <a:ext cx="3854218" cy="4547399"/>
          </a:xfrm>
          <a:prstGeom prst="rect">
            <a:avLst/>
          </a:prstGeom>
          <a:noFill/>
        </p:spPr>
        <p:txBody>
          <a:bodyPr wrap="square" rtlCol="0">
            <a:spAutoFit/>
          </a:bodyPr>
          <a:lstStyle/>
          <a:p>
            <a:r>
              <a:rPr lang="en-GB" sz="1200" dirty="0">
                <a:solidFill>
                  <a:prstClr val="black"/>
                </a:solidFill>
              </a:rPr>
              <a:t>Demand and cost pressures</a:t>
            </a:r>
          </a:p>
          <a:p>
            <a:pPr marL="171450" indent="-171450">
              <a:buFont typeface="Arial" panose="020B0604020202020204" pitchFamily="34" charset="0"/>
              <a:buChar char="•"/>
            </a:pPr>
            <a:r>
              <a:rPr lang="en-GB" sz="1100" b="0" dirty="0">
                <a:solidFill>
                  <a:prstClr val="black"/>
                </a:solidFill>
              </a:rPr>
              <a:t>At the same time that spending power has fallen by 29% in real terms, England’s population grew by 4%.</a:t>
            </a:r>
            <a:endParaRPr lang="en-GB" sz="1200" b="0" dirty="0">
              <a:solidFill>
                <a:prstClr val="black"/>
              </a:solidFill>
            </a:endParaRPr>
          </a:p>
          <a:p>
            <a:pPr marL="171450" indent="-171450">
              <a:buFont typeface="Arial" panose="020B0604020202020204" pitchFamily="34" charset="0"/>
              <a:buChar char="•"/>
            </a:pPr>
            <a:endParaRPr lang="en-GB" sz="1100" b="0" dirty="0" smtClean="0">
              <a:solidFill>
                <a:prstClr val="black"/>
              </a:solidFill>
            </a:endParaRPr>
          </a:p>
          <a:p>
            <a:pPr marL="171450" indent="-171450">
              <a:buFont typeface="Arial" panose="020B0604020202020204" pitchFamily="34" charset="0"/>
              <a:buChar char="•"/>
            </a:pPr>
            <a:r>
              <a:rPr lang="en-GB" sz="1100" b="0" dirty="0" smtClean="0">
                <a:solidFill>
                  <a:prstClr val="black"/>
                </a:solidFill>
              </a:rPr>
              <a:t>However</a:t>
            </a:r>
            <a:r>
              <a:rPr lang="en-GB" sz="1100" b="0" dirty="0">
                <a:solidFill>
                  <a:prstClr val="black"/>
                </a:solidFill>
              </a:rPr>
              <a:t>, there has been even more rapid growth in key service user groups including:</a:t>
            </a:r>
            <a:endParaRPr lang="en-GB" sz="1000" b="0" dirty="0">
              <a:solidFill>
                <a:prstClr val="black"/>
              </a:solidFill>
            </a:endParaRPr>
          </a:p>
          <a:p>
            <a:pPr marL="361950" indent="-180975">
              <a:buFont typeface="Arial" panose="020B0604020202020204" pitchFamily="34" charset="0"/>
              <a:buChar char="•"/>
            </a:pPr>
            <a:r>
              <a:rPr lang="en-GB" sz="1050" b="0" dirty="0">
                <a:solidFill>
                  <a:prstClr val="black"/>
                </a:solidFill>
              </a:rPr>
              <a:t>8% increase in children looked after</a:t>
            </a:r>
            <a:endParaRPr lang="en-GB" sz="1200" b="0" dirty="0">
              <a:solidFill>
                <a:prstClr val="black"/>
              </a:solidFill>
            </a:endParaRPr>
          </a:p>
          <a:p>
            <a:pPr marL="361950" indent="-180975">
              <a:buFont typeface="Arial" panose="020B0604020202020204" pitchFamily="34" charset="0"/>
              <a:buChar char="•"/>
            </a:pPr>
            <a:r>
              <a:rPr lang="en-GB" sz="1050" b="0" dirty="0">
                <a:solidFill>
                  <a:prstClr val="black"/>
                </a:solidFill>
              </a:rPr>
              <a:t>11% growth in those aged 85 and above</a:t>
            </a:r>
            <a:endParaRPr lang="en-GB" sz="1200" b="0" dirty="0">
              <a:solidFill>
                <a:prstClr val="black"/>
              </a:solidFill>
            </a:endParaRPr>
          </a:p>
          <a:p>
            <a:pPr marL="361950" indent="-180975">
              <a:buFont typeface="Arial" panose="020B0604020202020204" pitchFamily="34" charset="0"/>
              <a:buChar char="•"/>
            </a:pPr>
            <a:r>
              <a:rPr lang="en-GB" sz="1050" b="0" dirty="0">
                <a:solidFill>
                  <a:prstClr val="black"/>
                </a:solidFill>
              </a:rPr>
              <a:t>16% growth in homeless households.</a:t>
            </a:r>
            <a:endParaRPr lang="en-GB" sz="1200" b="0" dirty="0">
              <a:solidFill>
                <a:prstClr val="black"/>
              </a:solidFill>
            </a:endParaRPr>
          </a:p>
          <a:p>
            <a:pPr marL="171450" indent="-171450">
              <a:buFont typeface="Arial" panose="020B0604020202020204" pitchFamily="34" charset="0"/>
              <a:buChar char="•"/>
            </a:pPr>
            <a:endParaRPr lang="en-GB" sz="1100" b="0" dirty="0" smtClean="0">
              <a:solidFill>
                <a:prstClr val="black"/>
              </a:solidFill>
            </a:endParaRPr>
          </a:p>
          <a:p>
            <a:pPr marL="171450" indent="-171450">
              <a:buFont typeface="Arial" panose="020B0604020202020204" pitchFamily="34" charset="0"/>
              <a:buChar char="•"/>
            </a:pPr>
            <a:r>
              <a:rPr lang="en-GB" sz="1100" b="0" dirty="0" smtClean="0">
                <a:solidFill>
                  <a:prstClr val="black"/>
                </a:solidFill>
              </a:rPr>
              <a:t>LAs </a:t>
            </a:r>
            <a:r>
              <a:rPr lang="en-GB" sz="1100" b="0" dirty="0">
                <a:solidFill>
                  <a:prstClr val="black"/>
                </a:solidFill>
              </a:rPr>
              <a:t>are also facing additional cost pressures such as the national minimum living wage, the apprenticeship </a:t>
            </a:r>
            <a:r>
              <a:rPr lang="en-GB" sz="1100" b="0" dirty="0" smtClean="0">
                <a:solidFill>
                  <a:prstClr val="black"/>
                </a:solidFill>
              </a:rPr>
              <a:t>levy, </a:t>
            </a:r>
            <a:r>
              <a:rPr lang="en-GB" sz="1100" b="0" dirty="0">
                <a:solidFill>
                  <a:prstClr val="black"/>
                </a:solidFill>
              </a:rPr>
              <a:t>and pension costs.</a:t>
            </a:r>
          </a:p>
          <a:p>
            <a:endParaRPr lang="en-GB" sz="1100" b="0" dirty="0" smtClean="0">
              <a:solidFill>
                <a:prstClr val="black"/>
              </a:solidFill>
            </a:endParaRPr>
          </a:p>
          <a:p>
            <a:pPr marL="171450" indent="-171450">
              <a:buFont typeface="Arial" panose="020B0604020202020204" pitchFamily="34" charset="0"/>
              <a:buChar char="•"/>
            </a:pPr>
            <a:r>
              <a:rPr lang="en-GB" sz="1100" b="0" dirty="0" smtClean="0">
                <a:solidFill>
                  <a:prstClr val="black"/>
                </a:solidFill>
              </a:rPr>
              <a:t>In </a:t>
            </a:r>
            <a:r>
              <a:rPr lang="en-GB" sz="1100" b="0" dirty="0">
                <a:solidFill>
                  <a:prstClr val="black"/>
                </a:solidFill>
              </a:rPr>
              <a:t>the context of growing demand and shrinking budgets they are required to deliver </a:t>
            </a:r>
            <a:r>
              <a:rPr lang="en-GB" sz="1100" dirty="0">
                <a:solidFill>
                  <a:prstClr val="black"/>
                </a:solidFill>
              </a:rPr>
              <a:t>more for less</a:t>
            </a:r>
            <a:r>
              <a:rPr lang="en-GB" sz="1100" b="0" dirty="0">
                <a:solidFill>
                  <a:prstClr val="black"/>
                </a:solidFill>
              </a:rPr>
              <a:t>.</a:t>
            </a:r>
            <a:endParaRPr lang="en-GB" sz="1000" b="0" dirty="0">
              <a:solidFill>
                <a:prstClr val="black"/>
              </a:solidFill>
            </a:endParaRPr>
          </a:p>
          <a:p>
            <a:endParaRPr lang="en-GB" sz="1200" dirty="0" smtClean="0">
              <a:solidFill>
                <a:prstClr val="black"/>
              </a:solidFill>
            </a:endParaRPr>
          </a:p>
          <a:p>
            <a:endParaRPr lang="en-GB" sz="1200" dirty="0">
              <a:solidFill>
                <a:prstClr val="black"/>
              </a:solidFill>
            </a:endParaRPr>
          </a:p>
          <a:p>
            <a:r>
              <a:rPr lang="en-GB" sz="1200" dirty="0" smtClean="0">
                <a:solidFill>
                  <a:prstClr val="black"/>
                </a:solidFill>
              </a:rPr>
              <a:t>Reduced </a:t>
            </a:r>
            <a:r>
              <a:rPr lang="en-GB" sz="1200" dirty="0">
                <a:solidFill>
                  <a:prstClr val="black"/>
                </a:solidFill>
              </a:rPr>
              <a:t>room for </a:t>
            </a:r>
            <a:r>
              <a:rPr lang="en-GB" sz="1200" dirty="0" smtClean="0">
                <a:solidFill>
                  <a:prstClr val="black"/>
                </a:solidFill>
              </a:rPr>
              <a:t>manoeuvre</a:t>
            </a:r>
            <a:endParaRPr lang="en-GB" sz="1200" dirty="0">
              <a:solidFill>
                <a:prstClr val="black"/>
              </a:solidFill>
            </a:endParaRPr>
          </a:p>
          <a:p>
            <a:pPr marL="171450" indent="-171450">
              <a:buFont typeface="Arial" panose="020B0604020202020204" pitchFamily="34" charset="0"/>
              <a:buChar char="•"/>
            </a:pPr>
            <a:r>
              <a:rPr lang="en-GB" sz="1100" b="0" dirty="0" smtClean="0">
                <a:solidFill>
                  <a:prstClr val="black"/>
                </a:solidFill>
              </a:rPr>
              <a:t>LAs </a:t>
            </a:r>
            <a:r>
              <a:rPr lang="en-GB" sz="1100" b="0" dirty="0">
                <a:solidFill>
                  <a:prstClr val="black"/>
                </a:solidFill>
              </a:rPr>
              <a:t>are in a fundamentally different position now compared </a:t>
            </a:r>
            <a:r>
              <a:rPr lang="en-GB" sz="1100" b="0" dirty="0" smtClean="0">
                <a:solidFill>
                  <a:prstClr val="black"/>
                </a:solidFill>
              </a:rPr>
              <a:t>with </a:t>
            </a:r>
            <a:r>
              <a:rPr lang="en-GB" sz="1100" b="0" dirty="0">
                <a:solidFill>
                  <a:prstClr val="black"/>
                </a:solidFill>
              </a:rPr>
              <a:t>the start of </a:t>
            </a:r>
            <a:r>
              <a:rPr lang="en-GB" sz="1100" b="0" dirty="0" smtClean="0">
                <a:solidFill>
                  <a:prstClr val="black"/>
                </a:solidFill>
              </a:rPr>
              <a:t>austerity because significant </a:t>
            </a:r>
            <a:r>
              <a:rPr lang="en-GB" sz="1100" b="0" dirty="0">
                <a:solidFill>
                  <a:prstClr val="black"/>
                </a:solidFill>
              </a:rPr>
              <a:t>savings have already been made in their non-social care services which have seen a 35% (£8.5bn) </a:t>
            </a:r>
            <a:r>
              <a:rPr lang="en-GB" sz="1100" b="0" dirty="0" smtClean="0">
                <a:solidFill>
                  <a:prstClr val="black"/>
                </a:solidFill>
              </a:rPr>
              <a:t>reduction: </a:t>
            </a:r>
            <a:r>
              <a:rPr lang="en-GB" sz="1100" b="0" dirty="0">
                <a:solidFill>
                  <a:prstClr val="black"/>
                </a:solidFill>
              </a:rPr>
              <a:t>options for further savings are more limited.</a:t>
            </a:r>
          </a:p>
          <a:p>
            <a:pPr marL="171450" indent="-171450">
              <a:buFont typeface="Arial" panose="020B0604020202020204" pitchFamily="34" charset="0"/>
              <a:buChar char="•"/>
            </a:pPr>
            <a:endParaRPr lang="en-GB" sz="1200" b="0" dirty="0">
              <a:solidFill>
                <a:prstClr val="black"/>
              </a:solidFill>
            </a:endParaRPr>
          </a:p>
        </p:txBody>
      </p:sp>
      <p:pic>
        <p:nvPicPr>
          <p:cNvPr id="7" name="Picture 6"/>
          <p:cNvPicPr>
            <a:picLocks/>
          </p:cNvPicPr>
          <p:nvPr/>
        </p:nvPicPr>
        <p:blipFill>
          <a:blip r:embed="rId2"/>
          <a:stretch>
            <a:fillRect/>
          </a:stretch>
        </p:blipFill>
        <p:spPr>
          <a:xfrm>
            <a:off x="268691" y="1593423"/>
            <a:ext cx="4608000" cy="2448000"/>
          </a:xfrm>
          <a:prstGeom prst="rect">
            <a:avLst/>
          </a:prstGeom>
        </p:spPr>
      </p:pic>
      <p:sp>
        <p:nvSpPr>
          <p:cNvPr id="10" name="Title 1"/>
          <p:cNvSpPr txBox="1">
            <a:spLocks/>
          </p:cNvSpPr>
          <p:nvPr/>
        </p:nvSpPr>
        <p:spPr>
          <a:xfrm>
            <a:off x="241636" y="0"/>
            <a:ext cx="8602663" cy="575689"/>
          </a:xfrm>
          <a:prstGeom prst="rect">
            <a:avLst/>
          </a:prstGeom>
        </p:spPr>
        <p:txBody>
          <a:bodyPr vert="horz" lIns="91440" tIns="45720" rIns="91440" bIns="45720" rtlCol="0" anchor="t">
            <a:normAutofit fontScale="92500"/>
          </a:bodyPr>
          <a:lstStyle>
            <a:lvl1pPr algn="l" defTabSz="914400" rtl="0" eaLnBrk="1" latinLnBrk="0" hangingPunct="1">
              <a:spcBef>
                <a:spcPct val="0"/>
              </a:spcBef>
              <a:buNone/>
              <a:defRPr sz="2400" b="1" kern="1200">
                <a:solidFill>
                  <a:schemeClr val="tx1"/>
                </a:solidFill>
                <a:latin typeface="Arial" pitchFamily="34" charset="0"/>
                <a:ea typeface="+mj-ea"/>
                <a:cs typeface="Arial" pitchFamily="34" charset="0"/>
              </a:defRPr>
            </a:lvl1pPr>
          </a:lstStyle>
          <a:p>
            <a:pPr fontAlgn="auto">
              <a:spcAft>
                <a:spcPts val="0"/>
              </a:spcAft>
            </a:pPr>
            <a:r>
              <a:rPr lang="en-GB" dirty="0" smtClean="0">
                <a:solidFill>
                  <a:prstClr val="white">
                    <a:lumMod val="65000"/>
                  </a:prstClr>
                </a:solidFill>
              </a:rPr>
              <a:t>Evidence: </a:t>
            </a:r>
            <a:r>
              <a:rPr lang="en-GB" dirty="0"/>
              <a:t>Question </a:t>
            </a:r>
            <a:r>
              <a:rPr lang="en-GB" dirty="0" smtClean="0"/>
              <a:t>1 – </a:t>
            </a:r>
            <a:r>
              <a:rPr lang="en-GB" dirty="0"/>
              <a:t>Financial challenges and responses </a:t>
            </a:r>
            <a:r>
              <a:rPr lang="en-GB" dirty="0" smtClean="0"/>
              <a:t>(2)</a:t>
            </a:r>
            <a:endParaRPr lang="en-GB" dirty="0">
              <a:solidFill>
                <a:prstClr val="black"/>
              </a:solidFill>
            </a:endParaRPr>
          </a:p>
        </p:txBody>
      </p:sp>
      <p:sp>
        <p:nvSpPr>
          <p:cNvPr id="12" name="Rectangle 12"/>
          <p:cNvSpPr/>
          <p:nvPr/>
        </p:nvSpPr>
        <p:spPr>
          <a:xfrm>
            <a:off x="280193" y="476672"/>
            <a:ext cx="8602663" cy="1028385"/>
          </a:xfrm>
          <a:prstGeom prst="rect">
            <a:avLst/>
          </a:prstGeom>
          <a:solidFill>
            <a:srgbClr val="9C213F"/>
          </a:solidFill>
          <a:ln w="25400" cap="flat" cmpd="sng" algn="ctr">
            <a:solidFill>
              <a:srgbClr val="9C213F"/>
            </a:solidFill>
            <a:prstDash val="solid"/>
          </a:ln>
          <a:effectLst/>
        </p:spPr>
        <p:txBody>
          <a:bodyPr rtlCol="0" anchor="ctr"/>
          <a:lstStyle/>
          <a:p>
            <a:pPr marL="285750" indent="-285750" eaLnBrk="1" fontAlgn="auto" hangingPunct="1">
              <a:spcBef>
                <a:spcPts val="0"/>
              </a:spcBef>
              <a:spcAft>
                <a:spcPts val="0"/>
              </a:spcAft>
              <a:buFont typeface="Arial" panose="020B0604020202020204" pitchFamily="34" charset="0"/>
              <a:buChar char="•"/>
              <a:defRPr/>
            </a:pPr>
            <a:r>
              <a:rPr lang="en-GB" sz="1400" b="0" kern="0" dirty="0">
                <a:solidFill>
                  <a:prstClr val="white"/>
                </a:solidFill>
                <a:latin typeface="Arial"/>
              </a:rPr>
              <a:t>Alongside reductions in funding, LAs have also experienced a significant increase in </a:t>
            </a:r>
            <a:r>
              <a:rPr lang="en-GB" sz="1400" b="0" kern="0" dirty="0" smtClean="0">
                <a:solidFill>
                  <a:prstClr val="white"/>
                </a:solidFill>
                <a:latin typeface="Arial"/>
              </a:rPr>
              <a:t>demand </a:t>
            </a:r>
            <a:r>
              <a:rPr lang="en-GB" sz="1400" b="0" kern="0" dirty="0" smtClean="0">
                <a:solidFill>
                  <a:prstClr val="white"/>
                </a:solidFill>
                <a:latin typeface="Arial"/>
              </a:rPr>
              <a:t>groups</a:t>
            </a:r>
            <a:r>
              <a:rPr lang="en-GB" sz="1400" b="0" kern="0" dirty="0" smtClean="0">
                <a:solidFill>
                  <a:prstClr val="white"/>
                </a:solidFill>
                <a:latin typeface="Arial"/>
              </a:rPr>
              <a:t>.</a:t>
            </a:r>
            <a:endParaRPr lang="en-GB" sz="1400" b="0" kern="0" dirty="0">
              <a:solidFill>
                <a:prstClr val="white"/>
              </a:solidFill>
              <a:latin typeface="Arial"/>
            </a:endParaRPr>
          </a:p>
          <a:p>
            <a:pPr marL="285750" indent="-285750" eaLnBrk="1" fontAlgn="auto" hangingPunct="1">
              <a:spcBef>
                <a:spcPts val="0"/>
              </a:spcBef>
              <a:spcAft>
                <a:spcPts val="0"/>
              </a:spcAft>
              <a:buFont typeface="Arial" panose="020B0604020202020204" pitchFamily="34" charset="0"/>
              <a:buChar char="•"/>
              <a:defRPr/>
            </a:pPr>
            <a:r>
              <a:rPr lang="en-GB" sz="1400" b="0" kern="0" dirty="0" smtClean="0">
                <a:solidFill>
                  <a:prstClr val="white"/>
                </a:solidFill>
                <a:latin typeface="Arial"/>
              </a:rPr>
              <a:t>Cost </a:t>
            </a:r>
            <a:r>
              <a:rPr lang="en-GB" sz="1400" b="0" kern="0" dirty="0">
                <a:solidFill>
                  <a:prstClr val="white"/>
                </a:solidFill>
                <a:latin typeface="Arial"/>
              </a:rPr>
              <a:t>pressures have also been </a:t>
            </a:r>
            <a:r>
              <a:rPr lang="en-GB" sz="1400" b="0" kern="0" dirty="0" smtClean="0">
                <a:solidFill>
                  <a:prstClr val="white"/>
                </a:solidFill>
                <a:latin typeface="Arial"/>
              </a:rPr>
              <a:t>present </a:t>
            </a:r>
            <a:r>
              <a:rPr lang="en-GB" sz="1400" b="0" kern="0" dirty="0">
                <a:solidFill>
                  <a:prstClr val="white"/>
                </a:solidFill>
                <a:latin typeface="Arial"/>
              </a:rPr>
              <a:t>and are expected to continue </a:t>
            </a:r>
            <a:r>
              <a:rPr lang="en-GB" sz="1400" b="0" kern="0" dirty="0" smtClean="0">
                <a:solidFill>
                  <a:prstClr val="white"/>
                </a:solidFill>
                <a:latin typeface="Arial"/>
              </a:rPr>
              <a:t>to grow.</a:t>
            </a:r>
          </a:p>
          <a:p>
            <a:pPr marL="285750" indent="-285750" eaLnBrk="1" fontAlgn="auto" hangingPunct="1">
              <a:spcBef>
                <a:spcPts val="0"/>
              </a:spcBef>
              <a:spcAft>
                <a:spcPts val="0"/>
              </a:spcAft>
              <a:buFont typeface="Arial" panose="020B0604020202020204" pitchFamily="34" charset="0"/>
              <a:buChar char="•"/>
              <a:defRPr/>
            </a:pPr>
            <a:r>
              <a:rPr lang="en-GB" sz="1400" b="0" kern="0" dirty="0" smtClean="0">
                <a:solidFill>
                  <a:prstClr val="white"/>
                </a:solidFill>
                <a:latin typeface="Arial"/>
              </a:rPr>
              <a:t>LAs have </a:t>
            </a:r>
            <a:r>
              <a:rPr lang="en-GB" sz="1400" b="0" kern="0" dirty="0" smtClean="0">
                <a:solidFill>
                  <a:prstClr val="white"/>
                </a:solidFill>
                <a:latin typeface="Arial"/>
              </a:rPr>
              <a:t>far </a:t>
            </a:r>
            <a:r>
              <a:rPr lang="en-GB" sz="1400" b="0" kern="0" dirty="0" smtClean="0">
                <a:solidFill>
                  <a:prstClr val="white"/>
                </a:solidFill>
                <a:latin typeface="Arial"/>
              </a:rPr>
              <a:t>less room for manoeuvre going forward.</a:t>
            </a:r>
            <a:endParaRPr lang="en-GB" sz="1400" b="0" kern="0" dirty="0">
              <a:solidFill>
                <a:prstClr val="white"/>
              </a:solidFill>
              <a:latin typeface="Arial"/>
            </a:endParaRPr>
          </a:p>
        </p:txBody>
      </p:sp>
      <p:pic>
        <p:nvPicPr>
          <p:cNvPr id="8" name="Picture 7"/>
          <p:cNvPicPr>
            <a:picLocks noChangeAspect="1"/>
          </p:cNvPicPr>
          <p:nvPr/>
        </p:nvPicPr>
        <p:blipFill>
          <a:blip r:embed="rId3"/>
          <a:stretch>
            <a:fillRect/>
          </a:stretch>
        </p:blipFill>
        <p:spPr>
          <a:xfrm>
            <a:off x="268691" y="4084553"/>
            <a:ext cx="4555131" cy="2700000"/>
          </a:xfrm>
          <a:prstGeom prst="rect">
            <a:avLst/>
          </a:prstGeom>
        </p:spPr>
      </p:pic>
    </p:spTree>
    <p:extLst>
      <p:ext uri="{BB962C8B-B14F-4D97-AF65-F5344CB8AC3E}">
        <p14:creationId xmlns:p14="http://schemas.microsoft.com/office/powerpoint/2010/main" val="86578996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CD3940CD-539F-487E-98A3-9687AD8A8414}" type="slidenum">
              <a:rPr lang="en-GB" smtClean="0">
                <a:solidFill>
                  <a:prstClr val="black">
                    <a:tint val="75000"/>
                  </a:prstClr>
                </a:solidFill>
              </a:rPr>
              <a:pPr/>
              <a:t>5</a:t>
            </a:fld>
            <a:endParaRPr lang="en-GB" dirty="0">
              <a:solidFill>
                <a:prstClr val="black">
                  <a:tint val="75000"/>
                </a:prstClr>
              </a:solidFill>
            </a:endParaRPr>
          </a:p>
        </p:txBody>
      </p:sp>
      <p:sp>
        <p:nvSpPr>
          <p:cNvPr id="10" name="Title 1"/>
          <p:cNvSpPr txBox="1">
            <a:spLocks/>
          </p:cNvSpPr>
          <p:nvPr/>
        </p:nvSpPr>
        <p:spPr>
          <a:xfrm>
            <a:off x="251368" y="158025"/>
            <a:ext cx="8602663" cy="575689"/>
          </a:xfrm>
          <a:prstGeom prst="rect">
            <a:avLst/>
          </a:prstGeom>
        </p:spPr>
        <p:txBody>
          <a:bodyPr vert="horz" lIns="91440" tIns="45720" rIns="91440" bIns="45720" rtlCol="0" anchor="t">
            <a:normAutofit fontScale="92500"/>
          </a:bodyPr>
          <a:lstStyle>
            <a:lvl1pPr algn="l" defTabSz="914400" rtl="0" eaLnBrk="1" latinLnBrk="0" hangingPunct="1">
              <a:spcBef>
                <a:spcPct val="0"/>
              </a:spcBef>
              <a:buNone/>
              <a:defRPr sz="2400" b="1" kern="1200">
                <a:solidFill>
                  <a:schemeClr val="tx1"/>
                </a:solidFill>
                <a:latin typeface="Arial" pitchFamily="34" charset="0"/>
                <a:ea typeface="+mj-ea"/>
                <a:cs typeface="Arial" pitchFamily="34" charset="0"/>
              </a:defRPr>
            </a:lvl1pPr>
          </a:lstStyle>
          <a:p>
            <a:pPr fontAlgn="auto">
              <a:spcAft>
                <a:spcPts val="0"/>
              </a:spcAft>
            </a:pPr>
            <a:r>
              <a:rPr lang="en-GB" dirty="0">
                <a:solidFill>
                  <a:prstClr val="white">
                    <a:lumMod val="65000"/>
                  </a:prstClr>
                </a:solidFill>
              </a:rPr>
              <a:t>Evidence: </a:t>
            </a:r>
            <a:r>
              <a:rPr lang="en-GB" dirty="0"/>
              <a:t>Question </a:t>
            </a:r>
            <a:r>
              <a:rPr lang="en-GB" dirty="0" smtClean="0"/>
              <a:t>1 – </a:t>
            </a:r>
            <a:r>
              <a:rPr lang="en-GB" dirty="0"/>
              <a:t>Financial challenges and responses </a:t>
            </a:r>
            <a:r>
              <a:rPr lang="en-GB" dirty="0" smtClean="0"/>
              <a:t>(3)</a:t>
            </a:r>
            <a:endParaRPr lang="en-GB" dirty="0">
              <a:solidFill>
                <a:prstClr val="black"/>
              </a:solidFill>
            </a:endParaRPr>
          </a:p>
        </p:txBody>
      </p:sp>
      <p:sp>
        <p:nvSpPr>
          <p:cNvPr id="12" name="Rectangle 12"/>
          <p:cNvSpPr/>
          <p:nvPr/>
        </p:nvSpPr>
        <p:spPr>
          <a:xfrm>
            <a:off x="280193" y="548680"/>
            <a:ext cx="8602663" cy="956377"/>
          </a:xfrm>
          <a:prstGeom prst="rect">
            <a:avLst/>
          </a:prstGeom>
          <a:solidFill>
            <a:srgbClr val="9C213F"/>
          </a:solidFill>
          <a:ln w="25400" cap="flat" cmpd="sng" algn="ctr">
            <a:solidFill>
              <a:srgbClr val="9C213F"/>
            </a:solidFill>
            <a:prstDash val="solid"/>
          </a:ln>
          <a:effectLst/>
        </p:spPr>
        <p:txBody>
          <a:bodyPr rtlCol="0" anchor="ctr"/>
          <a:lstStyle/>
          <a:p>
            <a:pPr marL="285750" indent="-285750" eaLnBrk="1" fontAlgn="auto" hangingPunct="1">
              <a:spcBef>
                <a:spcPts val="0"/>
              </a:spcBef>
              <a:spcAft>
                <a:spcPts val="0"/>
              </a:spcAft>
              <a:buFont typeface="Arial" panose="020B0604020202020204" pitchFamily="34" charset="0"/>
              <a:buChar char="•"/>
              <a:defRPr/>
            </a:pPr>
            <a:r>
              <a:rPr lang="en-GB" sz="1400" b="0" kern="0" dirty="0" smtClean="0">
                <a:solidFill>
                  <a:prstClr val="white"/>
                </a:solidFill>
                <a:latin typeface="Arial"/>
              </a:rPr>
              <a:t>A first phase of savings saw funding reductions being addressed by reductions in service spend.</a:t>
            </a:r>
          </a:p>
          <a:p>
            <a:pPr marL="285750" indent="-285750" eaLnBrk="1" fontAlgn="auto" hangingPunct="1">
              <a:spcBef>
                <a:spcPts val="0"/>
              </a:spcBef>
              <a:spcAft>
                <a:spcPts val="0"/>
              </a:spcAft>
              <a:buFont typeface="Arial" panose="020B0604020202020204" pitchFamily="34" charset="0"/>
              <a:buChar char="•"/>
              <a:defRPr/>
            </a:pPr>
            <a:r>
              <a:rPr lang="en-GB" sz="1400" b="0" kern="0" dirty="0" smtClean="0">
                <a:solidFill>
                  <a:prstClr val="white"/>
                </a:solidFill>
                <a:latin typeface="Arial"/>
              </a:rPr>
              <a:t>Since 2014-15 </a:t>
            </a:r>
            <a:r>
              <a:rPr lang="en-GB" sz="1400" b="0" kern="0" dirty="0" smtClean="0">
                <a:solidFill>
                  <a:prstClr val="white"/>
                </a:solidFill>
                <a:latin typeface="Arial"/>
              </a:rPr>
              <a:t>funding </a:t>
            </a:r>
            <a:r>
              <a:rPr lang="en-GB" sz="1400" b="0" kern="0" dirty="0" smtClean="0">
                <a:solidFill>
                  <a:prstClr val="white"/>
                </a:solidFill>
                <a:latin typeface="Arial"/>
              </a:rPr>
              <a:t>reductions are increasingly offset by savings in non-service spend, use of reserves and alternative income</a:t>
            </a:r>
          </a:p>
          <a:p>
            <a:pPr marL="285750" indent="-285750" eaLnBrk="1" fontAlgn="auto" hangingPunct="1">
              <a:spcBef>
                <a:spcPts val="0"/>
              </a:spcBef>
              <a:spcAft>
                <a:spcPts val="0"/>
              </a:spcAft>
              <a:buFont typeface="Arial" panose="020B0604020202020204" pitchFamily="34" charset="0"/>
              <a:buChar char="•"/>
              <a:defRPr/>
            </a:pPr>
            <a:r>
              <a:rPr lang="en-GB" sz="1400" b="0" kern="0" dirty="0" smtClean="0">
                <a:solidFill>
                  <a:prstClr val="white"/>
                </a:solidFill>
                <a:latin typeface="Arial"/>
              </a:rPr>
              <a:t>Key to this second phase have been efforts to reduce debt costs and generate commercial income</a:t>
            </a:r>
            <a:endParaRPr lang="en-GB" sz="1400" b="0" kern="0" dirty="0">
              <a:solidFill>
                <a:prstClr val="white"/>
              </a:solidFill>
              <a:latin typeface="Arial"/>
            </a:endParaRPr>
          </a:p>
        </p:txBody>
      </p:sp>
      <p:sp>
        <p:nvSpPr>
          <p:cNvPr id="9" name="Rectangle 8"/>
          <p:cNvSpPr/>
          <p:nvPr/>
        </p:nvSpPr>
        <p:spPr>
          <a:xfrm>
            <a:off x="4860032" y="1528140"/>
            <a:ext cx="4036942" cy="5262979"/>
          </a:xfrm>
          <a:prstGeom prst="rect">
            <a:avLst/>
          </a:prstGeom>
        </p:spPr>
        <p:txBody>
          <a:bodyPr wrap="square">
            <a:spAutoFit/>
          </a:bodyPr>
          <a:lstStyle/>
          <a:p>
            <a:r>
              <a:rPr lang="en-GB" sz="1200" dirty="0">
                <a:solidFill>
                  <a:prstClr val="black"/>
                </a:solidFill>
              </a:rPr>
              <a:t>Two distinct phases of savings</a:t>
            </a:r>
          </a:p>
          <a:p>
            <a:pPr marL="177800" indent="-177800">
              <a:buFont typeface="Arial" panose="020B0604020202020204" pitchFamily="34" charset="0"/>
              <a:buChar char="•"/>
            </a:pPr>
            <a:r>
              <a:rPr lang="en-GB" sz="1200" b="0" dirty="0">
                <a:solidFill>
                  <a:prstClr val="black"/>
                </a:solidFill>
              </a:rPr>
              <a:t>In the first three years of austerity, funding reductions </a:t>
            </a:r>
            <a:r>
              <a:rPr lang="en-GB" sz="1200" b="0" dirty="0" smtClean="0">
                <a:solidFill>
                  <a:prstClr val="black"/>
                </a:solidFill>
              </a:rPr>
              <a:t>translated </a:t>
            </a:r>
            <a:r>
              <a:rPr lang="en-GB" sz="1200" b="0" dirty="0">
                <a:solidFill>
                  <a:prstClr val="black"/>
                </a:solidFill>
              </a:rPr>
              <a:t>directly into reductions in service spend.</a:t>
            </a:r>
          </a:p>
          <a:p>
            <a:pPr marL="177800" indent="-177800">
              <a:buFont typeface="Arial" panose="020B0604020202020204" pitchFamily="34" charset="0"/>
              <a:buChar char="•"/>
            </a:pPr>
            <a:endParaRPr lang="en-GB" sz="1200" b="0" dirty="0" smtClean="0">
              <a:solidFill>
                <a:prstClr val="black"/>
              </a:solidFill>
            </a:endParaRPr>
          </a:p>
          <a:p>
            <a:pPr marL="177800" indent="-177800">
              <a:buFont typeface="Arial" panose="020B0604020202020204" pitchFamily="34" charset="0"/>
              <a:buChar char="•"/>
            </a:pPr>
            <a:r>
              <a:rPr lang="en-GB" sz="1200" b="0" dirty="0" smtClean="0">
                <a:solidFill>
                  <a:prstClr val="black"/>
                </a:solidFill>
              </a:rPr>
              <a:t>Building </a:t>
            </a:r>
            <a:r>
              <a:rPr lang="en-GB" sz="1200" b="0" dirty="0">
                <a:solidFill>
                  <a:prstClr val="black"/>
                </a:solidFill>
              </a:rPr>
              <a:t>up reserves and </a:t>
            </a:r>
            <a:r>
              <a:rPr lang="en-GB" sz="1200" b="0" dirty="0" smtClean="0">
                <a:solidFill>
                  <a:prstClr val="black"/>
                </a:solidFill>
              </a:rPr>
              <a:t>growing non-service </a:t>
            </a:r>
            <a:r>
              <a:rPr lang="en-GB" sz="1200" b="0" dirty="0">
                <a:solidFill>
                  <a:prstClr val="black"/>
                </a:solidFill>
              </a:rPr>
              <a:t>spending meant that reductions in service spending </a:t>
            </a:r>
            <a:r>
              <a:rPr lang="en-GB" sz="1200" b="0" dirty="0" smtClean="0">
                <a:solidFill>
                  <a:prstClr val="black"/>
                </a:solidFill>
              </a:rPr>
              <a:t>were </a:t>
            </a:r>
            <a:r>
              <a:rPr lang="en-GB" sz="1200" b="0" dirty="0">
                <a:solidFill>
                  <a:prstClr val="black"/>
                </a:solidFill>
              </a:rPr>
              <a:t>in fact </a:t>
            </a:r>
            <a:r>
              <a:rPr lang="en-GB" sz="1200" b="0" u="sng" dirty="0">
                <a:solidFill>
                  <a:prstClr val="black"/>
                </a:solidFill>
              </a:rPr>
              <a:t>greater</a:t>
            </a:r>
            <a:r>
              <a:rPr lang="en-GB" sz="1200" b="0" dirty="0">
                <a:solidFill>
                  <a:prstClr val="black"/>
                </a:solidFill>
              </a:rPr>
              <a:t> than the reductions in funding.</a:t>
            </a:r>
          </a:p>
          <a:p>
            <a:pPr marL="177800" indent="-177800">
              <a:buFont typeface="Arial" panose="020B0604020202020204" pitchFamily="34" charset="0"/>
              <a:buChar char="•"/>
            </a:pPr>
            <a:endParaRPr lang="en-GB" sz="1200" b="0" dirty="0" smtClean="0">
              <a:solidFill>
                <a:prstClr val="black"/>
              </a:solidFill>
            </a:endParaRPr>
          </a:p>
          <a:p>
            <a:pPr marL="177800" indent="-177800">
              <a:buFont typeface="Arial" panose="020B0604020202020204" pitchFamily="34" charset="0"/>
              <a:buChar char="•"/>
            </a:pPr>
            <a:r>
              <a:rPr lang="en-GB" sz="1200" b="0" dirty="0" smtClean="0">
                <a:solidFill>
                  <a:prstClr val="black"/>
                </a:solidFill>
              </a:rPr>
              <a:t>In </a:t>
            </a:r>
            <a:r>
              <a:rPr lang="en-GB" sz="1200" b="0" dirty="0">
                <a:solidFill>
                  <a:prstClr val="black"/>
                </a:solidFill>
              </a:rPr>
              <a:t>the second three year phase a new model has emerged in which savings in non-service spending, the use (or non-accumulation) of reserves and </a:t>
            </a:r>
            <a:r>
              <a:rPr lang="en-GB" sz="1200" b="0" dirty="0" smtClean="0">
                <a:solidFill>
                  <a:prstClr val="black"/>
                </a:solidFill>
              </a:rPr>
              <a:t>alternative </a:t>
            </a:r>
            <a:r>
              <a:rPr lang="en-GB" sz="1200" b="0" dirty="0">
                <a:solidFill>
                  <a:prstClr val="black"/>
                </a:solidFill>
              </a:rPr>
              <a:t>sources of income has significantly reduced the impact of funding reductions on service spending.</a:t>
            </a:r>
            <a:endParaRPr lang="en-GB" sz="1200" dirty="0">
              <a:solidFill>
                <a:prstClr val="black"/>
              </a:solidFill>
            </a:endParaRPr>
          </a:p>
          <a:p>
            <a:endParaRPr lang="en-GB" sz="1200" dirty="0">
              <a:solidFill>
                <a:prstClr val="black"/>
              </a:solidFill>
            </a:endParaRPr>
          </a:p>
          <a:p>
            <a:r>
              <a:rPr lang="en-GB" sz="1200" dirty="0">
                <a:solidFill>
                  <a:prstClr val="black"/>
                </a:solidFill>
              </a:rPr>
              <a:t>Reducing </a:t>
            </a:r>
            <a:r>
              <a:rPr lang="en-GB" sz="1200" dirty="0" smtClean="0">
                <a:solidFill>
                  <a:prstClr val="black"/>
                </a:solidFill>
              </a:rPr>
              <a:t>non-service costs and generating income</a:t>
            </a:r>
            <a:endParaRPr lang="en-GB" sz="1200" dirty="0">
              <a:solidFill>
                <a:prstClr val="black"/>
              </a:solidFill>
            </a:endParaRPr>
          </a:p>
          <a:p>
            <a:pPr marL="177800" indent="-177800">
              <a:buFont typeface="Arial" panose="020B0604020202020204" pitchFamily="34" charset="0"/>
              <a:buChar char="•"/>
            </a:pPr>
            <a:r>
              <a:rPr lang="en-GB" sz="1200" b="0" dirty="0">
                <a:solidFill>
                  <a:prstClr val="black"/>
                </a:solidFill>
              </a:rPr>
              <a:t>Key elements in this second phase include:</a:t>
            </a:r>
          </a:p>
          <a:p>
            <a:pPr marL="357188" lvl="1" indent="-174625">
              <a:buFont typeface="Arial" panose="020B0604020202020204" pitchFamily="34" charset="0"/>
              <a:buChar char="•"/>
            </a:pPr>
            <a:r>
              <a:rPr lang="en-GB" sz="1100" b="0" dirty="0">
                <a:solidFill>
                  <a:prstClr val="black"/>
                </a:solidFill>
              </a:rPr>
              <a:t>A reduction in the level of capital expenditure financed from the revenue account (CERA)</a:t>
            </a:r>
          </a:p>
          <a:p>
            <a:pPr marL="357188" lvl="1" indent="-174625">
              <a:buFont typeface="Arial" panose="020B0604020202020204" pitchFamily="34" charset="0"/>
              <a:buChar char="•"/>
            </a:pPr>
            <a:endParaRPr lang="en-GB" sz="1100" b="0" dirty="0" smtClean="0">
              <a:solidFill>
                <a:prstClr val="black"/>
              </a:solidFill>
            </a:endParaRPr>
          </a:p>
          <a:p>
            <a:pPr marL="357188" lvl="1" indent="-174625">
              <a:buFont typeface="Arial" panose="020B0604020202020204" pitchFamily="34" charset="0"/>
              <a:buChar char="•"/>
            </a:pPr>
            <a:r>
              <a:rPr lang="en-GB" sz="1100" b="0" dirty="0" smtClean="0">
                <a:solidFill>
                  <a:prstClr val="black"/>
                </a:solidFill>
              </a:rPr>
              <a:t>A </a:t>
            </a:r>
            <a:r>
              <a:rPr lang="en-GB" sz="1100" b="0" dirty="0">
                <a:solidFill>
                  <a:prstClr val="black"/>
                </a:solidFill>
              </a:rPr>
              <a:t>reduction in debt servicing costs as many LAs have changed the way they calculate </a:t>
            </a:r>
            <a:r>
              <a:rPr lang="en-GB" sz="1100" b="0" dirty="0" smtClean="0">
                <a:solidFill>
                  <a:prstClr val="black"/>
                </a:solidFill>
              </a:rPr>
              <a:t>MRP</a:t>
            </a:r>
          </a:p>
          <a:p>
            <a:pPr marL="182563" lvl="1"/>
            <a:r>
              <a:rPr lang="en-GB" sz="1100" b="0" dirty="0" smtClean="0">
                <a:solidFill>
                  <a:prstClr val="black"/>
                </a:solidFill>
              </a:rPr>
              <a:t> </a:t>
            </a:r>
          </a:p>
          <a:p>
            <a:pPr marL="357188" lvl="1" indent="-174625">
              <a:buFont typeface="Arial" panose="020B0604020202020204" pitchFamily="34" charset="0"/>
              <a:buChar char="•"/>
            </a:pPr>
            <a:r>
              <a:rPr lang="en-GB" sz="1100" b="0" dirty="0" smtClean="0">
                <a:solidFill>
                  <a:prstClr val="black"/>
                </a:solidFill>
              </a:rPr>
              <a:t>An increase in income from trading accounts and external interest (shown as a reduction in spend).</a:t>
            </a:r>
          </a:p>
          <a:p>
            <a:pPr marL="357188" lvl="1" indent="-174625">
              <a:buFont typeface="Arial" panose="020B0604020202020204" pitchFamily="34" charset="0"/>
              <a:buChar char="•"/>
            </a:pPr>
            <a:r>
              <a:rPr lang="en-GB" sz="1100" b="0" dirty="0" smtClean="0">
                <a:solidFill>
                  <a:prstClr val="black"/>
                </a:solidFill>
              </a:rPr>
              <a:t>An </a:t>
            </a:r>
            <a:r>
              <a:rPr lang="en-GB" sz="1100" b="0" dirty="0">
                <a:solidFill>
                  <a:prstClr val="black"/>
                </a:solidFill>
              </a:rPr>
              <a:t>increase in income from the collection </a:t>
            </a:r>
            <a:r>
              <a:rPr lang="en-GB" sz="1100" b="0" dirty="0" smtClean="0">
                <a:solidFill>
                  <a:prstClr val="black"/>
                </a:solidFill>
              </a:rPr>
              <a:t>fund and </a:t>
            </a:r>
            <a:r>
              <a:rPr lang="en-GB" sz="1100" b="0" dirty="0">
                <a:solidFill>
                  <a:prstClr val="black"/>
                </a:solidFill>
              </a:rPr>
              <a:t>the use of a new flexibility from DCLG to use capital receipts for revenue purposes.</a:t>
            </a:r>
          </a:p>
        </p:txBody>
      </p:sp>
      <p:pic>
        <p:nvPicPr>
          <p:cNvPr id="15" name="Picture 14"/>
          <p:cNvPicPr>
            <a:picLocks noChangeAspect="1"/>
          </p:cNvPicPr>
          <p:nvPr/>
        </p:nvPicPr>
        <p:blipFill>
          <a:blip r:embed="rId2"/>
          <a:stretch>
            <a:fillRect/>
          </a:stretch>
        </p:blipFill>
        <p:spPr>
          <a:xfrm>
            <a:off x="251368" y="4140694"/>
            <a:ext cx="4433929" cy="2664000"/>
          </a:xfrm>
          <a:prstGeom prst="rect">
            <a:avLst/>
          </a:prstGeom>
        </p:spPr>
      </p:pic>
      <p:pic>
        <p:nvPicPr>
          <p:cNvPr id="19" name="Picture 18"/>
          <p:cNvPicPr>
            <a:picLocks noChangeAspect="1"/>
          </p:cNvPicPr>
          <p:nvPr/>
        </p:nvPicPr>
        <p:blipFill>
          <a:blip r:embed="rId3"/>
          <a:stretch>
            <a:fillRect/>
          </a:stretch>
        </p:blipFill>
        <p:spPr>
          <a:xfrm>
            <a:off x="251368" y="1528141"/>
            <a:ext cx="4433929" cy="2592412"/>
          </a:xfrm>
          <a:prstGeom prst="rect">
            <a:avLst/>
          </a:prstGeom>
        </p:spPr>
      </p:pic>
    </p:spTree>
    <p:extLst>
      <p:ext uri="{BB962C8B-B14F-4D97-AF65-F5344CB8AC3E}">
        <p14:creationId xmlns:p14="http://schemas.microsoft.com/office/powerpoint/2010/main" val="212193620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CD3940CD-539F-487E-98A3-9687AD8A8414}" type="slidenum">
              <a:rPr lang="en-GB" smtClean="0">
                <a:solidFill>
                  <a:prstClr val="black">
                    <a:tint val="75000"/>
                  </a:prstClr>
                </a:solidFill>
              </a:rPr>
              <a:pPr/>
              <a:t>6</a:t>
            </a:fld>
            <a:endParaRPr lang="en-GB" dirty="0">
              <a:solidFill>
                <a:prstClr val="black">
                  <a:tint val="75000"/>
                </a:prstClr>
              </a:solidFill>
            </a:endParaRPr>
          </a:p>
        </p:txBody>
      </p:sp>
      <p:sp>
        <p:nvSpPr>
          <p:cNvPr id="7" name="Rectangle 6"/>
          <p:cNvSpPr/>
          <p:nvPr/>
        </p:nvSpPr>
        <p:spPr>
          <a:xfrm>
            <a:off x="4750462" y="1478815"/>
            <a:ext cx="4214026" cy="4855175"/>
          </a:xfrm>
          <a:prstGeom prst="rect">
            <a:avLst/>
          </a:prstGeom>
        </p:spPr>
        <p:txBody>
          <a:bodyPr wrap="square">
            <a:spAutoFit/>
          </a:bodyPr>
          <a:lstStyle/>
          <a:p>
            <a:pPr fontAlgn="auto">
              <a:spcAft>
                <a:spcPts val="0"/>
              </a:spcAft>
            </a:pPr>
            <a:endParaRPr lang="en-GB" sz="1200" dirty="0" smtClean="0">
              <a:solidFill>
                <a:prstClr val="black"/>
              </a:solidFill>
            </a:endParaRPr>
          </a:p>
          <a:p>
            <a:pPr fontAlgn="auto">
              <a:spcAft>
                <a:spcPts val="0"/>
              </a:spcAft>
            </a:pPr>
            <a:r>
              <a:rPr lang="en-GB" sz="1200" dirty="0" smtClean="0">
                <a:solidFill>
                  <a:prstClr val="black"/>
                </a:solidFill>
              </a:rPr>
              <a:t>Controlling </a:t>
            </a:r>
            <a:r>
              <a:rPr lang="en-GB" sz="1200" dirty="0">
                <a:solidFill>
                  <a:prstClr val="black"/>
                </a:solidFill>
              </a:rPr>
              <a:t>in-year costs / delivering savings</a:t>
            </a:r>
          </a:p>
          <a:p>
            <a:pPr marL="171450" indent="-171450" fontAlgn="auto">
              <a:spcAft>
                <a:spcPts val="0"/>
              </a:spcAft>
              <a:buFont typeface="Arial" panose="020B0604020202020204" pitchFamily="34" charset="0"/>
              <a:buChar char="•"/>
            </a:pPr>
            <a:r>
              <a:rPr lang="en-GB" sz="1150" b="0" dirty="0" smtClean="0">
                <a:solidFill>
                  <a:prstClr val="black"/>
                </a:solidFill>
              </a:rPr>
              <a:t>In </a:t>
            </a:r>
            <a:r>
              <a:rPr lang="en-GB" sz="1150" b="0" dirty="0">
                <a:solidFill>
                  <a:prstClr val="black"/>
                </a:solidFill>
              </a:rPr>
              <a:t>the first few years of austerity the sector delivered underspends on its service </a:t>
            </a:r>
            <a:r>
              <a:rPr lang="en-GB" sz="1150" b="0" dirty="0" smtClean="0">
                <a:solidFill>
                  <a:prstClr val="black"/>
                </a:solidFill>
              </a:rPr>
              <a:t>budgets.</a:t>
            </a:r>
          </a:p>
          <a:p>
            <a:pPr marL="171450" indent="-171450" fontAlgn="auto">
              <a:spcAft>
                <a:spcPts val="0"/>
              </a:spcAft>
              <a:buFont typeface="Arial" panose="020B0604020202020204" pitchFamily="34" charset="0"/>
              <a:buChar char="•"/>
            </a:pPr>
            <a:endParaRPr lang="en-GB" sz="1200" b="0" dirty="0" smtClean="0">
              <a:solidFill>
                <a:schemeClr val="tx1"/>
              </a:solidFill>
            </a:endParaRPr>
          </a:p>
          <a:p>
            <a:pPr marL="171450" indent="-171450" fontAlgn="auto">
              <a:spcAft>
                <a:spcPts val="0"/>
              </a:spcAft>
              <a:buFont typeface="Arial" panose="020B0604020202020204" pitchFamily="34" charset="0"/>
              <a:buChar char="•"/>
            </a:pPr>
            <a:r>
              <a:rPr lang="en-GB" sz="1200" b="0" dirty="0" smtClean="0">
                <a:solidFill>
                  <a:schemeClr val="tx1"/>
                </a:solidFill>
              </a:rPr>
              <a:t>But </a:t>
            </a:r>
            <a:r>
              <a:rPr lang="en-GB" sz="1200" b="0" dirty="0">
                <a:solidFill>
                  <a:schemeClr val="tx1"/>
                </a:solidFill>
              </a:rPr>
              <a:t>this began to change in </a:t>
            </a:r>
            <a:r>
              <a:rPr lang="en-GB" sz="1200" b="0" dirty="0" smtClean="0">
                <a:solidFill>
                  <a:schemeClr val="tx1"/>
                </a:solidFill>
              </a:rPr>
              <a:t>2014-15 and in </a:t>
            </a:r>
            <a:r>
              <a:rPr lang="en-GB" sz="1200" b="0" dirty="0">
                <a:solidFill>
                  <a:schemeClr val="tx1"/>
                </a:solidFill>
              </a:rPr>
              <a:t>2016-17, the sector as a whole delivered a £850m </a:t>
            </a:r>
            <a:r>
              <a:rPr lang="en-GB" sz="1200" b="0" dirty="0" smtClean="0">
                <a:solidFill>
                  <a:schemeClr val="tx1"/>
                </a:solidFill>
              </a:rPr>
              <a:t>service ‘overspend’.</a:t>
            </a:r>
          </a:p>
          <a:p>
            <a:pPr marL="171450" indent="-171450" fontAlgn="auto">
              <a:spcAft>
                <a:spcPts val="0"/>
              </a:spcAft>
              <a:buFont typeface="Arial" panose="020B0604020202020204" pitchFamily="34" charset="0"/>
              <a:buChar char="•"/>
            </a:pPr>
            <a:endParaRPr lang="en-GB" sz="1200" b="0" dirty="0" smtClean="0">
              <a:solidFill>
                <a:prstClr val="black"/>
              </a:solidFill>
            </a:endParaRPr>
          </a:p>
          <a:p>
            <a:pPr marL="171450" indent="-171450" fontAlgn="auto">
              <a:spcAft>
                <a:spcPts val="0"/>
              </a:spcAft>
              <a:buFont typeface="Arial" panose="020B0604020202020204" pitchFamily="34" charset="0"/>
              <a:buChar char="•"/>
            </a:pPr>
            <a:r>
              <a:rPr lang="en-GB" sz="1200" b="0" dirty="0" smtClean="0">
                <a:solidFill>
                  <a:prstClr val="black"/>
                </a:solidFill>
              </a:rPr>
              <a:t>The </a:t>
            </a:r>
            <a:r>
              <a:rPr lang="en-GB" sz="1200" b="0" dirty="0" smtClean="0">
                <a:solidFill>
                  <a:prstClr val="black"/>
                </a:solidFill>
              </a:rPr>
              <a:t>requirement on LAs </a:t>
            </a:r>
            <a:r>
              <a:rPr lang="en-GB" sz="1200" b="0" dirty="0">
                <a:solidFill>
                  <a:prstClr val="black"/>
                </a:solidFill>
              </a:rPr>
              <a:t>to balance their books means that </a:t>
            </a:r>
            <a:r>
              <a:rPr lang="en-GB" sz="1200" b="0" dirty="0" smtClean="0">
                <a:solidFill>
                  <a:prstClr val="black"/>
                </a:solidFill>
              </a:rPr>
              <a:t>this service ‘overspend’ will have been met </a:t>
            </a:r>
            <a:r>
              <a:rPr lang="en-GB" sz="1200" b="0" dirty="0">
                <a:solidFill>
                  <a:prstClr val="black"/>
                </a:solidFill>
              </a:rPr>
              <a:t>from other resources </a:t>
            </a:r>
            <a:r>
              <a:rPr lang="en-GB" sz="1200" b="0" dirty="0" smtClean="0">
                <a:solidFill>
                  <a:prstClr val="black"/>
                </a:solidFill>
              </a:rPr>
              <a:t>such as reserves rather </a:t>
            </a:r>
            <a:r>
              <a:rPr lang="en-GB" sz="1200" b="0" dirty="0">
                <a:solidFill>
                  <a:prstClr val="black"/>
                </a:solidFill>
              </a:rPr>
              <a:t>than carried over as a deficit</a:t>
            </a:r>
            <a:r>
              <a:rPr lang="en-GB" sz="1200" b="0" dirty="0" smtClean="0">
                <a:solidFill>
                  <a:prstClr val="black"/>
                </a:solidFill>
              </a:rPr>
              <a:t>.</a:t>
            </a:r>
          </a:p>
          <a:p>
            <a:pPr fontAlgn="auto">
              <a:spcAft>
                <a:spcPts val="300"/>
              </a:spcAft>
            </a:pPr>
            <a:endParaRPr lang="en-GB" sz="1300" dirty="0" smtClean="0">
              <a:solidFill>
                <a:schemeClr val="tx1"/>
              </a:solidFill>
            </a:endParaRPr>
          </a:p>
          <a:p>
            <a:pPr fontAlgn="auto">
              <a:spcAft>
                <a:spcPts val="300"/>
              </a:spcAft>
            </a:pPr>
            <a:endParaRPr lang="en-GB" sz="1300" dirty="0">
              <a:solidFill>
                <a:schemeClr val="tx1"/>
              </a:solidFill>
            </a:endParaRPr>
          </a:p>
          <a:p>
            <a:pPr fontAlgn="auto">
              <a:spcAft>
                <a:spcPts val="300"/>
              </a:spcAft>
            </a:pPr>
            <a:r>
              <a:rPr lang="en-GB" sz="1300" dirty="0" smtClean="0">
                <a:solidFill>
                  <a:schemeClr val="tx1"/>
                </a:solidFill>
              </a:rPr>
              <a:t>Social </a:t>
            </a:r>
            <a:r>
              <a:rPr lang="en-GB" sz="1300" dirty="0">
                <a:solidFill>
                  <a:schemeClr val="tx1"/>
                </a:solidFill>
              </a:rPr>
              <a:t>care overspends</a:t>
            </a:r>
          </a:p>
          <a:p>
            <a:pPr marL="171450" indent="-171450" fontAlgn="auto">
              <a:spcAft>
                <a:spcPts val="0"/>
              </a:spcAft>
              <a:buFont typeface="Arial" panose="020B0604020202020204" pitchFamily="34" charset="0"/>
              <a:buChar char="•"/>
            </a:pPr>
            <a:r>
              <a:rPr lang="en-GB" sz="1200" b="0" dirty="0">
                <a:solidFill>
                  <a:prstClr val="black"/>
                </a:solidFill>
              </a:rPr>
              <a:t>It is not uncommon historically for LAs to overspend on their children’s social care budgets.</a:t>
            </a:r>
          </a:p>
          <a:p>
            <a:pPr marL="171450" indent="-171450" fontAlgn="auto">
              <a:spcAft>
                <a:spcPts val="0"/>
              </a:spcAft>
              <a:buFont typeface="Arial" panose="020B0604020202020204" pitchFamily="34" charset="0"/>
              <a:buChar char="•"/>
            </a:pPr>
            <a:endParaRPr lang="en-GB" sz="1200" b="0" dirty="0" smtClean="0">
              <a:solidFill>
                <a:prstClr val="black"/>
              </a:solidFill>
            </a:endParaRPr>
          </a:p>
          <a:p>
            <a:pPr marL="171450" indent="-171450" fontAlgn="auto">
              <a:spcAft>
                <a:spcPts val="0"/>
              </a:spcAft>
              <a:buFont typeface="Arial" panose="020B0604020202020204" pitchFamily="34" charset="0"/>
              <a:buChar char="•"/>
            </a:pPr>
            <a:r>
              <a:rPr lang="en-GB" sz="1200" b="0" dirty="0" smtClean="0">
                <a:solidFill>
                  <a:prstClr val="black"/>
                </a:solidFill>
              </a:rPr>
              <a:t>But </a:t>
            </a:r>
            <a:r>
              <a:rPr lang="en-GB" sz="1200" b="0" dirty="0">
                <a:solidFill>
                  <a:prstClr val="black"/>
                </a:solidFill>
              </a:rPr>
              <a:t>the scale of overspend has increased substantially since 2013-14, reaching £650 million </a:t>
            </a:r>
            <a:r>
              <a:rPr lang="en-GB" sz="1200" dirty="0">
                <a:solidFill>
                  <a:prstClr val="black"/>
                </a:solidFill>
              </a:rPr>
              <a:t>net</a:t>
            </a:r>
            <a:r>
              <a:rPr lang="en-GB" sz="1200" b="0" dirty="0">
                <a:solidFill>
                  <a:prstClr val="black"/>
                </a:solidFill>
              </a:rPr>
              <a:t> in 2016-17.</a:t>
            </a:r>
          </a:p>
          <a:p>
            <a:pPr marL="171450" indent="-171450" fontAlgn="auto">
              <a:spcAft>
                <a:spcPts val="0"/>
              </a:spcAft>
              <a:buFont typeface="Arial" panose="020B0604020202020204" pitchFamily="34" charset="0"/>
              <a:buChar char="•"/>
            </a:pPr>
            <a:endParaRPr lang="en-GB" sz="1200" b="0" dirty="0" smtClean="0">
              <a:solidFill>
                <a:prstClr val="black"/>
              </a:solidFill>
            </a:endParaRPr>
          </a:p>
          <a:p>
            <a:pPr marL="171450" indent="-171450" fontAlgn="auto">
              <a:spcAft>
                <a:spcPts val="0"/>
              </a:spcAft>
              <a:buFont typeface="Arial" panose="020B0604020202020204" pitchFamily="34" charset="0"/>
              <a:buChar char="•"/>
            </a:pPr>
            <a:r>
              <a:rPr lang="en-GB" sz="1200" b="0" dirty="0" smtClean="0">
                <a:solidFill>
                  <a:prstClr val="black"/>
                </a:solidFill>
              </a:rPr>
              <a:t>For </a:t>
            </a:r>
            <a:r>
              <a:rPr lang="en-GB" sz="1200" b="0" dirty="0">
                <a:solidFill>
                  <a:prstClr val="black"/>
                </a:solidFill>
              </a:rPr>
              <a:t>adult social care overspends first appeared in 2014-15, culminating in an overspend of £542 million </a:t>
            </a:r>
            <a:r>
              <a:rPr lang="en-GB" sz="1200" dirty="0">
                <a:solidFill>
                  <a:prstClr val="black"/>
                </a:solidFill>
              </a:rPr>
              <a:t>net</a:t>
            </a:r>
            <a:r>
              <a:rPr lang="en-GB" sz="1200" b="0" dirty="0">
                <a:solidFill>
                  <a:prstClr val="black"/>
                </a:solidFill>
              </a:rPr>
              <a:t> in 2016-17.</a:t>
            </a:r>
          </a:p>
          <a:p>
            <a:pPr marL="171450" indent="-171450" fontAlgn="auto">
              <a:spcAft>
                <a:spcPts val="0"/>
              </a:spcAft>
              <a:buFont typeface="Arial" panose="020B0604020202020204" pitchFamily="34" charset="0"/>
              <a:buChar char="•"/>
            </a:pPr>
            <a:endParaRPr lang="en-GB" sz="1200" b="0" dirty="0" smtClean="0">
              <a:solidFill>
                <a:prstClr val="black"/>
              </a:solidFill>
            </a:endParaRPr>
          </a:p>
        </p:txBody>
      </p:sp>
      <p:sp>
        <p:nvSpPr>
          <p:cNvPr id="9" name="Content Placeholder 2"/>
          <p:cNvSpPr txBox="1">
            <a:spLocks/>
          </p:cNvSpPr>
          <p:nvPr/>
        </p:nvSpPr>
        <p:spPr>
          <a:xfrm>
            <a:off x="4153197" y="3501008"/>
            <a:ext cx="4680521" cy="4747667"/>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ct val="20000"/>
              </a:spcBef>
              <a:buFont typeface="Arial" pitchFamily="34" charset="0"/>
              <a:buNone/>
              <a:defRPr sz="1600" b="1" kern="1200">
                <a:solidFill>
                  <a:schemeClr val="tx1"/>
                </a:solidFill>
                <a:latin typeface="Arial" pitchFamily="34" charset="0"/>
                <a:ea typeface="+mn-ea"/>
                <a:cs typeface="Arial" pitchFamily="34" charset="0"/>
              </a:defRPr>
            </a:lvl1pPr>
            <a:lvl2pPr marL="449263" indent="-271463" algn="l" defTabSz="914400" rtl="0" eaLnBrk="1" latinLnBrk="0" hangingPunct="1">
              <a:lnSpc>
                <a:spcPct val="100000"/>
              </a:lnSpc>
              <a:spcBef>
                <a:spcPct val="20000"/>
              </a:spcBef>
              <a:buSzPct val="100000"/>
              <a:buFont typeface="Arial" panose="020B0604020202020204" pitchFamily="34" charset="0"/>
              <a:buChar char="●"/>
              <a:defRPr sz="1200" kern="1200">
                <a:solidFill>
                  <a:schemeClr val="tx1"/>
                </a:solidFill>
                <a:latin typeface="Arial" pitchFamily="34" charset="0"/>
                <a:ea typeface="+mn-ea"/>
                <a:cs typeface="Arial" pitchFamily="34" charset="0"/>
              </a:defRPr>
            </a:lvl2pPr>
            <a:lvl3pPr marL="984250" indent="-266700" algn="l" defTabSz="914400" rtl="0" eaLnBrk="1" latinLnBrk="0" hangingPunct="1">
              <a:lnSpc>
                <a:spcPct val="100000"/>
              </a:lnSpc>
              <a:spcBef>
                <a:spcPct val="20000"/>
              </a:spcBef>
              <a:buFont typeface="Arial" pitchFamily="34" charset="0"/>
              <a:buChar char="−"/>
              <a:defRPr sz="1200" kern="1200">
                <a:solidFill>
                  <a:schemeClr val="tx1"/>
                </a:solidFill>
                <a:latin typeface="Arial" pitchFamily="34" charset="0"/>
                <a:ea typeface="+mn-ea"/>
                <a:cs typeface="Arial" pitchFamily="34" charset="0"/>
              </a:defRPr>
            </a:lvl3pPr>
            <a:lvl4pPr marL="1435100" indent="-266700" algn="l" defTabSz="914400" rtl="0" eaLnBrk="1" latinLnBrk="0" hangingPunct="1">
              <a:lnSpc>
                <a:spcPct val="150000"/>
              </a:lnSpc>
              <a:spcBef>
                <a:spcPct val="20000"/>
              </a:spcBef>
              <a:buFont typeface="Arial" pitchFamily="34" charset="0"/>
              <a:buChar char="•"/>
              <a:defRPr sz="1200" kern="1200">
                <a:solidFill>
                  <a:schemeClr val="tx1"/>
                </a:solidFill>
                <a:latin typeface="Arial" pitchFamily="34" charset="0"/>
                <a:ea typeface="+mn-ea"/>
                <a:cs typeface="Arial" pitchFamily="34" charset="0"/>
              </a:defRPr>
            </a:lvl4pPr>
            <a:lvl5pPr marL="1966913" indent="-358775" algn="l" defTabSz="914400" rtl="0" eaLnBrk="1" latinLnBrk="0" hangingPunct="1">
              <a:lnSpc>
                <a:spcPct val="100000"/>
              </a:lnSpc>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fontAlgn="auto">
              <a:spcAft>
                <a:spcPts val="0"/>
              </a:spcAft>
            </a:pPr>
            <a:endParaRPr lang="en-GB" sz="1400" b="0" dirty="0" smtClean="0">
              <a:solidFill>
                <a:prstClr val="black"/>
              </a:solidFill>
            </a:endParaRPr>
          </a:p>
          <a:p>
            <a:pPr marL="285750" indent="-285750" fontAlgn="auto">
              <a:spcAft>
                <a:spcPts val="0"/>
              </a:spcAft>
              <a:buFont typeface="Arial" pitchFamily="34" charset="0"/>
              <a:buChar char="•"/>
            </a:pPr>
            <a:endParaRPr lang="en-GB" sz="1400" b="0" dirty="0" smtClean="0">
              <a:solidFill>
                <a:prstClr val="black"/>
              </a:solidFill>
            </a:endParaRPr>
          </a:p>
          <a:p>
            <a:pPr marL="285750" indent="-285750" fontAlgn="auto">
              <a:spcAft>
                <a:spcPts val="0"/>
              </a:spcAft>
              <a:buFont typeface="Arial" pitchFamily="34" charset="0"/>
              <a:buChar char="•"/>
            </a:pPr>
            <a:endParaRPr lang="en-GB" sz="1400" b="0" dirty="0">
              <a:solidFill>
                <a:prstClr val="black"/>
              </a:solidFill>
            </a:endParaRPr>
          </a:p>
        </p:txBody>
      </p:sp>
      <p:sp>
        <p:nvSpPr>
          <p:cNvPr id="13" name="Title 1"/>
          <p:cNvSpPr txBox="1">
            <a:spLocks/>
          </p:cNvSpPr>
          <p:nvPr/>
        </p:nvSpPr>
        <p:spPr>
          <a:xfrm>
            <a:off x="251368" y="158025"/>
            <a:ext cx="8602663" cy="575689"/>
          </a:xfrm>
          <a:prstGeom prst="rect">
            <a:avLst/>
          </a:prstGeom>
        </p:spPr>
        <p:txBody>
          <a:bodyPr vert="horz" lIns="91440" tIns="45720" rIns="91440" bIns="45720" rtlCol="0" anchor="t">
            <a:normAutofit fontScale="92500"/>
          </a:bodyPr>
          <a:lstStyle>
            <a:lvl1pPr algn="l" defTabSz="914400" rtl="0" eaLnBrk="1" latinLnBrk="0" hangingPunct="1">
              <a:spcBef>
                <a:spcPct val="0"/>
              </a:spcBef>
              <a:buNone/>
              <a:defRPr sz="2400" b="1" kern="1200">
                <a:solidFill>
                  <a:schemeClr val="tx1"/>
                </a:solidFill>
                <a:latin typeface="Arial" pitchFamily="34" charset="0"/>
                <a:ea typeface="+mj-ea"/>
                <a:cs typeface="Arial" pitchFamily="34" charset="0"/>
              </a:defRPr>
            </a:lvl1pPr>
          </a:lstStyle>
          <a:p>
            <a:pPr fontAlgn="auto">
              <a:spcAft>
                <a:spcPts val="0"/>
              </a:spcAft>
            </a:pPr>
            <a:r>
              <a:rPr lang="en-GB" dirty="0" smtClean="0">
                <a:solidFill>
                  <a:prstClr val="white">
                    <a:lumMod val="65000"/>
                  </a:prstClr>
                </a:solidFill>
              </a:rPr>
              <a:t>Evidence: </a:t>
            </a:r>
            <a:r>
              <a:rPr lang="en-GB" dirty="0" smtClean="0">
                <a:solidFill>
                  <a:prstClr val="black"/>
                </a:solidFill>
              </a:rPr>
              <a:t>Question 2 – Risks to financial sustainability (1)</a:t>
            </a:r>
            <a:endParaRPr lang="en-GB" dirty="0">
              <a:solidFill>
                <a:prstClr val="black"/>
              </a:solidFill>
            </a:endParaRPr>
          </a:p>
        </p:txBody>
      </p:sp>
      <p:sp>
        <p:nvSpPr>
          <p:cNvPr id="14" name="Rectangle 12"/>
          <p:cNvSpPr/>
          <p:nvPr/>
        </p:nvSpPr>
        <p:spPr>
          <a:xfrm>
            <a:off x="232109" y="620688"/>
            <a:ext cx="8602663" cy="854555"/>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GB" sz="1400" b="0" dirty="0">
                <a:solidFill>
                  <a:prstClr val="white"/>
                </a:solidFill>
              </a:rPr>
              <a:t>There are clear signs of financial stress in the sector that were not present in 2013-14</a:t>
            </a:r>
          </a:p>
          <a:p>
            <a:pPr marL="285750" indent="-285750">
              <a:buFont typeface="Arial" panose="020B0604020202020204" pitchFamily="34" charset="0"/>
              <a:buChar char="•"/>
            </a:pPr>
            <a:r>
              <a:rPr lang="en-GB" sz="1400" b="0" dirty="0" smtClean="0">
                <a:solidFill>
                  <a:prstClr val="white"/>
                </a:solidFill>
              </a:rPr>
              <a:t>LAs </a:t>
            </a:r>
            <a:r>
              <a:rPr lang="en-GB" sz="1400" b="0" dirty="0">
                <a:solidFill>
                  <a:prstClr val="white"/>
                </a:solidFill>
              </a:rPr>
              <a:t>are less able to control costs in-year </a:t>
            </a:r>
            <a:r>
              <a:rPr lang="en-GB" sz="1400" b="0" dirty="0" smtClean="0">
                <a:solidFill>
                  <a:prstClr val="white"/>
                </a:solidFill>
              </a:rPr>
              <a:t> </a:t>
            </a:r>
            <a:r>
              <a:rPr lang="en-GB" sz="1400" b="0" dirty="0">
                <a:solidFill>
                  <a:prstClr val="white"/>
                </a:solidFill>
              </a:rPr>
              <a:t>and experienced an </a:t>
            </a:r>
            <a:r>
              <a:rPr lang="en-GB" sz="1400" b="0" dirty="0" smtClean="0">
                <a:solidFill>
                  <a:prstClr val="white"/>
                </a:solidFill>
              </a:rPr>
              <a:t>‘overspend’ in service spending in 2015-16 and 2016-17</a:t>
            </a:r>
          </a:p>
          <a:p>
            <a:pPr marL="285750" indent="-285750">
              <a:buFont typeface="Arial" panose="020B0604020202020204" pitchFamily="34" charset="0"/>
              <a:buChar char="•"/>
            </a:pPr>
            <a:r>
              <a:rPr lang="en-GB" sz="1400" b="0" dirty="0">
                <a:solidFill>
                  <a:prstClr val="white"/>
                </a:solidFill>
              </a:rPr>
              <a:t>Overall service overspends are driven by overspends within adult and children’s social </a:t>
            </a:r>
            <a:r>
              <a:rPr lang="en-GB" sz="1400" b="0" dirty="0" smtClean="0">
                <a:solidFill>
                  <a:prstClr val="white"/>
                </a:solidFill>
              </a:rPr>
              <a:t>care</a:t>
            </a:r>
            <a:endParaRPr lang="en-GB" sz="1400" b="0" dirty="0">
              <a:solidFill>
                <a:prstClr val="white"/>
              </a:solidFill>
            </a:endParaRPr>
          </a:p>
        </p:txBody>
      </p:sp>
      <p:pic>
        <p:nvPicPr>
          <p:cNvPr id="12" name="Picture 11"/>
          <p:cNvPicPr>
            <a:picLocks noChangeAspect="1"/>
          </p:cNvPicPr>
          <p:nvPr/>
        </p:nvPicPr>
        <p:blipFill>
          <a:blip r:embed="rId2"/>
          <a:stretch>
            <a:fillRect/>
          </a:stretch>
        </p:blipFill>
        <p:spPr>
          <a:xfrm>
            <a:off x="147596" y="1501341"/>
            <a:ext cx="4433929" cy="2664000"/>
          </a:xfrm>
          <a:prstGeom prst="rect">
            <a:avLst/>
          </a:prstGeom>
        </p:spPr>
      </p:pic>
      <p:sp>
        <p:nvSpPr>
          <p:cNvPr id="10" name="TextBox 9"/>
          <p:cNvSpPr txBox="1"/>
          <p:nvPr/>
        </p:nvSpPr>
        <p:spPr>
          <a:xfrm>
            <a:off x="137961" y="6633336"/>
            <a:ext cx="4521695" cy="230832"/>
          </a:xfrm>
          <a:prstGeom prst="rect">
            <a:avLst/>
          </a:prstGeom>
          <a:noFill/>
        </p:spPr>
        <p:txBody>
          <a:bodyPr wrap="square" rtlCol="0">
            <a:spAutoFit/>
          </a:bodyPr>
          <a:lstStyle/>
          <a:p>
            <a:pPr fontAlgn="auto">
              <a:spcAft>
                <a:spcPts val="300"/>
              </a:spcAft>
            </a:pPr>
            <a:r>
              <a:rPr lang="en-GB" sz="900" b="0" dirty="0" smtClean="0">
                <a:solidFill>
                  <a:schemeClr val="tx1"/>
                </a:solidFill>
              </a:rPr>
              <a:t>Note: An ‘overspend’ is shown as a negative</a:t>
            </a:r>
            <a:endParaRPr lang="en-GB" sz="900" b="0" dirty="0">
              <a:solidFill>
                <a:schemeClr val="tx1"/>
              </a:solidFill>
            </a:endParaRPr>
          </a:p>
        </p:txBody>
      </p:sp>
      <p:pic>
        <p:nvPicPr>
          <p:cNvPr id="11" name="Picture 10"/>
          <p:cNvPicPr>
            <a:picLocks noChangeAspect="1"/>
          </p:cNvPicPr>
          <p:nvPr/>
        </p:nvPicPr>
        <p:blipFill>
          <a:blip r:embed="rId3"/>
          <a:stretch>
            <a:fillRect/>
          </a:stretch>
        </p:blipFill>
        <p:spPr>
          <a:xfrm>
            <a:off x="147596" y="4150889"/>
            <a:ext cx="4433929" cy="2664000"/>
          </a:xfrm>
          <a:prstGeom prst="rect">
            <a:avLst/>
          </a:prstGeom>
        </p:spPr>
      </p:pic>
    </p:spTree>
    <p:extLst>
      <p:ext uri="{BB962C8B-B14F-4D97-AF65-F5344CB8AC3E}">
        <p14:creationId xmlns:p14="http://schemas.microsoft.com/office/powerpoint/2010/main" val="366311265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CD3940CD-539F-487E-98A3-9687AD8A8414}" type="slidenum">
              <a:rPr lang="en-GB" smtClean="0">
                <a:solidFill>
                  <a:prstClr val="black">
                    <a:tint val="75000"/>
                  </a:prstClr>
                </a:solidFill>
              </a:rPr>
              <a:pPr/>
              <a:t>7</a:t>
            </a:fld>
            <a:endParaRPr lang="en-GB" dirty="0">
              <a:solidFill>
                <a:prstClr val="black">
                  <a:tint val="75000"/>
                </a:prstClr>
              </a:solidFill>
            </a:endParaRPr>
          </a:p>
        </p:txBody>
      </p:sp>
      <p:sp>
        <p:nvSpPr>
          <p:cNvPr id="10" name="Title 1"/>
          <p:cNvSpPr txBox="1">
            <a:spLocks/>
          </p:cNvSpPr>
          <p:nvPr/>
        </p:nvSpPr>
        <p:spPr>
          <a:xfrm>
            <a:off x="253328" y="116632"/>
            <a:ext cx="8602663" cy="575689"/>
          </a:xfrm>
          <a:prstGeom prst="rect">
            <a:avLst/>
          </a:prstGeom>
        </p:spPr>
        <p:txBody>
          <a:bodyPr vert="horz" lIns="91440" tIns="45720" rIns="91440" bIns="45720" rtlCol="0" anchor="t">
            <a:normAutofit fontScale="92500"/>
          </a:bodyPr>
          <a:lstStyle>
            <a:lvl1pPr algn="l" defTabSz="914400" rtl="0" eaLnBrk="1" latinLnBrk="0" hangingPunct="1">
              <a:spcBef>
                <a:spcPct val="0"/>
              </a:spcBef>
              <a:buNone/>
              <a:defRPr sz="2400" b="1" kern="1200">
                <a:solidFill>
                  <a:schemeClr val="tx1"/>
                </a:solidFill>
                <a:latin typeface="Arial" pitchFamily="34" charset="0"/>
                <a:ea typeface="+mj-ea"/>
                <a:cs typeface="Arial" pitchFamily="34" charset="0"/>
              </a:defRPr>
            </a:lvl1pPr>
          </a:lstStyle>
          <a:p>
            <a:pPr fontAlgn="auto">
              <a:spcAft>
                <a:spcPts val="0"/>
              </a:spcAft>
            </a:pPr>
            <a:r>
              <a:rPr lang="en-GB" dirty="0" smtClean="0">
                <a:solidFill>
                  <a:prstClr val="white">
                    <a:lumMod val="65000"/>
                  </a:prstClr>
                </a:solidFill>
              </a:rPr>
              <a:t>Evidence: </a:t>
            </a:r>
            <a:r>
              <a:rPr lang="en-GB" dirty="0" smtClean="0">
                <a:solidFill>
                  <a:prstClr val="black"/>
                </a:solidFill>
              </a:rPr>
              <a:t>Question 2 – Risks to financial sustainability (4)</a:t>
            </a:r>
            <a:endParaRPr lang="en-GB" dirty="0">
              <a:solidFill>
                <a:prstClr val="black"/>
              </a:solidFill>
            </a:endParaRPr>
          </a:p>
        </p:txBody>
      </p:sp>
      <p:sp>
        <p:nvSpPr>
          <p:cNvPr id="11" name="Rectangle 12"/>
          <p:cNvSpPr/>
          <p:nvPr/>
        </p:nvSpPr>
        <p:spPr>
          <a:xfrm>
            <a:off x="253328" y="621467"/>
            <a:ext cx="8602663" cy="802565"/>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GB" sz="1400" b="0" dirty="0">
                <a:solidFill>
                  <a:prstClr val="white"/>
                </a:solidFill>
              </a:rPr>
              <a:t>Despite growing financial pressure most LAs still maintain a good level of </a:t>
            </a:r>
            <a:r>
              <a:rPr lang="en-GB" sz="1400" b="0" dirty="0" smtClean="0">
                <a:solidFill>
                  <a:prstClr val="white"/>
                </a:solidFill>
              </a:rPr>
              <a:t>reserves</a:t>
            </a:r>
          </a:p>
          <a:p>
            <a:pPr marL="285750" indent="-285750">
              <a:buFont typeface="Arial" panose="020B0604020202020204" pitchFamily="34" charset="0"/>
              <a:buChar char="•"/>
            </a:pPr>
            <a:r>
              <a:rPr lang="en-GB" sz="1400" b="0" dirty="0" smtClean="0">
                <a:solidFill>
                  <a:prstClr val="white"/>
                </a:solidFill>
              </a:rPr>
              <a:t>There is a group with limited and falling levels of reserves, however.</a:t>
            </a:r>
            <a:endParaRPr lang="en-GB" sz="1400" b="0" dirty="0">
              <a:solidFill>
                <a:prstClr val="white"/>
              </a:solidFill>
            </a:endParaRPr>
          </a:p>
          <a:p>
            <a:pPr marL="285750" indent="-285750">
              <a:buFont typeface="Arial" panose="020B0604020202020204" pitchFamily="34" charset="0"/>
              <a:buChar char="•"/>
            </a:pPr>
            <a:r>
              <a:rPr lang="en-GB" sz="1400" b="0" dirty="0">
                <a:solidFill>
                  <a:prstClr val="white"/>
                </a:solidFill>
              </a:rPr>
              <a:t>L</a:t>
            </a:r>
            <a:r>
              <a:rPr lang="en-GB" sz="1400" b="0" dirty="0" smtClean="0">
                <a:solidFill>
                  <a:prstClr val="white"/>
                </a:solidFill>
              </a:rPr>
              <a:t>ocal </a:t>
            </a:r>
            <a:r>
              <a:rPr lang="en-GB" sz="1400" b="0" dirty="0">
                <a:solidFill>
                  <a:prstClr val="white"/>
                </a:solidFill>
              </a:rPr>
              <a:t>auditors are </a:t>
            </a:r>
            <a:r>
              <a:rPr lang="en-GB" sz="1400" b="0" dirty="0" smtClean="0">
                <a:solidFill>
                  <a:prstClr val="white"/>
                </a:solidFill>
              </a:rPr>
              <a:t>also registering </a:t>
            </a:r>
            <a:r>
              <a:rPr lang="en-GB" sz="1400" b="0" dirty="0">
                <a:solidFill>
                  <a:prstClr val="white"/>
                </a:solidFill>
              </a:rPr>
              <a:t>concerns over the financial position of some LAs more frequently</a:t>
            </a:r>
          </a:p>
        </p:txBody>
      </p:sp>
      <p:sp>
        <p:nvSpPr>
          <p:cNvPr id="12" name="Rectangle 1"/>
          <p:cNvSpPr/>
          <p:nvPr/>
        </p:nvSpPr>
        <p:spPr>
          <a:xfrm>
            <a:off x="4751224" y="1424032"/>
            <a:ext cx="3936808" cy="5109091"/>
          </a:xfrm>
          <a:prstGeom prst="rect">
            <a:avLst/>
          </a:prstGeom>
        </p:spPr>
        <p:txBody>
          <a:bodyPr wrap="square">
            <a:spAutoFit/>
          </a:bodyPr>
          <a:lstStyle/>
          <a:p>
            <a:pPr fontAlgn="auto">
              <a:spcAft>
                <a:spcPts val="300"/>
              </a:spcAft>
            </a:pPr>
            <a:r>
              <a:rPr lang="en-GB" sz="1200" dirty="0">
                <a:solidFill>
                  <a:prstClr val="black"/>
                </a:solidFill>
              </a:rPr>
              <a:t>Levels of reserves</a:t>
            </a:r>
          </a:p>
          <a:p>
            <a:pPr marL="177800" indent="-177800" fontAlgn="auto">
              <a:spcAft>
                <a:spcPts val="300"/>
              </a:spcAft>
              <a:buFont typeface="Arial" pitchFamily="34" charset="0"/>
              <a:buChar char="•"/>
            </a:pPr>
            <a:r>
              <a:rPr lang="en-GB" sz="1100" b="0" dirty="0">
                <a:solidFill>
                  <a:prstClr val="black"/>
                </a:solidFill>
              </a:rPr>
              <a:t>The level of reserves held by an authority is regarded in the sector as a key measure of its financial sustainability. </a:t>
            </a:r>
          </a:p>
          <a:p>
            <a:pPr marL="177800" indent="-177800" fontAlgn="auto">
              <a:spcAft>
                <a:spcPts val="300"/>
              </a:spcAft>
              <a:buFont typeface="Arial" pitchFamily="34" charset="0"/>
              <a:buChar char="•"/>
            </a:pPr>
            <a:r>
              <a:rPr lang="en-GB" sz="1100" b="0" dirty="0">
                <a:solidFill>
                  <a:prstClr val="black"/>
                </a:solidFill>
              </a:rPr>
              <a:t>LAs have to demonstrate each year that they hold sufficient reserves, but there are no guidelines on what the level should be.</a:t>
            </a:r>
          </a:p>
          <a:p>
            <a:pPr marL="177800" indent="-177800" fontAlgn="auto">
              <a:spcAft>
                <a:spcPts val="300"/>
              </a:spcAft>
              <a:buFont typeface="Arial" pitchFamily="34" charset="0"/>
              <a:buChar char="•"/>
            </a:pPr>
            <a:r>
              <a:rPr lang="en-GB" sz="1100" b="0" dirty="0">
                <a:solidFill>
                  <a:prstClr val="black"/>
                </a:solidFill>
              </a:rPr>
              <a:t>Although reserves </a:t>
            </a:r>
            <a:r>
              <a:rPr lang="en-GB" sz="1100" b="0" dirty="0" smtClean="0">
                <a:solidFill>
                  <a:prstClr val="black"/>
                </a:solidFill>
              </a:rPr>
              <a:t>have fallen since 2015-16</a:t>
            </a:r>
            <a:r>
              <a:rPr lang="en-GB" sz="1100" b="0" dirty="0">
                <a:solidFill>
                  <a:prstClr val="black"/>
                </a:solidFill>
              </a:rPr>
              <a:t>, they remain relatively high for most LAs.</a:t>
            </a:r>
          </a:p>
          <a:p>
            <a:pPr marL="177800" indent="-177800" fontAlgn="auto">
              <a:spcAft>
                <a:spcPts val="300"/>
              </a:spcAft>
              <a:buFont typeface="Arial" pitchFamily="34" charset="0"/>
              <a:buChar char="•"/>
            </a:pPr>
            <a:r>
              <a:rPr lang="en-GB" sz="1100" b="0" dirty="0" smtClean="0">
                <a:solidFill>
                  <a:srgbClr val="000000"/>
                </a:solidFill>
              </a:rPr>
              <a:t>However</a:t>
            </a:r>
            <a:r>
              <a:rPr lang="en-GB" sz="1100" b="0" dirty="0">
                <a:solidFill>
                  <a:srgbClr val="000000"/>
                </a:solidFill>
              </a:rPr>
              <a:t>, there is marked </a:t>
            </a:r>
            <a:r>
              <a:rPr lang="en-GB" sz="1100" b="0" dirty="0" smtClean="0">
                <a:solidFill>
                  <a:srgbClr val="000000"/>
                </a:solidFill>
              </a:rPr>
              <a:t>variation, </a:t>
            </a:r>
            <a:r>
              <a:rPr lang="en-GB" sz="1100" b="0" dirty="0">
                <a:solidFill>
                  <a:srgbClr val="000000"/>
                </a:solidFill>
              </a:rPr>
              <a:t>with the bottom 10% of single-tier and county councils having reserve levels worth no more than </a:t>
            </a:r>
            <a:r>
              <a:rPr lang="en-GB" sz="1100" dirty="0">
                <a:solidFill>
                  <a:srgbClr val="000000"/>
                </a:solidFill>
              </a:rPr>
              <a:t>13.6% of their net revenue spending </a:t>
            </a:r>
            <a:r>
              <a:rPr lang="en-GB" sz="1100" b="0" dirty="0">
                <a:solidFill>
                  <a:srgbClr val="000000"/>
                </a:solidFill>
              </a:rPr>
              <a:t>– seven weeks’ worth of spending.</a:t>
            </a:r>
          </a:p>
          <a:p>
            <a:pPr marL="177800" indent="-177800" fontAlgn="auto">
              <a:spcAft>
                <a:spcPts val="300"/>
              </a:spcAft>
              <a:buFont typeface="Arial" pitchFamily="34" charset="0"/>
              <a:buChar char="•"/>
            </a:pPr>
            <a:endParaRPr lang="en-GB" sz="800" b="0" dirty="0" smtClean="0">
              <a:solidFill>
                <a:prstClr val="black"/>
              </a:solidFill>
            </a:endParaRPr>
          </a:p>
          <a:p>
            <a:pPr fontAlgn="auto">
              <a:spcAft>
                <a:spcPts val="300"/>
              </a:spcAft>
            </a:pPr>
            <a:r>
              <a:rPr lang="en-GB" sz="1200" dirty="0" smtClean="0">
                <a:solidFill>
                  <a:prstClr val="black"/>
                </a:solidFill>
              </a:rPr>
              <a:t>Concerns </a:t>
            </a:r>
            <a:r>
              <a:rPr lang="en-GB" sz="1200" dirty="0">
                <a:solidFill>
                  <a:prstClr val="black"/>
                </a:solidFill>
              </a:rPr>
              <a:t>of local auditors</a:t>
            </a:r>
          </a:p>
          <a:p>
            <a:pPr marL="177800" indent="-177800" fontAlgn="auto">
              <a:spcAft>
                <a:spcPts val="300"/>
              </a:spcAft>
              <a:buFont typeface="Arial" pitchFamily="34" charset="0"/>
              <a:buChar char="•"/>
            </a:pPr>
            <a:r>
              <a:rPr lang="en-GB" sz="1100" b="0" dirty="0" smtClean="0">
                <a:solidFill>
                  <a:prstClr val="black"/>
                </a:solidFill>
              </a:rPr>
              <a:t>The </a:t>
            </a:r>
            <a:r>
              <a:rPr lang="en-GB" sz="1100" b="0" dirty="0">
                <a:solidFill>
                  <a:prstClr val="black"/>
                </a:solidFill>
              </a:rPr>
              <a:t>number of ‘non-standard’ </a:t>
            </a:r>
            <a:r>
              <a:rPr lang="en-GB" sz="1100" b="0" dirty="0" err="1" smtClean="0">
                <a:solidFill>
                  <a:prstClr val="black"/>
                </a:solidFill>
              </a:rPr>
              <a:t>vfm</a:t>
            </a:r>
            <a:r>
              <a:rPr lang="en-GB" sz="1100" b="0" dirty="0" smtClean="0">
                <a:solidFill>
                  <a:prstClr val="black"/>
                </a:solidFill>
              </a:rPr>
              <a:t> conclusions </a:t>
            </a:r>
            <a:r>
              <a:rPr lang="en-GB" sz="1100" b="0" dirty="0">
                <a:solidFill>
                  <a:prstClr val="black"/>
                </a:solidFill>
              </a:rPr>
              <a:t>has grown steadily since 2010-11, reaching </a:t>
            </a:r>
            <a:r>
              <a:rPr lang="en-GB" sz="1100" b="0" dirty="0" smtClean="0">
                <a:solidFill>
                  <a:prstClr val="black"/>
                </a:solidFill>
              </a:rPr>
              <a:t>35 </a:t>
            </a:r>
            <a:r>
              <a:rPr lang="en-GB" sz="1100" b="0" dirty="0">
                <a:solidFill>
                  <a:prstClr val="black"/>
                </a:solidFill>
              </a:rPr>
              <a:t>in 2015-16 – </a:t>
            </a:r>
            <a:r>
              <a:rPr lang="en-GB" sz="1100" b="0" dirty="0" smtClean="0">
                <a:solidFill>
                  <a:prstClr val="black"/>
                </a:solidFill>
              </a:rPr>
              <a:t>10% </a:t>
            </a:r>
            <a:r>
              <a:rPr lang="en-GB" sz="1100" b="0" dirty="0">
                <a:solidFill>
                  <a:prstClr val="black"/>
                </a:solidFill>
              </a:rPr>
              <a:t>of all authorities</a:t>
            </a:r>
            <a:r>
              <a:rPr lang="en-GB" sz="1100" b="0" dirty="0" smtClean="0">
                <a:solidFill>
                  <a:prstClr val="black"/>
                </a:solidFill>
              </a:rPr>
              <a:t>. </a:t>
            </a:r>
          </a:p>
          <a:p>
            <a:pPr marL="177800" indent="-177800" fontAlgn="auto">
              <a:spcAft>
                <a:spcPts val="300"/>
              </a:spcAft>
              <a:buFont typeface="Arial" pitchFamily="34" charset="0"/>
              <a:buChar char="•"/>
            </a:pPr>
            <a:endParaRPr lang="en-GB" sz="1100" b="0" dirty="0" smtClean="0">
              <a:solidFill>
                <a:prstClr val="black"/>
              </a:solidFill>
            </a:endParaRPr>
          </a:p>
          <a:p>
            <a:pPr marL="177800" indent="-177800" fontAlgn="auto">
              <a:spcAft>
                <a:spcPts val="300"/>
              </a:spcAft>
              <a:buFont typeface="Arial" pitchFamily="34" charset="0"/>
              <a:buChar char="•"/>
            </a:pPr>
            <a:r>
              <a:rPr lang="en-GB" sz="1100" b="0" dirty="0" smtClean="0">
                <a:solidFill>
                  <a:prstClr val="black"/>
                </a:solidFill>
              </a:rPr>
              <a:t>However</a:t>
            </a:r>
            <a:r>
              <a:rPr lang="en-GB" sz="1100" b="0" dirty="0">
                <a:solidFill>
                  <a:prstClr val="black"/>
                </a:solidFill>
              </a:rPr>
              <a:t>, the majority of non-standard conclusions were provided to LAs with social care responsibilities – single-tier </a:t>
            </a:r>
            <a:r>
              <a:rPr lang="en-GB" sz="1100" b="0" dirty="0" smtClean="0">
                <a:solidFill>
                  <a:prstClr val="black"/>
                </a:solidFill>
              </a:rPr>
              <a:t>and </a:t>
            </a:r>
            <a:r>
              <a:rPr lang="en-GB" sz="1100" b="0" dirty="0">
                <a:solidFill>
                  <a:prstClr val="black"/>
                </a:solidFill>
              </a:rPr>
              <a:t>county councils – with over </a:t>
            </a:r>
            <a:r>
              <a:rPr lang="en-GB" sz="1100" b="0" dirty="0" smtClean="0">
                <a:solidFill>
                  <a:prstClr val="black"/>
                </a:solidFill>
              </a:rPr>
              <a:t>15% </a:t>
            </a:r>
            <a:r>
              <a:rPr lang="en-GB" sz="1100" b="0" dirty="0">
                <a:solidFill>
                  <a:prstClr val="black"/>
                </a:solidFill>
              </a:rPr>
              <a:t>of these LAs receiving one.</a:t>
            </a:r>
          </a:p>
          <a:p>
            <a:pPr marL="177800" indent="-177800" fontAlgn="auto">
              <a:spcAft>
                <a:spcPts val="300"/>
              </a:spcAft>
              <a:buFont typeface="Arial" pitchFamily="34" charset="0"/>
              <a:buChar char="•"/>
            </a:pPr>
            <a:endParaRPr lang="en-GB" sz="1100" b="0" dirty="0" smtClean="0">
              <a:solidFill>
                <a:prstClr val="black"/>
              </a:solidFill>
            </a:endParaRPr>
          </a:p>
          <a:p>
            <a:pPr marL="177800" indent="-177800" fontAlgn="auto">
              <a:spcAft>
                <a:spcPts val="300"/>
              </a:spcAft>
              <a:buFont typeface="Arial" pitchFamily="34" charset="0"/>
              <a:buChar char="•"/>
            </a:pPr>
            <a:r>
              <a:rPr lang="en-GB" sz="1100" b="0" dirty="0" smtClean="0">
                <a:solidFill>
                  <a:prstClr val="black"/>
                </a:solidFill>
              </a:rPr>
              <a:t>Not </a:t>
            </a:r>
            <a:r>
              <a:rPr lang="en-GB" sz="1100" b="0" dirty="0">
                <a:solidFill>
                  <a:prstClr val="black"/>
                </a:solidFill>
              </a:rPr>
              <a:t>all non-standard conclusions will relate specifically to issues of financial sustainability – but many do. </a:t>
            </a:r>
            <a:r>
              <a:rPr lang="en-GB" sz="1100" b="0" dirty="0" smtClean="0">
                <a:solidFill>
                  <a:prstClr val="black"/>
                </a:solidFill>
              </a:rPr>
              <a:t>All will </a:t>
            </a:r>
            <a:r>
              <a:rPr lang="en-GB" sz="1100" b="0" dirty="0">
                <a:solidFill>
                  <a:prstClr val="black"/>
                </a:solidFill>
              </a:rPr>
              <a:t>be subject to local scrutiny (and are of interest to DCLG</a:t>
            </a:r>
            <a:r>
              <a:rPr lang="en-GB" sz="1100" b="0" dirty="0" smtClean="0">
                <a:solidFill>
                  <a:prstClr val="black"/>
                </a:solidFill>
              </a:rPr>
              <a:t>).</a:t>
            </a:r>
            <a:endParaRPr lang="en-GB" sz="1100" b="0" dirty="0">
              <a:solidFill>
                <a:prstClr val="black"/>
              </a:solidFill>
            </a:endParaRPr>
          </a:p>
          <a:p>
            <a:pPr marL="177800" indent="-177800" fontAlgn="auto">
              <a:spcAft>
                <a:spcPts val="300"/>
              </a:spcAft>
              <a:buFont typeface="Arial" pitchFamily="34" charset="0"/>
              <a:buChar char="•"/>
            </a:pPr>
            <a:endParaRPr lang="en-GB" sz="1100" b="0" dirty="0">
              <a:solidFill>
                <a:prstClr val="black"/>
              </a:solidFill>
            </a:endParaRPr>
          </a:p>
        </p:txBody>
      </p:sp>
      <p:pic>
        <p:nvPicPr>
          <p:cNvPr id="9" name="Picture 8"/>
          <p:cNvPicPr>
            <a:picLocks noChangeAspect="1"/>
          </p:cNvPicPr>
          <p:nvPr/>
        </p:nvPicPr>
        <p:blipFill>
          <a:blip r:embed="rId2"/>
          <a:stretch>
            <a:fillRect/>
          </a:stretch>
        </p:blipFill>
        <p:spPr>
          <a:xfrm>
            <a:off x="251368" y="1468918"/>
            <a:ext cx="4428000" cy="2500626"/>
          </a:xfrm>
          <a:prstGeom prst="rect">
            <a:avLst/>
          </a:prstGeom>
        </p:spPr>
      </p:pic>
      <p:pic>
        <p:nvPicPr>
          <p:cNvPr id="2" name="Picture 1"/>
          <p:cNvPicPr>
            <a:picLocks noChangeAspect="1"/>
          </p:cNvPicPr>
          <p:nvPr/>
        </p:nvPicPr>
        <p:blipFill>
          <a:blip r:embed="rId3"/>
          <a:stretch>
            <a:fillRect/>
          </a:stretch>
        </p:blipFill>
        <p:spPr>
          <a:xfrm>
            <a:off x="226283" y="4014430"/>
            <a:ext cx="4453085" cy="2654930"/>
          </a:xfrm>
          <a:prstGeom prst="rect">
            <a:avLst/>
          </a:prstGeom>
        </p:spPr>
      </p:pic>
    </p:spTree>
    <p:extLst>
      <p:ext uri="{BB962C8B-B14F-4D97-AF65-F5344CB8AC3E}">
        <p14:creationId xmlns:p14="http://schemas.microsoft.com/office/powerpoint/2010/main" val="402271592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CD3940CD-539F-487E-98A3-9687AD8A8414}" type="slidenum">
              <a:rPr lang="en-GB" smtClean="0">
                <a:solidFill>
                  <a:prstClr val="black">
                    <a:tint val="75000"/>
                  </a:prstClr>
                </a:solidFill>
              </a:rPr>
              <a:pPr/>
              <a:t>8</a:t>
            </a:fld>
            <a:endParaRPr lang="en-GB" dirty="0">
              <a:solidFill>
                <a:prstClr val="black">
                  <a:tint val="75000"/>
                </a:prstClr>
              </a:solidFill>
            </a:endParaRPr>
          </a:p>
        </p:txBody>
      </p:sp>
      <p:sp>
        <p:nvSpPr>
          <p:cNvPr id="9" name="Title 1"/>
          <p:cNvSpPr txBox="1">
            <a:spLocks/>
          </p:cNvSpPr>
          <p:nvPr/>
        </p:nvSpPr>
        <p:spPr>
          <a:xfrm>
            <a:off x="251368" y="0"/>
            <a:ext cx="8602663" cy="575689"/>
          </a:xfrm>
          <a:prstGeom prst="rect">
            <a:avLst/>
          </a:prstGeom>
        </p:spPr>
        <p:txBody>
          <a:bodyPr vert="horz" lIns="91440" tIns="45720" rIns="91440" bIns="45720" rtlCol="0" anchor="t">
            <a:normAutofit/>
          </a:bodyPr>
          <a:lstStyle>
            <a:lvl1pPr algn="l" defTabSz="914400" rtl="0" eaLnBrk="1" latinLnBrk="0" hangingPunct="1">
              <a:spcBef>
                <a:spcPct val="0"/>
              </a:spcBef>
              <a:buNone/>
              <a:defRPr sz="2400" b="1" kern="1200">
                <a:solidFill>
                  <a:schemeClr val="tx1"/>
                </a:solidFill>
                <a:latin typeface="Arial" pitchFamily="34" charset="0"/>
                <a:ea typeface="+mj-ea"/>
                <a:cs typeface="Arial" pitchFamily="34" charset="0"/>
              </a:defRPr>
            </a:lvl1pPr>
          </a:lstStyle>
          <a:p>
            <a:pPr fontAlgn="auto">
              <a:spcAft>
                <a:spcPts val="0"/>
              </a:spcAft>
            </a:pPr>
            <a:r>
              <a:rPr lang="en-GB" sz="2000" dirty="0" smtClean="0">
                <a:solidFill>
                  <a:prstClr val="white">
                    <a:lumMod val="65000"/>
                  </a:prstClr>
                </a:solidFill>
              </a:rPr>
              <a:t>Evidence: </a:t>
            </a:r>
            <a:r>
              <a:rPr lang="en-GB" sz="2000" dirty="0" smtClean="0">
                <a:solidFill>
                  <a:prstClr val="black"/>
                </a:solidFill>
              </a:rPr>
              <a:t>Question 2 – Risks to service sustainability (2)</a:t>
            </a:r>
            <a:endParaRPr lang="en-GB" sz="2000" dirty="0">
              <a:solidFill>
                <a:prstClr val="black"/>
              </a:solidFill>
            </a:endParaRPr>
          </a:p>
        </p:txBody>
      </p:sp>
      <p:sp>
        <p:nvSpPr>
          <p:cNvPr id="10" name="Rectangle 12"/>
          <p:cNvSpPr/>
          <p:nvPr/>
        </p:nvSpPr>
        <p:spPr>
          <a:xfrm>
            <a:off x="251368" y="417893"/>
            <a:ext cx="8602663" cy="1019369"/>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GB" sz="1200" b="0" dirty="0" smtClean="0">
                <a:solidFill>
                  <a:prstClr val="white"/>
                </a:solidFill>
              </a:rPr>
              <a:t>‘Total spend’, which includes contributions from users and other bodies, has not fallen as sharply as ‘net spend’, which is the cost element of service provision that falls on the LA</a:t>
            </a:r>
          </a:p>
          <a:p>
            <a:pPr marL="285750" indent="-285750">
              <a:buFont typeface="Arial" panose="020B0604020202020204" pitchFamily="34" charset="0"/>
              <a:buChar char="•"/>
            </a:pPr>
            <a:r>
              <a:rPr lang="en-GB" sz="1200" b="0" dirty="0" smtClean="0">
                <a:solidFill>
                  <a:prstClr val="white"/>
                </a:solidFill>
              </a:rPr>
              <a:t>Capital spend has also risen in this period in some service areas</a:t>
            </a:r>
          </a:p>
          <a:p>
            <a:pPr marL="285750" indent="-285750">
              <a:buFont typeface="Arial" panose="020B0604020202020204" pitchFamily="34" charset="0"/>
              <a:buChar char="•"/>
            </a:pPr>
            <a:r>
              <a:rPr lang="en-GB" sz="1200" b="0" dirty="0" smtClean="0">
                <a:solidFill>
                  <a:prstClr val="white"/>
                </a:solidFill>
              </a:rPr>
              <a:t>The sharp reductions in net spending by LAs may therefore not be felt in their fullest form by service users, whose experience will be shaped by the level of total revenue and capital spend on a service rather than just net revenue spend</a:t>
            </a:r>
            <a:endParaRPr lang="en-GB" sz="1400" b="0" dirty="0">
              <a:solidFill>
                <a:prstClr val="white"/>
              </a:solidFill>
            </a:endParaRPr>
          </a:p>
        </p:txBody>
      </p:sp>
      <p:sp>
        <p:nvSpPr>
          <p:cNvPr id="11" name="Rectangle 1"/>
          <p:cNvSpPr/>
          <p:nvPr/>
        </p:nvSpPr>
        <p:spPr>
          <a:xfrm>
            <a:off x="4716015" y="1446825"/>
            <a:ext cx="4138016" cy="4393510"/>
          </a:xfrm>
          <a:prstGeom prst="rect">
            <a:avLst/>
          </a:prstGeom>
        </p:spPr>
        <p:txBody>
          <a:bodyPr wrap="square">
            <a:spAutoFit/>
          </a:bodyPr>
          <a:lstStyle/>
          <a:p>
            <a:pPr fontAlgn="auto">
              <a:spcAft>
                <a:spcPts val="300"/>
              </a:spcAft>
            </a:pPr>
            <a:r>
              <a:rPr lang="en-GB" sz="1200" dirty="0">
                <a:solidFill>
                  <a:prstClr val="black"/>
                </a:solidFill>
              </a:rPr>
              <a:t>Change in total spend</a:t>
            </a:r>
          </a:p>
          <a:p>
            <a:pPr marL="177800" indent="-177800" fontAlgn="auto">
              <a:spcAft>
                <a:spcPts val="300"/>
              </a:spcAft>
              <a:buFont typeface="Arial" pitchFamily="34" charset="0"/>
              <a:buChar char="•"/>
            </a:pPr>
            <a:r>
              <a:rPr lang="en-GB" sz="1200" b="0" dirty="0" smtClean="0">
                <a:solidFill>
                  <a:prstClr val="black"/>
                </a:solidFill>
              </a:rPr>
              <a:t>Reductions </a:t>
            </a:r>
            <a:r>
              <a:rPr lang="en-GB" sz="1200" b="0" dirty="0">
                <a:solidFill>
                  <a:prstClr val="black"/>
                </a:solidFill>
              </a:rPr>
              <a:t>in </a:t>
            </a:r>
            <a:r>
              <a:rPr lang="en-GB" sz="1200" b="0" dirty="0" smtClean="0">
                <a:solidFill>
                  <a:prstClr val="black"/>
                </a:solidFill>
              </a:rPr>
              <a:t>total spend </a:t>
            </a:r>
            <a:r>
              <a:rPr lang="en-GB" sz="1200" b="0" dirty="0">
                <a:solidFill>
                  <a:prstClr val="black"/>
                </a:solidFill>
              </a:rPr>
              <a:t>have been markedly lower in service areas such as planning and development, housing, and highways and transport.</a:t>
            </a:r>
          </a:p>
          <a:p>
            <a:pPr marL="177800" indent="-177800" fontAlgn="auto">
              <a:spcAft>
                <a:spcPts val="300"/>
              </a:spcAft>
              <a:buFont typeface="Arial" pitchFamily="34" charset="0"/>
              <a:buChar char="•"/>
            </a:pPr>
            <a:endParaRPr lang="en-GB" sz="1200" b="0" dirty="0" smtClean="0">
              <a:solidFill>
                <a:prstClr val="black"/>
              </a:solidFill>
            </a:endParaRPr>
          </a:p>
          <a:p>
            <a:pPr marL="177800" indent="-177800" fontAlgn="auto">
              <a:spcAft>
                <a:spcPts val="300"/>
              </a:spcAft>
              <a:buFont typeface="Arial" pitchFamily="34" charset="0"/>
              <a:buChar char="•"/>
            </a:pPr>
            <a:r>
              <a:rPr lang="en-GB" sz="1200" b="0" dirty="0" smtClean="0">
                <a:solidFill>
                  <a:prstClr val="black"/>
                </a:solidFill>
              </a:rPr>
              <a:t>This </a:t>
            </a:r>
            <a:r>
              <a:rPr lang="en-GB" sz="1200" b="0" dirty="0">
                <a:solidFill>
                  <a:prstClr val="black"/>
                </a:solidFill>
              </a:rPr>
              <a:t>suggests that LAs have been able to secure other funding streams – usually fees and charges </a:t>
            </a:r>
            <a:r>
              <a:rPr lang="en-GB" sz="1200" b="0" dirty="0" smtClean="0">
                <a:solidFill>
                  <a:prstClr val="black"/>
                </a:solidFill>
              </a:rPr>
              <a:t>income – </a:t>
            </a:r>
            <a:r>
              <a:rPr lang="en-GB" sz="1200" b="0" dirty="0">
                <a:solidFill>
                  <a:prstClr val="black"/>
                </a:solidFill>
              </a:rPr>
              <a:t>in these </a:t>
            </a:r>
            <a:r>
              <a:rPr lang="en-GB" sz="1200" b="0" dirty="0" smtClean="0">
                <a:solidFill>
                  <a:prstClr val="black"/>
                </a:solidFill>
              </a:rPr>
              <a:t>areas. </a:t>
            </a:r>
            <a:endParaRPr lang="en-GB" sz="1200" b="0" dirty="0">
              <a:solidFill>
                <a:prstClr val="black"/>
              </a:solidFill>
            </a:endParaRPr>
          </a:p>
          <a:p>
            <a:pPr marL="177800" indent="-177800" fontAlgn="auto">
              <a:spcAft>
                <a:spcPts val="300"/>
              </a:spcAft>
              <a:buFont typeface="Arial" pitchFamily="34" charset="0"/>
              <a:buChar char="•"/>
            </a:pPr>
            <a:endParaRPr lang="en-GB" sz="1200" b="0" dirty="0" smtClean="0">
              <a:solidFill>
                <a:prstClr val="black"/>
              </a:solidFill>
            </a:endParaRPr>
          </a:p>
          <a:p>
            <a:pPr marL="177800" indent="-177800" fontAlgn="auto">
              <a:spcAft>
                <a:spcPts val="300"/>
              </a:spcAft>
              <a:buFont typeface="Arial" pitchFamily="34" charset="0"/>
              <a:buChar char="•"/>
            </a:pPr>
            <a:r>
              <a:rPr lang="en-GB" sz="1200" b="0" dirty="0" smtClean="0">
                <a:solidFill>
                  <a:prstClr val="black"/>
                </a:solidFill>
              </a:rPr>
              <a:t>This </a:t>
            </a:r>
            <a:r>
              <a:rPr lang="en-GB" sz="1200" b="0" dirty="0">
                <a:solidFill>
                  <a:prstClr val="black"/>
                </a:solidFill>
              </a:rPr>
              <a:t>means that the level of service has probably not fallen as sharply as net spending – but </a:t>
            </a:r>
            <a:r>
              <a:rPr lang="en-GB" sz="1200" b="0" dirty="0" smtClean="0">
                <a:solidFill>
                  <a:prstClr val="black"/>
                </a:solidFill>
              </a:rPr>
              <a:t>a greater share of the </a:t>
            </a:r>
            <a:r>
              <a:rPr lang="en-GB" sz="1200" b="0" dirty="0">
                <a:solidFill>
                  <a:prstClr val="black"/>
                </a:solidFill>
              </a:rPr>
              <a:t>cost has </a:t>
            </a:r>
            <a:r>
              <a:rPr lang="en-GB" sz="1200" b="0" dirty="0" smtClean="0">
                <a:solidFill>
                  <a:prstClr val="black"/>
                </a:solidFill>
              </a:rPr>
              <a:t>been </a:t>
            </a:r>
            <a:r>
              <a:rPr lang="en-GB" sz="1200" b="0" dirty="0">
                <a:solidFill>
                  <a:prstClr val="black"/>
                </a:solidFill>
              </a:rPr>
              <a:t>transferred to others, often service users</a:t>
            </a:r>
            <a:r>
              <a:rPr lang="en-GB" sz="1200" b="0" dirty="0" smtClean="0">
                <a:solidFill>
                  <a:prstClr val="black"/>
                </a:solidFill>
              </a:rPr>
              <a:t>.</a:t>
            </a:r>
            <a:endParaRPr lang="en-GB" sz="1200" b="0" dirty="0">
              <a:solidFill>
                <a:prstClr val="black"/>
              </a:solidFill>
            </a:endParaRPr>
          </a:p>
          <a:p>
            <a:pPr fontAlgn="auto">
              <a:spcAft>
                <a:spcPts val="300"/>
              </a:spcAft>
            </a:pPr>
            <a:endParaRPr lang="en-GB" sz="1200" dirty="0" smtClean="0">
              <a:solidFill>
                <a:prstClr val="black"/>
              </a:solidFill>
            </a:endParaRPr>
          </a:p>
          <a:p>
            <a:pPr fontAlgn="auto">
              <a:spcAft>
                <a:spcPts val="300"/>
              </a:spcAft>
            </a:pPr>
            <a:endParaRPr lang="en-GB" sz="1200" dirty="0">
              <a:solidFill>
                <a:prstClr val="black"/>
              </a:solidFill>
            </a:endParaRPr>
          </a:p>
          <a:p>
            <a:pPr fontAlgn="auto">
              <a:spcAft>
                <a:spcPts val="300"/>
              </a:spcAft>
            </a:pPr>
            <a:r>
              <a:rPr lang="en-GB" sz="1200" dirty="0" smtClean="0">
                <a:solidFill>
                  <a:prstClr val="black"/>
                </a:solidFill>
              </a:rPr>
              <a:t>Change </a:t>
            </a:r>
            <a:r>
              <a:rPr lang="en-GB" sz="1200" dirty="0" smtClean="0">
                <a:solidFill>
                  <a:prstClr val="black"/>
                </a:solidFill>
              </a:rPr>
              <a:t>in capital </a:t>
            </a:r>
            <a:r>
              <a:rPr lang="en-GB" sz="1200" dirty="0">
                <a:solidFill>
                  <a:prstClr val="black"/>
                </a:solidFill>
              </a:rPr>
              <a:t>spending</a:t>
            </a:r>
          </a:p>
          <a:p>
            <a:pPr marL="177800" indent="-177800" fontAlgn="auto">
              <a:spcAft>
                <a:spcPts val="300"/>
              </a:spcAft>
              <a:buFont typeface="Arial" pitchFamily="34" charset="0"/>
              <a:buChar char="•"/>
            </a:pPr>
            <a:r>
              <a:rPr lang="en-GB" sz="1200" b="0" dirty="0" smtClean="0">
                <a:solidFill>
                  <a:prstClr val="black"/>
                </a:solidFill>
              </a:rPr>
              <a:t>Capital </a:t>
            </a:r>
            <a:r>
              <a:rPr lang="en-GB" sz="1200" b="0" dirty="0" smtClean="0">
                <a:solidFill>
                  <a:prstClr val="black"/>
                </a:solidFill>
              </a:rPr>
              <a:t>spending has not fallen in the same way that revenue spend has, and in some services it has grown. </a:t>
            </a:r>
          </a:p>
          <a:p>
            <a:pPr marL="177800" indent="-177800" fontAlgn="auto">
              <a:spcAft>
                <a:spcPts val="300"/>
              </a:spcAft>
              <a:buFont typeface="Arial" pitchFamily="34" charset="0"/>
              <a:buChar char="•"/>
            </a:pPr>
            <a:endParaRPr lang="en-GB" sz="1200" b="0" dirty="0" smtClean="0">
              <a:solidFill>
                <a:prstClr val="black"/>
              </a:solidFill>
            </a:endParaRPr>
          </a:p>
          <a:p>
            <a:pPr marL="177800" indent="-177800" fontAlgn="auto">
              <a:spcAft>
                <a:spcPts val="300"/>
              </a:spcAft>
              <a:buFont typeface="Arial" pitchFamily="34" charset="0"/>
              <a:buChar char="•"/>
            </a:pPr>
            <a:r>
              <a:rPr lang="en-GB" sz="1200" b="0" dirty="0" smtClean="0">
                <a:solidFill>
                  <a:prstClr val="black"/>
                </a:solidFill>
              </a:rPr>
              <a:t>LAs </a:t>
            </a:r>
            <a:r>
              <a:rPr lang="en-GB" sz="1200" b="0" dirty="0" smtClean="0">
                <a:solidFill>
                  <a:prstClr val="black"/>
                </a:solidFill>
              </a:rPr>
              <a:t>have increasingly sought to ‘capitalise’ revenue costs. </a:t>
            </a:r>
            <a:endParaRPr lang="en-GB" sz="1100" b="0" dirty="0">
              <a:solidFill>
                <a:prstClr val="black"/>
              </a:solidFill>
            </a:endParaRPr>
          </a:p>
        </p:txBody>
      </p:sp>
      <p:pic>
        <p:nvPicPr>
          <p:cNvPr id="5" name="Picture 4"/>
          <p:cNvPicPr>
            <a:picLocks noChangeAspect="1"/>
          </p:cNvPicPr>
          <p:nvPr/>
        </p:nvPicPr>
        <p:blipFill>
          <a:blip r:embed="rId2"/>
          <a:stretch>
            <a:fillRect/>
          </a:stretch>
        </p:blipFill>
        <p:spPr>
          <a:xfrm>
            <a:off x="251368" y="1448489"/>
            <a:ext cx="4388138" cy="2664000"/>
          </a:xfrm>
          <a:prstGeom prst="rect">
            <a:avLst/>
          </a:prstGeom>
        </p:spPr>
      </p:pic>
      <p:pic>
        <p:nvPicPr>
          <p:cNvPr id="8" name="Picture 7"/>
          <p:cNvPicPr>
            <a:picLocks noChangeAspect="1"/>
          </p:cNvPicPr>
          <p:nvPr/>
        </p:nvPicPr>
        <p:blipFill>
          <a:blip r:embed="rId3"/>
          <a:stretch>
            <a:fillRect/>
          </a:stretch>
        </p:blipFill>
        <p:spPr>
          <a:xfrm>
            <a:off x="251368" y="4105755"/>
            <a:ext cx="4372556" cy="2628000"/>
          </a:xfrm>
          <a:prstGeom prst="rect">
            <a:avLst/>
          </a:prstGeom>
        </p:spPr>
      </p:pic>
    </p:spTree>
    <p:extLst>
      <p:ext uri="{BB962C8B-B14F-4D97-AF65-F5344CB8AC3E}">
        <p14:creationId xmlns:p14="http://schemas.microsoft.com/office/powerpoint/2010/main" val="32945769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CD3940CD-539F-487E-98A3-9687AD8A8414}" type="slidenum">
              <a:rPr lang="en-GB" smtClean="0">
                <a:solidFill>
                  <a:prstClr val="black">
                    <a:tint val="75000"/>
                  </a:prstClr>
                </a:solidFill>
              </a:rPr>
              <a:pPr/>
              <a:t>9</a:t>
            </a:fld>
            <a:endParaRPr lang="en-GB" dirty="0">
              <a:solidFill>
                <a:prstClr val="black">
                  <a:tint val="75000"/>
                </a:prstClr>
              </a:solidFill>
            </a:endParaRPr>
          </a:p>
        </p:txBody>
      </p:sp>
      <p:pic>
        <p:nvPicPr>
          <p:cNvPr id="5" name="Picture 4"/>
          <p:cNvPicPr>
            <a:picLocks/>
          </p:cNvPicPr>
          <p:nvPr/>
        </p:nvPicPr>
        <p:blipFill>
          <a:blip r:embed="rId2"/>
          <a:stretch>
            <a:fillRect/>
          </a:stretch>
        </p:blipFill>
        <p:spPr>
          <a:xfrm>
            <a:off x="234950" y="3971428"/>
            <a:ext cx="4428000" cy="2448000"/>
          </a:xfrm>
          <a:prstGeom prst="rect">
            <a:avLst/>
          </a:prstGeom>
        </p:spPr>
      </p:pic>
      <p:sp>
        <p:nvSpPr>
          <p:cNvPr id="9" name="Title 1"/>
          <p:cNvSpPr txBox="1">
            <a:spLocks/>
          </p:cNvSpPr>
          <p:nvPr/>
        </p:nvSpPr>
        <p:spPr>
          <a:xfrm>
            <a:off x="251368" y="116632"/>
            <a:ext cx="8602663" cy="575689"/>
          </a:xfrm>
          <a:prstGeom prst="rect">
            <a:avLst/>
          </a:prstGeom>
        </p:spPr>
        <p:txBody>
          <a:bodyPr vert="horz" lIns="91440" tIns="45720" rIns="91440" bIns="45720" rtlCol="0" anchor="t">
            <a:normAutofit/>
          </a:bodyPr>
          <a:lstStyle>
            <a:lvl1pPr algn="l" defTabSz="914400" rtl="0" eaLnBrk="1" latinLnBrk="0" hangingPunct="1">
              <a:spcBef>
                <a:spcPct val="0"/>
              </a:spcBef>
              <a:buNone/>
              <a:defRPr sz="2400" b="1" kern="1200">
                <a:solidFill>
                  <a:schemeClr val="tx1"/>
                </a:solidFill>
                <a:latin typeface="Arial" pitchFamily="34" charset="0"/>
                <a:ea typeface="+mj-ea"/>
                <a:cs typeface="Arial" pitchFamily="34" charset="0"/>
              </a:defRPr>
            </a:lvl1pPr>
          </a:lstStyle>
          <a:p>
            <a:pPr fontAlgn="auto">
              <a:spcAft>
                <a:spcPts val="0"/>
              </a:spcAft>
            </a:pPr>
            <a:r>
              <a:rPr lang="en-GB" sz="2000" dirty="0" smtClean="0">
                <a:solidFill>
                  <a:prstClr val="white">
                    <a:lumMod val="65000"/>
                  </a:prstClr>
                </a:solidFill>
              </a:rPr>
              <a:t>Evidence: </a:t>
            </a:r>
            <a:r>
              <a:rPr lang="en-GB" sz="2000" dirty="0" smtClean="0">
                <a:solidFill>
                  <a:prstClr val="black"/>
                </a:solidFill>
              </a:rPr>
              <a:t>Question 2 – Risks to service sustainability (3)</a:t>
            </a:r>
            <a:endParaRPr lang="en-GB" sz="2000" dirty="0">
              <a:solidFill>
                <a:prstClr val="black"/>
              </a:solidFill>
            </a:endParaRPr>
          </a:p>
        </p:txBody>
      </p:sp>
      <p:sp>
        <p:nvSpPr>
          <p:cNvPr id="10" name="Rectangle 12"/>
          <p:cNvSpPr/>
          <p:nvPr/>
        </p:nvSpPr>
        <p:spPr>
          <a:xfrm>
            <a:off x="253328" y="621467"/>
            <a:ext cx="8602663" cy="802565"/>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GB" sz="1400" b="0" dirty="0" smtClean="0">
                <a:solidFill>
                  <a:prstClr val="white"/>
                </a:solidFill>
              </a:rPr>
              <a:t>Establishing service outcome for users from the data is complex</a:t>
            </a:r>
          </a:p>
          <a:p>
            <a:pPr marL="285750" indent="-285750">
              <a:buFont typeface="Arial" panose="020B0604020202020204" pitchFamily="34" charset="0"/>
              <a:buChar char="•"/>
            </a:pPr>
            <a:r>
              <a:rPr lang="en-GB" sz="1400" b="0" dirty="0" smtClean="0">
                <a:solidFill>
                  <a:prstClr val="white"/>
                </a:solidFill>
              </a:rPr>
              <a:t>Net satisfaction rates have fallen across almost all service areas</a:t>
            </a:r>
          </a:p>
          <a:p>
            <a:pPr marL="285750" indent="-285750">
              <a:buFont typeface="Arial" panose="020B0604020202020204" pitchFamily="34" charset="0"/>
              <a:buChar char="•"/>
            </a:pPr>
            <a:r>
              <a:rPr lang="en-GB" sz="1400" b="0" dirty="0">
                <a:solidFill>
                  <a:prstClr val="white"/>
                </a:solidFill>
              </a:rPr>
              <a:t>The cost of providing services other than social care is increasingly falling directly on service </a:t>
            </a:r>
            <a:r>
              <a:rPr lang="en-GB" sz="1400" b="0" dirty="0" smtClean="0">
                <a:solidFill>
                  <a:prstClr val="white"/>
                </a:solidFill>
              </a:rPr>
              <a:t>users</a:t>
            </a:r>
            <a:endParaRPr lang="en-GB" sz="1400" b="0" dirty="0">
              <a:solidFill>
                <a:prstClr val="white"/>
              </a:solidFill>
            </a:endParaRPr>
          </a:p>
        </p:txBody>
      </p:sp>
      <p:sp>
        <p:nvSpPr>
          <p:cNvPr id="8" name="Rectangle 1"/>
          <p:cNvSpPr/>
          <p:nvPr/>
        </p:nvSpPr>
        <p:spPr>
          <a:xfrm>
            <a:off x="4703778" y="1469563"/>
            <a:ext cx="4260710" cy="4293483"/>
          </a:xfrm>
          <a:prstGeom prst="rect">
            <a:avLst/>
          </a:prstGeom>
        </p:spPr>
        <p:txBody>
          <a:bodyPr wrap="square">
            <a:spAutoFit/>
          </a:bodyPr>
          <a:lstStyle/>
          <a:p>
            <a:pPr fontAlgn="auto">
              <a:spcAft>
                <a:spcPts val="300"/>
              </a:spcAft>
            </a:pPr>
            <a:r>
              <a:rPr lang="en-GB" sz="1200" dirty="0">
                <a:solidFill>
                  <a:prstClr val="black"/>
                </a:solidFill>
              </a:rPr>
              <a:t>User outcomes</a:t>
            </a:r>
          </a:p>
          <a:p>
            <a:pPr marL="177800" indent="-177800" fontAlgn="auto">
              <a:spcAft>
                <a:spcPts val="300"/>
              </a:spcAft>
              <a:buFont typeface="Arial" pitchFamily="34" charset="0"/>
              <a:buChar char="•"/>
            </a:pPr>
            <a:r>
              <a:rPr lang="en-GB" sz="1100" b="0" dirty="0">
                <a:solidFill>
                  <a:prstClr val="black"/>
                </a:solidFill>
              </a:rPr>
              <a:t>There is little data on the implications of changes in servicing spending for service users.</a:t>
            </a:r>
          </a:p>
          <a:p>
            <a:pPr marL="177800" indent="-177800" fontAlgn="auto">
              <a:spcAft>
                <a:spcPts val="300"/>
              </a:spcAft>
              <a:buFont typeface="Arial" pitchFamily="34" charset="0"/>
              <a:buChar char="•"/>
            </a:pPr>
            <a:r>
              <a:rPr lang="en-GB" sz="1100" b="0" dirty="0">
                <a:solidFill>
                  <a:prstClr val="black"/>
                </a:solidFill>
              </a:rPr>
              <a:t>However, we can use data on user costs, and (with caution) net satisfaction data from the LGA.</a:t>
            </a:r>
          </a:p>
          <a:p>
            <a:pPr fontAlgn="auto">
              <a:spcAft>
                <a:spcPts val="300"/>
              </a:spcAft>
            </a:pPr>
            <a:endParaRPr lang="en-GB" sz="1200" dirty="0" smtClean="0">
              <a:solidFill>
                <a:prstClr val="black"/>
              </a:solidFill>
            </a:endParaRPr>
          </a:p>
          <a:p>
            <a:pPr fontAlgn="auto">
              <a:spcAft>
                <a:spcPts val="300"/>
              </a:spcAft>
            </a:pPr>
            <a:r>
              <a:rPr lang="en-GB" sz="1200" dirty="0" smtClean="0">
                <a:solidFill>
                  <a:prstClr val="black"/>
                </a:solidFill>
              </a:rPr>
              <a:t>Cost </a:t>
            </a:r>
            <a:r>
              <a:rPr lang="en-GB" sz="1200" dirty="0">
                <a:solidFill>
                  <a:prstClr val="black"/>
                </a:solidFill>
              </a:rPr>
              <a:t>to service users</a:t>
            </a:r>
          </a:p>
          <a:p>
            <a:pPr marL="177800" indent="-177800" fontAlgn="auto">
              <a:spcAft>
                <a:spcPts val="300"/>
              </a:spcAft>
              <a:buFont typeface="Arial" pitchFamily="34" charset="0"/>
              <a:buChar char="•"/>
            </a:pPr>
            <a:r>
              <a:rPr lang="en-GB" sz="1100" b="0" dirty="0">
                <a:solidFill>
                  <a:prstClr val="black"/>
                </a:solidFill>
              </a:rPr>
              <a:t>LAs have sought to offset reductions in non-social care spending </a:t>
            </a:r>
            <a:r>
              <a:rPr lang="en-GB" sz="1100" b="0" dirty="0" smtClean="0">
                <a:solidFill>
                  <a:prstClr val="black"/>
                </a:solidFill>
              </a:rPr>
              <a:t>and service </a:t>
            </a:r>
            <a:r>
              <a:rPr lang="en-GB" sz="1100" b="0" dirty="0">
                <a:solidFill>
                  <a:prstClr val="black"/>
                </a:solidFill>
              </a:rPr>
              <a:t>costs now increasingly fall upon </a:t>
            </a:r>
            <a:r>
              <a:rPr lang="en-GB" sz="1100" b="0" dirty="0" smtClean="0">
                <a:solidFill>
                  <a:prstClr val="black"/>
                </a:solidFill>
              </a:rPr>
              <a:t>users</a:t>
            </a:r>
            <a:r>
              <a:rPr lang="en-GB" sz="1100" b="0" dirty="0">
                <a:solidFill>
                  <a:prstClr val="black"/>
                </a:solidFill>
              </a:rPr>
              <a:t>.</a:t>
            </a:r>
          </a:p>
          <a:p>
            <a:pPr marL="361950" indent="-180975">
              <a:spcAft>
                <a:spcPts val="300"/>
              </a:spcAft>
              <a:buFont typeface="Arial" panose="020B0604020202020204" pitchFamily="34" charset="0"/>
              <a:buChar char="•"/>
            </a:pPr>
            <a:r>
              <a:rPr lang="en-GB" sz="1050" b="0" dirty="0" smtClean="0">
                <a:solidFill>
                  <a:prstClr val="black"/>
                </a:solidFill>
              </a:rPr>
              <a:t>Fees </a:t>
            </a:r>
            <a:r>
              <a:rPr lang="en-GB" sz="1050" b="0" dirty="0">
                <a:solidFill>
                  <a:prstClr val="black"/>
                </a:solidFill>
              </a:rPr>
              <a:t>and charges now account for </a:t>
            </a:r>
            <a:r>
              <a:rPr lang="en-GB" sz="1050" b="0" dirty="0" smtClean="0">
                <a:solidFill>
                  <a:prstClr val="black"/>
                </a:solidFill>
              </a:rPr>
              <a:t>21% </a:t>
            </a:r>
            <a:r>
              <a:rPr lang="en-GB" sz="1050" b="0" dirty="0">
                <a:solidFill>
                  <a:prstClr val="black"/>
                </a:solidFill>
              </a:rPr>
              <a:t>of gross service spend on non-social care services, compared </a:t>
            </a:r>
            <a:r>
              <a:rPr lang="en-GB" sz="1050" b="0" dirty="0" smtClean="0">
                <a:solidFill>
                  <a:prstClr val="black"/>
                </a:solidFill>
              </a:rPr>
              <a:t>to 15.5</a:t>
            </a:r>
            <a:r>
              <a:rPr lang="en-GB" sz="1050" b="0" dirty="0">
                <a:solidFill>
                  <a:prstClr val="black"/>
                </a:solidFill>
              </a:rPr>
              <a:t>% in 2010-11.</a:t>
            </a:r>
            <a:endParaRPr lang="en-GB" sz="1000" b="0" dirty="0">
              <a:solidFill>
                <a:prstClr val="black"/>
              </a:solidFill>
            </a:endParaRPr>
          </a:p>
          <a:p>
            <a:pPr fontAlgn="auto">
              <a:spcAft>
                <a:spcPts val="300"/>
              </a:spcAft>
            </a:pPr>
            <a:endParaRPr lang="en-GB" sz="1200" dirty="0" smtClean="0">
              <a:solidFill>
                <a:prstClr val="black"/>
              </a:solidFill>
            </a:endParaRPr>
          </a:p>
          <a:p>
            <a:pPr fontAlgn="auto">
              <a:spcAft>
                <a:spcPts val="300"/>
              </a:spcAft>
            </a:pPr>
            <a:r>
              <a:rPr lang="en-GB" sz="1200" dirty="0" smtClean="0">
                <a:solidFill>
                  <a:prstClr val="black"/>
                </a:solidFill>
              </a:rPr>
              <a:t>User </a:t>
            </a:r>
            <a:r>
              <a:rPr lang="en-GB" sz="1200" dirty="0">
                <a:solidFill>
                  <a:prstClr val="black"/>
                </a:solidFill>
              </a:rPr>
              <a:t>satisfaction</a:t>
            </a:r>
          </a:p>
          <a:p>
            <a:pPr marL="177800" indent="-177800" fontAlgn="auto">
              <a:spcAft>
                <a:spcPts val="300"/>
              </a:spcAft>
              <a:buFont typeface="Arial" pitchFamily="34" charset="0"/>
              <a:buChar char="•"/>
            </a:pPr>
            <a:r>
              <a:rPr lang="en-GB" sz="1100" b="0" dirty="0">
                <a:solidFill>
                  <a:prstClr val="black"/>
                </a:solidFill>
              </a:rPr>
              <a:t>DCLG and other departments rely on user satisfaction data to demonstrate that services remain sustainable</a:t>
            </a:r>
          </a:p>
          <a:p>
            <a:pPr marL="177800" indent="-177800" fontAlgn="auto">
              <a:spcAft>
                <a:spcPts val="300"/>
              </a:spcAft>
              <a:buFont typeface="Arial" pitchFamily="34" charset="0"/>
              <a:buChar char="•"/>
            </a:pPr>
            <a:r>
              <a:rPr lang="en-GB" sz="1100" b="0" dirty="0" smtClean="0">
                <a:solidFill>
                  <a:prstClr val="black"/>
                </a:solidFill>
              </a:rPr>
              <a:t>The </a:t>
            </a:r>
            <a:r>
              <a:rPr lang="en-GB" sz="1100" b="0" dirty="0">
                <a:solidFill>
                  <a:prstClr val="black"/>
                </a:solidFill>
              </a:rPr>
              <a:t>most recent national user satisfaction data from the LGA shows that net satisfaction has fallen across almost all service areas since 2012. </a:t>
            </a:r>
            <a:endParaRPr lang="en-GB" sz="1100" b="0" dirty="0" smtClean="0">
              <a:solidFill>
                <a:prstClr val="black"/>
              </a:solidFill>
            </a:endParaRPr>
          </a:p>
          <a:p>
            <a:pPr marL="177800" indent="-177800" fontAlgn="auto">
              <a:spcAft>
                <a:spcPts val="300"/>
              </a:spcAft>
              <a:buFont typeface="Arial" pitchFamily="34" charset="0"/>
              <a:buChar char="•"/>
            </a:pPr>
            <a:r>
              <a:rPr lang="en-GB" sz="1100" b="0" dirty="0">
                <a:solidFill>
                  <a:prstClr val="black"/>
                </a:solidFill>
              </a:rPr>
              <a:t>Our 2014 report pointed out a number of shortcomings with this </a:t>
            </a:r>
            <a:r>
              <a:rPr lang="en-GB" sz="1100" b="0" dirty="0" smtClean="0">
                <a:solidFill>
                  <a:prstClr val="black"/>
                </a:solidFill>
              </a:rPr>
              <a:t>approach and we </a:t>
            </a:r>
            <a:r>
              <a:rPr lang="en-GB" sz="1100" b="0" dirty="0" smtClean="0">
                <a:solidFill>
                  <a:prstClr val="black"/>
                </a:solidFill>
              </a:rPr>
              <a:t>remain highly sceptical of the value of national satisfaction survey </a:t>
            </a:r>
            <a:r>
              <a:rPr lang="en-GB" sz="1100" b="0" dirty="0" smtClean="0">
                <a:solidFill>
                  <a:prstClr val="black"/>
                </a:solidFill>
              </a:rPr>
              <a:t>data.</a:t>
            </a:r>
            <a:endParaRPr lang="en-GB" sz="1200" b="0" dirty="0">
              <a:solidFill>
                <a:prstClr val="black"/>
              </a:solidFill>
            </a:endParaRPr>
          </a:p>
        </p:txBody>
      </p:sp>
      <p:pic>
        <p:nvPicPr>
          <p:cNvPr id="2" name="Picture 1"/>
          <p:cNvPicPr>
            <a:picLocks noChangeAspect="1"/>
          </p:cNvPicPr>
          <p:nvPr/>
        </p:nvPicPr>
        <p:blipFill>
          <a:blip r:embed="rId3"/>
          <a:stretch>
            <a:fillRect/>
          </a:stretch>
        </p:blipFill>
        <p:spPr>
          <a:xfrm>
            <a:off x="251368" y="1442287"/>
            <a:ext cx="4411582" cy="2529141"/>
          </a:xfrm>
          <a:prstGeom prst="rect">
            <a:avLst/>
          </a:prstGeom>
        </p:spPr>
      </p:pic>
    </p:spTree>
    <p:extLst>
      <p:ext uri="{BB962C8B-B14F-4D97-AF65-F5344CB8AC3E}">
        <p14:creationId xmlns:p14="http://schemas.microsoft.com/office/powerpoint/2010/main" val="637760411"/>
      </p:ext>
    </p:extLst>
  </p:cSld>
  <p:clrMapOvr>
    <a:masterClrMapping/>
  </p:clrMapOvr>
  <p:timing>
    <p:tnLst>
      <p:par>
        <p:cTn id="1" dur="indefinite" restart="never" nodeType="tmRoot"/>
      </p:par>
    </p:tnLst>
  </p:timing>
</p:sld>
</file>

<file path=ppt/theme/theme1.xml><?xml version="1.0" encoding="utf-8"?>
<a:theme xmlns:a="http://schemas.openxmlformats.org/drawingml/2006/main" name="NAO_Standard Presentation Template">
  <a:themeElements>
    <a:clrScheme name="NAO_Design_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NAO_Design_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NAO_Design_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NAO_Design_2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NAO_Design_2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NAO_Design_2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NAO_Design_2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NAO_Design_2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NAO_Design_2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NAO_Design_2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NAO_Design_2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NAO_Design_2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NAO_Design_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NAO_Design_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NAO_Standard Presentation Template">
  <a:themeElements>
    <a:clrScheme name="NAO_Design_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NAO_Design_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NAO_Design_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NAO_Design_2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NAO_Design_2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NAO_Design_2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NAO_Design_2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NAO_Design_2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NAO_Design_2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NAO_Design_2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NAO_Design_2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NAO_Design_2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NAO_Design_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NAO_Design_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NAO_Standard Presentation Template">
  <a:themeElements>
    <a:clrScheme name="NAO_Design_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NAO_Design_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NAO_Design_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NAO_Design_2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NAO_Design_2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NAO_Design_2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NAO_Design_2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NAO_Design_2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NAO_Design_2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NAO_Design_2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NAO_Design_2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NAO_Design_2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NAO_Design_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NAO_Design_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4_NAO_Standard Presentation Template">
  <a:themeElements>
    <a:clrScheme name="NAO_Design_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NAO_Design_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NAO_Design_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NAO_Design_2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NAO_Design_2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NAO_Design_2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NAO_Design_2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NAO_Design_2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NAO_Design_2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NAO_Design_2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NAO_Design_2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NAO_Design_2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NAO_Design_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NAO_Design_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5_NAO_Standard Presentation Template">
  <a:themeElements>
    <a:clrScheme name="NAO_Design_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NAO_Design_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NAO_Design_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NAO_Design_2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NAO_Design_2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NAO_Design_2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NAO_Design_2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NAO_Design_2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NAO_Design_2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NAO_Design_2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NAO_Design_2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NAO_Design_2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NAO_Design_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NAO_Design_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6_NAO_Standard Presentation Template">
  <a:themeElements>
    <a:clrScheme name="NAO_Design_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NAO_Design_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NAO_Design_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NAO_Design_2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NAO_Design_2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NAO_Design_2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NAO_Design_2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NAO_Design_2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NAO_Design_2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NAO_Design_2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NAO_Design_2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NAO_Design_2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NAO_Design_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NAO_Design_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10430-001 Concept paper template 2014">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NAO Template 2013">
  <a:themeElements>
    <a:clrScheme name="NAO_Red">
      <a:dk1>
        <a:sysClr val="windowText" lastClr="000000"/>
      </a:dk1>
      <a:lt1>
        <a:sysClr val="window" lastClr="FFFFFF"/>
      </a:lt1>
      <a:dk2>
        <a:srgbClr val="696464"/>
      </a:dk2>
      <a:lt2>
        <a:srgbClr val="E9E5DC"/>
      </a:lt2>
      <a:accent1>
        <a:srgbClr val="9C213F"/>
      </a:accent1>
      <a:accent2>
        <a:srgbClr val="AB4F5A"/>
      </a:accent2>
      <a:accent3>
        <a:srgbClr val="BD7C7D"/>
      </a:accent3>
      <a:accent4>
        <a:srgbClr val="D1A8A6"/>
      </a:accent4>
      <a:accent5>
        <a:srgbClr val="E8D4D2"/>
      </a:accent5>
      <a:accent6>
        <a:srgbClr val="855D5D"/>
      </a:accent6>
      <a:hlink>
        <a:srgbClr val="CC9900"/>
      </a:hlink>
      <a:folHlink>
        <a:srgbClr val="96A9A9"/>
      </a:folHlink>
    </a:clrScheme>
    <a:fontScheme name="NAO_Design_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NAO_Design_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NAO_Design_2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NAO_Design_2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NAO_Design_2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NAO_Design_2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NAO_Design_2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NAO_Design_2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NAO_Design_2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NAO_Design_2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NAO_Design_2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NAO_Design_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NAO_Design_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p:properties xmlns:p="http://schemas.microsoft.com/office/2006/metadata/properties" xmlns:xsi="http://www.w3.org/2001/XMLSchema-instance" xmlns:pc="http://schemas.microsoft.com/office/infopath/2007/PartnerControls">
  <documentManagement>
    <KeystoneDocumentAuthor xmlns="f21d76a0-9ad0-4f9b-a3be-283500ead975">Joe Perkins</KeystoneDocumentAuthor>
    <KeystoneCreatedByFullName xmlns="f21d76a0-9ad0-4f9b-a3be-283500ead975">Joe Perkins</KeystoneCreatedByFullName>
    <GPMS xmlns="f21d76a0-9ad0-4f9b-a3be-283500ead975">Official</GPMS>
    <KeystoneDeclared xmlns="f21d76a0-9ad0-4f9b-a3be-283500ead975">false</KeystoneDeclared>
    <TaxCatchAll xmlns="f21d76a0-9ad0-4f9b-a3be-283500ead975">
      <Value>830</Value>
      <Value>129</Value>
      <Value>162</Value>
      <Value>1674</Value>
      <Value>1673</Value>
      <Value>329</Value>
      <Value>753</Value>
      <Value>450</Value>
    </TaxCatchAll>
    <PersonalInfo xmlns="f21d76a0-9ad0-4f9b-a3be-283500ead975">false</PersonalInfo>
    <EmailAuthor xmlns="f21d76a0-9ad0-4f9b-a3be-283500ead975" xsi:nil="true"/>
    <KeystoneDocumentNo xmlns="f21d76a0-9ad0-4f9b-a3be-283500ead975" xsi:nil="true"/>
    <k8ea5009ad4d407cb9b77e5af5162217 xmlns="f21d76a0-9ad0-4f9b-a3be-283500ead975">
      <Terms xmlns="http://schemas.microsoft.com/office/infopath/2007/PartnerControls">
        <TermInfo xmlns="http://schemas.microsoft.com/office/infopath/2007/PartnerControls">
          <TermName xmlns="http://schemas.microsoft.com/office/infopath/2007/PartnerControls">Internal review</TermName>
          <TermId xmlns="http://schemas.microsoft.com/office/infopath/2007/PartnerControls">5f22ee87-01d2-4fe1-9df2-41882b894b1b</TermId>
        </TermInfo>
        <TermInfo xmlns="http://schemas.microsoft.com/office/infopath/2007/PartnerControls">
          <TermName xmlns="http://schemas.microsoft.com/office/infopath/2007/PartnerControls">Proof of concept</TermName>
          <TermId xmlns="http://schemas.microsoft.com/office/infopath/2007/PartnerControls">789034ba-a81c-434e-8310-fd44cb53d771</TermId>
        </TermInfo>
        <TermInfo xmlns="http://schemas.microsoft.com/office/infopath/2007/PartnerControls">
          <TermName xmlns="http://schemas.microsoft.com/office/infopath/2007/PartnerControls">Template</TermName>
          <TermId xmlns="http://schemas.microsoft.com/office/infopath/2007/PartnerControls">6bd18131-622d-4876-8ea5-568a8e245003</TermId>
        </TermInfo>
      </Terms>
    </k8ea5009ad4d407cb9b77e5af5162217>
    <EmailRecipients xmlns="f21d76a0-9ad0-4f9b-a3be-283500ead975" xsi:nil="true"/>
    <BIL xmlns="f21d76a0-9ad0-4f9b-a3be-283500ead975">0</BIL>
    <KeystoneDocumentLocation xmlns="f21d76a0-9ad0-4f9b-a3be-283500ead975">Corporate Documents/NAO/VFM Audit Practice and Quality/VFM Quality Assurance/Internal reviews/Templates</KeystoneDocumentLocation>
    <acb1c27a28214edaae36bc6e1179b452 xmlns="f21d76a0-9ad0-4f9b-a3be-283500ead975">
      <Terms xmlns="http://schemas.microsoft.com/office/infopath/2007/PartnerControls">
        <TermInfo xmlns="http://schemas.microsoft.com/office/infopath/2007/PartnerControls">
          <TermName xmlns="http://schemas.microsoft.com/office/infopath/2007/PartnerControls">2018</TermName>
          <TermId xmlns="http://schemas.microsoft.com/office/infopath/2007/PartnerControls">4723cfe1-7425-457b-9fe6-73fc07850c5e</TermId>
        </TermInfo>
      </Terms>
    </acb1c27a28214edaae36bc6e1179b452>
    <NintexExpirationDate xmlns="f21d76a0-9ad0-4f9b-a3be-283500ead975">1900-01-01T00:00:00+00:00</NintexExpirationDate>
    <m7579f702bdd46d0900a361f01f97131 xmlns="f21d76a0-9ad0-4f9b-a3be-283500ead975">
      <Terms xmlns="http://schemas.microsoft.com/office/infopath/2007/PartnerControls"/>
    </m7579f702bdd46d0900a361f01f97131>
    <j5e1ead7bc124362a8c230ba45c1a582 xmlns="f21d76a0-9ad0-4f9b-a3be-283500ead975">
      <Terms xmlns="http://schemas.microsoft.com/office/infopath/2007/PartnerControls">
        <TermInfo xmlns="http://schemas.microsoft.com/office/infopath/2007/PartnerControls">
          <TermName xmlns="http://schemas.microsoft.com/office/infopath/2007/PartnerControls">Department for Communities and Local Government</TermName>
          <TermId xmlns="http://schemas.microsoft.com/office/infopath/2007/PartnerControls">b229c05e-4174-4aba-ae5e-04d6248c5f4d</TermId>
        </TermInfo>
      </Terms>
    </j5e1ead7bc124362a8c230ba45c1a582>
    <mf3e4976efcd4ecbbdd6e4bc8450feaa xmlns="f21d76a0-9ad0-4f9b-a3be-283500ead975">
      <Terms xmlns="http://schemas.microsoft.com/office/infopath/2007/PartnerControls">
        <TermInfo xmlns="http://schemas.microsoft.com/office/infopath/2007/PartnerControls">
          <TermName xmlns="http://schemas.microsoft.com/office/infopath/2007/PartnerControls">Template</TermName>
          <TermId xmlns="http://schemas.microsoft.com/office/infopath/2007/PartnerControls">6bd18131-622d-4876-8ea5-568a8e245003</TermId>
        </TermInfo>
      </Terms>
    </mf3e4976efcd4ecbbdd6e4bc8450feaa>
    <_dlc_DocId xmlns="6070561e-1d98-4c9d-a162-b4f939e302d6">JEMZR2VWYEJU-1-33723</_dlc_DocId>
    <_dlc_DocIdUrl xmlns="6070561e-1d98-4c9d-a162-b4f939e302d6">
      <Url>http://naotank.nao.gsi.gov.uk/Sites/CLG/_layouts/15/DocIdRedir.aspx?ID=JEMZR2VWYEJU-1-33723</Url>
      <Description>JEMZR2VWYEJU-1-33723</Description>
    </_dlc_DocIdUrl>
    <me59d2f140cf40479d72d98c10356a85 xmlns="f21d76a0-9ad0-4f9b-a3be-283500ead975">
      <Terms xmlns="http://schemas.microsoft.com/office/infopath/2007/PartnerControls"/>
    </me59d2f140cf40479d72d98c10356a85>
    <d78e761506bd4784aeb8e2b66771cf4b xmlns="f21d76a0-9ad0-4f9b-a3be-283500ead975">
      <Terms xmlns="http://schemas.microsoft.com/office/infopath/2007/PartnerControls"/>
    </d78e761506bd4784aeb8e2b66771cf4b>
  </documentManagement>
</p:properti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Meeting Paper" ma:contentTypeID="0x0101004C0ADB98B512A647B4F8E41EE5DB38869500A0669719ED47A24599901FB2B15DD002" ma:contentTypeVersion="259" ma:contentTypeDescription="" ma:contentTypeScope="" ma:versionID="20897d3ff31632bc3cc7e5eb473836bc">
  <xsd:schema xmlns:xsd="http://www.w3.org/2001/XMLSchema" xmlns:xs="http://www.w3.org/2001/XMLSchema" xmlns:p="http://schemas.microsoft.com/office/2006/metadata/properties" xmlns:ns2="f21d76a0-9ad0-4f9b-a3be-283500ead975" xmlns:ns3="6070561e-1d98-4c9d-a162-b4f939e302d6" targetNamespace="http://schemas.microsoft.com/office/2006/metadata/properties" ma:root="true" ma:fieldsID="d5293793498839d7e246bffe9d243ed6" ns2:_="" ns3:_="">
    <xsd:import namespace="f21d76a0-9ad0-4f9b-a3be-283500ead975"/>
    <xsd:import namespace="6070561e-1d98-4c9d-a162-b4f939e302d6"/>
    <xsd:element name="properties">
      <xsd:complexType>
        <xsd:sequence>
          <xsd:element name="documentManagement">
            <xsd:complexType>
              <xsd:all>
                <xsd:element ref="ns2:PersonalInfo" minOccurs="0"/>
                <xsd:element ref="ns2:BIL"/>
                <xsd:element ref="ns2:GPMS"/>
                <xsd:element ref="ns2:KeystoneDocumentNo" minOccurs="0"/>
                <xsd:element ref="ns2:KeystoneDocumentAuthor" minOccurs="0"/>
                <xsd:element ref="ns2:KeystoneDocumentLocation" minOccurs="0"/>
                <xsd:element ref="ns2:KeystoneCreatedByFullName" minOccurs="0"/>
                <xsd:element ref="ns2:KeystoneDeclared" minOccurs="0"/>
                <xsd:element ref="ns2:EmailRecipients" minOccurs="0"/>
                <xsd:element ref="ns2:EmailAuthor" minOccurs="0"/>
                <xsd:element ref="ns2:k8ea5009ad4d407cb9b77e5af5162217" minOccurs="0"/>
                <xsd:element ref="ns2:TaxCatchAll" minOccurs="0"/>
                <xsd:element ref="ns2:TaxCatchAllLabel" minOccurs="0"/>
                <xsd:element ref="ns2:NintexExpirationDate" minOccurs="0"/>
                <xsd:element ref="ns2:mf3e4976efcd4ecbbdd6e4bc8450feaa" minOccurs="0"/>
                <xsd:element ref="ns2:me59d2f140cf40479d72d98c10356a85" minOccurs="0"/>
                <xsd:element ref="ns2:j5e1ead7bc124362a8c230ba45c1a582" minOccurs="0"/>
                <xsd:element ref="ns2:m7579f702bdd46d0900a361f01f97131" minOccurs="0"/>
                <xsd:element ref="ns2:d78e761506bd4784aeb8e2b66771cf4b" minOccurs="0"/>
                <xsd:element ref="ns2:acb1c27a28214edaae36bc6e1179b452" minOccurs="0"/>
                <xsd:element ref="ns3:_dlc_DocId" minOccurs="0"/>
                <xsd:element ref="ns3:_dlc_DocIdUrl" minOccurs="0"/>
                <xsd:element ref="ns3: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21d76a0-9ad0-4f9b-a3be-283500ead975" elementFormDefault="qualified">
    <xsd:import namespace="http://schemas.microsoft.com/office/2006/documentManagement/types"/>
    <xsd:import namespace="http://schemas.microsoft.com/office/infopath/2007/PartnerControls"/>
    <xsd:element name="PersonalInfo" ma:index="3" nillable="true" ma:displayName="Personal Info" ma:default="0" ma:description="If the information in this document contains personal data please tick." ma:internalName="PersonalInfo" ma:readOnly="false">
      <xsd:simpleType>
        <xsd:restriction base="dms:Boolean"/>
      </xsd:simpleType>
    </xsd:element>
    <xsd:element name="BIL" ma:index="4" ma:displayName="Business Impact Level" ma:default="0" ma:description="Risk levels reflecting potential consequences of any compromise to confidentiality, integrity or availability of information." ma:format="Dropdown" ma:internalName="BIL" ma:readOnly="false">
      <xsd:simpleType>
        <xsd:restriction base="dms:Choice">
          <xsd:enumeration value="0"/>
          <xsd:enumeration value="1"/>
          <xsd:enumeration value="2"/>
          <xsd:enumeration value="3"/>
          <xsd:enumeration value="4"/>
        </xsd:restriction>
      </xsd:simpleType>
    </xsd:element>
    <xsd:element name="GPMS" ma:index="5" ma:displayName="Security Classification" ma:default="Official" ma:description="If information requires additional care in handling it may be assigned as Official-Sensitive." ma:format="Dropdown" ma:internalName="GPMS" ma:readOnly="false">
      <xsd:simpleType>
        <xsd:restriction base="dms:Choice">
          <xsd:enumeration value="Official"/>
          <xsd:enumeration value="Official-Sensitive"/>
        </xsd:restriction>
      </xsd:simpleType>
    </xsd:element>
    <xsd:element name="KeystoneDocumentNo" ma:index="6" nillable="true" ma:displayName="Keystone Document No" ma:description="Imported Keystone DOC_NO" ma:hidden="true" ma:indexed="true" ma:internalName="KeystoneDocumentNo">
      <xsd:simpleType>
        <xsd:restriction base="dms:Text">
          <xsd:maxLength value="255"/>
        </xsd:restriction>
      </xsd:simpleType>
    </xsd:element>
    <xsd:element name="KeystoneDocumentAuthor" ma:index="7" nillable="true" ma:displayName="Keystone Document Author" ma:description="Imported Keystone Author field" ma:hidden="true" ma:internalName="KeystoneDocumentAuthor">
      <xsd:simpleType>
        <xsd:restriction base="dms:Text">
          <xsd:maxLength value="255"/>
        </xsd:restriction>
      </xsd:simpleType>
    </xsd:element>
    <xsd:element name="KeystoneDocumentLocation" ma:index="8" nillable="true" ma:displayName="Keystone Document Location" ma:description="Original file location in Keystone" ma:hidden="true" ma:internalName="KeystoneDocumentLocation">
      <xsd:simpleType>
        <xsd:restriction base="dms:Note">
          <xsd:maxLength value="255"/>
        </xsd:restriction>
      </xsd:simpleType>
    </xsd:element>
    <xsd:element name="KeystoneCreatedByFullName" ma:index="9" nillable="true" ma:displayName="Keystone Created By Full Name" ma:description="Imported Keystone Created By field" ma:hidden="true" ma:internalName="KeystoneCreatedByFullName">
      <xsd:simpleType>
        <xsd:restriction base="dms:Text">
          <xsd:maxLength value="255"/>
        </xsd:restriction>
      </xsd:simpleType>
    </xsd:element>
    <xsd:element name="KeystoneDeclared" ma:index="10" nillable="true" ma:displayName="Keystone Declared" ma:default="0" ma:description="Has the document been declared as a record" ma:hidden="true" ma:internalName="KeystoneDeclared">
      <xsd:simpleType>
        <xsd:restriction base="dms:Boolean"/>
      </xsd:simpleType>
    </xsd:element>
    <xsd:element name="EmailRecipients" ma:index="11" nillable="true" ma:displayName="Email Recipients" ma:hidden="true" ma:internalName="EmailRecipients" ma:readOnly="false">
      <xsd:simpleType>
        <xsd:restriction base="dms:Text"/>
      </xsd:simpleType>
    </xsd:element>
    <xsd:element name="EmailAuthor" ma:index="12" nillable="true" ma:displayName="Email Author" ma:hidden="true" ma:internalName="EmailAuthor" ma:readOnly="false">
      <xsd:simpleType>
        <xsd:restriction base="dms:Text"/>
      </xsd:simpleType>
    </xsd:element>
    <xsd:element name="k8ea5009ad4d407cb9b77e5af5162217" ma:index="13" nillable="true" ma:taxonomy="true" ma:internalName="k8ea5009ad4d407cb9b77e5af5162217" ma:taxonomyFieldName="NAOSubject" ma:displayName="Secondary Subject" ma:readOnly="false" ma:default="" ma:fieldId="{48ea5009-ad4d-407c-b9b7-7e5af5162217}" ma:taxonomyMulti="true" ma:sspId="c8812c7e-cc97-4ca4-94bd-8d83d126dc36" ma:termSetId="eb2cb72a-badb-46a2-91fa-6b05b5ecc1f5" ma:anchorId="00000000-0000-0000-0000-000000000000" ma:open="false" ma:isKeyword="false">
      <xsd:complexType>
        <xsd:sequence>
          <xsd:element ref="pc:Terms" minOccurs="0" maxOccurs="1"/>
        </xsd:sequence>
      </xsd:complexType>
    </xsd:element>
    <xsd:element name="TaxCatchAll" ma:index="14" nillable="true" ma:displayName="Taxonomy Catch All Column" ma:hidden="true" ma:list="{cb91a1ac-3f2c-4e3d-88db-2828287a5308}" ma:internalName="TaxCatchAll" ma:showField="CatchAllData" ma:web="6070561e-1d98-4c9d-a162-b4f939e302d6">
      <xsd:complexType>
        <xsd:complexContent>
          <xsd:extension base="dms:MultiChoiceLookup">
            <xsd:sequence>
              <xsd:element name="Value" type="dms:Lookup" maxOccurs="unbounded" minOccurs="0" nillable="true"/>
            </xsd:sequence>
          </xsd:extension>
        </xsd:complexContent>
      </xsd:complexType>
    </xsd:element>
    <xsd:element name="TaxCatchAllLabel" ma:index="15" nillable="true" ma:displayName="Taxonomy Catch All Column1" ma:hidden="true" ma:list="{cb91a1ac-3f2c-4e3d-88db-2828287a5308}" ma:internalName="TaxCatchAllLabel" ma:readOnly="true" ma:showField="CatchAllDataLabel" ma:web="6070561e-1d98-4c9d-a162-b4f939e302d6">
      <xsd:complexType>
        <xsd:complexContent>
          <xsd:extension base="dms:MultiChoiceLookup">
            <xsd:sequence>
              <xsd:element name="Value" type="dms:Lookup" maxOccurs="unbounded" minOccurs="0" nillable="true"/>
            </xsd:sequence>
          </xsd:extension>
        </xsd:complexContent>
      </xsd:complexType>
    </xsd:element>
    <xsd:element name="NintexExpirationDate" ma:index="22" nillable="true" ma:displayName="Nintex Expiration Date" ma:default="1900-01-01T00:00:00Z" ma:description="Reference date used by document retention schedules. The date is set according to the field defined in the Content Type Grouping list and is set by a console application that runs daily" ma:format="DateOnly" ma:hidden="true" ma:internalName="NintexExpirationDate" ma:readOnly="false">
      <xsd:simpleType>
        <xsd:restriction base="dms:DateTime"/>
      </xsd:simpleType>
    </xsd:element>
    <xsd:element name="mf3e4976efcd4ecbbdd6e4bc8450feaa" ma:index="23" nillable="true" ma:taxonomy="true" ma:internalName="mf3e4976efcd4ecbbdd6e4bc8450feaa" ma:taxonomyFieldName="PrimarySubject" ma:displayName="Primary Subject" ma:indexed="true" ma:readOnly="false" ma:default="" ma:fieldId="{6f3e4976-efcd-4ecb-bdd6-e4bc8450feaa}" ma:sspId="c8812c7e-cc97-4ca4-94bd-8d83d126dc36" ma:termSetId="eb2cb72a-badb-46a2-91fa-6b05b5ecc1f5" ma:anchorId="00000000-0000-0000-0000-000000000000" ma:open="false" ma:isKeyword="false">
      <xsd:complexType>
        <xsd:sequence>
          <xsd:element ref="pc:Terms" minOccurs="0" maxOccurs="1"/>
        </xsd:sequence>
      </xsd:complexType>
    </xsd:element>
    <xsd:element name="me59d2f140cf40479d72d98c10356a85" ma:index="25" nillable="true" ma:taxonomy="true" ma:internalName="me59d2f140cf40479d72d98c10356a85" ma:taxonomyFieldName="CoverageMonth" ma:displayName="Coverage Month" ma:fieldId="{6e59d2f1-40cf-4047-9d72-d98c10356a85}" ma:sspId="c8812c7e-cc97-4ca4-94bd-8d83d126dc36" ma:termSetId="3a7a2da4-f84a-4e2c-913e-d60c0cf93b42" ma:anchorId="00000000-0000-0000-0000-000000000000" ma:open="false" ma:isKeyword="false">
      <xsd:complexType>
        <xsd:sequence>
          <xsd:element ref="pc:Terms" minOccurs="0" maxOccurs="1"/>
        </xsd:sequence>
      </xsd:complexType>
    </xsd:element>
    <xsd:element name="j5e1ead7bc124362a8c230ba45c1a582" ma:index="28" nillable="true" ma:taxonomy="true" ma:internalName="j5e1ead7bc124362a8c230ba45c1a582" ma:taxonomyFieldName="Primary_x0020_Organisation" ma:displayName="Primary Organisation" ma:default="" ma:fieldId="{35e1ead7-bc12-4362-a8c2-30ba45c1a582}" ma:sspId="c8812c7e-cc97-4ca4-94bd-8d83d126dc36" ma:termSetId="20d87d44-0a9d-4470-9d6c-05f748f8aa0c" ma:anchorId="00000000-0000-0000-0000-000000000000" ma:open="false" ma:isKeyword="false">
      <xsd:complexType>
        <xsd:sequence>
          <xsd:element ref="pc:Terms" minOccurs="0" maxOccurs="1"/>
        </xsd:sequence>
      </xsd:complexType>
    </xsd:element>
    <xsd:element name="m7579f702bdd46d0900a361f01f97131" ma:index="30" nillable="true" ma:taxonomy="true" ma:internalName="m7579f702bdd46d0900a361f01f97131" ma:taxonomyFieldName="Secondary_x0020_Organisations" ma:displayName="Secondary Organisations" ma:default="" ma:fieldId="{67579f70-2bdd-46d0-900a-361f01f97131}" ma:taxonomyMulti="true" ma:sspId="c8812c7e-cc97-4ca4-94bd-8d83d126dc36" ma:termSetId="20d87d44-0a9d-4470-9d6c-05f748f8aa0c" ma:anchorId="00000000-0000-0000-0000-000000000000" ma:open="false" ma:isKeyword="false">
      <xsd:complexType>
        <xsd:sequence>
          <xsd:element ref="pc:Terms" minOccurs="0" maxOccurs="1"/>
        </xsd:sequence>
      </xsd:complexType>
    </xsd:element>
    <xsd:element name="d78e761506bd4784aeb8e2b66771cf4b" ma:index="33" nillable="true" ma:taxonomy="true" ma:internalName="d78e761506bd4784aeb8e2b66771cf4b" ma:taxonomyFieldName="NAOAudience" ma:displayName="Audience" ma:readOnly="false" ma:default="" ma:fieldId="{d78e7615-06bd-4784-aeb8-e2b66771cf4b}" ma:sspId="c8812c7e-cc97-4ca4-94bd-8d83d126dc36" ma:termSetId="20d87d44-0a9d-4470-9d6c-05f748f8aa0c" ma:anchorId="00000000-0000-0000-0000-000000000000" ma:open="false" ma:isKeyword="false">
      <xsd:complexType>
        <xsd:sequence>
          <xsd:element ref="pc:Terms" minOccurs="0" maxOccurs="1"/>
        </xsd:sequence>
      </xsd:complexType>
    </xsd:element>
    <xsd:element name="acb1c27a28214edaae36bc6e1179b452" ma:index="34" nillable="true" ma:taxonomy="true" ma:internalName="acb1c27a28214edaae36bc6e1179b452" ma:taxonomyFieldName="CoverageYear" ma:displayName="Coverage Year" ma:default="" ma:fieldId="{acb1c27a-2821-4eda-ae36-bc6e1179b452}" ma:sspId="c8812c7e-cc97-4ca4-94bd-8d83d126dc36" ma:termSetId="58d0820c-e8ec-4e3f-8508-50579be3280d" ma:anchorId="00000000-0000-0000-0000-000000000000"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6070561e-1d98-4c9d-a162-b4f939e302d6" elementFormDefault="qualified">
    <xsd:import namespace="http://schemas.microsoft.com/office/2006/documentManagement/types"/>
    <xsd:import namespace="http://schemas.microsoft.com/office/infopath/2007/PartnerControls"/>
    <xsd:element name="_dlc_DocId" ma:index="35" nillable="true" ma:displayName="Document ID Value" ma:description="The value of the document ID assigned to this item." ma:internalName="_dlc_DocId" ma:readOnly="true">
      <xsd:simpleType>
        <xsd:restriction base="dms:Text"/>
      </xsd:simpleType>
    </xsd:element>
    <xsd:element name="_dlc_DocIdUrl" ma:index="36"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37"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6"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5.xml><?xml version="1.0" encoding="utf-8"?>
<?mso-contentType ?>
<SharedContentType xmlns="Microsoft.SharePoint.Taxonomy.ContentTypeSync" SourceId="c8812c7e-cc97-4ca4-94bd-8d83d126dc36" ContentTypeId="0x0101004C0ADB98B512A647B4F8E41EE5DB388695" PreviousValue="false"/>
</file>

<file path=customXml/itemProps1.xml><?xml version="1.0" encoding="utf-8"?>
<ds:datastoreItem xmlns:ds="http://schemas.openxmlformats.org/officeDocument/2006/customXml" ds:itemID="{42BBC4A8-FBEE-4499-95BD-8C77028BC0DA}">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http://purl.org/dc/terms/"/>
    <ds:schemaRef ds:uri="6070561e-1d98-4c9d-a162-b4f939e302d6"/>
    <ds:schemaRef ds:uri="f21d76a0-9ad0-4f9b-a3be-283500ead975"/>
    <ds:schemaRef ds:uri="http://www.w3.org/XML/1998/namespace"/>
    <ds:schemaRef ds:uri="http://purl.org/dc/dcmitype/"/>
  </ds:schemaRefs>
</ds:datastoreItem>
</file>

<file path=customXml/itemProps2.xml><?xml version="1.0" encoding="utf-8"?>
<ds:datastoreItem xmlns:ds="http://schemas.openxmlformats.org/officeDocument/2006/customXml" ds:itemID="{665DD92A-E910-473B-8281-8A9465A456FE}">
  <ds:schemaRefs>
    <ds:schemaRef ds:uri="http://schemas.microsoft.com/sharepoint/events"/>
  </ds:schemaRefs>
</ds:datastoreItem>
</file>

<file path=customXml/itemProps3.xml><?xml version="1.0" encoding="utf-8"?>
<ds:datastoreItem xmlns:ds="http://schemas.openxmlformats.org/officeDocument/2006/customXml" ds:itemID="{9F5C4BA0-C180-4E71-B678-12610D9E6366}">
  <ds:schemaRefs>
    <ds:schemaRef ds:uri="http://schemas.microsoft.com/sharepoint/v3/contenttype/forms"/>
  </ds:schemaRefs>
</ds:datastoreItem>
</file>

<file path=customXml/itemProps4.xml><?xml version="1.0" encoding="utf-8"?>
<ds:datastoreItem xmlns:ds="http://schemas.openxmlformats.org/officeDocument/2006/customXml" ds:itemID="{EAB83D49-E246-48B9-986A-2B0B1BD7374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21d76a0-9ad0-4f9b-a3be-283500ead975"/>
    <ds:schemaRef ds:uri="6070561e-1d98-4c9d-a162-b4f939e302d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5.xml><?xml version="1.0" encoding="utf-8"?>
<ds:datastoreItem xmlns:ds="http://schemas.openxmlformats.org/officeDocument/2006/customXml" ds:itemID="{E75F808D-3245-424D-8B92-06C0D429CF07}">
  <ds:schemaRefs>
    <ds:schemaRef ds:uri="Microsoft.SharePoint.Taxonomy.ContentTypeSync"/>
  </ds:schemaRefs>
</ds:datastoreItem>
</file>

<file path=docProps/app.xml><?xml version="1.0" encoding="utf-8"?>
<Properties xmlns="http://schemas.openxmlformats.org/officeDocument/2006/extended-properties" xmlns:vt="http://schemas.openxmlformats.org/officeDocument/2006/docPropsVTypes">
  <Template> </Template>
  <TotalTime>0</TotalTime>
  <Words>2106</Words>
  <Application>Microsoft Office PowerPoint</Application>
  <PresentationFormat>On-screen Show (4:3)</PresentationFormat>
  <Paragraphs>179</Paragraphs>
  <Slides>12</Slides>
  <Notes>3</Notes>
  <HiddenSlides>0</HiddenSlides>
  <MMClips>0</MMClips>
  <ScaleCrop>false</ScaleCrop>
  <HeadingPairs>
    <vt:vector size="6" baseType="variant">
      <vt:variant>
        <vt:lpstr>Fonts Used</vt:lpstr>
      </vt:variant>
      <vt:variant>
        <vt:i4>2</vt:i4>
      </vt:variant>
      <vt:variant>
        <vt:lpstr>Theme</vt:lpstr>
      </vt:variant>
      <vt:variant>
        <vt:i4>8</vt:i4>
      </vt:variant>
      <vt:variant>
        <vt:lpstr>Slide Titles</vt:lpstr>
      </vt:variant>
      <vt:variant>
        <vt:i4>12</vt:i4>
      </vt:variant>
    </vt:vector>
  </HeadingPairs>
  <TitlesOfParts>
    <vt:vector size="22" baseType="lpstr">
      <vt:lpstr>Arial</vt:lpstr>
      <vt:lpstr>Wingdings</vt:lpstr>
      <vt:lpstr>NAO_Standard Presentation Template</vt:lpstr>
      <vt:lpstr>1_NAO_Standard Presentation Template</vt:lpstr>
      <vt:lpstr>3_NAO_Standard Presentation Template</vt:lpstr>
      <vt:lpstr>4_NAO_Standard Presentation Template</vt:lpstr>
      <vt:lpstr>5_NAO_Standard Presentation Template</vt:lpstr>
      <vt:lpstr>6_NAO_Standard Presentation Template</vt:lpstr>
      <vt:lpstr>10430-001 Concept paper template 2014</vt:lpstr>
      <vt:lpstr>NAO Template 2013</vt:lpstr>
      <vt:lpstr>PowerPoint Presentation</vt:lpstr>
      <vt:lpstr>Key study questions</vt:lpstr>
      <vt:lpstr>Evidence: Question 1– Financial challenges and responses (1)</vt:lpstr>
      <vt:lpstr>PowerPoint Presentation</vt:lpstr>
      <vt:lpstr>PowerPoint Presentation</vt:lpstr>
      <vt:lpstr>PowerPoint Presentation</vt:lpstr>
      <vt:lpstr>PowerPoint Presentation</vt:lpstr>
      <vt:lpstr>PowerPoint Presentation</vt:lpstr>
      <vt:lpstr>PowerPoint Presentation</vt:lpstr>
      <vt:lpstr>Summary: potential conclusions</vt:lpstr>
      <vt:lpstr>Summary: potential conclusions </vt:lpstr>
      <vt:lpstr>Thank you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TEMPLATE_ Proof of concept paper template</dc:title>
  <dc:creator/>
  <cp:lastModifiedBy/>
  <cp:revision>281</cp:revision>
  <dcterms:created xsi:type="dcterms:W3CDTF">2010-10-19T14:55:24Z</dcterms:created>
  <dcterms:modified xsi:type="dcterms:W3CDTF">2018-01-04T16:09:30Z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0x0101004C0ADB98B512A647B4F8E41EE5DB38869500A0669719ED47A24599901FB2B15DD002</vt:lpwstr>
  </property>
  <property fmtid="{D5CDD505-2E9C-101B-9397-08002B2CF9AE}" pid="3" name="_dlc_DocIdItemGuid">
    <vt:lpwstr>d8b05205-a772-42b9-a8eb-5750045fcc64</vt:lpwstr>
  </property>
  <property fmtid="{D5CDD505-2E9C-101B-9397-08002B2CF9AE}" pid="4" name="StandardsType">
    <vt:lpwstr/>
  </property>
  <property fmtid="{D5CDD505-2E9C-101B-9397-08002B2CF9AE}" pid="5" name="a2054fdd19c04267a9aa0e34cd1feefb">
    <vt:lpwstr/>
  </property>
  <property fmtid="{D5CDD505-2E9C-101B-9397-08002B2CF9AE}" pid="6" name="ked9ab204e5a49668c18b0d2692eef1d">
    <vt:lpwstr/>
  </property>
  <property fmtid="{D5CDD505-2E9C-101B-9397-08002B2CF9AE}" pid="7" name="NAOSubject">
    <vt:lpwstr>162;#Internal review|5f22ee87-01d2-4fe1-9df2-41882b894b1b;#753;#Proof of concept|789034ba-a81c-434e-8310-fd44cb53d771;#830;#Template|6bd18131-622d-4876-8ea5-568a8e245003</vt:lpwstr>
  </property>
  <property fmtid="{D5CDD505-2E9C-101B-9397-08002B2CF9AE}" pid="8" name="Topic">
    <vt:lpwstr/>
  </property>
  <property fmtid="{D5CDD505-2E9C-101B-9397-08002B2CF9AE}" pid="9" name="fb1f03b68d43454fadb6228dccd2a3cb">
    <vt:lpwstr/>
  </property>
  <property fmtid="{D5CDD505-2E9C-101B-9397-08002B2CF9AE}" pid="10" name="CoverageYear">
    <vt:lpwstr>1674;#2018|4723cfe1-7425-457b-9fe6-73fc07850c5e</vt:lpwstr>
  </property>
  <property fmtid="{D5CDD505-2E9C-101B-9397-08002B2CF9AE}" pid="11" name="Organisation">
    <vt:lpwstr/>
  </property>
  <property fmtid="{D5CDD505-2E9C-101B-9397-08002B2CF9AE}" pid="12" name="lf234c345f8d478c9943736e01f06696">
    <vt:lpwstr/>
  </property>
  <property fmtid="{D5CDD505-2E9C-101B-9397-08002B2CF9AE}" pid="13" name="m2e5188e34754b0f9161c83633071070">
    <vt:lpwstr/>
  </property>
  <property fmtid="{D5CDD505-2E9C-101B-9397-08002B2CF9AE}" pid="14" name="CorporateTeam">
    <vt:lpwstr/>
  </property>
  <property fmtid="{D5CDD505-2E9C-101B-9397-08002B2CF9AE}" pid="15" name="g608b6bb0bb74d619d4136e40401d1df">
    <vt:lpwstr/>
  </property>
  <property fmtid="{D5CDD505-2E9C-101B-9397-08002B2CF9AE}" pid="16" name="AccountName">
    <vt:lpwstr/>
  </property>
  <property fmtid="{D5CDD505-2E9C-101B-9397-08002B2CF9AE}" pid="17" name="GuidanceType">
    <vt:lpwstr/>
  </property>
  <property fmtid="{D5CDD505-2E9C-101B-9397-08002B2CF9AE}" pid="18" name="h4364a81ead44ef3889bb2bba17076e0">
    <vt:lpwstr/>
  </property>
  <property fmtid="{D5CDD505-2E9C-101B-9397-08002B2CF9AE}" pid="19" name="ReasonforBriefing">
    <vt:lpwstr/>
  </property>
  <property fmtid="{D5CDD505-2E9C-101B-9397-08002B2CF9AE}" pid="20" name="ClientName">
    <vt:lpwstr/>
  </property>
  <property fmtid="{D5CDD505-2E9C-101B-9397-08002B2CF9AE}" pid="21" name="NAOAudience">
    <vt:lpwstr/>
  </property>
  <property fmtid="{D5CDD505-2E9C-101B-9397-08002B2CF9AE}" pid="22" name="d78e761506bd4784aeb8e2b66771cf4b">
    <vt:lpwstr/>
  </property>
  <property fmtid="{D5CDD505-2E9C-101B-9397-08002B2CF9AE}" pid="23" name="ef72519f598c4356a64b13123a718f5b">
    <vt:lpwstr/>
  </property>
  <property fmtid="{D5CDD505-2E9C-101B-9397-08002B2CF9AE}" pid="24" name="Country">
    <vt:lpwstr/>
  </property>
  <property fmtid="{D5CDD505-2E9C-101B-9397-08002B2CF9AE}" pid="25" name="ProjectStage">
    <vt:lpwstr/>
  </property>
  <property fmtid="{D5CDD505-2E9C-101B-9397-08002B2CF9AE}" pid="26" name="Forreviewby">
    <vt:lpwstr/>
  </property>
  <property fmtid="{D5CDD505-2E9C-101B-9397-08002B2CF9AE}" pid="27" name="CoverageMonth">
    <vt:lpwstr/>
  </property>
  <property fmtid="{D5CDD505-2E9C-101B-9397-08002B2CF9AE}" pid="28" name="ga3c07281dbd4bec966ee8e6525b2688">
    <vt:lpwstr/>
  </property>
  <property fmtid="{D5CDD505-2E9C-101B-9397-08002B2CF9AE}" pid="29" name="AssignmentName">
    <vt:lpwstr/>
  </property>
  <property fmtid="{D5CDD505-2E9C-101B-9397-08002B2CF9AE}" pid="30" name="ProductType">
    <vt:lpwstr>450;#Value For Money output|e89aa705-d236-4daa-907f-7e3cf39fc52f</vt:lpwstr>
  </property>
  <property fmtid="{D5CDD505-2E9C-101B-9397-08002B2CF9AE}" pid="31" name="Stakeholder">
    <vt:lpwstr/>
  </property>
  <property fmtid="{D5CDD505-2E9C-101B-9397-08002B2CF9AE}" pid="32" name="QualityAssuranceType">
    <vt:lpwstr/>
  </property>
  <property fmtid="{D5CDD505-2E9C-101B-9397-08002B2CF9AE}" pid="33" name="ProductName">
    <vt:lpwstr>1673;#Financial sustainability of local authorities 2017|e3e1e8d0-97b9-4f57-adcf-f103ab37ed09</vt:lpwstr>
  </property>
  <property fmtid="{D5CDD505-2E9C-101B-9397-08002B2CF9AE}" pid="34" name="CoverageQuarter">
    <vt:lpwstr/>
  </property>
  <property fmtid="{D5CDD505-2E9C-101B-9397-08002B2CF9AE}" pid="35" name="Cluster">
    <vt:lpwstr>329;#Local service delivery and user experience|9312f599-5710-4180-b552-6cde1eaa00e3</vt:lpwstr>
  </property>
  <property fmtid="{D5CDD505-2E9C-101B-9397-08002B2CF9AE}" pid="36" name="Order">
    <vt:r8>1513900</vt:r8>
  </property>
  <property fmtid="{D5CDD505-2E9C-101B-9397-08002B2CF9AE}" pid="37" name="me59d2f140cf40479d72d98c10356a85">
    <vt:lpwstr/>
  </property>
  <property fmtid="{D5CDD505-2E9C-101B-9397-08002B2CF9AE}" pid="38" name="bd61121ed6cc47fea7ad6afc088cb155">
    <vt:lpwstr/>
  </property>
  <property fmtid="{D5CDD505-2E9C-101B-9397-08002B2CF9AE}" pid="39" name="o1b39ff6eb174deca6f0776caf90966c">
    <vt:lpwstr>Financial sustainability of local authorities 2017|e3e1e8d0-97b9-4f57-adcf-f103ab37ed09</vt:lpwstr>
  </property>
  <property fmtid="{D5CDD505-2E9C-101B-9397-08002B2CF9AE}" pid="40" name="l224d661db2a4435b922e97cf586a621">
    <vt:lpwstr/>
  </property>
  <property fmtid="{D5CDD505-2E9C-101B-9397-08002B2CF9AE}" pid="41" name="m519c16a633b4e7183c553dc046453f6">
    <vt:lpwstr>Local service delivery and user experience|9312f599-5710-4180-b552-6cde1eaa00e3</vt:lpwstr>
  </property>
  <property fmtid="{D5CDD505-2E9C-101B-9397-08002B2CF9AE}" pid="42" name="ad329ac7533946ffa4c78246c85932a0">
    <vt:lpwstr>Value For Money output|e89aa705-d236-4daa-907f-7e3cf39fc52f</vt:lpwstr>
  </property>
  <property fmtid="{D5CDD505-2E9C-101B-9397-08002B2CF9AE}" pid="43" name="df8b43f6c8a44e94aac56aa2ad0bbe97">
    <vt:lpwstr/>
  </property>
  <property fmtid="{D5CDD505-2E9C-101B-9397-08002B2CF9AE}" pid="44" name="f1dac000fcdc4049bff9f9dd01e1f968">
    <vt:lpwstr/>
  </property>
  <property fmtid="{D5CDD505-2E9C-101B-9397-08002B2CF9AE}" pid="45" name="n89f1c10659d42cb91f112ad2f8b0bea">
    <vt:lpwstr/>
  </property>
  <property fmtid="{D5CDD505-2E9C-101B-9397-08002B2CF9AE}" pid="46" name="Secondary Organisations">
    <vt:lpwstr/>
  </property>
  <property fmtid="{D5CDD505-2E9C-101B-9397-08002B2CF9AE}" pid="47" name="c667d297458e49a89b240a0a8d2a741a">
    <vt:lpwstr/>
  </property>
  <property fmtid="{D5CDD505-2E9C-101B-9397-08002B2CF9AE}" pid="48" name="le9ea00fa1b44d8eb8c218880c0845a9">
    <vt:lpwstr/>
  </property>
  <property fmtid="{D5CDD505-2E9C-101B-9397-08002B2CF9AE}" pid="49" name="Issuedby">
    <vt:lpwstr/>
  </property>
  <property fmtid="{D5CDD505-2E9C-101B-9397-08002B2CF9AE}" pid="50" name="Primary_x0020_Organisation">
    <vt:lpwstr/>
  </property>
  <property fmtid="{D5CDD505-2E9C-101B-9397-08002B2CF9AE}" pid="51" name="p20cc41e137345d3ac2e5ae4260dcb2b">
    <vt:lpwstr/>
  </property>
  <property fmtid="{D5CDD505-2E9C-101B-9397-08002B2CF9AE}" pid="52" name="LiaisonType">
    <vt:lpwstr/>
  </property>
  <property fmtid="{D5CDD505-2E9C-101B-9397-08002B2CF9AE}" pid="53" name="ContractName">
    <vt:lpwstr/>
  </property>
  <property fmtid="{D5CDD505-2E9C-101B-9397-08002B2CF9AE}" pid="54" name="PrimarySubject">
    <vt:lpwstr>830;#Template|6bd18131-622d-4876-8ea5-568a8e245003</vt:lpwstr>
  </property>
  <property fmtid="{D5CDD505-2E9C-101B-9397-08002B2CF9AE}" pid="55" name="Primary Organisation">
    <vt:lpwstr>129;#Department for Communities and Local Government|b229c05e-4174-4aba-ae5e-04d6248c5f4d</vt:lpwstr>
  </property>
  <property fmtid="{D5CDD505-2E9C-101B-9397-08002B2CF9AE}" pid="56" name="NAOEventType">
    <vt:lpwstr/>
  </property>
  <property fmtid="{D5CDD505-2E9C-101B-9397-08002B2CF9AE}" pid="57" name="k77dbc4b088749a5b7fbc6975f5892c7">
    <vt:lpwstr/>
  </property>
  <property fmtid="{D5CDD505-2E9C-101B-9397-08002B2CF9AE}" pid="58" name="afe4cfc7c3e84635a20aa63431c6f343">
    <vt:lpwstr/>
  </property>
  <property fmtid="{D5CDD505-2E9C-101B-9397-08002B2CF9AE}" pid="59" name="c8c90c1fe655436193114e39d26464b8">
    <vt:lpwstr/>
  </property>
  <property fmtid="{D5CDD505-2E9C-101B-9397-08002B2CF9AE}" pid="60" name="n7563c6dc1fb4a4497bcc2ea7ae3e6fd">
    <vt:lpwstr/>
  </property>
  <property fmtid="{D5CDD505-2E9C-101B-9397-08002B2CF9AE}" pid="61" name="d43fc05883f94c0088823a81df56210f">
    <vt:lpwstr/>
  </property>
  <property fmtid="{D5CDD505-2E9C-101B-9397-08002B2CF9AE}" pid="62" name="ClientType">
    <vt:lpwstr/>
  </property>
  <property fmtid="{D5CDD505-2E9C-101B-9397-08002B2CF9AE}" pid="63" name="o2109fe2bf934203894ecee74c784de5">
    <vt:lpwstr/>
  </property>
  <property fmtid="{D5CDD505-2E9C-101B-9397-08002B2CF9AE}" pid="64" name="d4f4f8d1b6144dce862ae38156ce3da3">
    <vt:lpwstr/>
  </property>
  <property fmtid="{D5CDD505-2E9C-101B-9397-08002B2CF9AE}" pid="65" name="b0d1d09f4f57465cb56893f1c65ce625">
    <vt:lpwstr/>
  </property>
  <property fmtid="{D5CDD505-2E9C-101B-9397-08002B2CF9AE}" pid="66" name="mdc53d4331ad4265b1e00c19732e6a24">
    <vt:lpwstr/>
  </property>
  <property fmtid="{D5CDD505-2E9C-101B-9397-08002B2CF9AE}" pid="67" name="ProductDocumentType">
    <vt:lpwstr/>
  </property>
  <property fmtid="{D5CDD505-2E9C-101B-9397-08002B2CF9AE}" pid="68" name="VFMReviewStage">
    <vt:lpwstr/>
  </property>
  <property fmtid="{D5CDD505-2E9C-101B-9397-08002B2CF9AE}" pid="69" name="EvidenceType">
    <vt:lpwstr/>
  </property>
  <property fmtid="{D5CDD505-2E9C-101B-9397-08002B2CF9AE}" pid="70" name="fe9ebf49e0164e67bb4afe99e8164556">
    <vt:lpwstr/>
  </property>
  <property fmtid="{D5CDD505-2E9C-101B-9397-08002B2CF9AE}" pid="71" name="g8f3a8b064ba4d3686f1a5c9eb82070d">
    <vt:lpwstr/>
  </property>
  <property fmtid="{D5CDD505-2E9C-101B-9397-08002B2CF9AE}" pid="72" name="Legislationname">
    <vt:lpwstr/>
  </property>
  <property fmtid="{D5CDD505-2E9C-101B-9397-08002B2CF9AE}" pid="73" name="e273ba0a222b4096a91f3e306e95b905">
    <vt:lpwstr/>
  </property>
  <property fmtid="{D5CDD505-2E9C-101B-9397-08002B2CF9AE}" pid="74" name="CommunicationType">
    <vt:lpwstr/>
  </property>
  <property fmtid="{D5CDD505-2E9C-101B-9397-08002B2CF9AE}" pid="75" name="Liaisonwith">
    <vt:lpwstr/>
  </property>
  <property fmtid="{D5CDD505-2E9C-101B-9397-08002B2CF9AE}" pid="76" name="ProjectType">
    <vt:lpwstr/>
  </property>
  <property fmtid="{D5CDD505-2E9C-101B-9397-08002B2CF9AE}" pid="77" name="i949c3fa8d004454bda9872a115645e4">
    <vt:lpwstr/>
  </property>
  <property fmtid="{D5CDD505-2E9C-101B-9397-08002B2CF9AE}" pid="78" name="TeamAdminType">
    <vt:lpwstr/>
  </property>
  <property fmtid="{D5CDD505-2E9C-101B-9397-08002B2CF9AE}" pid="79" name="c1537196c4ba447da32ab7a051dd83a5">
    <vt:lpwstr/>
  </property>
  <property fmtid="{D5CDD505-2E9C-101B-9397-08002B2CF9AE}" pid="80" name="LocalTeam">
    <vt:lpwstr/>
  </property>
  <property fmtid="{D5CDD505-2E9C-101B-9397-08002B2CF9AE}" pid="81" name="ImpactYear">
    <vt:lpwstr/>
  </property>
  <property fmtid="{D5CDD505-2E9C-101B-9397-08002B2CF9AE}" pid="82" name="m144ead3e39048429749e8506bef6415">
    <vt:lpwstr/>
  </property>
  <property fmtid="{D5CDD505-2E9C-101B-9397-08002B2CF9AE}" pid="83" name="Session">
    <vt:lpwstr/>
  </property>
  <property fmtid="{D5CDD505-2E9C-101B-9397-08002B2CF9AE}" pid="84" name="ClientFamily">
    <vt:lpwstr/>
  </property>
  <property fmtid="{D5CDD505-2E9C-101B-9397-08002B2CF9AE}" pid="85" name="ProjectDocumentType">
    <vt:lpwstr/>
  </property>
</Properties>
</file>