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2"/>
    <p:sldMasterId id="2147483842" r:id="rId3"/>
  </p:sldMasterIdLst>
  <p:notesMasterIdLst>
    <p:notesMasterId r:id="rId16"/>
  </p:notesMasterIdLst>
  <p:handoutMasterIdLst>
    <p:handoutMasterId r:id="rId17"/>
  </p:handoutMasterIdLst>
  <p:sldIdLst>
    <p:sldId id="574" r:id="rId4"/>
    <p:sldId id="581" r:id="rId5"/>
    <p:sldId id="648" r:id="rId6"/>
    <p:sldId id="694" r:id="rId7"/>
    <p:sldId id="695" r:id="rId8"/>
    <p:sldId id="696" r:id="rId9"/>
    <p:sldId id="697" r:id="rId10"/>
    <p:sldId id="702" r:id="rId11"/>
    <p:sldId id="698" r:id="rId12"/>
    <p:sldId id="699" r:id="rId13"/>
    <p:sldId id="700" r:id="rId14"/>
    <p:sldId id="701" r:id="rId15"/>
  </p:sldIdLst>
  <p:sldSz cx="9906000" cy="6858000" type="A4"/>
  <p:notesSz cx="6796088" cy="9925050"/>
  <p:defaultTextStyle>
    <a:defPPr>
      <a:defRPr lang="en-GB"/>
    </a:defPPr>
    <a:lvl1pPr algn="l" rtl="0" fontAlgn="base">
      <a:spcBef>
        <a:spcPct val="0"/>
      </a:spcBef>
      <a:spcAft>
        <a:spcPct val="0"/>
      </a:spcAft>
      <a:defRPr sz="2000" kern="1200">
        <a:solidFill>
          <a:schemeClr val="tx1"/>
        </a:solidFill>
        <a:latin typeface="Arial" charset="0"/>
        <a:ea typeface="+mn-ea"/>
        <a:cs typeface="+mn-cs"/>
      </a:defRPr>
    </a:lvl1pPr>
    <a:lvl2pPr marL="457090" algn="l" rtl="0" fontAlgn="base">
      <a:spcBef>
        <a:spcPct val="0"/>
      </a:spcBef>
      <a:spcAft>
        <a:spcPct val="0"/>
      </a:spcAft>
      <a:defRPr sz="2000" kern="1200">
        <a:solidFill>
          <a:schemeClr val="tx1"/>
        </a:solidFill>
        <a:latin typeface="Arial" charset="0"/>
        <a:ea typeface="+mn-ea"/>
        <a:cs typeface="+mn-cs"/>
      </a:defRPr>
    </a:lvl2pPr>
    <a:lvl3pPr marL="914180" algn="l" rtl="0" fontAlgn="base">
      <a:spcBef>
        <a:spcPct val="0"/>
      </a:spcBef>
      <a:spcAft>
        <a:spcPct val="0"/>
      </a:spcAft>
      <a:defRPr sz="2000" kern="1200">
        <a:solidFill>
          <a:schemeClr val="tx1"/>
        </a:solidFill>
        <a:latin typeface="Arial" charset="0"/>
        <a:ea typeface="+mn-ea"/>
        <a:cs typeface="+mn-cs"/>
      </a:defRPr>
    </a:lvl3pPr>
    <a:lvl4pPr marL="1371270" algn="l" rtl="0" fontAlgn="base">
      <a:spcBef>
        <a:spcPct val="0"/>
      </a:spcBef>
      <a:spcAft>
        <a:spcPct val="0"/>
      </a:spcAft>
      <a:defRPr sz="2000" kern="1200">
        <a:solidFill>
          <a:schemeClr val="tx1"/>
        </a:solidFill>
        <a:latin typeface="Arial" charset="0"/>
        <a:ea typeface="+mn-ea"/>
        <a:cs typeface="+mn-cs"/>
      </a:defRPr>
    </a:lvl4pPr>
    <a:lvl5pPr marL="1828361" algn="l" rtl="0" fontAlgn="base">
      <a:spcBef>
        <a:spcPct val="0"/>
      </a:spcBef>
      <a:spcAft>
        <a:spcPct val="0"/>
      </a:spcAft>
      <a:defRPr sz="2000" kern="1200">
        <a:solidFill>
          <a:schemeClr val="tx1"/>
        </a:solidFill>
        <a:latin typeface="Arial" charset="0"/>
        <a:ea typeface="+mn-ea"/>
        <a:cs typeface="+mn-cs"/>
      </a:defRPr>
    </a:lvl5pPr>
    <a:lvl6pPr marL="2285451" algn="l" defTabSz="914180" rtl="0" eaLnBrk="1" latinLnBrk="0" hangingPunct="1">
      <a:defRPr sz="2000" kern="1200">
        <a:solidFill>
          <a:schemeClr val="tx1"/>
        </a:solidFill>
        <a:latin typeface="Arial" charset="0"/>
        <a:ea typeface="+mn-ea"/>
        <a:cs typeface="+mn-cs"/>
      </a:defRPr>
    </a:lvl6pPr>
    <a:lvl7pPr marL="2742542" algn="l" defTabSz="914180" rtl="0" eaLnBrk="1" latinLnBrk="0" hangingPunct="1">
      <a:defRPr sz="2000" kern="1200">
        <a:solidFill>
          <a:schemeClr val="tx1"/>
        </a:solidFill>
        <a:latin typeface="Arial" charset="0"/>
        <a:ea typeface="+mn-ea"/>
        <a:cs typeface="+mn-cs"/>
      </a:defRPr>
    </a:lvl7pPr>
    <a:lvl8pPr marL="3199632" algn="l" defTabSz="914180" rtl="0" eaLnBrk="1" latinLnBrk="0" hangingPunct="1">
      <a:defRPr sz="2000" kern="1200">
        <a:solidFill>
          <a:schemeClr val="tx1"/>
        </a:solidFill>
        <a:latin typeface="Arial" charset="0"/>
        <a:ea typeface="+mn-ea"/>
        <a:cs typeface="+mn-cs"/>
      </a:defRPr>
    </a:lvl8pPr>
    <a:lvl9pPr marL="3656722" algn="l" defTabSz="914180" rtl="0" eaLnBrk="1" latinLnBrk="0" hangingPunct="1">
      <a:defRPr sz="2000" kern="1200">
        <a:solidFill>
          <a:schemeClr val="tx1"/>
        </a:solidFill>
        <a:latin typeface="Arial" charset="0"/>
        <a:ea typeface="+mn-ea"/>
        <a:cs typeface="+mn-cs"/>
      </a:defRPr>
    </a:lvl9pPr>
  </p:defaultTextStyle>
  <p:extLst>
    <p:ext uri="{EFAFB233-063F-42B5-8137-9DF3F51BA10A}">
      <p15:sldGuideLst xmlns="" xmlns:p15="http://schemas.microsoft.com/office/powerpoint/2012/main">
        <p15:guide id="1" orient="horz" pos="2160">
          <p15:clr>
            <a:srgbClr val="A4A3A4"/>
          </p15:clr>
        </p15:guide>
        <p15:guide id="2" pos="2880">
          <p15:clr>
            <a:srgbClr val="A4A3A4"/>
          </p15:clr>
        </p15:guide>
      </p15:sldGuideLst>
    </p:ext>
    <p:ext uri="{2D200454-40CA-4A62-9FC3-DE9A4176ACB9}">
      <p15:notesGuideLst xmlns="" xmlns:p15="http://schemas.microsoft.com/office/powerpoint/2012/main">
        <p15:guide id="1" orient="horz" pos="3110" userDrawn="1">
          <p15:clr>
            <a:srgbClr val="A4A3A4"/>
          </p15:clr>
        </p15:guide>
        <p15:guide id="2" pos="2124" userDrawn="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Isobel Stephen" initials="I" lastIdx="4" clrIdx="0"/>
  <p:cmAuthor id="1" name="Lee Heley" initials="LH" lastIdx="0" clrIdx="1"/>
  <p:cmAuthor id="2" name="Elizabeth Cowie" initials="E" lastIdx="2" clrIdx="2"/>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33366"/>
    <a:srgbClr val="993366"/>
    <a:srgbClr val="003366"/>
    <a:srgbClr val="FFFFFF"/>
    <a:srgbClr val="009999"/>
    <a:srgbClr val="6600FF"/>
    <a:srgbClr val="333399"/>
    <a:srgbClr val="006666"/>
    <a:srgbClr val="B2B2B2"/>
    <a:srgbClr val="CC333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437" autoAdjust="0"/>
    <p:restoredTop sz="99770" autoAdjust="0"/>
  </p:normalViewPr>
  <p:slideViewPr>
    <p:cSldViewPr>
      <p:cViewPr>
        <p:scale>
          <a:sx n="90" d="100"/>
          <a:sy n="90" d="100"/>
        </p:scale>
        <p:origin x="-354" y="-72"/>
      </p:cViewPr>
      <p:guideLst>
        <p:guide orient="horz" pos="754"/>
        <p:guide orient="horz" pos="4201"/>
        <p:guide orient="horz" pos="109"/>
        <p:guide orient="horz" pos="649"/>
        <p:guide pos="117"/>
        <p:guide pos="6114"/>
      </p:guideLst>
    </p:cSldViewPr>
  </p:slideViewPr>
  <p:outlineViewPr>
    <p:cViewPr>
      <p:scale>
        <a:sx n="33" d="100"/>
        <a:sy n="33" d="100"/>
      </p:scale>
      <p:origin x="42" y="546"/>
    </p:cViewPr>
  </p:outlineViewPr>
  <p:notesTextViewPr>
    <p:cViewPr>
      <p:scale>
        <a:sx n="75" d="100"/>
        <a:sy n="75" d="100"/>
      </p:scale>
      <p:origin x="0" y="0"/>
    </p:cViewPr>
  </p:notesTextViewPr>
  <p:sorterViewPr>
    <p:cViewPr>
      <p:scale>
        <a:sx n="66" d="100"/>
        <a:sy n="66" d="100"/>
      </p:scale>
      <p:origin x="0" y="0"/>
    </p:cViewPr>
  </p:sorterViewPr>
  <p:notesViewPr>
    <p:cSldViewPr>
      <p:cViewPr>
        <p:scale>
          <a:sx n="125" d="100"/>
          <a:sy n="125" d="100"/>
        </p:scale>
        <p:origin x="-3024" y="204"/>
      </p:cViewPr>
      <p:guideLst>
        <p:guide orient="horz" pos="3126"/>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commentAuthors" Target="commentAuthors.xml"/><Relationship Id="rId3" Type="http://schemas.openxmlformats.org/officeDocument/2006/relationships/slideMaster" Target="slideMasters/slideMaster2.xml"/><Relationship Id="rId21" Type="http://schemas.openxmlformats.org/officeDocument/2006/relationships/theme" Target="theme/theme1.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handoutMaster" Target="handoutMasters/handoutMaster1.xml"/><Relationship Id="rId2" Type="http://schemas.openxmlformats.org/officeDocument/2006/relationships/slideMaster" Target="slideMasters/slideMaster1.xml"/><Relationship Id="rId16" Type="http://schemas.openxmlformats.org/officeDocument/2006/relationships/notesMaster" Target="notesMasters/notesMaster1.xml"/><Relationship Id="rId20"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3.xml"/><Relationship Id="rId11" Type="http://schemas.openxmlformats.org/officeDocument/2006/relationships/slide" Target="slides/slide8.xml"/><Relationship Id="rId5" Type="http://schemas.openxmlformats.org/officeDocument/2006/relationships/slide" Target="slides/slide2.xml"/><Relationship Id="rId15" Type="http://schemas.openxmlformats.org/officeDocument/2006/relationships/slide" Target="slides/slide12.xml"/><Relationship Id="rId10" Type="http://schemas.openxmlformats.org/officeDocument/2006/relationships/slide" Target="slides/slide7.xml"/><Relationship Id="rId19" Type="http://schemas.openxmlformats.org/officeDocument/2006/relationships/presProps" Target="presProps.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146" name="Rectangle 1026"/>
          <p:cNvSpPr>
            <a:spLocks noGrp="1" noChangeArrowheads="1"/>
          </p:cNvSpPr>
          <p:nvPr>
            <p:ph type="hdr" sz="quarter"/>
          </p:nvPr>
        </p:nvSpPr>
        <p:spPr bwMode="auto">
          <a:xfrm>
            <a:off x="1" y="2"/>
            <a:ext cx="2945712" cy="4968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388" tIns="45694" rIns="91388" bIns="45694" numCol="1" anchor="t" anchorCtr="0" compatLnSpc="1">
            <a:prstTxWarp prst="textNoShape">
              <a:avLst/>
            </a:prstTxWarp>
          </a:bodyPr>
          <a:lstStyle>
            <a:lvl1pPr>
              <a:defRPr sz="1200"/>
            </a:lvl1pPr>
          </a:lstStyle>
          <a:p>
            <a:pPr>
              <a:defRPr/>
            </a:pPr>
            <a:endParaRPr lang="en-GB" dirty="0"/>
          </a:p>
        </p:txBody>
      </p:sp>
      <p:sp>
        <p:nvSpPr>
          <p:cNvPr id="6147" name="Rectangle 1027"/>
          <p:cNvSpPr>
            <a:spLocks noGrp="1" noChangeArrowheads="1"/>
          </p:cNvSpPr>
          <p:nvPr>
            <p:ph type="dt" sz="quarter" idx="1"/>
          </p:nvPr>
        </p:nvSpPr>
        <p:spPr bwMode="auto">
          <a:xfrm>
            <a:off x="3850377" y="2"/>
            <a:ext cx="2945712" cy="4968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388" tIns="45694" rIns="91388" bIns="45694" numCol="1" anchor="t" anchorCtr="0" compatLnSpc="1">
            <a:prstTxWarp prst="textNoShape">
              <a:avLst/>
            </a:prstTxWarp>
          </a:bodyPr>
          <a:lstStyle>
            <a:lvl1pPr algn="r">
              <a:defRPr sz="1200"/>
            </a:lvl1pPr>
          </a:lstStyle>
          <a:p>
            <a:pPr>
              <a:defRPr/>
            </a:pPr>
            <a:endParaRPr lang="en-GB" dirty="0"/>
          </a:p>
        </p:txBody>
      </p:sp>
      <p:sp>
        <p:nvSpPr>
          <p:cNvPr id="6148" name="Rectangle 1028"/>
          <p:cNvSpPr>
            <a:spLocks noGrp="1" noChangeArrowheads="1"/>
          </p:cNvSpPr>
          <p:nvPr>
            <p:ph type="ftr" sz="quarter" idx="2"/>
          </p:nvPr>
        </p:nvSpPr>
        <p:spPr bwMode="auto">
          <a:xfrm>
            <a:off x="1" y="9428241"/>
            <a:ext cx="2945712" cy="4968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388" tIns="45694" rIns="91388" bIns="45694" numCol="1" anchor="b" anchorCtr="0" compatLnSpc="1">
            <a:prstTxWarp prst="textNoShape">
              <a:avLst/>
            </a:prstTxWarp>
          </a:bodyPr>
          <a:lstStyle>
            <a:lvl1pPr>
              <a:defRPr sz="1200"/>
            </a:lvl1pPr>
          </a:lstStyle>
          <a:p>
            <a:pPr>
              <a:defRPr/>
            </a:pPr>
            <a:endParaRPr lang="en-GB" dirty="0"/>
          </a:p>
        </p:txBody>
      </p:sp>
      <p:sp>
        <p:nvSpPr>
          <p:cNvPr id="6149" name="Rectangle 1029"/>
          <p:cNvSpPr>
            <a:spLocks noGrp="1" noChangeArrowheads="1"/>
          </p:cNvSpPr>
          <p:nvPr>
            <p:ph type="sldNum" sz="quarter" idx="3"/>
          </p:nvPr>
        </p:nvSpPr>
        <p:spPr bwMode="auto">
          <a:xfrm>
            <a:off x="3850377" y="9428241"/>
            <a:ext cx="2945712" cy="4968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388" tIns="45694" rIns="91388" bIns="45694" numCol="1" anchor="b" anchorCtr="0" compatLnSpc="1">
            <a:prstTxWarp prst="textNoShape">
              <a:avLst/>
            </a:prstTxWarp>
          </a:bodyPr>
          <a:lstStyle>
            <a:lvl1pPr algn="r">
              <a:defRPr sz="1200"/>
            </a:lvl1pPr>
          </a:lstStyle>
          <a:p>
            <a:pPr>
              <a:defRPr/>
            </a:pPr>
            <a:fld id="{337E155A-35CE-404D-9574-94AAAA48B424}" type="slidenum">
              <a:rPr lang="en-GB"/>
              <a:pPr>
                <a:defRPr/>
              </a:pPr>
              <a:t>‹#›</a:t>
            </a:fld>
            <a:endParaRPr lang="en-GB" dirty="0"/>
          </a:p>
        </p:txBody>
      </p:sp>
    </p:spTree>
    <p:extLst>
      <p:ext uri="{BB962C8B-B14F-4D97-AF65-F5344CB8AC3E}">
        <p14:creationId xmlns:p14="http://schemas.microsoft.com/office/powerpoint/2010/main" val="198090741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1" y="2"/>
            <a:ext cx="2945712" cy="4968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388" tIns="45694" rIns="91388" bIns="45694" numCol="1" anchor="t" anchorCtr="0" compatLnSpc="1">
            <a:prstTxWarp prst="textNoShape">
              <a:avLst/>
            </a:prstTxWarp>
          </a:bodyPr>
          <a:lstStyle>
            <a:lvl1pPr>
              <a:defRPr sz="1200"/>
            </a:lvl1pPr>
          </a:lstStyle>
          <a:p>
            <a:pPr>
              <a:defRPr/>
            </a:pPr>
            <a:endParaRPr lang="en-GB" dirty="0"/>
          </a:p>
        </p:txBody>
      </p:sp>
      <p:sp>
        <p:nvSpPr>
          <p:cNvPr id="9219" name="Rectangle 3"/>
          <p:cNvSpPr>
            <a:spLocks noGrp="1" noChangeArrowheads="1"/>
          </p:cNvSpPr>
          <p:nvPr>
            <p:ph type="dt" idx="1"/>
          </p:nvPr>
        </p:nvSpPr>
        <p:spPr bwMode="auto">
          <a:xfrm>
            <a:off x="3850377" y="2"/>
            <a:ext cx="2945712" cy="4968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388" tIns="45694" rIns="91388" bIns="45694" numCol="1" anchor="t" anchorCtr="0" compatLnSpc="1">
            <a:prstTxWarp prst="textNoShape">
              <a:avLst/>
            </a:prstTxWarp>
          </a:bodyPr>
          <a:lstStyle>
            <a:lvl1pPr algn="r">
              <a:defRPr sz="1200"/>
            </a:lvl1pPr>
          </a:lstStyle>
          <a:p>
            <a:pPr>
              <a:defRPr/>
            </a:pPr>
            <a:endParaRPr lang="en-GB" dirty="0"/>
          </a:p>
        </p:txBody>
      </p:sp>
      <p:sp>
        <p:nvSpPr>
          <p:cNvPr id="20484" name="Rectangle 4"/>
          <p:cNvSpPr>
            <a:spLocks noGrp="1" noRot="1" noChangeAspect="1" noChangeArrowheads="1" noTextEdit="1"/>
          </p:cNvSpPr>
          <p:nvPr>
            <p:ph type="sldImg" idx="2"/>
          </p:nvPr>
        </p:nvSpPr>
        <p:spPr bwMode="auto">
          <a:xfrm>
            <a:off x="709613" y="744538"/>
            <a:ext cx="5376862" cy="3722687"/>
          </a:xfrm>
          <a:prstGeom prst="rect">
            <a:avLst/>
          </a:prstGeom>
          <a:noFill/>
          <a:ln w="9525">
            <a:solidFill>
              <a:srgbClr val="00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9221" name="Rectangle 5"/>
          <p:cNvSpPr>
            <a:spLocks noGrp="1" noChangeArrowheads="1"/>
          </p:cNvSpPr>
          <p:nvPr>
            <p:ph type="body" sz="quarter" idx="3"/>
          </p:nvPr>
        </p:nvSpPr>
        <p:spPr bwMode="auto">
          <a:xfrm>
            <a:off x="906255" y="4714123"/>
            <a:ext cx="4983585" cy="44665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388" tIns="45694" rIns="91388" bIns="45694" numCol="1" anchor="t" anchorCtr="0" compatLnSpc="1">
            <a:prstTxWarp prst="textNoShape">
              <a:avLst/>
            </a:prstTxWarp>
          </a:bodyPr>
          <a:lstStyle/>
          <a:p>
            <a:pPr lvl="0"/>
            <a:r>
              <a:rPr lang="en-GB" noProof="0" smtClean="0"/>
              <a:t>Click to edit Master text styles</a:t>
            </a:r>
          </a:p>
          <a:p>
            <a:pPr lvl="1"/>
            <a:r>
              <a:rPr lang="en-GB" noProof="0" smtClean="0"/>
              <a:t>Second level</a:t>
            </a:r>
          </a:p>
          <a:p>
            <a:pPr lvl="2"/>
            <a:r>
              <a:rPr lang="en-GB" noProof="0" smtClean="0"/>
              <a:t>Third level</a:t>
            </a:r>
          </a:p>
          <a:p>
            <a:pPr lvl="3"/>
            <a:r>
              <a:rPr lang="en-GB" noProof="0" smtClean="0"/>
              <a:t>Fourth level</a:t>
            </a:r>
          </a:p>
          <a:p>
            <a:pPr lvl="4"/>
            <a:r>
              <a:rPr lang="en-GB" noProof="0" smtClean="0"/>
              <a:t>Fifth level</a:t>
            </a:r>
          </a:p>
        </p:txBody>
      </p:sp>
      <p:sp>
        <p:nvSpPr>
          <p:cNvPr id="9222" name="Rectangle 6"/>
          <p:cNvSpPr>
            <a:spLocks noGrp="1" noChangeArrowheads="1"/>
          </p:cNvSpPr>
          <p:nvPr>
            <p:ph type="ftr" sz="quarter" idx="4"/>
          </p:nvPr>
        </p:nvSpPr>
        <p:spPr bwMode="auto">
          <a:xfrm>
            <a:off x="1" y="9428241"/>
            <a:ext cx="2945712" cy="4968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388" tIns="45694" rIns="91388" bIns="45694" numCol="1" anchor="b" anchorCtr="0" compatLnSpc="1">
            <a:prstTxWarp prst="textNoShape">
              <a:avLst/>
            </a:prstTxWarp>
          </a:bodyPr>
          <a:lstStyle>
            <a:lvl1pPr>
              <a:defRPr sz="1200"/>
            </a:lvl1pPr>
          </a:lstStyle>
          <a:p>
            <a:pPr>
              <a:defRPr/>
            </a:pPr>
            <a:endParaRPr lang="en-GB" dirty="0"/>
          </a:p>
        </p:txBody>
      </p:sp>
      <p:sp>
        <p:nvSpPr>
          <p:cNvPr id="9223" name="Rectangle 7"/>
          <p:cNvSpPr>
            <a:spLocks noGrp="1" noChangeArrowheads="1"/>
          </p:cNvSpPr>
          <p:nvPr>
            <p:ph type="sldNum" sz="quarter" idx="5"/>
          </p:nvPr>
        </p:nvSpPr>
        <p:spPr bwMode="auto">
          <a:xfrm>
            <a:off x="3850377" y="9428241"/>
            <a:ext cx="2945712" cy="4968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388" tIns="45694" rIns="91388" bIns="45694" numCol="1" anchor="b" anchorCtr="0" compatLnSpc="1">
            <a:prstTxWarp prst="textNoShape">
              <a:avLst/>
            </a:prstTxWarp>
          </a:bodyPr>
          <a:lstStyle>
            <a:lvl1pPr algn="r">
              <a:defRPr sz="1200"/>
            </a:lvl1pPr>
          </a:lstStyle>
          <a:p>
            <a:pPr>
              <a:defRPr/>
            </a:pPr>
            <a:fld id="{61618CC3-9C2D-448B-B84C-147173D1E726}" type="slidenum">
              <a:rPr lang="en-GB"/>
              <a:pPr>
                <a:defRPr/>
              </a:pPr>
              <a:t>‹#›</a:t>
            </a:fld>
            <a:endParaRPr lang="en-GB" dirty="0"/>
          </a:p>
        </p:txBody>
      </p:sp>
    </p:spTree>
    <p:extLst>
      <p:ext uri="{BB962C8B-B14F-4D97-AF65-F5344CB8AC3E}">
        <p14:creationId xmlns:p14="http://schemas.microsoft.com/office/powerpoint/2010/main" val="1331048515"/>
      </p:ext>
    </p:extLst>
  </p:cSld>
  <p:clrMap bg1="lt1" tx1="dk1" bg2="lt2" tx2="dk2" accent1="accent1" accent2="accent2" accent3="accent3" accent4="accent4" accent5="accent5" accent6="accent6" hlink="hlink" folHlink="folHlink"/>
  <p:hf dt="0"/>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09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18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27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361"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5451" algn="l" defTabSz="914180" rtl="0" eaLnBrk="1" latinLnBrk="0" hangingPunct="1">
      <a:defRPr sz="1200" kern="1200">
        <a:solidFill>
          <a:schemeClr val="tx1"/>
        </a:solidFill>
        <a:latin typeface="+mn-lt"/>
        <a:ea typeface="+mn-ea"/>
        <a:cs typeface="+mn-cs"/>
      </a:defRPr>
    </a:lvl6pPr>
    <a:lvl7pPr marL="2742542" algn="l" defTabSz="914180" rtl="0" eaLnBrk="1" latinLnBrk="0" hangingPunct="1">
      <a:defRPr sz="1200" kern="1200">
        <a:solidFill>
          <a:schemeClr val="tx1"/>
        </a:solidFill>
        <a:latin typeface="+mn-lt"/>
        <a:ea typeface="+mn-ea"/>
        <a:cs typeface="+mn-cs"/>
      </a:defRPr>
    </a:lvl7pPr>
    <a:lvl8pPr marL="3199632" algn="l" defTabSz="914180" rtl="0" eaLnBrk="1" latinLnBrk="0" hangingPunct="1">
      <a:defRPr sz="1200" kern="1200">
        <a:solidFill>
          <a:schemeClr val="tx1"/>
        </a:solidFill>
        <a:latin typeface="+mn-lt"/>
        <a:ea typeface="+mn-ea"/>
        <a:cs typeface="+mn-cs"/>
      </a:defRPr>
    </a:lvl8pPr>
    <a:lvl9pPr marL="3656722" algn="l" defTabSz="91418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Slide Image Placeholder 1"/>
          <p:cNvSpPr>
            <a:spLocks noGrp="1" noRot="1" noChangeAspect="1" noTextEdit="1"/>
          </p:cNvSpPr>
          <p:nvPr>
            <p:ph type="sldImg"/>
          </p:nvPr>
        </p:nvSpPr>
        <p:spPr>
          <a:xfrm>
            <a:off x="709613" y="744538"/>
            <a:ext cx="5376862" cy="3722687"/>
          </a:xfrm>
          <a:ln/>
        </p:spPr>
      </p:sp>
      <p:sp>
        <p:nvSpPr>
          <p:cNvPr id="19459" name="Notes Placeholder 2"/>
          <p:cNvSpPr>
            <a:spLocks noGrp="1"/>
          </p:cNvSpPr>
          <p:nvPr>
            <p:ph type="body" idx="1"/>
          </p:nvPr>
        </p:nvSpPr>
        <p:spPr>
          <a:noFill/>
        </p:spPr>
        <p:txBody>
          <a:bodyPr/>
          <a:lstStyle/>
          <a:p>
            <a:pPr eaLnBrk="1" hangingPunct="1"/>
            <a:endParaRPr lang="en-US" dirty="0" smtClean="0"/>
          </a:p>
        </p:txBody>
      </p:sp>
      <p:sp>
        <p:nvSpPr>
          <p:cNvPr id="19460" name="Header Placeholder 3"/>
          <p:cNvSpPr>
            <a:spLocks noGrp="1"/>
          </p:cNvSpPr>
          <p:nvPr>
            <p:ph type="hdr" sz="quarter"/>
          </p:nvPr>
        </p:nvSpPr>
        <p:spPr>
          <a:noFill/>
        </p:spPr>
        <p:txBody>
          <a:bodyPr/>
          <a:lstStyle>
            <a:lvl1pPr eaLnBrk="0" hangingPunct="0">
              <a:defRPr sz="2400">
                <a:solidFill>
                  <a:schemeClr val="tx1"/>
                </a:solidFill>
                <a:latin typeface="Arial" charset="0"/>
              </a:defRPr>
            </a:lvl1pPr>
            <a:lvl2pPr marL="742650" indent="-285638" eaLnBrk="0" hangingPunct="0">
              <a:defRPr sz="2400">
                <a:solidFill>
                  <a:schemeClr val="tx1"/>
                </a:solidFill>
                <a:latin typeface="Arial" charset="0"/>
              </a:defRPr>
            </a:lvl2pPr>
            <a:lvl3pPr marL="1142540" indent="-228508" eaLnBrk="0" hangingPunct="0">
              <a:defRPr sz="2400">
                <a:solidFill>
                  <a:schemeClr val="tx1"/>
                </a:solidFill>
                <a:latin typeface="Arial" charset="0"/>
              </a:defRPr>
            </a:lvl3pPr>
            <a:lvl4pPr marL="1599560" indent="-228508" eaLnBrk="0" hangingPunct="0">
              <a:defRPr sz="2400">
                <a:solidFill>
                  <a:schemeClr val="tx1"/>
                </a:solidFill>
                <a:latin typeface="Arial" charset="0"/>
              </a:defRPr>
            </a:lvl4pPr>
            <a:lvl5pPr marL="2056579" indent="-228508" eaLnBrk="0" hangingPunct="0">
              <a:defRPr sz="2400">
                <a:solidFill>
                  <a:schemeClr val="tx1"/>
                </a:solidFill>
                <a:latin typeface="Arial" charset="0"/>
              </a:defRPr>
            </a:lvl5pPr>
            <a:lvl6pPr marL="2513592" indent="-228508" eaLnBrk="0" fontAlgn="base" hangingPunct="0">
              <a:spcBef>
                <a:spcPct val="0"/>
              </a:spcBef>
              <a:spcAft>
                <a:spcPct val="0"/>
              </a:spcAft>
              <a:defRPr sz="2400">
                <a:solidFill>
                  <a:schemeClr val="tx1"/>
                </a:solidFill>
                <a:latin typeface="Arial" charset="0"/>
              </a:defRPr>
            </a:lvl6pPr>
            <a:lvl7pPr marL="2970612" indent="-228508" eaLnBrk="0" fontAlgn="base" hangingPunct="0">
              <a:spcBef>
                <a:spcPct val="0"/>
              </a:spcBef>
              <a:spcAft>
                <a:spcPct val="0"/>
              </a:spcAft>
              <a:defRPr sz="2400">
                <a:solidFill>
                  <a:schemeClr val="tx1"/>
                </a:solidFill>
                <a:latin typeface="Arial" charset="0"/>
              </a:defRPr>
            </a:lvl7pPr>
            <a:lvl8pPr marL="3427628" indent="-228508" eaLnBrk="0" fontAlgn="base" hangingPunct="0">
              <a:spcBef>
                <a:spcPct val="0"/>
              </a:spcBef>
              <a:spcAft>
                <a:spcPct val="0"/>
              </a:spcAft>
              <a:defRPr sz="2400">
                <a:solidFill>
                  <a:schemeClr val="tx1"/>
                </a:solidFill>
                <a:latin typeface="Arial" charset="0"/>
              </a:defRPr>
            </a:lvl8pPr>
            <a:lvl9pPr marL="3884648" indent="-228508" eaLnBrk="0" fontAlgn="base" hangingPunct="0">
              <a:spcBef>
                <a:spcPct val="0"/>
              </a:spcBef>
              <a:spcAft>
                <a:spcPct val="0"/>
              </a:spcAft>
              <a:defRPr sz="2400">
                <a:solidFill>
                  <a:schemeClr val="tx1"/>
                </a:solidFill>
                <a:latin typeface="Arial" charset="0"/>
              </a:defRPr>
            </a:lvl9pPr>
          </a:lstStyle>
          <a:p>
            <a:pPr eaLnBrk="1" hangingPunct="1"/>
            <a:endParaRPr lang="en-US" sz="1200" dirty="0">
              <a:solidFill>
                <a:srgbClr val="000000"/>
              </a:solidFill>
            </a:endParaRPr>
          </a:p>
        </p:txBody>
      </p:sp>
      <p:sp>
        <p:nvSpPr>
          <p:cNvPr id="19461" name="Footer Placeholder 4"/>
          <p:cNvSpPr>
            <a:spLocks noGrp="1"/>
          </p:cNvSpPr>
          <p:nvPr>
            <p:ph type="ftr" sz="quarter" idx="4"/>
          </p:nvPr>
        </p:nvSpPr>
        <p:spPr>
          <a:noFill/>
        </p:spPr>
        <p:txBody>
          <a:bodyPr/>
          <a:lstStyle>
            <a:lvl1pPr eaLnBrk="0" hangingPunct="0">
              <a:defRPr sz="2400">
                <a:solidFill>
                  <a:schemeClr val="tx1"/>
                </a:solidFill>
                <a:latin typeface="Arial" charset="0"/>
              </a:defRPr>
            </a:lvl1pPr>
            <a:lvl2pPr marL="742650" indent="-285638" eaLnBrk="0" hangingPunct="0">
              <a:defRPr sz="2400">
                <a:solidFill>
                  <a:schemeClr val="tx1"/>
                </a:solidFill>
                <a:latin typeface="Arial" charset="0"/>
              </a:defRPr>
            </a:lvl2pPr>
            <a:lvl3pPr marL="1142540" indent="-228508" eaLnBrk="0" hangingPunct="0">
              <a:defRPr sz="2400">
                <a:solidFill>
                  <a:schemeClr val="tx1"/>
                </a:solidFill>
                <a:latin typeface="Arial" charset="0"/>
              </a:defRPr>
            </a:lvl3pPr>
            <a:lvl4pPr marL="1599560" indent="-228508" eaLnBrk="0" hangingPunct="0">
              <a:defRPr sz="2400">
                <a:solidFill>
                  <a:schemeClr val="tx1"/>
                </a:solidFill>
                <a:latin typeface="Arial" charset="0"/>
              </a:defRPr>
            </a:lvl4pPr>
            <a:lvl5pPr marL="2056579" indent="-228508" eaLnBrk="0" hangingPunct="0">
              <a:defRPr sz="2400">
                <a:solidFill>
                  <a:schemeClr val="tx1"/>
                </a:solidFill>
                <a:latin typeface="Arial" charset="0"/>
              </a:defRPr>
            </a:lvl5pPr>
            <a:lvl6pPr marL="2513592" indent="-228508" eaLnBrk="0" fontAlgn="base" hangingPunct="0">
              <a:spcBef>
                <a:spcPct val="0"/>
              </a:spcBef>
              <a:spcAft>
                <a:spcPct val="0"/>
              </a:spcAft>
              <a:defRPr sz="2400">
                <a:solidFill>
                  <a:schemeClr val="tx1"/>
                </a:solidFill>
                <a:latin typeface="Arial" charset="0"/>
              </a:defRPr>
            </a:lvl6pPr>
            <a:lvl7pPr marL="2970612" indent="-228508" eaLnBrk="0" fontAlgn="base" hangingPunct="0">
              <a:spcBef>
                <a:spcPct val="0"/>
              </a:spcBef>
              <a:spcAft>
                <a:spcPct val="0"/>
              </a:spcAft>
              <a:defRPr sz="2400">
                <a:solidFill>
                  <a:schemeClr val="tx1"/>
                </a:solidFill>
                <a:latin typeface="Arial" charset="0"/>
              </a:defRPr>
            </a:lvl7pPr>
            <a:lvl8pPr marL="3427628" indent="-228508" eaLnBrk="0" fontAlgn="base" hangingPunct="0">
              <a:spcBef>
                <a:spcPct val="0"/>
              </a:spcBef>
              <a:spcAft>
                <a:spcPct val="0"/>
              </a:spcAft>
              <a:defRPr sz="2400">
                <a:solidFill>
                  <a:schemeClr val="tx1"/>
                </a:solidFill>
                <a:latin typeface="Arial" charset="0"/>
              </a:defRPr>
            </a:lvl8pPr>
            <a:lvl9pPr marL="3884648" indent="-228508" eaLnBrk="0" fontAlgn="base" hangingPunct="0">
              <a:spcBef>
                <a:spcPct val="0"/>
              </a:spcBef>
              <a:spcAft>
                <a:spcPct val="0"/>
              </a:spcAft>
              <a:defRPr sz="2400">
                <a:solidFill>
                  <a:schemeClr val="tx1"/>
                </a:solidFill>
                <a:latin typeface="Arial" charset="0"/>
              </a:defRPr>
            </a:lvl9pPr>
          </a:lstStyle>
          <a:p>
            <a:pPr eaLnBrk="1" hangingPunct="1"/>
            <a:endParaRPr lang="en-US" sz="1200" dirty="0">
              <a:solidFill>
                <a:srgbClr val="000000"/>
              </a:solidFill>
            </a:endParaRPr>
          </a:p>
        </p:txBody>
      </p:sp>
      <p:sp>
        <p:nvSpPr>
          <p:cNvPr id="19462" name="Slide Number Placeholder 5"/>
          <p:cNvSpPr>
            <a:spLocks noGrp="1"/>
          </p:cNvSpPr>
          <p:nvPr>
            <p:ph type="sldNum" sz="quarter" idx="5"/>
          </p:nvPr>
        </p:nvSpPr>
        <p:spPr>
          <a:noFill/>
        </p:spPr>
        <p:txBody>
          <a:bodyPr/>
          <a:lstStyle>
            <a:lvl1pPr eaLnBrk="0" hangingPunct="0">
              <a:defRPr sz="2400">
                <a:solidFill>
                  <a:schemeClr val="tx1"/>
                </a:solidFill>
                <a:latin typeface="Arial" charset="0"/>
              </a:defRPr>
            </a:lvl1pPr>
            <a:lvl2pPr marL="742650" indent="-285638" eaLnBrk="0" hangingPunct="0">
              <a:defRPr sz="2400">
                <a:solidFill>
                  <a:schemeClr val="tx1"/>
                </a:solidFill>
                <a:latin typeface="Arial" charset="0"/>
              </a:defRPr>
            </a:lvl2pPr>
            <a:lvl3pPr marL="1142540" indent="-228508" eaLnBrk="0" hangingPunct="0">
              <a:defRPr sz="2400">
                <a:solidFill>
                  <a:schemeClr val="tx1"/>
                </a:solidFill>
                <a:latin typeface="Arial" charset="0"/>
              </a:defRPr>
            </a:lvl3pPr>
            <a:lvl4pPr marL="1599560" indent="-228508" eaLnBrk="0" hangingPunct="0">
              <a:defRPr sz="2400">
                <a:solidFill>
                  <a:schemeClr val="tx1"/>
                </a:solidFill>
                <a:latin typeface="Arial" charset="0"/>
              </a:defRPr>
            </a:lvl4pPr>
            <a:lvl5pPr marL="2056579" indent="-228508" eaLnBrk="0" hangingPunct="0">
              <a:defRPr sz="2400">
                <a:solidFill>
                  <a:schemeClr val="tx1"/>
                </a:solidFill>
                <a:latin typeface="Arial" charset="0"/>
              </a:defRPr>
            </a:lvl5pPr>
            <a:lvl6pPr marL="2513592" indent="-228508" eaLnBrk="0" fontAlgn="base" hangingPunct="0">
              <a:spcBef>
                <a:spcPct val="0"/>
              </a:spcBef>
              <a:spcAft>
                <a:spcPct val="0"/>
              </a:spcAft>
              <a:defRPr sz="2400">
                <a:solidFill>
                  <a:schemeClr val="tx1"/>
                </a:solidFill>
                <a:latin typeface="Arial" charset="0"/>
              </a:defRPr>
            </a:lvl6pPr>
            <a:lvl7pPr marL="2970612" indent="-228508" eaLnBrk="0" fontAlgn="base" hangingPunct="0">
              <a:spcBef>
                <a:spcPct val="0"/>
              </a:spcBef>
              <a:spcAft>
                <a:spcPct val="0"/>
              </a:spcAft>
              <a:defRPr sz="2400">
                <a:solidFill>
                  <a:schemeClr val="tx1"/>
                </a:solidFill>
                <a:latin typeface="Arial" charset="0"/>
              </a:defRPr>
            </a:lvl7pPr>
            <a:lvl8pPr marL="3427628" indent="-228508" eaLnBrk="0" fontAlgn="base" hangingPunct="0">
              <a:spcBef>
                <a:spcPct val="0"/>
              </a:spcBef>
              <a:spcAft>
                <a:spcPct val="0"/>
              </a:spcAft>
              <a:defRPr sz="2400">
                <a:solidFill>
                  <a:schemeClr val="tx1"/>
                </a:solidFill>
                <a:latin typeface="Arial" charset="0"/>
              </a:defRPr>
            </a:lvl8pPr>
            <a:lvl9pPr marL="3884648" indent="-228508" eaLnBrk="0" fontAlgn="base" hangingPunct="0">
              <a:spcBef>
                <a:spcPct val="0"/>
              </a:spcBef>
              <a:spcAft>
                <a:spcPct val="0"/>
              </a:spcAft>
              <a:defRPr sz="2400">
                <a:solidFill>
                  <a:schemeClr val="tx1"/>
                </a:solidFill>
                <a:latin typeface="Arial" charset="0"/>
              </a:defRPr>
            </a:lvl9pPr>
          </a:lstStyle>
          <a:p>
            <a:pPr eaLnBrk="1" hangingPunct="1"/>
            <a:fld id="{F2C7FED7-D005-40C9-AED5-2CFD1EAC2FE4}" type="slidenum">
              <a:rPr lang="en-GB" sz="1200">
                <a:solidFill>
                  <a:srgbClr val="000000"/>
                </a:solidFill>
              </a:rPr>
              <a:pPr eaLnBrk="1" hangingPunct="1"/>
              <a:t>1</a:t>
            </a:fld>
            <a:endParaRPr lang="en-GB" sz="1200" dirty="0">
              <a:solidFill>
                <a:srgbClr val="000000"/>
              </a:solidFill>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Header Placeholder 3"/>
          <p:cNvSpPr>
            <a:spLocks noGrp="1"/>
          </p:cNvSpPr>
          <p:nvPr>
            <p:ph type="hdr" sz="quarter" idx="10"/>
          </p:nvPr>
        </p:nvSpPr>
        <p:spPr/>
        <p:txBody>
          <a:bodyPr/>
          <a:lstStyle/>
          <a:p>
            <a:pPr>
              <a:defRPr/>
            </a:pPr>
            <a:endParaRPr lang="en-GB" dirty="0">
              <a:solidFill>
                <a:prstClr val="black"/>
              </a:solidFill>
            </a:endParaRPr>
          </a:p>
        </p:txBody>
      </p:sp>
      <p:sp>
        <p:nvSpPr>
          <p:cNvPr id="5" name="Footer Placeholder 4"/>
          <p:cNvSpPr>
            <a:spLocks noGrp="1"/>
          </p:cNvSpPr>
          <p:nvPr>
            <p:ph type="ftr" sz="quarter" idx="11"/>
          </p:nvPr>
        </p:nvSpPr>
        <p:spPr/>
        <p:txBody>
          <a:bodyPr/>
          <a:lstStyle/>
          <a:p>
            <a:pPr>
              <a:defRPr/>
            </a:pPr>
            <a:endParaRPr lang="en-GB" dirty="0">
              <a:solidFill>
                <a:prstClr val="black"/>
              </a:solidFill>
            </a:endParaRPr>
          </a:p>
        </p:txBody>
      </p:sp>
      <p:sp>
        <p:nvSpPr>
          <p:cNvPr id="6" name="Slide Number Placeholder 5"/>
          <p:cNvSpPr>
            <a:spLocks noGrp="1"/>
          </p:cNvSpPr>
          <p:nvPr>
            <p:ph type="sldNum" sz="quarter" idx="12"/>
          </p:nvPr>
        </p:nvSpPr>
        <p:spPr/>
        <p:txBody>
          <a:bodyPr/>
          <a:lstStyle/>
          <a:p>
            <a:pPr>
              <a:defRPr/>
            </a:pPr>
            <a:fld id="{61618CC3-9C2D-448B-B84C-147173D1E726}" type="slidenum">
              <a:rPr lang="en-GB" smtClean="0">
                <a:solidFill>
                  <a:prstClr val="black"/>
                </a:solidFill>
              </a:rPr>
              <a:pPr>
                <a:defRPr/>
              </a:pPr>
              <a:t>10</a:t>
            </a:fld>
            <a:endParaRPr lang="en-GB" dirty="0">
              <a:solidFill>
                <a:prstClr val="black"/>
              </a:solidFill>
            </a:endParaRPr>
          </a:p>
        </p:txBody>
      </p:sp>
    </p:spTree>
    <p:extLst>
      <p:ext uri="{BB962C8B-B14F-4D97-AF65-F5344CB8AC3E}">
        <p14:creationId xmlns:p14="http://schemas.microsoft.com/office/powerpoint/2010/main" val="97883716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Header Placeholder 3"/>
          <p:cNvSpPr>
            <a:spLocks noGrp="1"/>
          </p:cNvSpPr>
          <p:nvPr>
            <p:ph type="hdr" sz="quarter" idx="10"/>
          </p:nvPr>
        </p:nvSpPr>
        <p:spPr/>
        <p:txBody>
          <a:bodyPr/>
          <a:lstStyle/>
          <a:p>
            <a:pPr>
              <a:defRPr/>
            </a:pPr>
            <a:endParaRPr lang="en-GB" dirty="0">
              <a:solidFill>
                <a:prstClr val="black"/>
              </a:solidFill>
            </a:endParaRPr>
          </a:p>
        </p:txBody>
      </p:sp>
      <p:sp>
        <p:nvSpPr>
          <p:cNvPr id="5" name="Footer Placeholder 4"/>
          <p:cNvSpPr>
            <a:spLocks noGrp="1"/>
          </p:cNvSpPr>
          <p:nvPr>
            <p:ph type="ftr" sz="quarter" idx="11"/>
          </p:nvPr>
        </p:nvSpPr>
        <p:spPr/>
        <p:txBody>
          <a:bodyPr/>
          <a:lstStyle/>
          <a:p>
            <a:pPr>
              <a:defRPr/>
            </a:pPr>
            <a:endParaRPr lang="en-GB" dirty="0">
              <a:solidFill>
                <a:prstClr val="black"/>
              </a:solidFill>
            </a:endParaRPr>
          </a:p>
        </p:txBody>
      </p:sp>
      <p:sp>
        <p:nvSpPr>
          <p:cNvPr id="6" name="Slide Number Placeholder 5"/>
          <p:cNvSpPr>
            <a:spLocks noGrp="1"/>
          </p:cNvSpPr>
          <p:nvPr>
            <p:ph type="sldNum" sz="quarter" idx="12"/>
          </p:nvPr>
        </p:nvSpPr>
        <p:spPr/>
        <p:txBody>
          <a:bodyPr/>
          <a:lstStyle/>
          <a:p>
            <a:pPr>
              <a:defRPr/>
            </a:pPr>
            <a:fld id="{61618CC3-9C2D-448B-B84C-147173D1E726}" type="slidenum">
              <a:rPr lang="en-GB" smtClean="0">
                <a:solidFill>
                  <a:prstClr val="black"/>
                </a:solidFill>
              </a:rPr>
              <a:pPr>
                <a:defRPr/>
              </a:pPr>
              <a:t>11</a:t>
            </a:fld>
            <a:endParaRPr lang="en-GB" dirty="0">
              <a:solidFill>
                <a:prstClr val="black"/>
              </a:solidFill>
            </a:endParaRPr>
          </a:p>
        </p:txBody>
      </p:sp>
    </p:spTree>
    <p:extLst>
      <p:ext uri="{BB962C8B-B14F-4D97-AF65-F5344CB8AC3E}">
        <p14:creationId xmlns:p14="http://schemas.microsoft.com/office/powerpoint/2010/main" val="97883716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Header Placeholder 3"/>
          <p:cNvSpPr>
            <a:spLocks noGrp="1"/>
          </p:cNvSpPr>
          <p:nvPr>
            <p:ph type="hdr" sz="quarter" idx="10"/>
          </p:nvPr>
        </p:nvSpPr>
        <p:spPr/>
        <p:txBody>
          <a:bodyPr/>
          <a:lstStyle/>
          <a:p>
            <a:pPr>
              <a:defRPr/>
            </a:pPr>
            <a:endParaRPr lang="en-GB" dirty="0">
              <a:solidFill>
                <a:prstClr val="black"/>
              </a:solidFill>
            </a:endParaRPr>
          </a:p>
        </p:txBody>
      </p:sp>
      <p:sp>
        <p:nvSpPr>
          <p:cNvPr id="5" name="Footer Placeholder 4"/>
          <p:cNvSpPr>
            <a:spLocks noGrp="1"/>
          </p:cNvSpPr>
          <p:nvPr>
            <p:ph type="ftr" sz="quarter" idx="11"/>
          </p:nvPr>
        </p:nvSpPr>
        <p:spPr/>
        <p:txBody>
          <a:bodyPr/>
          <a:lstStyle/>
          <a:p>
            <a:pPr>
              <a:defRPr/>
            </a:pPr>
            <a:endParaRPr lang="en-GB" dirty="0">
              <a:solidFill>
                <a:prstClr val="black"/>
              </a:solidFill>
            </a:endParaRPr>
          </a:p>
        </p:txBody>
      </p:sp>
      <p:sp>
        <p:nvSpPr>
          <p:cNvPr id="6" name="Slide Number Placeholder 5"/>
          <p:cNvSpPr>
            <a:spLocks noGrp="1"/>
          </p:cNvSpPr>
          <p:nvPr>
            <p:ph type="sldNum" sz="quarter" idx="12"/>
          </p:nvPr>
        </p:nvSpPr>
        <p:spPr/>
        <p:txBody>
          <a:bodyPr/>
          <a:lstStyle/>
          <a:p>
            <a:pPr>
              <a:defRPr/>
            </a:pPr>
            <a:fld id="{61618CC3-9C2D-448B-B84C-147173D1E726}" type="slidenum">
              <a:rPr lang="en-GB" smtClean="0">
                <a:solidFill>
                  <a:prstClr val="black"/>
                </a:solidFill>
              </a:rPr>
              <a:pPr>
                <a:defRPr/>
              </a:pPr>
              <a:t>12</a:t>
            </a:fld>
            <a:endParaRPr lang="en-GB" dirty="0">
              <a:solidFill>
                <a:prstClr val="black"/>
              </a:solidFill>
            </a:endParaRPr>
          </a:p>
        </p:txBody>
      </p:sp>
    </p:spTree>
    <p:extLst>
      <p:ext uri="{BB962C8B-B14F-4D97-AF65-F5344CB8AC3E}">
        <p14:creationId xmlns:p14="http://schemas.microsoft.com/office/powerpoint/2010/main" val="97883716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09613" y="744538"/>
            <a:ext cx="5376862" cy="3722687"/>
          </a:xfrm>
        </p:spPr>
      </p:sp>
      <p:sp>
        <p:nvSpPr>
          <p:cNvPr id="3" name="Notes Placeholder 2"/>
          <p:cNvSpPr>
            <a:spLocks noGrp="1"/>
          </p:cNvSpPr>
          <p:nvPr>
            <p:ph type="body" idx="1"/>
          </p:nvPr>
        </p:nvSpPr>
        <p:spPr/>
        <p:txBody>
          <a:bodyPr/>
          <a:lstStyle/>
          <a:p>
            <a:endParaRPr lang="en-GB" dirty="0"/>
          </a:p>
        </p:txBody>
      </p:sp>
      <p:sp>
        <p:nvSpPr>
          <p:cNvPr id="4" name="Header Placeholder 3"/>
          <p:cNvSpPr>
            <a:spLocks noGrp="1"/>
          </p:cNvSpPr>
          <p:nvPr>
            <p:ph type="hdr" sz="quarter" idx="10"/>
          </p:nvPr>
        </p:nvSpPr>
        <p:spPr/>
        <p:txBody>
          <a:bodyPr/>
          <a:lstStyle/>
          <a:p>
            <a:pPr>
              <a:defRPr/>
            </a:pPr>
            <a:endParaRPr lang="en-GB" dirty="0"/>
          </a:p>
        </p:txBody>
      </p:sp>
      <p:sp>
        <p:nvSpPr>
          <p:cNvPr id="5" name="Footer Placeholder 4"/>
          <p:cNvSpPr>
            <a:spLocks noGrp="1"/>
          </p:cNvSpPr>
          <p:nvPr>
            <p:ph type="ftr" sz="quarter" idx="11"/>
          </p:nvPr>
        </p:nvSpPr>
        <p:spPr/>
        <p:txBody>
          <a:bodyPr/>
          <a:lstStyle/>
          <a:p>
            <a:pPr>
              <a:defRPr/>
            </a:pPr>
            <a:endParaRPr lang="en-GB" dirty="0"/>
          </a:p>
        </p:txBody>
      </p:sp>
      <p:sp>
        <p:nvSpPr>
          <p:cNvPr id="6" name="Slide Number Placeholder 5"/>
          <p:cNvSpPr>
            <a:spLocks noGrp="1"/>
          </p:cNvSpPr>
          <p:nvPr>
            <p:ph type="sldNum" sz="quarter" idx="12"/>
          </p:nvPr>
        </p:nvSpPr>
        <p:spPr/>
        <p:txBody>
          <a:bodyPr/>
          <a:lstStyle/>
          <a:p>
            <a:pPr>
              <a:defRPr/>
            </a:pPr>
            <a:fld id="{61618CC3-9C2D-448B-B84C-147173D1E726}" type="slidenum">
              <a:rPr lang="en-GB" smtClean="0"/>
              <a:pPr>
                <a:defRPr/>
              </a:pPr>
              <a:t>2</a:t>
            </a:fld>
            <a:endParaRPr lang="en-GB" dirty="0"/>
          </a:p>
        </p:txBody>
      </p:sp>
    </p:spTree>
    <p:extLst>
      <p:ext uri="{BB962C8B-B14F-4D97-AF65-F5344CB8AC3E}">
        <p14:creationId xmlns:p14="http://schemas.microsoft.com/office/powerpoint/2010/main" val="259607441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Header Placeholder 3"/>
          <p:cNvSpPr>
            <a:spLocks noGrp="1"/>
          </p:cNvSpPr>
          <p:nvPr>
            <p:ph type="hdr" sz="quarter" idx="10"/>
          </p:nvPr>
        </p:nvSpPr>
        <p:spPr/>
        <p:txBody>
          <a:bodyPr/>
          <a:lstStyle/>
          <a:p>
            <a:pPr>
              <a:defRPr/>
            </a:pPr>
            <a:endParaRPr lang="en-GB" dirty="0">
              <a:solidFill>
                <a:prstClr val="black"/>
              </a:solidFill>
            </a:endParaRPr>
          </a:p>
        </p:txBody>
      </p:sp>
      <p:sp>
        <p:nvSpPr>
          <p:cNvPr id="5" name="Footer Placeholder 4"/>
          <p:cNvSpPr>
            <a:spLocks noGrp="1"/>
          </p:cNvSpPr>
          <p:nvPr>
            <p:ph type="ftr" sz="quarter" idx="11"/>
          </p:nvPr>
        </p:nvSpPr>
        <p:spPr/>
        <p:txBody>
          <a:bodyPr/>
          <a:lstStyle/>
          <a:p>
            <a:pPr>
              <a:defRPr/>
            </a:pPr>
            <a:endParaRPr lang="en-GB" dirty="0">
              <a:solidFill>
                <a:prstClr val="black"/>
              </a:solidFill>
            </a:endParaRPr>
          </a:p>
        </p:txBody>
      </p:sp>
      <p:sp>
        <p:nvSpPr>
          <p:cNvPr id="6" name="Slide Number Placeholder 5"/>
          <p:cNvSpPr>
            <a:spLocks noGrp="1"/>
          </p:cNvSpPr>
          <p:nvPr>
            <p:ph type="sldNum" sz="quarter" idx="12"/>
          </p:nvPr>
        </p:nvSpPr>
        <p:spPr/>
        <p:txBody>
          <a:bodyPr/>
          <a:lstStyle/>
          <a:p>
            <a:pPr>
              <a:defRPr/>
            </a:pPr>
            <a:fld id="{61618CC3-9C2D-448B-B84C-147173D1E726}" type="slidenum">
              <a:rPr lang="en-GB" smtClean="0">
                <a:solidFill>
                  <a:prstClr val="black"/>
                </a:solidFill>
              </a:rPr>
              <a:pPr>
                <a:defRPr/>
              </a:pPr>
              <a:t>3</a:t>
            </a:fld>
            <a:endParaRPr lang="en-GB" dirty="0">
              <a:solidFill>
                <a:prstClr val="black"/>
              </a:solidFill>
            </a:endParaRPr>
          </a:p>
        </p:txBody>
      </p:sp>
    </p:spTree>
    <p:extLst>
      <p:ext uri="{BB962C8B-B14F-4D97-AF65-F5344CB8AC3E}">
        <p14:creationId xmlns:p14="http://schemas.microsoft.com/office/powerpoint/2010/main" val="97883716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Header Placeholder 3"/>
          <p:cNvSpPr>
            <a:spLocks noGrp="1"/>
          </p:cNvSpPr>
          <p:nvPr>
            <p:ph type="hdr" sz="quarter" idx="10"/>
          </p:nvPr>
        </p:nvSpPr>
        <p:spPr/>
        <p:txBody>
          <a:bodyPr/>
          <a:lstStyle/>
          <a:p>
            <a:pPr>
              <a:defRPr/>
            </a:pPr>
            <a:endParaRPr lang="en-GB" dirty="0">
              <a:solidFill>
                <a:prstClr val="black"/>
              </a:solidFill>
            </a:endParaRPr>
          </a:p>
        </p:txBody>
      </p:sp>
      <p:sp>
        <p:nvSpPr>
          <p:cNvPr id="5" name="Footer Placeholder 4"/>
          <p:cNvSpPr>
            <a:spLocks noGrp="1"/>
          </p:cNvSpPr>
          <p:nvPr>
            <p:ph type="ftr" sz="quarter" idx="11"/>
          </p:nvPr>
        </p:nvSpPr>
        <p:spPr/>
        <p:txBody>
          <a:bodyPr/>
          <a:lstStyle/>
          <a:p>
            <a:pPr>
              <a:defRPr/>
            </a:pPr>
            <a:endParaRPr lang="en-GB" dirty="0">
              <a:solidFill>
                <a:prstClr val="black"/>
              </a:solidFill>
            </a:endParaRPr>
          </a:p>
        </p:txBody>
      </p:sp>
      <p:sp>
        <p:nvSpPr>
          <p:cNvPr id="6" name="Slide Number Placeholder 5"/>
          <p:cNvSpPr>
            <a:spLocks noGrp="1"/>
          </p:cNvSpPr>
          <p:nvPr>
            <p:ph type="sldNum" sz="quarter" idx="12"/>
          </p:nvPr>
        </p:nvSpPr>
        <p:spPr/>
        <p:txBody>
          <a:bodyPr/>
          <a:lstStyle/>
          <a:p>
            <a:pPr>
              <a:defRPr/>
            </a:pPr>
            <a:fld id="{61618CC3-9C2D-448B-B84C-147173D1E726}" type="slidenum">
              <a:rPr lang="en-GB" smtClean="0">
                <a:solidFill>
                  <a:prstClr val="black"/>
                </a:solidFill>
              </a:rPr>
              <a:pPr>
                <a:defRPr/>
              </a:pPr>
              <a:t>4</a:t>
            </a:fld>
            <a:endParaRPr lang="en-GB" dirty="0">
              <a:solidFill>
                <a:prstClr val="black"/>
              </a:solidFill>
            </a:endParaRPr>
          </a:p>
        </p:txBody>
      </p:sp>
    </p:spTree>
    <p:extLst>
      <p:ext uri="{BB962C8B-B14F-4D97-AF65-F5344CB8AC3E}">
        <p14:creationId xmlns:p14="http://schemas.microsoft.com/office/powerpoint/2010/main" val="97883716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Header Placeholder 3"/>
          <p:cNvSpPr>
            <a:spLocks noGrp="1"/>
          </p:cNvSpPr>
          <p:nvPr>
            <p:ph type="hdr" sz="quarter" idx="10"/>
          </p:nvPr>
        </p:nvSpPr>
        <p:spPr/>
        <p:txBody>
          <a:bodyPr/>
          <a:lstStyle/>
          <a:p>
            <a:pPr>
              <a:defRPr/>
            </a:pPr>
            <a:endParaRPr lang="en-GB" dirty="0">
              <a:solidFill>
                <a:prstClr val="black"/>
              </a:solidFill>
            </a:endParaRPr>
          </a:p>
        </p:txBody>
      </p:sp>
      <p:sp>
        <p:nvSpPr>
          <p:cNvPr id="5" name="Footer Placeholder 4"/>
          <p:cNvSpPr>
            <a:spLocks noGrp="1"/>
          </p:cNvSpPr>
          <p:nvPr>
            <p:ph type="ftr" sz="quarter" idx="11"/>
          </p:nvPr>
        </p:nvSpPr>
        <p:spPr/>
        <p:txBody>
          <a:bodyPr/>
          <a:lstStyle/>
          <a:p>
            <a:pPr>
              <a:defRPr/>
            </a:pPr>
            <a:endParaRPr lang="en-GB" dirty="0">
              <a:solidFill>
                <a:prstClr val="black"/>
              </a:solidFill>
            </a:endParaRPr>
          </a:p>
        </p:txBody>
      </p:sp>
      <p:sp>
        <p:nvSpPr>
          <p:cNvPr id="6" name="Slide Number Placeholder 5"/>
          <p:cNvSpPr>
            <a:spLocks noGrp="1"/>
          </p:cNvSpPr>
          <p:nvPr>
            <p:ph type="sldNum" sz="quarter" idx="12"/>
          </p:nvPr>
        </p:nvSpPr>
        <p:spPr/>
        <p:txBody>
          <a:bodyPr/>
          <a:lstStyle/>
          <a:p>
            <a:pPr>
              <a:defRPr/>
            </a:pPr>
            <a:fld id="{61618CC3-9C2D-448B-B84C-147173D1E726}" type="slidenum">
              <a:rPr lang="en-GB" smtClean="0">
                <a:solidFill>
                  <a:prstClr val="black"/>
                </a:solidFill>
              </a:rPr>
              <a:pPr>
                <a:defRPr/>
              </a:pPr>
              <a:t>5</a:t>
            </a:fld>
            <a:endParaRPr lang="en-GB" dirty="0">
              <a:solidFill>
                <a:prstClr val="black"/>
              </a:solidFill>
            </a:endParaRPr>
          </a:p>
        </p:txBody>
      </p:sp>
    </p:spTree>
    <p:extLst>
      <p:ext uri="{BB962C8B-B14F-4D97-AF65-F5344CB8AC3E}">
        <p14:creationId xmlns:p14="http://schemas.microsoft.com/office/powerpoint/2010/main" val="97883716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Header Placeholder 3"/>
          <p:cNvSpPr>
            <a:spLocks noGrp="1"/>
          </p:cNvSpPr>
          <p:nvPr>
            <p:ph type="hdr" sz="quarter" idx="10"/>
          </p:nvPr>
        </p:nvSpPr>
        <p:spPr/>
        <p:txBody>
          <a:bodyPr/>
          <a:lstStyle/>
          <a:p>
            <a:pPr>
              <a:defRPr/>
            </a:pPr>
            <a:endParaRPr lang="en-GB" dirty="0">
              <a:solidFill>
                <a:prstClr val="black"/>
              </a:solidFill>
            </a:endParaRPr>
          </a:p>
        </p:txBody>
      </p:sp>
      <p:sp>
        <p:nvSpPr>
          <p:cNvPr id="5" name="Footer Placeholder 4"/>
          <p:cNvSpPr>
            <a:spLocks noGrp="1"/>
          </p:cNvSpPr>
          <p:nvPr>
            <p:ph type="ftr" sz="quarter" idx="11"/>
          </p:nvPr>
        </p:nvSpPr>
        <p:spPr/>
        <p:txBody>
          <a:bodyPr/>
          <a:lstStyle/>
          <a:p>
            <a:pPr>
              <a:defRPr/>
            </a:pPr>
            <a:endParaRPr lang="en-GB" dirty="0">
              <a:solidFill>
                <a:prstClr val="black"/>
              </a:solidFill>
            </a:endParaRPr>
          </a:p>
        </p:txBody>
      </p:sp>
      <p:sp>
        <p:nvSpPr>
          <p:cNvPr id="6" name="Slide Number Placeholder 5"/>
          <p:cNvSpPr>
            <a:spLocks noGrp="1"/>
          </p:cNvSpPr>
          <p:nvPr>
            <p:ph type="sldNum" sz="quarter" idx="12"/>
          </p:nvPr>
        </p:nvSpPr>
        <p:spPr/>
        <p:txBody>
          <a:bodyPr/>
          <a:lstStyle/>
          <a:p>
            <a:pPr>
              <a:defRPr/>
            </a:pPr>
            <a:fld id="{61618CC3-9C2D-448B-B84C-147173D1E726}" type="slidenum">
              <a:rPr lang="en-GB" smtClean="0">
                <a:solidFill>
                  <a:prstClr val="black"/>
                </a:solidFill>
              </a:rPr>
              <a:pPr>
                <a:defRPr/>
              </a:pPr>
              <a:t>6</a:t>
            </a:fld>
            <a:endParaRPr lang="en-GB" dirty="0">
              <a:solidFill>
                <a:prstClr val="black"/>
              </a:solidFill>
            </a:endParaRPr>
          </a:p>
        </p:txBody>
      </p:sp>
    </p:spTree>
    <p:extLst>
      <p:ext uri="{BB962C8B-B14F-4D97-AF65-F5344CB8AC3E}">
        <p14:creationId xmlns:p14="http://schemas.microsoft.com/office/powerpoint/2010/main" val="97883716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Header Placeholder 3"/>
          <p:cNvSpPr>
            <a:spLocks noGrp="1"/>
          </p:cNvSpPr>
          <p:nvPr>
            <p:ph type="hdr" sz="quarter" idx="10"/>
          </p:nvPr>
        </p:nvSpPr>
        <p:spPr/>
        <p:txBody>
          <a:bodyPr/>
          <a:lstStyle/>
          <a:p>
            <a:pPr>
              <a:defRPr/>
            </a:pPr>
            <a:endParaRPr lang="en-GB" dirty="0">
              <a:solidFill>
                <a:prstClr val="black"/>
              </a:solidFill>
            </a:endParaRPr>
          </a:p>
        </p:txBody>
      </p:sp>
      <p:sp>
        <p:nvSpPr>
          <p:cNvPr id="5" name="Footer Placeholder 4"/>
          <p:cNvSpPr>
            <a:spLocks noGrp="1"/>
          </p:cNvSpPr>
          <p:nvPr>
            <p:ph type="ftr" sz="quarter" idx="11"/>
          </p:nvPr>
        </p:nvSpPr>
        <p:spPr/>
        <p:txBody>
          <a:bodyPr/>
          <a:lstStyle/>
          <a:p>
            <a:pPr>
              <a:defRPr/>
            </a:pPr>
            <a:endParaRPr lang="en-GB" dirty="0">
              <a:solidFill>
                <a:prstClr val="black"/>
              </a:solidFill>
            </a:endParaRPr>
          </a:p>
        </p:txBody>
      </p:sp>
      <p:sp>
        <p:nvSpPr>
          <p:cNvPr id="6" name="Slide Number Placeholder 5"/>
          <p:cNvSpPr>
            <a:spLocks noGrp="1"/>
          </p:cNvSpPr>
          <p:nvPr>
            <p:ph type="sldNum" sz="quarter" idx="12"/>
          </p:nvPr>
        </p:nvSpPr>
        <p:spPr/>
        <p:txBody>
          <a:bodyPr/>
          <a:lstStyle/>
          <a:p>
            <a:pPr>
              <a:defRPr/>
            </a:pPr>
            <a:fld id="{61618CC3-9C2D-448B-B84C-147173D1E726}" type="slidenum">
              <a:rPr lang="en-GB" smtClean="0">
                <a:solidFill>
                  <a:prstClr val="black"/>
                </a:solidFill>
              </a:rPr>
              <a:pPr>
                <a:defRPr/>
              </a:pPr>
              <a:t>7</a:t>
            </a:fld>
            <a:endParaRPr lang="en-GB" dirty="0">
              <a:solidFill>
                <a:prstClr val="black"/>
              </a:solidFill>
            </a:endParaRPr>
          </a:p>
        </p:txBody>
      </p:sp>
    </p:spTree>
    <p:extLst>
      <p:ext uri="{BB962C8B-B14F-4D97-AF65-F5344CB8AC3E}">
        <p14:creationId xmlns:p14="http://schemas.microsoft.com/office/powerpoint/2010/main" val="97883716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Header Placeholder 3"/>
          <p:cNvSpPr>
            <a:spLocks noGrp="1"/>
          </p:cNvSpPr>
          <p:nvPr>
            <p:ph type="hdr" sz="quarter" idx="10"/>
          </p:nvPr>
        </p:nvSpPr>
        <p:spPr/>
        <p:txBody>
          <a:bodyPr/>
          <a:lstStyle/>
          <a:p>
            <a:pPr>
              <a:defRPr/>
            </a:pPr>
            <a:endParaRPr lang="en-GB" dirty="0">
              <a:solidFill>
                <a:prstClr val="black"/>
              </a:solidFill>
            </a:endParaRPr>
          </a:p>
        </p:txBody>
      </p:sp>
      <p:sp>
        <p:nvSpPr>
          <p:cNvPr id="5" name="Footer Placeholder 4"/>
          <p:cNvSpPr>
            <a:spLocks noGrp="1"/>
          </p:cNvSpPr>
          <p:nvPr>
            <p:ph type="ftr" sz="quarter" idx="11"/>
          </p:nvPr>
        </p:nvSpPr>
        <p:spPr/>
        <p:txBody>
          <a:bodyPr/>
          <a:lstStyle/>
          <a:p>
            <a:pPr>
              <a:defRPr/>
            </a:pPr>
            <a:endParaRPr lang="en-GB" dirty="0">
              <a:solidFill>
                <a:prstClr val="black"/>
              </a:solidFill>
            </a:endParaRPr>
          </a:p>
        </p:txBody>
      </p:sp>
      <p:sp>
        <p:nvSpPr>
          <p:cNvPr id="6" name="Slide Number Placeholder 5"/>
          <p:cNvSpPr>
            <a:spLocks noGrp="1"/>
          </p:cNvSpPr>
          <p:nvPr>
            <p:ph type="sldNum" sz="quarter" idx="12"/>
          </p:nvPr>
        </p:nvSpPr>
        <p:spPr/>
        <p:txBody>
          <a:bodyPr/>
          <a:lstStyle/>
          <a:p>
            <a:pPr>
              <a:defRPr/>
            </a:pPr>
            <a:fld id="{61618CC3-9C2D-448B-B84C-147173D1E726}" type="slidenum">
              <a:rPr lang="en-GB" smtClean="0">
                <a:solidFill>
                  <a:prstClr val="black"/>
                </a:solidFill>
              </a:rPr>
              <a:pPr>
                <a:defRPr/>
              </a:pPr>
              <a:t>8</a:t>
            </a:fld>
            <a:endParaRPr lang="en-GB" dirty="0">
              <a:solidFill>
                <a:prstClr val="black"/>
              </a:solidFill>
            </a:endParaRPr>
          </a:p>
        </p:txBody>
      </p:sp>
    </p:spTree>
    <p:extLst>
      <p:ext uri="{BB962C8B-B14F-4D97-AF65-F5344CB8AC3E}">
        <p14:creationId xmlns:p14="http://schemas.microsoft.com/office/powerpoint/2010/main" val="97883716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Header Placeholder 3"/>
          <p:cNvSpPr>
            <a:spLocks noGrp="1"/>
          </p:cNvSpPr>
          <p:nvPr>
            <p:ph type="hdr" sz="quarter" idx="10"/>
          </p:nvPr>
        </p:nvSpPr>
        <p:spPr/>
        <p:txBody>
          <a:bodyPr/>
          <a:lstStyle/>
          <a:p>
            <a:pPr>
              <a:defRPr/>
            </a:pPr>
            <a:endParaRPr lang="en-GB" dirty="0">
              <a:solidFill>
                <a:prstClr val="black"/>
              </a:solidFill>
            </a:endParaRPr>
          </a:p>
        </p:txBody>
      </p:sp>
      <p:sp>
        <p:nvSpPr>
          <p:cNvPr id="5" name="Footer Placeholder 4"/>
          <p:cNvSpPr>
            <a:spLocks noGrp="1"/>
          </p:cNvSpPr>
          <p:nvPr>
            <p:ph type="ftr" sz="quarter" idx="11"/>
          </p:nvPr>
        </p:nvSpPr>
        <p:spPr/>
        <p:txBody>
          <a:bodyPr/>
          <a:lstStyle/>
          <a:p>
            <a:pPr>
              <a:defRPr/>
            </a:pPr>
            <a:endParaRPr lang="en-GB" dirty="0">
              <a:solidFill>
                <a:prstClr val="black"/>
              </a:solidFill>
            </a:endParaRPr>
          </a:p>
        </p:txBody>
      </p:sp>
      <p:sp>
        <p:nvSpPr>
          <p:cNvPr id="6" name="Slide Number Placeholder 5"/>
          <p:cNvSpPr>
            <a:spLocks noGrp="1"/>
          </p:cNvSpPr>
          <p:nvPr>
            <p:ph type="sldNum" sz="quarter" idx="12"/>
          </p:nvPr>
        </p:nvSpPr>
        <p:spPr/>
        <p:txBody>
          <a:bodyPr/>
          <a:lstStyle/>
          <a:p>
            <a:pPr>
              <a:defRPr/>
            </a:pPr>
            <a:fld id="{61618CC3-9C2D-448B-B84C-147173D1E726}" type="slidenum">
              <a:rPr lang="en-GB" smtClean="0">
                <a:solidFill>
                  <a:prstClr val="black"/>
                </a:solidFill>
              </a:rPr>
              <a:pPr>
                <a:defRPr/>
              </a:pPr>
              <a:t>9</a:t>
            </a:fld>
            <a:endParaRPr lang="en-GB" dirty="0">
              <a:solidFill>
                <a:prstClr val="black"/>
              </a:solidFill>
            </a:endParaRPr>
          </a:p>
        </p:txBody>
      </p:sp>
    </p:spTree>
    <p:extLst>
      <p:ext uri="{BB962C8B-B14F-4D97-AF65-F5344CB8AC3E}">
        <p14:creationId xmlns:p14="http://schemas.microsoft.com/office/powerpoint/2010/main" val="978837163"/>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solidFill>
          <a:schemeClr val="bg1"/>
        </a:solidFill>
        <a:effectLst/>
      </p:bgPr>
    </p:bg>
    <p:spTree>
      <p:nvGrpSpPr>
        <p:cNvPr id="1" name=""/>
        <p:cNvGrpSpPr/>
        <p:nvPr/>
      </p:nvGrpSpPr>
      <p:grpSpPr>
        <a:xfrm>
          <a:off x="0" y="0"/>
          <a:ext cx="0" cy="0"/>
          <a:chOff x="0" y="0"/>
          <a:chExt cx="0" cy="0"/>
        </a:xfrm>
      </p:grpSpPr>
      <p:sp>
        <p:nvSpPr>
          <p:cNvPr id="4" name="Rectangle 7"/>
          <p:cNvSpPr>
            <a:spLocks noChangeArrowheads="1"/>
          </p:cNvSpPr>
          <p:nvPr/>
        </p:nvSpPr>
        <p:spPr bwMode="auto">
          <a:xfrm>
            <a:off x="0" y="0"/>
            <a:ext cx="9906000" cy="685800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418" tIns="45710" rIns="91418" bIns="45710" anchor="ctr"/>
          <a:lstStyle/>
          <a:p>
            <a:endParaRPr lang="en-US" dirty="0"/>
          </a:p>
        </p:txBody>
      </p:sp>
      <p:pic>
        <p:nvPicPr>
          <p:cNvPr id="5" name="Picture 6" descr="background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371600"/>
            <a:ext cx="9906000" cy="548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098" name="Rectangle 2"/>
          <p:cNvSpPr>
            <a:spLocks noGrp="1" noChangeArrowheads="1"/>
          </p:cNvSpPr>
          <p:nvPr>
            <p:ph type="ctrTitle"/>
          </p:nvPr>
        </p:nvSpPr>
        <p:spPr>
          <a:xfrm>
            <a:off x="1073150" y="2819400"/>
            <a:ext cx="8089900" cy="2667000"/>
          </a:xfrm>
        </p:spPr>
        <p:txBody>
          <a:bodyPr anchor="ctr"/>
          <a:lstStyle>
            <a:lvl1pPr algn="l">
              <a:defRPr sz="4400">
                <a:solidFill>
                  <a:srgbClr val="FFFFFF"/>
                </a:solidFill>
              </a:defRPr>
            </a:lvl1pPr>
          </a:lstStyle>
          <a:p>
            <a:pPr lvl="0"/>
            <a:r>
              <a:rPr lang="en-GB" noProof="0" dirty="0" smtClean="0"/>
              <a:t>Click to edit Master title style</a:t>
            </a:r>
          </a:p>
        </p:txBody>
      </p:sp>
      <p:sp>
        <p:nvSpPr>
          <p:cNvPr id="4099" name="Rectangle 3"/>
          <p:cNvSpPr>
            <a:spLocks noGrp="1" noChangeArrowheads="1"/>
          </p:cNvSpPr>
          <p:nvPr>
            <p:ph type="subTitle" idx="1"/>
          </p:nvPr>
        </p:nvSpPr>
        <p:spPr>
          <a:xfrm>
            <a:off x="1073150" y="5791200"/>
            <a:ext cx="7346950" cy="533400"/>
          </a:xfrm>
        </p:spPr>
        <p:txBody>
          <a:bodyPr/>
          <a:lstStyle>
            <a:lvl1pPr>
              <a:defRPr/>
            </a:lvl1pPr>
          </a:lstStyle>
          <a:p>
            <a:pPr lvl="0"/>
            <a:r>
              <a:rPr lang="en-GB" noProof="0" smtClean="0"/>
              <a:t>Click to edit Master subtitle style</a:t>
            </a:r>
          </a:p>
        </p:txBody>
      </p:sp>
      <p:pic>
        <p:nvPicPr>
          <p:cNvPr id="7" name="Picture 6" descr="DCLG-logo-for-web"/>
          <p:cNvPicPr/>
          <p:nvPr userDrawn="1"/>
        </p:nvPicPr>
        <p:blipFill>
          <a:blip r:embed="rId3" cstate="print">
            <a:extLst>
              <a:ext uri="{28A0092B-C50C-407E-A947-70E740481C1C}">
                <a14:useLocalDpi xmlns:a14="http://schemas.microsoft.com/office/drawing/2010/main" val="0"/>
              </a:ext>
            </a:extLst>
          </a:blip>
          <a:srcRect l="26064" t="8453" b="15628"/>
          <a:stretch>
            <a:fillRect/>
          </a:stretch>
        </p:blipFill>
        <p:spPr bwMode="auto">
          <a:xfrm>
            <a:off x="194471" y="260648"/>
            <a:ext cx="1630064" cy="864096"/>
          </a:xfrm>
          <a:prstGeom prst="rect">
            <a:avLst/>
          </a:prstGeom>
          <a:noFill/>
          <a:ln>
            <a:noFill/>
          </a:ln>
        </p:spPr>
      </p:pic>
    </p:spTree>
    <p:extLst>
      <p:ext uri="{BB962C8B-B14F-4D97-AF65-F5344CB8AC3E}">
        <p14:creationId xmlns:p14="http://schemas.microsoft.com/office/powerpoint/2010/main" val="3349850993"/>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697786645"/>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125098" y="582624"/>
            <a:ext cx="2029354" cy="5513387"/>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1031880" y="582624"/>
            <a:ext cx="5928122" cy="551338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1888540246"/>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type="objAndTwoObj" preserve="1">
  <p:cSld name="Title, Conten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2889251" y="582623"/>
            <a:ext cx="6265202" cy="941387"/>
          </a:xfrm>
        </p:spPr>
        <p:txBody>
          <a:bodyPr/>
          <a:lstStyle/>
          <a:p>
            <a:r>
              <a:rPr lang="en-US" smtClean="0"/>
              <a:t>Click to edit Master title style</a:t>
            </a:r>
            <a:endParaRPr lang="en-GB"/>
          </a:p>
        </p:txBody>
      </p:sp>
      <p:sp>
        <p:nvSpPr>
          <p:cNvPr id="3" name="Content Placeholder 2"/>
          <p:cNvSpPr>
            <a:spLocks noGrp="1"/>
          </p:cNvSpPr>
          <p:nvPr>
            <p:ph sz="half" idx="1"/>
          </p:nvPr>
        </p:nvSpPr>
        <p:spPr>
          <a:xfrm>
            <a:off x="1031877" y="1981200"/>
            <a:ext cx="3977879"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quarter" idx="2"/>
          </p:nvPr>
        </p:nvSpPr>
        <p:spPr>
          <a:xfrm>
            <a:off x="5174856" y="1981200"/>
            <a:ext cx="3979598" cy="1981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Content Placeholder 4"/>
          <p:cNvSpPr>
            <a:spLocks noGrp="1"/>
          </p:cNvSpPr>
          <p:nvPr>
            <p:ph sz="quarter" idx="3"/>
          </p:nvPr>
        </p:nvSpPr>
        <p:spPr>
          <a:xfrm>
            <a:off x="5174856" y="4114800"/>
            <a:ext cx="3979598" cy="1981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936099047"/>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889251" y="582623"/>
            <a:ext cx="6265202" cy="941387"/>
          </a:xfrm>
        </p:spPr>
        <p:txBody>
          <a:bodyPr/>
          <a:lstStyle/>
          <a:p>
            <a:r>
              <a:rPr lang="en-US" smtClean="0"/>
              <a:t>Click to edit Master title style</a:t>
            </a:r>
            <a:endParaRPr lang="en-GB"/>
          </a:p>
        </p:txBody>
      </p:sp>
      <p:sp>
        <p:nvSpPr>
          <p:cNvPr id="3" name="Text Placeholder 2"/>
          <p:cNvSpPr>
            <a:spLocks noGrp="1"/>
          </p:cNvSpPr>
          <p:nvPr>
            <p:ph type="body" sz="half" idx="1"/>
          </p:nvPr>
        </p:nvSpPr>
        <p:spPr>
          <a:xfrm>
            <a:off x="1031877" y="1981200"/>
            <a:ext cx="3977879"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5174856" y="1981200"/>
            <a:ext cx="3979598"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3714602526"/>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solidFill>
          <a:schemeClr val="bg1"/>
        </a:solidFill>
        <a:effectLst/>
      </p:bgPr>
    </p:bg>
    <p:spTree>
      <p:nvGrpSpPr>
        <p:cNvPr id="1" name=""/>
        <p:cNvGrpSpPr/>
        <p:nvPr/>
      </p:nvGrpSpPr>
      <p:grpSpPr>
        <a:xfrm>
          <a:off x="0" y="0"/>
          <a:ext cx="0" cy="0"/>
          <a:chOff x="0" y="0"/>
          <a:chExt cx="0" cy="0"/>
        </a:xfrm>
      </p:grpSpPr>
      <p:sp>
        <p:nvSpPr>
          <p:cNvPr id="4" name="Rectangle 7"/>
          <p:cNvSpPr>
            <a:spLocks noChangeArrowheads="1"/>
          </p:cNvSpPr>
          <p:nvPr/>
        </p:nvSpPr>
        <p:spPr bwMode="auto">
          <a:xfrm>
            <a:off x="0" y="0"/>
            <a:ext cx="9906000" cy="685800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418" tIns="45710" rIns="91418" bIns="45710" anchor="ctr"/>
          <a:lstStyle/>
          <a:p>
            <a:endParaRPr lang="en-US" dirty="0">
              <a:solidFill>
                <a:srgbClr val="000000"/>
              </a:solidFill>
            </a:endParaRPr>
          </a:p>
        </p:txBody>
      </p:sp>
      <p:pic>
        <p:nvPicPr>
          <p:cNvPr id="5" name="Picture 6" descr="background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371600"/>
            <a:ext cx="9906000" cy="548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098" name="Rectangle 2"/>
          <p:cNvSpPr>
            <a:spLocks noGrp="1" noChangeArrowheads="1"/>
          </p:cNvSpPr>
          <p:nvPr>
            <p:ph type="ctrTitle"/>
          </p:nvPr>
        </p:nvSpPr>
        <p:spPr>
          <a:xfrm>
            <a:off x="1073150" y="2819400"/>
            <a:ext cx="8089900" cy="2667000"/>
          </a:xfrm>
        </p:spPr>
        <p:txBody>
          <a:bodyPr anchor="ctr"/>
          <a:lstStyle>
            <a:lvl1pPr algn="l">
              <a:defRPr sz="4400">
                <a:solidFill>
                  <a:srgbClr val="FFFFFF"/>
                </a:solidFill>
              </a:defRPr>
            </a:lvl1pPr>
          </a:lstStyle>
          <a:p>
            <a:pPr lvl="0"/>
            <a:r>
              <a:rPr lang="en-GB" noProof="0" dirty="0" smtClean="0"/>
              <a:t>Click to edit Master title style</a:t>
            </a:r>
          </a:p>
        </p:txBody>
      </p:sp>
      <p:sp>
        <p:nvSpPr>
          <p:cNvPr id="4099" name="Rectangle 3"/>
          <p:cNvSpPr>
            <a:spLocks noGrp="1" noChangeArrowheads="1"/>
          </p:cNvSpPr>
          <p:nvPr>
            <p:ph type="subTitle" idx="1"/>
          </p:nvPr>
        </p:nvSpPr>
        <p:spPr>
          <a:xfrm>
            <a:off x="1073150" y="5791200"/>
            <a:ext cx="7346950" cy="533400"/>
          </a:xfrm>
        </p:spPr>
        <p:txBody>
          <a:bodyPr/>
          <a:lstStyle>
            <a:lvl1pPr>
              <a:defRPr/>
            </a:lvl1pPr>
          </a:lstStyle>
          <a:p>
            <a:pPr lvl="0"/>
            <a:r>
              <a:rPr lang="en-GB" noProof="0" smtClean="0"/>
              <a:t>Click to edit Master subtitle style</a:t>
            </a:r>
          </a:p>
        </p:txBody>
      </p:sp>
      <p:pic>
        <p:nvPicPr>
          <p:cNvPr id="7" name="Picture 6" descr="DCLG-logo-for-web"/>
          <p:cNvPicPr/>
          <p:nvPr userDrawn="1"/>
        </p:nvPicPr>
        <p:blipFill>
          <a:blip r:embed="rId3" cstate="print">
            <a:extLst>
              <a:ext uri="{28A0092B-C50C-407E-A947-70E740481C1C}">
                <a14:useLocalDpi xmlns:a14="http://schemas.microsoft.com/office/drawing/2010/main" val="0"/>
              </a:ext>
            </a:extLst>
          </a:blip>
          <a:srcRect l="26064" t="8453" b="15628"/>
          <a:stretch>
            <a:fillRect/>
          </a:stretch>
        </p:blipFill>
        <p:spPr bwMode="auto">
          <a:xfrm>
            <a:off x="194471" y="260648"/>
            <a:ext cx="1630064" cy="864096"/>
          </a:xfrm>
          <a:prstGeom prst="rect">
            <a:avLst/>
          </a:prstGeom>
          <a:noFill/>
          <a:ln>
            <a:noFill/>
          </a:ln>
        </p:spPr>
      </p:pic>
    </p:spTree>
    <p:extLst>
      <p:ext uri="{BB962C8B-B14F-4D97-AF65-F5344CB8AC3E}">
        <p14:creationId xmlns:p14="http://schemas.microsoft.com/office/powerpoint/2010/main" val="3008539564"/>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Slide Number Placeholder 3"/>
          <p:cNvSpPr txBox="1">
            <a:spLocks/>
          </p:cNvSpPr>
          <p:nvPr userDrawn="1"/>
        </p:nvSpPr>
        <p:spPr>
          <a:xfrm>
            <a:off x="7793731" y="6597352"/>
            <a:ext cx="2055814" cy="260648"/>
          </a:xfrm>
          <a:prstGeom prst="rect">
            <a:avLst/>
          </a:prstGeom>
        </p:spPr>
        <p:txBody>
          <a:bodyPr/>
          <a:lstStyle>
            <a:defPPr>
              <a:defRPr lang="en-GB"/>
            </a:defPPr>
            <a:lvl1pPr algn="l" rtl="0" fontAlgn="base">
              <a:spcBef>
                <a:spcPct val="0"/>
              </a:spcBef>
              <a:spcAft>
                <a:spcPct val="0"/>
              </a:spcAft>
              <a:defRPr sz="2000" kern="1200">
                <a:solidFill>
                  <a:schemeClr val="tx1"/>
                </a:solidFill>
                <a:latin typeface="Arial" charset="0"/>
                <a:ea typeface="+mn-ea"/>
                <a:cs typeface="+mn-cs"/>
              </a:defRPr>
            </a:lvl1pPr>
            <a:lvl2pPr marL="457090" algn="l" rtl="0" fontAlgn="base">
              <a:spcBef>
                <a:spcPct val="0"/>
              </a:spcBef>
              <a:spcAft>
                <a:spcPct val="0"/>
              </a:spcAft>
              <a:defRPr sz="2000" kern="1200">
                <a:solidFill>
                  <a:schemeClr val="tx1"/>
                </a:solidFill>
                <a:latin typeface="Arial" charset="0"/>
                <a:ea typeface="+mn-ea"/>
                <a:cs typeface="+mn-cs"/>
              </a:defRPr>
            </a:lvl2pPr>
            <a:lvl3pPr marL="914180" algn="l" rtl="0" fontAlgn="base">
              <a:spcBef>
                <a:spcPct val="0"/>
              </a:spcBef>
              <a:spcAft>
                <a:spcPct val="0"/>
              </a:spcAft>
              <a:defRPr sz="2000" kern="1200">
                <a:solidFill>
                  <a:schemeClr val="tx1"/>
                </a:solidFill>
                <a:latin typeface="Arial" charset="0"/>
                <a:ea typeface="+mn-ea"/>
                <a:cs typeface="+mn-cs"/>
              </a:defRPr>
            </a:lvl3pPr>
            <a:lvl4pPr marL="1371270" algn="l" rtl="0" fontAlgn="base">
              <a:spcBef>
                <a:spcPct val="0"/>
              </a:spcBef>
              <a:spcAft>
                <a:spcPct val="0"/>
              </a:spcAft>
              <a:defRPr sz="2000" kern="1200">
                <a:solidFill>
                  <a:schemeClr val="tx1"/>
                </a:solidFill>
                <a:latin typeface="Arial" charset="0"/>
                <a:ea typeface="+mn-ea"/>
                <a:cs typeface="+mn-cs"/>
              </a:defRPr>
            </a:lvl4pPr>
            <a:lvl5pPr marL="1828361" algn="l" rtl="0" fontAlgn="base">
              <a:spcBef>
                <a:spcPct val="0"/>
              </a:spcBef>
              <a:spcAft>
                <a:spcPct val="0"/>
              </a:spcAft>
              <a:defRPr sz="2000" kern="1200">
                <a:solidFill>
                  <a:schemeClr val="tx1"/>
                </a:solidFill>
                <a:latin typeface="Arial" charset="0"/>
                <a:ea typeface="+mn-ea"/>
                <a:cs typeface="+mn-cs"/>
              </a:defRPr>
            </a:lvl5pPr>
            <a:lvl6pPr marL="2285451" algn="l" defTabSz="914180" rtl="0" eaLnBrk="1" latinLnBrk="0" hangingPunct="1">
              <a:defRPr sz="2000" kern="1200">
                <a:solidFill>
                  <a:schemeClr val="tx1"/>
                </a:solidFill>
                <a:latin typeface="Arial" charset="0"/>
                <a:ea typeface="+mn-ea"/>
                <a:cs typeface="+mn-cs"/>
              </a:defRPr>
            </a:lvl6pPr>
            <a:lvl7pPr marL="2742542" algn="l" defTabSz="914180" rtl="0" eaLnBrk="1" latinLnBrk="0" hangingPunct="1">
              <a:defRPr sz="2000" kern="1200">
                <a:solidFill>
                  <a:schemeClr val="tx1"/>
                </a:solidFill>
                <a:latin typeface="Arial" charset="0"/>
                <a:ea typeface="+mn-ea"/>
                <a:cs typeface="+mn-cs"/>
              </a:defRPr>
            </a:lvl7pPr>
            <a:lvl8pPr marL="3199632" algn="l" defTabSz="914180" rtl="0" eaLnBrk="1" latinLnBrk="0" hangingPunct="1">
              <a:defRPr sz="2000" kern="1200">
                <a:solidFill>
                  <a:schemeClr val="tx1"/>
                </a:solidFill>
                <a:latin typeface="Arial" charset="0"/>
                <a:ea typeface="+mn-ea"/>
                <a:cs typeface="+mn-cs"/>
              </a:defRPr>
            </a:lvl8pPr>
            <a:lvl9pPr marL="3656722" algn="l" defTabSz="914180" rtl="0" eaLnBrk="1" latinLnBrk="0" hangingPunct="1">
              <a:defRPr sz="2000" kern="1200">
                <a:solidFill>
                  <a:schemeClr val="tx1"/>
                </a:solidFill>
                <a:latin typeface="Arial" charset="0"/>
                <a:ea typeface="+mn-ea"/>
                <a:cs typeface="+mn-cs"/>
              </a:defRPr>
            </a:lvl9pPr>
          </a:lstStyle>
          <a:p>
            <a:pPr algn="r">
              <a:defRPr/>
            </a:pPr>
            <a:fld id="{6D0D627E-825B-464D-8EC2-E854DD72C6CB}" type="slidenum">
              <a:rPr lang="en-GB" altLang="en-US" sz="1100" smtClean="0">
                <a:solidFill>
                  <a:srgbClr val="000000"/>
                </a:solidFill>
              </a:rPr>
              <a:pPr algn="r">
                <a:defRPr/>
              </a:pPr>
              <a:t>‹#›</a:t>
            </a:fld>
            <a:endParaRPr lang="en-GB" altLang="en-US" sz="1100" dirty="0">
              <a:solidFill>
                <a:srgbClr val="000000"/>
              </a:solidFill>
            </a:endParaRPr>
          </a:p>
        </p:txBody>
      </p:sp>
    </p:spTree>
    <p:extLst>
      <p:ext uri="{BB962C8B-B14F-4D97-AF65-F5344CB8AC3E}">
        <p14:creationId xmlns:p14="http://schemas.microsoft.com/office/powerpoint/2010/main" val="3310361520"/>
      </p:ext>
    </p:extLst>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82506" y="4406919"/>
            <a:ext cx="8420100" cy="1362075"/>
          </a:xfrm>
        </p:spPr>
        <p:txBody>
          <a:bodyPr/>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82506" y="2906722"/>
            <a:ext cx="8420100" cy="1500187"/>
          </a:xfrm>
        </p:spPr>
        <p:txBody>
          <a:bodyPr anchor="b"/>
          <a:lstStyle>
            <a:lvl1pPr marL="0" indent="0">
              <a:buNone/>
              <a:defRPr sz="2000"/>
            </a:lvl1pPr>
            <a:lvl2pPr marL="457090" indent="0">
              <a:buNone/>
              <a:defRPr sz="1800"/>
            </a:lvl2pPr>
            <a:lvl3pPr marL="914180" indent="0">
              <a:buNone/>
              <a:defRPr sz="1600"/>
            </a:lvl3pPr>
            <a:lvl4pPr marL="1371270" indent="0">
              <a:buNone/>
              <a:defRPr sz="1400"/>
            </a:lvl4pPr>
            <a:lvl5pPr marL="1828361" indent="0">
              <a:buNone/>
              <a:defRPr sz="1400"/>
            </a:lvl5pPr>
            <a:lvl6pPr marL="2285451" indent="0">
              <a:buNone/>
              <a:defRPr sz="1400"/>
            </a:lvl6pPr>
            <a:lvl7pPr marL="2742542" indent="0">
              <a:buNone/>
              <a:defRPr sz="1400"/>
            </a:lvl7pPr>
            <a:lvl8pPr marL="3199632" indent="0">
              <a:buNone/>
              <a:defRPr sz="1400"/>
            </a:lvl8pPr>
            <a:lvl9pPr marL="3656722" indent="0">
              <a:buNone/>
              <a:defRPr sz="1400"/>
            </a:lvl9pPr>
          </a:lstStyle>
          <a:p>
            <a:pPr lvl="0"/>
            <a:r>
              <a:rPr lang="en-US" smtClean="0"/>
              <a:t>Click to edit Master text styles</a:t>
            </a:r>
          </a:p>
        </p:txBody>
      </p:sp>
      <p:sp>
        <p:nvSpPr>
          <p:cNvPr id="4" name="Slide Number Placeholder 4"/>
          <p:cNvSpPr txBox="1">
            <a:spLocks/>
          </p:cNvSpPr>
          <p:nvPr userDrawn="1"/>
        </p:nvSpPr>
        <p:spPr>
          <a:xfrm>
            <a:off x="7401983" y="6573234"/>
            <a:ext cx="2504017" cy="365125"/>
          </a:xfrm>
          <a:prstGeom prst="rect">
            <a:avLst/>
          </a:prstGeom>
        </p:spPr>
        <p:txBody>
          <a:bodyPr/>
          <a:lstStyle>
            <a:defPPr>
              <a:defRPr lang="en-GB"/>
            </a:defPPr>
            <a:lvl1pPr algn="r" rtl="0" fontAlgn="base">
              <a:spcBef>
                <a:spcPct val="0"/>
              </a:spcBef>
              <a:spcAft>
                <a:spcPct val="0"/>
              </a:spcAft>
              <a:defRPr sz="2400" kern="1200">
                <a:solidFill>
                  <a:schemeClr val="tx1"/>
                </a:solidFill>
                <a:latin typeface="Arial" charset="0"/>
                <a:ea typeface="+mn-ea"/>
                <a:cs typeface="+mn-cs"/>
              </a:defRPr>
            </a:lvl1pPr>
            <a:lvl2pPr marL="457200" algn="l" rtl="0" fontAlgn="base">
              <a:spcBef>
                <a:spcPct val="0"/>
              </a:spcBef>
              <a:spcAft>
                <a:spcPct val="0"/>
              </a:spcAft>
              <a:defRPr sz="2400" kern="1200">
                <a:solidFill>
                  <a:schemeClr val="tx1"/>
                </a:solidFill>
                <a:latin typeface="Arial" charset="0"/>
                <a:ea typeface="+mn-ea"/>
                <a:cs typeface="+mn-cs"/>
              </a:defRPr>
            </a:lvl2pPr>
            <a:lvl3pPr marL="914400" algn="l" rtl="0" fontAlgn="base">
              <a:spcBef>
                <a:spcPct val="0"/>
              </a:spcBef>
              <a:spcAft>
                <a:spcPct val="0"/>
              </a:spcAft>
              <a:defRPr sz="2400" kern="1200">
                <a:solidFill>
                  <a:schemeClr val="tx1"/>
                </a:solidFill>
                <a:latin typeface="Arial" charset="0"/>
                <a:ea typeface="+mn-ea"/>
                <a:cs typeface="+mn-cs"/>
              </a:defRPr>
            </a:lvl3pPr>
            <a:lvl4pPr marL="1371600" algn="l" rtl="0" fontAlgn="base">
              <a:spcBef>
                <a:spcPct val="0"/>
              </a:spcBef>
              <a:spcAft>
                <a:spcPct val="0"/>
              </a:spcAft>
              <a:defRPr sz="2400" kern="1200">
                <a:solidFill>
                  <a:schemeClr val="tx1"/>
                </a:solidFill>
                <a:latin typeface="Arial" charset="0"/>
                <a:ea typeface="+mn-ea"/>
                <a:cs typeface="+mn-cs"/>
              </a:defRPr>
            </a:lvl4pPr>
            <a:lvl5pPr marL="1828800" algn="l" rtl="0" fontAlgn="base">
              <a:spcBef>
                <a:spcPct val="0"/>
              </a:spcBef>
              <a:spcAft>
                <a:spcPct val="0"/>
              </a:spcAft>
              <a:defRPr sz="2400" kern="1200">
                <a:solidFill>
                  <a:schemeClr val="tx1"/>
                </a:solidFill>
                <a:latin typeface="Arial" charset="0"/>
                <a:ea typeface="+mn-ea"/>
                <a:cs typeface="+mn-cs"/>
              </a:defRPr>
            </a:lvl5pPr>
            <a:lvl6pPr marL="2286000" algn="l" defTabSz="914400" rtl="0" eaLnBrk="1" latinLnBrk="0" hangingPunct="1">
              <a:defRPr sz="2400" kern="1200">
                <a:solidFill>
                  <a:schemeClr val="tx1"/>
                </a:solidFill>
                <a:latin typeface="Arial" charset="0"/>
                <a:ea typeface="+mn-ea"/>
                <a:cs typeface="+mn-cs"/>
              </a:defRPr>
            </a:lvl6pPr>
            <a:lvl7pPr marL="2743200" algn="l" defTabSz="914400" rtl="0" eaLnBrk="1" latinLnBrk="0" hangingPunct="1">
              <a:defRPr sz="2400" kern="1200">
                <a:solidFill>
                  <a:schemeClr val="tx1"/>
                </a:solidFill>
                <a:latin typeface="Arial" charset="0"/>
                <a:ea typeface="+mn-ea"/>
                <a:cs typeface="+mn-cs"/>
              </a:defRPr>
            </a:lvl7pPr>
            <a:lvl8pPr marL="3200400" algn="l" defTabSz="914400" rtl="0" eaLnBrk="1" latinLnBrk="0" hangingPunct="1">
              <a:defRPr sz="2400" kern="1200">
                <a:solidFill>
                  <a:schemeClr val="tx1"/>
                </a:solidFill>
                <a:latin typeface="Arial" charset="0"/>
                <a:ea typeface="+mn-ea"/>
                <a:cs typeface="+mn-cs"/>
              </a:defRPr>
            </a:lvl8pPr>
            <a:lvl9pPr marL="3657600" algn="l" defTabSz="914400" rtl="0" eaLnBrk="1" latinLnBrk="0" hangingPunct="1">
              <a:defRPr sz="2400" kern="1200">
                <a:solidFill>
                  <a:schemeClr val="tx1"/>
                </a:solidFill>
                <a:latin typeface="Arial" charset="0"/>
                <a:ea typeface="+mn-ea"/>
                <a:cs typeface="+mn-cs"/>
              </a:defRPr>
            </a:lvl9pPr>
          </a:lstStyle>
          <a:p>
            <a:fld id="{EB85E36B-056C-47A3-96E6-2CD34D24BE4C}" type="slidenum">
              <a:rPr lang="en-GB" sz="1200" smtClean="0">
                <a:solidFill>
                  <a:srgbClr val="000000">
                    <a:tint val="75000"/>
                  </a:srgbClr>
                </a:solidFill>
                <a:latin typeface="Arial" panose="020B0604020202020204" pitchFamily="34" charset="0"/>
                <a:cs typeface="Arial" panose="020B0604020202020204" pitchFamily="34" charset="0"/>
              </a:rPr>
              <a:pPr/>
              <a:t>‹#›</a:t>
            </a:fld>
            <a:endParaRPr lang="en-GB" sz="1200" dirty="0">
              <a:solidFill>
                <a:srgbClr val="000000">
                  <a:tint val="75000"/>
                </a:srgb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002310359"/>
      </p:ext>
    </p:extLst>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1031877" y="1981200"/>
            <a:ext cx="3977879"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5174856" y="1981200"/>
            <a:ext cx="3979598"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Slide Number Placeholder 4"/>
          <p:cNvSpPr txBox="1">
            <a:spLocks/>
          </p:cNvSpPr>
          <p:nvPr userDrawn="1"/>
        </p:nvSpPr>
        <p:spPr>
          <a:xfrm>
            <a:off x="7401983" y="6573234"/>
            <a:ext cx="2504017" cy="365125"/>
          </a:xfrm>
          <a:prstGeom prst="rect">
            <a:avLst/>
          </a:prstGeom>
        </p:spPr>
        <p:txBody>
          <a:bodyPr/>
          <a:lstStyle>
            <a:defPPr>
              <a:defRPr lang="en-GB"/>
            </a:defPPr>
            <a:lvl1pPr algn="r" rtl="0" fontAlgn="base">
              <a:spcBef>
                <a:spcPct val="0"/>
              </a:spcBef>
              <a:spcAft>
                <a:spcPct val="0"/>
              </a:spcAft>
              <a:defRPr sz="2400" kern="1200">
                <a:solidFill>
                  <a:schemeClr val="tx1"/>
                </a:solidFill>
                <a:latin typeface="Arial" charset="0"/>
                <a:ea typeface="+mn-ea"/>
                <a:cs typeface="+mn-cs"/>
              </a:defRPr>
            </a:lvl1pPr>
            <a:lvl2pPr marL="457200" algn="l" rtl="0" fontAlgn="base">
              <a:spcBef>
                <a:spcPct val="0"/>
              </a:spcBef>
              <a:spcAft>
                <a:spcPct val="0"/>
              </a:spcAft>
              <a:defRPr sz="2400" kern="1200">
                <a:solidFill>
                  <a:schemeClr val="tx1"/>
                </a:solidFill>
                <a:latin typeface="Arial" charset="0"/>
                <a:ea typeface="+mn-ea"/>
                <a:cs typeface="+mn-cs"/>
              </a:defRPr>
            </a:lvl2pPr>
            <a:lvl3pPr marL="914400" algn="l" rtl="0" fontAlgn="base">
              <a:spcBef>
                <a:spcPct val="0"/>
              </a:spcBef>
              <a:spcAft>
                <a:spcPct val="0"/>
              </a:spcAft>
              <a:defRPr sz="2400" kern="1200">
                <a:solidFill>
                  <a:schemeClr val="tx1"/>
                </a:solidFill>
                <a:latin typeface="Arial" charset="0"/>
                <a:ea typeface="+mn-ea"/>
                <a:cs typeface="+mn-cs"/>
              </a:defRPr>
            </a:lvl3pPr>
            <a:lvl4pPr marL="1371600" algn="l" rtl="0" fontAlgn="base">
              <a:spcBef>
                <a:spcPct val="0"/>
              </a:spcBef>
              <a:spcAft>
                <a:spcPct val="0"/>
              </a:spcAft>
              <a:defRPr sz="2400" kern="1200">
                <a:solidFill>
                  <a:schemeClr val="tx1"/>
                </a:solidFill>
                <a:latin typeface="Arial" charset="0"/>
                <a:ea typeface="+mn-ea"/>
                <a:cs typeface="+mn-cs"/>
              </a:defRPr>
            </a:lvl4pPr>
            <a:lvl5pPr marL="1828800" algn="l" rtl="0" fontAlgn="base">
              <a:spcBef>
                <a:spcPct val="0"/>
              </a:spcBef>
              <a:spcAft>
                <a:spcPct val="0"/>
              </a:spcAft>
              <a:defRPr sz="2400" kern="1200">
                <a:solidFill>
                  <a:schemeClr val="tx1"/>
                </a:solidFill>
                <a:latin typeface="Arial" charset="0"/>
                <a:ea typeface="+mn-ea"/>
                <a:cs typeface="+mn-cs"/>
              </a:defRPr>
            </a:lvl5pPr>
            <a:lvl6pPr marL="2286000" algn="l" defTabSz="914400" rtl="0" eaLnBrk="1" latinLnBrk="0" hangingPunct="1">
              <a:defRPr sz="2400" kern="1200">
                <a:solidFill>
                  <a:schemeClr val="tx1"/>
                </a:solidFill>
                <a:latin typeface="Arial" charset="0"/>
                <a:ea typeface="+mn-ea"/>
                <a:cs typeface="+mn-cs"/>
              </a:defRPr>
            </a:lvl6pPr>
            <a:lvl7pPr marL="2743200" algn="l" defTabSz="914400" rtl="0" eaLnBrk="1" latinLnBrk="0" hangingPunct="1">
              <a:defRPr sz="2400" kern="1200">
                <a:solidFill>
                  <a:schemeClr val="tx1"/>
                </a:solidFill>
                <a:latin typeface="Arial" charset="0"/>
                <a:ea typeface="+mn-ea"/>
                <a:cs typeface="+mn-cs"/>
              </a:defRPr>
            </a:lvl7pPr>
            <a:lvl8pPr marL="3200400" algn="l" defTabSz="914400" rtl="0" eaLnBrk="1" latinLnBrk="0" hangingPunct="1">
              <a:defRPr sz="2400" kern="1200">
                <a:solidFill>
                  <a:schemeClr val="tx1"/>
                </a:solidFill>
                <a:latin typeface="Arial" charset="0"/>
                <a:ea typeface="+mn-ea"/>
                <a:cs typeface="+mn-cs"/>
              </a:defRPr>
            </a:lvl8pPr>
            <a:lvl9pPr marL="3657600" algn="l" defTabSz="914400" rtl="0" eaLnBrk="1" latinLnBrk="0" hangingPunct="1">
              <a:defRPr sz="2400" kern="1200">
                <a:solidFill>
                  <a:schemeClr val="tx1"/>
                </a:solidFill>
                <a:latin typeface="Arial" charset="0"/>
                <a:ea typeface="+mn-ea"/>
                <a:cs typeface="+mn-cs"/>
              </a:defRPr>
            </a:lvl9pPr>
          </a:lstStyle>
          <a:p>
            <a:fld id="{EB85E36B-056C-47A3-96E6-2CD34D24BE4C}" type="slidenum">
              <a:rPr lang="en-GB" sz="1200" smtClean="0">
                <a:solidFill>
                  <a:srgbClr val="000000">
                    <a:tint val="75000"/>
                  </a:srgbClr>
                </a:solidFill>
                <a:latin typeface="Arial" panose="020B0604020202020204" pitchFamily="34" charset="0"/>
                <a:cs typeface="Arial" panose="020B0604020202020204" pitchFamily="34" charset="0"/>
              </a:rPr>
              <a:pPr/>
              <a:t>‹#›</a:t>
            </a:fld>
            <a:endParaRPr lang="en-GB" sz="1200" dirty="0">
              <a:solidFill>
                <a:srgbClr val="000000">
                  <a:tint val="75000"/>
                </a:srgb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092673291"/>
      </p:ext>
    </p:extLst>
  </p:cSld>
  <p:clrMapOvr>
    <a:masterClrMapping/>
  </p:clrMapOvr>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95300" y="274638"/>
            <a:ext cx="8915400" cy="1143000"/>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95300" y="1535113"/>
            <a:ext cx="4376870" cy="639762"/>
          </a:xfrm>
        </p:spPr>
        <p:txBody>
          <a:bodyPr anchor="b"/>
          <a:lstStyle>
            <a:lvl1pPr marL="0" indent="0">
              <a:buNone/>
              <a:defRPr sz="2400" b="1"/>
            </a:lvl1pPr>
            <a:lvl2pPr marL="457090" indent="0">
              <a:buNone/>
              <a:defRPr sz="2000" b="1"/>
            </a:lvl2pPr>
            <a:lvl3pPr marL="914180" indent="0">
              <a:buNone/>
              <a:defRPr sz="1800" b="1"/>
            </a:lvl3pPr>
            <a:lvl4pPr marL="1371270" indent="0">
              <a:buNone/>
              <a:defRPr sz="1600" b="1"/>
            </a:lvl4pPr>
            <a:lvl5pPr marL="1828361" indent="0">
              <a:buNone/>
              <a:defRPr sz="1600" b="1"/>
            </a:lvl5pPr>
            <a:lvl6pPr marL="2285451" indent="0">
              <a:buNone/>
              <a:defRPr sz="1600" b="1"/>
            </a:lvl6pPr>
            <a:lvl7pPr marL="2742542" indent="0">
              <a:buNone/>
              <a:defRPr sz="1600" b="1"/>
            </a:lvl7pPr>
            <a:lvl8pPr marL="3199632" indent="0">
              <a:buNone/>
              <a:defRPr sz="1600" b="1"/>
            </a:lvl8pPr>
            <a:lvl9pPr marL="3656722"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5032115" y="1535113"/>
            <a:ext cx="4378590" cy="639762"/>
          </a:xfrm>
        </p:spPr>
        <p:txBody>
          <a:bodyPr anchor="b"/>
          <a:lstStyle>
            <a:lvl1pPr marL="0" indent="0">
              <a:buNone/>
              <a:defRPr sz="2400" b="1"/>
            </a:lvl1pPr>
            <a:lvl2pPr marL="457090" indent="0">
              <a:buNone/>
              <a:defRPr sz="2000" b="1"/>
            </a:lvl2pPr>
            <a:lvl3pPr marL="914180" indent="0">
              <a:buNone/>
              <a:defRPr sz="1800" b="1"/>
            </a:lvl3pPr>
            <a:lvl4pPr marL="1371270" indent="0">
              <a:buNone/>
              <a:defRPr sz="1600" b="1"/>
            </a:lvl4pPr>
            <a:lvl5pPr marL="1828361" indent="0">
              <a:buNone/>
              <a:defRPr sz="1600" b="1"/>
            </a:lvl5pPr>
            <a:lvl6pPr marL="2285451" indent="0">
              <a:buNone/>
              <a:defRPr sz="1600" b="1"/>
            </a:lvl6pPr>
            <a:lvl7pPr marL="2742542" indent="0">
              <a:buNone/>
              <a:defRPr sz="1600" b="1"/>
            </a:lvl7pPr>
            <a:lvl8pPr marL="3199632" indent="0">
              <a:buNone/>
              <a:defRPr sz="1600" b="1"/>
            </a:lvl8pPr>
            <a:lvl9pPr marL="3656722"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5032115"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Slide Number Placeholder 4"/>
          <p:cNvSpPr txBox="1">
            <a:spLocks/>
          </p:cNvSpPr>
          <p:nvPr userDrawn="1"/>
        </p:nvSpPr>
        <p:spPr>
          <a:xfrm>
            <a:off x="7401983" y="6573234"/>
            <a:ext cx="2504017" cy="365125"/>
          </a:xfrm>
          <a:prstGeom prst="rect">
            <a:avLst/>
          </a:prstGeom>
        </p:spPr>
        <p:txBody>
          <a:bodyPr/>
          <a:lstStyle>
            <a:defPPr>
              <a:defRPr lang="en-GB"/>
            </a:defPPr>
            <a:lvl1pPr algn="r" rtl="0" fontAlgn="base">
              <a:spcBef>
                <a:spcPct val="0"/>
              </a:spcBef>
              <a:spcAft>
                <a:spcPct val="0"/>
              </a:spcAft>
              <a:defRPr sz="2400" kern="1200">
                <a:solidFill>
                  <a:schemeClr val="tx1"/>
                </a:solidFill>
                <a:latin typeface="Arial" charset="0"/>
                <a:ea typeface="+mn-ea"/>
                <a:cs typeface="+mn-cs"/>
              </a:defRPr>
            </a:lvl1pPr>
            <a:lvl2pPr marL="457200" algn="l" rtl="0" fontAlgn="base">
              <a:spcBef>
                <a:spcPct val="0"/>
              </a:spcBef>
              <a:spcAft>
                <a:spcPct val="0"/>
              </a:spcAft>
              <a:defRPr sz="2400" kern="1200">
                <a:solidFill>
                  <a:schemeClr val="tx1"/>
                </a:solidFill>
                <a:latin typeface="Arial" charset="0"/>
                <a:ea typeface="+mn-ea"/>
                <a:cs typeface="+mn-cs"/>
              </a:defRPr>
            </a:lvl2pPr>
            <a:lvl3pPr marL="914400" algn="l" rtl="0" fontAlgn="base">
              <a:spcBef>
                <a:spcPct val="0"/>
              </a:spcBef>
              <a:spcAft>
                <a:spcPct val="0"/>
              </a:spcAft>
              <a:defRPr sz="2400" kern="1200">
                <a:solidFill>
                  <a:schemeClr val="tx1"/>
                </a:solidFill>
                <a:latin typeface="Arial" charset="0"/>
                <a:ea typeface="+mn-ea"/>
                <a:cs typeface="+mn-cs"/>
              </a:defRPr>
            </a:lvl3pPr>
            <a:lvl4pPr marL="1371600" algn="l" rtl="0" fontAlgn="base">
              <a:spcBef>
                <a:spcPct val="0"/>
              </a:spcBef>
              <a:spcAft>
                <a:spcPct val="0"/>
              </a:spcAft>
              <a:defRPr sz="2400" kern="1200">
                <a:solidFill>
                  <a:schemeClr val="tx1"/>
                </a:solidFill>
                <a:latin typeface="Arial" charset="0"/>
                <a:ea typeface="+mn-ea"/>
                <a:cs typeface="+mn-cs"/>
              </a:defRPr>
            </a:lvl4pPr>
            <a:lvl5pPr marL="1828800" algn="l" rtl="0" fontAlgn="base">
              <a:spcBef>
                <a:spcPct val="0"/>
              </a:spcBef>
              <a:spcAft>
                <a:spcPct val="0"/>
              </a:spcAft>
              <a:defRPr sz="2400" kern="1200">
                <a:solidFill>
                  <a:schemeClr val="tx1"/>
                </a:solidFill>
                <a:latin typeface="Arial" charset="0"/>
                <a:ea typeface="+mn-ea"/>
                <a:cs typeface="+mn-cs"/>
              </a:defRPr>
            </a:lvl5pPr>
            <a:lvl6pPr marL="2286000" algn="l" defTabSz="914400" rtl="0" eaLnBrk="1" latinLnBrk="0" hangingPunct="1">
              <a:defRPr sz="2400" kern="1200">
                <a:solidFill>
                  <a:schemeClr val="tx1"/>
                </a:solidFill>
                <a:latin typeface="Arial" charset="0"/>
                <a:ea typeface="+mn-ea"/>
                <a:cs typeface="+mn-cs"/>
              </a:defRPr>
            </a:lvl6pPr>
            <a:lvl7pPr marL="2743200" algn="l" defTabSz="914400" rtl="0" eaLnBrk="1" latinLnBrk="0" hangingPunct="1">
              <a:defRPr sz="2400" kern="1200">
                <a:solidFill>
                  <a:schemeClr val="tx1"/>
                </a:solidFill>
                <a:latin typeface="Arial" charset="0"/>
                <a:ea typeface="+mn-ea"/>
                <a:cs typeface="+mn-cs"/>
              </a:defRPr>
            </a:lvl7pPr>
            <a:lvl8pPr marL="3200400" algn="l" defTabSz="914400" rtl="0" eaLnBrk="1" latinLnBrk="0" hangingPunct="1">
              <a:defRPr sz="2400" kern="1200">
                <a:solidFill>
                  <a:schemeClr val="tx1"/>
                </a:solidFill>
                <a:latin typeface="Arial" charset="0"/>
                <a:ea typeface="+mn-ea"/>
                <a:cs typeface="+mn-cs"/>
              </a:defRPr>
            </a:lvl8pPr>
            <a:lvl9pPr marL="3657600" algn="l" defTabSz="914400" rtl="0" eaLnBrk="1" latinLnBrk="0" hangingPunct="1">
              <a:defRPr sz="2400" kern="1200">
                <a:solidFill>
                  <a:schemeClr val="tx1"/>
                </a:solidFill>
                <a:latin typeface="Arial" charset="0"/>
                <a:ea typeface="+mn-ea"/>
                <a:cs typeface="+mn-cs"/>
              </a:defRPr>
            </a:lvl9pPr>
          </a:lstStyle>
          <a:p>
            <a:fld id="{EB85E36B-056C-47A3-96E6-2CD34D24BE4C}" type="slidenum">
              <a:rPr lang="en-GB" sz="1200" smtClean="0">
                <a:solidFill>
                  <a:srgbClr val="000000">
                    <a:tint val="75000"/>
                  </a:srgbClr>
                </a:solidFill>
                <a:latin typeface="Arial" panose="020B0604020202020204" pitchFamily="34" charset="0"/>
                <a:cs typeface="Arial" panose="020B0604020202020204" pitchFamily="34" charset="0"/>
              </a:rPr>
              <a:pPr/>
              <a:t>‹#›</a:t>
            </a:fld>
            <a:endParaRPr lang="en-GB" sz="1200" dirty="0">
              <a:solidFill>
                <a:srgbClr val="000000">
                  <a:tint val="75000"/>
                </a:srgb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31345725"/>
      </p:ext>
    </p:extLst>
  </p:cSld>
  <p:clrMapOvr>
    <a:masterClrMapping/>
  </p:clrMapOvr>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Slide Number Placeholder 4"/>
          <p:cNvSpPr txBox="1">
            <a:spLocks/>
          </p:cNvSpPr>
          <p:nvPr userDrawn="1"/>
        </p:nvSpPr>
        <p:spPr>
          <a:xfrm>
            <a:off x="7401983" y="6573234"/>
            <a:ext cx="2504017" cy="365125"/>
          </a:xfrm>
          <a:prstGeom prst="rect">
            <a:avLst/>
          </a:prstGeom>
        </p:spPr>
        <p:txBody>
          <a:bodyPr/>
          <a:lstStyle>
            <a:defPPr>
              <a:defRPr lang="en-GB"/>
            </a:defPPr>
            <a:lvl1pPr algn="r" rtl="0" fontAlgn="base">
              <a:spcBef>
                <a:spcPct val="0"/>
              </a:spcBef>
              <a:spcAft>
                <a:spcPct val="0"/>
              </a:spcAft>
              <a:defRPr sz="2400" kern="1200">
                <a:solidFill>
                  <a:schemeClr val="tx1"/>
                </a:solidFill>
                <a:latin typeface="Arial" charset="0"/>
                <a:ea typeface="+mn-ea"/>
                <a:cs typeface="+mn-cs"/>
              </a:defRPr>
            </a:lvl1pPr>
            <a:lvl2pPr marL="457200" algn="l" rtl="0" fontAlgn="base">
              <a:spcBef>
                <a:spcPct val="0"/>
              </a:spcBef>
              <a:spcAft>
                <a:spcPct val="0"/>
              </a:spcAft>
              <a:defRPr sz="2400" kern="1200">
                <a:solidFill>
                  <a:schemeClr val="tx1"/>
                </a:solidFill>
                <a:latin typeface="Arial" charset="0"/>
                <a:ea typeface="+mn-ea"/>
                <a:cs typeface="+mn-cs"/>
              </a:defRPr>
            </a:lvl2pPr>
            <a:lvl3pPr marL="914400" algn="l" rtl="0" fontAlgn="base">
              <a:spcBef>
                <a:spcPct val="0"/>
              </a:spcBef>
              <a:spcAft>
                <a:spcPct val="0"/>
              </a:spcAft>
              <a:defRPr sz="2400" kern="1200">
                <a:solidFill>
                  <a:schemeClr val="tx1"/>
                </a:solidFill>
                <a:latin typeface="Arial" charset="0"/>
                <a:ea typeface="+mn-ea"/>
                <a:cs typeface="+mn-cs"/>
              </a:defRPr>
            </a:lvl3pPr>
            <a:lvl4pPr marL="1371600" algn="l" rtl="0" fontAlgn="base">
              <a:spcBef>
                <a:spcPct val="0"/>
              </a:spcBef>
              <a:spcAft>
                <a:spcPct val="0"/>
              </a:spcAft>
              <a:defRPr sz="2400" kern="1200">
                <a:solidFill>
                  <a:schemeClr val="tx1"/>
                </a:solidFill>
                <a:latin typeface="Arial" charset="0"/>
                <a:ea typeface="+mn-ea"/>
                <a:cs typeface="+mn-cs"/>
              </a:defRPr>
            </a:lvl4pPr>
            <a:lvl5pPr marL="1828800" algn="l" rtl="0" fontAlgn="base">
              <a:spcBef>
                <a:spcPct val="0"/>
              </a:spcBef>
              <a:spcAft>
                <a:spcPct val="0"/>
              </a:spcAft>
              <a:defRPr sz="2400" kern="1200">
                <a:solidFill>
                  <a:schemeClr val="tx1"/>
                </a:solidFill>
                <a:latin typeface="Arial" charset="0"/>
                <a:ea typeface="+mn-ea"/>
                <a:cs typeface="+mn-cs"/>
              </a:defRPr>
            </a:lvl5pPr>
            <a:lvl6pPr marL="2286000" algn="l" defTabSz="914400" rtl="0" eaLnBrk="1" latinLnBrk="0" hangingPunct="1">
              <a:defRPr sz="2400" kern="1200">
                <a:solidFill>
                  <a:schemeClr val="tx1"/>
                </a:solidFill>
                <a:latin typeface="Arial" charset="0"/>
                <a:ea typeface="+mn-ea"/>
                <a:cs typeface="+mn-cs"/>
              </a:defRPr>
            </a:lvl6pPr>
            <a:lvl7pPr marL="2743200" algn="l" defTabSz="914400" rtl="0" eaLnBrk="1" latinLnBrk="0" hangingPunct="1">
              <a:defRPr sz="2400" kern="1200">
                <a:solidFill>
                  <a:schemeClr val="tx1"/>
                </a:solidFill>
                <a:latin typeface="Arial" charset="0"/>
                <a:ea typeface="+mn-ea"/>
                <a:cs typeface="+mn-cs"/>
              </a:defRPr>
            </a:lvl7pPr>
            <a:lvl8pPr marL="3200400" algn="l" defTabSz="914400" rtl="0" eaLnBrk="1" latinLnBrk="0" hangingPunct="1">
              <a:defRPr sz="2400" kern="1200">
                <a:solidFill>
                  <a:schemeClr val="tx1"/>
                </a:solidFill>
                <a:latin typeface="Arial" charset="0"/>
                <a:ea typeface="+mn-ea"/>
                <a:cs typeface="+mn-cs"/>
              </a:defRPr>
            </a:lvl8pPr>
            <a:lvl9pPr marL="3657600" algn="l" defTabSz="914400" rtl="0" eaLnBrk="1" latinLnBrk="0" hangingPunct="1">
              <a:defRPr sz="2400" kern="1200">
                <a:solidFill>
                  <a:schemeClr val="tx1"/>
                </a:solidFill>
                <a:latin typeface="Arial" charset="0"/>
                <a:ea typeface="+mn-ea"/>
                <a:cs typeface="+mn-cs"/>
              </a:defRPr>
            </a:lvl9pPr>
          </a:lstStyle>
          <a:p>
            <a:fld id="{EB85E36B-056C-47A3-96E6-2CD34D24BE4C}" type="slidenum">
              <a:rPr lang="en-GB" sz="1200" smtClean="0">
                <a:solidFill>
                  <a:srgbClr val="000000">
                    <a:tint val="75000"/>
                  </a:srgbClr>
                </a:solidFill>
                <a:latin typeface="Arial" panose="020B0604020202020204" pitchFamily="34" charset="0"/>
                <a:cs typeface="Arial" panose="020B0604020202020204" pitchFamily="34" charset="0"/>
              </a:rPr>
              <a:pPr/>
              <a:t>‹#›</a:t>
            </a:fld>
            <a:endParaRPr lang="en-GB" sz="1200" dirty="0">
              <a:solidFill>
                <a:srgbClr val="000000">
                  <a:tint val="75000"/>
                </a:srgb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744207521"/>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Slide Number Placeholder 3"/>
          <p:cNvSpPr txBox="1">
            <a:spLocks/>
          </p:cNvSpPr>
          <p:nvPr userDrawn="1"/>
        </p:nvSpPr>
        <p:spPr>
          <a:xfrm>
            <a:off x="7793731" y="6597352"/>
            <a:ext cx="2055814" cy="260648"/>
          </a:xfrm>
          <a:prstGeom prst="rect">
            <a:avLst/>
          </a:prstGeom>
        </p:spPr>
        <p:txBody>
          <a:bodyPr/>
          <a:lstStyle>
            <a:defPPr>
              <a:defRPr lang="en-GB"/>
            </a:defPPr>
            <a:lvl1pPr algn="l" rtl="0" fontAlgn="base">
              <a:spcBef>
                <a:spcPct val="0"/>
              </a:spcBef>
              <a:spcAft>
                <a:spcPct val="0"/>
              </a:spcAft>
              <a:defRPr sz="2000" kern="1200">
                <a:solidFill>
                  <a:schemeClr val="tx1"/>
                </a:solidFill>
                <a:latin typeface="Arial" charset="0"/>
                <a:ea typeface="+mn-ea"/>
                <a:cs typeface="+mn-cs"/>
              </a:defRPr>
            </a:lvl1pPr>
            <a:lvl2pPr marL="457090" algn="l" rtl="0" fontAlgn="base">
              <a:spcBef>
                <a:spcPct val="0"/>
              </a:spcBef>
              <a:spcAft>
                <a:spcPct val="0"/>
              </a:spcAft>
              <a:defRPr sz="2000" kern="1200">
                <a:solidFill>
                  <a:schemeClr val="tx1"/>
                </a:solidFill>
                <a:latin typeface="Arial" charset="0"/>
                <a:ea typeface="+mn-ea"/>
                <a:cs typeface="+mn-cs"/>
              </a:defRPr>
            </a:lvl2pPr>
            <a:lvl3pPr marL="914180" algn="l" rtl="0" fontAlgn="base">
              <a:spcBef>
                <a:spcPct val="0"/>
              </a:spcBef>
              <a:spcAft>
                <a:spcPct val="0"/>
              </a:spcAft>
              <a:defRPr sz="2000" kern="1200">
                <a:solidFill>
                  <a:schemeClr val="tx1"/>
                </a:solidFill>
                <a:latin typeface="Arial" charset="0"/>
                <a:ea typeface="+mn-ea"/>
                <a:cs typeface="+mn-cs"/>
              </a:defRPr>
            </a:lvl3pPr>
            <a:lvl4pPr marL="1371270" algn="l" rtl="0" fontAlgn="base">
              <a:spcBef>
                <a:spcPct val="0"/>
              </a:spcBef>
              <a:spcAft>
                <a:spcPct val="0"/>
              </a:spcAft>
              <a:defRPr sz="2000" kern="1200">
                <a:solidFill>
                  <a:schemeClr val="tx1"/>
                </a:solidFill>
                <a:latin typeface="Arial" charset="0"/>
                <a:ea typeface="+mn-ea"/>
                <a:cs typeface="+mn-cs"/>
              </a:defRPr>
            </a:lvl4pPr>
            <a:lvl5pPr marL="1828361" algn="l" rtl="0" fontAlgn="base">
              <a:spcBef>
                <a:spcPct val="0"/>
              </a:spcBef>
              <a:spcAft>
                <a:spcPct val="0"/>
              </a:spcAft>
              <a:defRPr sz="2000" kern="1200">
                <a:solidFill>
                  <a:schemeClr val="tx1"/>
                </a:solidFill>
                <a:latin typeface="Arial" charset="0"/>
                <a:ea typeface="+mn-ea"/>
                <a:cs typeface="+mn-cs"/>
              </a:defRPr>
            </a:lvl5pPr>
            <a:lvl6pPr marL="2285451" algn="l" defTabSz="914180" rtl="0" eaLnBrk="1" latinLnBrk="0" hangingPunct="1">
              <a:defRPr sz="2000" kern="1200">
                <a:solidFill>
                  <a:schemeClr val="tx1"/>
                </a:solidFill>
                <a:latin typeface="Arial" charset="0"/>
                <a:ea typeface="+mn-ea"/>
                <a:cs typeface="+mn-cs"/>
              </a:defRPr>
            </a:lvl6pPr>
            <a:lvl7pPr marL="2742542" algn="l" defTabSz="914180" rtl="0" eaLnBrk="1" latinLnBrk="0" hangingPunct="1">
              <a:defRPr sz="2000" kern="1200">
                <a:solidFill>
                  <a:schemeClr val="tx1"/>
                </a:solidFill>
                <a:latin typeface="Arial" charset="0"/>
                <a:ea typeface="+mn-ea"/>
                <a:cs typeface="+mn-cs"/>
              </a:defRPr>
            </a:lvl7pPr>
            <a:lvl8pPr marL="3199632" algn="l" defTabSz="914180" rtl="0" eaLnBrk="1" latinLnBrk="0" hangingPunct="1">
              <a:defRPr sz="2000" kern="1200">
                <a:solidFill>
                  <a:schemeClr val="tx1"/>
                </a:solidFill>
                <a:latin typeface="Arial" charset="0"/>
                <a:ea typeface="+mn-ea"/>
                <a:cs typeface="+mn-cs"/>
              </a:defRPr>
            </a:lvl8pPr>
            <a:lvl9pPr marL="3656722" algn="l" defTabSz="914180" rtl="0" eaLnBrk="1" latinLnBrk="0" hangingPunct="1">
              <a:defRPr sz="2000" kern="1200">
                <a:solidFill>
                  <a:schemeClr val="tx1"/>
                </a:solidFill>
                <a:latin typeface="Arial" charset="0"/>
                <a:ea typeface="+mn-ea"/>
                <a:cs typeface="+mn-cs"/>
              </a:defRPr>
            </a:lvl9pPr>
          </a:lstStyle>
          <a:p>
            <a:pPr algn="r">
              <a:defRPr/>
            </a:pPr>
            <a:fld id="{6D0D627E-825B-464D-8EC2-E854DD72C6CB}" type="slidenum">
              <a:rPr lang="en-GB" altLang="en-US" sz="1100" smtClean="0"/>
              <a:pPr algn="r">
                <a:defRPr/>
              </a:pPr>
              <a:t>‹#›</a:t>
            </a:fld>
            <a:endParaRPr lang="en-GB" altLang="en-US" sz="1100" dirty="0"/>
          </a:p>
        </p:txBody>
      </p:sp>
    </p:spTree>
    <p:extLst>
      <p:ext uri="{BB962C8B-B14F-4D97-AF65-F5344CB8AC3E}">
        <p14:creationId xmlns:p14="http://schemas.microsoft.com/office/powerpoint/2010/main" val="1281080674"/>
      </p:ext>
    </p:extLst>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4" name="Slide Number Placeholder 3"/>
          <p:cNvSpPr txBox="1">
            <a:spLocks/>
          </p:cNvSpPr>
          <p:nvPr userDrawn="1"/>
        </p:nvSpPr>
        <p:spPr>
          <a:xfrm>
            <a:off x="7793731" y="6597352"/>
            <a:ext cx="2055814" cy="260648"/>
          </a:xfrm>
          <a:prstGeom prst="rect">
            <a:avLst/>
          </a:prstGeom>
        </p:spPr>
        <p:txBody>
          <a:bodyPr/>
          <a:lstStyle>
            <a:defPPr>
              <a:defRPr lang="en-GB"/>
            </a:defPPr>
            <a:lvl1pPr algn="l" rtl="0" fontAlgn="base">
              <a:spcBef>
                <a:spcPct val="0"/>
              </a:spcBef>
              <a:spcAft>
                <a:spcPct val="0"/>
              </a:spcAft>
              <a:defRPr sz="2000" kern="1200">
                <a:solidFill>
                  <a:schemeClr val="tx1"/>
                </a:solidFill>
                <a:latin typeface="Arial" charset="0"/>
                <a:ea typeface="+mn-ea"/>
                <a:cs typeface="+mn-cs"/>
              </a:defRPr>
            </a:lvl1pPr>
            <a:lvl2pPr marL="457090" algn="l" rtl="0" fontAlgn="base">
              <a:spcBef>
                <a:spcPct val="0"/>
              </a:spcBef>
              <a:spcAft>
                <a:spcPct val="0"/>
              </a:spcAft>
              <a:defRPr sz="2000" kern="1200">
                <a:solidFill>
                  <a:schemeClr val="tx1"/>
                </a:solidFill>
                <a:latin typeface="Arial" charset="0"/>
                <a:ea typeface="+mn-ea"/>
                <a:cs typeface="+mn-cs"/>
              </a:defRPr>
            </a:lvl2pPr>
            <a:lvl3pPr marL="914180" algn="l" rtl="0" fontAlgn="base">
              <a:spcBef>
                <a:spcPct val="0"/>
              </a:spcBef>
              <a:spcAft>
                <a:spcPct val="0"/>
              </a:spcAft>
              <a:defRPr sz="2000" kern="1200">
                <a:solidFill>
                  <a:schemeClr val="tx1"/>
                </a:solidFill>
                <a:latin typeface="Arial" charset="0"/>
                <a:ea typeface="+mn-ea"/>
                <a:cs typeface="+mn-cs"/>
              </a:defRPr>
            </a:lvl3pPr>
            <a:lvl4pPr marL="1371270" algn="l" rtl="0" fontAlgn="base">
              <a:spcBef>
                <a:spcPct val="0"/>
              </a:spcBef>
              <a:spcAft>
                <a:spcPct val="0"/>
              </a:spcAft>
              <a:defRPr sz="2000" kern="1200">
                <a:solidFill>
                  <a:schemeClr val="tx1"/>
                </a:solidFill>
                <a:latin typeface="Arial" charset="0"/>
                <a:ea typeface="+mn-ea"/>
                <a:cs typeface="+mn-cs"/>
              </a:defRPr>
            </a:lvl4pPr>
            <a:lvl5pPr marL="1828361" algn="l" rtl="0" fontAlgn="base">
              <a:spcBef>
                <a:spcPct val="0"/>
              </a:spcBef>
              <a:spcAft>
                <a:spcPct val="0"/>
              </a:spcAft>
              <a:defRPr sz="2000" kern="1200">
                <a:solidFill>
                  <a:schemeClr val="tx1"/>
                </a:solidFill>
                <a:latin typeface="Arial" charset="0"/>
                <a:ea typeface="+mn-ea"/>
                <a:cs typeface="+mn-cs"/>
              </a:defRPr>
            </a:lvl5pPr>
            <a:lvl6pPr marL="2285451" algn="l" defTabSz="914180" rtl="0" eaLnBrk="1" latinLnBrk="0" hangingPunct="1">
              <a:defRPr sz="2000" kern="1200">
                <a:solidFill>
                  <a:schemeClr val="tx1"/>
                </a:solidFill>
                <a:latin typeface="Arial" charset="0"/>
                <a:ea typeface="+mn-ea"/>
                <a:cs typeface="+mn-cs"/>
              </a:defRPr>
            </a:lvl6pPr>
            <a:lvl7pPr marL="2742542" algn="l" defTabSz="914180" rtl="0" eaLnBrk="1" latinLnBrk="0" hangingPunct="1">
              <a:defRPr sz="2000" kern="1200">
                <a:solidFill>
                  <a:schemeClr val="tx1"/>
                </a:solidFill>
                <a:latin typeface="Arial" charset="0"/>
                <a:ea typeface="+mn-ea"/>
                <a:cs typeface="+mn-cs"/>
              </a:defRPr>
            </a:lvl7pPr>
            <a:lvl8pPr marL="3199632" algn="l" defTabSz="914180" rtl="0" eaLnBrk="1" latinLnBrk="0" hangingPunct="1">
              <a:defRPr sz="2000" kern="1200">
                <a:solidFill>
                  <a:schemeClr val="tx1"/>
                </a:solidFill>
                <a:latin typeface="Arial" charset="0"/>
                <a:ea typeface="+mn-ea"/>
                <a:cs typeface="+mn-cs"/>
              </a:defRPr>
            </a:lvl8pPr>
            <a:lvl9pPr marL="3656722" algn="l" defTabSz="914180" rtl="0" eaLnBrk="1" latinLnBrk="0" hangingPunct="1">
              <a:defRPr sz="2000" kern="1200">
                <a:solidFill>
                  <a:schemeClr val="tx1"/>
                </a:solidFill>
                <a:latin typeface="Arial" charset="0"/>
                <a:ea typeface="+mn-ea"/>
                <a:cs typeface="+mn-cs"/>
              </a:defRPr>
            </a:lvl9pPr>
          </a:lstStyle>
          <a:p>
            <a:pPr algn="r">
              <a:defRPr/>
            </a:pPr>
            <a:fld id="{6D0D627E-825B-464D-8EC2-E854DD72C6CB}" type="slidenum">
              <a:rPr lang="en-GB" altLang="en-US" sz="1100" smtClean="0">
                <a:solidFill>
                  <a:srgbClr val="000000"/>
                </a:solidFill>
              </a:rPr>
              <a:pPr algn="r">
                <a:defRPr/>
              </a:pPr>
              <a:t>‹#›</a:t>
            </a:fld>
            <a:endParaRPr lang="en-GB" altLang="en-US" sz="1100" dirty="0">
              <a:solidFill>
                <a:srgbClr val="000000"/>
              </a:solidFill>
            </a:endParaRPr>
          </a:p>
        </p:txBody>
      </p:sp>
    </p:spTree>
    <p:extLst>
      <p:ext uri="{BB962C8B-B14F-4D97-AF65-F5344CB8AC3E}">
        <p14:creationId xmlns:p14="http://schemas.microsoft.com/office/powerpoint/2010/main" val="1777031103"/>
      </p:ext>
    </p:extLst>
  </p:cSld>
  <p:clrMapOvr>
    <a:masterClrMapping/>
  </p:clrMapOvr>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95309" y="273050"/>
            <a:ext cx="3259006" cy="1162050"/>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872972" y="273052"/>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95309" y="1435102"/>
            <a:ext cx="3259006" cy="4691063"/>
          </a:xfrm>
        </p:spPr>
        <p:txBody>
          <a:bodyPr/>
          <a:lstStyle>
            <a:lvl1pPr marL="0" indent="0">
              <a:buNone/>
              <a:defRPr sz="1400"/>
            </a:lvl1pPr>
            <a:lvl2pPr marL="457090" indent="0">
              <a:buNone/>
              <a:defRPr sz="1200"/>
            </a:lvl2pPr>
            <a:lvl3pPr marL="914180" indent="0">
              <a:buNone/>
              <a:defRPr sz="1000"/>
            </a:lvl3pPr>
            <a:lvl4pPr marL="1371270" indent="0">
              <a:buNone/>
              <a:defRPr sz="900"/>
            </a:lvl4pPr>
            <a:lvl5pPr marL="1828361" indent="0">
              <a:buNone/>
              <a:defRPr sz="900"/>
            </a:lvl5pPr>
            <a:lvl6pPr marL="2285451" indent="0">
              <a:buNone/>
              <a:defRPr sz="900"/>
            </a:lvl6pPr>
            <a:lvl7pPr marL="2742542" indent="0">
              <a:buNone/>
              <a:defRPr sz="900"/>
            </a:lvl7pPr>
            <a:lvl8pPr marL="3199632" indent="0">
              <a:buNone/>
              <a:defRPr sz="900"/>
            </a:lvl8pPr>
            <a:lvl9pPr marL="3656722" indent="0">
              <a:buNone/>
              <a:defRPr sz="900"/>
            </a:lvl9pPr>
          </a:lstStyle>
          <a:p>
            <a:pPr lvl="0"/>
            <a:r>
              <a:rPr lang="en-US" smtClean="0"/>
              <a:t>Click to edit Master text styles</a:t>
            </a:r>
          </a:p>
        </p:txBody>
      </p:sp>
      <p:sp>
        <p:nvSpPr>
          <p:cNvPr id="5" name="Slide Number Placeholder 4"/>
          <p:cNvSpPr txBox="1">
            <a:spLocks/>
          </p:cNvSpPr>
          <p:nvPr userDrawn="1"/>
        </p:nvSpPr>
        <p:spPr>
          <a:xfrm>
            <a:off x="7401983" y="6573234"/>
            <a:ext cx="2504017" cy="365125"/>
          </a:xfrm>
          <a:prstGeom prst="rect">
            <a:avLst/>
          </a:prstGeom>
        </p:spPr>
        <p:txBody>
          <a:bodyPr/>
          <a:lstStyle>
            <a:defPPr>
              <a:defRPr lang="en-GB"/>
            </a:defPPr>
            <a:lvl1pPr algn="r" rtl="0" fontAlgn="base">
              <a:spcBef>
                <a:spcPct val="0"/>
              </a:spcBef>
              <a:spcAft>
                <a:spcPct val="0"/>
              </a:spcAft>
              <a:defRPr sz="2400" kern="1200">
                <a:solidFill>
                  <a:schemeClr val="tx1"/>
                </a:solidFill>
                <a:latin typeface="Arial" charset="0"/>
                <a:ea typeface="+mn-ea"/>
                <a:cs typeface="+mn-cs"/>
              </a:defRPr>
            </a:lvl1pPr>
            <a:lvl2pPr marL="457200" algn="l" rtl="0" fontAlgn="base">
              <a:spcBef>
                <a:spcPct val="0"/>
              </a:spcBef>
              <a:spcAft>
                <a:spcPct val="0"/>
              </a:spcAft>
              <a:defRPr sz="2400" kern="1200">
                <a:solidFill>
                  <a:schemeClr val="tx1"/>
                </a:solidFill>
                <a:latin typeface="Arial" charset="0"/>
                <a:ea typeface="+mn-ea"/>
                <a:cs typeface="+mn-cs"/>
              </a:defRPr>
            </a:lvl2pPr>
            <a:lvl3pPr marL="914400" algn="l" rtl="0" fontAlgn="base">
              <a:spcBef>
                <a:spcPct val="0"/>
              </a:spcBef>
              <a:spcAft>
                <a:spcPct val="0"/>
              </a:spcAft>
              <a:defRPr sz="2400" kern="1200">
                <a:solidFill>
                  <a:schemeClr val="tx1"/>
                </a:solidFill>
                <a:latin typeface="Arial" charset="0"/>
                <a:ea typeface="+mn-ea"/>
                <a:cs typeface="+mn-cs"/>
              </a:defRPr>
            </a:lvl3pPr>
            <a:lvl4pPr marL="1371600" algn="l" rtl="0" fontAlgn="base">
              <a:spcBef>
                <a:spcPct val="0"/>
              </a:spcBef>
              <a:spcAft>
                <a:spcPct val="0"/>
              </a:spcAft>
              <a:defRPr sz="2400" kern="1200">
                <a:solidFill>
                  <a:schemeClr val="tx1"/>
                </a:solidFill>
                <a:latin typeface="Arial" charset="0"/>
                <a:ea typeface="+mn-ea"/>
                <a:cs typeface="+mn-cs"/>
              </a:defRPr>
            </a:lvl4pPr>
            <a:lvl5pPr marL="1828800" algn="l" rtl="0" fontAlgn="base">
              <a:spcBef>
                <a:spcPct val="0"/>
              </a:spcBef>
              <a:spcAft>
                <a:spcPct val="0"/>
              </a:spcAft>
              <a:defRPr sz="2400" kern="1200">
                <a:solidFill>
                  <a:schemeClr val="tx1"/>
                </a:solidFill>
                <a:latin typeface="Arial" charset="0"/>
                <a:ea typeface="+mn-ea"/>
                <a:cs typeface="+mn-cs"/>
              </a:defRPr>
            </a:lvl5pPr>
            <a:lvl6pPr marL="2286000" algn="l" defTabSz="914400" rtl="0" eaLnBrk="1" latinLnBrk="0" hangingPunct="1">
              <a:defRPr sz="2400" kern="1200">
                <a:solidFill>
                  <a:schemeClr val="tx1"/>
                </a:solidFill>
                <a:latin typeface="Arial" charset="0"/>
                <a:ea typeface="+mn-ea"/>
                <a:cs typeface="+mn-cs"/>
              </a:defRPr>
            </a:lvl6pPr>
            <a:lvl7pPr marL="2743200" algn="l" defTabSz="914400" rtl="0" eaLnBrk="1" latinLnBrk="0" hangingPunct="1">
              <a:defRPr sz="2400" kern="1200">
                <a:solidFill>
                  <a:schemeClr val="tx1"/>
                </a:solidFill>
                <a:latin typeface="Arial" charset="0"/>
                <a:ea typeface="+mn-ea"/>
                <a:cs typeface="+mn-cs"/>
              </a:defRPr>
            </a:lvl7pPr>
            <a:lvl8pPr marL="3200400" algn="l" defTabSz="914400" rtl="0" eaLnBrk="1" latinLnBrk="0" hangingPunct="1">
              <a:defRPr sz="2400" kern="1200">
                <a:solidFill>
                  <a:schemeClr val="tx1"/>
                </a:solidFill>
                <a:latin typeface="Arial" charset="0"/>
                <a:ea typeface="+mn-ea"/>
                <a:cs typeface="+mn-cs"/>
              </a:defRPr>
            </a:lvl8pPr>
            <a:lvl9pPr marL="3657600" algn="l" defTabSz="914400" rtl="0" eaLnBrk="1" latinLnBrk="0" hangingPunct="1">
              <a:defRPr sz="2400" kern="1200">
                <a:solidFill>
                  <a:schemeClr val="tx1"/>
                </a:solidFill>
                <a:latin typeface="Arial" charset="0"/>
                <a:ea typeface="+mn-ea"/>
                <a:cs typeface="+mn-cs"/>
              </a:defRPr>
            </a:lvl9pPr>
          </a:lstStyle>
          <a:p>
            <a:fld id="{EB85E36B-056C-47A3-96E6-2CD34D24BE4C}" type="slidenum">
              <a:rPr lang="en-GB" sz="1200" smtClean="0">
                <a:solidFill>
                  <a:srgbClr val="000000">
                    <a:tint val="75000"/>
                  </a:srgbClr>
                </a:solidFill>
                <a:latin typeface="Arial" panose="020B0604020202020204" pitchFamily="34" charset="0"/>
                <a:cs typeface="Arial" panose="020B0604020202020204" pitchFamily="34" charset="0"/>
              </a:rPr>
              <a:pPr/>
              <a:t>‹#›</a:t>
            </a:fld>
            <a:endParaRPr lang="en-GB" sz="1200" dirty="0">
              <a:solidFill>
                <a:srgbClr val="000000">
                  <a:tint val="75000"/>
                </a:srgb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052165863"/>
      </p:ext>
    </p:extLst>
  </p:cSld>
  <p:clrMapOvr>
    <a:masterClrMapping/>
  </p:clrMapOvr>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941645" y="4800600"/>
            <a:ext cx="5943600" cy="566738"/>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941645" y="612775"/>
            <a:ext cx="5943600" cy="4114800"/>
          </a:xfrm>
        </p:spPr>
        <p:txBody>
          <a:bodyPr/>
          <a:lstStyle>
            <a:lvl1pPr marL="0" indent="0">
              <a:buNone/>
              <a:defRPr sz="3200"/>
            </a:lvl1pPr>
            <a:lvl2pPr marL="457090" indent="0">
              <a:buNone/>
              <a:defRPr sz="2800"/>
            </a:lvl2pPr>
            <a:lvl3pPr marL="914180" indent="0">
              <a:buNone/>
              <a:defRPr sz="2400"/>
            </a:lvl3pPr>
            <a:lvl4pPr marL="1371270" indent="0">
              <a:buNone/>
              <a:defRPr sz="2000"/>
            </a:lvl4pPr>
            <a:lvl5pPr marL="1828361" indent="0">
              <a:buNone/>
              <a:defRPr sz="2000"/>
            </a:lvl5pPr>
            <a:lvl6pPr marL="2285451" indent="0">
              <a:buNone/>
              <a:defRPr sz="2000"/>
            </a:lvl6pPr>
            <a:lvl7pPr marL="2742542" indent="0">
              <a:buNone/>
              <a:defRPr sz="2000"/>
            </a:lvl7pPr>
            <a:lvl8pPr marL="3199632" indent="0">
              <a:buNone/>
              <a:defRPr sz="2000"/>
            </a:lvl8pPr>
            <a:lvl9pPr marL="3656722" indent="0">
              <a:buNone/>
              <a:defRPr sz="2000"/>
            </a:lvl9pPr>
          </a:lstStyle>
          <a:p>
            <a:pPr lvl="0"/>
            <a:endParaRPr lang="en-GB" noProof="0" dirty="0" smtClean="0"/>
          </a:p>
        </p:txBody>
      </p:sp>
      <p:sp>
        <p:nvSpPr>
          <p:cNvPr id="4" name="Text Placeholder 3"/>
          <p:cNvSpPr>
            <a:spLocks noGrp="1"/>
          </p:cNvSpPr>
          <p:nvPr>
            <p:ph type="body" sz="half" idx="2"/>
          </p:nvPr>
        </p:nvSpPr>
        <p:spPr>
          <a:xfrm>
            <a:off x="1941645" y="5367338"/>
            <a:ext cx="5943600" cy="804862"/>
          </a:xfrm>
        </p:spPr>
        <p:txBody>
          <a:bodyPr/>
          <a:lstStyle>
            <a:lvl1pPr marL="0" indent="0">
              <a:buNone/>
              <a:defRPr sz="1400"/>
            </a:lvl1pPr>
            <a:lvl2pPr marL="457090" indent="0">
              <a:buNone/>
              <a:defRPr sz="1200"/>
            </a:lvl2pPr>
            <a:lvl3pPr marL="914180" indent="0">
              <a:buNone/>
              <a:defRPr sz="1000"/>
            </a:lvl3pPr>
            <a:lvl4pPr marL="1371270" indent="0">
              <a:buNone/>
              <a:defRPr sz="900"/>
            </a:lvl4pPr>
            <a:lvl5pPr marL="1828361" indent="0">
              <a:buNone/>
              <a:defRPr sz="900"/>
            </a:lvl5pPr>
            <a:lvl6pPr marL="2285451" indent="0">
              <a:buNone/>
              <a:defRPr sz="900"/>
            </a:lvl6pPr>
            <a:lvl7pPr marL="2742542" indent="0">
              <a:buNone/>
              <a:defRPr sz="900"/>
            </a:lvl7pPr>
            <a:lvl8pPr marL="3199632" indent="0">
              <a:buNone/>
              <a:defRPr sz="900"/>
            </a:lvl8pPr>
            <a:lvl9pPr marL="3656722" indent="0">
              <a:buNone/>
              <a:defRPr sz="900"/>
            </a:lvl9pPr>
          </a:lstStyle>
          <a:p>
            <a:pPr lvl="0"/>
            <a:r>
              <a:rPr lang="en-US" smtClean="0"/>
              <a:t>Click to edit Master text styles</a:t>
            </a:r>
          </a:p>
        </p:txBody>
      </p:sp>
    </p:spTree>
    <p:extLst>
      <p:ext uri="{BB962C8B-B14F-4D97-AF65-F5344CB8AC3E}">
        <p14:creationId xmlns:p14="http://schemas.microsoft.com/office/powerpoint/2010/main" val="1681451488"/>
      </p:ext>
    </p:extLst>
  </p:cSld>
  <p:clrMapOvr>
    <a:masterClrMapping/>
  </p:clrMapOvr>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1716272101"/>
      </p:ext>
    </p:extLst>
  </p:cSld>
  <p:clrMapOvr>
    <a:masterClrMapping/>
  </p:clrMapOvr>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125098" y="582616"/>
            <a:ext cx="2029354" cy="5513387"/>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1031879" y="582616"/>
            <a:ext cx="5928122" cy="551338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4195032270"/>
      </p:ext>
    </p:extLst>
  </p:cSld>
  <p:clrMapOvr>
    <a:masterClrMapping/>
  </p:clrMapOvr>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type="objAndTwoObj" preserve="1">
  <p:cSld name="Title, Conten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2889251" y="582615"/>
            <a:ext cx="6265202" cy="941387"/>
          </a:xfrm>
        </p:spPr>
        <p:txBody>
          <a:bodyPr/>
          <a:lstStyle/>
          <a:p>
            <a:r>
              <a:rPr lang="en-US" smtClean="0"/>
              <a:t>Click to edit Master title style</a:t>
            </a:r>
            <a:endParaRPr lang="en-GB"/>
          </a:p>
        </p:txBody>
      </p:sp>
      <p:sp>
        <p:nvSpPr>
          <p:cNvPr id="3" name="Content Placeholder 2"/>
          <p:cNvSpPr>
            <a:spLocks noGrp="1"/>
          </p:cNvSpPr>
          <p:nvPr>
            <p:ph sz="half" idx="1"/>
          </p:nvPr>
        </p:nvSpPr>
        <p:spPr>
          <a:xfrm>
            <a:off x="1031877" y="1981200"/>
            <a:ext cx="3977879"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quarter" idx="2"/>
          </p:nvPr>
        </p:nvSpPr>
        <p:spPr>
          <a:xfrm>
            <a:off x="5174856" y="1981200"/>
            <a:ext cx="3979598" cy="1981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Content Placeholder 4"/>
          <p:cNvSpPr>
            <a:spLocks noGrp="1"/>
          </p:cNvSpPr>
          <p:nvPr>
            <p:ph sz="quarter" idx="3"/>
          </p:nvPr>
        </p:nvSpPr>
        <p:spPr>
          <a:xfrm>
            <a:off x="5174856" y="4114800"/>
            <a:ext cx="3979598" cy="1981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2725284802"/>
      </p:ext>
    </p:extLst>
  </p:cSld>
  <p:clrMapOvr>
    <a:masterClrMapping/>
  </p:clrMapOvr>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889251" y="582615"/>
            <a:ext cx="6265202" cy="941387"/>
          </a:xfrm>
        </p:spPr>
        <p:txBody>
          <a:bodyPr/>
          <a:lstStyle/>
          <a:p>
            <a:r>
              <a:rPr lang="en-US" smtClean="0"/>
              <a:t>Click to edit Master title style</a:t>
            </a:r>
            <a:endParaRPr lang="en-GB"/>
          </a:p>
        </p:txBody>
      </p:sp>
      <p:sp>
        <p:nvSpPr>
          <p:cNvPr id="3" name="Text Placeholder 2"/>
          <p:cNvSpPr>
            <a:spLocks noGrp="1"/>
          </p:cNvSpPr>
          <p:nvPr>
            <p:ph type="body" sz="half" idx="1"/>
          </p:nvPr>
        </p:nvSpPr>
        <p:spPr>
          <a:xfrm>
            <a:off x="1031877" y="1981200"/>
            <a:ext cx="3977879"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5174856" y="1981200"/>
            <a:ext cx="3979598"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3707106804"/>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82506" y="4406927"/>
            <a:ext cx="8420100" cy="1362075"/>
          </a:xfrm>
        </p:spPr>
        <p:txBody>
          <a:bodyPr/>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82506" y="2906722"/>
            <a:ext cx="8420100" cy="1500187"/>
          </a:xfrm>
        </p:spPr>
        <p:txBody>
          <a:bodyPr anchor="b"/>
          <a:lstStyle>
            <a:lvl1pPr marL="0" indent="0">
              <a:buNone/>
              <a:defRPr sz="2000"/>
            </a:lvl1pPr>
            <a:lvl2pPr marL="457090" indent="0">
              <a:buNone/>
              <a:defRPr sz="1800"/>
            </a:lvl2pPr>
            <a:lvl3pPr marL="914180" indent="0">
              <a:buNone/>
              <a:defRPr sz="1600"/>
            </a:lvl3pPr>
            <a:lvl4pPr marL="1371270" indent="0">
              <a:buNone/>
              <a:defRPr sz="1400"/>
            </a:lvl4pPr>
            <a:lvl5pPr marL="1828361" indent="0">
              <a:buNone/>
              <a:defRPr sz="1400"/>
            </a:lvl5pPr>
            <a:lvl6pPr marL="2285451" indent="0">
              <a:buNone/>
              <a:defRPr sz="1400"/>
            </a:lvl6pPr>
            <a:lvl7pPr marL="2742542" indent="0">
              <a:buNone/>
              <a:defRPr sz="1400"/>
            </a:lvl7pPr>
            <a:lvl8pPr marL="3199632" indent="0">
              <a:buNone/>
              <a:defRPr sz="1400"/>
            </a:lvl8pPr>
            <a:lvl9pPr marL="3656722" indent="0">
              <a:buNone/>
              <a:defRPr sz="1400"/>
            </a:lvl9pPr>
          </a:lstStyle>
          <a:p>
            <a:pPr lvl="0"/>
            <a:r>
              <a:rPr lang="en-US" smtClean="0"/>
              <a:t>Click to edit Master text styles</a:t>
            </a:r>
          </a:p>
        </p:txBody>
      </p:sp>
      <p:sp>
        <p:nvSpPr>
          <p:cNvPr id="4" name="Slide Number Placeholder 4"/>
          <p:cNvSpPr txBox="1">
            <a:spLocks/>
          </p:cNvSpPr>
          <p:nvPr userDrawn="1"/>
        </p:nvSpPr>
        <p:spPr>
          <a:xfrm>
            <a:off x="7401983" y="6573242"/>
            <a:ext cx="2504017" cy="365125"/>
          </a:xfrm>
          <a:prstGeom prst="rect">
            <a:avLst/>
          </a:prstGeom>
        </p:spPr>
        <p:txBody>
          <a:bodyPr/>
          <a:lstStyle>
            <a:defPPr>
              <a:defRPr lang="en-GB"/>
            </a:defPPr>
            <a:lvl1pPr algn="r" rtl="0" fontAlgn="base">
              <a:spcBef>
                <a:spcPct val="0"/>
              </a:spcBef>
              <a:spcAft>
                <a:spcPct val="0"/>
              </a:spcAft>
              <a:defRPr sz="2400" kern="1200">
                <a:solidFill>
                  <a:schemeClr val="tx1"/>
                </a:solidFill>
                <a:latin typeface="Arial" charset="0"/>
                <a:ea typeface="+mn-ea"/>
                <a:cs typeface="+mn-cs"/>
              </a:defRPr>
            </a:lvl1pPr>
            <a:lvl2pPr marL="457200" algn="l" rtl="0" fontAlgn="base">
              <a:spcBef>
                <a:spcPct val="0"/>
              </a:spcBef>
              <a:spcAft>
                <a:spcPct val="0"/>
              </a:spcAft>
              <a:defRPr sz="2400" kern="1200">
                <a:solidFill>
                  <a:schemeClr val="tx1"/>
                </a:solidFill>
                <a:latin typeface="Arial" charset="0"/>
                <a:ea typeface="+mn-ea"/>
                <a:cs typeface="+mn-cs"/>
              </a:defRPr>
            </a:lvl2pPr>
            <a:lvl3pPr marL="914400" algn="l" rtl="0" fontAlgn="base">
              <a:spcBef>
                <a:spcPct val="0"/>
              </a:spcBef>
              <a:spcAft>
                <a:spcPct val="0"/>
              </a:spcAft>
              <a:defRPr sz="2400" kern="1200">
                <a:solidFill>
                  <a:schemeClr val="tx1"/>
                </a:solidFill>
                <a:latin typeface="Arial" charset="0"/>
                <a:ea typeface="+mn-ea"/>
                <a:cs typeface="+mn-cs"/>
              </a:defRPr>
            </a:lvl3pPr>
            <a:lvl4pPr marL="1371600" algn="l" rtl="0" fontAlgn="base">
              <a:spcBef>
                <a:spcPct val="0"/>
              </a:spcBef>
              <a:spcAft>
                <a:spcPct val="0"/>
              </a:spcAft>
              <a:defRPr sz="2400" kern="1200">
                <a:solidFill>
                  <a:schemeClr val="tx1"/>
                </a:solidFill>
                <a:latin typeface="Arial" charset="0"/>
                <a:ea typeface="+mn-ea"/>
                <a:cs typeface="+mn-cs"/>
              </a:defRPr>
            </a:lvl4pPr>
            <a:lvl5pPr marL="1828800" algn="l" rtl="0" fontAlgn="base">
              <a:spcBef>
                <a:spcPct val="0"/>
              </a:spcBef>
              <a:spcAft>
                <a:spcPct val="0"/>
              </a:spcAft>
              <a:defRPr sz="2400" kern="1200">
                <a:solidFill>
                  <a:schemeClr val="tx1"/>
                </a:solidFill>
                <a:latin typeface="Arial" charset="0"/>
                <a:ea typeface="+mn-ea"/>
                <a:cs typeface="+mn-cs"/>
              </a:defRPr>
            </a:lvl5pPr>
            <a:lvl6pPr marL="2286000" algn="l" defTabSz="914400" rtl="0" eaLnBrk="1" latinLnBrk="0" hangingPunct="1">
              <a:defRPr sz="2400" kern="1200">
                <a:solidFill>
                  <a:schemeClr val="tx1"/>
                </a:solidFill>
                <a:latin typeface="Arial" charset="0"/>
                <a:ea typeface="+mn-ea"/>
                <a:cs typeface="+mn-cs"/>
              </a:defRPr>
            </a:lvl6pPr>
            <a:lvl7pPr marL="2743200" algn="l" defTabSz="914400" rtl="0" eaLnBrk="1" latinLnBrk="0" hangingPunct="1">
              <a:defRPr sz="2400" kern="1200">
                <a:solidFill>
                  <a:schemeClr val="tx1"/>
                </a:solidFill>
                <a:latin typeface="Arial" charset="0"/>
                <a:ea typeface="+mn-ea"/>
                <a:cs typeface="+mn-cs"/>
              </a:defRPr>
            </a:lvl7pPr>
            <a:lvl8pPr marL="3200400" algn="l" defTabSz="914400" rtl="0" eaLnBrk="1" latinLnBrk="0" hangingPunct="1">
              <a:defRPr sz="2400" kern="1200">
                <a:solidFill>
                  <a:schemeClr val="tx1"/>
                </a:solidFill>
                <a:latin typeface="Arial" charset="0"/>
                <a:ea typeface="+mn-ea"/>
                <a:cs typeface="+mn-cs"/>
              </a:defRPr>
            </a:lvl8pPr>
            <a:lvl9pPr marL="3657600" algn="l" defTabSz="914400" rtl="0" eaLnBrk="1" latinLnBrk="0" hangingPunct="1">
              <a:defRPr sz="2400" kern="1200">
                <a:solidFill>
                  <a:schemeClr val="tx1"/>
                </a:solidFill>
                <a:latin typeface="Arial" charset="0"/>
                <a:ea typeface="+mn-ea"/>
                <a:cs typeface="+mn-cs"/>
              </a:defRPr>
            </a:lvl9pPr>
          </a:lstStyle>
          <a:p>
            <a:fld id="{EB85E36B-056C-47A3-96E6-2CD34D24BE4C}" type="slidenum">
              <a:rPr lang="en-GB" sz="1200" smtClean="0">
                <a:solidFill>
                  <a:srgbClr val="000000">
                    <a:tint val="75000"/>
                  </a:srgbClr>
                </a:solidFill>
                <a:latin typeface="Arial" panose="020B0604020202020204" pitchFamily="34" charset="0"/>
                <a:cs typeface="Arial" panose="020B0604020202020204" pitchFamily="34" charset="0"/>
              </a:rPr>
              <a:pPr/>
              <a:t>‹#›</a:t>
            </a:fld>
            <a:endParaRPr lang="en-GB" sz="1200" dirty="0">
              <a:solidFill>
                <a:srgbClr val="000000">
                  <a:tint val="75000"/>
                </a:srgb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663218959"/>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1031877" y="1981200"/>
            <a:ext cx="3977879"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5174856" y="1981200"/>
            <a:ext cx="3979598"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Slide Number Placeholder 4"/>
          <p:cNvSpPr txBox="1">
            <a:spLocks/>
          </p:cNvSpPr>
          <p:nvPr userDrawn="1"/>
        </p:nvSpPr>
        <p:spPr>
          <a:xfrm>
            <a:off x="7401983" y="6573242"/>
            <a:ext cx="2504017" cy="365125"/>
          </a:xfrm>
          <a:prstGeom prst="rect">
            <a:avLst/>
          </a:prstGeom>
        </p:spPr>
        <p:txBody>
          <a:bodyPr/>
          <a:lstStyle>
            <a:defPPr>
              <a:defRPr lang="en-GB"/>
            </a:defPPr>
            <a:lvl1pPr algn="r" rtl="0" fontAlgn="base">
              <a:spcBef>
                <a:spcPct val="0"/>
              </a:spcBef>
              <a:spcAft>
                <a:spcPct val="0"/>
              </a:spcAft>
              <a:defRPr sz="2400" kern="1200">
                <a:solidFill>
                  <a:schemeClr val="tx1"/>
                </a:solidFill>
                <a:latin typeface="Arial" charset="0"/>
                <a:ea typeface="+mn-ea"/>
                <a:cs typeface="+mn-cs"/>
              </a:defRPr>
            </a:lvl1pPr>
            <a:lvl2pPr marL="457200" algn="l" rtl="0" fontAlgn="base">
              <a:spcBef>
                <a:spcPct val="0"/>
              </a:spcBef>
              <a:spcAft>
                <a:spcPct val="0"/>
              </a:spcAft>
              <a:defRPr sz="2400" kern="1200">
                <a:solidFill>
                  <a:schemeClr val="tx1"/>
                </a:solidFill>
                <a:latin typeface="Arial" charset="0"/>
                <a:ea typeface="+mn-ea"/>
                <a:cs typeface="+mn-cs"/>
              </a:defRPr>
            </a:lvl2pPr>
            <a:lvl3pPr marL="914400" algn="l" rtl="0" fontAlgn="base">
              <a:spcBef>
                <a:spcPct val="0"/>
              </a:spcBef>
              <a:spcAft>
                <a:spcPct val="0"/>
              </a:spcAft>
              <a:defRPr sz="2400" kern="1200">
                <a:solidFill>
                  <a:schemeClr val="tx1"/>
                </a:solidFill>
                <a:latin typeface="Arial" charset="0"/>
                <a:ea typeface="+mn-ea"/>
                <a:cs typeface="+mn-cs"/>
              </a:defRPr>
            </a:lvl3pPr>
            <a:lvl4pPr marL="1371600" algn="l" rtl="0" fontAlgn="base">
              <a:spcBef>
                <a:spcPct val="0"/>
              </a:spcBef>
              <a:spcAft>
                <a:spcPct val="0"/>
              </a:spcAft>
              <a:defRPr sz="2400" kern="1200">
                <a:solidFill>
                  <a:schemeClr val="tx1"/>
                </a:solidFill>
                <a:latin typeface="Arial" charset="0"/>
                <a:ea typeface="+mn-ea"/>
                <a:cs typeface="+mn-cs"/>
              </a:defRPr>
            </a:lvl4pPr>
            <a:lvl5pPr marL="1828800" algn="l" rtl="0" fontAlgn="base">
              <a:spcBef>
                <a:spcPct val="0"/>
              </a:spcBef>
              <a:spcAft>
                <a:spcPct val="0"/>
              </a:spcAft>
              <a:defRPr sz="2400" kern="1200">
                <a:solidFill>
                  <a:schemeClr val="tx1"/>
                </a:solidFill>
                <a:latin typeface="Arial" charset="0"/>
                <a:ea typeface="+mn-ea"/>
                <a:cs typeface="+mn-cs"/>
              </a:defRPr>
            </a:lvl5pPr>
            <a:lvl6pPr marL="2286000" algn="l" defTabSz="914400" rtl="0" eaLnBrk="1" latinLnBrk="0" hangingPunct="1">
              <a:defRPr sz="2400" kern="1200">
                <a:solidFill>
                  <a:schemeClr val="tx1"/>
                </a:solidFill>
                <a:latin typeface="Arial" charset="0"/>
                <a:ea typeface="+mn-ea"/>
                <a:cs typeface="+mn-cs"/>
              </a:defRPr>
            </a:lvl6pPr>
            <a:lvl7pPr marL="2743200" algn="l" defTabSz="914400" rtl="0" eaLnBrk="1" latinLnBrk="0" hangingPunct="1">
              <a:defRPr sz="2400" kern="1200">
                <a:solidFill>
                  <a:schemeClr val="tx1"/>
                </a:solidFill>
                <a:latin typeface="Arial" charset="0"/>
                <a:ea typeface="+mn-ea"/>
                <a:cs typeface="+mn-cs"/>
              </a:defRPr>
            </a:lvl7pPr>
            <a:lvl8pPr marL="3200400" algn="l" defTabSz="914400" rtl="0" eaLnBrk="1" latinLnBrk="0" hangingPunct="1">
              <a:defRPr sz="2400" kern="1200">
                <a:solidFill>
                  <a:schemeClr val="tx1"/>
                </a:solidFill>
                <a:latin typeface="Arial" charset="0"/>
                <a:ea typeface="+mn-ea"/>
                <a:cs typeface="+mn-cs"/>
              </a:defRPr>
            </a:lvl8pPr>
            <a:lvl9pPr marL="3657600" algn="l" defTabSz="914400" rtl="0" eaLnBrk="1" latinLnBrk="0" hangingPunct="1">
              <a:defRPr sz="2400" kern="1200">
                <a:solidFill>
                  <a:schemeClr val="tx1"/>
                </a:solidFill>
                <a:latin typeface="Arial" charset="0"/>
                <a:ea typeface="+mn-ea"/>
                <a:cs typeface="+mn-cs"/>
              </a:defRPr>
            </a:lvl9pPr>
          </a:lstStyle>
          <a:p>
            <a:fld id="{EB85E36B-056C-47A3-96E6-2CD34D24BE4C}" type="slidenum">
              <a:rPr lang="en-GB" sz="1200" smtClean="0">
                <a:solidFill>
                  <a:srgbClr val="000000">
                    <a:tint val="75000"/>
                  </a:srgbClr>
                </a:solidFill>
                <a:latin typeface="Arial" panose="020B0604020202020204" pitchFamily="34" charset="0"/>
                <a:cs typeface="Arial" panose="020B0604020202020204" pitchFamily="34" charset="0"/>
              </a:rPr>
              <a:pPr/>
              <a:t>‹#›</a:t>
            </a:fld>
            <a:endParaRPr lang="en-GB" sz="1200" dirty="0">
              <a:solidFill>
                <a:srgbClr val="000000">
                  <a:tint val="75000"/>
                </a:srgb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813139982"/>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95300" y="274638"/>
            <a:ext cx="8915400" cy="1143000"/>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95300" y="1535113"/>
            <a:ext cx="4376870" cy="639762"/>
          </a:xfrm>
        </p:spPr>
        <p:txBody>
          <a:bodyPr anchor="b"/>
          <a:lstStyle>
            <a:lvl1pPr marL="0" indent="0">
              <a:buNone/>
              <a:defRPr sz="2400" b="1"/>
            </a:lvl1pPr>
            <a:lvl2pPr marL="457090" indent="0">
              <a:buNone/>
              <a:defRPr sz="2000" b="1"/>
            </a:lvl2pPr>
            <a:lvl3pPr marL="914180" indent="0">
              <a:buNone/>
              <a:defRPr sz="1800" b="1"/>
            </a:lvl3pPr>
            <a:lvl4pPr marL="1371270" indent="0">
              <a:buNone/>
              <a:defRPr sz="1600" b="1"/>
            </a:lvl4pPr>
            <a:lvl5pPr marL="1828361" indent="0">
              <a:buNone/>
              <a:defRPr sz="1600" b="1"/>
            </a:lvl5pPr>
            <a:lvl6pPr marL="2285451" indent="0">
              <a:buNone/>
              <a:defRPr sz="1600" b="1"/>
            </a:lvl6pPr>
            <a:lvl7pPr marL="2742542" indent="0">
              <a:buNone/>
              <a:defRPr sz="1600" b="1"/>
            </a:lvl7pPr>
            <a:lvl8pPr marL="3199632" indent="0">
              <a:buNone/>
              <a:defRPr sz="1600" b="1"/>
            </a:lvl8pPr>
            <a:lvl9pPr marL="3656722"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5032115" y="1535113"/>
            <a:ext cx="4378590" cy="639762"/>
          </a:xfrm>
        </p:spPr>
        <p:txBody>
          <a:bodyPr anchor="b"/>
          <a:lstStyle>
            <a:lvl1pPr marL="0" indent="0">
              <a:buNone/>
              <a:defRPr sz="2400" b="1"/>
            </a:lvl1pPr>
            <a:lvl2pPr marL="457090" indent="0">
              <a:buNone/>
              <a:defRPr sz="2000" b="1"/>
            </a:lvl2pPr>
            <a:lvl3pPr marL="914180" indent="0">
              <a:buNone/>
              <a:defRPr sz="1800" b="1"/>
            </a:lvl3pPr>
            <a:lvl4pPr marL="1371270" indent="0">
              <a:buNone/>
              <a:defRPr sz="1600" b="1"/>
            </a:lvl4pPr>
            <a:lvl5pPr marL="1828361" indent="0">
              <a:buNone/>
              <a:defRPr sz="1600" b="1"/>
            </a:lvl5pPr>
            <a:lvl6pPr marL="2285451" indent="0">
              <a:buNone/>
              <a:defRPr sz="1600" b="1"/>
            </a:lvl6pPr>
            <a:lvl7pPr marL="2742542" indent="0">
              <a:buNone/>
              <a:defRPr sz="1600" b="1"/>
            </a:lvl7pPr>
            <a:lvl8pPr marL="3199632" indent="0">
              <a:buNone/>
              <a:defRPr sz="1600" b="1"/>
            </a:lvl8pPr>
            <a:lvl9pPr marL="3656722"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5032115"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Slide Number Placeholder 4"/>
          <p:cNvSpPr txBox="1">
            <a:spLocks/>
          </p:cNvSpPr>
          <p:nvPr userDrawn="1"/>
        </p:nvSpPr>
        <p:spPr>
          <a:xfrm>
            <a:off x="7401983" y="6573242"/>
            <a:ext cx="2504017" cy="365125"/>
          </a:xfrm>
          <a:prstGeom prst="rect">
            <a:avLst/>
          </a:prstGeom>
        </p:spPr>
        <p:txBody>
          <a:bodyPr/>
          <a:lstStyle>
            <a:defPPr>
              <a:defRPr lang="en-GB"/>
            </a:defPPr>
            <a:lvl1pPr algn="r" rtl="0" fontAlgn="base">
              <a:spcBef>
                <a:spcPct val="0"/>
              </a:spcBef>
              <a:spcAft>
                <a:spcPct val="0"/>
              </a:spcAft>
              <a:defRPr sz="2400" kern="1200">
                <a:solidFill>
                  <a:schemeClr val="tx1"/>
                </a:solidFill>
                <a:latin typeface="Arial" charset="0"/>
                <a:ea typeface="+mn-ea"/>
                <a:cs typeface="+mn-cs"/>
              </a:defRPr>
            </a:lvl1pPr>
            <a:lvl2pPr marL="457200" algn="l" rtl="0" fontAlgn="base">
              <a:spcBef>
                <a:spcPct val="0"/>
              </a:spcBef>
              <a:spcAft>
                <a:spcPct val="0"/>
              </a:spcAft>
              <a:defRPr sz="2400" kern="1200">
                <a:solidFill>
                  <a:schemeClr val="tx1"/>
                </a:solidFill>
                <a:latin typeface="Arial" charset="0"/>
                <a:ea typeface="+mn-ea"/>
                <a:cs typeface="+mn-cs"/>
              </a:defRPr>
            </a:lvl2pPr>
            <a:lvl3pPr marL="914400" algn="l" rtl="0" fontAlgn="base">
              <a:spcBef>
                <a:spcPct val="0"/>
              </a:spcBef>
              <a:spcAft>
                <a:spcPct val="0"/>
              </a:spcAft>
              <a:defRPr sz="2400" kern="1200">
                <a:solidFill>
                  <a:schemeClr val="tx1"/>
                </a:solidFill>
                <a:latin typeface="Arial" charset="0"/>
                <a:ea typeface="+mn-ea"/>
                <a:cs typeface="+mn-cs"/>
              </a:defRPr>
            </a:lvl3pPr>
            <a:lvl4pPr marL="1371600" algn="l" rtl="0" fontAlgn="base">
              <a:spcBef>
                <a:spcPct val="0"/>
              </a:spcBef>
              <a:spcAft>
                <a:spcPct val="0"/>
              </a:spcAft>
              <a:defRPr sz="2400" kern="1200">
                <a:solidFill>
                  <a:schemeClr val="tx1"/>
                </a:solidFill>
                <a:latin typeface="Arial" charset="0"/>
                <a:ea typeface="+mn-ea"/>
                <a:cs typeface="+mn-cs"/>
              </a:defRPr>
            </a:lvl4pPr>
            <a:lvl5pPr marL="1828800" algn="l" rtl="0" fontAlgn="base">
              <a:spcBef>
                <a:spcPct val="0"/>
              </a:spcBef>
              <a:spcAft>
                <a:spcPct val="0"/>
              </a:spcAft>
              <a:defRPr sz="2400" kern="1200">
                <a:solidFill>
                  <a:schemeClr val="tx1"/>
                </a:solidFill>
                <a:latin typeface="Arial" charset="0"/>
                <a:ea typeface="+mn-ea"/>
                <a:cs typeface="+mn-cs"/>
              </a:defRPr>
            </a:lvl5pPr>
            <a:lvl6pPr marL="2286000" algn="l" defTabSz="914400" rtl="0" eaLnBrk="1" latinLnBrk="0" hangingPunct="1">
              <a:defRPr sz="2400" kern="1200">
                <a:solidFill>
                  <a:schemeClr val="tx1"/>
                </a:solidFill>
                <a:latin typeface="Arial" charset="0"/>
                <a:ea typeface="+mn-ea"/>
                <a:cs typeface="+mn-cs"/>
              </a:defRPr>
            </a:lvl6pPr>
            <a:lvl7pPr marL="2743200" algn="l" defTabSz="914400" rtl="0" eaLnBrk="1" latinLnBrk="0" hangingPunct="1">
              <a:defRPr sz="2400" kern="1200">
                <a:solidFill>
                  <a:schemeClr val="tx1"/>
                </a:solidFill>
                <a:latin typeface="Arial" charset="0"/>
                <a:ea typeface="+mn-ea"/>
                <a:cs typeface="+mn-cs"/>
              </a:defRPr>
            </a:lvl7pPr>
            <a:lvl8pPr marL="3200400" algn="l" defTabSz="914400" rtl="0" eaLnBrk="1" latinLnBrk="0" hangingPunct="1">
              <a:defRPr sz="2400" kern="1200">
                <a:solidFill>
                  <a:schemeClr val="tx1"/>
                </a:solidFill>
                <a:latin typeface="Arial" charset="0"/>
                <a:ea typeface="+mn-ea"/>
                <a:cs typeface="+mn-cs"/>
              </a:defRPr>
            </a:lvl8pPr>
            <a:lvl9pPr marL="3657600" algn="l" defTabSz="914400" rtl="0" eaLnBrk="1" latinLnBrk="0" hangingPunct="1">
              <a:defRPr sz="2400" kern="1200">
                <a:solidFill>
                  <a:schemeClr val="tx1"/>
                </a:solidFill>
                <a:latin typeface="Arial" charset="0"/>
                <a:ea typeface="+mn-ea"/>
                <a:cs typeface="+mn-cs"/>
              </a:defRPr>
            </a:lvl9pPr>
          </a:lstStyle>
          <a:p>
            <a:fld id="{EB85E36B-056C-47A3-96E6-2CD34D24BE4C}" type="slidenum">
              <a:rPr lang="en-GB" sz="1200" smtClean="0">
                <a:solidFill>
                  <a:srgbClr val="000000">
                    <a:tint val="75000"/>
                  </a:srgbClr>
                </a:solidFill>
                <a:latin typeface="Arial" panose="020B0604020202020204" pitchFamily="34" charset="0"/>
                <a:cs typeface="Arial" panose="020B0604020202020204" pitchFamily="34" charset="0"/>
              </a:rPr>
              <a:pPr/>
              <a:t>‹#›</a:t>
            </a:fld>
            <a:endParaRPr lang="en-GB" sz="1200" dirty="0">
              <a:solidFill>
                <a:srgbClr val="000000">
                  <a:tint val="75000"/>
                </a:srgb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822290400"/>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Slide Number Placeholder 4"/>
          <p:cNvSpPr txBox="1">
            <a:spLocks/>
          </p:cNvSpPr>
          <p:nvPr userDrawn="1"/>
        </p:nvSpPr>
        <p:spPr>
          <a:xfrm>
            <a:off x="7401983" y="6573242"/>
            <a:ext cx="2504017" cy="365125"/>
          </a:xfrm>
          <a:prstGeom prst="rect">
            <a:avLst/>
          </a:prstGeom>
        </p:spPr>
        <p:txBody>
          <a:bodyPr/>
          <a:lstStyle>
            <a:defPPr>
              <a:defRPr lang="en-GB"/>
            </a:defPPr>
            <a:lvl1pPr algn="r" rtl="0" fontAlgn="base">
              <a:spcBef>
                <a:spcPct val="0"/>
              </a:spcBef>
              <a:spcAft>
                <a:spcPct val="0"/>
              </a:spcAft>
              <a:defRPr sz="2400" kern="1200">
                <a:solidFill>
                  <a:schemeClr val="tx1"/>
                </a:solidFill>
                <a:latin typeface="Arial" charset="0"/>
                <a:ea typeface="+mn-ea"/>
                <a:cs typeface="+mn-cs"/>
              </a:defRPr>
            </a:lvl1pPr>
            <a:lvl2pPr marL="457200" algn="l" rtl="0" fontAlgn="base">
              <a:spcBef>
                <a:spcPct val="0"/>
              </a:spcBef>
              <a:spcAft>
                <a:spcPct val="0"/>
              </a:spcAft>
              <a:defRPr sz="2400" kern="1200">
                <a:solidFill>
                  <a:schemeClr val="tx1"/>
                </a:solidFill>
                <a:latin typeface="Arial" charset="0"/>
                <a:ea typeface="+mn-ea"/>
                <a:cs typeface="+mn-cs"/>
              </a:defRPr>
            </a:lvl2pPr>
            <a:lvl3pPr marL="914400" algn="l" rtl="0" fontAlgn="base">
              <a:spcBef>
                <a:spcPct val="0"/>
              </a:spcBef>
              <a:spcAft>
                <a:spcPct val="0"/>
              </a:spcAft>
              <a:defRPr sz="2400" kern="1200">
                <a:solidFill>
                  <a:schemeClr val="tx1"/>
                </a:solidFill>
                <a:latin typeface="Arial" charset="0"/>
                <a:ea typeface="+mn-ea"/>
                <a:cs typeface="+mn-cs"/>
              </a:defRPr>
            </a:lvl3pPr>
            <a:lvl4pPr marL="1371600" algn="l" rtl="0" fontAlgn="base">
              <a:spcBef>
                <a:spcPct val="0"/>
              </a:spcBef>
              <a:spcAft>
                <a:spcPct val="0"/>
              </a:spcAft>
              <a:defRPr sz="2400" kern="1200">
                <a:solidFill>
                  <a:schemeClr val="tx1"/>
                </a:solidFill>
                <a:latin typeface="Arial" charset="0"/>
                <a:ea typeface="+mn-ea"/>
                <a:cs typeface="+mn-cs"/>
              </a:defRPr>
            </a:lvl4pPr>
            <a:lvl5pPr marL="1828800" algn="l" rtl="0" fontAlgn="base">
              <a:spcBef>
                <a:spcPct val="0"/>
              </a:spcBef>
              <a:spcAft>
                <a:spcPct val="0"/>
              </a:spcAft>
              <a:defRPr sz="2400" kern="1200">
                <a:solidFill>
                  <a:schemeClr val="tx1"/>
                </a:solidFill>
                <a:latin typeface="Arial" charset="0"/>
                <a:ea typeface="+mn-ea"/>
                <a:cs typeface="+mn-cs"/>
              </a:defRPr>
            </a:lvl5pPr>
            <a:lvl6pPr marL="2286000" algn="l" defTabSz="914400" rtl="0" eaLnBrk="1" latinLnBrk="0" hangingPunct="1">
              <a:defRPr sz="2400" kern="1200">
                <a:solidFill>
                  <a:schemeClr val="tx1"/>
                </a:solidFill>
                <a:latin typeface="Arial" charset="0"/>
                <a:ea typeface="+mn-ea"/>
                <a:cs typeface="+mn-cs"/>
              </a:defRPr>
            </a:lvl6pPr>
            <a:lvl7pPr marL="2743200" algn="l" defTabSz="914400" rtl="0" eaLnBrk="1" latinLnBrk="0" hangingPunct="1">
              <a:defRPr sz="2400" kern="1200">
                <a:solidFill>
                  <a:schemeClr val="tx1"/>
                </a:solidFill>
                <a:latin typeface="Arial" charset="0"/>
                <a:ea typeface="+mn-ea"/>
                <a:cs typeface="+mn-cs"/>
              </a:defRPr>
            </a:lvl7pPr>
            <a:lvl8pPr marL="3200400" algn="l" defTabSz="914400" rtl="0" eaLnBrk="1" latinLnBrk="0" hangingPunct="1">
              <a:defRPr sz="2400" kern="1200">
                <a:solidFill>
                  <a:schemeClr val="tx1"/>
                </a:solidFill>
                <a:latin typeface="Arial" charset="0"/>
                <a:ea typeface="+mn-ea"/>
                <a:cs typeface="+mn-cs"/>
              </a:defRPr>
            </a:lvl8pPr>
            <a:lvl9pPr marL="3657600" algn="l" defTabSz="914400" rtl="0" eaLnBrk="1" latinLnBrk="0" hangingPunct="1">
              <a:defRPr sz="2400" kern="1200">
                <a:solidFill>
                  <a:schemeClr val="tx1"/>
                </a:solidFill>
                <a:latin typeface="Arial" charset="0"/>
                <a:ea typeface="+mn-ea"/>
                <a:cs typeface="+mn-cs"/>
              </a:defRPr>
            </a:lvl9pPr>
          </a:lstStyle>
          <a:p>
            <a:fld id="{EB85E36B-056C-47A3-96E6-2CD34D24BE4C}" type="slidenum">
              <a:rPr lang="en-GB" sz="1200" smtClean="0">
                <a:solidFill>
                  <a:srgbClr val="000000">
                    <a:tint val="75000"/>
                  </a:srgbClr>
                </a:solidFill>
                <a:latin typeface="Arial" panose="020B0604020202020204" pitchFamily="34" charset="0"/>
                <a:cs typeface="Arial" panose="020B0604020202020204" pitchFamily="34" charset="0"/>
              </a:rPr>
              <a:pPr/>
              <a:t>‹#›</a:t>
            </a:fld>
            <a:endParaRPr lang="en-GB" sz="1200" dirty="0">
              <a:solidFill>
                <a:srgbClr val="000000">
                  <a:tint val="75000"/>
                </a:srgb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090011544"/>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4" name="Slide Number Placeholder 3"/>
          <p:cNvSpPr txBox="1">
            <a:spLocks/>
          </p:cNvSpPr>
          <p:nvPr userDrawn="1"/>
        </p:nvSpPr>
        <p:spPr>
          <a:xfrm>
            <a:off x="7793731" y="6597352"/>
            <a:ext cx="2055814" cy="260648"/>
          </a:xfrm>
          <a:prstGeom prst="rect">
            <a:avLst/>
          </a:prstGeom>
        </p:spPr>
        <p:txBody>
          <a:bodyPr/>
          <a:lstStyle>
            <a:defPPr>
              <a:defRPr lang="en-GB"/>
            </a:defPPr>
            <a:lvl1pPr algn="l" rtl="0" fontAlgn="base">
              <a:spcBef>
                <a:spcPct val="0"/>
              </a:spcBef>
              <a:spcAft>
                <a:spcPct val="0"/>
              </a:spcAft>
              <a:defRPr sz="2000" kern="1200">
                <a:solidFill>
                  <a:schemeClr val="tx1"/>
                </a:solidFill>
                <a:latin typeface="Arial" charset="0"/>
                <a:ea typeface="+mn-ea"/>
                <a:cs typeface="+mn-cs"/>
              </a:defRPr>
            </a:lvl1pPr>
            <a:lvl2pPr marL="457090" algn="l" rtl="0" fontAlgn="base">
              <a:spcBef>
                <a:spcPct val="0"/>
              </a:spcBef>
              <a:spcAft>
                <a:spcPct val="0"/>
              </a:spcAft>
              <a:defRPr sz="2000" kern="1200">
                <a:solidFill>
                  <a:schemeClr val="tx1"/>
                </a:solidFill>
                <a:latin typeface="Arial" charset="0"/>
                <a:ea typeface="+mn-ea"/>
                <a:cs typeface="+mn-cs"/>
              </a:defRPr>
            </a:lvl2pPr>
            <a:lvl3pPr marL="914180" algn="l" rtl="0" fontAlgn="base">
              <a:spcBef>
                <a:spcPct val="0"/>
              </a:spcBef>
              <a:spcAft>
                <a:spcPct val="0"/>
              </a:spcAft>
              <a:defRPr sz="2000" kern="1200">
                <a:solidFill>
                  <a:schemeClr val="tx1"/>
                </a:solidFill>
                <a:latin typeface="Arial" charset="0"/>
                <a:ea typeface="+mn-ea"/>
                <a:cs typeface="+mn-cs"/>
              </a:defRPr>
            </a:lvl3pPr>
            <a:lvl4pPr marL="1371270" algn="l" rtl="0" fontAlgn="base">
              <a:spcBef>
                <a:spcPct val="0"/>
              </a:spcBef>
              <a:spcAft>
                <a:spcPct val="0"/>
              </a:spcAft>
              <a:defRPr sz="2000" kern="1200">
                <a:solidFill>
                  <a:schemeClr val="tx1"/>
                </a:solidFill>
                <a:latin typeface="Arial" charset="0"/>
                <a:ea typeface="+mn-ea"/>
                <a:cs typeface="+mn-cs"/>
              </a:defRPr>
            </a:lvl4pPr>
            <a:lvl5pPr marL="1828361" algn="l" rtl="0" fontAlgn="base">
              <a:spcBef>
                <a:spcPct val="0"/>
              </a:spcBef>
              <a:spcAft>
                <a:spcPct val="0"/>
              </a:spcAft>
              <a:defRPr sz="2000" kern="1200">
                <a:solidFill>
                  <a:schemeClr val="tx1"/>
                </a:solidFill>
                <a:latin typeface="Arial" charset="0"/>
                <a:ea typeface="+mn-ea"/>
                <a:cs typeface="+mn-cs"/>
              </a:defRPr>
            </a:lvl5pPr>
            <a:lvl6pPr marL="2285451" algn="l" defTabSz="914180" rtl="0" eaLnBrk="1" latinLnBrk="0" hangingPunct="1">
              <a:defRPr sz="2000" kern="1200">
                <a:solidFill>
                  <a:schemeClr val="tx1"/>
                </a:solidFill>
                <a:latin typeface="Arial" charset="0"/>
                <a:ea typeface="+mn-ea"/>
                <a:cs typeface="+mn-cs"/>
              </a:defRPr>
            </a:lvl6pPr>
            <a:lvl7pPr marL="2742542" algn="l" defTabSz="914180" rtl="0" eaLnBrk="1" latinLnBrk="0" hangingPunct="1">
              <a:defRPr sz="2000" kern="1200">
                <a:solidFill>
                  <a:schemeClr val="tx1"/>
                </a:solidFill>
                <a:latin typeface="Arial" charset="0"/>
                <a:ea typeface="+mn-ea"/>
                <a:cs typeface="+mn-cs"/>
              </a:defRPr>
            </a:lvl7pPr>
            <a:lvl8pPr marL="3199632" algn="l" defTabSz="914180" rtl="0" eaLnBrk="1" latinLnBrk="0" hangingPunct="1">
              <a:defRPr sz="2000" kern="1200">
                <a:solidFill>
                  <a:schemeClr val="tx1"/>
                </a:solidFill>
                <a:latin typeface="Arial" charset="0"/>
                <a:ea typeface="+mn-ea"/>
                <a:cs typeface="+mn-cs"/>
              </a:defRPr>
            </a:lvl8pPr>
            <a:lvl9pPr marL="3656722" algn="l" defTabSz="914180" rtl="0" eaLnBrk="1" latinLnBrk="0" hangingPunct="1">
              <a:defRPr sz="2000" kern="1200">
                <a:solidFill>
                  <a:schemeClr val="tx1"/>
                </a:solidFill>
                <a:latin typeface="Arial" charset="0"/>
                <a:ea typeface="+mn-ea"/>
                <a:cs typeface="+mn-cs"/>
              </a:defRPr>
            </a:lvl9pPr>
          </a:lstStyle>
          <a:p>
            <a:pPr algn="r">
              <a:defRPr/>
            </a:pPr>
            <a:fld id="{6D0D627E-825B-464D-8EC2-E854DD72C6CB}" type="slidenum">
              <a:rPr lang="en-GB" altLang="en-US" sz="1100" smtClean="0"/>
              <a:pPr algn="r">
                <a:defRPr/>
              </a:pPr>
              <a:t>‹#›</a:t>
            </a:fld>
            <a:endParaRPr lang="en-GB" altLang="en-US" sz="1100" dirty="0"/>
          </a:p>
        </p:txBody>
      </p:sp>
    </p:spTree>
    <p:extLst>
      <p:ext uri="{BB962C8B-B14F-4D97-AF65-F5344CB8AC3E}">
        <p14:creationId xmlns:p14="http://schemas.microsoft.com/office/powerpoint/2010/main" val="1498638904"/>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95309" y="273050"/>
            <a:ext cx="3259006" cy="1162050"/>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872972" y="273060"/>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95309" y="1435103"/>
            <a:ext cx="3259006" cy="4691063"/>
          </a:xfrm>
        </p:spPr>
        <p:txBody>
          <a:bodyPr/>
          <a:lstStyle>
            <a:lvl1pPr marL="0" indent="0">
              <a:buNone/>
              <a:defRPr sz="1400"/>
            </a:lvl1pPr>
            <a:lvl2pPr marL="457090" indent="0">
              <a:buNone/>
              <a:defRPr sz="1200"/>
            </a:lvl2pPr>
            <a:lvl3pPr marL="914180" indent="0">
              <a:buNone/>
              <a:defRPr sz="1000"/>
            </a:lvl3pPr>
            <a:lvl4pPr marL="1371270" indent="0">
              <a:buNone/>
              <a:defRPr sz="900"/>
            </a:lvl4pPr>
            <a:lvl5pPr marL="1828361" indent="0">
              <a:buNone/>
              <a:defRPr sz="900"/>
            </a:lvl5pPr>
            <a:lvl6pPr marL="2285451" indent="0">
              <a:buNone/>
              <a:defRPr sz="900"/>
            </a:lvl6pPr>
            <a:lvl7pPr marL="2742542" indent="0">
              <a:buNone/>
              <a:defRPr sz="900"/>
            </a:lvl7pPr>
            <a:lvl8pPr marL="3199632" indent="0">
              <a:buNone/>
              <a:defRPr sz="900"/>
            </a:lvl8pPr>
            <a:lvl9pPr marL="3656722" indent="0">
              <a:buNone/>
              <a:defRPr sz="900"/>
            </a:lvl9pPr>
          </a:lstStyle>
          <a:p>
            <a:pPr lvl="0"/>
            <a:r>
              <a:rPr lang="en-US" smtClean="0"/>
              <a:t>Click to edit Master text styles</a:t>
            </a:r>
          </a:p>
        </p:txBody>
      </p:sp>
      <p:sp>
        <p:nvSpPr>
          <p:cNvPr id="5" name="Slide Number Placeholder 4"/>
          <p:cNvSpPr txBox="1">
            <a:spLocks/>
          </p:cNvSpPr>
          <p:nvPr userDrawn="1"/>
        </p:nvSpPr>
        <p:spPr>
          <a:xfrm>
            <a:off x="7401983" y="6573242"/>
            <a:ext cx="2504017" cy="365125"/>
          </a:xfrm>
          <a:prstGeom prst="rect">
            <a:avLst/>
          </a:prstGeom>
        </p:spPr>
        <p:txBody>
          <a:bodyPr/>
          <a:lstStyle>
            <a:defPPr>
              <a:defRPr lang="en-GB"/>
            </a:defPPr>
            <a:lvl1pPr algn="r" rtl="0" fontAlgn="base">
              <a:spcBef>
                <a:spcPct val="0"/>
              </a:spcBef>
              <a:spcAft>
                <a:spcPct val="0"/>
              </a:spcAft>
              <a:defRPr sz="2400" kern="1200">
                <a:solidFill>
                  <a:schemeClr val="tx1"/>
                </a:solidFill>
                <a:latin typeface="Arial" charset="0"/>
                <a:ea typeface="+mn-ea"/>
                <a:cs typeface="+mn-cs"/>
              </a:defRPr>
            </a:lvl1pPr>
            <a:lvl2pPr marL="457200" algn="l" rtl="0" fontAlgn="base">
              <a:spcBef>
                <a:spcPct val="0"/>
              </a:spcBef>
              <a:spcAft>
                <a:spcPct val="0"/>
              </a:spcAft>
              <a:defRPr sz="2400" kern="1200">
                <a:solidFill>
                  <a:schemeClr val="tx1"/>
                </a:solidFill>
                <a:latin typeface="Arial" charset="0"/>
                <a:ea typeface="+mn-ea"/>
                <a:cs typeface="+mn-cs"/>
              </a:defRPr>
            </a:lvl2pPr>
            <a:lvl3pPr marL="914400" algn="l" rtl="0" fontAlgn="base">
              <a:spcBef>
                <a:spcPct val="0"/>
              </a:spcBef>
              <a:spcAft>
                <a:spcPct val="0"/>
              </a:spcAft>
              <a:defRPr sz="2400" kern="1200">
                <a:solidFill>
                  <a:schemeClr val="tx1"/>
                </a:solidFill>
                <a:latin typeface="Arial" charset="0"/>
                <a:ea typeface="+mn-ea"/>
                <a:cs typeface="+mn-cs"/>
              </a:defRPr>
            </a:lvl3pPr>
            <a:lvl4pPr marL="1371600" algn="l" rtl="0" fontAlgn="base">
              <a:spcBef>
                <a:spcPct val="0"/>
              </a:spcBef>
              <a:spcAft>
                <a:spcPct val="0"/>
              </a:spcAft>
              <a:defRPr sz="2400" kern="1200">
                <a:solidFill>
                  <a:schemeClr val="tx1"/>
                </a:solidFill>
                <a:latin typeface="Arial" charset="0"/>
                <a:ea typeface="+mn-ea"/>
                <a:cs typeface="+mn-cs"/>
              </a:defRPr>
            </a:lvl4pPr>
            <a:lvl5pPr marL="1828800" algn="l" rtl="0" fontAlgn="base">
              <a:spcBef>
                <a:spcPct val="0"/>
              </a:spcBef>
              <a:spcAft>
                <a:spcPct val="0"/>
              </a:spcAft>
              <a:defRPr sz="2400" kern="1200">
                <a:solidFill>
                  <a:schemeClr val="tx1"/>
                </a:solidFill>
                <a:latin typeface="Arial" charset="0"/>
                <a:ea typeface="+mn-ea"/>
                <a:cs typeface="+mn-cs"/>
              </a:defRPr>
            </a:lvl5pPr>
            <a:lvl6pPr marL="2286000" algn="l" defTabSz="914400" rtl="0" eaLnBrk="1" latinLnBrk="0" hangingPunct="1">
              <a:defRPr sz="2400" kern="1200">
                <a:solidFill>
                  <a:schemeClr val="tx1"/>
                </a:solidFill>
                <a:latin typeface="Arial" charset="0"/>
                <a:ea typeface="+mn-ea"/>
                <a:cs typeface="+mn-cs"/>
              </a:defRPr>
            </a:lvl6pPr>
            <a:lvl7pPr marL="2743200" algn="l" defTabSz="914400" rtl="0" eaLnBrk="1" latinLnBrk="0" hangingPunct="1">
              <a:defRPr sz="2400" kern="1200">
                <a:solidFill>
                  <a:schemeClr val="tx1"/>
                </a:solidFill>
                <a:latin typeface="Arial" charset="0"/>
                <a:ea typeface="+mn-ea"/>
                <a:cs typeface="+mn-cs"/>
              </a:defRPr>
            </a:lvl7pPr>
            <a:lvl8pPr marL="3200400" algn="l" defTabSz="914400" rtl="0" eaLnBrk="1" latinLnBrk="0" hangingPunct="1">
              <a:defRPr sz="2400" kern="1200">
                <a:solidFill>
                  <a:schemeClr val="tx1"/>
                </a:solidFill>
                <a:latin typeface="Arial" charset="0"/>
                <a:ea typeface="+mn-ea"/>
                <a:cs typeface="+mn-cs"/>
              </a:defRPr>
            </a:lvl8pPr>
            <a:lvl9pPr marL="3657600" algn="l" defTabSz="914400" rtl="0" eaLnBrk="1" latinLnBrk="0" hangingPunct="1">
              <a:defRPr sz="2400" kern="1200">
                <a:solidFill>
                  <a:schemeClr val="tx1"/>
                </a:solidFill>
                <a:latin typeface="Arial" charset="0"/>
                <a:ea typeface="+mn-ea"/>
                <a:cs typeface="+mn-cs"/>
              </a:defRPr>
            </a:lvl9pPr>
          </a:lstStyle>
          <a:p>
            <a:fld id="{EB85E36B-056C-47A3-96E6-2CD34D24BE4C}" type="slidenum">
              <a:rPr lang="en-GB" sz="1200" smtClean="0">
                <a:solidFill>
                  <a:srgbClr val="000000">
                    <a:tint val="75000"/>
                  </a:srgbClr>
                </a:solidFill>
                <a:latin typeface="Arial" panose="020B0604020202020204" pitchFamily="34" charset="0"/>
                <a:cs typeface="Arial" panose="020B0604020202020204" pitchFamily="34" charset="0"/>
              </a:rPr>
              <a:pPr/>
              <a:t>‹#›</a:t>
            </a:fld>
            <a:endParaRPr lang="en-GB" sz="1200" dirty="0">
              <a:solidFill>
                <a:srgbClr val="000000">
                  <a:tint val="75000"/>
                </a:srgb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057989060"/>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941645" y="4800600"/>
            <a:ext cx="5943600" cy="566738"/>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941645" y="612775"/>
            <a:ext cx="5943600" cy="4114800"/>
          </a:xfrm>
        </p:spPr>
        <p:txBody>
          <a:bodyPr/>
          <a:lstStyle>
            <a:lvl1pPr marL="0" indent="0">
              <a:buNone/>
              <a:defRPr sz="3200"/>
            </a:lvl1pPr>
            <a:lvl2pPr marL="457090" indent="0">
              <a:buNone/>
              <a:defRPr sz="2800"/>
            </a:lvl2pPr>
            <a:lvl3pPr marL="914180" indent="0">
              <a:buNone/>
              <a:defRPr sz="2400"/>
            </a:lvl3pPr>
            <a:lvl4pPr marL="1371270" indent="0">
              <a:buNone/>
              <a:defRPr sz="2000"/>
            </a:lvl4pPr>
            <a:lvl5pPr marL="1828361" indent="0">
              <a:buNone/>
              <a:defRPr sz="2000"/>
            </a:lvl5pPr>
            <a:lvl6pPr marL="2285451" indent="0">
              <a:buNone/>
              <a:defRPr sz="2000"/>
            </a:lvl6pPr>
            <a:lvl7pPr marL="2742542" indent="0">
              <a:buNone/>
              <a:defRPr sz="2000"/>
            </a:lvl7pPr>
            <a:lvl8pPr marL="3199632" indent="0">
              <a:buNone/>
              <a:defRPr sz="2000"/>
            </a:lvl8pPr>
            <a:lvl9pPr marL="3656722" indent="0">
              <a:buNone/>
              <a:defRPr sz="2000"/>
            </a:lvl9pPr>
          </a:lstStyle>
          <a:p>
            <a:pPr lvl="0"/>
            <a:endParaRPr lang="en-GB" noProof="0" dirty="0" smtClean="0"/>
          </a:p>
        </p:txBody>
      </p:sp>
      <p:sp>
        <p:nvSpPr>
          <p:cNvPr id="4" name="Text Placeholder 3"/>
          <p:cNvSpPr>
            <a:spLocks noGrp="1"/>
          </p:cNvSpPr>
          <p:nvPr>
            <p:ph type="body" sz="half" idx="2"/>
          </p:nvPr>
        </p:nvSpPr>
        <p:spPr>
          <a:xfrm>
            <a:off x="1941645" y="5367338"/>
            <a:ext cx="5943600" cy="804862"/>
          </a:xfrm>
        </p:spPr>
        <p:txBody>
          <a:bodyPr/>
          <a:lstStyle>
            <a:lvl1pPr marL="0" indent="0">
              <a:buNone/>
              <a:defRPr sz="1400"/>
            </a:lvl1pPr>
            <a:lvl2pPr marL="457090" indent="0">
              <a:buNone/>
              <a:defRPr sz="1200"/>
            </a:lvl2pPr>
            <a:lvl3pPr marL="914180" indent="0">
              <a:buNone/>
              <a:defRPr sz="1000"/>
            </a:lvl3pPr>
            <a:lvl4pPr marL="1371270" indent="0">
              <a:buNone/>
              <a:defRPr sz="900"/>
            </a:lvl4pPr>
            <a:lvl5pPr marL="1828361" indent="0">
              <a:buNone/>
              <a:defRPr sz="900"/>
            </a:lvl5pPr>
            <a:lvl6pPr marL="2285451" indent="0">
              <a:buNone/>
              <a:defRPr sz="900"/>
            </a:lvl6pPr>
            <a:lvl7pPr marL="2742542" indent="0">
              <a:buNone/>
              <a:defRPr sz="900"/>
            </a:lvl7pPr>
            <a:lvl8pPr marL="3199632" indent="0">
              <a:buNone/>
              <a:defRPr sz="900"/>
            </a:lvl8pPr>
            <a:lvl9pPr marL="3656722" indent="0">
              <a:buNone/>
              <a:defRPr sz="900"/>
            </a:lvl9pPr>
          </a:lstStyle>
          <a:p>
            <a:pPr lvl="0"/>
            <a:r>
              <a:rPr lang="en-US" smtClean="0"/>
              <a:t>Click to edit Master text styles</a:t>
            </a:r>
          </a:p>
        </p:txBody>
      </p:sp>
    </p:spTree>
    <p:extLst>
      <p:ext uri="{BB962C8B-B14F-4D97-AF65-F5344CB8AC3E}">
        <p14:creationId xmlns:p14="http://schemas.microsoft.com/office/powerpoint/2010/main" val="2905320777"/>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13" Type="http://schemas.openxmlformats.org/officeDocument/2006/relationships/slideLayout" Target="../slideLayouts/slideLayout26.xml"/><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slideLayout" Target="../slideLayouts/slideLayout25.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5" Type="http://schemas.openxmlformats.org/officeDocument/2006/relationships/image" Target="../media/image1.png"/><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 Id="rId1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2889251" y="582623"/>
            <a:ext cx="6265202" cy="9413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p>
            <a:pPr lvl="0"/>
            <a:r>
              <a:rPr lang="en-GB" smtClean="0"/>
              <a:t>Click to edit Master title style</a:t>
            </a:r>
          </a:p>
        </p:txBody>
      </p:sp>
      <p:sp>
        <p:nvSpPr>
          <p:cNvPr id="1027" name="Rectangle 3"/>
          <p:cNvSpPr>
            <a:spLocks noGrp="1" noChangeArrowheads="1"/>
          </p:cNvSpPr>
          <p:nvPr>
            <p:ph type="body" idx="1"/>
          </p:nvPr>
        </p:nvSpPr>
        <p:spPr bwMode="auto">
          <a:xfrm>
            <a:off x="1031882" y="1981200"/>
            <a:ext cx="8122577"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p>
        </p:txBody>
      </p:sp>
      <p:pic>
        <p:nvPicPr>
          <p:cNvPr id="6" name="Picture 5"/>
          <p:cNvPicPr>
            <a:picLocks noChangeAspect="1"/>
          </p:cNvPicPr>
          <p:nvPr userDrawn="1"/>
        </p:nvPicPr>
        <p:blipFill>
          <a:blip r:embed="rId15" cstate="print">
            <a:extLst>
              <a:ext uri="{28A0092B-C50C-407E-A947-70E740481C1C}">
                <a14:useLocalDpi xmlns:a14="http://schemas.microsoft.com/office/drawing/2010/main" val="0"/>
              </a:ext>
            </a:extLst>
          </a:blip>
          <a:stretch>
            <a:fillRect/>
          </a:stretch>
        </p:blipFill>
        <p:spPr>
          <a:xfrm>
            <a:off x="155654" y="171910"/>
            <a:ext cx="1484982" cy="827877"/>
          </a:xfrm>
          <a:prstGeom prst="rect">
            <a:avLst/>
          </a:prstGeom>
        </p:spPr>
      </p:pic>
    </p:spTree>
  </p:cSld>
  <p:clrMap bg1="lt1" tx1="dk1" bg2="lt2" tx2="dk2" accent1="accent1" accent2="accent2" accent3="accent3" accent4="accent4" accent5="accent5" accent6="accent6" hlink="hlink" folHlink="folHlink"/>
  <p:sldLayoutIdLst>
    <p:sldLayoutId id="2147483787" r:id="rId1"/>
    <p:sldLayoutId id="2147483775" r:id="rId2"/>
    <p:sldLayoutId id="2147483776" r:id="rId3"/>
    <p:sldLayoutId id="2147483777" r:id="rId4"/>
    <p:sldLayoutId id="2147483778" r:id="rId5"/>
    <p:sldLayoutId id="2147483779" r:id="rId6"/>
    <p:sldLayoutId id="2147483780" r:id="rId7"/>
    <p:sldLayoutId id="2147483781" r:id="rId8"/>
    <p:sldLayoutId id="2147483782" r:id="rId9"/>
    <p:sldLayoutId id="2147483783" r:id="rId10"/>
    <p:sldLayoutId id="2147483784" r:id="rId11"/>
    <p:sldLayoutId id="2147483785" r:id="rId12"/>
    <p:sldLayoutId id="2147483786" r:id="rId13"/>
  </p:sldLayoutIdLst>
  <p:timing>
    <p:tnLst>
      <p:par>
        <p:cTn id="1" dur="indefinite" restart="never" nodeType="tmRoot"/>
      </p:par>
    </p:tnLst>
  </p:timing>
  <p:hf hdr="0" ftr="0" dt="0"/>
  <p:txStyles>
    <p:titleStyle>
      <a:lvl1pPr algn="r" rtl="0" eaLnBrk="0" fontAlgn="base" hangingPunct="0">
        <a:spcBef>
          <a:spcPct val="0"/>
        </a:spcBef>
        <a:spcAft>
          <a:spcPct val="0"/>
        </a:spcAft>
        <a:defRPr sz="2200" b="1">
          <a:solidFill>
            <a:schemeClr val="tx2"/>
          </a:solidFill>
          <a:latin typeface="+mj-lt"/>
          <a:ea typeface="+mj-ea"/>
          <a:cs typeface="+mj-cs"/>
        </a:defRPr>
      </a:lvl1pPr>
      <a:lvl2pPr algn="r" rtl="0" eaLnBrk="0" fontAlgn="base" hangingPunct="0">
        <a:spcBef>
          <a:spcPct val="0"/>
        </a:spcBef>
        <a:spcAft>
          <a:spcPct val="0"/>
        </a:spcAft>
        <a:defRPr sz="2200" b="1">
          <a:solidFill>
            <a:schemeClr val="tx2"/>
          </a:solidFill>
          <a:latin typeface="Arial" charset="0"/>
        </a:defRPr>
      </a:lvl2pPr>
      <a:lvl3pPr algn="r" rtl="0" eaLnBrk="0" fontAlgn="base" hangingPunct="0">
        <a:spcBef>
          <a:spcPct val="0"/>
        </a:spcBef>
        <a:spcAft>
          <a:spcPct val="0"/>
        </a:spcAft>
        <a:defRPr sz="2200" b="1">
          <a:solidFill>
            <a:schemeClr val="tx2"/>
          </a:solidFill>
          <a:latin typeface="Arial" charset="0"/>
        </a:defRPr>
      </a:lvl3pPr>
      <a:lvl4pPr algn="r" rtl="0" eaLnBrk="0" fontAlgn="base" hangingPunct="0">
        <a:spcBef>
          <a:spcPct val="0"/>
        </a:spcBef>
        <a:spcAft>
          <a:spcPct val="0"/>
        </a:spcAft>
        <a:defRPr sz="2200" b="1">
          <a:solidFill>
            <a:schemeClr val="tx2"/>
          </a:solidFill>
          <a:latin typeface="Arial" charset="0"/>
        </a:defRPr>
      </a:lvl4pPr>
      <a:lvl5pPr algn="r" rtl="0" eaLnBrk="0" fontAlgn="base" hangingPunct="0">
        <a:spcBef>
          <a:spcPct val="0"/>
        </a:spcBef>
        <a:spcAft>
          <a:spcPct val="0"/>
        </a:spcAft>
        <a:defRPr sz="2200" b="1">
          <a:solidFill>
            <a:schemeClr val="tx2"/>
          </a:solidFill>
          <a:latin typeface="Arial" charset="0"/>
        </a:defRPr>
      </a:lvl5pPr>
      <a:lvl6pPr marL="457090" algn="r" rtl="0" fontAlgn="base">
        <a:spcBef>
          <a:spcPct val="0"/>
        </a:spcBef>
        <a:spcAft>
          <a:spcPct val="0"/>
        </a:spcAft>
        <a:defRPr sz="2200" b="1">
          <a:solidFill>
            <a:schemeClr val="tx2"/>
          </a:solidFill>
          <a:latin typeface="Arial" charset="0"/>
        </a:defRPr>
      </a:lvl6pPr>
      <a:lvl7pPr marL="914180" algn="r" rtl="0" fontAlgn="base">
        <a:spcBef>
          <a:spcPct val="0"/>
        </a:spcBef>
        <a:spcAft>
          <a:spcPct val="0"/>
        </a:spcAft>
        <a:defRPr sz="2200" b="1">
          <a:solidFill>
            <a:schemeClr val="tx2"/>
          </a:solidFill>
          <a:latin typeface="Arial" charset="0"/>
        </a:defRPr>
      </a:lvl7pPr>
      <a:lvl8pPr marL="1371270" algn="r" rtl="0" fontAlgn="base">
        <a:spcBef>
          <a:spcPct val="0"/>
        </a:spcBef>
        <a:spcAft>
          <a:spcPct val="0"/>
        </a:spcAft>
        <a:defRPr sz="2200" b="1">
          <a:solidFill>
            <a:schemeClr val="tx2"/>
          </a:solidFill>
          <a:latin typeface="Arial" charset="0"/>
        </a:defRPr>
      </a:lvl8pPr>
      <a:lvl9pPr marL="1828361" algn="r" rtl="0" fontAlgn="base">
        <a:spcBef>
          <a:spcPct val="0"/>
        </a:spcBef>
        <a:spcAft>
          <a:spcPct val="0"/>
        </a:spcAft>
        <a:defRPr sz="2200" b="1">
          <a:solidFill>
            <a:schemeClr val="tx2"/>
          </a:solidFill>
          <a:latin typeface="Arial" charset="0"/>
        </a:defRPr>
      </a:lvl9pPr>
    </p:titleStyle>
    <p:bodyStyle>
      <a:lvl1pPr marL="342818" indent="-342818" algn="l" rtl="0" eaLnBrk="0" fontAlgn="base" hangingPunct="0">
        <a:spcBef>
          <a:spcPct val="0"/>
        </a:spcBef>
        <a:spcAft>
          <a:spcPct val="0"/>
        </a:spcAft>
        <a:defRPr sz="1600">
          <a:solidFill>
            <a:schemeClr val="tx1"/>
          </a:solidFill>
          <a:latin typeface="+mn-lt"/>
          <a:ea typeface="+mn-ea"/>
          <a:cs typeface="+mn-cs"/>
        </a:defRPr>
      </a:lvl1pPr>
      <a:lvl2pPr marL="365037" indent="-363451" algn="l" rtl="0" eaLnBrk="0" fontAlgn="base" hangingPunct="0">
        <a:spcBef>
          <a:spcPct val="0"/>
        </a:spcBef>
        <a:spcAft>
          <a:spcPct val="0"/>
        </a:spcAft>
        <a:buChar char="•"/>
        <a:defRPr sz="1600">
          <a:solidFill>
            <a:schemeClr val="tx1"/>
          </a:solidFill>
          <a:latin typeface="+mn-lt"/>
        </a:defRPr>
      </a:lvl2pPr>
      <a:lvl3pPr marL="742772" indent="-376148" algn="l" rtl="0" eaLnBrk="0" fontAlgn="base" hangingPunct="0">
        <a:spcBef>
          <a:spcPct val="0"/>
        </a:spcBef>
        <a:spcAft>
          <a:spcPct val="0"/>
        </a:spcAft>
        <a:buChar char="•"/>
        <a:defRPr sz="1600">
          <a:solidFill>
            <a:schemeClr val="tx1"/>
          </a:solidFill>
          <a:latin typeface="+mn-lt"/>
        </a:defRPr>
      </a:lvl3pPr>
      <a:lvl4pPr marL="1134791" indent="-390431" algn="l" rtl="0" eaLnBrk="0" fontAlgn="base" hangingPunct="0">
        <a:spcBef>
          <a:spcPct val="0"/>
        </a:spcBef>
        <a:spcAft>
          <a:spcPct val="0"/>
        </a:spcAft>
        <a:buChar char="•"/>
        <a:defRPr sz="1600">
          <a:solidFill>
            <a:schemeClr val="tx1"/>
          </a:solidFill>
          <a:latin typeface="+mn-lt"/>
        </a:defRPr>
      </a:lvl4pPr>
      <a:lvl5pPr marL="1512524" indent="-376148" algn="l" rtl="0" eaLnBrk="0" fontAlgn="base" hangingPunct="0">
        <a:spcBef>
          <a:spcPct val="0"/>
        </a:spcBef>
        <a:spcAft>
          <a:spcPct val="0"/>
        </a:spcAft>
        <a:buChar char="•"/>
        <a:defRPr sz="1600">
          <a:solidFill>
            <a:schemeClr val="tx1"/>
          </a:solidFill>
          <a:latin typeface="+mn-lt"/>
        </a:defRPr>
      </a:lvl5pPr>
      <a:lvl6pPr marL="1969614" indent="-376148" algn="l" rtl="0" fontAlgn="base">
        <a:spcBef>
          <a:spcPct val="0"/>
        </a:spcBef>
        <a:spcAft>
          <a:spcPct val="0"/>
        </a:spcAft>
        <a:buChar char="•"/>
        <a:defRPr sz="1600">
          <a:solidFill>
            <a:schemeClr val="tx1"/>
          </a:solidFill>
          <a:latin typeface="+mn-lt"/>
        </a:defRPr>
      </a:lvl6pPr>
      <a:lvl7pPr marL="2426706" indent="-376148" algn="l" rtl="0" fontAlgn="base">
        <a:spcBef>
          <a:spcPct val="0"/>
        </a:spcBef>
        <a:spcAft>
          <a:spcPct val="0"/>
        </a:spcAft>
        <a:buChar char="•"/>
        <a:defRPr sz="1600">
          <a:solidFill>
            <a:schemeClr val="tx1"/>
          </a:solidFill>
          <a:latin typeface="+mn-lt"/>
        </a:defRPr>
      </a:lvl7pPr>
      <a:lvl8pPr marL="2883796" indent="-376148" algn="l" rtl="0" fontAlgn="base">
        <a:spcBef>
          <a:spcPct val="0"/>
        </a:spcBef>
        <a:spcAft>
          <a:spcPct val="0"/>
        </a:spcAft>
        <a:buChar char="•"/>
        <a:defRPr sz="1600">
          <a:solidFill>
            <a:schemeClr val="tx1"/>
          </a:solidFill>
          <a:latin typeface="+mn-lt"/>
        </a:defRPr>
      </a:lvl8pPr>
      <a:lvl9pPr marL="3340886" indent="-376148" algn="l" rtl="0" fontAlgn="base">
        <a:spcBef>
          <a:spcPct val="0"/>
        </a:spcBef>
        <a:spcAft>
          <a:spcPct val="0"/>
        </a:spcAft>
        <a:buChar char="•"/>
        <a:defRPr sz="1600">
          <a:solidFill>
            <a:schemeClr val="tx1"/>
          </a:solidFill>
          <a:latin typeface="+mn-lt"/>
        </a:defRPr>
      </a:lvl9pPr>
    </p:bodyStyle>
    <p:otherStyle>
      <a:defPPr>
        <a:defRPr lang="en-US"/>
      </a:defPPr>
      <a:lvl1pPr marL="0" algn="l" defTabSz="914180" rtl="0" eaLnBrk="1" latinLnBrk="0" hangingPunct="1">
        <a:defRPr sz="1800" kern="1200">
          <a:solidFill>
            <a:schemeClr val="tx1"/>
          </a:solidFill>
          <a:latin typeface="+mn-lt"/>
          <a:ea typeface="+mn-ea"/>
          <a:cs typeface="+mn-cs"/>
        </a:defRPr>
      </a:lvl1pPr>
      <a:lvl2pPr marL="457090" algn="l" defTabSz="914180" rtl="0" eaLnBrk="1" latinLnBrk="0" hangingPunct="1">
        <a:defRPr sz="1800" kern="1200">
          <a:solidFill>
            <a:schemeClr val="tx1"/>
          </a:solidFill>
          <a:latin typeface="+mn-lt"/>
          <a:ea typeface="+mn-ea"/>
          <a:cs typeface="+mn-cs"/>
        </a:defRPr>
      </a:lvl2pPr>
      <a:lvl3pPr marL="914180" algn="l" defTabSz="914180" rtl="0" eaLnBrk="1" latinLnBrk="0" hangingPunct="1">
        <a:defRPr sz="1800" kern="1200">
          <a:solidFill>
            <a:schemeClr val="tx1"/>
          </a:solidFill>
          <a:latin typeface="+mn-lt"/>
          <a:ea typeface="+mn-ea"/>
          <a:cs typeface="+mn-cs"/>
        </a:defRPr>
      </a:lvl3pPr>
      <a:lvl4pPr marL="1371270" algn="l" defTabSz="914180" rtl="0" eaLnBrk="1" latinLnBrk="0" hangingPunct="1">
        <a:defRPr sz="1800" kern="1200">
          <a:solidFill>
            <a:schemeClr val="tx1"/>
          </a:solidFill>
          <a:latin typeface="+mn-lt"/>
          <a:ea typeface="+mn-ea"/>
          <a:cs typeface="+mn-cs"/>
        </a:defRPr>
      </a:lvl4pPr>
      <a:lvl5pPr marL="1828361" algn="l" defTabSz="914180" rtl="0" eaLnBrk="1" latinLnBrk="0" hangingPunct="1">
        <a:defRPr sz="1800" kern="1200">
          <a:solidFill>
            <a:schemeClr val="tx1"/>
          </a:solidFill>
          <a:latin typeface="+mn-lt"/>
          <a:ea typeface="+mn-ea"/>
          <a:cs typeface="+mn-cs"/>
        </a:defRPr>
      </a:lvl5pPr>
      <a:lvl6pPr marL="2285451" algn="l" defTabSz="914180" rtl="0" eaLnBrk="1" latinLnBrk="0" hangingPunct="1">
        <a:defRPr sz="1800" kern="1200">
          <a:solidFill>
            <a:schemeClr val="tx1"/>
          </a:solidFill>
          <a:latin typeface="+mn-lt"/>
          <a:ea typeface="+mn-ea"/>
          <a:cs typeface="+mn-cs"/>
        </a:defRPr>
      </a:lvl6pPr>
      <a:lvl7pPr marL="2742542" algn="l" defTabSz="914180" rtl="0" eaLnBrk="1" latinLnBrk="0" hangingPunct="1">
        <a:defRPr sz="1800" kern="1200">
          <a:solidFill>
            <a:schemeClr val="tx1"/>
          </a:solidFill>
          <a:latin typeface="+mn-lt"/>
          <a:ea typeface="+mn-ea"/>
          <a:cs typeface="+mn-cs"/>
        </a:defRPr>
      </a:lvl7pPr>
      <a:lvl8pPr marL="3199632" algn="l" defTabSz="914180" rtl="0" eaLnBrk="1" latinLnBrk="0" hangingPunct="1">
        <a:defRPr sz="1800" kern="1200">
          <a:solidFill>
            <a:schemeClr val="tx1"/>
          </a:solidFill>
          <a:latin typeface="+mn-lt"/>
          <a:ea typeface="+mn-ea"/>
          <a:cs typeface="+mn-cs"/>
        </a:defRPr>
      </a:lvl8pPr>
      <a:lvl9pPr marL="3656722" algn="l" defTabSz="91418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2889251" y="582615"/>
            <a:ext cx="6265202" cy="9413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p>
            <a:pPr lvl="0"/>
            <a:r>
              <a:rPr lang="en-GB" smtClean="0"/>
              <a:t>Click to edit Master title style</a:t>
            </a:r>
          </a:p>
        </p:txBody>
      </p:sp>
      <p:sp>
        <p:nvSpPr>
          <p:cNvPr id="1027" name="Rectangle 3"/>
          <p:cNvSpPr>
            <a:spLocks noGrp="1" noChangeArrowheads="1"/>
          </p:cNvSpPr>
          <p:nvPr>
            <p:ph type="body" idx="1"/>
          </p:nvPr>
        </p:nvSpPr>
        <p:spPr bwMode="auto">
          <a:xfrm>
            <a:off x="1031877" y="1981200"/>
            <a:ext cx="8122577"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p>
        </p:txBody>
      </p:sp>
      <p:pic>
        <p:nvPicPr>
          <p:cNvPr id="6" name="Picture 5"/>
          <p:cNvPicPr>
            <a:picLocks noChangeAspect="1"/>
          </p:cNvPicPr>
          <p:nvPr userDrawn="1"/>
        </p:nvPicPr>
        <p:blipFill>
          <a:blip r:embed="rId15" cstate="print">
            <a:extLst>
              <a:ext uri="{28A0092B-C50C-407E-A947-70E740481C1C}">
                <a14:useLocalDpi xmlns:a14="http://schemas.microsoft.com/office/drawing/2010/main" val="0"/>
              </a:ext>
            </a:extLst>
          </a:blip>
          <a:stretch>
            <a:fillRect/>
          </a:stretch>
        </p:blipFill>
        <p:spPr>
          <a:xfrm>
            <a:off x="155654" y="171902"/>
            <a:ext cx="1484982" cy="827877"/>
          </a:xfrm>
          <a:prstGeom prst="rect">
            <a:avLst/>
          </a:prstGeom>
        </p:spPr>
      </p:pic>
    </p:spTree>
    <p:extLst>
      <p:ext uri="{BB962C8B-B14F-4D97-AF65-F5344CB8AC3E}">
        <p14:creationId xmlns:p14="http://schemas.microsoft.com/office/powerpoint/2010/main" val="3141628899"/>
      </p:ext>
    </p:extLst>
  </p:cSld>
  <p:clrMap bg1="lt1" tx1="dk1" bg2="lt2" tx2="dk2" accent1="accent1" accent2="accent2" accent3="accent3" accent4="accent4" accent5="accent5" accent6="accent6" hlink="hlink" folHlink="folHlink"/>
  <p:sldLayoutIdLst>
    <p:sldLayoutId id="2147483843" r:id="rId1"/>
    <p:sldLayoutId id="2147483844" r:id="rId2"/>
    <p:sldLayoutId id="2147483845" r:id="rId3"/>
    <p:sldLayoutId id="2147483846" r:id="rId4"/>
    <p:sldLayoutId id="2147483847" r:id="rId5"/>
    <p:sldLayoutId id="2147483848" r:id="rId6"/>
    <p:sldLayoutId id="2147483849" r:id="rId7"/>
    <p:sldLayoutId id="2147483850" r:id="rId8"/>
    <p:sldLayoutId id="2147483851" r:id="rId9"/>
    <p:sldLayoutId id="2147483852" r:id="rId10"/>
    <p:sldLayoutId id="2147483853" r:id="rId11"/>
    <p:sldLayoutId id="2147483854" r:id="rId12"/>
    <p:sldLayoutId id="2147483855" r:id="rId13"/>
  </p:sldLayoutIdLst>
  <p:timing>
    <p:tnLst>
      <p:par>
        <p:cTn id="1" dur="indefinite" restart="never" nodeType="tmRoot"/>
      </p:par>
    </p:tnLst>
  </p:timing>
  <p:hf hdr="0" ftr="0" dt="0"/>
  <p:txStyles>
    <p:titleStyle>
      <a:lvl1pPr algn="r" rtl="0" eaLnBrk="0" fontAlgn="base" hangingPunct="0">
        <a:spcBef>
          <a:spcPct val="0"/>
        </a:spcBef>
        <a:spcAft>
          <a:spcPct val="0"/>
        </a:spcAft>
        <a:defRPr sz="2200" b="1">
          <a:solidFill>
            <a:schemeClr val="tx2"/>
          </a:solidFill>
          <a:latin typeface="+mj-lt"/>
          <a:ea typeface="+mj-ea"/>
          <a:cs typeface="+mj-cs"/>
        </a:defRPr>
      </a:lvl1pPr>
      <a:lvl2pPr algn="r" rtl="0" eaLnBrk="0" fontAlgn="base" hangingPunct="0">
        <a:spcBef>
          <a:spcPct val="0"/>
        </a:spcBef>
        <a:spcAft>
          <a:spcPct val="0"/>
        </a:spcAft>
        <a:defRPr sz="2200" b="1">
          <a:solidFill>
            <a:schemeClr val="tx2"/>
          </a:solidFill>
          <a:latin typeface="Arial" charset="0"/>
        </a:defRPr>
      </a:lvl2pPr>
      <a:lvl3pPr algn="r" rtl="0" eaLnBrk="0" fontAlgn="base" hangingPunct="0">
        <a:spcBef>
          <a:spcPct val="0"/>
        </a:spcBef>
        <a:spcAft>
          <a:spcPct val="0"/>
        </a:spcAft>
        <a:defRPr sz="2200" b="1">
          <a:solidFill>
            <a:schemeClr val="tx2"/>
          </a:solidFill>
          <a:latin typeface="Arial" charset="0"/>
        </a:defRPr>
      </a:lvl3pPr>
      <a:lvl4pPr algn="r" rtl="0" eaLnBrk="0" fontAlgn="base" hangingPunct="0">
        <a:spcBef>
          <a:spcPct val="0"/>
        </a:spcBef>
        <a:spcAft>
          <a:spcPct val="0"/>
        </a:spcAft>
        <a:defRPr sz="2200" b="1">
          <a:solidFill>
            <a:schemeClr val="tx2"/>
          </a:solidFill>
          <a:latin typeface="Arial" charset="0"/>
        </a:defRPr>
      </a:lvl4pPr>
      <a:lvl5pPr algn="r" rtl="0" eaLnBrk="0" fontAlgn="base" hangingPunct="0">
        <a:spcBef>
          <a:spcPct val="0"/>
        </a:spcBef>
        <a:spcAft>
          <a:spcPct val="0"/>
        </a:spcAft>
        <a:defRPr sz="2200" b="1">
          <a:solidFill>
            <a:schemeClr val="tx2"/>
          </a:solidFill>
          <a:latin typeface="Arial" charset="0"/>
        </a:defRPr>
      </a:lvl5pPr>
      <a:lvl6pPr marL="457090" algn="r" rtl="0" fontAlgn="base">
        <a:spcBef>
          <a:spcPct val="0"/>
        </a:spcBef>
        <a:spcAft>
          <a:spcPct val="0"/>
        </a:spcAft>
        <a:defRPr sz="2200" b="1">
          <a:solidFill>
            <a:schemeClr val="tx2"/>
          </a:solidFill>
          <a:latin typeface="Arial" charset="0"/>
        </a:defRPr>
      </a:lvl6pPr>
      <a:lvl7pPr marL="914180" algn="r" rtl="0" fontAlgn="base">
        <a:spcBef>
          <a:spcPct val="0"/>
        </a:spcBef>
        <a:spcAft>
          <a:spcPct val="0"/>
        </a:spcAft>
        <a:defRPr sz="2200" b="1">
          <a:solidFill>
            <a:schemeClr val="tx2"/>
          </a:solidFill>
          <a:latin typeface="Arial" charset="0"/>
        </a:defRPr>
      </a:lvl7pPr>
      <a:lvl8pPr marL="1371270" algn="r" rtl="0" fontAlgn="base">
        <a:spcBef>
          <a:spcPct val="0"/>
        </a:spcBef>
        <a:spcAft>
          <a:spcPct val="0"/>
        </a:spcAft>
        <a:defRPr sz="2200" b="1">
          <a:solidFill>
            <a:schemeClr val="tx2"/>
          </a:solidFill>
          <a:latin typeface="Arial" charset="0"/>
        </a:defRPr>
      </a:lvl8pPr>
      <a:lvl9pPr marL="1828361" algn="r" rtl="0" fontAlgn="base">
        <a:spcBef>
          <a:spcPct val="0"/>
        </a:spcBef>
        <a:spcAft>
          <a:spcPct val="0"/>
        </a:spcAft>
        <a:defRPr sz="2200" b="1">
          <a:solidFill>
            <a:schemeClr val="tx2"/>
          </a:solidFill>
          <a:latin typeface="Arial" charset="0"/>
        </a:defRPr>
      </a:lvl9pPr>
    </p:titleStyle>
    <p:bodyStyle>
      <a:lvl1pPr marL="342818" indent="-342818" algn="l" rtl="0" eaLnBrk="0" fontAlgn="base" hangingPunct="0">
        <a:spcBef>
          <a:spcPct val="0"/>
        </a:spcBef>
        <a:spcAft>
          <a:spcPct val="0"/>
        </a:spcAft>
        <a:defRPr sz="1600">
          <a:solidFill>
            <a:schemeClr val="tx1"/>
          </a:solidFill>
          <a:latin typeface="+mn-lt"/>
          <a:ea typeface="+mn-ea"/>
          <a:cs typeface="+mn-cs"/>
        </a:defRPr>
      </a:lvl1pPr>
      <a:lvl2pPr marL="365037" indent="-363451" algn="l" rtl="0" eaLnBrk="0" fontAlgn="base" hangingPunct="0">
        <a:spcBef>
          <a:spcPct val="0"/>
        </a:spcBef>
        <a:spcAft>
          <a:spcPct val="0"/>
        </a:spcAft>
        <a:buChar char="•"/>
        <a:defRPr sz="1600">
          <a:solidFill>
            <a:schemeClr val="tx1"/>
          </a:solidFill>
          <a:latin typeface="+mn-lt"/>
        </a:defRPr>
      </a:lvl2pPr>
      <a:lvl3pPr marL="742772" indent="-376148" algn="l" rtl="0" eaLnBrk="0" fontAlgn="base" hangingPunct="0">
        <a:spcBef>
          <a:spcPct val="0"/>
        </a:spcBef>
        <a:spcAft>
          <a:spcPct val="0"/>
        </a:spcAft>
        <a:buChar char="•"/>
        <a:defRPr sz="1600">
          <a:solidFill>
            <a:schemeClr val="tx1"/>
          </a:solidFill>
          <a:latin typeface="+mn-lt"/>
        </a:defRPr>
      </a:lvl3pPr>
      <a:lvl4pPr marL="1134791" indent="-390431" algn="l" rtl="0" eaLnBrk="0" fontAlgn="base" hangingPunct="0">
        <a:spcBef>
          <a:spcPct val="0"/>
        </a:spcBef>
        <a:spcAft>
          <a:spcPct val="0"/>
        </a:spcAft>
        <a:buChar char="•"/>
        <a:defRPr sz="1600">
          <a:solidFill>
            <a:schemeClr val="tx1"/>
          </a:solidFill>
          <a:latin typeface="+mn-lt"/>
        </a:defRPr>
      </a:lvl4pPr>
      <a:lvl5pPr marL="1512524" indent="-376148" algn="l" rtl="0" eaLnBrk="0" fontAlgn="base" hangingPunct="0">
        <a:spcBef>
          <a:spcPct val="0"/>
        </a:spcBef>
        <a:spcAft>
          <a:spcPct val="0"/>
        </a:spcAft>
        <a:buChar char="•"/>
        <a:defRPr sz="1600">
          <a:solidFill>
            <a:schemeClr val="tx1"/>
          </a:solidFill>
          <a:latin typeface="+mn-lt"/>
        </a:defRPr>
      </a:lvl5pPr>
      <a:lvl6pPr marL="1969614" indent="-376148" algn="l" rtl="0" fontAlgn="base">
        <a:spcBef>
          <a:spcPct val="0"/>
        </a:spcBef>
        <a:spcAft>
          <a:spcPct val="0"/>
        </a:spcAft>
        <a:buChar char="•"/>
        <a:defRPr sz="1600">
          <a:solidFill>
            <a:schemeClr val="tx1"/>
          </a:solidFill>
          <a:latin typeface="+mn-lt"/>
        </a:defRPr>
      </a:lvl6pPr>
      <a:lvl7pPr marL="2426706" indent="-376148" algn="l" rtl="0" fontAlgn="base">
        <a:spcBef>
          <a:spcPct val="0"/>
        </a:spcBef>
        <a:spcAft>
          <a:spcPct val="0"/>
        </a:spcAft>
        <a:buChar char="•"/>
        <a:defRPr sz="1600">
          <a:solidFill>
            <a:schemeClr val="tx1"/>
          </a:solidFill>
          <a:latin typeface="+mn-lt"/>
        </a:defRPr>
      </a:lvl7pPr>
      <a:lvl8pPr marL="2883796" indent="-376148" algn="l" rtl="0" fontAlgn="base">
        <a:spcBef>
          <a:spcPct val="0"/>
        </a:spcBef>
        <a:spcAft>
          <a:spcPct val="0"/>
        </a:spcAft>
        <a:buChar char="•"/>
        <a:defRPr sz="1600">
          <a:solidFill>
            <a:schemeClr val="tx1"/>
          </a:solidFill>
          <a:latin typeface="+mn-lt"/>
        </a:defRPr>
      </a:lvl8pPr>
      <a:lvl9pPr marL="3340886" indent="-376148" algn="l" rtl="0" fontAlgn="base">
        <a:spcBef>
          <a:spcPct val="0"/>
        </a:spcBef>
        <a:spcAft>
          <a:spcPct val="0"/>
        </a:spcAft>
        <a:buChar char="•"/>
        <a:defRPr sz="1600">
          <a:solidFill>
            <a:schemeClr val="tx1"/>
          </a:solidFill>
          <a:latin typeface="+mn-lt"/>
        </a:defRPr>
      </a:lvl9pPr>
    </p:bodyStyle>
    <p:otherStyle>
      <a:defPPr>
        <a:defRPr lang="en-US"/>
      </a:defPPr>
      <a:lvl1pPr marL="0" algn="l" defTabSz="914180" rtl="0" eaLnBrk="1" latinLnBrk="0" hangingPunct="1">
        <a:defRPr sz="1800" kern="1200">
          <a:solidFill>
            <a:schemeClr val="tx1"/>
          </a:solidFill>
          <a:latin typeface="+mn-lt"/>
          <a:ea typeface="+mn-ea"/>
          <a:cs typeface="+mn-cs"/>
        </a:defRPr>
      </a:lvl1pPr>
      <a:lvl2pPr marL="457090" algn="l" defTabSz="914180" rtl="0" eaLnBrk="1" latinLnBrk="0" hangingPunct="1">
        <a:defRPr sz="1800" kern="1200">
          <a:solidFill>
            <a:schemeClr val="tx1"/>
          </a:solidFill>
          <a:latin typeface="+mn-lt"/>
          <a:ea typeface="+mn-ea"/>
          <a:cs typeface="+mn-cs"/>
        </a:defRPr>
      </a:lvl2pPr>
      <a:lvl3pPr marL="914180" algn="l" defTabSz="914180" rtl="0" eaLnBrk="1" latinLnBrk="0" hangingPunct="1">
        <a:defRPr sz="1800" kern="1200">
          <a:solidFill>
            <a:schemeClr val="tx1"/>
          </a:solidFill>
          <a:latin typeface="+mn-lt"/>
          <a:ea typeface="+mn-ea"/>
          <a:cs typeface="+mn-cs"/>
        </a:defRPr>
      </a:lvl3pPr>
      <a:lvl4pPr marL="1371270" algn="l" defTabSz="914180" rtl="0" eaLnBrk="1" latinLnBrk="0" hangingPunct="1">
        <a:defRPr sz="1800" kern="1200">
          <a:solidFill>
            <a:schemeClr val="tx1"/>
          </a:solidFill>
          <a:latin typeface="+mn-lt"/>
          <a:ea typeface="+mn-ea"/>
          <a:cs typeface="+mn-cs"/>
        </a:defRPr>
      </a:lvl4pPr>
      <a:lvl5pPr marL="1828361" algn="l" defTabSz="914180" rtl="0" eaLnBrk="1" latinLnBrk="0" hangingPunct="1">
        <a:defRPr sz="1800" kern="1200">
          <a:solidFill>
            <a:schemeClr val="tx1"/>
          </a:solidFill>
          <a:latin typeface="+mn-lt"/>
          <a:ea typeface="+mn-ea"/>
          <a:cs typeface="+mn-cs"/>
        </a:defRPr>
      </a:lvl5pPr>
      <a:lvl6pPr marL="2285451" algn="l" defTabSz="914180" rtl="0" eaLnBrk="1" latinLnBrk="0" hangingPunct="1">
        <a:defRPr sz="1800" kern="1200">
          <a:solidFill>
            <a:schemeClr val="tx1"/>
          </a:solidFill>
          <a:latin typeface="+mn-lt"/>
          <a:ea typeface="+mn-ea"/>
          <a:cs typeface="+mn-cs"/>
        </a:defRPr>
      </a:lvl6pPr>
      <a:lvl7pPr marL="2742542" algn="l" defTabSz="914180" rtl="0" eaLnBrk="1" latinLnBrk="0" hangingPunct="1">
        <a:defRPr sz="1800" kern="1200">
          <a:solidFill>
            <a:schemeClr val="tx1"/>
          </a:solidFill>
          <a:latin typeface="+mn-lt"/>
          <a:ea typeface="+mn-ea"/>
          <a:cs typeface="+mn-cs"/>
        </a:defRPr>
      </a:lvl7pPr>
      <a:lvl8pPr marL="3199632" algn="l" defTabSz="914180" rtl="0" eaLnBrk="1" latinLnBrk="0" hangingPunct="1">
        <a:defRPr sz="1800" kern="1200">
          <a:solidFill>
            <a:schemeClr val="tx1"/>
          </a:solidFill>
          <a:latin typeface="+mn-lt"/>
          <a:ea typeface="+mn-ea"/>
          <a:cs typeface="+mn-cs"/>
        </a:defRPr>
      </a:lvl8pPr>
      <a:lvl9pPr marL="3656722" algn="l" defTabSz="91418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0.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0.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0.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0.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0.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0.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0.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0.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0.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17451" y="2564904"/>
            <a:ext cx="9316069" cy="1938992"/>
          </a:xfrm>
          <a:prstGeom prst="rect">
            <a:avLst/>
          </a:prstGeom>
        </p:spPr>
        <p:txBody>
          <a:bodyPr wrap="square">
            <a:spAutoFit/>
          </a:bodyPr>
          <a:lstStyle/>
          <a:p>
            <a:r>
              <a:rPr lang="en-US" sz="3600" b="1" kern="0" dirty="0" smtClean="0">
                <a:solidFill>
                  <a:srgbClr val="009999"/>
                </a:solidFill>
                <a:latin typeface="Arial"/>
              </a:rPr>
              <a:t>The View from DCLG</a:t>
            </a:r>
          </a:p>
          <a:p>
            <a:endParaRPr lang="en-US" sz="3600" b="1" kern="0" dirty="0" smtClean="0">
              <a:solidFill>
                <a:srgbClr val="009999"/>
              </a:solidFill>
              <a:latin typeface="Arial"/>
            </a:endParaRPr>
          </a:p>
          <a:p>
            <a:r>
              <a:rPr lang="en-US" sz="2400" b="1" kern="0" dirty="0" smtClean="0">
                <a:solidFill>
                  <a:srgbClr val="009999"/>
                </a:solidFill>
                <a:latin typeface="Arial"/>
              </a:rPr>
              <a:t>Society of District Council Treasurers AGM</a:t>
            </a:r>
          </a:p>
          <a:p>
            <a:r>
              <a:rPr lang="en-US" sz="2400" b="1" kern="0" dirty="0" smtClean="0">
                <a:solidFill>
                  <a:srgbClr val="009999"/>
                </a:solidFill>
                <a:latin typeface="Arial"/>
              </a:rPr>
              <a:t>January 2018</a:t>
            </a:r>
            <a:endParaRPr lang="en-GB" dirty="0">
              <a:solidFill>
                <a:srgbClr val="009999"/>
              </a:solidFill>
            </a:endParaRPr>
          </a:p>
        </p:txBody>
      </p:sp>
    </p:spTree>
    <p:extLst>
      <p:ext uri="{BB962C8B-B14F-4D97-AF65-F5344CB8AC3E}">
        <p14:creationId xmlns:p14="http://schemas.microsoft.com/office/powerpoint/2010/main" val="262319459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1352600" y="188640"/>
            <a:ext cx="8424937" cy="936104"/>
          </a:xfrm>
          <a:prstGeom prst="rect">
            <a:avLst/>
          </a:prstGeom>
        </p:spPr>
        <p:txBody>
          <a:bodyPr anchor="ctr"/>
          <a:lstStyle>
            <a:lvl1pPr algn="r" rtl="0" eaLnBrk="0" fontAlgn="base" hangingPunct="0">
              <a:spcBef>
                <a:spcPct val="0"/>
              </a:spcBef>
              <a:spcAft>
                <a:spcPct val="0"/>
              </a:spcAft>
              <a:defRPr sz="2200" b="1">
                <a:solidFill>
                  <a:schemeClr val="tx2"/>
                </a:solidFill>
                <a:latin typeface="+mj-lt"/>
                <a:ea typeface="+mj-ea"/>
                <a:cs typeface="+mj-cs"/>
              </a:defRPr>
            </a:lvl1pPr>
            <a:lvl2pPr algn="r" rtl="0" eaLnBrk="0" fontAlgn="base" hangingPunct="0">
              <a:spcBef>
                <a:spcPct val="0"/>
              </a:spcBef>
              <a:spcAft>
                <a:spcPct val="0"/>
              </a:spcAft>
              <a:defRPr sz="2200" b="1">
                <a:solidFill>
                  <a:schemeClr val="tx2"/>
                </a:solidFill>
                <a:latin typeface="Arial" charset="0"/>
              </a:defRPr>
            </a:lvl2pPr>
            <a:lvl3pPr algn="r" rtl="0" eaLnBrk="0" fontAlgn="base" hangingPunct="0">
              <a:spcBef>
                <a:spcPct val="0"/>
              </a:spcBef>
              <a:spcAft>
                <a:spcPct val="0"/>
              </a:spcAft>
              <a:defRPr sz="2200" b="1">
                <a:solidFill>
                  <a:schemeClr val="tx2"/>
                </a:solidFill>
                <a:latin typeface="Arial" charset="0"/>
              </a:defRPr>
            </a:lvl3pPr>
            <a:lvl4pPr algn="r" rtl="0" eaLnBrk="0" fontAlgn="base" hangingPunct="0">
              <a:spcBef>
                <a:spcPct val="0"/>
              </a:spcBef>
              <a:spcAft>
                <a:spcPct val="0"/>
              </a:spcAft>
              <a:defRPr sz="2200" b="1">
                <a:solidFill>
                  <a:schemeClr val="tx2"/>
                </a:solidFill>
                <a:latin typeface="Arial" charset="0"/>
              </a:defRPr>
            </a:lvl4pPr>
            <a:lvl5pPr algn="r" rtl="0" eaLnBrk="0" fontAlgn="base" hangingPunct="0">
              <a:spcBef>
                <a:spcPct val="0"/>
              </a:spcBef>
              <a:spcAft>
                <a:spcPct val="0"/>
              </a:spcAft>
              <a:defRPr sz="2200" b="1">
                <a:solidFill>
                  <a:schemeClr val="tx2"/>
                </a:solidFill>
                <a:latin typeface="Arial" charset="0"/>
              </a:defRPr>
            </a:lvl5pPr>
            <a:lvl6pPr marL="457090" algn="r" rtl="0" fontAlgn="base">
              <a:spcBef>
                <a:spcPct val="0"/>
              </a:spcBef>
              <a:spcAft>
                <a:spcPct val="0"/>
              </a:spcAft>
              <a:defRPr sz="2200" b="1">
                <a:solidFill>
                  <a:schemeClr val="tx2"/>
                </a:solidFill>
                <a:latin typeface="Arial" charset="0"/>
              </a:defRPr>
            </a:lvl6pPr>
            <a:lvl7pPr marL="914180" algn="r" rtl="0" fontAlgn="base">
              <a:spcBef>
                <a:spcPct val="0"/>
              </a:spcBef>
              <a:spcAft>
                <a:spcPct val="0"/>
              </a:spcAft>
              <a:defRPr sz="2200" b="1">
                <a:solidFill>
                  <a:schemeClr val="tx2"/>
                </a:solidFill>
                <a:latin typeface="Arial" charset="0"/>
              </a:defRPr>
            </a:lvl7pPr>
            <a:lvl8pPr marL="1371270" algn="r" rtl="0" fontAlgn="base">
              <a:spcBef>
                <a:spcPct val="0"/>
              </a:spcBef>
              <a:spcAft>
                <a:spcPct val="0"/>
              </a:spcAft>
              <a:defRPr sz="2200" b="1">
                <a:solidFill>
                  <a:schemeClr val="tx2"/>
                </a:solidFill>
                <a:latin typeface="Arial" charset="0"/>
              </a:defRPr>
            </a:lvl8pPr>
            <a:lvl9pPr marL="1828361" algn="r" rtl="0" fontAlgn="base">
              <a:spcBef>
                <a:spcPct val="0"/>
              </a:spcBef>
              <a:spcAft>
                <a:spcPct val="0"/>
              </a:spcAft>
              <a:defRPr sz="2200" b="1">
                <a:solidFill>
                  <a:schemeClr val="tx2"/>
                </a:solidFill>
                <a:latin typeface="Arial" charset="0"/>
              </a:defRPr>
            </a:lvl9pPr>
          </a:lstStyle>
          <a:p>
            <a:r>
              <a:rPr lang="en-GB" sz="2400" b="0" dirty="0" smtClean="0">
                <a:solidFill>
                  <a:srgbClr val="009999"/>
                </a:solidFill>
                <a:ea typeface="+mn-ea"/>
                <a:cs typeface="+mn-cs"/>
              </a:rPr>
              <a:t>Changes in accounting standards</a:t>
            </a:r>
            <a:endParaRPr lang="en-GB" sz="2400" b="0" dirty="0">
              <a:solidFill>
                <a:srgbClr val="009999"/>
              </a:solidFill>
              <a:ea typeface="+mn-ea"/>
              <a:cs typeface="+mn-cs"/>
            </a:endParaRPr>
          </a:p>
        </p:txBody>
      </p:sp>
      <p:sp>
        <p:nvSpPr>
          <p:cNvPr id="8" name="TextBox 7"/>
          <p:cNvSpPr txBox="1"/>
          <p:nvPr/>
        </p:nvSpPr>
        <p:spPr>
          <a:xfrm>
            <a:off x="344488" y="1111010"/>
            <a:ext cx="9217024" cy="5558350"/>
          </a:xfrm>
          <a:prstGeom prst="rect">
            <a:avLst/>
          </a:prstGeom>
          <a:noFill/>
          <a:ln w="28575">
            <a:solidFill>
              <a:srgbClr val="009999"/>
            </a:solidFill>
          </a:ln>
        </p:spPr>
        <p:txBody>
          <a:bodyPr wrap="square" rIns="36000" rtlCol="0">
            <a:noAutofit/>
          </a:bodyPr>
          <a:lstStyle/>
          <a:p>
            <a:endParaRPr lang="en-GB" sz="1200" dirty="0" smtClean="0"/>
          </a:p>
          <a:p>
            <a:endParaRPr lang="en-GB" sz="1200" dirty="0" smtClean="0"/>
          </a:p>
          <a:p>
            <a:endParaRPr lang="en-GB" sz="800" dirty="0" smtClean="0"/>
          </a:p>
          <a:p>
            <a:pPr marL="171450" indent="-171450">
              <a:buFont typeface="Arial" panose="020B0604020202020204" pitchFamily="34" charset="0"/>
              <a:buChar char="•"/>
            </a:pPr>
            <a:endParaRPr lang="en-GB" sz="1100" dirty="0" smtClean="0"/>
          </a:p>
          <a:p>
            <a:pPr marL="171450" indent="-171450">
              <a:buFont typeface="Arial" panose="020B0604020202020204" pitchFamily="34" charset="0"/>
              <a:buChar char="•"/>
            </a:pPr>
            <a:endParaRPr lang="en-GB" sz="1100" dirty="0" smtClean="0"/>
          </a:p>
          <a:p>
            <a:pPr marL="171450" indent="-171450">
              <a:buFont typeface="Arial" panose="020B0604020202020204" pitchFamily="34" charset="0"/>
              <a:buChar char="•"/>
            </a:pPr>
            <a:endParaRPr lang="en-GB" sz="1100" dirty="0"/>
          </a:p>
        </p:txBody>
      </p:sp>
      <p:sp>
        <p:nvSpPr>
          <p:cNvPr id="4" name="Rectangle 3"/>
          <p:cNvSpPr/>
          <p:nvPr/>
        </p:nvSpPr>
        <p:spPr>
          <a:xfrm>
            <a:off x="318517" y="1111010"/>
            <a:ext cx="9217024" cy="5478423"/>
          </a:xfrm>
          <a:prstGeom prst="rect">
            <a:avLst/>
          </a:prstGeom>
        </p:spPr>
        <p:txBody>
          <a:bodyPr wrap="square">
            <a:spAutoFit/>
          </a:bodyPr>
          <a:lstStyle/>
          <a:p>
            <a:pPr>
              <a:spcAft>
                <a:spcPts val="600"/>
              </a:spcAft>
            </a:pPr>
            <a:endParaRPr lang="en-GB" b="1" dirty="0"/>
          </a:p>
          <a:p>
            <a:pPr marL="342900" indent="-342900">
              <a:spcAft>
                <a:spcPts val="600"/>
              </a:spcAft>
              <a:buFont typeface="Arial" panose="020B0604020202020204" pitchFamily="34" charset="0"/>
              <a:buChar char="•"/>
            </a:pPr>
            <a:r>
              <a:rPr lang="en-GB" b="1" dirty="0"/>
              <a:t>A new accounting standard, IFRS9 Financial Instruments, comes into force on 1 April 2018. </a:t>
            </a:r>
            <a:r>
              <a:rPr lang="en-GB" dirty="0"/>
              <a:t>It will require local authorities to recognise changes in the fair value of their financial instruments, on their profit and loss at every year end rather than posting those changes to a reserve until the asset is </a:t>
            </a:r>
            <a:r>
              <a:rPr lang="en-GB" dirty="0" smtClean="0"/>
              <a:t>realised.</a:t>
            </a:r>
          </a:p>
          <a:p>
            <a:pPr>
              <a:spcAft>
                <a:spcPts val="600"/>
              </a:spcAft>
            </a:pPr>
            <a:endParaRPr lang="en-GB" b="1" dirty="0"/>
          </a:p>
          <a:p>
            <a:pPr marL="342900" indent="-342900">
              <a:spcAft>
                <a:spcPts val="600"/>
              </a:spcAft>
              <a:buFont typeface="Arial" panose="020B0604020202020204" pitchFamily="34" charset="0"/>
              <a:buChar char="•"/>
            </a:pPr>
            <a:r>
              <a:rPr lang="en-GB" b="1" dirty="0"/>
              <a:t>We </a:t>
            </a:r>
            <a:r>
              <a:rPr lang="en-GB" b="1" dirty="0" smtClean="0"/>
              <a:t>know </a:t>
            </a:r>
            <a:r>
              <a:rPr lang="en-GB" b="1" dirty="0"/>
              <a:t>the sector has expressed an interest in transitional arrangements and/or some form of statutory </a:t>
            </a:r>
            <a:r>
              <a:rPr lang="en-GB" b="1" dirty="0" smtClean="0"/>
              <a:t>override</a:t>
            </a:r>
          </a:p>
          <a:p>
            <a:pPr>
              <a:spcAft>
                <a:spcPts val="600"/>
              </a:spcAft>
            </a:pPr>
            <a:endParaRPr lang="en-GB" b="1" dirty="0"/>
          </a:p>
          <a:p>
            <a:pPr marL="342900" indent="-342900">
              <a:spcAft>
                <a:spcPts val="600"/>
              </a:spcAft>
              <a:buFont typeface="Arial" panose="020B0604020202020204" pitchFamily="34" charset="0"/>
              <a:buChar char="•"/>
            </a:pPr>
            <a:r>
              <a:rPr lang="en-GB" b="1" dirty="0"/>
              <a:t>We need local authorities to provide us with clear examples of the potential impacts in order to make the case for any legislative </a:t>
            </a:r>
            <a:r>
              <a:rPr lang="en-GB" b="1" dirty="0" smtClean="0"/>
              <a:t>changes</a:t>
            </a:r>
          </a:p>
          <a:p>
            <a:pPr marL="799990" lvl="1" indent="-342900">
              <a:spcAft>
                <a:spcPts val="600"/>
              </a:spcAft>
              <a:buFont typeface="Arial" panose="020B0604020202020204" pitchFamily="34" charset="0"/>
              <a:buChar char="•"/>
            </a:pPr>
            <a:r>
              <a:rPr lang="en-GB" sz="1800" dirty="0" smtClean="0"/>
              <a:t>impact on </a:t>
            </a:r>
            <a:r>
              <a:rPr lang="en-GB" sz="1800" dirty="0"/>
              <a:t>your ability to set a balanced budget, but also </a:t>
            </a:r>
            <a:r>
              <a:rPr lang="en-GB" sz="1800" dirty="0" smtClean="0"/>
              <a:t>any behavioural changes </a:t>
            </a:r>
            <a:r>
              <a:rPr lang="en-GB" sz="1800" dirty="0"/>
              <a:t>you might consider </a:t>
            </a:r>
            <a:r>
              <a:rPr lang="en-GB" sz="1800" dirty="0" smtClean="0"/>
              <a:t>if the accounting standard is implemented in full.</a:t>
            </a:r>
          </a:p>
          <a:p>
            <a:pPr marL="799990" lvl="1" indent="-342900">
              <a:spcAft>
                <a:spcPts val="600"/>
              </a:spcAft>
              <a:buFont typeface="Arial" panose="020B0604020202020204" pitchFamily="34" charset="0"/>
              <a:buChar char="•"/>
            </a:pPr>
            <a:r>
              <a:rPr lang="en-GB" sz="1800" dirty="0" smtClean="0"/>
              <a:t>We have some examples, but more are required to make a convincing case.</a:t>
            </a:r>
            <a:endParaRPr lang="en-GB" dirty="0"/>
          </a:p>
          <a:p>
            <a:pPr>
              <a:spcAft>
                <a:spcPts val="600"/>
              </a:spcAft>
            </a:pPr>
            <a:endParaRPr lang="en-GB" sz="1600" dirty="0"/>
          </a:p>
        </p:txBody>
      </p:sp>
    </p:spTree>
    <p:extLst>
      <p:ext uri="{BB962C8B-B14F-4D97-AF65-F5344CB8AC3E}">
        <p14:creationId xmlns:p14="http://schemas.microsoft.com/office/powerpoint/2010/main" val="1618696037"/>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1352600" y="188640"/>
            <a:ext cx="8424937" cy="936104"/>
          </a:xfrm>
          <a:prstGeom prst="rect">
            <a:avLst/>
          </a:prstGeom>
        </p:spPr>
        <p:txBody>
          <a:bodyPr anchor="ctr"/>
          <a:lstStyle>
            <a:lvl1pPr algn="r" rtl="0" eaLnBrk="0" fontAlgn="base" hangingPunct="0">
              <a:spcBef>
                <a:spcPct val="0"/>
              </a:spcBef>
              <a:spcAft>
                <a:spcPct val="0"/>
              </a:spcAft>
              <a:defRPr sz="2200" b="1">
                <a:solidFill>
                  <a:schemeClr val="tx2"/>
                </a:solidFill>
                <a:latin typeface="+mj-lt"/>
                <a:ea typeface="+mj-ea"/>
                <a:cs typeface="+mj-cs"/>
              </a:defRPr>
            </a:lvl1pPr>
            <a:lvl2pPr algn="r" rtl="0" eaLnBrk="0" fontAlgn="base" hangingPunct="0">
              <a:spcBef>
                <a:spcPct val="0"/>
              </a:spcBef>
              <a:spcAft>
                <a:spcPct val="0"/>
              </a:spcAft>
              <a:defRPr sz="2200" b="1">
                <a:solidFill>
                  <a:schemeClr val="tx2"/>
                </a:solidFill>
                <a:latin typeface="Arial" charset="0"/>
              </a:defRPr>
            </a:lvl2pPr>
            <a:lvl3pPr algn="r" rtl="0" eaLnBrk="0" fontAlgn="base" hangingPunct="0">
              <a:spcBef>
                <a:spcPct val="0"/>
              </a:spcBef>
              <a:spcAft>
                <a:spcPct val="0"/>
              </a:spcAft>
              <a:defRPr sz="2200" b="1">
                <a:solidFill>
                  <a:schemeClr val="tx2"/>
                </a:solidFill>
                <a:latin typeface="Arial" charset="0"/>
              </a:defRPr>
            </a:lvl3pPr>
            <a:lvl4pPr algn="r" rtl="0" eaLnBrk="0" fontAlgn="base" hangingPunct="0">
              <a:spcBef>
                <a:spcPct val="0"/>
              </a:spcBef>
              <a:spcAft>
                <a:spcPct val="0"/>
              </a:spcAft>
              <a:defRPr sz="2200" b="1">
                <a:solidFill>
                  <a:schemeClr val="tx2"/>
                </a:solidFill>
                <a:latin typeface="Arial" charset="0"/>
              </a:defRPr>
            </a:lvl4pPr>
            <a:lvl5pPr algn="r" rtl="0" eaLnBrk="0" fontAlgn="base" hangingPunct="0">
              <a:spcBef>
                <a:spcPct val="0"/>
              </a:spcBef>
              <a:spcAft>
                <a:spcPct val="0"/>
              </a:spcAft>
              <a:defRPr sz="2200" b="1">
                <a:solidFill>
                  <a:schemeClr val="tx2"/>
                </a:solidFill>
                <a:latin typeface="Arial" charset="0"/>
              </a:defRPr>
            </a:lvl5pPr>
            <a:lvl6pPr marL="457090" algn="r" rtl="0" fontAlgn="base">
              <a:spcBef>
                <a:spcPct val="0"/>
              </a:spcBef>
              <a:spcAft>
                <a:spcPct val="0"/>
              </a:spcAft>
              <a:defRPr sz="2200" b="1">
                <a:solidFill>
                  <a:schemeClr val="tx2"/>
                </a:solidFill>
                <a:latin typeface="Arial" charset="0"/>
              </a:defRPr>
            </a:lvl6pPr>
            <a:lvl7pPr marL="914180" algn="r" rtl="0" fontAlgn="base">
              <a:spcBef>
                <a:spcPct val="0"/>
              </a:spcBef>
              <a:spcAft>
                <a:spcPct val="0"/>
              </a:spcAft>
              <a:defRPr sz="2200" b="1">
                <a:solidFill>
                  <a:schemeClr val="tx2"/>
                </a:solidFill>
                <a:latin typeface="Arial" charset="0"/>
              </a:defRPr>
            </a:lvl7pPr>
            <a:lvl8pPr marL="1371270" algn="r" rtl="0" fontAlgn="base">
              <a:spcBef>
                <a:spcPct val="0"/>
              </a:spcBef>
              <a:spcAft>
                <a:spcPct val="0"/>
              </a:spcAft>
              <a:defRPr sz="2200" b="1">
                <a:solidFill>
                  <a:schemeClr val="tx2"/>
                </a:solidFill>
                <a:latin typeface="Arial" charset="0"/>
              </a:defRPr>
            </a:lvl8pPr>
            <a:lvl9pPr marL="1828361" algn="r" rtl="0" fontAlgn="base">
              <a:spcBef>
                <a:spcPct val="0"/>
              </a:spcBef>
              <a:spcAft>
                <a:spcPct val="0"/>
              </a:spcAft>
              <a:defRPr sz="2200" b="1">
                <a:solidFill>
                  <a:schemeClr val="tx2"/>
                </a:solidFill>
                <a:latin typeface="Arial" charset="0"/>
              </a:defRPr>
            </a:lvl9pPr>
          </a:lstStyle>
          <a:p>
            <a:r>
              <a:rPr lang="en-GB" sz="2400" b="0" dirty="0">
                <a:solidFill>
                  <a:srgbClr val="009999"/>
                </a:solidFill>
                <a:ea typeface="+mn-ea"/>
                <a:cs typeface="+mn-cs"/>
              </a:rPr>
              <a:t>T</a:t>
            </a:r>
            <a:r>
              <a:rPr lang="en-GB" sz="2400" b="0" dirty="0" smtClean="0">
                <a:solidFill>
                  <a:srgbClr val="009999"/>
                </a:solidFill>
                <a:ea typeface="+mn-ea"/>
                <a:cs typeface="+mn-cs"/>
              </a:rPr>
              <a:t>here are other things that impact on districts</a:t>
            </a:r>
            <a:endParaRPr lang="en-GB" sz="2400" b="0" dirty="0">
              <a:solidFill>
                <a:srgbClr val="009999"/>
              </a:solidFill>
              <a:ea typeface="+mn-ea"/>
              <a:cs typeface="+mn-cs"/>
            </a:endParaRPr>
          </a:p>
        </p:txBody>
      </p:sp>
      <p:sp>
        <p:nvSpPr>
          <p:cNvPr id="5" name="Rounded Rectangle 4"/>
          <p:cNvSpPr/>
          <p:nvPr/>
        </p:nvSpPr>
        <p:spPr>
          <a:xfrm>
            <a:off x="632520" y="1196751"/>
            <a:ext cx="3816424" cy="1728193"/>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smtClean="0">
                <a:solidFill>
                  <a:schemeClr val="tx1"/>
                </a:solidFill>
              </a:rPr>
              <a:t>Social Housing </a:t>
            </a:r>
            <a:r>
              <a:rPr lang="en-GB" b="1" dirty="0" smtClean="0">
                <a:solidFill>
                  <a:schemeClr val="tx1"/>
                </a:solidFill>
              </a:rPr>
              <a:t>Green</a:t>
            </a:r>
          </a:p>
          <a:p>
            <a:pPr marL="285750" indent="-285750">
              <a:buSzPts val="1400"/>
              <a:buFont typeface="Arial" panose="020B0604020202020204" pitchFamily="34" charset="0"/>
              <a:buChar char="•"/>
            </a:pPr>
            <a:r>
              <a:rPr lang="en-GB" sz="1600" dirty="0">
                <a:solidFill>
                  <a:schemeClr val="tx1"/>
                </a:solidFill>
              </a:rPr>
              <a:t>Housing Minister meeting social tenants and landlords </a:t>
            </a:r>
            <a:endParaRPr lang="en-GB" sz="1600" dirty="0" smtClean="0">
              <a:solidFill>
                <a:schemeClr val="tx1"/>
              </a:solidFill>
            </a:endParaRPr>
          </a:p>
          <a:p>
            <a:pPr marL="285750" indent="-285750">
              <a:buSzPts val="1400"/>
              <a:buFont typeface="Arial" panose="020B0604020202020204" pitchFamily="34" charset="0"/>
              <a:buChar char="•"/>
            </a:pPr>
            <a:r>
              <a:rPr lang="en-GB" sz="1600" dirty="0" smtClean="0">
                <a:solidFill>
                  <a:schemeClr val="tx1"/>
                </a:solidFill>
              </a:rPr>
              <a:t>Wide-ranging </a:t>
            </a:r>
            <a:r>
              <a:rPr lang="en-GB" sz="1600" dirty="0">
                <a:solidFill>
                  <a:schemeClr val="tx1"/>
                </a:solidFill>
              </a:rPr>
              <a:t>Green Paper in </a:t>
            </a:r>
            <a:r>
              <a:rPr lang="en-GB" sz="1600" dirty="0" smtClean="0">
                <a:solidFill>
                  <a:schemeClr val="tx1"/>
                </a:solidFill>
              </a:rPr>
              <a:t>spring</a:t>
            </a:r>
            <a:endParaRPr lang="en-GB" sz="1600" dirty="0">
              <a:solidFill>
                <a:schemeClr val="tx1"/>
              </a:solidFill>
            </a:endParaRPr>
          </a:p>
        </p:txBody>
      </p:sp>
      <p:sp>
        <p:nvSpPr>
          <p:cNvPr id="7" name="Rounded Rectangle 6"/>
          <p:cNvSpPr/>
          <p:nvPr/>
        </p:nvSpPr>
        <p:spPr>
          <a:xfrm>
            <a:off x="6249144" y="1556792"/>
            <a:ext cx="3384376" cy="1584176"/>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smtClean="0">
                <a:solidFill>
                  <a:schemeClr val="tx1"/>
                </a:solidFill>
              </a:rPr>
              <a:t>Homelessness</a:t>
            </a:r>
          </a:p>
          <a:p>
            <a:pPr marL="342900" indent="-342900">
              <a:buFont typeface="Arial" panose="020B0604020202020204" pitchFamily="34" charset="0"/>
              <a:buChar char="•"/>
            </a:pPr>
            <a:r>
              <a:rPr lang="en-GB" sz="1600" dirty="0" smtClean="0">
                <a:solidFill>
                  <a:schemeClr val="tx1"/>
                </a:solidFill>
              </a:rPr>
              <a:t>Homelessness Reduction Act</a:t>
            </a:r>
          </a:p>
          <a:p>
            <a:pPr marL="342900" indent="-342900">
              <a:buFont typeface="Arial" panose="020B0604020202020204" pitchFamily="34" charset="0"/>
              <a:buChar char="•"/>
            </a:pPr>
            <a:r>
              <a:rPr lang="en-GB" sz="1600" dirty="0" smtClean="0">
                <a:solidFill>
                  <a:schemeClr val="tx1"/>
                </a:solidFill>
              </a:rPr>
              <a:t>Homelessness Prevention Programme</a:t>
            </a:r>
          </a:p>
          <a:p>
            <a:pPr marL="342900" indent="-342900">
              <a:buFont typeface="Arial" panose="020B0604020202020204" pitchFamily="34" charset="0"/>
              <a:buChar char="•"/>
            </a:pPr>
            <a:r>
              <a:rPr lang="en-GB" sz="1600" dirty="0" smtClean="0">
                <a:solidFill>
                  <a:schemeClr val="tx1"/>
                </a:solidFill>
              </a:rPr>
              <a:t>Flexible Homelessness Support grant</a:t>
            </a:r>
          </a:p>
        </p:txBody>
      </p:sp>
      <p:sp>
        <p:nvSpPr>
          <p:cNvPr id="9" name="Rounded Rectangle 8"/>
          <p:cNvSpPr/>
          <p:nvPr/>
        </p:nvSpPr>
        <p:spPr>
          <a:xfrm>
            <a:off x="704528" y="4019872"/>
            <a:ext cx="3744416" cy="257748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smtClean="0">
                <a:solidFill>
                  <a:schemeClr val="tx1"/>
                </a:solidFill>
              </a:rPr>
              <a:t>Housing Revenue Account</a:t>
            </a:r>
          </a:p>
          <a:p>
            <a:pPr marL="285750" lvl="0" indent="-285750">
              <a:buSzPts val="1400"/>
              <a:buFont typeface="Arial" panose="020B0604020202020204" pitchFamily="34" charset="0"/>
              <a:buChar char="•"/>
            </a:pPr>
            <a:r>
              <a:rPr lang="en-GB" sz="1600" dirty="0" smtClean="0">
                <a:solidFill>
                  <a:schemeClr val="tx1"/>
                </a:solidFill>
              </a:rPr>
              <a:t>Increase in HRA borrowing cap in </a:t>
            </a:r>
            <a:r>
              <a:rPr lang="en-GB" sz="1600" dirty="0">
                <a:solidFill>
                  <a:schemeClr val="tx1"/>
                </a:solidFill>
              </a:rPr>
              <a:t>areas of high affordability </a:t>
            </a:r>
            <a:r>
              <a:rPr lang="en-GB" sz="1600" dirty="0" smtClean="0">
                <a:solidFill>
                  <a:schemeClr val="tx1"/>
                </a:solidFill>
              </a:rPr>
              <a:t>pressure</a:t>
            </a:r>
            <a:r>
              <a:rPr lang="en-GB" sz="1600" dirty="0">
                <a:solidFill>
                  <a:schemeClr val="tx1"/>
                </a:solidFill>
              </a:rPr>
              <a:t>, who are ready to start building </a:t>
            </a:r>
          </a:p>
          <a:p>
            <a:pPr marL="285750" lvl="0" indent="-285750">
              <a:buSzPts val="1400"/>
              <a:buFont typeface="Arial" panose="020B0604020202020204" pitchFamily="34" charset="0"/>
              <a:buChar char="•"/>
            </a:pPr>
            <a:r>
              <a:rPr lang="en-GB" sz="1600" dirty="0">
                <a:solidFill>
                  <a:schemeClr val="tx1"/>
                </a:solidFill>
              </a:rPr>
              <a:t>Local authorities will be able to bid for increases in their caps from 2019-20, up to a total of £1 billion by the end of 2021-22. </a:t>
            </a:r>
          </a:p>
        </p:txBody>
      </p:sp>
      <p:sp>
        <p:nvSpPr>
          <p:cNvPr id="10" name="Rounded Rectangle 9"/>
          <p:cNvSpPr/>
          <p:nvPr/>
        </p:nvSpPr>
        <p:spPr>
          <a:xfrm>
            <a:off x="5745088" y="4581128"/>
            <a:ext cx="3672408" cy="1872208"/>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smtClean="0">
                <a:solidFill>
                  <a:schemeClr val="tx1"/>
                </a:solidFill>
              </a:rPr>
              <a:t>Planning Application Fees</a:t>
            </a:r>
          </a:p>
          <a:p>
            <a:pPr marL="285750" indent="-285750">
              <a:buFont typeface="Arial" panose="020B0604020202020204" pitchFamily="34" charset="0"/>
              <a:buChar char="•"/>
            </a:pPr>
            <a:r>
              <a:rPr lang="en-GB" sz="1600" dirty="0" smtClean="0">
                <a:solidFill>
                  <a:schemeClr val="tx1"/>
                </a:solidFill>
              </a:rPr>
              <a:t>Regulations </a:t>
            </a:r>
            <a:r>
              <a:rPr lang="en-GB" sz="1600" dirty="0">
                <a:solidFill>
                  <a:schemeClr val="tx1"/>
                </a:solidFill>
              </a:rPr>
              <a:t>to introduce the 20% fee </a:t>
            </a:r>
            <a:r>
              <a:rPr lang="en-GB" sz="1600" dirty="0" smtClean="0">
                <a:solidFill>
                  <a:schemeClr val="tx1"/>
                </a:solidFill>
              </a:rPr>
              <a:t>increase debated on 6 &amp; 13 Dec. </a:t>
            </a:r>
          </a:p>
          <a:p>
            <a:pPr marL="285750" indent="-285750">
              <a:buFont typeface="Arial" panose="020B0604020202020204" pitchFamily="34" charset="0"/>
              <a:buChar char="•"/>
            </a:pPr>
            <a:r>
              <a:rPr lang="en-GB" sz="1600" dirty="0" smtClean="0">
                <a:solidFill>
                  <a:schemeClr val="tx1"/>
                </a:solidFill>
              </a:rPr>
              <a:t>Subject </a:t>
            </a:r>
            <a:r>
              <a:rPr lang="en-GB" sz="1600" dirty="0">
                <a:solidFill>
                  <a:schemeClr val="tx1"/>
                </a:solidFill>
              </a:rPr>
              <a:t>to </a:t>
            </a:r>
            <a:r>
              <a:rPr lang="en-GB" sz="1600" dirty="0" smtClean="0">
                <a:solidFill>
                  <a:schemeClr val="tx1"/>
                </a:solidFill>
              </a:rPr>
              <a:t>Parliament, anticipate </a:t>
            </a:r>
            <a:r>
              <a:rPr lang="en-GB" sz="1600" dirty="0">
                <a:solidFill>
                  <a:schemeClr val="tx1"/>
                </a:solidFill>
              </a:rPr>
              <a:t>the increase </a:t>
            </a:r>
            <a:r>
              <a:rPr lang="en-GB" sz="1600" dirty="0" smtClean="0">
                <a:solidFill>
                  <a:schemeClr val="tx1"/>
                </a:solidFill>
              </a:rPr>
              <a:t>will </a:t>
            </a:r>
            <a:r>
              <a:rPr lang="en-GB" sz="1600" dirty="0">
                <a:solidFill>
                  <a:schemeClr val="tx1"/>
                </a:solidFill>
              </a:rPr>
              <a:t>be introduced in January. </a:t>
            </a:r>
          </a:p>
        </p:txBody>
      </p:sp>
      <p:sp>
        <p:nvSpPr>
          <p:cNvPr id="6" name="Rectangle 5"/>
          <p:cNvSpPr/>
          <p:nvPr/>
        </p:nvSpPr>
        <p:spPr>
          <a:xfrm>
            <a:off x="2988332" y="3313041"/>
            <a:ext cx="4953000" cy="461665"/>
          </a:xfrm>
          <a:prstGeom prst="rect">
            <a:avLst/>
          </a:prstGeom>
        </p:spPr>
        <p:txBody>
          <a:bodyPr>
            <a:spAutoFit/>
          </a:bodyPr>
          <a:lstStyle/>
          <a:p>
            <a:pPr>
              <a:spcAft>
                <a:spcPts val="600"/>
              </a:spcAft>
            </a:pPr>
            <a:r>
              <a:rPr lang="en-GB" sz="2400" b="1" dirty="0" smtClean="0"/>
              <a:t>On housing and planning …</a:t>
            </a:r>
            <a:endParaRPr lang="en-GB" sz="2400" b="1" dirty="0"/>
          </a:p>
        </p:txBody>
      </p:sp>
    </p:spTree>
    <p:extLst>
      <p:ext uri="{BB962C8B-B14F-4D97-AF65-F5344CB8AC3E}">
        <p14:creationId xmlns:p14="http://schemas.microsoft.com/office/powerpoint/2010/main" val="93410485"/>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1352600" y="188640"/>
            <a:ext cx="8424937" cy="936104"/>
          </a:xfrm>
          <a:prstGeom prst="rect">
            <a:avLst/>
          </a:prstGeom>
        </p:spPr>
        <p:txBody>
          <a:bodyPr anchor="ctr"/>
          <a:lstStyle>
            <a:lvl1pPr algn="r" rtl="0" eaLnBrk="0" fontAlgn="base" hangingPunct="0">
              <a:spcBef>
                <a:spcPct val="0"/>
              </a:spcBef>
              <a:spcAft>
                <a:spcPct val="0"/>
              </a:spcAft>
              <a:defRPr sz="2200" b="1">
                <a:solidFill>
                  <a:schemeClr val="tx2"/>
                </a:solidFill>
                <a:latin typeface="+mj-lt"/>
                <a:ea typeface="+mj-ea"/>
                <a:cs typeface="+mj-cs"/>
              </a:defRPr>
            </a:lvl1pPr>
            <a:lvl2pPr algn="r" rtl="0" eaLnBrk="0" fontAlgn="base" hangingPunct="0">
              <a:spcBef>
                <a:spcPct val="0"/>
              </a:spcBef>
              <a:spcAft>
                <a:spcPct val="0"/>
              </a:spcAft>
              <a:defRPr sz="2200" b="1">
                <a:solidFill>
                  <a:schemeClr val="tx2"/>
                </a:solidFill>
                <a:latin typeface="Arial" charset="0"/>
              </a:defRPr>
            </a:lvl2pPr>
            <a:lvl3pPr algn="r" rtl="0" eaLnBrk="0" fontAlgn="base" hangingPunct="0">
              <a:spcBef>
                <a:spcPct val="0"/>
              </a:spcBef>
              <a:spcAft>
                <a:spcPct val="0"/>
              </a:spcAft>
              <a:defRPr sz="2200" b="1">
                <a:solidFill>
                  <a:schemeClr val="tx2"/>
                </a:solidFill>
                <a:latin typeface="Arial" charset="0"/>
              </a:defRPr>
            </a:lvl3pPr>
            <a:lvl4pPr algn="r" rtl="0" eaLnBrk="0" fontAlgn="base" hangingPunct="0">
              <a:spcBef>
                <a:spcPct val="0"/>
              </a:spcBef>
              <a:spcAft>
                <a:spcPct val="0"/>
              </a:spcAft>
              <a:defRPr sz="2200" b="1">
                <a:solidFill>
                  <a:schemeClr val="tx2"/>
                </a:solidFill>
                <a:latin typeface="Arial" charset="0"/>
              </a:defRPr>
            </a:lvl4pPr>
            <a:lvl5pPr algn="r" rtl="0" eaLnBrk="0" fontAlgn="base" hangingPunct="0">
              <a:spcBef>
                <a:spcPct val="0"/>
              </a:spcBef>
              <a:spcAft>
                <a:spcPct val="0"/>
              </a:spcAft>
              <a:defRPr sz="2200" b="1">
                <a:solidFill>
                  <a:schemeClr val="tx2"/>
                </a:solidFill>
                <a:latin typeface="Arial" charset="0"/>
              </a:defRPr>
            </a:lvl5pPr>
            <a:lvl6pPr marL="457090" algn="r" rtl="0" fontAlgn="base">
              <a:spcBef>
                <a:spcPct val="0"/>
              </a:spcBef>
              <a:spcAft>
                <a:spcPct val="0"/>
              </a:spcAft>
              <a:defRPr sz="2200" b="1">
                <a:solidFill>
                  <a:schemeClr val="tx2"/>
                </a:solidFill>
                <a:latin typeface="Arial" charset="0"/>
              </a:defRPr>
            </a:lvl6pPr>
            <a:lvl7pPr marL="914180" algn="r" rtl="0" fontAlgn="base">
              <a:spcBef>
                <a:spcPct val="0"/>
              </a:spcBef>
              <a:spcAft>
                <a:spcPct val="0"/>
              </a:spcAft>
              <a:defRPr sz="2200" b="1">
                <a:solidFill>
                  <a:schemeClr val="tx2"/>
                </a:solidFill>
                <a:latin typeface="Arial" charset="0"/>
              </a:defRPr>
            </a:lvl7pPr>
            <a:lvl8pPr marL="1371270" algn="r" rtl="0" fontAlgn="base">
              <a:spcBef>
                <a:spcPct val="0"/>
              </a:spcBef>
              <a:spcAft>
                <a:spcPct val="0"/>
              </a:spcAft>
              <a:defRPr sz="2200" b="1">
                <a:solidFill>
                  <a:schemeClr val="tx2"/>
                </a:solidFill>
                <a:latin typeface="Arial" charset="0"/>
              </a:defRPr>
            </a:lvl8pPr>
            <a:lvl9pPr marL="1828361" algn="r" rtl="0" fontAlgn="base">
              <a:spcBef>
                <a:spcPct val="0"/>
              </a:spcBef>
              <a:spcAft>
                <a:spcPct val="0"/>
              </a:spcAft>
              <a:defRPr sz="2200" b="1">
                <a:solidFill>
                  <a:schemeClr val="tx2"/>
                </a:solidFill>
                <a:latin typeface="Arial" charset="0"/>
              </a:defRPr>
            </a:lvl9pPr>
          </a:lstStyle>
          <a:p>
            <a:r>
              <a:rPr lang="en-GB" sz="2400" b="0" dirty="0" smtClean="0">
                <a:solidFill>
                  <a:srgbClr val="009999"/>
                </a:solidFill>
                <a:ea typeface="+mn-ea"/>
                <a:cs typeface="+mn-cs"/>
              </a:rPr>
              <a:t>There are other things that impact on districts</a:t>
            </a:r>
            <a:endParaRPr lang="en-GB" sz="2400" b="0" dirty="0">
              <a:solidFill>
                <a:srgbClr val="009999"/>
              </a:solidFill>
              <a:ea typeface="+mn-ea"/>
              <a:cs typeface="+mn-cs"/>
            </a:endParaRPr>
          </a:p>
        </p:txBody>
      </p:sp>
      <p:sp>
        <p:nvSpPr>
          <p:cNvPr id="5" name="Rounded Rectangle 4"/>
          <p:cNvSpPr/>
          <p:nvPr/>
        </p:nvSpPr>
        <p:spPr>
          <a:xfrm>
            <a:off x="632520" y="1124744"/>
            <a:ext cx="4608512" cy="18002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lnSpc>
                <a:spcPct val="115000"/>
              </a:lnSpc>
              <a:buSzPts val="1400"/>
            </a:pPr>
            <a:r>
              <a:rPr lang="en-GB" b="1" dirty="0" smtClean="0">
                <a:solidFill>
                  <a:schemeClr val="tx1"/>
                </a:solidFill>
              </a:rPr>
              <a:t>‘Staircase tax</a:t>
            </a:r>
            <a:r>
              <a:rPr lang="en-GB" b="1" dirty="0" smtClean="0">
                <a:solidFill>
                  <a:schemeClr val="tx1"/>
                </a:solidFill>
              </a:rPr>
              <a:t>’</a:t>
            </a:r>
            <a:r>
              <a:rPr lang="en-GB" b="1" dirty="0">
                <a:ea typeface="Calibri"/>
              </a:rPr>
              <a:t> </a:t>
            </a:r>
            <a:endParaRPr lang="en-GB" b="1" dirty="0" smtClean="0">
              <a:ea typeface="Calibri"/>
            </a:endParaRPr>
          </a:p>
          <a:p>
            <a:pPr marL="285750" lvl="0" indent="-285750">
              <a:lnSpc>
                <a:spcPct val="115000"/>
              </a:lnSpc>
              <a:buSzPts val="1400"/>
              <a:buFont typeface="Arial" panose="020B0604020202020204" pitchFamily="34" charset="0"/>
              <a:buChar char="•"/>
            </a:pPr>
            <a:r>
              <a:rPr lang="en-GB" sz="1600" dirty="0" smtClean="0">
                <a:solidFill>
                  <a:schemeClr val="tx1"/>
                </a:solidFill>
              </a:rPr>
              <a:t>Legislation </a:t>
            </a:r>
            <a:r>
              <a:rPr lang="en-GB" sz="1600" dirty="0">
                <a:solidFill>
                  <a:schemeClr val="tx1"/>
                </a:solidFill>
              </a:rPr>
              <a:t>to address the so-called ‘staircase tax’, including reinstating and backdating </a:t>
            </a:r>
            <a:r>
              <a:rPr lang="en-GB" sz="1600" dirty="0" smtClean="0">
                <a:solidFill>
                  <a:schemeClr val="tx1"/>
                </a:solidFill>
              </a:rPr>
              <a:t>SBRR, </a:t>
            </a:r>
            <a:r>
              <a:rPr lang="en-GB" sz="1600" dirty="0">
                <a:solidFill>
                  <a:schemeClr val="tx1"/>
                </a:solidFill>
              </a:rPr>
              <a:t>lost as a result of </a:t>
            </a:r>
            <a:r>
              <a:rPr lang="en-GB" sz="1600" dirty="0" smtClean="0">
                <a:solidFill>
                  <a:schemeClr val="tx1"/>
                </a:solidFill>
              </a:rPr>
              <a:t>ruling</a:t>
            </a:r>
            <a:r>
              <a:rPr lang="en-GB" sz="1600" dirty="0">
                <a:solidFill>
                  <a:schemeClr val="tx1"/>
                </a:solidFill>
              </a:rPr>
              <a:t>. </a:t>
            </a:r>
            <a:endParaRPr lang="en-GB" sz="1600" dirty="0" smtClean="0">
              <a:solidFill>
                <a:schemeClr val="tx1"/>
              </a:solidFill>
            </a:endParaRPr>
          </a:p>
          <a:p>
            <a:pPr marL="285750" lvl="0" indent="-285750">
              <a:lnSpc>
                <a:spcPct val="115000"/>
              </a:lnSpc>
              <a:buSzPts val="1400"/>
              <a:buFont typeface="Arial" panose="020B0604020202020204" pitchFamily="34" charset="0"/>
              <a:buChar char="•"/>
            </a:pPr>
            <a:r>
              <a:rPr lang="en-GB" sz="1600" dirty="0" smtClean="0">
                <a:solidFill>
                  <a:schemeClr val="tx1"/>
                </a:solidFill>
              </a:rPr>
              <a:t>Consultation</a:t>
            </a:r>
            <a:r>
              <a:rPr lang="en-GB" sz="1600" dirty="0">
                <a:solidFill>
                  <a:schemeClr val="tx1"/>
                </a:solidFill>
              </a:rPr>
              <a:t>, and draft Bill, published on 29 December – comments by 23 February</a:t>
            </a:r>
            <a:r>
              <a:rPr lang="en-GB" sz="1600" dirty="0" smtClean="0">
                <a:solidFill>
                  <a:schemeClr val="tx1"/>
                </a:solidFill>
              </a:rPr>
              <a:t>.</a:t>
            </a:r>
            <a:endParaRPr lang="en-GB" sz="1600" dirty="0">
              <a:solidFill>
                <a:schemeClr val="tx1"/>
              </a:solidFill>
            </a:endParaRPr>
          </a:p>
        </p:txBody>
      </p:sp>
      <p:sp>
        <p:nvSpPr>
          <p:cNvPr id="7" name="Rounded Rectangle 6"/>
          <p:cNvSpPr/>
          <p:nvPr/>
        </p:nvSpPr>
        <p:spPr>
          <a:xfrm>
            <a:off x="6033120" y="1412777"/>
            <a:ext cx="3744417" cy="1887016"/>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smtClean="0">
                <a:solidFill>
                  <a:schemeClr val="tx1"/>
                </a:solidFill>
              </a:rPr>
              <a:t>Uprating by </a:t>
            </a:r>
            <a:r>
              <a:rPr lang="en-GB" b="1" dirty="0" smtClean="0">
                <a:solidFill>
                  <a:schemeClr val="tx1"/>
                </a:solidFill>
              </a:rPr>
              <a:t>CPI</a:t>
            </a:r>
          </a:p>
          <a:p>
            <a:pPr marL="285750" indent="-285750">
              <a:buSzPts val="1400"/>
              <a:buFont typeface="Arial" panose="020B0604020202020204" pitchFamily="34" charset="0"/>
              <a:buChar char="•"/>
            </a:pPr>
            <a:r>
              <a:rPr lang="en-GB" sz="1600" dirty="0" smtClean="0">
                <a:solidFill>
                  <a:schemeClr val="tx1"/>
                </a:solidFill>
              </a:rPr>
              <a:t>Bringing forward annual indexation of Business Rates from </a:t>
            </a:r>
            <a:r>
              <a:rPr lang="en-GB" sz="1600" dirty="0">
                <a:solidFill>
                  <a:schemeClr val="tx1"/>
                </a:solidFill>
              </a:rPr>
              <a:t>RPI to </a:t>
            </a:r>
            <a:r>
              <a:rPr lang="en-GB" sz="1600" dirty="0" smtClean="0">
                <a:solidFill>
                  <a:schemeClr val="tx1"/>
                </a:solidFill>
              </a:rPr>
              <a:t>main </a:t>
            </a:r>
            <a:r>
              <a:rPr lang="en-GB" sz="1600" dirty="0">
                <a:solidFill>
                  <a:schemeClr val="tx1"/>
                </a:solidFill>
              </a:rPr>
              <a:t>measure of inflation (currently CPI).   </a:t>
            </a:r>
          </a:p>
          <a:p>
            <a:pPr marL="285750" indent="-285750">
              <a:buSzPts val="1400"/>
              <a:buFont typeface="Arial" panose="020B0604020202020204" pitchFamily="34" charset="0"/>
              <a:buChar char="•"/>
            </a:pPr>
            <a:r>
              <a:rPr lang="en-GB" sz="1600" dirty="0" smtClean="0">
                <a:solidFill>
                  <a:schemeClr val="tx1"/>
                </a:solidFill>
              </a:rPr>
              <a:t>LAs will </a:t>
            </a:r>
            <a:r>
              <a:rPr lang="en-GB" sz="1600" dirty="0">
                <a:solidFill>
                  <a:schemeClr val="tx1"/>
                </a:solidFill>
              </a:rPr>
              <a:t>be fully compensated for loss of income </a:t>
            </a:r>
            <a:r>
              <a:rPr lang="en-GB" sz="1600" dirty="0" smtClean="0">
                <a:solidFill>
                  <a:schemeClr val="tx1"/>
                </a:solidFill>
              </a:rPr>
              <a:t> </a:t>
            </a:r>
            <a:endParaRPr lang="en-GB" sz="1600" dirty="0">
              <a:solidFill>
                <a:schemeClr val="tx1"/>
              </a:solidFill>
            </a:endParaRPr>
          </a:p>
        </p:txBody>
      </p:sp>
      <p:sp>
        <p:nvSpPr>
          <p:cNvPr id="9" name="Rounded Rectangle 8"/>
          <p:cNvSpPr/>
          <p:nvPr/>
        </p:nvSpPr>
        <p:spPr>
          <a:xfrm>
            <a:off x="731334" y="4364358"/>
            <a:ext cx="3762843" cy="1584176"/>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Aft>
                <a:spcPts val="0"/>
              </a:spcAft>
            </a:pPr>
            <a:r>
              <a:rPr lang="en-GB" b="1" dirty="0" smtClean="0">
                <a:solidFill>
                  <a:schemeClr val="tx1"/>
                </a:solidFill>
              </a:rPr>
              <a:t>Secretary of State  </a:t>
            </a:r>
            <a:r>
              <a:rPr lang="en-GB" b="1" dirty="0">
                <a:solidFill>
                  <a:schemeClr val="tx1"/>
                </a:solidFill>
              </a:rPr>
              <a:t>considers locally-led reorganisation </a:t>
            </a:r>
            <a:r>
              <a:rPr lang="en-GB" b="1" dirty="0" smtClean="0">
                <a:solidFill>
                  <a:schemeClr val="tx1"/>
                </a:solidFill>
              </a:rPr>
              <a:t>proposals</a:t>
            </a:r>
          </a:p>
        </p:txBody>
      </p:sp>
      <p:sp>
        <p:nvSpPr>
          <p:cNvPr id="10" name="Rounded Rectangle 9"/>
          <p:cNvSpPr/>
          <p:nvPr/>
        </p:nvSpPr>
        <p:spPr>
          <a:xfrm>
            <a:off x="6368191" y="4496844"/>
            <a:ext cx="3384376" cy="1584176"/>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smtClean="0">
                <a:solidFill>
                  <a:schemeClr val="tx1"/>
                </a:solidFill>
              </a:rPr>
              <a:t>Waste collection and recycling</a:t>
            </a:r>
          </a:p>
          <a:p>
            <a:pPr algn="ctr"/>
            <a:endParaRPr lang="en-GB" b="1" dirty="0" smtClean="0">
              <a:solidFill>
                <a:schemeClr val="tx1"/>
              </a:solidFill>
            </a:endParaRPr>
          </a:p>
          <a:p>
            <a:pPr algn="ctr"/>
            <a:r>
              <a:rPr lang="en-GB" b="1" dirty="0" smtClean="0">
                <a:solidFill>
                  <a:schemeClr val="tx1"/>
                </a:solidFill>
              </a:rPr>
              <a:t>Litter cleaning</a:t>
            </a:r>
            <a:endParaRPr lang="en-GB" b="1" dirty="0">
              <a:solidFill>
                <a:schemeClr val="tx1"/>
              </a:solidFill>
            </a:endParaRPr>
          </a:p>
        </p:txBody>
      </p:sp>
      <p:sp>
        <p:nvSpPr>
          <p:cNvPr id="6" name="Rectangle 5"/>
          <p:cNvSpPr/>
          <p:nvPr/>
        </p:nvSpPr>
        <p:spPr>
          <a:xfrm>
            <a:off x="622610" y="3068960"/>
            <a:ext cx="4953000" cy="461665"/>
          </a:xfrm>
          <a:prstGeom prst="rect">
            <a:avLst/>
          </a:prstGeom>
        </p:spPr>
        <p:txBody>
          <a:bodyPr>
            <a:spAutoFit/>
          </a:bodyPr>
          <a:lstStyle/>
          <a:p>
            <a:pPr>
              <a:spcAft>
                <a:spcPts val="600"/>
              </a:spcAft>
            </a:pPr>
            <a:r>
              <a:rPr lang="en-GB" sz="2400" b="1" dirty="0" smtClean="0"/>
              <a:t>On Business </a:t>
            </a:r>
            <a:r>
              <a:rPr lang="en-GB" sz="2400" b="1" dirty="0" smtClean="0"/>
              <a:t>Rates,</a:t>
            </a:r>
            <a:endParaRPr lang="en-GB" sz="2400" b="1" dirty="0"/>
          </a:p>
        </p:txBody>
      </p:sp>
      <p:sp>
        <p:nvSpPr>
          <p:cNvPr id="8" name="Rectangle 7"/>
          <p:cNvSpPr/>
          <p:nvPr/>
        </p:nvSpPr>
        <p:spPr>
          <a:xfrm>
            <a:off x="6799487" y="4019872"/>
            <a:ext cx="3296816" cy="461665"/>
          </a:xfrm>
          <a:prstGeom prst="rect">
            <a:avLst/>
          </a:prstGeom>
        </p:spPr>
        <p:txBody>
          <a:bodyPr wrap="square">
            <a:spAutoFit/>
          </a:bodyPr>
          <a:lstStyle/>
          <a:p>
            <a:pPr>
              <a:spcAft>
                <a:spcPts val="600"/>
              </a:spcAft>
            </a:pPr>
            <a:r>
              <a:rPr lang="en-GB" sz="2400" b="1" dirty="0" smtClean="0"/>
              <a:t>… and waste</a:t>
            </a:r>
            <a:endParaRPr lang="en-GB" sz="2400" b="1" dirty="0"/>
          </a:p>
        </p:txBody>
      </p:sp>
      <p:sp>
        <p:nvSpPr>
          <p:cNvPr id="11" name="Title 1"/>
          <p:cNvSpPr txBox="1">
            <a:spLocks/>
          </p:cNvSpPr>
          <p:nvPr/>
        </p:nvSpPr>
        <p:spPr>
          <a:xfrm>
            <a:off x="460177" y="5955031"/>
            <a:ext cx="8424937" cy="936104"/>
          </a:xfrm>
          <a:prstGeom prst="rect">
            <a:avLst/>
          </a:prstGeom>
        </p:spPr>
        <p:txBody>
          <a:bodyPr anchor="ctr"/>
          <a:lstStyle>
            <a:lvl1pPr algn="r" rtl="0" eaLnBrk="0" fontAlgn="base" hangingPunct="0">
              <a:spcBef>
                <a:spcPct val="0"/>
              </a:spcBef>
              <a:spcAft>
                <a:spcPct val="0"/>
              </a:spcAft>
              <a:defRPr sz="2200" b="1">
                <a:solidFill>
                  <a:schemeClr val="tx2"/>
                </a:solidFill>
                <a:latin typeface="+mj-lt"/>
                <a:ea typeface="+mj-ea"/>
                <a:cs typeface="+mj-cs"/>
              </a:defRPr>
            </a:lvl1pPr>
            <a:lvl2pPr algn="r" rtl="0" eaLnBrk="0" fontAlgn="base" hangingPunct="0">
              <a:spcBef>
                <a:spcPct val="0"/>
              </a:spcBef>
              <a:spcAft>
                <a:spcPct val="0"/>
              </a:spcAft>
              <a:defRPr sz="2200" b="1">
                <a:solidFill>
                  <a:schemeClr val="tx2"/>
                </a:solidFill>
                <a:latin typeface="Arial" charset="0"/>
              </a:defRPr>
            </a:lvl2pPr>
            <a:lvl3pPr algn="r" rtl="0" eaLnBrk="0" fontAlgn="base" hangingPunct="0">
              <a:spcBef>
                <a:spcPct val="0"/>
              </a:spcBef>
              <a:spcAft>
                <a:spcPct val="0"/>
              </a:spcAft>
              <a:defRPr sz="2200" b="1">
                <a:solidFill>
                  <a:schemeClr val="tx2"/>
                </a:solidFill>
                <a:latin typeface="Arial" charset="0"/>
              </a:defRPr>
            </a:lvl3pPr>
            <a:lvl4pPr algn="r" rtl="0" eaLnBrk="0" fontAlgn="base" hangingPunct="0">
              <a:spcBef>
                <a:spcPct val="0"/>
              </a:spcBef>
              <a:spcAft>
                <a:spcPct val="0"/>
              </a:spcAft>
              <a:defRPr sz="2200" b="1">
                <a:solidFill>
                  <a:schemeClr val="tx2"/>
                </a:solidFill>
                <a:latin typeface="Arial" charset="0"/>
              </a:defRPr>
            </a:lvl4pPr>
            <a:lvl5pPr algn="r" rtl="0" eaLnBrk="0" fontAlgn="base" hangingPunct="0">
              <a:spcBef>
                <a:spcPct val="0"/>
              </a:spcBef>
              <a:spcAft>
                <a:spcPct val="0"/>
              </a:spcAft>
              <a:defRPr sz="2200" b="1">
                <a:solidFill>
                  <a:schemeClr val="tx2"/>
                </a:solidFill>
                <a:latin typeface="Arial" charset="0"/>
              </a:defRPr>
            </a:lvl5pPr>
            <a:lvl6pPr marL="457090" algn="r" rtl="0" fontAlgn="base">
              <a:spcBef>
                <a:spcPct val="0"/>
              </a:spcBef>
              <a:spcAft>
                <a:spcPct val="0"/>
              </a:spcAft>
              <a:defRPr sz="2200" b="1">
                <a:solidFill>
                  <a:schemeClr val="tx2"/>
                </a:solidFill>
                <a:latin typeface="Arial" charset="0"/>
              </a:defRPr>
            </a:lvl6pPr>
            <a:lvl7pPr marL="914180" algn="r" rtl="0" fontAlgn="base">
              <a:spcBef>
                <a:spcPct val="0"/>
              </a:spcBef>
              <a:spcAft>
                <a:spcPct val="0"/>
              </a:spcAft>
              <a:defRPr sz="2200" b="1">
                <a:solidFill>
                  <a:schemeClr val="tx2"/>
                </a:solidFill>
                <a:latin typeface="Arial" charset="0"/>
              </a:defRPr>
            </a:lvl7pPr>
            <a:lvl8pPr marL="1371270" algn="r" rtl="0" fontAlgn="base">
              <a:spcBef>
                <a:spcPct val="0"/>
              </a:spcBef>
              <a:spcAft>
                <a:spcPct val="0"/>
              </a:spcAft>
              <a:defRPr sz="2200" b="1">
                <a:solidFill>
                  <a:schemeClr val="tx2"/>
                </a:solidFill>
                <a:latin typeface="Arial" charset="0"/>
              </a:defRPr>
            </a:lvl8pPr>
            <a:lvl9pPr marL="1828361" algn="r" rtl="0" fontAlgn="base">
              <a:spcBef>
                <a:spcPct val="0"/>
              </a:spcBef>
              <a:spcAft>
                <a:spcPct val="0"/>
              </a:spcAft>
              <a:defRPr sz="2200" b="1">
                <a:solidFill>
                  <a:schemeClr val="tx2"/>
                </a:solidFill>
                <a:latin typeface="Arial" charset="0"/>
              </a:defRPr>
            </a:lvl9pPr>
          </a:lstStyle>
          <a:p>
            <a:r>
              <a:rPr lang="en-GB" sz="2400" b="0" dirty="0" smtClean="0">
                <a:solidFill>
                  <a:srgbClr val="009999"/>
                </a:solidFill>
                <a:ea typeface="+mn-ea"/>
                <a:cs typeface="+mn-cs"/>
              </a:rPr>
              <a:t>What else? What do you want to talk to us about in 2018?</a:t>
            </a:r>
            <a:endParaRPr lang="en-GB" sz="2400" b="0" dirty="0">
              <a:solidFill>
                <a:srgbClr val="009999"/>
              </a:solidFill>
              <a:ea typeface="+mn-ea"/>
              <a:cs typeface="+mn-cs"/>
            </a:endParaRPr>
          </a:p>
        </p:txBody>
      </p:sp>
      <p:sp>
        <p:nvSpPr>
          <p:cNvPr id="12" name="Rectangle 11"/>
          <p:cNvSpPr/>
          <p:nvPr/>
        </p:nvSpPr>
        <p:spPr>
          <a:xfrm>
            <a:off x="2936776" y="3645024"/>
            <a:ext cx="3952664" cy="461665"/>
          </a:xfrm>
          <a:prstGeom prst="rect">
            <a:avLst/>
          </a:prstGeom>
        </p:spPr>
        <p:txBody>
          <a:bodyPr wrap="square">
            <a:spAutoFit/>
          </a:bodyPr>
          <a:lstStyle/>
          <a:p>
            <a:pPr>
              <a:spcAft>
                <a:spcPts val="600"/>
              </a:spcAft>
            </a:pPr>
            <a:r>
              <a:rPr lang="en-GB" sz="2400" b="1" dirty="0" smtClean="0"/>
              <a:t>local authority structures, </a:t>
            </a:r>
            <a:endParaRPr lang="en-GB" sz="2400" b="1" dirty="0"/>
          </a:p>
        </p:txBody>
      </p:sp>
    </p:spTree>
    <p:extLst>
      <p:ext uri="{BB962C8B-B14F-4D97-AF65-F5344CB8AC3E}">
        <p14:creationId xmlns:p14="http://schemas.microsoft.com/office/powerpoint/2010/main" val="291487912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568624" y="1843951"/>
            <a:ext cx="6840760" cy="2554545"/>
          </a:xfrm>
          <a:prstGeom prst="rect">
            <a:avLst/>
          </a:prstGeom>
        </p:spPr>
        <p:txBody>
          <a:bodyPr wrap="square">
            <a:spAutoFit/>
          </a:bodyPr>
          <a:lstStyle/>
          <a:p>
            <a:pPr>
              <a:spcBef>
                <a:spcPts val="600"/>
              </a:spcBef>
            </a:pPr>
            <a:r>
              <a:rPr lang="en-GB" dirty="0" smtClean="0">
                <a:solidFill>
                  <a:schemeClr val="tx2"/>
                </a:solidFill>
              </a:rPr>
              <a:t>What are the key Government proposals impacting on the financial future of district councils</a:t>
            </a:r>
          </a:p>
          <a:p>
            <a:pPr>
              <a:spcBef>
                <a:spcPts val="600"/>
              </a:spcBef>
            </a:pPr>
            <a:endParaRPr lang="en-GB" dirty="0" smtClean="0">
              <a:solidFill>
                <a:schemeClr val="tx2"/>
              </a:solidFill>
            </a:endParaRPr>
          </a:p>
          <a:p>
            <a:pPr>
              <a:spcBef>
                <a:spcPts val="600"/>
              </a:spcBef>
            </a:pPr>
            <a:r>
              <a:rPr lang="en-GB" dirty="0" smtClean="0">
                <a:solidFill>
                  <a:schemeClr val="tx2"/>
                </a:solidFill>
              </a:rPr>
              <a:t>What have I missed</a:t>
            </a:r>
          </a:p>
          <a:p>
            <a:pPr>
              <a:spcBef>
                <a:spcPts val="600"/>
              </a:spcBef>
            </a:pPr>
            <a:endParaRPr lang="en-GB" dirty="0" smtClean="0">
              <a:solidFill>
                <a:schemeClr val="tx2"/>
              </a:solidFill>
            </a:endParaRPr>
          </a:p>
          <a:p>
            <a:pPr>
              <a:spcBef>
                <a:spcPts val="600"/>
              </a:spcBef>
            </a:pPr>
            <a:r>
              <a:rPr lang="en-GB" dirty="0" smtClean="0">
                <a:solidFill>
                  <a:schemeClr val="tx2"/>
                </a:solidFill>
              </a:rPr>
              <a:t>What do you want to engage on with the Department in more detail in 2018</a:t>
            </a:r>
            <a:endParaRPr lang="en-GB" dirty="0">
              <a:solidFill>
                <a:schemeClr val="tx2"/>
              </a:solidFill>
            </a:endParaRPr>
          </a:p>
        </p:txBody>
      </p:sp>
    </p:spTree>
    <p:extLst>
      <p:ext uri="{BB962C8B-B14F-4D97-AF65-F5344CB8AC3E}">
        <p14:creationId xmlns:p14="http://schemas.microsoft.com/office/powerpoint/2010/main" val="118243743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p:cNvSpPr txBox="1">
            <a:spLocks/>
          </p:cNvSpPr>
          <p:nvPr/>
        </p:nvSpPr>
        <p:spPr>
          <a:xfrm>
            <a:off x="2099076" y="188640"/>
            <a:ext cx="7678460" cy="936104"/>
          </a:xfrm>
          <a:prstGeom prst="rect">
            <a:avLst/>
          </a:prstGeom>
        </p:spPr>
        <p:txBody>
          <a:bodyPr/>
          <a:lstStyle>
            <a:lvl1pPr algn="r" rtl="0" eaLnBrk="0" fontAlgn="base" hangingPunct="0">
              <a:spcBef>
                <a:spcPct val="0"/>
              </a:spcBef>
              <a:spcAft>
                <a:spcPct val="0"/>
              </a:spcAft>
              <a:defRPr sz="2200" b="1">
                <a:solidFill>
                  <a:schemeClr val="tx2"/>
                </a:solidFill>
                <a:latin typeface="+mj-lt"/>
                <a:ea typeface="+mj-ea"/>
                <a:cs typeface="+mj-cs"/>
              </a:defRPr>
            </a:lvl1pPr>
            <a:lvl2pPr algn="r" rtl="0" eaLnBrk="0" fontAlgn="base" hangingPunct="0">
              <a:spcBef>
                <a:spcPct val="0"/>
              </a:spcBef>
              <a:spcAft>
                <a:spcPct val="0"/>
              </a:spcAft>
              <a:defRPr sz="2200" b="1">
                <a:solidFill>
                  <a:schemeClr val="tx2"/>
                </a:solidFill>
                <a:latin typeface="Arial" charset="0"/>
              </a:defRPr>
            </a:lvl2pPr>
            <a:lvl3pPr algn="r" rtl="0" eaLnBrk="0" fontAlgn="base" hangingPunct="0">
              <a:spcBef>
                <a:spcPct val="0"/>
              </a:spcBef>
              <a:spcAft>
                <a:spcPct val="0"/>
              </a:spcAft>
              <a:defRPr sz="2200" b="1">
                <a:solidFill>
                  <a:schemeClr val="tx2"/>
                </a:solidFill>
                <a:latin typeface="Arial" charset="0"/>
              </a:defRPr>
            </a:lvl3pPr>
            <a:lvl4pPr algn="r" rtl="0" eaLnBrk="0" fontAlgn="base" hangingPunct="0">
              <a:spcBef>
                <a:spcPct val="0"/>
              </a:spcBef>
              <a:spcAft>
                <a:spcPct val="0"/>
              </a:spcAft>
              <a:defRPr sz="2200" b="1">
                <a:solidFill>
                  <a:schemeClr val="tx2"/>
                </a:solidFill>
                <a:latin typeface="Arial" charset="0"/>
              </a:defRPr>
            </a:lvl4pPr>
            <a:lvl5pPr algn="r" rtl="0" eaLnBrk="0" fontAlgn="base" hangingPunct="0">
              <a:spcBef>
                <a:spcPct val="0"/>
              </a:spcBef>
              <a:spcAft>
                <a:spcPct val="0"/>
              </a:spcAft>
              <a:defRPr sz="2200" b="1">
                <a:solidFill>
                  <a:schemeClr val="tx2"/>
                </a:solidFill>
                <a:latin typeface="Arial" charset="0"/>
              </a:defRPr>
            </a:lvl5pPr>
            <a:lvl6pPr marL="457090" algn="r" rtl="0" fontAlgn="base">
              <a:spcBef>
                <a:spcPct val="0"/>
              </a:spcBef>
              <a:spcAft>
                <a:spcPct val="0"/>
              </a:spcAft>
              <a:defRPr sz="2200" b="1">
                <a:solidFill>
                  <a:schemeClr val="tx2"/>
                </a:solidFill>
                <a:latin typeface="Arial" charset="0"/>
              </a:defRPr>
            </a:lvl6pPr>
            <a:lvl7pPr marL="914180" algn="r" rtl="0" fontAlgn="base">
              <a:spcBef>
                <a:spcPct val="0"/>
              </a:spcBef>
              <a:spcAft>
                <a:spcPct val="0"/>
              </a:spcAft>
              <a:defRPr sz="2200" b="1">
                <a:solidFill>
                  <a:schemeClr val="tx2"/>
                </a:solidFill>
                <a:latin typeface="Arial" charset="0"/>
              </a:defRPr>
            </a:lvl7pPr>
            <a:lvl8pPr marL="1371270" algn="r" rtl="0" fontAlgn="base">
              <a:spcBef>
                <a:spcPct val="0"/>
              </a:spcBef>
              <a:spcAft>
                <a:spcPct val="0"/>
              </a:spcAft>
              <a:defRPr sz="2200" b="1">
                <a:solidFill>
                  <a:schemeClr val="tx2"/>
                </a:solidFill>
                <a:latin typeface="Arial" charset="0"/>
              </a:defRPr>
            </a:lvl8pPr>
            <a:lvl9pPr marL="1828361" algn="r" rtl="0" fontAlgn="base">
              <a:spcBef>
                <a:spcPct val="0"/>
              </a:spcBef>
              <a:spcAft>
                <a:spcPct val="0"/>
              </a:spcAft>
              <a:defRPr sz="2200" b="1">
                <a:solidFill>
                  <a:schemeClr val="tx2"/>
                </a:solidFill>
                <a:latin typeface="Arial" charset="0"/>
              </a:defRPr>
            </a:lvl9pPr>
          </a:lstStyle>
          <a:p>
            <a:r>
              <a:rPr lang="en-GB" sz="2400" b="0" dirty="0" smtClean="0">
                <a:solidFill>
                  <a:srgbClr val="009999"/>
                </a:solidFill>
                <a:ea typeface="+mn-ea"/>
                <a:cs typeface="+mn-cs"/>
              </a:rPr>
              <a:t>The Provisional Local Government Finance settlement announced …</a:t>
            </a:r>
            <a:endParaRPr lang="en-GB" sz="2400" b="0" dirty="0">
              <a:solidFill>
                <a:srgbClr val="009999"/>
              </a:solidFill>
              <a:ea typeface="+mn-ea"/>
              <a:cs typeface="+mn-cs"/>
            </a:endParaRPr>
          </a:p>
        </p:txBody>
      </p:sp>
      <p:sp>
        <p:nvSpPr>
          <p:cNvPr id="4" name="Rectangle 3"/>
          <p:cNvSpPr/>
          <p:nvPr/>
        </p:nvSpPr>
        <p:spPr>
          <a:xfrm>
            <a:off x="247564" y="1196753"/>
            <a:ext cx="9410872" cy="5293756"/>
          </a:xfrm>
          <a:prstGeom prst="rect">
            <a:avLst/>
          </a:prstGeom>
          <a:noFill/>
          <a:ln>
            <a:solidFill>
              <a:srgbClr val="0099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rgbClr val="B2B2B2"/>
              </a:solidFill>
            </a:endParaRPr>
          </a:p>
        </p:txBody>
      </p:sp>
      <p:sp>
        <p:nvSpPr>
          <p:cNvPr id="13" name="TextBox 12"/>
          <p:cNvSpPr txBox="1"/>
          <p:nvPr/>
        </p:nvSpPr>
        <p:spPr>
          <a:xfrm>
            <a:off x="416496" y="1196752"/>
            <a:ext cx="9241940" cy="5293757"/>
          </a:xfrm>
          <a:prstGeom prst="rect">
            <a:avLst/>
          </a:prstGeom>
          <a:noFill/>
        </p:spPr>
        <p:txBody>
          <a:bodyPr wrap="square" rtlCol="0">
            <a:spAutoFit/>
          </a:bodyPr>
          <a:lstStyle/>
          <a:p>
            <a:pPr marL="171450" lvl="0" indent="-171450">
              <a:spcAft>
                <a:spcPts val="600"/>
              </a:spcAft>
              <a:buFont typeface="Arial" panose="020B0604020202020204" pitchFamily="34" charset="0"/>
              <a:buChar char="•"/>
            </a:pPr>
            <a:r>
              <a:rPr lang="en-GB" sz="1800" b="1" dirty="0" smtClean="0">
                <a:solidFill>
                  <a:srgbClr val="000000"/>
                </a:solidFill>
              </a:rPr>
              <a:t>The </a:t>
            </a:r>
            <a:r>
              <a:rPr lang="en-GB" sz="1800" b="1" dirty="0">
                <a:solidFill>
                  <a:srgbClr val="000000"/>
                </a:solidFill>
              </a:rPr>
              <a:t>3rd year of a four year deal</a:t>
            </a:r>
            <a:r>
              <a:rPr lang="en-GB" sz="1800" dirty="0">
                <a:solidFill>
                  <a:srgbClr val="000000"/>
                </a:solidFill>
              </a:rPr>
              <a:t>, which sees two years of real terms increases in available resources to local government: £44.3 billion in 2017-18 to £45.6 billion in 2019-20</a:t>
            </a:r>
            <a:r>
              <a:rPr lang="en-GB" sz="1800" dirty="0" smtClean="0">
                <a:solidFill>
                  <a:srgbClr val="000000"/>
                </a:solidFill>
              </a:rPr>
              <a:t>.</a:t>
            </a:r>
          </a:p>
          <a:p>
            <a:pPr lvl="0">
              <a:spcAft>
                <a:spcPts val="600"/>
              </a:spcAft>
            </a:pPr>
            <a:endParaRPr lang="en-GB" sz="1800" dirty="0">
              <a:solidFill>
                <a:srgbClr val="000000"/>
              </a:solidFill>
            </a:endParaRPr>
          </a:p>
          <a:p>
            <a:pPr marL="171450" lvl="0" indent="-171450">
              <a:spcAft>
                <a:spcPts val="600"/>
              </a:spcAft>
              <a:buFont typeface="Arial" panose="020B0604020202020204" pitchFamily="34" charset="0"/>
              <a:buChar char="•"/>
            </a:pPr>
            <a:r>
              <a:rPr lang="en-GB" sz="1800" b="1" dirty="0">
                <a:solidFill>
                  <a:srgbClr val="000000"/>
                </a:solidFill>
              </a:rPr>
              <a:t>Rural Services Delivery grant </a:t>
            </a:r>
            <a:r>
              <a:rPr lang="en-GB" sz="1800" dirty="0">
                <a:solidFill>
                  <a:srgbClr val="000000"/>
                </a:solidFill>
              </a:rPr>
              <a:t>will stay at the 17/18 level at £65 million for the remainder of the current four-year settlement – an increase of £15 million for </a:t>
            </a:r>
            <a:r>
              <a:rPr lang="en-GB" sz="1800" dirty="0" smtClean="0">
                <a:solidFill>
                  <a:srgbClr val="000000"/>
                </a:solidFill>
              </a:rPr>
              <a:t>18-19</a:t>
            </a:r>
          </a:p>
          <a:p>
            <a:pPr lvl="0">
              <a:spcAft>
                <a:spcPts val="600"/>
              </a:spcAft>
            </a:pPr>
            <a:endParaRPr lang="en-GB" sz="1800" dirty="0">
              <a:solidFill>
                <a:srgbClr val="000000"/>
              </a:solidFill>
            </a:endParaRPr>
          </a:p>
          <a:p>
            <a:pPr marL="171450" lvl="0" indent="-171450">
              <a:spcAft>
                <a:spcPts val="600"/>
              </a:spcAft>
              <a:buFont typeface="Arial" panose="020B0604020202020204" pitchFamily="34" charset="0"/>
              <a:buChar char="•"/>
            </a:pPr>
            <a:r>
              <a:rPr lang="en-GB" sz="1800" dirty="0">
                <a:solidFill>
                  <a:srgbClr val="000000"/>
                </a:solidFill>
              </a:rPr>
              <a:t>No new changes to the way </a:t>
            </a:r>
            <a:r>
              <a:rPr lang="en-GB" sz="1800" b="1" dirty="0">
                <a:solidFill>
                  <a:srgbClr val="000000"/>
                </a:solidFill>
              </a:rPr>
              <a:t>New Homes </a:t>
            </a:r>
            <a:r>
              <a:rPr lang="en-GB" sz="1800" b="1" dirty="0" smtClean="0">
                <a:solidFill>
                  <a:srgbClr val="000000"/>
                </a:solidFill>
              </a:rPr>
              <a:t>Bonus </a:t>
            </a:r>
            <a:r>
              <a:rPr lang="en-GB" sz="1800" dirty="0">
                <a:solidFill>
                  <a:srgbClr val="000000"/>
                </a:solidFill>
              </a:rPr>
              <a:t>works </a:t>
            </a:r>
          </a:p>
          <a:p>
            <a:pPr marL="628540" lvl="1" indent="-171450">
              <a:spcAft>
                <a:spcPts val="600"/>
              </a:spcAft>
              <a:buFont typeface="Arial" panose="020B0604020202020204" pitchFamily="34" charset="0"/>
              <a:buChar char="•"/>
            </a:pPr>
            <a:r>
              <a:rPr lang="en-GB" sz="1800" dirty="0" smtClean="0">
                <a:solidFill>
                  <a:srgbClr val="000000"/>
                </a:solidFill>
              </a:rPr>
              <a:t>the </a:t>
            </a:r>
            <a:r>
              <a:rPr lang="en-GB" sz="1800" dirty="0">
                <a:solidFill>
                  <a:srgbClr val="000000"/>
                </a:solidFill>
              </a:rPr>
              <a:t>NHB baseline will be maintained at 0.4 per cent</a:t>
            </a:r>
          </a:p>
          <a:p>
            <a:pPr marL="628540" lvl="1" indent="-171450">
              <a:spcAft>
                <a:spcPts val="600"/>
              </a:spcAft>
              <a:buFont typeface="Arial" panose="020B0604020202020204" pitchFamily="34" charset="0"/>
              <a:buChar char="•"/>
            </a:pPr>
            <a:r>
              <a:rPr lang="en-GB" sz="1800" dirty="0" smtClean="0">
                <a:solidFill>
                  <a:srgbClr val="000000"/>
                </a:solidFill>
              </a:rPr>
              <a:t>An </a:t>
            </a:r>
            <a:r>
              <a:rPr lang="en-GB" sz="1800" dirty="0">
                <a:solidFill>
                  <a:srgbClr val="000000"/>
                </a:solidFill>
              </a:rPr>
              <a:t>additional £8 million has been allocated to NHB to provide this </a:t>
            </a:r>
            <a:r>
              <a:rPr lang="en-GB" sz="1800" dirty="0" smtClean="0">
                <a:solidFill>
                  <a:srgbClr val="000000"/>
                </a:solidFill>
              </a:rPr>
              <a:t>certainty</a:t>
            </a:r>
          </a:p>
          <a:p>
            <a:pPr lvl="1">
              <a:spcAft>
                <a:spcPts val="600"/>
              </a:spcAft>
            </a:pPr>
            <a:r>
              <a:rPr lang="en-GB" sz="1800" dirty="0" smtClean="0">
                <a:solidFill>
                  <a:srgbClr val="000000"/>
                </a:solidFill>
              </a:rPr>
              <a:t> </a:t>
            </a:r>
          </a:p>
          <a:p>
            <a:pPr marL="171450" indent="-171450">
              <a:spcAft>
                <a:spcPts val="600"/>
              </a:spcAft>
              <a:buFont typeface="Arial" panose="020B0604020202020204" pitchFamily="34" charset="0"/>
              <a:buChar char="•"/>
            </a:pPr>
            <a:r>
              <a:rPr lang="en-GB" sz="1800" dirty="0" smtClean="0">
                <a:solidFill>
                  <a:srgbClr val="000000"/>
                </a:solidFill>
              </a:rPr>
              <a:t>A </a:t>
            </a:r>
            <a:r>
              <a:rPr lang="en-GB" sz="1800" dirty="0">
                <a:solidFill>
                  <a:srgbClr val="000000"/>
                </a:solidFill>
              </a:rPr>
              <a:t>commitment to consult on proposals in relation to </a:t>
            </a:r>
            <a:r>
              <a:rPr lang="en-GB" sz="1800" b="1" dirty="0" smtClean="0">
                <a:solidFill>
                  <a:srgbClr val="000000"/>
                </a:solidFill>
              </a:rPr>
              <a:t>‘negative RSG’ </a:t>
            </a:r>
            <a:r>
              <a:rPr lang="en-GB" sz="1800" dirty="0">
                <a:solidFill>
                  <a:srgbClr val="000000"/>
                </a:solidFill>
              </a:rPr>
              <a:t>ahead of next year’s settlement. </a:t>
            </a:r>
            <a:endParaRPr lang="en-GB" sz="1800" dirty="0" smtClean="0">
              <a:solidFill>
                <a:srgbClr val="000000"/>
              </a:solidFill>
            </a:endParaRPr>
          </a:p>
          <a:p>
            <a:pPr>
              <a:spcAft>
                <a:spcPts val="600"/>
              </a:spcAft>
            </a:pPr>
            <a:endParaRPr lang="en-GB" sz="1800" dirty="0">
              <a:solidFill>
                <a:srgbClr val="000000"/>
              </a:solidFill>
            </a:endParaRPr>
          </a:p>
          <a:p>
            <a:pPr marL="171450" lvl="0" indent="-171450">
              <a:spcAft>
                <a:spcPts val="600"/>
              </a:spcAft>
              <a:buFont typeface="Arial" panose="020B0604020202020204" pitchFamily="34" charset="0"/>
              <a:buChar char="•"/>
            </a:pPr>
            <a:r>
              <a:rPr lang="en-GB" sz="1800" dirty="0" smtClean="0">
                <a:solidFill>
                  <a:srgbClr val="000000"/>
                </a:solidFill>
              </a:rPr>
              <a:t>Shire </a:t>
            </a:r>
            <a:r>
              <a:rPr lang="en-GB" sz="1800" dirty="0">
                <a:solidFill>
                  <a:srgbClr val="000000"/>
                </a:solidFill>
              </a:rPr>
              <a:t>district councils will be allowed </a:t>
            </a:r>
            <a:r>
              <a:rPr lang="en-GB" sz="1800" b="1" dirty="0" smtClean="0">
                <a:solidFill>
                  <a:srgbClr val="000000"/>
                </a:solidFill>
              </a:rPr>
              <a:t>council taxes increases </a:t>
            </a:r>
            <a:r>
              <a:rPr lang="en-GB" sz="1800" dirty="0">
                <a:solidFill>
                  <a:srgbClr val="000000"/>
                </a:solidFill>
              </a:rPr>
              <a:t>of less than 3%, or up to and including £5, whichever is higher in </a:t>
            </a:r>
            <a:r>
              <a:rPr lang="en-GB" sz="1800" dirty="0" smtClean="0">
                <a:solidFill>
                  <a:srgbClr val="000000"/>
                </a:solidFill>
              </a:rPr>
              <a:t>2018-19. [without a referendum]</a:t>
            </a:r>
            <a:endParaRPr lang="en-GB" sz="1800" dirty="0">
              <a:solidFill>
                <a:srgbClr val="000000"/>
              </a:solidFill>
            </a:endParaRPr>
          </a:p>
        </p:txBody>
      </p:sp>
    </p:spTree>
    <p:extLst>
      <p:ext uri="{BB962C8B-B14F-4D97-AF65-F5344CB8AC3E}">
        <p14:creationId xmlns:p14="http://schemas.microsoft.com/office/powerpoint/2010/main" val="18997908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p:cNvSpPr txBox="1">
            <a:spLocks/>
          </p:cNvSpPr>
          <p:nvPr/>
        </p:nvSpPr>
        <p:spPr>
          <a:xfrm>
            <a:off x="2099076" y="188640"/>
            <a:ext cx="7678460" cy="936104"/>
          </a:xfrm>
          <a:prstGeom prst="rect">
            <a:avLst/>
          </a:prstGeom>
        </p:spPr>
        <p:txBody>
          <a:bodyPr/>
          <a:lstStyle>
            <a:lvl1pPr algn="r" rtl="0" eaLnBrk="0" fontAlgn="base" hangingPunct="0">
              <a:spcBef>
                <a:spcPct val="0"/>
              </a:spcBef>
              <a:spcAft>
                <a:spcPct val="0"/>
              </a:spcAft>
              <a:defRPr sz="2200" b="1">
                <a:solidFill>
                  <a:schemeClr val="tx2"/>
                </a:solidFill>
                <a:latin typeface="+mj-lt"/>
                <a:ea typeface="+mj-ea"/>
                <a:cs typeface="+mj-cs"/>
              </a:defRPr>
            </a:lvl1pPr>
            <a:lvl2pPr algn="r" rtl="0" eaLnBrk="0" fontAlgn="base" hangingPunct="0">
              <a:spcBef>
                <a:spcPct val="0"/>
              </a:spcBef>
              <a:spcAft>
                <a:spcPct val="0"/>
              </a:spcAft>
              <a:defRPr sz="2200" b="1">
                <a:solidFill>
                  <a:schemeClr val="tx2"/>
                </a:solidFill>
                <a:latin typeface="Arial" charset="0"/>
              </a:defRPr>
            </a:lvl2pPr>
            <a:lvl3pPr algn="r" rtl="0" eaLnBrk="0" fontAlgn="base" hangingPunct="0">
              <a:spcBef>
                <a:spcPct val="0"/>
              </a:spcBef>
              <a:spcAft>
                <a:spcPct val="0"/>
              </a:spcAft>
              <a:defRPr sz="2200" b="1">
                <a:solidFill>
                  <a:schemeClr val="tx2"/>
                </a:solidFill>
                <a:latin typeface="Arial" charset="0"/>
              </a:defRPr>
            </a:lvl3pPr>
            <a:lvl4pPr algn="r" rtl="0" eaLnBrk="0" fontAlgn="base" hangingPunct="0">
              <a:spcBef>
                <a:spcPct val="0"/>
              </a:spcBef>
              <a:spcAft>
                <a:spcPct val="0"/>
              </a:spcAft>
              <a:defRPr sz="2200" b="1">
                <a:solidFill>
                  <a:schemeClr val="tx2"/>
                </a:solidFill>
                <a:latin typeface="Arial" charset="0"/>
              </a:defRPr>
            </a:lvl4pPr>
            <a:lvl5pPr algn="r" rtl="0" eaLnBrk="0" fontAlgn="base" hangingPunct="0">
              <a:spcBef>
                <a:spcPct val="0"/>
              </a:spcBef>
              <a:spcAft>
                <a:spcPct val="0"/>
              </a:spcAft>
              <a:defRPr sz="2200" b="1">
                <a:solidFill>
                  <a:schemeClr val="tx2"/>
                </a:solidFill>
                <a:latin typeface="Arial" charset="0"/>
              </a:defRPr>
            </a:lvl5pPr>
            <a:lvl6pPr marL="457090" algn="r" rtl="0" fontAlgn="base">
              <a:spcBef>
                <a:spcPct val="0"/>
              </a:spcBef>
              <a:spcAft>
                <a:spcPct val="0"/>
              </a:spcAft>
              <a:defRPr sz="2200" b="1">
                <a:solidFill>
                  <a:schemeClr val="tx2"/>
                </a:solidFill>
                <a:latin typeface="Arial" charset="0"/>
              </a:defRPr>
            </a:lvl6pPr>
            <a:lvl7pPr marL="914180" algn="r" rtl="0" fontAlgn="base">
              <a:spcBef>
                <a:spcPct val="0"/>
              </a:spcBef>
              <a:spcAft>
                <a:spcPct val="0"/>
              </a:spcAft>
              <a:defRPr sz="2200" b="1">
                <a:solidFill>
                  <a:schemeClr val="tx2"/>
                </a:solidFill>
                <a:latin typeface="Arial" charset="0"/>
              </a:defRPr>
            </a:lvl7pPr>
            <a:lvl8pPr marL="1371270" algn="r" rtl="0" fontAlgn="base">
              <a:spcBef>
                <a:spcPct val="0"/>
              </a:spcBef>
              <a:spcAft>
                <a:spcPct val="0"/>
              </a:spcAft>
              <a:defRPr sz="2200" b="1">
                <a:solidFill>
                  <a:schemeClr val="tx2"/>
                </a:solidFill>
                <a:latin typeface="Arial" charset="0"/>
              </a:defRPr>
            </a:lvl8pPr>
            <a:lvl9pPr marL="1828361" algn="r" rtl="0" fontAlgn="base">
              <a:spcBef>
                <a:spcPct val="0"/>
              </a:spcBef>
              <a:spcAft>
                <a:spcPct val="0"/>
              </a:spcAft>
              <a:defRPr sz="2200" b="1">
                <a:solidFill>
                  <a:schemeClr val="tx2"/>
                </a:solidFill>
                <a:latin typeface="Arial" charset="0"/>
              </a:defRPr>
            </a:lvl9pPr>
          </a:lstStyle>
          <a:p>
            <a:r>
              <a:rPr lang="en-GB" sz="2400" b="0" dirty="0" smtClean="0">
                <a:solidFill>
                  <a:srgbClr val="009999"/>
                </a:solidFill>
                <a:ea typeface="+mn-ea"/>
                <a:cs typeface="+mn-cs"/>
              </a:rPr>
              <a:t>Alongside the provisional settlement, </a:t>
            </a:r>
          </a:p>
          <a:p>
            <a:r>
              <a:rPr lang="en-GB" sz="2400" b="0" dirty="0" smtClean="0">
                <a:solidFill>
                  <a:srgbClr val="009999"/>
                </a:solidFill>
                <a:ea typeface="+mn-ea"/>
                <a:cs typeface="+mn-cs"/>
              </a:rPr>
              <a:t>Government also …</a:t>
            </a:r>
            <a:endParaRPr lang="en-GB" sz="2400" b="0" dirty="0">
              <a:solidFill>
                <a:srgbClr val="009999"/>
              </a:solidFill>
              <a:ea typeface="+mn-ea"/>
              <a:cs typeface="+mn-cs"/>
            </a:endParaRPr>
          </a:p>
        </p:txBody>
      </p:sp>
      <p:sp>
        <p:nvSpPr>
          <p:cNvPr id="21" name="Rectangle 20"/>
          <p:cNvSpPr/>
          <p:nvPr/>
        </p:nvSpPr>
        <p:spPr>
          <a:xfrm>
            <a:off x="200472" y="1052736"/>
            <a:ext cx="9361040" cy="5616624"/>
          </a:xfrm>
          <a:prstGeom prst="rect">
            <a:avLst/>
          </a:prstGeom>
          <a:noFill/>
          <a:ln>
            <a:solidFill>
              <a:srgbClr val="0099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rgbClr val="B2B2B2"/>
              </a:solidFill>
            </a:endParaRPr>
          </a:p>
        </p:txBody>
      </p:sp>
      <p:sp>
        <p:nvSpPr>
          <p:cNvPr id="22" name="TextBox 21"/>
          <p:cNvSpPr txBox="1"/>
          <p:nvPr/>
        </p:nvSpPr>
        <p:spPr>
          <a:xfrm>
            <a:off x="205446" y="1052736"/>
            <a:ext cx="9361040" cy="5986254"/>
          </a:xfrm>
          <a:prstGeom prst="rect">
            <a:avLst/>
          </a:prstGeom>
          <a:noFill/>
        </p:spPr>
        <p:txBody>
          <a:bodyPr wrap="square" rtlCol="0">
            <a:spAutoFit/>
          </a:bodyPr>
          <a:lstStyle/>
          <a:p>
            <a:pPr marL="171450" indent="-171450">
              <a:spcAft>
                <a:spcPts val="600"/>
              </a:spcAft>
              <a:buFont typeface="Arial" panose="020B0604020202020204" pitchFamily="34" charset="0"/>
              <a:buChar char="•"/>
            </a:pPr>
            <a:r>
              <a:rPr lang="en-GB" sz="1800" dirty="0" smtClean="0">
                <a:solidFill>
                  <a:srgbClr val="000000"/>
                </a:solidFill>
              </a:rPr>
              <a:t>Confirmed </a:t>
            </a:r>
            <a:r>
              <a:rPr lang="en-GB" sz="1800" dirty="0">
                <a:solidFill>
                  <a:srgbClr val="000000"/>
                </a:solidFill>
              </a:rPr>
              <a:t>that we will also work towards </a:t>
            </a:r>
            <a:r>
              <a:rPr lang="en-GB" sz="1800" b="1" dirty="0">
                <a:solidFill>
                  <a:srgbClr val="000000"/>
                </a:solidFill>
              </a:rPr>
              <a:t>implementing the next phase of </a:t>
            </a:r>
            <a:r>
              <a:rPr lang="en-GB" sz="1800" b="1" dirty="0" smtClean="0">
                <a:solidFill>
                  <a:srgbClr val="000000"/>
                </a:solidFill>
              </a:rPr>
              <a:t>business </a:t>
            </a:r>
            <a:r>
              <a:rPr lang="en-GB" sz="1800" b="1" dirty="0">
                <a:solidFill>
                  <a:srgbClr val="000000"/>
                </a:solidFill>
              </a:rPr>
              <a:t>rates retention reforms </a:t>
            </a:r>
            <a:r>
              <a:rPr lang="en-GB" sz="1800" dirty="0">
                <a:solidFill>
                  <a:srgbClr val="000000"/>
                </a:solidFill>
              </a:rPr>
              <a:t>in 2020-21 </a:t>
            </a:r>
          </a:p>
          <a:p>
            <a:pPr marL="628540" lvl="1" indent="-171450">
              <a:spcAft>
                <a:spcPts val="600"/>
              </a:spcAft>
              <a:buFont typeface="Arial" panose="020B0604020202020204" pitchFamily="34" charset="0"/>
              <a:buChar char="•"/>
            </a:pPr>
            <a:r>
              <a:rPr lang="en-GB" sz="1800" dirty="0" smtClean="0">
                <a:solidFill>
                  <a:srgbClr val="000000"/>
                </a:solidFill>
              </a:rPr>
              <a:t>Retaining Revenue </a:t>
            </a:r>
            <a:r>
              <a:rPr lang="en-GB" sz="1800" dirty="0">
                <a:solidFill>
                  <a:srgbClr val="000000"/>
                </a:solidFill>
              </a:rPr>
              <a:t>Support Grant, the Greater London Authority Transport Grant, the Rural Services Delivery Grant and the Public Health </a:t>
            </a:r>
            <a:r>
              <a:rPr lang="en-GB" sz="1800" dirty="0" smtClean="0">
                <a:solidFill>
                  <a:srgbClr val="000000"/>
                </a:solidFill>
              </a:rPr>
              <a:t>Grant - equivalent </a:t>
            </a:r>
            <a:r>
              <a:rPr lang="en-GB" sz="1800" dirty="0">
                <a:solidFill>
                  <a:srgbClr val="000000"/>
                </a:solidFill>
              </a:rPr>
              <a:t>to 75% retention at 2019-20 levels. </a:t>
            </a:r>
            <a:endParaRPr lang="en-GB" sz="1800" dirty="0" smtClean="0">
              <a:solidFill>
                <a:srgbClr val="000000"/>
              </a:solidFill>
            </a:endParaRPr>
          </a:p>
          <a:p>
            <a:pPr marL="628540" lvl="1" indent="-171450">
              <a:spcAft>
                <a:spcPts val="600"/>
              </a:spcAft>
              <a:buFont typeface="Arial" panose="020B0604020202020204" pitchFamily="34" charset="0"/>
              <a:buChar char="•"/>
            </a:pPr>
            <a:r>
              <a:rPr lang="en-GB" sz="1800" dirty="0" smtClean="0">
                <a:solidFill>
                  <a:srgbClr val="000000"/>
                </a:solidFill>
              </a:rPr>
              <a:t>Continue </a:t>
            </a:r>
            <a:r>
              <a:rPr lang="en-GB" sz="1800" dirty="0">
                <a:solidFill>
                  <a:srgbClr val="000000"/>
                </a:solidFill>
              </a:rPr>
              <a:t>to pilot 100% business rates retention in Greater Manchester,  Liverpool City Region, the West Midlands, West of England and Cornwall, </a:t>
            </a:r>
          </a:p>
          <a:p>
            <a:pPr marL="628540" lvl="1" indent="-171450">
              <a:spcAft>
                <a:spcPts val="600"/>
              </a:spcAft>
              <a:buFont typeface="Arial" panose="020B0604020202020204" pitchFamily="34" charset="0"/>
              <a:buChar char="•"/>
            </a:pPr>
            <a:r>
              <a:rPr lang="en-GB" sz="1800" b="1" dirty="0" smtClean="0">
                <a:solidFill>
                  <a:srgbClr val="000000"/>
                </a:solidFill>
              </a:rPr>
              <a:t>There will be ten </a:t>
            </a:r>
            <a:r>
              <a:rPr lang="en-GB" sz="1800" b="1" dirty="0">
                <a:solidFill>
                  <a:srgbClr val="000000"/>
                </a:solidFill>
              </a:rPr>
              <a:t>further 100% business rates retention pilots </a:t>
            </a:r>
            <a:r>
              <a:rPr lang="en-GB" sz="1800" dirty="0">
                <a:solidFill>
                  <a:srgbClr val="000000"/>
                </a:solidFill>
              </a:rPr>
              <a:t>in 2018-19: Berkshire, Derbyshire, Devon, Gloucestershire, Kent &amp; Medway, Leeds, Lincolnshire, Solent, Suffolk, and Surrey </a:t>
            </a:r>
            <a:r>
              <a:rPr lang="en-GB" sz="1800" dirty="0" smtClean="0">
                <a:solidFill>
                  <a:srgbClr val="000000"/>
                </a:solidFill>
              </a:rPr>
              <a:t> - plus a London pilot</a:t>
            </a:r>
          </a:p>
          <a:p>
            <a:pPr marL="628540" lvl="1" indent="-171450">
              <a:spcAft>
                <a:spcPts val="600"/>
              </a:spcAft>
              <a:buFont typeface="Arial" panose="020B0604020202020204" pitchFamily="34" charset="0"/>
              <a:buChar char="•"/>
            </a:pPr>
            <a:r>
              <a:rPr lang="en-GB" sz="1800" dirty="0" smtClean="0">
                <a:solidFill>
                  <a:srgbClr val="000000"/>
                </a:solidFill>
              </a:rPr>
              <a:t>Continue </a:t>
            </a:r>
            <a:r>
              <a:rPr lang="en-GB" sz="1800" dirty="0">
                <a:solidFill>
                  <a:srgbClr val="000000"/>
                </a:solidFill>
              </a:rPr>
              <a:t>to pilot in 2019-20, with details to follow in due </a:t>
            </a:r>
            <a:r>
              <a:rPr lang="en-GB" sz="1800" dirty="0" smtClean="0">
                <a:solidFill>
                  <a:srgbClr val="000000"/>
                </a:solidFill>
              </a:rPr>
              <a:t>course</a:t>
            </a:r>
          </a:p>
          <a:p>
            <a:pPr lvl="1">
              <a:spcAft>
                <a:spcPts val="600"/>
              </a:spcAft>
            </a:pPr>
            <a:endParaRPr lang="en-GB" sz="1800" dirty="0">
              <a:solidFill>
                <a:srgbClr val="000000"/>
              </a:solidFill>
            </a:endParaRPr>
          </a:p>
          <a:p>
            <a:pPr marL="171450" indent="-171450">
              <a:spcAft>
                <a:spcPts val="600"/>
              </a:spcAft>
              <a:buFont typeface="Arial" panose="020B0604020202020204" pitchFamily="34" charset="0"/>
              <a:buChar char="•"/>
            </a:pPr>
            <a:r>
              <a:rPr lang="en-GB" sz="1800" dirty="0" smtClean="0">
                <a:solidFill>
                  <a:srgbClr val="000000"/>
                </a:solidFill>
              </a:rPr>
              <a:t>Published </a:t>
            </a:r>
            <a:r>
              <a:rPr lang="en-GB" sz="1800" dirty="0">
                <a:solidFill>
                  <a:srgbClr val="000000"/>
                </a:solidFill>
              </a:rPr>
              <a:t>a formal consultation </a:t>
            </a:r>
            <a:r>
              <a:rPr lang="en-GB" sz="1800" dirty="0" smtClean="0">
                <a:solidFill>
                  <a:srgbClr val="000000"/>
                </a:solidFill>
              </a:rPr>
              <a:t>on </a:t>
            </a:r>
            <a:r>
              <a:rPr lang="en-GB" sz="1800" dirty="0">
                <a:solidFill>
                  <a:srgbClr val="000000"/>
                </a:solidFill>
              </a:rPr>
              <a:t>a review of relative needs and resources (</a:t>
            </a:r>
            <a:r>
              <a:rPr lang="en-GB" sz="1800" b="1" dirty="0">
                <a:solidFill>
                  <a:srgbClr val="000000"/>
                </a:solidFill>
              </a:rPr>
              <a:t>Fair Funding </a:t>
            </a:r>
            <a:r>
              <a:rPr lang="en-GB" sz="1800" b="1" dirty="0" smtClean="0">
                <a:solidFill>
                  <a:srgbClr val="000000"/>
                </a:solidFill>
              </a:rPr>
              <a:t>Review</a:t>
            </a:r>
            <a:r>
              <a:rPr lang="en-GB" sz="1800" dirty="0" smtClean="0">
                <a:solidFill>
                  <a:srgbClr val="000000"/>
                </a:solidFill>
              </a:rPr>
              <a:t>). Government  </a:t>
            </a:r>
            <a:r>
              <a:rPr lang="en-GB" sz="1800" dirty="0">
                <a:solidFill>
                  <a:srgbClr val="000000"/>
                </a:solidFill>
              </a:rPr>
              <a:t>will work towards implementing its findings in 2020-21 – subject to review</a:t>
            </a:r>
            <a:r>
              <a:rPr lang="en-GB" sz="1800" dirty="0" smtClean="0">
                <a:solidFill>
                  <a:srgbClr val="000000"/>
                </a:solidFill>
              </a:rPr>
              <a:t>.</a:t>
            </a:r>
          </a:p>
          <a:p>
            <a:pPr>
              <a:spcAft>
                <a:spcPts val="600"/>
              </a:spcAft>
            </a:pPr>
            <a:endParaRPr lang="en-GB" sz="1800" dirty="0">
              <a:solidFill>
                <a:srgbClr val="000000"/>
              </a:solidFill>
            </a:endParaRPr>
          </a:p>
          <a:p>
            <a:pPr marL="171450" indent="-171450">
              <a:spcAft>
                <a:spcPts val="600"/>
              </a:spcAft>
              <a:buFont typeface="Arial" panose="020B0604020202020204" pitchFamily="34" charset="0"/>
              <a:buChar char="•"/>
            </a:pPr>
            <a:r>
              <a:rPr lang="en-GB" sz="1800" dirty="0">
                <a:solidFill>
                  <a:srgbClr val="000000"/>
                </a:solidFill>
              </a:rPr>
              <a:t>Announced </a:t>
            </a:r>
            <a:r>
              <a:rPr lang="en-GB" sz="1800" dirty="0">
                <a:solidFill>
                  <a:srgbClr val="000000"/>
                </a:solidFill>
              </a:rPr>
              <a:t>a</a:t>
            </a:r>
            <a:r>
              <a:rPr lang="en-GB" sz="1800" dirty="0">
                <a:solidFill>
                  <a:srgbClr val="000000"/>
                </a:solidFill>
              </a:rPr>
              <a:t>n </a:t>
            </a:r>
            <a:r>
              <a:rPr lang="en-GB" sz="1800" dirty="0">
                <a:solidFill>
                  <a:srgbClr val="000000"/>
                </a:solidFill>
              </a:rPr>
              <a:t>extension of the </a:t>
            </a:r>
            <a:r>
              <a:rPr lang="en-GB" sz="1800" b="1" dirty="0">
                <a:solidFill>
                  <a:srgbClr val="000000"/>
                </a:solidFill>
              </a:rPr>
              <a:t>flexibility to use capital receipts </a:t>
            </a:r>
            <a:r>
              <a:rPr lang="en-GB" sz="1800" dirty="0">
                <a:solidFill>
                  <a:srgbClr val="000000"/>
                </a:solidFill>
              </a:rPr>
              <a:t>towards meeting the revenue costs of transformation to deliver savings, until 2022</a:t>
            </a:r>
          </a:p>
          <a:p>
            <a:pPr marL="171450" lvl="0" indent="-171450">
              <a:buFont typeface="Arial" panose="020B0604020202020204" pitchFamily="34" charset="0"/>
              <a:buChar char="•"/>
            </a:pPr>
            <a:endParaRPr lang="en-GB" sz="1400" dirty="0" smtClean="0">
              <a:solidFill>
                <a:srgbClr val="000000"/>
              </a:solidFill>
            </a:endParaRPr>
          </a:p>
        </p:txBody>
      </p:sp>
    </p:spTree>
    <p:extLst>
      <p:ext uri="{BB962C8B-B14F-4D97-AF65-F5344CB8AC3E}">
        <p14:creationId xmlns:p14="http://schemas.microsoft.com/office/powerpoint/2010/main" val="428737434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1352600" y="188640"/>
            <a:ext cx="8424937" cy="936104"/>
          </a:xfrm>
          <a:prstGeom prst="rect">
            <a:avLst/>
          </a:prstGeom>
        </p:spPr>
        <p:txBody>
          <a:bodyPr anchor="ctr"/>
          <a:lstStyle>
            <a:lvl1pPr algn="r" rtl="0" eaLnBrk="0" fontAlgn="base" hangingPunct="0">
              <a:spcBef>
                <a:spcPct val="0"/>
              </a:spcBef>
              <a:spcAft>
                <a:spcPct val="0"/>
              </a:spcAft>
              <a:defRPr sz="2200" b="1">
                <a:solidFill>
                  <a:schemeClr val="tx2"/>
                </a:solidFill>
                <a:latin typeface="+mj-lt"/>
                <a:ea typeface="+mj-ea"/>
                <a:cs typeface="+mj-cs"/>
              </a:defRPr>
            </a:lvl1pPr>
            <a:lvl2pPr algn="r" rtl="0" eaLnBrk="0" fontAlgn="base" hangingPunct="0">
              <a:spcBef>
                <a:spcPct val="0"/>
              </a:spcBef>
              <a:spcAft>
                <a:spcPct val="0"/>
              </a:spcAft>
              <a:defRPr sz="2200" b="1">
                <a:solidFill>
                  <a:schemeClr val="tx2"/>
                </a:solidFill>
                <a:latin typeface="Arial" charset="0"/>
              </a:defRPr>
            </a:lvl2pPr>
            <a:lvl3pPr algn="r" rtl="0" eaLnBrk="0" fontAlgn="base" hangingPunct="0">
              <a:spcBef>
                <a:spcPct val="0"/>
              </a:spcBef>
              <a:spcAft>
                <a:spcPct val="0"/>
              </a:spcAft>
              <a:defRPr sz="2200" b="1">
                <a:solidFill>
                  <a:schemeClr val="tx2"/>
                </a:solidFill>
                <a:latin typeface="Arial" charset="0"/>
              </a:defRPr>
            </a:lvl3pPr>
            <a:lvl4pPr algn="r" rtl="0" eaLnBrk="0" fontAlgn="base" hangingPunct="0">
              <a:spcBef>
                <a:spcPct val="0"/>
              </a:spcBef>
              <a:spcAft>
                <a:spcPct val="0"/>
              </a:spcAft>
              <a:defRPr sz="2200" b="1">
                <a:solidFill>
                  <a:schemeClr val="tx2"/>
                </a:solidFill>
                <a:latin typeface="Arial" charset="0"/>
              </a:defRPr>
            </a:lvl4pPr>
            <a:lvl5pPr algn="r" rtl="0" eaLnBrk="0" fontAlgn="base" hangingPunct="0">
              <a:spcBef>
                <a:spcPct val="0"/>
              </a:spcBef>
              <a:spcAft>
                <a:spcPct val="0"/>
              </a:spcAft>
              <a:defRPr sz="2200" b="1">
                <a:solidFill>
                  <a:schemeClr val="tx2"/>
                </a:solidFill>
                <a:latin typeface="Arial" charset="0"/>
              </a:defRPr>
            </a:lvl5pPr>
            <a:lvl6pPr marL="457090" algn="r" rtl="0" fontAlgn="base">
              <a:spcBef>
                <a:spcPct val="0"/>
              </a:spcBef>
              <a:spcAft>
                <a:spcPct val="0"/>
              </a:spcAft>
              <a:defRPr sz="2200" b="1">
                <a:solidFill>
                  <a:schemeClr val="tx2"/>
                </a:solidFill>
                <a:latin typeface="Arial" charset="0"/>
              </a:defRPr>
            </a:lvl6pPr>
            <a:lvl7pPr marL="914180" algn="r" rtl="0" fontAlgn="base">
              <a:spcBef>
                <a:spcPct val="0"/>
              </a:spcBef>
              <a:spcAft>
                <a:spcPct val="0"/>
              </a:spcAft>
              <a:defRPr sz="2200" b="1">
                <a:solidFill>
                  <a:schemeClr val="tx2"/>
                </a:solidFill>
                <a:latin typeface="Arial" charset="0"/>
              </a:defRPr>
            </a:lvl7pPr>
            <a:lvl8pPr marL="1371270" algn="r" rtl="0" fontAlgn="base">
              <a:spcBef>
                <a:spcPct val="0"/>
              </a:spcBef>
              <a:spcAft>
                <a:spcPct val="0"/>
              </a:spcAft>
              <a:defRPr sz="2200" b="1">
                <a:solidFill>
                  <a:schemeClr val="tx2"/>
                </a:solidFill>
                <a:latin typeface="Arial" charset="0"/>
              </a:defRPr>
            </a:lvl8pPr>
            <a:lvl9pPr marL="1828361" algn="r" rtl="0" fontAlgn="base">
              <a:spcBef>
                <a:spcPct val="0"/>
              </a:spcBef>
              <a:spcAft>
                <a:spcPct val="0"/>
              </a:spcAft>
              <a:defRPr sz="2200" b="1">
                <a:solidFill>
                  <a:schemeClr val="tx2"/>
                </a:solidFill>
                <a:latin typeface="Arial" charset="0"/>
              </a:defRPr>
            </a:lvl9pPr>
          </a:lstStyle>
          <a:p>
            <a:r>
              <a:rPr lang="en-GB" sz="2400" b="0" dirty="0" smtClean="0">
                <a:solidFill>
                  <a:srgbClr val="009999"/>
                </a:solidFill>
                <a:ea typeface="+mn-ea"/>
                <a:cs typeface="+mn-cs"/>
              </a:rPr>
              <a:t>There is growing evidence that local authorities are taking on debt to fund commercial investments to generate yield </a:t>
            </a:r>
            <a:endParaRPr lang="en-GB" sz="2400" b="0" dirty="0">
              <a:solidFill>
                <a:srgbClr val="009999"/>
              </a:solidFill>
              <a:ea typeface="+mn-ea"/>
              <a:cs typeface="+mn-cs"/>
            </a:endParaRPr>
          </a:p>
        </p:txBody>
      </p:sp>
      <p:sp>
        <p:nvSpPr>
          <p:cNvPr id="5" name="Rectangular Callout 4"/>
          <p:cNvSpPr/>
          <p:nvPr/>
        </p:nvSpPr>
        <p:spPr>
          <a:xfrm>
            <a:off x="5565068" y="1312316"/>
            <a:ext cx="4212469" cy="2260700"/>
          </a:xfrm>
          <a:prstGeom prst="wedgeRectCallout">
            <a:avLst>
              <a:gd name="adj1" fmla="val -67781"/>
              <a:gd name="adj2" fmla="val 8413"/>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spcAft>
                <a:spcPts val="600"/>
              </a:spcAft>
            </a:pPr>
            <a:r>
              <a:rPr lang="en-GB" sz="1800" dirty="0">
                <a:solidFill>
                  <a:srgbClr val="000000"/>
                </a:solidFill>
                <a:ea typeface="Calibri"/>
              </a:rPr>
              <a:t>The </a:t>
            </a:r>
            <a:r>
              <a:rPr lang="en-GB" sz="1800" dirty="0" smtClean="0">
                <a:solidFill>
                  <a:srgbClr val="000000"/>
                </a:solidFill>
                <a:ea typeface="Calibri"/>
              </a:rPr>
              <a:t> </a:t>
            </a:r>
            <a:r>
              <a:rPr lang="en-GB" sz="1800" dirty="0">
                <a:solidFill>
                  <a:srgbClr val="000000"/>
                </a:solidFill>
                <a:ea typeface="Calibri"/>
              </a:rPr>
              <a:t>Department </a:t>
            </a:r>
            <a:r>
              <a:rPr lang="en-GB" sz="1800" b="1" dirty="0">
                <a:solidFill>
                  <a:srgbClr val="000000"/>
                </a:solidFill>
                <a:ea typeface="Calibri"/>
              </a:rPr>
              <a:t>"appears complacent about the risks to local authority finances, council tax payers and local service users arising from the increasing scale and changing character of commercial activities across the sector".</a:t>
            </a:r>
          </a:p>
        </p:txBody>
      </p:sp>
      <p:sp>
        <p:nvSpPr>
          <p:cNvPr id="6" name="Rectangle 5"/>
          <p:cNvSpPr/>
          <p:nvPr/>
        </p:nvSpPr>
        <p:spPr>
          <a:xfrm>
            <a:off x="272480" y="1556792"/>
            <a:ext cx="4953000" cy="1323439"/>
          </a:xfrm>
          <a:prstGeom prst="rect">
            <a:avLst/>
          </a:prstGeom>
        </p:spPr>
        <p:txBody>
          <a:bodyPr>
            <a:spAutoFit/>
          </a:bodyPr>
          <a:lstStyle/>
          <a:p>
            <a:pPr lvl="0">
              <a:spcAft>
                <a:spcPts val="600"/>
              </a:spcAft>
            </a:pPr>
            <a:r>
              <a:rPr lang="en-GB" dirty="0" smtClean="0">
                <a:latin typeface="Arial"/>
                <a:ea typeface="Calibri"/>
              </a:rPr>
              <a:t>In its session on local authority capital, in November 2016, the Public Accounts Committee </a:t>
            </a:r>
            <a:r>
              <a:rPr lang="en-GB" dirty="0">
                <a:latin typeface="Arial"/>
                <a:ea typeface="Calibri"/>
              </a:rPr>
              <a:t>raised concerns about the increasing scale of commercial activity</a:t>
            </a:r>
          </a:p>
        </p:txBody>
      </p:sp>
      <p:sp>
        <p:nvSpPr>
          <p:cNvPr id="17" name="Rectangular Callout 16"/>
          <p:cNvSpPr/>
          <p:nvPr/>
        </p:nvSpPr>
        <p:spPr>
          <a:xfrm>
            <a:off x="1136576" y="3933056"/>
            <a:ext cx="4212469" cy="2260700"/>
          </a:xfrm>
          <a:prstGeom prst="wedgeRectCallout">
            <a:avLst>
              <a:gd name="adj1" fmla="val -24619"/>
              <a:gd name="adj2" fmla="val -82829"/>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spcAft>
                <a:spcPts val="600"/>
              </a:spcAft>
            </a:pPr>
            <a:r>
              <a:rPr lang="en-GB" sz="1800" b="1" dirty="0">
                <a:solidFill>
                  <a:schemeClr val="tx1"/>
                </a:solidFill>
                <a:ea typeface="Calibri"/>
              </a:rPr>
              <a:t>The Committee “urges the Department to work with the Chartered Institute of Public Finance and Accountancy to ensure the local government capital finance framework "remains current and continues to reflect developments</a:t>
            </a:r>
            <a:r>
              <a:rPr lang="en-GB" sz="1800" dirty="0">
                <a:solidFill>
                  <a:schemeClr val="tx1"/>
                </a:solidFill>
                <a:ea typeface="Calibri"/>
              </a:rPr>
              <a:t>".</a:t>
            </a:r>
          </a:p>
        </p:txBody>
      </p:sp>
    </p:spTree>
    <p:extLst>
      <p:ext uri="{BB962C8B-B14F-4D97-AF65-F5344CB8AC3E}">
        <p14:creationId xmlns:p14="http://schemas.microsoft.com/office/powerpoint/2010/main" val="46918049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1352600" y="188640"/>
            <a:ext cx="8424937" cy="936104"/>
          </a:xfrm>
          <a:prstGeom prst="rect">
            <a:avLst/>
          </a:prstGeom>
        </p:spPr>
        <p:txBody>
          <a:bodyPr anchor="ctr"/>
          <a:lstStyle>
            <a:lvl1pPr algn="r" rtl="0" eaLnBrk="0" fontAlgn="base" hangingPunct="0">
              <a:spcBef>
                <a:spcPct val="0"/>
              </a:spcBef>
              <a:spcAft>
                <a:spcPct val="0"/>
              </a:spcAft>
              <a:defRPr sz="2200" b="1">
                <a:solidFill>
                  <a:schemeClr val="tx2"/>
                </a:solidFill>
                <a:latin typeface="+mj-lt"/>
                <a:ea typeface="+mj-ea"/>
                <a:cs typeface="+mj-cs"/>
              </a:defRPr>
            </a:lvl1pPr>
            <a:lvl2pPr algn="r" rtl="0" eaLnBrk="0" fontAlgn="base" hangingPunct="0">
              <a:spcBef>
                <a:spcPct val="0"/>
              </a:spcBef>
              <a:spcAft>
                <a:spcPct val="0"/>
              </a:spcAft>
              <a:defRPr sz="2200" b="1">
                <a:solidFill>
                  <a:schemeClr val="tx2"/>
                </a:solidFill>
                <a:latin typeface="Arial" charset="0"/>
              </a:defRPr>
            </a:lvl2pPr>
            <a:lvl3pPr algn="r" rtl="0" eaLnBrk="0" fontAlgn="base" hangingPunct="0">
              <a:spcBef>
                <a:spcPct val="0"/>
              </a:spcBef>
              <a:spcAft>
                <a:spcPct val="0"/>
              </a:spcAft>
              <a:defRPr sz="2200" b="1">
                <a:solidFill>
                  <a:schemeClr val="tx2"/>
                </a:solidFill>
                <a:latin typeface="Arial" charset="0"/>
              </a:defRPr>
            </a:lvl3pPr>
            <a:lvl4pPr algn="r" rtl="0" eaLnBrk="0" fontAlgn="base" hangingPunct="0">
              <a:spcBef>
                <a:spcPct val="0"/>
              </a:spcBef>
              <a:spcAft>
                <a:spcPct val="0"/>
              </a:spcAft>
              <a:defRPr sz="2200" b="1">
                <a:solidFill>
                  <a:schemeClr val="tx2"/>
                </a:solidFill>
                <a:latin typeface="Arial" charset="0"/>
              </a:defRPr>
            </a:lvl4pPr>
            <a:lvl5pPr algn="r" rtl="0" eaLnBrk="0" fontAlgn="base" hangingPunct="0">
              <a:spcBef>
                <a:spcPct val="0"/>
              </a:spcBef>
              <a:spcAft>
                <a:spcPct val="0"/>
              </a:spcAft>
              <a:defRPr sz="2200" b="1">
                <a:solidFill>
                  <a:schemeClr val="tx2"/>
                </a:solidFill>
                <a:latin typeface="Arial" charset="0"/>
              </a:defRPr>
            </a:lvl5pPr>
            <a:lvl6pPr marL="457090" algn="r" rtl="0" fontAlgn="base">
              <a:spcBef>
                <a:spcPct val="0"/>
              </a:spcBef>
              <a:spcAft>
                <a:spcPct val="0"/>
              </a:spcAft>
              <a:defRPr sz="2200" b="1">
                <a:solidFill>
                  <a:schemeClr val="tx2"/>
                </a:solidFill>
                <a:latin typeface="Arial" charset="0"/>
              </a:defRPr>
            </a:lvl6pPr>
            <a:lvl7pPr marL="914180" algn="r" rtl="0" fontAlgn="base">
              <a:spcBef>
                <a:spcPct val="0"/>
              </a:spcBef>
              <a:spcAft>
                <a:spcPct val="0"/>
              </a:spcAft>
              <a:defRPr sz="2200" b="1">
                <a:solidFill>
                  <a:schemeClr val="tx2"/>
                </a:solidFill>
                <a:latin typeface="Arial" charset="0"/>
              </a:defRPr>
            </a:lvl7pPr>
            <a:lvl8pPr marL="1371270" algn="r" rtl="0" fontAlgn="base">
              <a:spcBef>
                <a:spcPct val="0"/>
              </a:spcBef>
              <a:spcAft>
                <a:spcPct val="0"/>
              </a:spcAft>
              <a:defRPr sz="2200" b="1">
                <a:solidFill>
                  <a:schemeClr val="tx2"/>
                </a:solidFill>
                <a:latin typeface="Arial" charset="0"/>
              </a:defRPr>
            </a:lvl8pPr>
            <a:lvl9pPr marL="1828361" algn="r" rtl="0" fontAlgn="base">
              <a:spcBef>
                <a:spcPct val="0"/>
              </a:spcBef>
              <a:spcAft>
                <a:spcPct val="0"/>
              </a:spcAft>
              <a:defRPr sz="2200" b="1">
                <a:solidFill>
                  <a:schemeClr val="tx2"/>
                </a:solidFill>
                <a:latin typeface="Arial" charset="0"/>
              </a:defRPr>
            </a:lvl9pPr>
          </a:lstStyle>
          <a:p>
            <a:r>
              <a:rPr lang="en-GB" sz="2400" b="0" dirty="0" smtClean="0">
                <a:solidFill>
                  <a:srgbClr val="009999"/>
                </a:solidFill>
                <a:ea typeface="+mn-ea"/>
                <a:cs typeface="+mn-cs"/>
              </a:rPr>
              <a:t>Government recognises the role that prudential borrowing has to play</a:t>
            </a:r>
            <a:endParaRPr lang="en-GB" sz="2400" b="0" dirty="0">
              <a:solidFill>
                <a:srgbClr val="009999"/>
              </a:solidFill>
              <a:ea typeface="+mn-ea"/>
              <a:cs typeface="+mn-cs"/>
            </a:endParaRPr>
          </a:p>
        </p:txBody>
      </p:sp>
      <p:sp>
        <p:nvSpPr>
          <p:cNvPr id="8" name="TextBox 7"/>
          <p:cNvSpPr txBox="1"/>
          <p:nvPr/>
        </p:nvSpPr>
        <p:spPr>
          <a:xfrm>
            <a:off x="344488" y="1111010"/>
            <a:ext cx="9217024" cy="5558350"/>
          </a:xfrm>
          <a:prstGeom prst="rect">
            <a:avLst/>
          </a:prstGeom>
          <a:noFill/>
          <a:ln w="28575">
            <a:solidFill>
              <a:srgbClr val="009999"/>
            </a:solidFill>
          </a:ln>
        </p:spPr>
        <p:txBody>
          <a:bodyPr wrap="square" rIns="36000" rtlCol="0">
            <a:noAutofit/>
          </a:bodyPr>
          <a:lstStyle/>
          <a:p>
            <a:endParaRPr lang="en-GB" sz="1200" dirty="0" smtClean="0"/>
          </a:p>
          <a:p>
            <a:endParaRPr lang="en-GB" sz="1200" dirty="0" smtClean="0"/>
          </a:p>
          <a:p>
            <a:endParaRPr lang="en-GB" sz="800" dirty="0" smtClean="0"/>
          </a:p>
          <a:p>
            <a:pPr marL="171450" indent="-171450">
              <a:buFont typeface="Arial" panose="020B0604020202020204" pitchFamily="34" charset="0"/>
              <a:buChar char="•"/>
            </a:pPr>
            <a:endParaRPr lang="en-GB" sz="1100" dirty="0" smtClean="0"/>
          </a:p>
          <a:p>
            <a:pPr marL="171450" indent="-171450">
              <a:buFont typeface="Arial" panose="020B0604020202020204" pitchFamily="34" charset="0"/>
              <a:buChar char="•"/>
            </a:pPr>
            <a:endParaRPr lang="en-GB" sz="1100" dirty="0" smtClean="0"/>
          </a:p>
          <a:p>
            <a:pPr marL="171450" indent="-171450">
              <a:buFont typeface="Arial" panose="020B0604020202020204" pitchFamily="34" charset="0"/>
              <a:buChar char="•"/>
            </a:pPr>
            <a:endParaRPr lang="en-GB" sz="1100" dirty="0"/>
          </a:p>
        </p:txBody>
      </p:sp>
      <p:sp>
        <p:nvSpPr>
          <p:cNvPr id="4" name="Rectangle 3"/>
          <p:cNvSpPr/>
          <p:nvPr/>
        </p:nvSpPr>
        <p:spPr>
          <a:xfrm>
            <a:off x="488504" y="1322844"/>
            <a:ext cx="8826671" cy="4801314"/>
          </a:xfrm>
          <a:prstGeom prst="rect">
            <a:avLst/>
          </a:prstGeom>
        </p:spPr>
        <p:txBody>
          <a:bodyPr wrap="square">
            <a:spAutoFit/>
          </a:bodyPr>
          <a:lstStyle/>
          <a:p>
            <a:pPr lvl="0"/>
            <a:r>
              <a:rPr lang="en-GB" sz="1800" dirty="0"/>
              <a:t>We acknowledge that one size does not fit all and we don’t want to stand in the way of sensible investment decisions. </a:t>
            </a:r>
            <a:endParaRPr lang="en-GB" sz="1800" dirty="0" smtClean="0"/>
          </a:p>
          <a:p>
            <a:pPr lvl="0"/>
            <a:endParaRPr lang="en-GB" sz="1800" dirty="0" smtClean="0"/>
          </a:p>
          <a:p>
            <a:pPr lvl="0"/>
            <a:r>
              <a:rPr lang="en-GB" sz="1800" dirty="0" smtClean="0"/>
              <a:t>That </a:t>
            </a:r>
            <a:r>
              <a:rPr lang="en-GB" sz="1800" dirty="0"/>
              <a:t>is why </a:t>
            </a:r>
            <a:r>
              <a:rPr lang="en-GB" sz="1800" b="1" dirty="0"/>
              <a:t>the proposed changes to the statutory codes provide guidance to, rather than restrictions </a:t>
            </a:r>
            <a:r>
              <a:rPr lang="en-GB" sz="1800" dirty="0"/>
              <a:t>on, councils which wish to engage in commercial investment.</a:t>
            </a:r>
          </a:p>
          <a:p>
            <a:endParaRPr lang="en-GB" sz="1800" dirty="0"/>
          </a:p>
          <a:p>
            <a:pPr lvl="0"/>
            <a:r>
              <a:rPr lang="en-GB" sz="1800" dirty="0"/>
              <a:t>We </a:t>
            </a:r>
            <a:r>
              <a:rPr lang="en-GB" sz="1800" b="1" dirty="0"/>
              <a:t>do not want to restrict opportunities for local authorities to use commercial structures to kick start local economic regeneration </a:t>
            </a:r>
            <a:r>
              <a:rPr lang="en-GB" sz="1800" dirty="0"/>
              <a:t>to respond to local market failures or to deliver services more effectively. </a:t>
            </a:r>
            <a:endParaRPr lang="en-GB" sz="1800" dirty="0" smtClean="0"/>
          </a:p>
          <a:p>
            <a:pPr lvl="0"/>
            <a:endParaRPr lang="en-GB" sz="1800" dirty="0"/>
          </a:p>
          <a:p>
            <a:pPr lvl="0"/>
            <a:r>
              <a:rPr lang="en-GB" sz="1800" dirty="0"/>
              <a:t>This is consistent with expecting that local authorities </a:t>
            </a:r>
            <a:r>
              <a:rPr lang="en-GB" sz="1800" b="1" dirty="0"/>
              <a:t>should not look to take on disproportionate levels of financial risk, especially where that is funded by additional borrowing. </a:t>
            </a:r>
            <a:endParaRPr lang="en-GB" sz="1800" b="1" dirty="0" smtClean="0"/>
          </a:p>
          <a:p>
            <a:pPr lvl="0"/>
            <a:endParaRPr lang="en-GB" sz="1800" b="1" dirty="0"/>
          </a:p>
          <a:p>
            <a:pPr lvl="0"/>
            <a:r>
              <a:rPr lang="en-GB" sz="1800" b="1" dirty="0" smtClean="0"/>
              <a:t>There is no intention to make changes retrospective or to make LAs divest themselves of assets</a:t>
            </a:r>
            <a:endParaRPr lang="en-GB" sz="1800" b="1" dirty="0"/>
          </a:p>
        </p:txBody>
      </p:sp>
    </p:spTree>
    <p:extLst>
      <p:ext uri="{BB962C8B-B14F-4D97-AF65-F5344CB8AC3E}">
        <p14:creationId xmlns:p14="http://schemas.microsoft.com/office/powerpoint/2010/main" val="394541211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1352600" y="188640"/>
            <a:ext cx="8424937" cy="936104"/>
          </a:xfrm>
          <a:prstGeom prst="rect">
            <a:avLst/>
          </a:prstGeom>
        </p:spPr>
        <p:txBody>
          <a:bodyPr anchor="ctr"/>
          <a:lstStyle>
            <a:lvl1pPr algn="r" rtl="0" eaLnBrk="0" fontAlgn="base" hangingPunct="0">
              <a:spcBef>
                <a:spcPct val="0"/>
              </a:spcBef>
              <a:spcAft>
                <a:spcPct val="0"/>
              </a:spcAft>
              <a:defRPr sz="2200" b="1">
                <a:solidFill>
                  <a:schemeClr val="tx2"/>
                </a:solidFill>
                <a:latin typeface="+mj-lt"/>
                <a:ea typeface="+mj-ea"/>
                <a:cs typeface="+mj-cs"/>
              </a:defRPr>
            </a:lvl1pPr>
            <a:lvl2pPr algn="r" rtl="0" eaLnBrk="0" fontAlgn="base" hangingPunct="0">
              <a:spcBef>
                <a:spcPct val="0"/>
              </a:spcBef>
              <a:spcAft>
                <a:spcPct val="0"/>
              </a:spcAft>
              <a:defRPr sz="2200" b="1">
                <a:solidFill>
                  <a:schemeClr val="tx2"/>
                </a:solidFill>
                <a:latin typeface="Arial" charset="0"/>
              </a:defRPr>
            </a:lvl2pPr>
            <a:lvl3pPr algn="r" rtl="0" eaLnBrk="0" fontAlgn="base" hangingPunct="0">
              <a:spcBef>
                <a:spcPct val="0"/>
              </a:spcBef>
              <a:spcAft>
                <a:spcPct val="0"/>
              </a:spcAft>
              <a:defRPr sz="2200" b="1">
                <a:solidFill>
                  <a:schemeClr val="tx2"/>
                </a:solidFill>
                <a:latin typeface="Arial" charset="0"/>
              </a:defRPr>
            </a:lvl3pPr>
            <a:lvl4pPr algn="r" rtl="0" eaLnBrk="0" fontAlgn="base" hangingPunct="0">
              <a:spcBef>
                <a:spcPct val="0"/>
              </a:spcBef>
              <a:spcAft>
                <a:spcPct val="0"/>
              </a:spcAft>
              <a:defRPr sz="2200" b="1">
                <a:solidFill>
                  <a:schemeClr val="tx2"/>
                </a:solidFill>
                <a:latin typeface="Arial" charset="0"/>
              </a:defRPr>
            </a:lvl4pPr>
            <a:lvl5pPr algn="r" rtl="0" eaLnBrk="0" fontAlgn="base" hangingPunct="0">
              <a:spcBef>
                <a:spcPct val="0"/>
              </a:spcBef>
              <a:spcAft>
                <a:spcPct val="0"/>
              </a:spcAft>
              <a:defRPr sz="2200" b="1">
                <a:solidFill>
                  <a:schemeClr val="tx2"/>
                </a:solidFill>
                <a:latin typeface="Arial" charset="0"/>
              </a:defRPr>
            </a:lvl5pPr>
            <a:lvl6pPr marL="457090" algn="r" rtl="0" fontAlgn="base">
              <a:spcBef>
                <a:spcPct val="0"/>
              </a:spcBef>
              <a:spcAft>
                <a:spcPct val="0"/>
              </a:spcAft>
              <a:defRPr sz="2200" b="1">
                <a:solidFill>
                  <a:schemeClr val="tx2"/>
                </a:solidFill>
                <a:latin typeface="Arial" charset="0"/>
              </a:defRPr>
            </a:lvl6pPr>
            <a:lvl7pPr marL="914180" algn="r" rtl="0" fontAlgn="base">
              <a:spcBef>
                <a:spcPct val="0"/>
              </a:spcBef>
              <a:spcAft>
                <a:spcPct val="0"/>
              </a:spcAft>
              <a:defRPr sz="2200" b="1">
                <a:solidFill>
                  <a:schemeClr val="tx2"/>
                </a:solidFill>
                <a:latin typeface="Arial" charset="0"/>
              </a:defRPr>
            </a:lvl7pPr>
            <a:lvl8pPr marL="1371270" algn="r" rtl="0" fontAlgn="base">
              <a:spcBef>
                <a:spcPct val="0"/>
              </a:spcBef>
              <a:spcAft>
                <a:spcPct val="0"/>
              </a:spcAft>
              <a:defRPr sz="2200" b="1">
                <a:solidFill>
                  <a:schemeClr val="tx2"/>
                </a:solidFill>
                <a:latin typeface="Arial" charset="0"/>
              </a:defRPr>
            </a:lvl8pPr>
            <a:lvl9pPr marL="1828361" algn="r" rtl="0" fontAlgn="base">
              <a:spcBef>
                <a:spcPct val="0"/>
              </a:spcBef>
              <a:spcAft>
                <a:spcPct val="0"/>
              </a:spcAft>
              <a:defRPr sz="2200" b="1">
                <a:solidFill>
                  <a:schemeClr val="tx2"/>
                </a:solidFill>
                <a:latin typeface="Arial" charset="0"/>
              </a:defRPr>
            </a:lvl9pPr>
          </a:lstStyle>
          <a:p>
            <a:r>
              <a:rPr lang="en-GB" sz="2400" b="0" dirty="0" smtClean="0">
                <a:solidFill>
                  <a:srgbClr val="009999"/>
                </a:solidFill>
                <a:ea typeface="+mn-ea"/>
                <a:cs typeface="+mn-cs"/>
              </a:rPr>
              <a:t>Government has consulted on changes to the investment guidance and MRP guidance </a:t>
            </a:r>
            <a:endParaRPr lang="en-GB" sz="2400" b="0" dirty="0">
              <a:solidFill>
                <a:srgbClr val="009999"/>
              </a:solidFill>
              <a:ea typeface="+mn-ea"/>
              <a:cs typeface="+mn-cs"/>
            </a:endParaRPr>
          </a:p>
        </p:txBody>
      </p:sp>
      <p:sp>
        <p:nvSpPr>
          <p:cNvPr id="8" name="TextBox 7"/>
          <p:cNvSpPr txBox="1"/>
          <p:nvPr/>
        </p:nvSpPr>
        <p:spPr>
          <a:xfrm>
            <a:off x="344488" y="1111010"/>
            <a:ext cx="9217024" cy="5558350"/>
          </a:xfrm>
          <a:prstGeom prst="rect">
            <a:avLst/>
          </a:prstGeom>
          <a:noFill/>
          <a:ln w="28575">
            <a:solidFill>
              <a:srgbClr val="009999"/>
            </a:solidFill>
          </a:ln>
        </p:spPr>
        <p:txBody>
          <a:bodyPr wrap="square" rIns="36000" rtlCol="0">
            <a:noAutofit/>
          </a:bodyPr>
          <a:lstStyle/>
          <a:p>
            <a:endParaRPr lang="en-GB" sz="1200" dirty="0" smtClean="0"/>
          </a:p>
          <a:p>
            <a:endParaRPr lang="en-GB" sz="1200" dirty="0" smtClean="0"/>
          </a:p>
          <a:p>
            <a:endParaRPr lang="en-GB" sz="800" dirty="0" smtClean="0"/>
          </a:p>
          <a:p>
            <a:pPr marL="171450" indent="-171450">
              <a:buFont typeface="Arial" panose="020B0604020202020204" pitchFamily="34" charset="0"/>
              <a:buChar char="•"/>
            </a:pPr>
            <a:endParaRPr lang="en-GB" sz="1100" dirty="0" smtClean="0"/>
          </a:p>
          <a:p>
            <a:pPr marL="171450" indent="-171450">
              <a:buFont typeface="Arial" panose="020B0604020202020204" pitchFamily="34" charset="0"/>
              <a:buChar char="•"/>
            </a:pPr>
            <a:endParaRPr lang="en-GB" sz="1100" dirty="0" smtClean="0"/>
          </a:p>
          <a:p>
            <a:pPr marL="171450" indent="-171450">
              <a:buFont typeface="Arial" panose="020B0604020202020204" pitchFamily="34" charset="0"/>
              <a:buChar char="•"/>
            </a:pPr>
            <a:endParaRPr lang="en-GB" sz="1100" dirty="0"/>
          </a:p>
        </p:txBody>
      </p:sp>
      <p:sp>
        <p:nvSpPr>
          <p:cNvPr id="4" name="Rectangle 3"/>
          <p:cNvSpPr/>
          <p:nvPr/>
        </p:nvSpPr>
        <p:spPr>
          <a:xfrm>
            <a:off x="318517" y="1111010"/>
            <a:ext cx="9217024" cy="5539978"/>
          </a:xfrm>
          <a:prstGeom prst="rect">
            <a:avLst/>
          </a:prstGeom>
        </p:spPr>
        <p:txBody>
          <a:bodyPr wrap="square">
            <a:spAutoFit/>
          </a:bodyPr>
          <a:lstStyle/>
          <a:p>
            <a:pPr>
              <a:spcAft>
                <a:spcPts val="600"/>
              </a:spcAft>
            </a:pPr>
            <a:r>
              <a:rPr lang="en-GB" b="1" dirty="0" smtClean="0"/>
              <a:t>The proposed changes </a:t>
            </a:r>
            <a:r>
              <a:rPr lang="en-GB" b="1" dirty="0" smtClean="0"/>
              <a:t>to the Investment Guidance would:</a:t>
            </a:r>
          </a:p>
          <a:p>
            <a:pPr>
              <a:spcAft>
                <a:spcPts val="600"/>
              </a:spcAft>
            </a:pPr>
            <a:endParaRPr lang="en-GB" b="1" dirty="0" smtClean="0"/>
          </a:p>
          <a:p>
            <a:pPr marL="342900" indent="-342900">
              <a:spcAft>
                <a:spcPts val="600"/>
              </a:spcAft>
              <a:buFont typeface="Arial" panose="020B0604020202020204" pitchFamily="34" charset="0"/>
              <a:buChar char="•"/>
            </a:pPr>
            <a:r>
              <a:rPr lang="en-GB" dirty="0" smtClean="0"/>
              <a:t>make </a:t>
            </a:r>
            <a:r>
              <a:rPr lang="en-GB" dirty="0"/>
              <a:t>it clear that </a:t>
            </a:r>
            <a:r>
              <a:rPr lang="en-GB" dirty="0" smtClean="0"/>
              <a:t>LAs must </a:t>
            </a:r>
            <a:r>
              <a:rPr lang="en-GB" dirty="0"/>
              <a:t>not borrow more </a:t>
            </a:r>
            <a:r>
              <a:rPr lang="en-GB" dirty="0" smtClean="0"/>
              <a:t>than/in </a:t>
            </a:r>
            <a:r>
              <a:rPr lang="en-GB" dirty="0"/>
              <a:t>advance of their needs purely in order to profit from the investment of the extra sums </a:t>
            </a:r>
            <a:r>
              <a:rPr lang="en-GB" dirty="0" smtClean="0"/>
              <a:t>borrowed</a:t>
            </a:r>
            <a:r>
              <a:rPr lang="en-GB" dirty="0" smtClean="0"/>
              <a:t>;</a:t>
            </a:r>
          </a:p>
          <a:p>
            <a:pPr>
              <a:spcAft>
                <a:spcPts val="600"/>
              </a:spcAft>
            </a:pPr>
            <a:endParaRPr lang="en-GB" sz="1600" dirty="0"/>
          </a:p>
          <a:p>
            <a:pPr marL="342900" indent="-342900">
              <a:spcAft>
                <a:spcPts val="600"/>
              </a:spcAft>
              <a:buFont typeface="Arial" panose="020B0604020202020204" pitchFamily="34" charset="0"/>
              <a:buChar char="•"/>
            </a:pPr>
            <a:r>
              <a:rPr lang="en-GB" dirty="0"/>
              <a:t>require local authorities </a:t>
            </a:r>
            <a:r>
              <a:rPr lang="en-GB" b="1" dirty="0"/>
              <a:t>to disclose the contribution that investments and other commercial activities make to achieving core objectives</a:t>
            </a:r>
            <a:r>
              <a:rPr lang="en-GB" dirty="0" smtClean="0"/>
              <a:t>;</a:t>
            </a:r>
          </a:p>
          <a:p>
            <a:pPr>
              <a:spcAft>
                <a:spcPts val="600"/>
              </a:spcAft>
            </a:pPr>
            <a:endParaRPr lang="en-GB" sz="1600" dirty="0"/>
          </a:p>
          <a:p>
            <a:pPr marL="342900" indent="-342900">
              <a:spcAft>
                <a:spcPts val="600"/>
              </a:spcAft>
              <a:buFont typeface="Arial" panose="020B0604020202020204" pitchFamily="34" charset="0"/>
              <a:buChar char="•"/>
            </a:pPr>
            <a:r>
              <a:rPr lang="en-GB" dirty="0"/>
              <a:t>extend the </a:t>
            </a:r>
            <a:r>
              <a:rPr lang="en-GB" b="1" dirty="0"/>
              <a:t>requirement to consider security, liquidity and yield in that order of importance to all investments</a:t>
            </a:r>
            <a:r>
              <a:rPr lang="en-GB" dirty="0"/>
              <a:t>, not just financial investments</a:t>
            </a:r>
            <a:r>
              <a:rPr lang="en-GB" dirty="0" smtClean="0"/>
              <a:t>;</a:t>
            </a:r>
          </a:p>
          <a:p>
            <a:pPr>
              <a:spcAft>
                <a:spcPts val="600"/>
              </a:spcAft>
            </a:pPr>
            <a:endParaRPr lang="en-GB" sz="1600" dirty="0"/>
          </a:p>
          <a:p>
            <a:pPr marL="342900" indent="-342900">
              <a:spcAft>
                <a:spcPts val="600"/>
              </a:spcAft>
              <a:buFont typeface="Arial" panose="020B0604020202020204" pitchFamily="34" charset="0"/>
              <a:buChar char="•"/>
            </a:pPr>
            <a:r>
              <a:rPr lang="en-GB" dirty="0"/>
              <a:t>require authorities </a:t>
            </a:r>
            <a:r>
              <a:rPr lang="en-GB" b="1" dirty="0"/>
              <a:t>to demonstrate how they have ensured those signing off commercial decisions understand the risks and opportunities</a:t>
            </a:r>
            <a:r>
              <a:rPr lang="en-GB" dirty="0" smtClean="0"/>
              <a:t>;</a:t>
            </a:r>
          </a:p>
          <a:p>
            <a:pPr>
              <a:spcAft>
                <a:spcPts val="600"/>
              </a:spcAft>
            </a:pPr>
            <a:endParaRPr lang="en-GB" sz="1600" dirty="0"/>
          </a:p>
          <a:p>
            <a:pPr marL="342900" indent="-342900">
              <a:spcAft>
                <a:spcPts val="600"/>
              </a:spcAft>
              <a:buFont typeface="Arial" panose="020B0604020202020204" pitchFamily="34" charset="0"/>
              <a:buChar char="•"/>
            </a:pPr>
            <a:r>
              <a:rPr lang="en-GB" dirty="0"/>
              <a:t>require local authorities to demonstrate that the level of debt taken on and aggregate risk from investments </a:t>
            </a:r>
            <a:r>
              <a:rPr lang="en-GB" b="1" dirty="0"/>
              <a:t>is proportionate </a:t>
            </a:r>
            <a:r>
              <a:rPr lang="en-GB" dirty="0"/>
              <a:t>to the size of the authority; </a:t>
            </a:r>
          </a:p>
        </p:txBody>
      </p:sp>
    </p:spTree>
    <p:extLst>
      <p:ext uri="{BB962C8B-B14F-4D97-AF65-F5344CB8AC3E}">
        <p14:creationId xmlns:p14="http://schemas.microsoft.com/office/powerpoint/2010/main" val="55390220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1352600" y="188640"/>
            <a:ext cx="8424937" cy="936104"/>
          </a:xfrm>
          <a:prstGeom prst="rect">
            <a:avLst/>
          </a:prstGeom>
        </p:spPr>
        <p:txBody>
          <a:bodyPr anchor="ctr"/>
          <a:lstStyle>
            <a:lvl1pPr algn="r" rtl="0" eaLnBrk="0" fontAlgn="base" hangingPunct="0">
              <a:spcBef>
                <a:spcPct val="0"/>
              </a:spcBef>
              <a:spcAft>
                <a:spcPct val="0"/>
              </a:spcAft>
              <a:defRPr sz="2200" b="1">
                <a:solidFill>
                  <a:schemeClr val="tx2"/>
                </a:solidFill>
                <a:latin typeface="+mj-lt"/>
                <a:ea typeface="+mj-ea"/>
                <a:cs typeface="+mj-cs"/>
              </a:defRPr>
            </a:lvl1pPr>
            <a:lvl2pPr algn="r" rtl="0" eaLnBrk="0" fontAlgn="base" hangingPunct="0">
              <a:spcBef>
                <a:spcPct val="0"/>
              </a:spcBef>
              <a:spcAft>
                <a:spcPct val="0"/>
              </a:spcAft>
              <a:defRPr sz="2200" b="1">
                <a:solidFill>
                  <a:schemeClr val="tx2"/>
                </a:solidFill>
                <a:latin typeface="Arial" charset="0"/>
              </a:defRPr>
            </a:lvl2pPr>
            <a:lvl3pPr algn="r" rtl="0" eaLnBrk="0" fontAlgn="base" hangingPunct="0">
              <a:spcBef>
                <a:spcPct val="0"/>
              </a:spcBef>
              <a:spcAft>
                <a:spcPct val="0"/>
              </a:spcAft>
              <a:defRPr sz="2200" b="1">
                <a:solidFill>
                  <a:schemeClr val="tx2"/>
                </a:solidFill>
                <a:latin typeface="Arial" charset="0"/>
              </a:defRPr>
            </a:lvl3pPr>
            <a:lvl4pPr algn="r" rtl="0" eaLnBrk="0" fontAlgn="base" hangingPunct="0">
              <a:spcBef>
                <a:spcPct val="0"/>
              </a:spcBef>
              <a:spcAft>
                <a:spcPct val="0"/>
              </a:spcAft>
              <a:defRPr sz="2200" b="1">
                <a:solidFill>
                  <a:schemeClr val="tx2"/>
                </a:solidFill>
                <a:latin typeface="Arial" charset="0"/>
              </a:defRPr>
            </a:lvl4pPr>
            <a:lvl5pPr algn="r" rtl="0" eaLnBrk="0" fontAlgn="base" hangingPunct="0">
              <a:spcBef>
                <a:spcPct val="0"/>
              </a:spcBef>
              <a:spcAft>
                <a:spcPct val="0"/>
              </a:spcAft>
              <a:defRPr sz="2200" b="1">
                <a:solidFill>
                  <a:schemeClr val="tx2"/>
                </a:solidFill>
                <a:latin typeface="Arial" charset="0"/>
              </a:defRPr>
            </a:lvl5pPr>
            <a:lvl6pPr marL="457090" algn="r" rtl="0" fontAlgn="base">
              <a:spcBef>
                <a:spcPct val="0"/>
              </a:spcBef>
              <a:spcAft>
                <a:spcPct val="0"/>
              </a:spcAft>
              <a:defRPr sz="2200" b="1">
                <a:solidFill>
                  <a:schemeClr val="tx2"/>
                </a:solidFill>
                <a:latin typeface="Arial" charset="0"/>
              </a:defRPr>
            </a:lvl6pPr>
            <a:lvl7pPr marL="914180" algn="r" rtl="0" fontAlgn="base">
              <a:spcBef>
                <a:spcPct val="0"/>
              </a:spcBef>
              <a:spcAft>
                <a:spcPct val="0"/>
              </a:spcAft>
              <a:defRPr sz="2200" b="1">
                <a:solidFill>
                  <a:schemeClr val="tx2"/>
                </a:solidFill>
                <a:latin typeface="Arial" charset="0"/>
              </a:defRPr>
            </a:lvl7pPr>
            <a:lvl8pPr marL="1371270" algn="r" rtl="0" fontAlgn="base">
              <a:spcBef>
                <a:spcPct val="0"/>
              </a:spcBef>
              <a:spcAft>
                <a:spcPct val="0"/>
              </a:spcAft>
              <a:defRPr sz="2200" b="1">
                <a:solidFill>
                  <a:schemeClr val="tx2"/>
                </a:solidFill>
                <a:latin typeface="Arial" charset="0"/>
              </a:defRPr>
            </a:lvl8pPr>
            <a:lvl9pPr marL="1828361" algn="r" rtl="0" fontAlgn="base">
              <a:spcBef>
                <a:spcPct val="0"/>
              </a:spcBef>
              <a:spcAft>
                <a:spcPct val="0"/>
              </a:spcAft>
              <a:defRPr sz="2200" b="1">
                <a:solidFill>
                  <a:schemeClr val="tx2"/>
                </a:solidFill>
                <a:latin typeface="Arial" charset="0"/>
              </a:defRPr>
            </a:lvl9pPr>
          </a:lstStyle>
          <a:p>
            <a:r>
              <a:rPr lang="en-GB" sz="2400" b="0" dirty="0" smtClean="0">
                <a:solidFill>
                  <a:srgbClr val="009999"/>
                </a:solidFill>
                <a:ea typeface="+mn-ea"/>
                <a:cs typeface="+mn-cs"/>
              </a:rPr>
              <a:t>Government has consulted on changes to the investment guidance and MRP guidance </a:t>
            </a:r>
            <a:endParaRPr lang="en-GB" sz="2400" b="0" dirty="0">
              <a:solidFill>
                <a:srgbClr val="009999"/>
              </a:solidFill>
              <a:ea typeface="+mn-ea"/>
              <a:cs typeface="+mn-cs"/>
            </a:endParaRPr>
          </a:p>
        </p:txBody>
      </p:sp>
      <p:sp>
        <p:nvSpPr>
          <p:cNvPr id="8" name="TextBox 7"/>
          <p:cNvSpPr txBox="1"/>
          <p:nvPr/>
        </p:nvSpPr>
        <p:spPr>
          <a:xfrm>
            <a:off x="344488" y="1111010"/>
            <a:ext cx="9217024" cy="5558350"/>
          </a:xfrm>
          <a:prstGeom prst="rect">
            <a:avLst/>
          </a:prstGeom>
          <a:noFill/>
          <a:ln w="28575">
            <a:solidFill>
              <a:srgbClr val="009999"/>
            </a:solidFill>
          </a:ln>
        </p:spPr>
        <p:txBody>
          <a:bodyPr wrap="square" rIns="36000" rtlCol="0">
            <a:noAutofit/>
          </a:bodyPr>
          <a:lstStyle/>
          <a:p>
            <a:endParaRPr lang="en-GB" sz="1200" dirty="0" smtClean="0"/>
          </a:p>
          <a:p>
            <a:endParaRPr lang="en-GB" sz="1200" dirty="0" smtClean="0"/>
          </a:p>
          <a:p>
            <a:endParaRPr lang="en-GB" sz="800" dirty="0" smtClean="0"/>
          </a:p>
          <a:p>
            <a:pPr marL="171450" indent="-171450">
              <a:buFont typeface="Arial" panose="020B0604020202020204" pitchFamily="34" charset="0"/>
              <a:buChar char="•"/>
            </a:pPr>
            <a:endParaRPr lang="en-GB" sz="1100" dirty="0" smtClean="0"/>
          </a:p>
          <a:p>
            <a:pPr marL="171450" indent="-171450">
              <a:buFont typeface="Arial" panose="020B0604020202020204" pitchFamily="34" charset="0"/>
              <a:buChar char="•"/>
            </a:pPr>
            <a:endParaRPr lang="en-GB" sz="1100" dirty="0" smtClean="0"/>
          </a:p>
          <a:p>
            <a:pPr marL="171450" indent="-171450">
              <a:buFont typeface="Arial" panose="020B0604020202020204" pitchFamily="34" charset="0"/>
              <a:buChar char="•"/>
            </a:pPr>
            <a:endParaRPr lang="en-GB" sz="1100" dirty="0"/>
          </a:p>
        </p:txBody>
      </p:sp>
      <p:sp>
        <p:nvSpPr>
          <p:cNvPr id="4" name="Rectangle 3"/>
          <p:cNvSpPr/>
          <p:nvPr/>
        </p:nvSpPr>
        <p:spPr>
          <a:xfrm>
            <a:off x="344488" y="2489801"/>
            <a:ext cx="9217024" cy="2800767"/>
          </a:xfrm>
          <a:prstGeom prst="rect">
            <a:avLst/>
          </a:prstGeom>
        </p:spPr>
        <p:txBody>
          <a:bodyPr wrap="square">
            <a:spAutoFit/>
          </a:bodyPr>
          <a:lstStyle/>
          <a:p>
            <a:pPr>
              <a:spcAft>
                <a:spcPts val="600"/>
              </a:spcAft>
            </a:pPr>
            <a:r>
              <a:rPr lang="en-GB" b="1" dirty="0" smtClean="0"/>
              <a:t>The proposed changes </a:t>
            </a:r>
            <a:r>
              <a:rPr lang="en-GB" b="1" dirty="0" smtClean="0"/>
              <a:t>to the MRP Guidance would:</a:t>
            </a:r>
          </a:p>
          <a:p>
            <a:pPr>
              <a:spcAft>
                <a:spcPts val="600"/>
              </a:spcAft>
            </a:pPr>
            <a:endParaRPr lang="en-GB" b="1" dirty="0" smtClean="0"/>
          </a:p>
          <a:p>
            <a:pPr marL="342900" indent="-342900">
              <a:spcAft>
                <a:spcPts val="600"/>
              </a:spcAft>
              <a:buFont typeface="Arial" panose="020B0604020202020204" pitchFamily="34" charset="0"/>
              <a:buChar char="•"/>
            </a:pPr>
            <a:r>
              <a:rPr lang="en-GB" dirty="0" smtClean="0"/>
              <a:t>update the guidance on calculating minimum revenue provision to make it clear that </a:t>
            </a:r>
            <a:r>
              <a:rPr lang="en-GB" b="1" dirty="0" smtClean="0"/>
              <a:t>changing methodologies solely to defer cost, is not having regard to the guidance</a:t>
            </a:r>
            <a:r>
              <a:rPr lang="en-GB" dirty="0" smtClean="0"/>
              <a:t>;</a:t>
            </a:r>
          </a:p>
          <a:p>
            <a:pPr>
              <a:spcAft>
                <a:spcPts val="600"/>
              </a:spcAft>
            </a:pPr>
            <a:endParaRPr lang="en-GB" sz="1600" dirty="0" smtClean="0"/>
          </a:p>
          <a:p>
            <a:pPr marL="342900" indent="-342900">
              <a:spcAft>
                <a:spcPts val="600"/>
              </a:spcAft>
              <a:buFont typeface="Arial" panose="020B0604020202020204" pitchFamily="34" charset="0"/>
              <a:buChar char="•"/>
            </a:pPr>
            <a:r>
              <a:rPr lang="en-GB" dirty="0" smtClean="0"/>
              <a:t>Introduce maximum asset lives when using the asset life method </a:t>
            </a:r>
            <a:r>
              <a:rPr lang="en-GB" dirty="0" smtClean="0">
                <a:solidFill>
                  <a:srgbClr val="000000"/>
                </a:solidFill>
              </a:rPr>
              <a:t>to calculate prudent provision</a:t>
            </a:r>
            <a:r>
              <a:rPr lang="en-GB" dirty="0" smtClean="0"/>
              <a:t>.</a:t>
            </a:r>
            <a:endParaRPr lang="en-GB" sz="1600" dirty="0"/>
          </a:p>
        </p:txBody>
      </p:sp>
    </p:spTree>
    <p:extLst>
      <p:ext uri="{BB962C8B-B14F-4D97-AF65-F5344CB8AC3E}">
        <p14:creationId xmlns:p14="http://schemas.microsoft.com/office/powerpoint/2010/main" val="294983875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1352600" y="188640"/>
            <a:ext cx="8424937" cy="936104"/>
          </a:xfrm>
          <a:prstGeom prst="rect">
            <a:avLst/>
          </a:prstGeom>
        </p:spPr>
        <p:txBody>
          <a:bodyPr anchor="ctr"/>
          <a:lstStyle>
            <a:lvl1pPr algn="r" rtl="0" eaLnBrk="0" fontAlgn="base" hangingPunct="0">
              <a:spcBef>
                <a:spcPct val="0"/>
              </a:spcBef>
              <a:spcAft>
                <a:spcPct val="0"/>
              </a:spcAft>
              <a:defRPr sz="2200" b="1">
                <a:solidFill>
                  <a:schemeClr val="tx2"/>
                </a:solidFill>
                <a:latin typeface="+mj-lt"/>
                <a:ea typeface="+mj-ea"/>
                <a:cs typeface="+mj-cs"/>
              </a:defRPr>
            </a:lvl1pPr>
            <a:lvl2pPr algn="r" rtl="0" eaLnBrk="0" fontAlgn="base" hangingPunct="0">
              <a:spcBef>
                <a:spcPct val="0"/>
              </a:spcBef>
              <a:spcAft>
                <a:spcPct val="0"/>
              </a:spcAft>
              <a:defRPr sz="2200" b="1">
                <a:solidFill>
                  <a:schemeClr val="tx2"/>
                </a:solidFill>
                <a:latin typeface="Arial" charset="0"/>
              </a:defRPr>
            </a:lvl2pPr>
            <a:lvl3pPr algn="r" rtl="0" eaLnBrk="0" fontAlgn="base" hangingPunct="0">
              <a:spcBef>
                <a:spcPct val="0"/>
              </a:spcBef>
              <a:spcAft>
                <a:spcPct val="0"/>
              </a:spcAft>
              <a:defRPr sz="2200" b="1">
                <a:solidFill>
                  <a:schemeClr val="tx2"/>
                </a:solidFill>
                <a:latin typeface="Arial" charset="0"/>
              </a:defRPr>
            </a:lvl3pPr>
            <a:lvl4pPr algn="r" rtl="0" eaLnBrk="0" fontAlgn="base" hangingPunct="0">
              <a:spcBef>
                <a:spcPct val="0"/>
              </a:spcBef>
              <a:spcAft>
                <a:spcPct val="0"/>
              </a:spcAft>
              <a:defRPr sz="2200" b="1">
                <a:solidFill>
                  <a:schemeClr val="tx2"/>
                </a:solidFill>
                <a:latin typeface="Arial" charset="0"/>
              </a:defRPr>
            </a:lvl4pPr>
            <a:lvl5pPr algn="r" rtl="0" eaLnBrk="0" fontAlgn="base" hangingPunct="0">
              <a:spcBef>
                <a:spcPct val="0"/>
              </a:spcBef>
              <a:spcAft>
                <a:spcPct val="0"/>
              </a:spcAft>
              <a:defRPr sz="2200" b="1">
                <a:solidFill>
                  <a:schemeClr val="tx2"/>
                </a:solidFill>
                <a:latin typeface="Arial" charset="0"/>
              </a:defRPr>
            </a:lvl5pPr>
            <a:lvl6pPr marL="457090" algn="r" rtl="0" fontAlgn="base">
              <a:spcBef>
                <a:spcPct val="0"/>
              </a:spcBef>
              <a:spcAft>
                <a:spcPct val="0"/>
              </a:spcAft>
              <a:defRPr sz="2200" b="1">
                <a:solidFill>
                  <a:schemeClr val="tx2"/>
                </a:solidFill>
                <a:latin typeface="Arial" charset="0"/>
              </a:defRPr>
            </a:lvl6pPr>
            <a:lvl7pPr marL="914180" algn="r" rtl="0" fontAlgn="base">
              <a:spcBef>
                <a:spcPct val="0"/>
              </a:spcBef>
              <a:spcAft>
                <a:spcPct val="0"/>
              </a:spcAft>
              <a:defRPr sz="2200" b="1">
                <a:solidFill>
                  <a:schemeClr val="tx2"/>
                </a:solidFill>
                <a:latin typeface="Arial" charset="0"/>
              </a:defRPr>
            </a:lvl7pPr>
            <a:lvl8pPr marL="1371270" algn="r" rtl="0" fontAlgn="base">
              <a:spcBef>
                <a:spcPct val="0"/>
              </a:spcBef>
              <a:spcAft>
                <a:spcPct val="0"/>
              </a:spcAft>
              <a:defRPr sz="2200" b="1">
                <a:solidFill>
                  <a:schemeClr val="tx2"/>
                </a:solidFill>
                <a:latin typeface="Arial" charset="0"/>
              </a:defRPr>
            </a:lvl8pPr>
            <a:lvl9pPr marL="1828361" algn="r" rtl="0" fontAlgn="base">
              <a:spcBef>
                <a:spcPct val="0"/>
              </a:spcBef>
              <a:spcAft>
                <a:spcPct val="0"/>
              </a:spcAft>
              <a:defRPr sz="2200" b="1">
                <a:solidFill>
                  <a:schemeClr val="tx2"/>
                </a:solidFill>
                <a:latin typeface="Arial" charset="0"/>
              </a:defRPr>
            </a:lvl9pPr>
          </a:lstStyle>
          <a:p>
            <a:r>
              <a:rPr lang="en-GB" sz="2400" b="0" dirty="0" smtClean="0">
                <a:solidFill>
                  <a:srgbClr val="009999"/>
                </a:solidFill>
                <a:ea typeface="+mn-ea"/>
                <a:cs typeface="+mn-cs"/>
              </a:rPr>
              <a:t>The consultation on investment and MRP guidance has now closed</a:t>
            </a:r>
            <a:endParaRPr lang="en-GB" sz="2400" b="0" dirty="0">
              <a:solidFill>
                <a:srgbClr val="009999"/>
              </a:solidFill>
              <a:ea typeface="+mn-ea"/>
              <a:cs typeface="+mn-cs"/>
            </a:endParaRPr>
          </a:p>
        </p:txBody>
      </p:sp>
      <p:sp>
        <p:nvSpPr>
          <p:cNvPr id="8" name="TextBox 7"/>
          <p:cNvSpPr txBox="1"/>
          <p:nvPr/>
        </p:nvSpPr>
        <p:spPr>
          <a:xfrm>
            <a:off x="344488" y="1111010"/>
            <a:ext cx="9217024" cy="5558350"/>
          </a:xfrm>
          <a:prstGeom prst="rect">
            <a:avLst/>
          </a:prstGeom>
          <a:noFill/>
          <a:ln w="28575">
            <a:solidFill>
              <a:srgbClr val="009999"/>
            </a:solidFill>
          </a:ln>
        </p:spPr>
        <p:txBody>
          <a:bodyPr wrap="square" rIns="36000" rtlCol="0">
            <a:noAutofit/>
          </a:bodyPr>
          <a:lstStyle/>
          <a:p>
            <a:endParaRPr lang="en-GB" sz="1200" dirty="0" smtClean="0"/>
          </a:p>
          <a:p>
            <a:endParaRPr lang="en-GB" sz="1200" dirty="0" smtClean="0"/>
          </a:p>
          <a:p>
            <a:endParaRPr lang="en-GB" sz="800" dirty="0" smtClean="0"/>
          </a:p>
          <a:p>
            <a:pPr marL="171450" indent="-171450">
              <a:buFont typeface="Arial" panose="020B0604020202020204" pitchFamily="34" charset="0"/>
              <a:buChar char="•"/>
            </a:pPr>
            <a:endParaRPr lang="en-GB" sz="1100" dirty="0" smtClean="0"/>
          </a:p>
          <a:p>
            <a:pPr marL="171450" indent="-171450">
              <a:buFont typeface="Arial" panose="020B0604020202020204" pitchFamily="34" charset="0"/>
              <a:buChar char="•"/>
            </a:pPr>
            <a:endParaRPr lang="en-GB" sz="1100" dirty="0" smtClean="0"/>
          </a:p>
          <a:p>
            <a:pPr marL="171450" indent="-171450">
              <a:buFont typeface="Arial" panose="020B0604020202020204" pitchFamily="34" charset="0"/>
              <a:buChar char="•"/>
            </a:pPr>
            <a:endParaRPr lang="en-GB" sz="1100" dirty="0"/>
          </a:p>
        </p:txBody>
      </p:sp>
      <p:sp>
        <p:nvSpPr>
          <p:cNvPr id="4" name="Rectangle 3"/>
          <p:cNvSpPr/>
          <p:nvPr/>
        </p:nvSpPr>
        <p:spPr>
          <a:xfrm>
            <a:off x="318517" y="1111010"/>
            <a:ext cx="9217024" cy="3954929"/>
          </a:xfrm>
          <a:prstGeom prst="rect">
            <a:avLst/>
          </a:prstGeom>
        </p:spPr>
        <p:txBody>
          <a:bodyPr wrap="square">
            <a:spAutoFit/>
          </a:bodyPr>
          <a:lstStyle/>
          <a:p>
            <a:pPr>
              <a:spcAft>
                <a:spcPts val="600"/>
              </a:spcAft>
            </a:pPr>
            <a:endParaRPr lang="en-GB" b="1" dirty="0" smtClean="0"/>
          </a:p>
          <a:p>
            <a:pPr>
              <a:spcAft>
                <a:spcPts val="600"/>
              </a:spcAft>
            </a:pPr>
            <a:endParaRPr lang="en-GB" b="1" dirty="0"/>
          </a:p>
          <a:p>
            <a:pPr marL="342900" indent="-342900">
              <a:spcAft>
                <a:spcPts val="600"/>
              </a:spcAft>
              <a:buFont typeface="Arial" panose="020B0604020202020204" pitchFamily="34" charset="0"/>
              <a:buChar char="•"/>
            </a:pPr>
            <a:r>
              <a:rPr lang="en-GB" b="1" dirty="0" smtClean="0"/>
              <a:t>The consultation also sought views on when the reforms should be introduced.</a:t>
            </a:r>
          </a:p>
          <a:p>
            <a:pPr marL="342900" indent="-342900">
              <a:spcAft>
                <a:spcPts val="600"/>
              </a:spcAft>
              <a:buFont typeface="Arial" panose="020B0604020202020204" pitchFamily="34" charset="0"/>
              <a:buChar char="•"/>
            </a:pPr>
            <a:endParaRPr lang="en-GB" b="1" dirty="0"/>
          </a:p>
          <a:p>
            <a:pPr marL="342900" indent="-342900">
              <a:spcAft>
                <a:spcPts val="600"/>
              </a:spcAft>
              <a:buFont typeface="Arial" panose="020B0604020202020204" pitchFamily="34" charset="0"/>
              <a:buChar char="•"/>
            </a:pPr>
            <a:r>
              <a:rPr lang="en-GB" b="1" dirty="0"/>
              <a:t>The consultation has now closed and government is considering the responses received.</a:t>
            </a:r>
          </a:p>
          <a:p>
            <a:pPr marL="342900" indent="-342900">
              <a:spcAft>
                <a:spcPts val="600"/>
              </a:spcAft>
              <a:buFont typeface="Arial" panose="020B0604020202020204" pitchFamily="34" charset="0"/>
              <a:buChar char="•"/>
            </a:pPr>
            <a:endParaRPr lang="en-GB" b="1" dirty="0"/>
          </a:p>
          <a:p>
            <a:pPr marL="342900" indent="-342900">
              <a:spcAft>
                <a:spcPts val="600"/>
              </a:spcAft>
              <a:buFont typeface="Arial" panose="020B0604020202020204" pitchFamily="34" charset="0"/>
              <a:buChar char="•"/>
            </a:pPr>
            <a:r>
              <a:rPr lang="en-GB" b="1" dirty="0"/>
              <a:t>We are mindful of the need to provide clarity ahead of the final budget setting </a:t>
            </a:r>
            <a:r>
              <a:rPr lang="en-GB" b="1" dirty="0" smtClean="0"/>
              <a:t>process.</a:t>
            </a:r>
            <a:endParaRPr lang="en-GB" b="1" dirty="0"/>
          </a:p>
          <a:p>
            <a:pPr>
              <a:spcAft>
                <a:spcPts val="600"/>
              </a:spcAft>
            </a:pPr>
            <a:endParaRPr lang="en-GB" sz="1600" dirty="0"/>
          </a:p>
        </p:txBody>
      </p:sp>
    </p:spTree>
    <p:extLst>
      <p:ext uri="{BB962C8B-B14F-4D97-AF65-F5344CB8AC3E}">
        <p14:creationId xmlns:p14="http://schemas.microsoft.com/office/powerpoint/2010/main" val="3901596480"/>
      </p:ext>
    </p:extLst>
  </p:cSld>
  <p:clrMapOvr>
    <a:masterClrMapping/>
  </p:clrMapOvr>
  <p:timing>
    <p:tnLst>
      <p:par>
        <p:cTn id="1" dur="indefinite" restart="never" nodeType="tmRoot"/>
      </p:par>
    </p:tnLst>
  </p:timing>
</p:sld>
</file>

<file path=ppt/theme/theme1.xml><?xml version="1.0" encoding="utf-8"?>
<a:theme xmlns:a="http://schemas.openxmlformats.org/drawingml/2006/main" name="DCLG_Powerpoint template">
  <a:themeElements>
    <a:clrScheme name="DCLG_Powerpoint template 1">
      <a:dk1>
        <a:srgbClr val="000000"/>
      </a:dk1>
      <a:lt1>
        <a:srgbClr val="B2B2B2"/>
      </a:lt1>
      <a:dk2>
        <a:srgbClr val="009999"/>
      </a:dk2>
      <a:lt2>
        <a:srgbClr val="000000"/>
      </a:lt2>
      <a:accent1>
        <a:srgbClr val="009999"/>
      </a:accent1>
      <a:accent2>
        <a:srgbClr val="CC3333"/>
      </a:accent2>
      <a:accent3>
        <a:srgbClr val="D5D5D5"/>
      </a:accent3>
      <a:accent4>
        <a:srgbClr val="000000"/>
      </a:accent4>
      <a:accent5>
        <a:srgbClr val="AACACA"/>
      </a:accent5>
      <a:accent6>
        <a:srgbClr val="B92D2D"/>
      </a:accent6>
      <a:hlink>
        <a:srgbClr val="993366"/>
      </a:hlink>
      <a:folHlink>
        <a:srgbClr val="CC6600"/>
      </a:folHlink>
    </a:clrScheme>
    <a:fontScheme name="DCLG_Powerpoint template">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CLG_Powerpoint template 1">
        <a:dk1>
          <a:srgbClr val="000000"/>
        </a:dk1>
        <a:lt1>
          <a:srgbClr val="B2B2B2"/>
        </a:lt1>
        <a:dk2>
          <a:srgbClr val="009999"/>
        </a:dk2>
        <a:lt2>
          <a:srgbClr val="000000"/>
        </a:lt2>
        <a:accent1>
          <a:srgbClr val="009999"/>
        </a:accent1>
        <a:accent2>
          <a:srgbClr val="CC3333"/>
        </a:accent2>
        <a:accent3>
          <a:srgbClr val="D5D5D5"/>
        </a:accent3>
        <a:accent4>
          <a:srgbClr val="000000"/>
        </a:accent4>
        <a:accent5>
          <a:srgbClr val="AACACA"/>
        </a:accent5>
        <a:accent6>
          <a:srgbClr val="B92D2D"/>
        </a:accent6>
        <a:hlink>
          <a:srgbClr val="993366"/>
        </a:hlink>
        <a:folHlink>
          <a:srgbClr val="CC660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3_DCLG_Powerpoint template">
  <a:themeElements>
    <a:clrScheme name="DCLG_Powerpoint template 1">
      <a:dk1>
        <a:srgbClr val="000000"/>
      </a:dk1>
      <a:lt1>
        <a:srgbClr val="B2B2B2"/>
      </a:lt1>
      <a:dk2>
        <a:srgbClr val="009999"/>
      </a:dk2>
      <a:lt2>
        <a:srgbClr val="000000"/>
      </a:lt2>
      <a:accent1>
        <a:srgbClr val="009999"/>
      </a:accent1>
      <a:accent2>
        <a:srgbClr val="CC3333"/>
      </a:accent2>
      <a:accent3>
        <a:srgbClr val="D5D5D5"/>
      </a:accent3>
      <a:accent4>
        <a:srgbClr val="000000"/>
      </a:accent4>
      <a:accent5>
        <a:srgbClr val="AACACA"/>
      </a:accent5>
      <a:accent6>
        <a:srgbClr val="B92D2D"/>
      </a:accent6>
      <a:hlink>
        <a:srgbClr val="993366"/>
      </a:hlink>
      <a:folHlink>
        <a:srgbClr val="CC6600"/>
      </a:folHlink>
    </a:clrScheme>
    <a:fontScheme name="DCLG_Powerpoint template">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CLG_Powerpoint template 1">
        <a:dk1>
          <a:srgbClr val="000000"/>
        </a:dk1>
        <a:lt1>
          <a:srgbClr val="B2B2B2"/>
        </a:lt1>
        <a:dk2>
          <a:srgbClr val="009999"/>
        </a:dk2>
        <a:lt2>
          <a:srgbClr val="000000"/>
        </a:lt2>
        <a:accent1>
          <a:srgbClr val="009999"/>
        </a:accent1>
        <a:accent2>
          <a:srgbClr val="CC3333"/>
        </a:accent2>
        <a:accent3>
          <a:srgbClr val="D5D5D5"/>
        </a:accent3>
        <a:accent4>
          <a:srgbClr val="000000"/>
        </a:accent4>
        <a:accent5>
          <a:srgbClr val="AACACA"/>
        </a:accent5>
        <a:accent6>
          <a:srgbClr val="B92D2D"/>
        </a:accent6>
        <a:hlink>
          <a:srgbClr val="993366"/>
        </a:hlink>
        <a:folHlink>
          <a:srgbClr val="CC6600"/>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item1.xml><?xml version="1.0" encoding="utf-8"?>
<sisl xmlns:xsi="http://www.w3.org/2001/XMLSchema-instance" xmlns:xsd="http://www.w3.org/2001/XMLSchema" xmlns="http://www.boldonjames.com/2008/01/sie/internal/label" sislVersion="0" policy="8270c081-d9f3-48ae-83c7-c2320a8ca25c"/>
</file>

<file path=customXml/itemProps1.xml><?xml version="1.0" encoding="utf-8"?>
<ds:datastoreItem xmlns:ds="http://schemas.openxmlformats.org/officeDocument/2006/customXml" ds:itemID="{13B15A15-662E-4E56-9274-D78F7936BAD9}">
  <ds:schemaRefs>
    <ds:schemaRef ds:uri="http://www.w3.org/2001/XMLSchema"/>
    <ds:schemaRef ds:uri="http://www.boldonjames.com/2008/01/sie/internal/label"/>
  </ds:schemaRefs>
</ds:datastoreItem>
</file>

<file path=docProps/app.xml><?xml version="1.0" encoding="utf-8"?>
<Properties xmlns="http://schemas.openxmlformats.org/officeDocument/2006/extended-properties" xmlns:vt="http://schemas.openxmlformats.org/officeDocument/2006/docPropsVTypes">
  <Template>DCLG_Powerpoint template</Template>
  <TotalTime>27476</TotalTime>
  <Words>1299</Words>
  <Application>Microsoft Office PowerPoint</Application>
  <PresentationFormat>A4 Paper (210x297 mm)</PresentationFormat>
  <Paragraphs>143</Paragraphs>
  <Slides>12</Slides>
  <Notes>12</Notes>
  <HiddenSlides>0</HiddenSlides>
  <MMClips>0</MMClips>
  <ScaleCrop>false</ScaleCrop>
  <HeadingPairs>
    <vt:vector size="4" baseType="variant">
      <vt:variant>
        <vt:lpstr>Theme</vt:lpstr>
      </vt:variant>
      <vt:variant>
        <vt:i4>2</vt:i4>
      </vt:variant>
      <vt:variant>
        <vt:lpstr>Slide Titles</vt:lpstr>
      </vt:variant>
      <vt:variant>
        <vt:i4>12</vt:i4>
      </vt:variant>
    </vt:vector>
  </HeadingPairs>
  <TitlesOfParts>
    <vt:vector size="14" baseType="lpstr">
      <vt:lpstr>DCLG_Powerpoint template</vt:lpstr>
      <vt:lpstr>3_DCLG_Powerpoint template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DCLG</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This is an example presentation title</dc:title>
  <dc:creator>rpearse</dc:creator>
  <dc:description>Templates by Operandi Limited</dc:description>
  <cp:lastModifiedBy>kbaldwi1</cp:lastModifiedBy>
  <cp:revision>1811</cp:revision>
  <cp:lastPrinted>2017-05-30T11:29:07Z</cp:lastPrinted>
  <dcterms:created xsi:type="dcterms:W3CDTF">2013-04-04T10:06:57Z</dcterms:created>
  <dcterms:modified xsi:type="dcterms:W3CDTF">2018-01-03T17:34:05Z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docIndexRef">
    <vt:lpwstr>bc21a6c3-0077-414d-b046-78344ac52edf</vt:lpwstr>
  </property>
  <property fmtid="{D5CDD505-2E9C-101B-9397-08002B2CF9AE}" pid="3" name="bjSaver">
    <vt:lpwstr>COz2Z/x1OS4Cei1ZbnB5tZd3FvdAPBWU</vt:lpwstr>
  </property>
  <property fmtid="{D5CDD505-2E9C-101B-9397-08002B2CF9AE}" pid="4" name="bjDocumentSecurityLabel">
    <vt:lpwstr>No Marking</vt:lpwstr>
  </property>
</Properties>
</file>