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handoutMasterIdLst>
    <p:handoutMasterId r:id="rId31"/>
  </p:handoutMasterIdLst>
  <p:sldIdLst>
    <p:sldId id="280" r:id="rId6"/>
    <p:sldId id="304" r:id="rId7"/>
    <p:sldId id="288" r:id="rId8"/>
    <p:sldId id="296" r:id="rId9"/>
    <p:sldId id="297" r:id="rId10"/>
    <p:sldId id="311" r:id="rId11"/>
    <p:sldId id="316" r:id="rId12"/>
    <p:sldId id="306" r:id="rId13"/>
    <p:sldId id="293" r:id="rId14"/>
    <p:sldId id="308" r:id="rId15"/>
    <p:sldId id="313" r:id="rId16"/>
    <p:sldId id="317" r:id="rId17"/>
    <p:sldId id="312" r:id="rId18"/>
    <p:sldId id="325" r:id="rId19"/>
    <p:sldId id="315" r:id="rId20"/>
    <p:sldId id="298" r:id="rId21"/>
    <p:sldId id="300" r:id="rId22"/>
    <p:sldId id="299" r:id="rId23"/>
    <p:sldId id="305" r:id="rId24"/>
    <p:sldId id="323" r:id="rId25"/>
    <p:sldId id="324" r:id="rId26"/>
    <p:sldId id="321" r:id="rId27"/>
    <p:sldId id="322" r:id="rId28"/>
    <p:sldId id="285" r:id="rId29"/>
  </p:sldIdLst>
  <p:sldSz cx="12192000" cy="6858000"/>
  <p:notesSz cx="6797675" cy="985678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 Benjamin" initials="PB" lastIdx="1" clrIdx="0">
    <p:extLst>
      <p:ext uri="{19B8F6BF-5375-455C-9EA6-DF929625EA0E}">
        <p15:presenceInfo xmlns:p15="http://schemas.microsoft.com/office/powerpoint/2012/main" userId="S::benjamin.peters@nao.org.uk::1cd9f01e-c0df-4b0d-b1c1-5abec1a91d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355"/>
    <a:srgbClr val="FFFFFF"/>
    <a:srgbClr val="000000"/>
    <a:srgbClr val="895513"/>
    <a:srgbClr val="9C213F"/>
    <a:srgbClr val="788FA5"/>
    <a:srgbClr val="57789D"/>
    <a:srgbClr val="597A9F"/>
    <a:srgbClr val="6F8DAF"/>
    <a:srgbClr val="60A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72F3D-2F78-4147-95F5-B1A1C10ACC1C}" v="130" dt="2022-07-15T08:44:24.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3792" autoAdjust="0"/>
  </p:normalViewPr>
  <p:slideViewPr>
    <p:cSldViewPr>
      <p:cViewPr>
        <p:scale>
          <a:sx n="71" d="100"/>
          <a:sy n="71" d="100"/>
        </p:scale>
        <p:origin x="412" y="-220"/>
      </p:cViewPr>
      <p:guideLst>
        <p:guide orient="horz" pos="2160"/>
        <p:guide pos="384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GEANT, Katie" userId="bdb59378-cd55-48dc-9223-bede8852646c" providerId="ADAL" clId="{0F772F3D-2F78-4147-95F5-B1A1C10ACC1C}"/>
    <pc:docChg chg="undo redo custSel addSld delSld modSld sldOrd">
      <pc:chgData name="SARGEANT, Katie" userId="bdb59378-cd55-48dc-9223-bede8852646c" providerId="ADAL" clId="{0F772F3D-2F78-4147-95F5-B1A1C10ACC1C}" dt="2022-07-15T08:44:38.226" v="9653" actId="1076"/>
      <pc:docMkLst>
        <pc:docMk/>
      </pc:docMkLst>
      <pc:sldChg chg="delSp modSp mod ord modNotesTx">
        <pc:chgData name="SARGEANT, Katie" userId="bdb59378-cd55-48dc-9223-bede8852646c" providerId="ADAL" clId="{0F772F3D-2F78-4147-95F5-B1A1C10ACC1C}" dt="2022-07-06T15:14:07.559" v="6120" actId="1076"/>
        <pc:sldMkLst>
          <pc:docMk/>
          <pc:sldMk cId="2041852899" sldId="288"/>
        </pc:sldMkLst>
        <pc:spChg chg="mod">
          <ac:chgData name="SARGEANT, Katie" userId="bdb59378-cd55-48dc-9223-bede8852646c" providerId="ADAL" clId="{0F772F3D-2F78-4147-95F5-B1A1C10ACC1C}" dt="2022-07-06T15:14:01.829" v="6119" actId="1076"/>
          <ac:spMkLst>
            <pc:docMk/>
            <pc:sldMk cId="2041852899" sldId="288"/>
            <ac:spMk id="5" creationId="{8B894F77-5169-41A6-968C-27E42BD2B973}"/>
          </ac:spMkLst>
        </pc:spChg>
        <pc:spChg chg="del mod">
          <ac:chgData name="SARGEANT, Katie" userId="bdb59378-cd55-48dc-9223-bede8852646c" providerId="ADAL" clId="{0F772F3D-2F78-4147-95F5-B1A1C10ACC1C}" dt="2022-07-06T15:13:21.823" v="6087" actId="478"/>
          <ac:spMkLst>
            <pc:docMk/>
            <pc:sldMk cId="2041852899" sldId="288"/>
            <ac:spMk id="6" creationId="{B0C6495B-30CC-46E3-9B6F-9694C012AAD8}"/>
          </ac:spMkLst>
        </pc:spChg>
        <pc:spChg chg="mod">
          <ac:chgData name="SARGEANT, Katie" userId="bdb59378-cd55-48dc-9223-bede8852646c" providerId="ADAL" clId="{0F772F3D-2F78-4147-95F5-B1A1C10ACC1C}" dt="2022-07-06T15:14:07.559" v="6120" actId="1076"/>
          <ac:spMkLst>
            <pc:docMk/>
            <pc:sldMk cId="2041852899" sldId="288"/>
            <ac:spMk id="7" creationId="{A32133CE-7AFA-4371-950C-511ABAFA175E}"/>
          </ac:spMkLst>
        </pc:spChg>
        <pc:spChg chg="mod">
          <ac:chgData name="SARGEANT, Katie" userId="bdb59378-cd55-48dc-9223-bede8852646c" providerId="ADAL" clId="{0F772F3D-2F78-4147-95F5-B1A1C10ACC1C}" dt="2022-07-06T15:13:45.258" v="6114" actId="20577"/>
          <ac:spMkLst>
            <pc:docMk/>
            <pc:sldMk cId="2041852899" sldId="288"/>
            <ac:spMk id="8" creationId="{9D7C6FC8-1B71-4BD1-A644-2A4FB586C274}"/>
          </ac:spMkLst>
        </pc:spChg>
      </pc:sldChg>
      <pc:sldChg chg="modSp del mod ord modNotesTx">
        <pc:chgData name="SARGEANT, Katie" userId="bdb59378-cd55-48dc-9223-bede8852646c" providerId="ADAL" clId="{0F772F3D-2F78-4147-95F5-B1A1C10ACC1C}" dt="2022-07-06T14:52:10.751" v="5547" actId="47"/>
        <pc:sldMkLst>
          <pc:docMk/>
          <pc:sldMk cId="163381954" sldId="289"/>
        </pc:sldMkLst>
        <pc:spChg chg="mod">
          <ac:chgData name="SARGEANT, Katie" userId="bdb59378-cd55-48dc-9223-bede8852646c" providerId="ADAL" clId="{0F772F3D-2F78-4147-95F5-B1A1C10ACC1C}" dt="2022-07-06T14:16:15.395" v="3982" actId="255"/>
          <ac:spMkLst>
            <pc:docMk/>
            <pc:sldMk cId="163381954" sldId="289"/>
            <ac:spMk id="2" creationId="{CD91FD07-9A31-4D0B-AF22-79BBA1733693}"/>
          </ac:spMkLst>
        </pc:spChg>
        <pc:spChg chg="mod">
          <ac:chgData name="SARGEANT, Katie" userId="bdb59378-cd55-48dc-9223-bede8852646c" providerId="ADAL" clId="{0F772F3D-2F78-4147-95F5-B1A1C10ACC1C}" dt="2022-07-06T14:12:23.579" v="3981" actId="14100"/>
          <ac:spMkLst>
            <pc:docMk/>
            <pc:sldMk cId="163381954" sldId="289"/>
            <ac:spMk id="3" creationId="{9AFC64D5-D9E3-451C-844D-D3838D77A566}"/>
          </ac:spMkLst>
        </pc:spChg>
      </pc:sldChg>
      <pc:sldChg chg="modSp del mod ord">
        <pc:chgData name="SARGEANT, Katie" userId="bdb59378-cd55-48dc-9223-bede8852646c" providerId="ADAL" clId="{0F772F3D-2F78-4147-95F5-B1A1C10ACC1C}" dt="2022-07-06T07:48:45.894" v="568" actId="47"/>
        <pc:sldMkLst>
          <pc:docMk/>
          <pc:sldMk cId="3785861650" sldId="295"/>
        </pc:sldMkLst>
        <pc:spChg chg="mod">
          <ac:chgData name="SARGEANT, Katie" userId="bdb59378-cd55-48dc-9223-bede8852646c" providerId="ADAL" clId="{0F772F3D-2F78-4147-95F5-B1A1C10ACC1C}" dt="2022-07-06T07:48:03.321" v="547" actId="21"/>
          <ac:spMkLst>
            <pc:docMk/>
            <pc:sldMk cId="3785861650" sldId="295"/>
            <ac:spMk id="5" creationId="{6F84A62A-5645-474B-A2C2-548BBA23FCC7}"/>
          </ac:spMkLst>
        </pc:spChg>
        <pc:spChg chg="mod">
          <ac:chgData name="SARGEANT, Katie" userId="bdb59378-cd55-48dc-9223-bede8852646c" providerId="ADAL" clId="{0F772F3D-2F78-4147-95F5-B1A1C10ACC1C}" dt="2022-07-06T07:48:12.313" v="549" actId="21"/>
          <ac:spMkLst>
            <pc:docMk/>
            <pc:sldMk cId="3785861650" sldId="295"/>
            <ac:spMk id="9" creationId="{B2F72BFE-7741-426F-9EA0-DDF85294D248}"/>
          </ac:spMkLst>
        </pc:spChg>
        <pc:spChg chg="mod">
          <ac:chgData name="SARGEANT, Katie" userId="bdb59378-cd55-48dc-9223-bede8852646c" providerId="ADAL" clId="{0F772F3D-2F78-4147-95F5-B1A1C10ACC1C}" dt="2022-07-06T07:48:21.972" v="553" actId="21"/>
          <ac:spMkLst>
            <pc:docMk/>
            <pc:sldMk cId="3785861650" sldId="295"/>
            <ac:spMk id="11" creationId="{DEFBB3D3-BF3E-4D4D-A623-2CB2566FCB29}"/>
          </ac:spMkLst>
        </pc:spChg>
      </pc:sldChg>
      <pc:sldChg chg="ord modNotesTx">
        <pc:chgData name="SARGEANT, Katie" userId="bdb59378-cd55-48dc-9223-bede8852646c" providerId="ADAL" clId="{0F772F3D-2F78-4147-95F5-B1A1C10ACC1C}" dt="2022-07-15T08:12:45.129" v="8935"/>
        <pc:sldMkLst>
          <pc:docMk/>
          <pc:sldMk cId="2752191338" sldId="296"/>
        </pc:sldMkLst>
      </pc:sldChg>
      <pc:sldChg chg="ord modNotesTx">
        <pc:chgData name="SARGEANT, Katie" userId="bdb59378-cd55-48dc-9223-bede8852646c" providerId="ADAL" clId="{0F772F3D-2F78-4147-95F5-B1A1C10ACC1C}" dt="2022-07-15T08:12:56.284" v="8938" actId="20577"/>
        <pc:sldMkLst>
          <pc:docMk/>
          <pc:sldMk cId="227924972" sldId="297"/>
        </pc:sldMkLst>
      </pc:sldChg>
      <pc:sldChg chg="addSp modSp mod ord">
        <pc:chgData name="SARGEANT, Katie" userId="bdb59378-cd55-48dc-9223-bede8852646c" providerId="ADAL" clId="{0F772F3D-2F78-4147-95F5-B1A1C10ACC1C}" dt="2022-07-13T12:33:36.869" v="7306" actId="1076"/>
        <pc:sldMkLst>
          <pc:docMk/>
          <pc:sldMk cId="169100548" sldId="298"/>
        </pc:sldMkLst>
        <pc:spChg chg="add mod">
          <ac:chgData name="SARGEANT, Katie" userId="bdb59378-cd55-48dc-9223-bede8852646c" providerId="ADAL" clId="{0F772F3D-2F78-4147-95F5-B1A1C10ACC1C}" dt="2022-07-13T12:33:12.643" v="7299" actId="1076"/>
          <ac:spMkLst>
            <pc:docMk/>
            <pc:sldMk cId="169100548" sldId="298"/>
            <ac:spMk id="5" creationId="{A05C3E04-DD03-42ED-8A4A-9818EDF592DE}"/>
          </ac:spMkLst>
        </pc:spChg>
        <pc:spChg chg="add mod">
          <ac:chgData name="SARGEANT, Katie" userId="bdb59378-cd55-48dc-9223-bede8852646c" providerId="ADAL" clId="{0F772F3D-2F78-4147-95F5-B1A1C10ACC1C}" dt="2022-07-13T12:33:25.347" v="7302" actId="1076"/>
          <ac:spMkLst>
            <pc:docMk/>
            <pc:sldMk cId="169100548" sldId="298"/>
            <ac:spMk id="20" creationId="{C3473642-89BC-486D-B143-8316CE79A84C}"/>
          </ac:spMkLst>
        </pc:spChg>
        <pc:spChg chg="add mod">
          <ac:chgData name="SARGEANT, Katie" userId="bdb59378-cd55-48dc-9223-bede8852646c" providerId="ADAL" clId="{0F772F3D-2F78-4147-95F5-B1A1C10ACC1C}" dt="2022-07-13T12:33:31.797" v="7304" actId="1076"/>
          <ac:spMkLst>
            <pc:docMk/>
            <pc:sldMk cId="169100548" sldId="298"/>
            <ac:spMk id="24" creationId="{8E180D14-62A3-4E94-AA2E-6C1176CE4E1E}"/>
          </ac:spMkLst>
        </pc:spChg>
        <pc:spChg chg="add mod">
          <ac:chgData name="SARGEANT, Katie" userId="bdb59378-cd55-48dc-9223-bede8852646c" providerId="ADAL" clId="{0F772F3D-2F78-4147-95F5-B1A1C10ACC1C}" dt="2022-07-13T12:33:36.869" v="7306" actId="1076"/>
          <ac:spMkLst>
            <pc:docMk/>
            <pc:sldMk cId="169100548" sldId="298"/>
            <ac:spMk id="25" creationId="{03DFEE05-6EC6-496B-B3D0-F8D5BBD95874}"/>
          </ac:spMkLst>
        </pc:spChg>
      </pc:sldChg>
      <pc:sldChg chg="addSp modSp mod ord modNotesTx">
        <pc:chgData name="SARGEANT, Katie" userId="bdb59378-cd55-48dc-9223-bede8852646c" providerId="ADAL" clId="{0F772F3D-2F78-4147-95F5-B1A1C10ACC1C}" dt="2022-07-15T08:40:03.391" v="9527" actId="1076"/>
        <pc:sldMkLst>
          <pc:docMk/>
          <pc:sldMk cId="107792394" sldId="299"/>
        </pc:sldMkLst>
        <pc:spChg chg="add mod">
          <ac:chgData name="SARGEANT, Katie" userId="bdb59378-cd55-48dc-9223-bede8852646c" providerId="ADAL" clId="{0F772F3D-2F78-4147-95F5-B1A1C10ACC1C}" dt="2022-07-06T08:08:38.202" v="958" actId="1076"/>
          <ac:spMkLst>
            <pc:docMk/>
            <pc:sldMk cId="107792394" sldId="299"/>
            <ac:spMk id="2" creationId="{3C747B54-21FA-4D67-BDAA-7B467C7C75C6}"/>
          </ac:spMkLst>
        </pc:spChg>
        <pc:spChg chg="add mod">
          <ac:chgData name="SARGEANT, Katie" userId="bdb59378-cd55-48dc-9223-bede8852646c" providerId="ADAL" clId="{0F772F3D-2F78-4147-95F5-B1A1C10ACC1C}" dt="2022-07-06T08:24:02.502" v="976" actId="20577"/>
          <ac:spMkLst>
            <pc:docMk/>
            <pc:sldMk cId="107792394" sldId="299"/>
            <ac:spMk id="11" creationId="{0B7F63C7-2AEF-4BDD-ACAB-299DAF361B88}"/>
          </ac:spMkLst>
        </pc:spChg>
        <pc:spChg chg="add mod">
          <ac:chgData name="SARGEANT, Katie" userId="bdb59378-cd55-48dc-9223-bede8852646c" providerId="ADAL" clId="{0F772F3D-2F78-4147-95F5-B1A1C10ACC1C}" dt="2022-07-06T08:24:07.917" v="988" actId="20577"/>
          <ac:spMkLst>
            <pc:docMk/>
            <pc:sldMk cId="107792394" sldId="299"/>
            <ac:spMk id="12" creationId="{A95B9C32-E1EE-4B89-B424-50735FEF7615}"/>
          </ac:spMkLst>
        </pc:spChg>
        <pc:spChg chg="add mod">
          <ac:chgData name="SARGEANT, Katie" userId="bdb59378-cd55-48dc-9223-bede8852646c" providerId="ADAL" clId="{0F772F3D-2F78-4147-95F5-B1A1C10ACC1C}" dt="2022-07-06T08:24:37.974" v="1019" actId="20577"/>
          <ac:spMkLst>
            <pc:docMk/>
            <pc:sldMk cId="107792394" sldId="299"/>
            <ac:spMk id="13" creationId="{D0EB61E6-C51A-46BD-B451-F3392CC22290}"/>
          </ac:spMkLst>
        </pc:spChg>
        <pc:spChg chg="add mod">
          <ac:chgData name="SARGEANT, Katie" userId="bdb59378-cd55-48dc-9223-bede8852646c" providerId="ADAL" clId="{0F772F3D-2F78-4147-95F5-B1A1C10ACC1C}" dt="2022-07-06T08:24:26.581" v="1002" actId="20577"/>
          <ac:spMkLst>
            <pc:docMk/>
            <pc:sldMk cId="107792394" sldId="299"/>
            <ac:spMk id="15" creationId="{2D5A770E-703E-4846-910F-6D1F97140651}"/>
          </ac:spMkLst>
        </pc:spChg>
        <pc:picChg chg="mod">
          <ac:chgData name="SARGEANT, Katie" userId="bdb59378-cd55-48dc-9223-bede8852646c" providerId="ADAL" clId="{0F772F3D-2F78-4147-95F5-B1A1C10ACC1C}" dt="2022-07-06T08:09:12.825" v="964" actId="1076"/>
          <ac:picMkLst>
            <pc:docMk/>
            <pc:sldMk cId="107792394" sldId="299"/>
            <ac:picMk id="10" creationId="{B539C662-B0EE-44CB-87F0-B1E730065034}"/>
          </ac:picMkLst>
        </pc:picChg>
        <pc:picChg chg="mod">
          <ac:chgData name="SARGEANT, Katie" userId="bdb59378-cd55-48dc-9223-bede8852646c" providerId="ADAL" clId="{0F772F3D-2F78-4147-95F5-B1A1C10ACC1C}" dt="2022-07-15T08:40:03.391" v="9527" actId="1076"/>
          <ac:picMkLst>
            <pc:docMk/>
            <pc:sldMk cId="107792394" sldId="299"/>
            <ac:picMk id="14" creationId="{8CA8B726-1251-4B7B-AB47-CB6E296F2AEE}"/>
          </ac:picMkLst>
        </pc:picChg>
        <pc:picChg chg="mod">
          <ac:chgData name="SARGEANT, Katie" userId="bdb59378-cd55-48dc-9223-bede8852646c" providerId="ADAL" clId="{0F772F3D-2F78-4147-95F5-B1A1C10ACC1C}" dt="2022-07-06T08:08:06.090" v="936" actId="1076"/>
          <ac:picMkLst>
            <pc:docMk/>
            <pc:sldMk cId="107792394" sldId="299"/>
            <ac:picMk id="17" creationId="{09D99449-6D23-456C-AA09-0EE8AD4DDDC0}"/>
          </ac:picMkLst>
        </pc:picChg>
        <pc:picChg chg="mod">
          <ac:chgData name="SARGEANT, Katie" userId="bdb59378-cd55-48dc-9223-bede8852646c" providerId="ADAL" clId="{0F772F3D-2F78-4147-95F5-B1A1C10ACC1C}" dt="2022-07-15T08:39:56.683" v="9525" actId="1076"/>
          <ac:picMkLst>
            <pc:docMk/>
            <pc:sldMk cId="107792394" sldId="299"/>
            <ac:picMk id="20" creationId="{31C9569D-4326-459E-AD31-EB6ECE5B9125}"/>
          </ac:picMkLst>
        </pc:picChg>
        <pc:picChg chg="mod">
          <ac:chgData name="SARGEANT, Katie" userId="bdb59378-cd55-48dc-9223-bede8852646c" providerId="ADAL" clId="{0F772F3D-2F78-4147-95F5-B1A1C10ACC1C}" dt="2022-07-15T08:39:59.365" v="9526" actId="1076"/>
          <ac:picMkLst>
            <pc:docMk/>
            <pc:sldMk cId="107792394" sldId="299"/>
            <ac:picMk id="22" creationId="{FBB6B32D-BF2F-4B3E-A42C-9FFA4DDAE043}"/>
          </ac:picMkLst>
        </pc:picChg>
      </pc:sldChg>
      <pc:sldChg chg="ord modNotesTx">
        <pc:chgData name="SARGEANT, Katie" userId="bdb59378-cd55-48dc-9223-bede8852646c" providerId="ADAL" clId="{0F772F3D-2F78-4147-95F5-B1A1C10ACC1C}" dt="2022-07-15T08:39:21.179" v="9524" actId="20577"/>
        <pc:sldMkLst>
          <pc:docMk/>
          <pc:sldMk cId="2722994095" sldId="300"/>
        </pc:sldMkLst>
      </pc:sldChg>
      <pc:sldChg chg="modSp del mod ord">
        <pc:chgData name="SARGEANT, Katie" userId="bdb59378-cd55-48dc-9223-bede8852646c" providerId="ADAL" clId="{0F772F3D-2F78-4147-95F5-B1A1C10ACC1C}" dt="2022-07-06T08:01:40.017" v="804" actId="47"/>
        <pc:sldMkLst>
          <pc:docMk/>
          <pc:sldMk cId="318261374" sldId="301"/>
        </pc:sldMkLst>
        <pc:spChg chg="mod">
          <ac:chgData name="SARGEANT, Katie" userId="bdb59378-cd55-48dc-9223-bede8852646c" providerId="ADAL" clId="{0F772F3D-2F78-4147-95F5-B1A1C10ACC1C}" dt="2022-07-06T07:45:57.056" v="438" actId="20577"/>
          <ac:spMkLst>
            <pc:docMk/>
            <pc:sldMk cId="318261374" sldId="301"/>
            <ac:spMk id="2" creationId="{EFD97FAC-FE3A-41BA-96DD-ECEE764F6AEF}"/>
          </ac:spMkLst>
        </pc:spChg>
      </pc:sldChg>
      <pc:sldChg chg="addSp delSp modSp del mod ord modNotesTx">
        <pc:chgData name="SARGEANT, Katie" userId="bdb59378-cd55-48dc-9223-bede8852646c" providerId="ADAL" clId="{0F772F3D-2F78-4147-95F5-B1A1C10ACC1C}" dt="2022-07-06T13:22:24.141" v="2769" actId="47"/>
        <pc:sldMkLst>
          <pc:docMk/>
          <pc:sldMk cId="1615927525" sldId="302"/>
        </pc:sldMkLst>
        <pc:picChg chg="del mod">
          <ac:chgData name="SARGEANT, Katie" userId="bdb59378-cd55-48dc-9223-bede8852646c" providerId="ADAL" clId="{0F772F3D-2F78-4147-95F5-B1A1C10ACC1C}" dt="2022-07-06T13:05:09.833" v="1365" actId="478"/>
          <ac:picMkLst>
            <pc:docMk/>
            <pc:sldMk cId="1615927525" sldId="302"/>
            <ac:picMk id="5" creationId="{1B2C524E-8F28-4F15-9C6B-21ABF490C4F6}"/>
          </ac:picMkLst>
        </pc:picChg>
        <pc:picChg chg="add mod">
          <ac:chgData name="SARGEANT, Katie" userId="bdb59378-cd55-48dc-9223-bede8852646c" providerId="ADAL" clId="{0F772F3D-2F78-4147-95F5-B1A1C10ACC1C}" dt="2022-07-06T13:07:23.939" v="1371" actId="1076"/>
          <ac:picMkLst>
            <pc:docMk/>
            <pc:sldMk cId="1615927525" sldId="302"/>
            <ac:picMk id="6" creationId="{AF65D829-55A7-4E38-B9FF-6AAAC9511A10}"/>
          </ac:picMkLst>
        </pc:picChg>
      </pc:sldChg>
      <pc:sldChg chg="modSp del mod modNotesTx">
        <pc:chgData name="SARGEANT, Katie" userId="bdb59378-cd55-48dc-9223-bede8852646c" providerId="ADAL" clId="{0F772F3D-2F78-4147-95F5-B1A1C10ACC1C}" dt="2022-07-11T12:46:20.414" v="6306" actId="47"/>
        <pc:sldMkLst>
          <pc:docMk/>
          <pc:sldMk cId="2428138168" sldId="303"/>
        </pc:sldMkLst>
        <pc:spChg chg="mod">
          <ac:chgData name="SARGEANT, Katie" userId="bdb59378-cd55-48dc-9223-bede8852646c" providerId="ADAL" clId="{0F772F3D-2F78-4147-95F5-B1A1C10ACC1C}" dt="2022-07-07T07:30:35.333" v="6180" actId="255"/>
          <ac:spMkLst>
            <pc:docMk/>
            <pc:sldMk cId="2428138168" sldId="303"/>
            <ac:spMk id="2" creationId="{CD91FD07-9A31-4D0B-AF22-79BBA1733693}"/>
          </ac:spMkLst>
        </pc:spChg>
        <pc:spChg chg="mod">
          <ac:chgData name="SARGEANT, Katie" userId="bdb59378-cd55-48dc-9223-bede8852646c" providerId="ADAL" clId="{0F772F3D-2F78-4147-95F5-B1A1C10ACC1C}" dt="2022-07-06T15:05:09.701" v="6004" actId="6549"/>
          <ac:spMkLst>
            <pc:docMk/>
            <pc:sldMk cId="2428138168" sldId="303"/>
            <ac:spMk id="3" creationId="{9AFC64D5-D9E3-451C-844D-D3838D77A566}"/>
          </ac:spMkLst>
        </pc:spChg>
      </pc:sldChg>
      <pc:sldChg chg="modNotesTx">
        <pc:chgData name="SARGEANT, Katie" userId="bdb59378-cd55-48dc-9223-bede8852646c" providerId="ADAL" clId="{0F772F3D-2F78-4147-95F5-B1A1C10ACC1C}" dt="2022-07-13T12:49:30.576" v="7336" actId="20577"/>
        <pc:sldMkLst>
          <pc:docMk/>
          <pc:sldMk cId="1134636556" sldId="305"/>
        </pc:sldMkLst>
      </pc:sldChg>
      <pc:sldChg chg="del ord">
        <pc:chgData name="SARGEANT, Katie" userId="bdb59378-cd55-48dc-9223-bede8852646c" providerId="ADAL" clId="{0F772F3D-2F78-4147-95F5-B1A1C10ACC1C}" dt="2022-07-06T08:01:35.164" v="803" actId="47"/>
        <pc:sldMkLst>
          <pc:docMk/>
          <pc:sldMk cId="2235207607" sldId="310"/>
        </pc:sldMkLst>
      </pc:sldChg>
      <pc:sldChg chg="addSp delSp modSp mod ord modNotesTx">
        <pc:chgData name="SARGEANT, Katie" userId="bdb59378-cd55-48dc-9223-bede8852646c" providerId="ADAL" clId="{0F772F3D-2F78-4147-95F5-B1A1C10ACC1C}" dt="2022-07-15T08:32:44.378" v="9268" actId="122"/>
        <pc:sldMkLst>
          <pc:docMk/>
          <pc:sldMk cId="1801208699" sldId="311"/>
        </pc:sldMkLst>
        <pc:spChg chg="mod">
          <ac:chgData name="SARGEANT, Katie" userId="bdb59378-cd55-48dc-9223-bede8852646c" providerId="ADAL" clId="{0F772F3D-2F78-4147-95F5-B1A1C10ACC1C}" dt="2022-07-15T08:32:44.378" v="9268" actId="122"/>
          <ac:spMkLst>
            <pc:docMk/>
            <pc:sldMk cId="1801208699" sldId="311"/>
            <ac:spMk id="4" creationId="{CD4464B7-A6C2-43DC-9285-E9506F0B66B8}"/>
          </ac:spMkLst>
        </pc:spChg>
        <pc:spChg chg="add del mod">
          <ac:chgData name="SARGEANT, Katie" userId="bdb59378-cd55-48dc-9223-bede8852646c" providerId="ADAL" clId="{0F772F3D-2F78-4147-95F5-B1A1C10ACC1C}" dt="2022-07-15T08:31:10.546" v="9197"/>
          <ac:spMkLst>
            <pc:docMk/>
            <pc:sldMk cId="1801208699" sldId="311"/>
            <ac:spMk id="5" creationId="{AC149540-221D-44B2-B3E6-B8B9962A02E7}"/>
          </ac:spMkLst>
        </pc:spChg>
        <pc:spChg chg="add mod">
          <ac:chgData name="SARGEANT, Katie" userId="bdb59378-cd55-48dc-9223-bede8852646c" providerId="ADAL" clId="{0F772F3D-2F78-4147-95F5-B1A1C10ACC1C}" dt="2022-07-15T08:32:27.050" v="9244" actId="113"/>
          <ac:spMkLst>
            <pc:docMk/>
            <pc:sldMk cId="1801208699" sldId="311"/>
            <ac:spMk id="9" creationId="{AC6A5005-85EB-495E-BBCE-2C467D7B9A71}"/>
          </ac:spMkLst>
        </pc:spChg>
        <pc:picChg chg="add del mod">
          <ac:chgData name="SARGEANT, Katie" userId="bdb59378-cd55-48dc-9223-bede8852646c" providerId="ADAL" clId="{0F772F3D-2F78-4147-95F5-B1A1C10ACC1C}" dt="2022-07-15T08:29:46.220" v="9152" actId="478"/>
          <ac:picMkLst>
            <pc:docMk/>
            <pc:sldMk cId="1801208699" sldId="311"/>
            <ac:picMk id="3" creationId="{8DE359CC-93DA-4AFA-A7B2-5475C2E51D3E}"/>
          </ac:picMkLst>
        </pc:picChg>
        <pc:picChg chg="add del mod">
          <ac:chgData name="SARGEANT, Katie" userId="bdb59378-cd55-48dc-9223-bede8852646c" providerId="ADAL" clId="{0F772F3D-2F78-4147-95F5-B1A1C10ACC1C}" dt="2022-07-06T07:45:39.734" v="431" actId="478"/>
          <ac:picMkLst>
            <pc:docMk/>
            <pc:sldMk cId="1801208699" sldId="311"/>
            <ac:picMk id="3" creationId="{EA30ADA5-9B7C-4DCA-847D-B9262B59B4B2}"/>
          </ac:picMkLst>
        </pc:picChg>
        <pc:picChg chg="del mod">
          <ac:chgData name="SARGEANT, Katie" userId="bdb59378-cd55-48dc-9223-bede8852646c" providerId="ADAL" clId="{0F772F3D-2F78-4147-95F5-B1A1C10ACC1C}" dt="2022-07-06T07:45:38.126" v="430" actId="478"/>
          <ac:picMkLst>
            <pc:docMk/>
            <pc:sldMk cId="1801208699" sldId="311"/>
            <ac:picMk id="6" creationId="{198DC9BD-AE02-4EDF-BB54-3F7E7C46F979}"/>
          </ac:picMkLst>
        </pc:picChg>
        <pc:picChg chg="del mod">
          <ac:chgData name="SARGEANT, Katie" userId="bdb59378-cd55-48dc-9223-bede8852646c" providerId="ADAL" clId="{0F772F3D-2F78-4147-95F5-B1A1C10ACC1C}" dt="2022-07-12T08:48:13.668" v="7291" actId="478"/>
          <ac:picMkLst>
            <pc:docMk/>
            <pc:sldMk cId="1801208699" sldId="311"/>
            <ac:picMk id="7" creationId="{A9715057-6D02-4E55-A2A9-BBD642789DFA}"/>
          </ac:picMkLst>
        </pc:picChg>
        <pc:picChg chg="add del mod">
          <ac:chgData name="SARGEANT, Katie" userId="bdb59378-cd55-48dc-9223-bede8852646c" providerId="ADAL" clId="{0F772F3D-2F78-4147-95F5-B1A1C10ACC1C}" dt="2022-07-06T07:45:43.234" v="432" actId="478"/>
          <ac:picMkLst>
            <pc:docMk/>
            <pc:sldMk cId="1801208699" sldId="311"/>
            <ac:picMk id="8" creationId="{775A5329-B47F-4B4F-A2CF-5029FAE0BFFB}"/>
          </ac:picMkLst>
        </pc:picChg>
      </pc:sldChg>
      <pc:sldChg chg="addSp delSp modSp mod ord modNotesTx">
        <pc:chgData name="SARGEANT, Katie" userId="bdb59378-cd55-48dc-9223-bede8852646c" providerId="ADAL" clId="{0F772F3D-2F78-4147-95F5-B1A1C10ACC1C}" dt="2022-07-15T07:53:51.974" v="8396" actId="1076"/>
        <pc:sldMkLst>
          <pc:docMk/>
          <pc:sldMk cId="493671983" sldId="312"/>
        </pc:sldMkLst>
        <pc:spChg chg="del">
          <ac:chgData name="SARGEANT, Katie" userId="bdb59378-cd55-48dc-9223-bede8852646c" providerId="ADAL" clId="{0F772F3D-2F78-4147-95F5-B1A1C10ACC1C}" dt="2022-07-06T13:03:21.041" v="1218" actId="478"/>
          <ac:spMkLst>
            <pc:docMk/>
            <pc:sldMk cId="493671983" sldId="312"/>
            <ac:spMk id="2" creationId="{CD91FD07-9A31-4D0B-AF22-79BBA1733693}"/>
          </ac:spMkLst>
        </pc:spChg>
        <pc:spChg chg="del mod">
          <ac:chgData name="SARGEANT, Katie" userId="bdb59378-cd55-48dc-9223-bede8852646c" providerId="ADAL" clId="{0F772F3D-2F78-4147-95F5-B1A1C10ACC1C}" dt="2022-07-06T15:04:52.241" v="5999" actId="478"/>
          <ac:spMkLst>
            <pc:docMk/>
            <pc:sldMk cId="493671983" sldId="312"/>
            <ac:spMk id="3" creationId="{9AFC64D5-D9E3-451C-844D-D3838D77A566}"/>
          </ac:spMkLst>
        </pc:spChg>
        <pc:spChg chg="add mod">
          <ac:chgData name="SARGEANT, Katie" userId="bdb59378-cd55-48dc-9223-bede8852646c" providerId="ADAL" clId="{0F772F3D-2F78-4147-95F5-B1A1C10ACC1C}" dt="2022-07-13T12:54:25.746" v="7554" actId="20577"/>
          <ac:spMkLst>
            <pc:docMk/>
            <pc:sldMk cId="493671983" sldId="312"/>
            <ac:spMk id="3" creationId="{B64CDE16-7E05-401B-B591-E6F12DA933CC}"/>
          </ac:spMkLst>
        </pc:spChg>
        <pc:spChg chg="add del mod">
          <ac:chgData name="SARGEANT, Katie" userId="bdb59378-cd55-48dc-9223-bede8852646c" providerId="ADAL" clId="{0F772F3D-2F78-4147-95F5-B1A1C10ACC1C}" dt="2022-07-06T13:03:23.581" v="1219" actId="478"/>
          <ac:spMkLst>
            <pc:docMk/>
            <pc:sldMk cId="493671983" sldId="312"/>
            <ac:spMk id="4" creationId="{00E83634-D909-4319-9D1A-63E5DBB44415}"/>
          </ac:spMkLst>
        </pc:spChg>
        <pc:picChg chg="add del mod">
          <ac:chgData name="SARGEANT, Katie" userId="bdb59378-cd55-48dc-9223-bede8852646c" providerId="ADAL" clId="{0F772F3D-2F78-4147-95F5-B1A1C10ACC1C}" dt="2022-07-15T07:52:38.931" v="8391" actId="478"/>
          <ac:picMkLst>
            <pc:docMk/>
            <pc:sldMk cId="493671983" sldId="312"/>
            <ac:picMk id="4" creationId="{D4E80B14-2A72-4EC8-8D77-CADE5E1B1DE1}"/>
          </ac:picMkLst>
        </pc:picChg>
        <pc:picChg chg="del">
          <ac:chgData name="SARGEANT, Katie" userId="bdb59378-cd55-48dc-9223-bede8852646c" providerId="ADAL" clId="{0F772F3D-2F78-4147-95F5-B1A1C10ACC1C}" dt="2022-07-06T13:09:58.034" v="1388" actId="478"/>
          <ac:picMkLst>
            <pc:docMk/>
            <pc:sldMk cId="493671983" sldId="312"/>
            <ac:picMk id="5" creationId="{1B2C524E-8F28-4F15-9C6B-21ABF490C4F6}"/>
          </ac:picMkLst>
        </pc:picChg>
        <pc:picChg chg="del mod modCrop">
          <ac:chgData name="SARGEANT, Katie" userId="bdb59378-cd55-48dc-9223-bede8852646c" providerId="ADAL" clId="{0F772F3D-2F78-4147-95F5-B1A1C10ACC1C}" dt="2022-07-15T07:52:40.629" v="8392" actId="478"/>
          <ac:picMkLst>
            <pc:docMk/>
            <pc:sldMk cId="493671983" sldId="312"/>
            <ac:picMk id="6" creationId="{99FBCF8B-8A85-4E82-8ED9-E35DE3DC3E40}"/>
          </ac:picMkLst>
        </pc:picChg>
        <pc:picChg chg="add mod modCrop">
          <ac:chgData name="SARGEANT, Katie" userId="bdb59378-cd55-48dc-9223-bede8852646c" providerId="ADAL" clId="{0F772F3D-2F78-4147-95F5-B1A1C10ACC1C}" dt="2022-07-15T07:53:51.974" v="8396" actId="1076"/>
          <ac:picMkLst>
            <pc:docMk/>
            <pc:sldMk cId="493671983" sldId="312"/>
            <ac:picMk id="7" creationId="{3F58E2F4-79A2-402A-9FC1-275B43417878}"/>
          </ac:picMkLst>
        </pc:picChg>
      </pc:sldChg>
      <pc:sldChg chg="addSp delSp modSp mod modNotesTx">
        <pc:chgData name="SARGEANT, Katie" userId="bdb59378-cd55-48dc-9223-bede8852646c" providerId="ADAL" clId="{0F772F3D-2F78-4147-95F5-B1A1C10ACC1C}" dt="2022-07-15T07:50:51.366" v="8383" actId="1076"/>
        <pc:sldMkLst>
          <pc:docMk/>
          <pc:sldMk cId="1798995417" sldId="313"/>
        </pc:sldMkLst>
        <pc:spChg chg="mod">
          <ac:chgData name="SARGEANT, Katie" userId="bdb59378-cd55-48dc-9223-bede8852646c" providerId="ADAL" clId="{0F772F3D-2F78-4147-95F5-B1A1C10ACC1C}" dt="2022-07-13T12:55:18.840" v="7587" actId="20577"/>
          <ac:spMkLst>
            <pc:docMk/>
            <pc:sldMk cId="1798995417" sldId="313"/>
            <ac:spMk id="5" creationId="{0013A29C-0124-4D0A-BBF1-D8D752E6554F}"/>
          </ac:spMkLst>
        </pc:spChg>
        <pc:spChg chg="add mod">
          <ac:chgData name="SARGEANT, Katie" userId="bdb59378-cd55-48dc-9223-bede8852646c" providerId="ADAL" clId="{0F772F3D-2F78-4147-95F5-B1A1C10ACC1C}" dt="2022-07-15T07:47:33.529" v="8367" actId="1076"/>
          <ac:spMkLst>
            <pc:docMk/>
            <pc:sldMk cId="1798995417" sldId="313"/>
            <ac:spMk id="8" creationId="{1029E871-1359-4634-9DC7-7CD6B62F4C2D}"/>
          </ac:spMkLst>
        </pc:spChg>
        <pc:spChg chg="add mod">
          <ac:chgData name="SARGEANT, Katie" userId="bdb59378-cd55-48dc-9223-bede8852646c" providerId="ADAL" clId="{0F772F3D-2F78-4147-95F5-B1A1C10ACC1C}" dt="2022-07-15T07:47:27.980" v="8366" actId="208"/>
          <ac:spMkLst>
            <pc:docMk/>
            <pc:sldMk cId="1798995417" sldId="313"/>
            <ac:spMk id="9" creationId="{58E4B63C-F30C-4A9D-B489-4DB96D97D05E}"/>
          </ac:spMkLst>
        </pc:spChg>
        <pc:spChg chg="add mod">
          <ac:chgData name="SARGEANT, Katie" userId="bdb59378-cd55-48dc-9223-bede8852646c" providerId="ADAL" clId="{0F772F3D-2F78-4147-95F5-B1A1C10ACC1C}" dt="2022-07-15T07:50:51.366" v="8383" actId="1076"/>
          <ac:spMkLst>
            <pc:docMk/>
            <pc:sldMk cId="1798995417" sldId="313"/>
            <ac:spMk id="10" creationId="{9FC72C37-04F1-4DE3-82A0-99C8FD7D19B6}"/>
          </ac:spMkLst>
        </pc:spChg>
        <pc:picChg chg="mod">
          <ac:chgData name="SARGEANT, Katie" userId="bdb59378-cd55-48dc-9223-bede8852646c" providerId="ADAL" clId="{0F772F3D-2F78-4147-95F5-B1A1C10ACC1C}" dt="2022-07-15T07:50:41.907" v="8381" actId="1076"/>
          <ac:picMkLst>
            <pc:docMk/>
            <pc:sldMk cId="1798995417" sldId="313"/>
            <ac:picMk id="3" creationId="{69FC605B-699D-4BB3-B34F-C6A3ECA90303}"/>
          </ac:picMkLst>
        </pc:picChg>
        <pc:picChg chg="add mod">
          <ac:chgData name="SARGEANT, Katie" userId="bdb59378-cd55-48dc-9223-bede8852646c" providerId="ADAL" clId="{0F772F3D-2F78-4147-95F5-B1A1C10ACC1C}" dt="2022-07-15T07:47:47.024" v="8369" actId="14100"/>
          <ac:picMkLst>
            <pc:docMk/>
            <pc:sldMk cId="1798995417" sldId="313"/>
            <ac:picMk id="4" creationId="{4B943071-4EF7-4F57-BBA8-D39745FD0C8B}"/>
          </ac:picMkLst>
        </pc:picChg>
        <pc:picChg chg="del">
          <ac:chgData name="SARGEANT, Katie" userId="bdb59378-cd55-48dc-9223-bede8852646c" providerId="ADAL" clId="{0F772F3D-2F78-4147-95F5-B1A1C10ACC1C}" dt="2022-07-15T07:44:56.405" v="8326" actId="478"/>
          <ac:picMkLst>
            <pc:docMk/>
            <pc:sldMk cId="1798995417" sldId="313"/>
            <ac:picMk id="7" creationId="{EF47495A-B002-415E-9FAC-2D406BACFF28}"/>
          </ac:picMkLst>
        </pc:picChg>
      </pc:sldChg>
      <pc:sldChg chg="delSp del mod">
        <pc:chgData name="SARGEANT, Katie" userId="bdb59378-cd55-48dc-9223-bede8852646c" providerId="ADAL" clId="{0F772F3D-2F78-4147-95F5-B1A1C10ACC1C}" dt="2022-07-06T08:04:09.697" v="836" actId="47"/>
        <pc:sldMkLst>
          <pc:docMk/>
          <pc:sldMk cId="2996040280" sldId="314"/>
        </pc:sldMkLst>
        <pc:picChg chg="del">
          <ac:chgData name="SARGEANT, Katie" userId="bdb59378-cd55-48dc-9223-bede8852646c" providerId="ADAL" clId="{0F772F3D-2F78-4147-95F5-B1A1C10ACC1C}" dt="2022-07-06T08:03:44.542" v="831" actId="21"/>
          <ac:picMkLst>
            <pc:docMk/>
            <pc:sldMk cId="2996040280" sldId="314"/>
            <ac:picMk id="6" creationId="{5B11E274-9037-4542-8C0C-2D594ECEFFAE}"/>
          </ac:picMkLst>
        </pc:picChg>
        <pc:picChg chg="del">
          <ac:chgData name="SARGEANT, Katie" userId="bdb59378-cd55-48dc-9223-bede8852646c" providerId="ADAL" clId="{0F772F3D-2F78-4147-95F5-B1A1C10ACC1C}" dt="2022-07-06T08:03:23.433" v="826" actId="21"/>
          <ac:picMkLst>
            <pc:docMk/>
            <pc:sldMk cId="2996040280" sldId="314"/>
            <ac:picMk id="8" creationId="{E8D7AC97-0405-4799-8082-FD45B14085C6}"/>
          </ac:picMkLst>
        </pc:picChg>
      </pc:sldChg>
      <pc:sldChg chg="add del setBg">
        <pc:chgData name="SARGEANT, Katie" userId="bdb59378-cd55-48dc-9223-bede8852646c" providerId="ADAL" clId="{0F772F3D-2F78-4147-95F5-B1A1C10ACC1C}" dt="2022-07-06T07:42:24.093" v="355"/>
        <pc:sldMkLst>
          <pc:docMk/>
          <pc:sldMk cId="608748499" sldId="315"/>
        </pc:sldMkLst>
      </pc:sldChg>
      <pc:sldChg chg="modSp add mod ord">
        <pc:chgData name="SARGEANT, Katie" userId="bdb59378-cd55-48dc-9223-bede8852646c" providerId="ADAL" clId="{0F772F3D-2F78-4147-95F5-B1A1C10ACC1C}" dt="2022-07-06T07:45:03.658" v="429" actId="20577"/>
        <pc:sldMkLst>
          <pc:docMk/>
          <pc:sldMk cId="3238797115" sldId="315"/>
        </pc:sldMkLst>
        <pc:spChg chg="mod">
          <ac:chgData name="SARGEANT, Katie" userId="bdb59378-cd55-48dc-9223-bede8852646c" providerId="ADAL" clId="{0F772F3D-2F78-4147-95F5-B1A1C10ACC1C}" dt="2022-07-06T07:45:03.658" v="429" actId="20577"/>
          <ac:spMkLst>
            <pc:docMk/>
            <pc:sldMk cId="3238797115" sldId="315"/>
            <ac:spMk id="3" creationId="{73D907E7-F756-4B21-8C99-CF67678CC26E}"/>
          </ac:spMkLst>
        </pc:spChg>
      </pc:sldChg>
      <pc:sldChg chg="addSp delSp modSp add mod ord modNotesTx">
        <pc:chgData name="SARGEANT, Katie" userId="bdb59378-cd55-48dc-9223-bede8852646c" providerId="ADAL" clId="{0F772F3D-2F78-4147-95F5-B1A1C10ACC1C}" dt="2022-07-15T08:33:23.286" v="9295" actId="1076"/>
        <pc:sldMkLst>
          <pc:docMk/>
          <pc:sldMk cId="1732797625" sldId="316"/>
        </pc:sldMkLst>
        <pc:spChg chg="add del mod">
          <ac:chgData name="SARGEANT, Katie" userId="bdb59378-cd55-48dc-9223-bede8852646c" providerId="ADAL" clId="{0F772F3D-2F78-4147-95F5-B1A1C10ACC1C}" dt="2022-07-15T08:31:11.108" v="9198" actId="21"/>
          <ac:spMkLst>
            <pc:docMk/>
            <pc:sldMk cId="1732797625" sldId="316"/>
            <ac:spMk id="2" creationId="{0640D123-3C5E-4442-AF23-BE8A2ECF5FC5}"/>
          </ac:spMkLst>
        </pc:spChg>
        <pc:spChg chg="mod">
          <ac:chgData name="SARGEANT, Katie" userId="bdb59378-cd55-48dc-9223-bede8852646c" providerId="ADAL" clId="{0F772F3D-2F78-4147-95F5-B1A1C10ACC1C}" dt="2022-07-15T08:32:47.812" v="9269" actId="122"/>
          <ac:spMkLst>
            <pc:docMk/>
            <pc:sldMk cId="1732797625" sldId="316"/>
            <ac:spMk id="4" creationId="{CD4464B7-A6C2-43DC-9285-E9506F0B66B8}"/>
          </ac:spMkLst>
        </pc:spChg>
        <pc:spChg chg="add del mod">
          <ac:chgData name="SARGEANT, Katie" userId="bdb59378-cd55-48dc-9223-bede8852646c" providerId="ADAL" clId="{0F772F3D-2F78-4147-95F5-B1A1C10ACC1C}" dt="2022-07-15T08:33:23.286" v="9295" actId="1076"/>
          <ac:spMkLst>
            <pc:docMk/>
            <pc:sldMk cId="1732797625" sldId="316"/>
            <ac:spMk id="9" creationId="{AC6A5005-85EB-495E-BBCE-2C467D7B9A71}"/>
          </ac:spMkLst>
        </pc:spChg>
        <pc:picChg chg="add del mod">
          <ac:chgData name="SARGEANT, Katie" userId="bdb59378-cd55-48dc-9223-bede8852646c" providerId="ADAL" clId="{0F772F3D-2F78-4147-95F5-B1A1C10ACC1C}" dt="2022-07-15T08:27:26.425" v="9106" actId="21"/>
          <ac:picMkLst>
            <pc:docMk/>
            <pc:sldMk cId="1732797625" sldId="316"/>
            <ac:picMk id="3" creationId="{4AE96D31-5659-4855-8C8D-4CB370A7E129}"/>
          </ac:picMkLst>
        </pc:picChg>
        <pc:picChg chg="add del mod">
          <ac:chgData name="SARGEANT, Katie" userId="bdb59378-cd55-48dc-9223-bede8852646c" providerId="ADAL" clId="{0F772F3D-2F78-4147-95F5-B1A1C10ACC1C}" dt="2022-07-12T08:46:10.229" v="7222" actId="478"/>
          <ac:picMkLst>
            <pc:docMk/>
            <pc:sldMk cId="1732797625" sldId="316"/>
            <ac:picMk id="5" creationId="{78AA1A67-F3C6-4131-AB28-EF4DD33981FE}"/>
          </ac:picMkLst>
        </pc:picChg>
        <pc:picChg chg="add del mod">
          <ac:chgData name="SARGEANT, Katie" userId="bdb59378-cd55-48dc-9223-bede8852646c" providerId="ADAL" clId="{0F772F3D-2F78-4147-95F5-B1A1C10ACC1C}" dt="2022-07-15T08:27:26.425" v="9106" actId="21"/>
          <ac:picMkLst>
            <pc:docMk/>
            <pc:sldMk cId="1732797625" sldId="316"/>
            <ac:picMk id="6" creationId="{E08A1AA6-C3CC-4B2B-8DA0-2137BFF42FD0}"/>
          </ac:picMkLst>
        </pc:picChg>
        <pc:picChg chg="del">
          <ac:chgData name="SARGEANT, Katie" userId="bdb59378-cd55-48dc-9223-bede8852646c" providerId="ADAL" clId="{0F772F3D-2F78-4147-95F5-B1A1C10ACC1C}" dt="2022-07-06T07:48:43.613" v="567" actId="478"/>
          <ac:picMkLst>
            <pc:docMk/>
            <pc:sldMk cId="1732797625" sldId="316"/>
            <ac:picMk id="7" creationId="{A9715057-6D02-4E55-A2A9-BBD642789DFA}"/>
          </ac:picMkLst>
        </pc:picChg>
      </pc:sldChg>
      <pc:sldChg chg="add del setBg">
        <pc:chgData name="SARGEANT, Katie" userId="bdb59378-cd55-48dc-9223-bede8852646c" providerId="ADAL" clId="{0F772F3D-2F78-4147-95F5-B1A1C10ACC1C}" dt="2022-07-06T07:44:58.618" v="425" actId="47"/>
        <pc:sldMkLst>
          <pc:docMk/>
          <pc:sldMk cId="4002353081" sldId="316"/>
        </pc:sldMkLst>
      </pc:sldChg>
      <pc:sldChg chg="addSp delSp modSp add mod">
        <pc:chgData name="SARGEANT, Katie" userId="bdb59378-cd55-48dc-9223-bede8852646c" providerId="ADAL" clId="{0F772F3D-2F78-4147-95F5-B1A1C10ACC1C}" dt="2022-07-15T07:50:36.125" v="8380" actId="1076"/>
        <pc:sldMkLst>
          <pc:docMk/>
          <pc:sldMk cId="4065244074" sldId="317"/>
        </pc:sldMkLst>
        <pc:spChg chg="mod">
          <ac:chgData name="SARGEANT, Katie" userId="bdb59378-cd55-48dc-9223-bede8852646c" providerId="ADAL" clId="{0F772F3D-2F78-4147-95F5-B1A1C10ACC1C}" dt="2022-07-13T12:55:27.234" v="7602" actId="6549"/>
          <ac:spMkLst>
            <pc:docMk/>
            <pc:sldMk cId="4065244074" sldId="317"/>
            <ac:spMk id="5" creationId="{0013A29C-0124-4D0A-BBF1-D8D752E6554F}"/>
          </ac:spMkLst>
        </pc:spChg>
        <pc:spChg chg="add mod">
          <ac:chgData name="SARGEANT, Katie" userId="bdb59378-cd55-48dc-9223-bede8852646c" providerId="ADAL" clId="{0F772F3D-2F78-4147-95F5-B1A1C10ACC1C}" dt="2022-07-15T07:50:36.125" v="8380" actId="1076"/>
          <ac:spMkLst>
            <pc:docMk/>
            <pc:sldMk cId="4065244074" sldId="317"/>
            <ac:spMk id="7" creationId="{C1C345CF-7F0B-46E2-A3AB-0D6E1E66B039}"/>
          </ac:spMkLst>
        </pc:spChg>
        <pc:picChg chg="del">
          <ac:chgData name="SARGEANT, Katie" userId="bdb59378-cd55-48dc-9223-bede8852646c" providerId="ADAL" clId="{0F772F3D-2F78-4147-95F5-B1A1C10ACC1C}" dt="2022-07-06T08:03:56.235" v="834" actId="478"/>
          <ac:picMkLst>
            <pc:docMk/>
            <pc:sldMk cId="4065244074" sldId="317"/>
            <ac:picMk id="3" creationId="{69FC605B-699D-4BB3-B34F-C6A3ECA90303}"/>
          </ac:picMkLst>
        </pc:picChg>
        <pc:picChg chg="add mod">
          <ac:chgData name="SARGEANT, Katie" userId="bdb59378-cd55-48dc-9223-bede8852646c" providerId="ADAL" clId="{0F772F3D-2F78-4147-95F5-B1A1C10ACC1C}" dt="2022-07-15T07:50:28.551" v="8378" actId="1076"/>
          <ac:picMkLst>
            <pc:docMk/>
            <pc:sldMk cId="4065244074" sldId="317"/>
            <ac:picMk id="6" creationId="{D82DBDB9-D9A3-4A37-9440-D9FF02DBDD26}"/>
          </ac:picMkLst>
        </pc:picChg>
        <pc:picChg chg="del">
          <ac:chgData name="SARGEANT, Katie" userId="bdb59378-cd55-48dc-9223-bede8852646c" providerId="ADAL" clId="{0F772F3D-2F78-4147-95F5-B1A1C10ACC1C}" dt="2022-07-06T08:03:36.756" v="829" actId="478"/>
          <ac:picMkLst>
            <pc:docMk/>
            <pc:sldMk cId="4065244074" sldId="317"/>
            <ac:picMk id="7" creationId="{EF47495A-B002-415E-9FAC-2D406BACFF28}"/>
          </ac:picMkLst>
        </pc:picChg>
        <pc:picChg chg="add mod">
          <ac:chgData name="SARGEANT, Katie" userId="bdb59378-cd55-48dc-9223-bede8852646c" providerId="ADAL" clId="{0F772F3D-2F78-4147-95F5-B1A1C10ACC1C}" dt="2022-07-15T07:50:32.654" v="8379" actId="1076"/>
          <ac:picMkLst>
            <pc:docMk/>
            <pc:sldMk cId="4065244074" sldId="317"/>
            <ac:picMk id="8" creationId="{61C86818-FD2E-4844-9209-819EBD08B9C2}"/>
          </ac:picMkLst>
        </pc:picChg>
      </pc:sldChg>
      <pc:sldChg chg="addSp delSp modSp add del mod ord modNotesTx">
        <pc:chgData name="SARGEANT, Katie" userId="bdb59378-cd55-48dc-9223-bede8852646c" providerId="ADAL" clId="{0F772F3D-2F78-4147-95F5-B1A1C10ACC1C}" dt="2022-07-13T13:52:46.265" v="8258" actId="2696"/>
        <pc:sldMkLst>
          <pc:docMk/>
          <pc:sldMk cId="2857320091" sldId="318"/>
        </pc:sldMkLst>
        <pc:spChg chg="add mod topLvl">
          <ac:chgData name="SARGEANT, Katie" userId="bdb59378-cd55-48dc-9223-bede8852646c" providerId="ADAL" clId="{0F772F3D-2F78-4147-95F5-B1A1C10ACC1C}" dt="2022-07-13T13:51:59.873" v="8241" actId="20577"/>
          <ac:spMkLst>
            <pc:docMk/>
            <pc:sldMk cId="2857320091" sldId="318"/>
            <ac:spMk id="2" creationId="{98399CD6-0A66-466C-9BB9-9C5A77933C3A}"/>
          </ac:spMkLst>
        </pc:spChg>
        <pc:spChg chg="del">
          <ac:chgData name="SARGEANT, Katie" userId="bdb59378-cd55-48dc-9223-bede8852646c" providerId="ADAL" clId="{0F772F3D-2F78-4147-95F5-B1A1C10ACC1C}" dt="2022-07-06T14:19:45.403" v="4014" actId="478"/>
          <ac:spMkLst>
            <pc:docMk/>
            <pc:sldMk cId="2857320091" sldId="318"/>
            <ac:spMk id="3" creationId="{9AFC64D5-D9E3-451C-844D-D3838D77A566}"/>
          </ac:spMkLst>
        </pc:spChg>
        <pc:spChg chg="add mod">
          <ac:chgData name="SARGEANT, Katie" userId="bdb59378-cd55-48dc-9223-bede8852646c" providerId="ADAL" clId="{0F772F3D-2F78-4147-95F5-B1A1C10ACC1C}" dt="2022-07-13T13:33:34.510" v="7948" actId="20577"/>
          <ac:spMkLst>
            <pc:docMk/>
            <pc:sldMk cId="2857320091" sldId="318"/>
            <ac:spMk id="7" creationId="{C78017AA-6A0D-406C-B6F8-765BB0984ABF}"/>
          </ac:spMkLst>
        </pc:spChg>
        <pc:grpChg chg="add del mod">
          <ac:chgData name="SARGEANT, Katie" userId="bdb59378-cd55-48dc-9223-bede8852646c" providerId="ADAL" clId="{0F772F3D-2F78-4147-95F5-B1A1C10ACC1C}" dt="2022-07-06T14:50:32.442" v="5433" actId="165"/>
          <ac:grpSpMkLst>
            <pc:docMk/>
            <pc:sldMk cId="2857320091" sldId="318"/>
            <ac:grpSpMk id="4" creationId="{0243D73E-DB9B-4332-B370-BB3E91B22210}"/>
          </ac:grpSpMkLst>
        </pc:grpChg>
        <pc:picChg chg="add mod topLvl">
          <ac:chgData name="SARGEANT, Katie" userId="bdb59378-cd55-48dc-9223-bede8852646c" providerId="ADAL" clId="{0F772F3D-2F78-4147-95F5-B1A1C10ACC1C}" dt="2022-07-13T13:41:20.943" v="8055" actId="1076"/>
          <ac:picMkLst>
            <pc:docMk/>
            <pc:sldMk cId="2857320091" sldId="318"/>
            <ac:picMk id="5" creationId="{00AF081F-B438-4019-972C-21DFCD680391}"/>
          </ac:picMkLst>
        </pc:picChg>
        <pc:picChg chg="del">
          <ac:chgData name="SARGEANT, Katie" userId="bdb59378-cd55-48dc-9223-bede8852646c" providerId="ADAL" clId="{0F772F3D-2F78-4147-95F5-B1A1C10ACC1C}" dt="2022-07-06T13:13:49.309" v="1905" actId="478"/>
          <ac:picMkLst>
            <pc:docMk/>
            <pc:sldMk cId="2857320091" sldId="318"/>
            <ac:picMk id="6" creationId="{99FBCF8B-8A85-4E82-8ED9-E35DE3DC3E40}"/>
          </ac:picMkLst>
        </pc:picChg>
      </pc:sldChg>
      <pc:sldChg chg="delSp modSp add del mod modNotesTx">
        <pc:chgData name="SARGEANT, Katie" userId="bdb59378-cd55-48dc-9223-bede8852646c" providerId="ADAL" clId="{0F772F3D-2F78-4147-95F5-B1A1C10ACC1C}" dt="2022-07-06T14:43:41.143" v="5297" actId="47"/>
        <pc:sldMkLst>
          <pc:docMk/>
          <pc:sldMk cId="3392885804" sldId="319"/>
        </pc:sldMkLst>
        <pc:spChg chg="mod topLvl">
          <ac:chgData name="SARGEANT, Katie" userId="bdb59378-cd55-48dc-9223-bede8852646c" providerId="ADAL" clId="{0F772F3D-2F78-4147-95F5-B1A1C10ACC1C}" dt="2022-07-06T14:20:38.872" v="4054" actId="21"/>
          <ac:spMkLst>
            <pc:docMk/>
            <pc:sldMk cId="3392885804" sldId="319"/>
            <ac:spMk id="2" creationId="{98399CD6-0A66-466C-9BB9-9C5A77933C3A}"/>
          </ac:spMkLst>
        </pc:spChg>
        <pc:spChg chg="mod">
          <ac:chgData name="SARGEANT, Katie" userId="bdb59378-cd55-48dc-9223-bede8852646c" providerId="ADAL" clId="{0F772F3D-2F78-4147-95F5-B1A1C10ACC1C}" dt="2022-07-06T14:16:24.314" v="3996" actId="20577"/>
          <ac:spMkLst>
            <pc:docMk/>
            <pc:sldMk cId="3392885804" sldId="319"/>
            <ac:spMk id="3" creationId="{9AFC64D5-D9E3-451C-844D-D3838D77A566}"/>
          </ac:spMkLst>
        </pc:spChg>
        <pc:grpChg chg="del">
          <ac:chgData name="SARGEANT, Katie" userId="bdb59378-cd55-48dc-9223-bede8852646c" providerId="ADAL" clId="{0F772F3D-2F78-4147-95F5-B1A1C10ACC1C}" dt="2022-07-06T14:16:55.813" v="3999" actId="478"/>
          <ac:grpSpMkLst>
            <pc:docMk/>
            <pc:sldMk cId="3392885804" sldId="319"/>
            <ac:grpSpMk id="4" creationId="{0243D73E-DB9B-4332-B370-BB3E91B22210}"/>
          </ac:grpSpMkLst>
        </pc:grpChg>
        <pc:picChg chg="del topLvl">
          <ac:chgData name="SARGEANT, Katie" userId="bdb59378-cd55-48dc-9223-bede8852646c" providerId="ADAL" clId="{0F772F3D-2F78-4147-95F5-B1A1C10ACC1C}" dt="2022-07-06T14:16:55.813" v="3999" actId="478"/>
          <ac:picMkLst>
            <pc:docMk/>
            <pc:sldMk cId="3392885804" sldId="319"/>
            <ac:picMk id="5" creationId="{00AF081F-B438-4019-972C-21DFCD680391}"/>
          </ac:picMkLst>
        </pc:picChg>
      </pc:sldChg>
      <pc:sldChg chg="delSp modSp add del mod modNotesTx">
        <pc:chgData name="SARGEANT, Katie" userId="bdb59378-cd55-48dc-9223-bede8852646c" providerId="ADAL" clId="{0F772F3D-2F78-4147-95F5-B1A1C10ACC1C}" dt="2022-07-13T13:54:11.813" v="8325" actId="47"/>
        <pc:sldMkLst>
          <pc:docMk/>
          <pc:sldMk cId="1948732149" sldId="320"/>
        </pc:sldMkLst>
        <pc:spChg chg="mod topLvl">
          <ac:chgData name="SARGEANT, Katie" userId="bdb59378-cd55-48dc-9223-bede8852646c" providerId="ADAL" clId="{0F772F3D-2F78-4147-95F5-B1A1C10ACC1C}" dt="2022-07-13T12:59:13.572" v="7689" actId="21"/>
          <ac:spMkLst>
            <pc:docMk/>
            <pc:sldMk cId="1948732149" sldId="320"/>
            <ac:spMk id="2" creationId="{98399CD6-0A66-466C-9BB9-9C5A77933C3A}"/>
          </ac:spMkLst>
        </pc:spChg>
        <pc:spChg chg="mod">
          <ac:chgData name="SARGEANT, Katie" userId="bdb59378-cd55-48dc-9223-bede8852646c" providerId="ADAL" clId="{0F772F3D-2F78-4147-95F5-B1A1C10ACC1C}" dt="2022-07-13T12:53:37.531" v="7520" actId="20577"/>
          <ac:spMkLst>
            <pc:docMk/>
            <pc:sldMk cId="1948732149" sldId="320"/>
            <ac:spMk id="7" creationId="{C78017AA-6A0D-406C-B6F8-765BB0984ABF}"/>
          </ac:spMkLst>
        </pc:spChg>
        <pc:grpChg chg="del">
          <ac:chgData name="SARGEANT, Katie" userId="bdb59378-cd55-48dc-9223-bede8852646c" providerId="ADAL" clId="{0F772F3D-2F78-4147-95F5-B1A1C10ACC1C}" dt="2022-07-06T14:20:43.555" v="4056" actId="478"/>
          <ac:grpSpMkLst>
            <pc:docMk/>
            <pc:sldMk cId="1948732149" sldId="320"/>
            <ac:grpSpMk id="4" creationId="{0243D73E-DB9B-4332-B370-BB3E91B22210}"/>
          </ac:grpSpMkLst>
        </pc:grpChg>
        <pc:picChg chg="del topLvl">
          <ac:chgData name="SARGEANT, Katie" userId="bdb59378-cd55-48dc-9223-bede8852646c" providerId="ADAL" clId="{0F772F3D-2F78-4147-95F5-B1A1C10ACC1C}" dt="2022-07-06T14:20:43.555" v="4056" actId="478"/>
          <ac:picMkLst>
            <pc:docMk/>
            <pc:sldMk cId="1948732149" sldId="320"/>
            <ac:picMk id="5" creationId="{00AF081F-B438-4019-972C-21DFCD680391}"/>
          </ac:picMkLst>
        </pc:picChg>
      </pc:sldChg>
      <pc:sldChg chg="addSp delSp modSp new mod modNotesTx">
        <pc:chgData name="SARGEANT, Katie" userId="bdb59378-cd55-48dc-9223-bede8852646c" providerId="ADAL" clId="{0F772F3D-2F78-4147-95F5-B1A1C10ACC1C}" dt="2022-07-06T14:43:29.041" v="5296"/>
        <pc:sldMkLst>
          <pc:docMk/>
          <pc:sldMk cId="2453844583" sldId="321"/>
        </pc:sldMkLst>
        <pc:spChg chg="del">
          <ac:chgData name="SARGEANT, Katie" userId="bdb59378-cd55-48dc-9223-bede8852646c" providerId="ADAL" clId="{0F772F3D-2F78-4147-95F5-B1A1C10ACC1C}" dt="2022-07-06T14:40:36.511" v="4908" actId="478"/>
          <ac:spMkLst>
            <pc:docMk/>
            <pc:sldMk cId="2453844583" sldId="321"/>
            <ac:spMk id="2" creationId="{DAEC6475-F7FF-418E-83EF-7B32ED2E733D}"/>
          </ac:spMkLst>
        </pc:spChg>
        <pc:spChg chg="add del mod">
          <ac:chgData name="SARGEANT, Katie" userId="bdb59378-cd55-48dc-9223-bede8852646c" providerId="ADAL" clId="{0F772F3D-2F78-4147-95F5-B1A1C10ACC1C}" dt="2022-07-06T14:43:29.041" v="5296"/>
          <ac:spMkLst>
            <pc:docMk/>
            <pc:sldMk cId="2453844583" sldId="321"/>
            <ac:spMk id="6" creationId="{B22E4AC1-94B1-491D-8F24-AA564C488666}"/>
          </ac:spMkLst>
        </pc:spChg>
        <pc:picChg chg="add mod">
          <ac:chgData name="SARGEANT, Katie" userId="bdb59378-cd55-48dc-9223-bede8852646c" providerId="ADAL" clId="{0F772F3D-2F78-4147-95F5-B1A1C10ACC1C}" dt="2022-07-06T14:43:28.235" v="5294" actId="1076"/>
          <ac:picMkLst>
            <pc:docMk/>
            <pc:sldMk cId="2453844583" sldId="321"/>
            <ac:picMk id="4" creationId="{2357492A-84F4-4623-9937-D47D0B566685}"/>
          </ac:picMkLst>
        </pc:picChg>
      </pc:sldChg>
      <pc:sldChg chg="addSp delSp modSp add mod modNotesTx">
        <pc:chgData name="SARGEANT, Katie" userId="bdb59378-cd55-48dc-9223-bede8852646c" providerId="ADAL" clId="{0F772F3D-2F78-4147-95F5-B1A1C10ACC1C}" dt="2022-07-06T14:43:13.052" v="5288" actId="208"/>
        <pc:sldMkLst>
          <pc:docMk/>
          <pc:sldMk cId="935798928" sldId="322"/>
        </pc:sldMkLst>
        <pc:spChg chg="del mod">
          <ac:chgData name="SARGEANT, Katie" userId="bdb59378-cd55-48dc-9223-bede8852646c" providerId="ADAL" clId="{0F772F3D-2F78-4147-95F5-B1A1C10ACC1C}" dt="2022-07-06T14:42:30.014" v="5142" actId="478"/>
          <ac:spMkLst>
            <pc:docMk/>
            <pc:sldMk cId="935798928" sldId="322"/>
            <ac:spMk id="6" creationId="{B22E4AC1-94B1-491D-8F24-AA564C488666}"/>
          </ac:spMkLst>
        </pc:spChg>
        <pc:picChg chg="add mod">
          <ac:chgData name="SARGEANT, Katie" userId="bdb59378-cd55-48dc-9223-bede8852646c" providerId="ADAL" clId="{0F772F3D-2F78-4147-95F5-B1A1C10ACC1C}" dt="2022-07-06T14:43:13.052" v="5288" actId="208"/>
          <ac:picMkLst>
            <pc:docMk/>
            <pc:sldMk cId="935798928" sldId="322"/>
            <ac:picMk id="3" creationId="{47C8078E-E064-42F4-9701-2E8001F63BDE}"/>
          </ac:picMkLst>
        </pc:picChg>
        <pc:picChg chg="del">
          <ac:chgData name="SARGEANT, Katie" userId="bdb59378-cd55-48dc-9223-bede8852646c" providerId="ADAL" clId="{0F772F3D-2F78-4147-95F5-B1A1C10ACC1C}" dt="2022-07-06T14:42:27.991" v="5140" actId="478"/>
          <ac:picMkLst>
            <pc:docMk/>
            <pc:sldMk cId="935798928" sldId="322"/>
            <ac:picMk id="4" creationId="{2357492A-84F4-4623-9937-D47D0B566685}"/>
          </ac:picMkLst>
        </pc:picChg>
      </pc:sldChg>
      <pc:sldChg chg="modSp add mod modNotesTx">
        <pc:chgData name="SARGEANT, Katie" userId="bdb59378-cd55-48dc-9223-bede8852646c" providerId="ADAL" clId="{0F772F3D-2F78-4147-95F5-B1A1C10ACC1C}" dt="2022-07-15T08:43:39.978" v="9616" actId="1036"/>
        <pc:sldMkLst>
          <pc:docMk/>
          <pc:sldMk cId="2881127025" sldId="323"/>
        </pc:sldMkLst>
        <pc:spChg chg="mod">
          <ac:chgData name="SARGEANT, Katie" userId="bdb59378-cd55-48dc-9223-bede8852646c" providerId="ADAL" clId="{0F772F3D-2F78-4147-95F5-B1A1C10ACC1C}" dt="2022-07-15T08:43:26.864" v="9610" actId="14100"/>
          <ac:spMkLst>
            <pc:docMk/>
            <pc:sldMk cId="2881127025" sldId="323"/>
            <ac:spMk id="2" creationId="{98399CD6-0A66-466C-9BB9-9C5A77933C3A}"/>
          </ac:spMkLst>
        </pc:spChg>
        <pc:spChg chg="mod">
          <ac:chgData name="SARGEANT, Katie" userId="bdb59378-cd55-48dc-9223-bede8852646c" providerId="ADAL" clId="{0F772F3D-2F78-4147-95F5-B1A1C10ACC1C}" dt="2022-07-13T13:53:30.035" v="8313" actId="20577"/>
          <ac:spMkLst>
            <pc:docMk/>
            <pc:sldMk cId="2881127025" sldId="323"/>
            <ac:spMk id="7" creationId="{C78017AA-6A0D-406C-B6F8-765BB0984ABF}"/>
          </ac:spMkLst>
        </pc:spChg>
        <pc:picChg chg="mod">
          <ac:chgData name="SARGEANT, Katie" userId="bdb59378-cd55-48dc-9223-bede8852646c" providerId="ADAL" clId="{0F772F3D-2F78-4147-95F5-B1A1C10ACC1C}" dt="2022-07-15T08:43:39.978" v="9616" actId="1036"/>
          <ac:picMkLst>
            <pc:docMk/>
            <pc:sldMk cId="2881127025" sldId="323"/>
            <ac:picMk id="5" creationId="{00AF081F-B438-4019-972C-21DFCD680391}"/>
          </ac:picMkLst>
        </pc:picChg>
      </pc:sldChg>
      <pc:sldChg chg="modSp add del mod modNotesTx">
        <pc:chgData name="SARGEANT, Katie" userId="bdb59378-cd55-48dc-9223-bede8852646c" providerId="ADAL" clId="{0F772F3D-2F78-4147-95F5-B1A1C10ACC1C}" dt="2022-07-11T12:49:24.455" v="6629" actId="47"/>
        <pc:sldMkLst>
          <pc:docMk/>
          <pc:sldMk cId="4071464000" sldId="323"/>
        </pc:sldMkLst>
        <pc:spChg chg="mod">
          <ac:chgData name="SARGEANT, Katie" userId="bdb59378-cd55-48dc-9223-bede8852646c" providerId="ADAL" clId="{0F772F3D-2F78-4147-95F5-B1A1C10ACC1C}" dt="2022-07-07T07:31:38.617" v="6182" actId="1582"/>
          <ac:spMkLst>
            <pc:docMk/>
            <pc:sldMk cId="4071464000" sldId="323"/>
            <ac:spMk id="2" creationId="{CD91FD07-9A31-4D0B-AF22-79BBA1733693}"/>
          </ac:spMkLst>
        </pc:spChg>
        <pc:spChg chg="mod">
          <ac:chgData name="SARGEANT, Katie" userId="bdb59378-cd55-48dc-9223-bede8852646c" providerId="ADAL" clId="{0F772F3D-2F78-4147-95F5-B1A1C10ACC1C}" dt="2022-07-06T15:01:42.299" v="5892" actId="20577"/>
          <ac:spMkLst>
            <pc:docMk/>
            <pc:sldMk cId="4071464000" sldId="323"/>
            <ac:spMk id="3" creationId="{9AFC64D5-D9E3-451C-844D-D3838D77A566}"/>
          </ac:spMkLst>
        </pc:spChg>
      </pc:sldChg>
      <pc:sldChg chg="addSp delSp modSp add mod modNotesTx">
        <pc:chgData name="SARGEANT, Katie" userId="bdb59378-cd55-48dc-9223-bede8852646c" providerId="ADAL" clId="{0F772F3D-2F78-4147-95F5-B1A1C10ACC1C}" dt="2022-07-15T08:44:38.226" v="9653" actId="1076"/>
        <pc:sldMkLst>
          <pc:docMk/>
          <pc:sldMk cId="611958106" sldId="324"/>
        </pc:sldMkLst>
        <pc:spChg chg="mod">
          <ac:chgData name="SARGEANT, Katie" userId="bdb59378-cd55-48dc-9223-bede8852646c" providerId="ADAL" clId="{0F772F3D-2F78-4147-95F5-B1A1C10ACC1C}" dt="2022-07-15T08:43:05.193" v="9566" actId="14100"/>
          <ac:spMkLst>
            <pc:docMk/>
            <pc:sldMk cId="611958106" sldId="324"/>
            <ac:spMk id="2" creationId="{98399CD6-0A66-466C-9BB9-9C5A77933C3A}"/>
          </ac:spMkLst>
        </pc:spChg>
        <pc:spChg chg="mod">
          <ac:chgData name="SARGEANT, Katie" userId="bdb59378-cd55-48dc-9223-bede8852646c" providerId="ADAL" clId="{0F772F3D-2F78-4147-95F5-B1A1C10ACC1C}" dt="2022-07-13T13:53:36.995" v="8319" actId="20577"/>
          <ac:spMkLst>
            <pc:docMk/>
            <pc:sldMk cId="611958106" sldId="324"/>
            <ac:spMk id="7" creationId="{C78017AA-6A0D-406C-B6F8-765BB0984ABF}"/>
          </ac:spMkLst>
        </pc:spChg>
        <pc:picChg chg="add del mod">
          <ac:chgData name="SARGEANT, Katie" userId="bdb59378-cd55-48dc-9223-bede8852646c" providerId="ADAL" clId="{0F772F3D-2F78-4147-95F5-B1A1C10ACC1C}" dt="2022-07-15T08:29:24.866" v="9146" actId="21"/>
          <ac:picMkLst>
            <pc:docMk/>
            <pc:sldMk cId="611958106" sldId="324"/>
            <ac:picMk id="4" creationId="{099F3DF1-0169-4C0B-9EBE-E182E5730F3B}"/>
          </ac:picMkLst>
        </pc:picChg>
        <pc:picChg chg="del">
          <ac:chgData name="SARGEANT, Katie" userId="bdb59378-cd55-48dc-9223-bede8852646c" providerId="ADAL" clId="{0F772F3D-2F78-4147-95F5-B1A1C10ACC1C}" dt="2022-07-13T13:54:09.289" v="8324" actId="478"/>
          <ac:picMkLst>
            <pc:docMk/>
            <pc:sldMk cId="611958106" sldId="324"/>
            <ac:picMk id="5" creationId="{00AF081F-B438-4019-972C-21DFCD680391}"/>
          </ac:picMkLst>
        </pc:picChg>
        <pc:picChg chg="add del mod">
          <ac:chgData name="SARGEANT, Katie" userId="bdb59378-cd55-48dc-9223-bede8852646c" providerId="ADAL" clId="{0F772F3D-2F78-4147-95F5-B1A1C10ACC1C}" dt="2022-07-15T08:29:24.866" v="9146" actId="21"/>
          <ac:picMkLst>
            <pc:docMk/>
            <pc:sldMk cId="611958106" sldId="324"/>
            <ac:picMk id="5" creationId="{EF1DA3C9-D841-4F2B-85A7-324C90CC086B}"/>
          </ac:picMkLst>
        </pc:picChg>
        <pc:picChg chg="add mod">
          <ac:chgData name="SARGEANT, Katie" userId="bdb59378-cd55-48dc-9223-bede8852646c" providerId="ADAL" clId="{0F772F3D-2F78-4147-95F5-B1A1C10ACC1C}" dt="2022-07-15T08:44:38.226" v="9653" actId="1076"/>
          <ac:picMkLst>
            <pc:docMk/>
            <pc:sldMk cId="611958106" sldId="324"/>
            <ac:picMk id="6" creationId="{6C7FEAFB-9ACE-4F60-914A-306C0EF33F25}"/>
          </ac:picMkLst>
        </pc:picChg>
      </pc:sldChg>
      <pc:sldChg chg="addSp delSp modSp add mod modNotesTx">
        <pc:chgData name="SARGEANT, Katie" userId="bdb59378-cd55-48dc-9223-bede8852646c" providerId="ADAL" clId="{0F772F3D-2F78-4147-95F5-B1A1C10ACC1C}" dt="2022-07-15T08:29:37.202" v="9150" actId="1076"/>
        <pc:sldMkLst>
          <pc:docMk/>
          <pc:sldMk cId="3376932348" sldId="325"/>
        </pc:sldMkLst>
        <pc:spChg chg="mod">
          <ac:chgData name="SARGEANT, Katie" userId="bdb59378-cd55-48dc-9223-bede8852646c" providerId="ADAL" clId="{0F772F3D-2F78-4147-95F5-B1A1C10ACC1C}" dt="2022-07-15T08:29:15.612" v="9144" actId="313"/>
          <ac:spMkLst>
            <pc:docMk/>
            <pc:sldMk cId="3376932348" sldId="325"/>
            <ac:spMk id="3" creationId="{B64CDE16-7E05-401B-B591-E6F12DA933CC}"/>
          </ac:spMkLst>
        </pc:spChg>
        <pc:picChg chg="add mod">
          <ac:chgData name="SARGEANT, Katie" userId="bdb59378-cd55-48dc-9223-bede8852646c" providerId="ADAL" clId="{0F772F3D-2F78-4147-95F5-B1A1C10ACC1C}" dt="2022-07-15T08:29:37.202" v="9150" actId="1076"/>
          <ac:picMkLst>
            <pc:docMk/>
            <pc:sldMk cId="3376932348" sldId="325"/>
            <ac:picMk id="4" creationId="{3B9D8A8F-9A3D-4E7B-AAC1-8790016B280E}"/>
          </ac:picMkLst>
        </pc:picChg>
        <pc:picChg chg="add mod">
          <ac:chgData name="SARGEANT, Katie" userId="bdb59378-cd55-48dc-9223-bede8852646c" providerId="ADAL" clId="{0F772F3D-2F78-4147-95F5-B1A1C10ACC1C}" dt="2022-07-15T08:29:34.338" v="9149" actId="1076"/>
          <ac:picMkLst>
            <pc:docMk/>
            <pc:sldMk cId="3376932348" sldId="325"/>
            <ac:picMk id="5" creationId="{2E69F220-4F8E-4708-A416-88C6956A51F7}"/>
          </ac:picMkLst>
        </pc:picChg>
        <pc:picChg chg="del">
          <ac:chgData name="SARGEANT, Katie" userId="bdb59378-cd55-48dc-9223-bede8852646c" providerId="ADAL" clId="{0F772F3D-2F78-4147-95F5-B1A1C10ACC1C}" dt="2022-07-15T08:29:07.610" v="9131" actId="478"/>
          <ac:picMkLst>
            <pc:docMk/>
            <pc:sldMk cId="3376932348" sldId="325"/>
            <ac:picMk id="7" creationId="{3F58E2F4-79A2-402A-9FC1-275B43417878}"/>
          </ac:picMkLst>
        </pc:picChg>
      </pc:sldChg>
    </pc:docChg>
  </pc:docChgLst>
  <pc:docChgLst>
    <pc:chgData name="SARGEANT, Katie" userId="bdb59378-cd55-48dc-9223-bede8852646c" providerId="ADAL" clId="{318F9A22-6A90-4528-809C-4BADB06D2A4D}"/>
    <pc:docChg chg="undo redo custSel addSld delSld modSld sldOrd modMainMaster">
      <pc:chgData name="SARGEANT, Katie" userId="bdb59378-cd55-48dc-9223-bede8852646c" providerId="ADAL" clId="{318F9A22-6A90-4528-809C-4BADB06D2A4D}" dt="2022-07-05T09:09:06.971" v="6641" actId="20577"/>
      <pc:docMkLst>
        <pc:docMk/>
      </pc:docMkLst>
      <pc:sldChg chg="del">
        <pc:chgData name="SARGEANT, Katie" userId="bdb59378-cd55-48dc-9223-bede8852646c" providerId="ADAL" clId="{318F9A22-6A90-4528-809C-4BADB06D2A4D}" dt="2022-07-04T12:06:38.462" v="2640" actId="47"/>
        <pc:sldMkLst>
          <pc:docMk/>
          <pc:sldMk cId="0" sldId="266"/>
        </pc:sldMkLst>
      </pc:sldChg>
      <pc:sldChg chg="modSp mod">
        <pc:chgData name="SARGEANT, Katie" userId="bdb59378-cd55-48dc-9223-bede8852646c" providerId="ADAL" clId="{318F9A22-6A90-4528-809C-4BADB06D2A4D}" dt="2022-06-28T08:21:42.589" v="1" actId="404"/>
        <pc:sldMkLst>
          <pc:docMk/>
          <pc:sldMk cId="0" sldId="280"/>
        </pc:sldMkLst>
        <pc:spChg chg="mod">
          <ac:chgData name="SARGEANT, Katie" userId="bdb59378-cd55-48dc-9223-bede8852646c" providerId="ADAL" clId="{318F9A22-6A90-4528-809C-4BADB06D2A4D}" dt="2022-06-28T08:21:42.589" v="1" actId="404"/>
          <ac:spMkLst>
            <pc:docMk/>
            <pc:sldMk cId="0" sldId="280"/>
            <ac:spMk id="3078" creationId="{00000000-0000-0000-0000-000000000000}"/>
          </ac:spMkLst>
        </pc:spChg>
      </pc:sldChg>
      <pc:sldChg chg="del">
        <pc:chgData name="SARGEANT, Katie" userId="bdb59378-cd55-48dc-9223-bede8852646c" providerId="ADAL" clId="{318F9A22-6A90-4528-809C-4BADB06D2A4D}" dt="2022-06-28T08:38:19.049" v="230" actId="47"/>
        <pc:sldMkLst>
          <pc:docMk/>
          <pc:sldMk cId="0" sldId="282"/>
        </pc:sldMkLst>
      </pc:sldChg>
      <pc:sldChg chg="addSp delSp modSp mod modNotesTx">
        <pc:chgData name="SARGEANT, Katie" userId="bdb59378-cd55-48dc-9223-bede8852646c" providerId="ADAL" clId="{318F9A22-6A90-4528-809C-4BADB06D2A4D}" dt="2022-07-05T08:49:32.573" v="5847" actId="1076"/>
        <pc:sldMkLst>
          <pc:docMk/>
          <pc:sldMk cId="2041852899" sldId="288"/>
        </pc:sldMkLst>
        <pc:spChg chg="del mod">
          <ac:chgData name="SARGEANT, Katie" userId="bdb59378-cd55-48dc-9223-bede8852646c" providerId="ADAL" clId="{318F9A22-6A90-4528-809C-4BADB06D2A4D}" dt="2022-06-28T08:40:30.988" v="273" actId="478"/>
          <ac:spMkLst>
            <pc:docMk/>
            <pc:sldMk cId="2041852899" sldId="288"/>
            <ac:spMk id="2" creationId="{3F6A9E1E-23CC-47D0-9722-0C039A261F1B}"/>
          </ac:spMkLst>
        </pc:spChg>
        <pc:spChg chg="add del mod">
          <ac:chgData name="SARGEANT, Katie" userId="bdb59378-cd55-48dc-9223-bede8852646c" providerId="ADAL" clId="{318F9A22-6A90-4528-809C-4BADB06D2A4D}" dt="2022-06-28T08:27:57.747" v="3" actId="478"/>
          <ac:spMkLst>
            <pc:docMk/>
            <pc:sldMk cId="2041852899" sldId="288"/>
            <ac:spMk id="3" creationId="{822CEC39-1B58-45B0-9A72-3DE1D326C6D5}"/>
          </ac:spMkLst>
        </pc:spChg>
        <pc:spChg chg="add del mod">
          <ac:chgData name="SARGEANT, Katie" userId="bdb59378-cd55-48dc-9223-bede8852646c" providerId="ADAL" clId="{318F9A22-6A90-4528-809C-4BADB06D2A4D}" dt="2022-07-04T12:29:35.254" v="3721" actId="478"/>
          <ac:spMkLst>
            <pc:docMk/>
            <pc:sldMk cId="2041852899" sldId="288"/>
            <ac:spMk id="4" creationId="{B9D2BD7D-5A1D-4122-9880-C7DE6848B256}"/>
          </ac:spMkLst>
        </pc:spChg>
        <pc:spChg chg="add mod">
          <ac:chgData name="SARGEANT, Katie" userId="bdb59378-cd55-48dc-9223-bede8852646c" providerId="ADAL" clId="{318F9A22-6A90-4528-809C-4BADB06D2A4D}" dt="2022-07-05T08:49:04.005" v="5832" actId="1582"/>
          <ac:spMkLst>
            <pc:docMk/>
            <pc:sldMk cId="2041852899" sldId="288"/>
            <ac:spMk id="5" creationId="{8B894F77-5169-41A6-968C-27E42BD2B973}"/>
          </ac:spMkLst>
        </pc:spChg>
        <pc:spChg chg="add del mod">
          <ac:chgData name="SARGEANT, Katie" userId="bdb59378-cd55-48dc-9223-bede8852646c" providerId="ADAL" clId="{318F9A22-6A90-4528-809C-4BADB06D2A4D}" dt="2022-06-28T08:56:17.986" v="452" actId="478"/>
          <ac:spMkLst>
            <pc:docMk/>
            <pc:sldMk cId="2041852899" sldId="288"/>
            <ac:spMk id="5" creationId="{A9D6C715-7CDD-4A2D-88F6-F2DA69F2037D}"/>
          </ac:spMkLst>
        </pc:spChg>
        <pc:spChg chg="add mod">
          <ac:chgData name="SARGEANT, Katie" userId="bdb59378-cd55-48dc-9223-bede8852646c" providerId="ADAL" clId="{318F9A22-6A90-4528-809C-4BADB06D2A4D}" dt="2022-07-04T12:29:53.734" v="3736" actId="1076"/>
          <ac:spMkLst>
            <pc:docMk/>
            <pc:sldMk cId="2041852899" sldId="288"/>
            <ac:spMk id="6" creationId="{B0C6495B-30CC-46E3-9B6F-9694C012AAD8}"/>
          </ac:spMkLst>
        </pc:spChg>
        <pc:spChg chg="add mod">
          <ac:chgData name="SARGEANT, Katie" userId="bdb59378-cd55-48dc-9223-bede8852646c" providerId="ADAL" clId="{318F9A22-6A90-4528-809C-4BADB06D2A4D}" dt="2022-07-05T08:49:32.573" v="5847" actId="1076"/>
          <ac:spMkLst>
            <pc:docMk/>
            <pc:sldMk cId="2041852899" sldId="288"/>
            <ac:spMk id="7" creationId="{A32133CE-7AFA-4371-950C-511ABAFA175E}"/>
          </ac:spMkLst>
        </pc:spChg>
        <pc:spChg chg="add mod">
          <ac:chgData name="SARGEANT, Katie" userId="bdb59378-cd55-48dc-9223-bede8852646c" providerId="ADAL" clId="{318F9A22-6A90-4528-809C-4BADB06D2A4D}" dt="2022-07-04T12:29:39.600" v="3733" actId="20577"/>
          <ac:spMkLst>
            <pc:docMk/>
            <pc:sldMk cId="2041852899" sldId="288"/>
            <ac:spMk id="8" creationId="{9D7C6FC8-1B71-4BD1-A644-2A4FB586C274}"/>
          </ac:spMkLst>
        </pc:spChg>
      </pc:sldChg>
      <pc:sldChg chg="addSp modSp mod modNotesTx">
        <pc:chgData name="SARGEANT, Katie" userId="bdb59378-cd55-48dc-9223-bede8852646c" providerId="ADAL" clId="{318F9A22-6A90-4528-809C-4BADB06D2A4D}" dt="2022-07-05T09:09:06.971" v="6641" actId="20577"/>
        <pc:sldMkLst>
          <pc:docMk/>
          <pc:sldMk cId="163381954" sldId="289"/>
        </pc:sldMkLst>
        <pc:spChg chg="mod">
          <ac:chgData name="SARGEANT, Katie" userId="bdb59378-cd55-48dc-9223-bede8852646c" providerId="ADAL" clId="{318F9A22-6A90-4528-809C-4BADB06D2A4D}" dt="2022-07-05T09:09:06.971" v="6641" actId="20577"/>
          <ac:spMkLst>
            <pc:docMk/>
            <pc:sldMk cId="163381954" sldId="289"/>
            <ac:spMk id="2" creationId="{CD91FD07-9A31-4D0B-AF22-79BBA1733693}"/>
          </ac:spMkLst>
        </pc:spChg>
        <pc:spChg chg="add mod">
          <ac:chgData name="SARGEANT, Katie" userId="bdb59378-cd55-48dc-9223-bede8852646c" providerId="ADAL" clId="{318F9A22-6A90-4528-809C-4BADB06D2A4D}" dt="2022-07-04T13:06:17.388" v="4630" actId="20577"/>
          <ac:spMkLst>
            <pc:docMk/>
            <pc:sldMk cId="163381954" sldId="289"/>
            <ac:spMk id="3" creationId="{9AFC64D5-D9E3-451C-844D-D3838D77A566}"/>
          </ac:spMkLst>
        </pc:spChg>
      </pc:sldChg>
      <pc:sldChg chg="addSp delSp modSp del mod ord modClrScheme chgLayout">
        <pc:chgData name="SARGEANT, Katie" userId="bdb59378-cd55-48dc-9223-bede8852646c" providerId="ADAL" clId="{318F9A22-6A90-4528-809C-4BADB06D2A4D}" dt="2022-07-04T12:17:42.417" v="3319" actId="47"/>
        <pc:sldMkLst>
          <pc:docMk/>
          <pc:sldMk cId="2455027042" sldId="290"/>
        </pc:sldMkLst>
        <pc:spChg chg="del">
          <ac:chgData name="SARGEANT, Katie" userId="bdb59378-cd55-48dc-9223-bede8852646c" providerId="ADAL" clId="{318F9A22-6A90-4528-809C-4BADB06D2A4D}" dt="2022-06-28T08:28:06.645" v="4" actId="700"/>
          <ac:spMkLst>
            <pc:docMk/>
            <pc:sldMk cId="2455027042" sldId="290"/>
            <ac:spMk id="2" creationId="{9444A264-1DB0-4909-BE41-1535606A4265}"/>
          </ac:spMkLst>
        </pc:spChg>
        <pc:spChg chg="add mod">
          <ac:chgData name="SARGEANT, Katie" userId="bdb59378-cd55-48dc-9223-bede8852646c" providerId="ADAL" clId="{318F9A22-6A90-4528-809C-4BADB06D2A4D}" dt="2022-06-28T08:32:46.846" v="205" actId="20577"/>
          <ac:spMkLst>
            <pc:docMk/>
            <pc:sldMk cId="2455027042" sldId="290"/>
            <ac:spMk id="3" creationId="{971C4880-C04C-46C0-9813-8CD57517432C}"/>
          </ac:spMkLst>
        </pc:spChg>
        <pc:spChg chg="add mod">
          <ac:chgData name="SARGEANT, Katie" userId="bdb59378-cd55-48dc-9223-bede8852646c" providerId="ADAL" clId="{318F9A22-6A90-4528-809C-4BADB06D2A4D}" dt="2022-06-28T08:37:06.105" v="214" actId="404"/>
          <ac:spMkLst>
            <pc:docMk/>
            <pc:sldMk cId="2455027042" sldId="290"/>
            <ac:spMk id="4" creationId="{40475658-B944-4295-ADE7-E4DE49E0E583}"/>
          </ac:spMkLst>
        </pc:spChg>
      </pc:sldChg>
      <pc:sldChg chg="addSp delSp modSp add del mod">
        <pc:chgData name="SARGEANT, Katie" userId="bdb59378-cd55-48dc-9223-bede8852646c" providerId="ADAL" clId="{318F9A22-6A90-4528-809C-4BADB06D2A4D}" dt="2022-07-05T09:05:44.169" v="6523" actId="47"/>
        <pc:sldMkLst>
          <pc:docMk/>
          <pc:sldMk cId="2021148695" sldId="291"/>
        </pc:sldMkLst>
        <pc:spChg chg="del mod">
          <ac:chgData name="SARGEANT, Katie" userId="bdb59378-cd55-48dc-9223-bede8852646c" providerId="ADAL" clId="{318F9A22-6A90-4528-809C-4BADB06D2A4D}" dt="2022-07-04T13:01:33.830" v="4597" actId="478"/>
          <ac:spMkLst>
            <pc:docMk/>
            <pc:sldMk cId="2021148695" sldId="291"/>
            <ac:spMk id="3" creationId="{971C4880-C04C-46C0-9813-8CD57517432C}"/>
          </ac:spMkLst>
        </pc:spChg>
        <pc:spChg chg="mod">
          <ac:chgData name="SARGEANT, Katie" userId="bdb59378-cd55-48dc-9223-bede8852646c" providerId="ADAL" clId="{318F9A22-6A90-4528-809C-4BADB06D2A4D}" dt="2022-06-28T08:37:34.960" v="220" actId="6549"/>
          <ac:spMkLst>
            <pc:docMk/>
            <pc:sldMk cId="2021148695" sldId="291"/>
            <ac:spMk id="4" creationId="{40475658-B944-4295-ADE7-E4DE49E0E583}"/>
          </ac:spMkLst>
        </pc:spChg>
        <pc:spChg chg="add mod">
          <ac:chgData name="SARGEANT, Katie" userId="bdb59378-cd55-48dc-9223-bede8852646c" providerId="ADAL" clId="{318F9A22-6A90-4528-809C-4BADB06D2A4D}" dt="2022-07-04T13:01:42.042" v="4601"/>
          <ac:spMkLst>
            <pc:docMk/>
            <pc:sldMk cId="2021148695" sldId="291"/>
            <ac:spMk id="5" creationId="{0013A29C-0124-4D0A-BBF1-D8D752E6554F}"/>
          </ac:spMkLst>
        </pc:spChg>
        <pc:picChg chg="add del">
          <ac:chgData name="SARGEANT, Katie" userId="bdb59378-cd55-48dc-9223-bede8852646c" providerId="ADAL" clId="{318F9A22-6A90-4528-809C-4BADB06D2A4D}" dt="2022-07-04T13:01:37.601" v="4599" actId="22"/>
          <ac:picMkLst>
            <pc:docMk/>
            <pc:sldMk cId="2021148695" sldId="291"/>
            <ac:picMk id="6" creationId="{1104B144-5CC3-49C0-91C4-FF0920F7DBF1}"/>
          </ac:picMkLst>
        </pc:picChg>
      </pc:sldChg>
      <pc:sldChg chg="modSp add del mod">
        <pc:chgData name="SARGEANT, Katie" userId="bdb59378-cd55-48dc-9223-bede8852646c" providerId="ADAL" clId="{318F9A22-6A90-4528-809C-4BADB06D2A4D}" dt="2022-07-04T13:09:49.854" v="4666" actId="47"/>
        <pc:sldMkLst>
          <pc:docMk/>
          <pc:sldMk cId="3075494335" sldId="292"/>
        </pc:sldMkLst>
        <pc:spChg chg="mod">
          <ac:chgData name="SARGEANT, Katie" userId="bdb59378-cd55-48dc-9223-bede8852646c" providerId="ADAL" clId="{318F9A22-6A90-4528-809C-4BADB06D2A4D}" dt="2022-06-28T08:37:54.383" v="222"/>
          <ac:spMkLst>
            <pc:docMk/>
            <pc:sldMk cId="3075494335" sldId="292"/>
            <ac:spMk id="3" creationId="{971C4880-C04C-46C0-9813-8CD57517432C}"/>
          </ac:spMkLst>
        </pc:spChg>
        <pc:spChg chg="mod">
          <ac:chgData name="SARGEANT, Katie" userId="bdb59378-cd55-48dc-9223-bede8852646c" providerId="ADAL" clId="{318F9A22-6A90-4528-809C-4BADB06D2A4D}" dt="2022-06-28T08:38:10.176" v="229" actId="404"/>
          <ac:spMkLst>
            <pc:docMk/>
            <pc:sldMk cId="3075494335" sldId="292"/>
            <ac:spMk id="4" creationId="{40475658-B944-4295-ADE7-E4DE49E0E583}"/>
          </ac:spMkLst>
        </pc:spChg>
      </pc:sldChg>
      <pc:sldChg chg="addSp delSp modSp new mod ord">
        <pc:chgData name="SARGEANT, Katie" userId="bdb59378-cd55-48dc-9223-bede8852646c" providerId="ADAL" clId="{318F9A22-6A90-4528-809C-4BADB06D2A4D}" dt="2022-07-05T09:05:19.409" v="6518"/>
        <pc:sldMkLst>
          <pc:docMk/>
          <pc:sldMk cId="4120560458" sldId="293"/>
        </pc:sldMkLst>
        <pc:spChg chg="add del mod">
          <ac:chgData name="SARGEANT, Katie" userId="bdb59378-cd55-48dc-9223-bede8852646c" providerId="ADAL" clId="{318F9A22-6A90-4528-809C-4BADB06D2A4D}" dt="2022-07-04T13:05:45.818" v="4602" actId="478"/>
          <ac:spMkLst>
            <pc:docMk/>
            <pc:sldMk cId="4120560458" sldId="293"/>
            <ac:spMk id="2" creationId="{88661333-7335-4F85-A7E6-631C34047C76}"/>
          </ac:spMkLst>
        </pc:spChg>
        <pc:spChg chg="add del mod">
          <ac:chgData name="SARGEANT, Katie" userId="bdb59378-cd55-48dc-9223-bede8852646c" providerId="ADAL" clId="{318F9A22-6A90-4528-809C-4BADB06D2A4D}" dt="2022-07-04T13:05:50.350" v="4604" actId="478"/>
          <ac:spMkLst>
            <pc:docMk/>
            <pc:sldMk cId="4120560458" sldId="293"/>
            <ac:spMk id="3" creationId="{DF51D6B7-4B13-4768-8690-492F1A403F59}"/>
          </ac:spMkLst>
        </pc:spChg>
        <pc:spChg chg="add mod">
          <ac:chgData name="SARGEANT, Katie" userId="bdb59378-cd55-48dc-9223-bede8852646c" providerId="ADAL" clId="{318F9A22-6A90-4528-809C-4BADB06D2A4D}" dt="2022-07-05T08:31:21.959" v="5747" actId="122"/>
          <ac:spMkLst>
            <pc:docMk/>
            <pc:sldMk cId="4120560458" sldId="293"/>
            <ac:spMk id="4" creationId="{5BBF66C5-4593-4B71-9BF4-670A5122D4BD}"/>
          </ac:spMkLst>
        </pc:spChg>
        <pc:picChg chg="add del mod">
          <ac:chgData name="SARGEANT, Katie" userId="bdb59378-cd55-48dc-9223-bede8852646c" providerId="ADAL" clId="{318F9A22-6A90-4528-809C-4BADB06D2A4D}" dt="2022-07-05T08:28:40.046" v="5740" actId="478"/>
          <ac:picMkLst>
            <pc:docMk/>
            <pc:sldMk cId="4120560458" sldId="293"/>
            <ac:picMk id="3" creationId="{AE206B86-85D2-41FB-B675-08873EDB65C3}"/>
          </ac:picMkLst>
        </pc:picChg>
        <pc:picChg chg="add mod">
          <ac:chgData name="SARGEANT, Katie" userId="bdb59378-cd55-48dc-9223-bede8852646c" providerId="ADAL" clId="{318F9A22-6A90-4528-809C-4BADB06D2A4D}" dt="2022-07-05T08:31:26.545" v="5748" actId="1076"/>
          <ac:picMkLst>
            <pc:docMk/>
            <pc:sldMk cId="4120560458" sldId="293"/>
            <ac:picMk id="6" creationId="{7595BA4F-63DA-4D37-9687-092E290BFCEA}"/>
          </ac:picMkLst>
        </pc:picChg>
      </pc:sldChg>
      <pc:sldChg chg="addSp delSp modSp new del mod">
        <pc:chgData name="SARGEANT, Katie" userId="bdb59378-cd55-48dc-9223-bede8852646c" providerId="ADAL" clId="{318F9A22-6A90-4528-809C-4BADB06D2A4D}" dt="2022-07-04T12:17:18.406" v="3318" actId="47"/>
        <pc:sldMkLst>
          <pc:docMk/>
          <pc:sldMk cId="3240317751" sldId="294"/>
        </pc:sldMkLst>
        <pc:spChg chg="mod">
          <ac:chgData name="SARGEANT, Katie" userId="bdb59378-cd55-48dc-9223-bede8852646c" providerId="ADAL" clId="{318F9A22-6A90-4528-809C-4BADB06D2A4D}" dt="2022-06-29T10:23:16.661" v="889" actId="20577"/>
          <ac:spMkLst>
            <pc:docMk/>
            <pc:sldMk cId="3240317751" sldId="294"/>
            <ac:spMk id="2" creationId="{8476B55B-41C7-4B09-A29B-D14CA46AA017}"/>
          </ac:spMkLst>
        </pc:spChg>
        <pc:spChg chg="add mod">
          <ac:chgData name="SARGEANT, Katie" userId="bdb59378-cd55-48dc-9223-bede8852646c" providerId="ADAL" clId="{318F9A22-6A90-4528-809C-4BADB06D2A4D}" dt="2022-06-29T10:32:43.292" v="932" actId="20577"/>
          <ac:spMkLst>
            <pc:docMk/>
            <pc:sldMk cId="3240317751" sldId="294"/>
            <ac:spMk id="3" creationId="{8A28987D-948C-4538-883D-4F37690EAEE5}"/>
          </ac:spMkLst>
        </pc:spChg>
        <pc:spChg chg="add mod">
          <ac:chgData name="SARGEANT, Katie" userId="bdb59378-cd55-48dc-9223-bede8852646c" providerId="ADAL" clId="{318F9A22-6A90-4528-809C-4BADB06D2A4D}" dt="2022-06-30T07:40:27.511" v="2462"/>
          <ac:spMkLst>
            <pc:docMk/>
            <pc:sldMk cId="3240317751" sldId="294"/>
            <ac:spMk id="4" creationId="{9A5890B4-D657-4519-8C1D-F729D7DA2AD1}"/>
          </ac:spMkLst>
        </pc:spChg>
        <pc:spChg chg="add del mod">
          <ac:chgData name="SARGEANT, Katie" userId="bdb59378-cd55-48dc-9223-bede8852646c" providerId="ADAL" clId="{318F9A22-6A90-4528-809C-4BADB06D2A4D}" dt="2022-06-29T10:32:42.356" v="931"/>
          <ac:spMkLst>
            <pc:docMk/>
            <pc:sldMk cId="3240317751" sldId="294"/>
            <ac:spMk id="6" creationId="{2B8E6319-5339-4DD7-919B-BB61DDA4E580}"/>
          </ac:spMkLst>
        </pc:spChg>
        <pc:spChg chg="add del mod">
          <ac:chgData name="SARGEANT, Katie" userId="bdb59378-cd55-48dc-9223-bede8852646c" providerId="ADAL" clId="{318F9A22-6A90-4528-809C-4BADB06D2A4D}" dt="2022-06-29T10:32:44.513" v="934"/>
          <ac:spMkLst>
            <pc:docMk/>
            <pc:sldMk cId="3240317751" sldId="294"/>
            <ac:spMk id="7" creationId="{3BB218AC-08D2-4E66-8D62-EBE9BC6114F2}"/>
          </ac:spMkLst>
        </pc:spChg>
        <pc:spChg chg="add del mod">
          <ac:chgData name="SARGEANT, Katie" userId="bdb59378-cd55-48dc-9223-bede8852646c" providerId="ADAL" clId="{318F9A22-6A90-4528-809C-4BADB06D2A4D}" dt="2022-06-29T10:32:58.063" v="938"/>
          <ac:spMkLst>
            <pc:docMk/>
            <pc:sldMk cId="3240317751" sldId="294"/>
            <ac:spMk id="9" creationId="{D1A3ABA4-5740-434E-8D7B-9C01216A898E}"/>
          </ac:spMkLst>
        </pc:spChg>
        <pc:picChg chg="add del">
          <ac:chgData name="SARGEANT, Katie" userId="bdb59378-cd55-48dc-9223-bede8852646c" providerId="ADAL" clId="{318F9A22-6A90-4528-809C-4BADB06D2A4D}" dt="2022-06-29T10:32:40.327" v="929"/>
          <ac:picMkLst>
            <pc:docMk/>
            <pc:sldMk cId="3240317751" sldId="294"/>
            <ac:picMk id="5" creationId="{67124474-ACD3-4EFE-B8DB-64902A4F1C50}"/>
          </ac:picMkLst>
        </pc:picChg>
        <pc:picChg chg="add del">
          <ac:chgData name="SARGEANT, Katie" userId="bdb59378-cd55-48dc-9223-bede8852646c" providerId="ADAL" clId="{318F9A22-6A90-4528-809C-4BADB06D2A4D}" dt="2022-06-29T10:32:55.478" v="936"/>
          <ac:picMkLst>
            <pc:docMk/>
            <pc:sldMk cId="3240317751" sldId="294"/>
            <ac:picMk id="8" creationId="{B0E5E01F-D8C5-42E8-AF8D-BB0BD5F03295}"/>
          </ac:picMkLst>
        </pc:picChg>
      </pc:sldChg>
      <pc:sldChg chg="addSp delSp modSp new mod ord modNotesTx">
        <pc:chgData name="SARGEANT, Katie" userId="bdb59378-cd55-48dc-9223-bede8852646c" providerId="ADAL" clId="{318F9A22-6A90-4528-809C-4BADB06D2A4D}" dt="2022-07-05T09:06:54.761" v="6541" actId="1076"/>
        <pc:sldMkLst>
          <pc:docMk/>
          <pc:sldMk cId="3785861650" sldId="295"/>
        </pc:sldMkLst>
        <pc:spChg chg="add del mod">
          <ac:chgData name="SARGEANT, Katie" userId="bdb59378-cd55-48dc-9223-bede8852646c" providerId="ADAL" clId="{318F9A22-6A90-4528-809C-4BADB06D2A4D}" dt="2022-07-05T08:55:21.696" v="6143" actId="478"/>
          <ac:spMkLst>
            <pc:docMk/>
            <pc:sldMk cId="3785861650" sldId="295"/>
            <ac:spMk id="2" creationId="{EFD97FAC-FE3A-41BA-96DD-ECEE764F6AEF}"/>
          </ac:spMkLst>
        </pc:spChg>
        <pc:spChg chg="add mod">
          <ac:chgData name="SARGEANT, Katie" userId="bdb59378-cd55-48dc-9223-bede8852646c" providerId="ADAL" clId="{318F9A22-6A90-4528-809C-4BADB06D2A4D}" dt="2022-06-29T11:00:52.021" v="2391" actId="242"/>
          <ac:spMkLst>
            <pc:docMk/>
            <pc:sldMk cId="3785861650" sldId="295"/>
            <ac:spMk id="3" creationId="{2FFB15E6-9272-417F-AF40-6EE4B10B2371}"/>
          </ac:spMkLst>
        </pc:spChg>
        <pc:spChg chg="add mod">
          <ac:chgData name="SARGEANT, Katie" userId="bdb59378-cd55-48dc-9223-bede8852646c" providerId="ADAL" clId="{318F9A22-6A90-4528-809C-4BADB06D2A4D}" dt="2022-07-04T12:50:43.256" v="4473" actId="20577"/>
          <ac:spMkLst>
            <pc:docMk/>
            <pc:sldMk cId="3785861650" sldId="295"/>
            <ac:spMk id="4" creationId="{CD4464B7-A6C2-43DC-9285-E9506F0B66B8}"/>
          </ac:spMkLst>
        </pc:spChg>
        <pc:spChg chg="add mod">
          <ac:chgData name="SARGEANT, Katie" userId="bdb59378-cd55-48dc-9223-bede8852646c" providerId="ADAL" clId="{318F9A22-6A90-4528-809C-4BADB06D2A4D}" dt="2022-07-05T09:05:58.985" v="6527" actId="14100"/>
          <ac:spMkLst>
            <pc:docMk/>
            <pc:sldMk cId="3785861650" sldId="295"/>
            <ac:spMk id="5" creationId="{6F84A62A-5645-474B-A2C2-548BBA23FCC7}"/>
          </ac:spMkLst>
        </pc:spChg>
        <pc:spChg chg="add del mod">
          <ac:chgData name="SARGEANT, Katie" userId="bdb59378-cd55-48dc-9223-bede8852646c" providerId="ADAL" clId="{318F9A22-6A90-4528-809C-4BADB06D2A4D}" dt="2022-07-05T08:55:05.615" v="6115" actId="478"/>
          <ac:spMkLst>
            <pc:docMk/>
            <pc:sldMk cId="3785861650" sldId="295"/>
            <ac:spMk id="6" creationId="{E35E3FE9-8D61-4F0C-B7F3-7BA067188132}"/>
          </ac:spMkLst>
        </pc:spChg>
        <pc:spChg chg="add del mod">
          <ac:chgData name="SARGEANT, Katie" userId="bdb59378-cd55-48dc-9223-bede8852646c" providerId="ADAL" clId="{318F9A22-6A90-4528-809C-4BADB06D2A4D}" dt="2022-07-05T08:55:06.163" v="6116" actId="478"/>
          <ac:spMkLst>
            <pc:docMk/>
            <pc:sldMk cId="3785861650" sldId="295"/>
            <ac:spMk id="7" creationId="{B9B8AC49-F19B-4A2D-94F5-426EE560EC33}"/>
          </ac:spMkLst>
        </pc:spChg>
        <pc:spChg chg="add del mod">
          <ac:chgData name="SARGEANT, Katie" userId="bdb59378-cd55-48dc-9223-bede8852646c" providerId="ADAL" clId="{318F9A22-6A90-4528-809C-4BADB06D2A4D}" dt="2022-07-05T08:54:12.006" v="6040" actId="478"/>
          <ac:spMkLst>
            <pc:docMk/>
            <pc:sldMk cId="3785861650" sldId="295"/>
            <ac:spMk id="8" creationId="{27612C37-B092-4518-8C9B-B6399AAC9042}"/>
          </ac:spMkLst>
        </pc:spChg>
        <pc:spChg chg="add mod">
          <ac:chgData name="SARGEANT, Katie" userId="bdb59378-cd55-48dc-9223-bede8852646c" providerId="ADAL" clId="{318F9A22-6A90-4528-809C-4BADB06D2A4D}" dt="2022-07-05T09:06:53.377" v="6540" actId="1076"/>
          <ac:spMkLst>
            <pc:docMk/>
            <pc:sldMk cId="3785861650" sldId="295"/>
            <ac:spMk id="9" creationId="{B2F72BFE-7741-426F-9EA0-DDF85294D248}"/>
          </ac:spMkLst>
        </pc:spChg>
        <pc:spChg chg="add del mod">
          <ac:chgData name="SARGEANT, Katie" userId="bdb59378-cd55-48dc-9223-bede8852646c" providerId="ADAL" clId="{318F9A22-6A90-4528-809C-4BADB06D2A4D}" dt="2022-07-05T08:55:25.400" v="6144" actId="478"/>
          <ac:spMkLst>
            <pc:docMk/>
            <pc:sldMk cId="3785861650" sldId="295"/>
            <ac:spMk id="10" creationId="{26CEE668-D862-4744-9241-CFF185D4B94E}"/>
          </ac:spMkLst>
        </pc:spChg>
        <pc:spChg chg="add mod">
          <ac:chgData name="SARGEANT, Katie" userId="bdb59378-cd55-48dc-9223-bede8852646c" providerId="ADAL" clId="{318F9A22-6A90-4528-809C-4BADB06D2A4D}" dt="2022-07-05T09:06:54.761" v="6541" actId="1076"/>
          <ac:spMkLst>
            <pc:docMk/>
            <pc:sldMk cId="3785861650" sldId="295"/>
            <ac:spMk id="11" creationId="{DEFBB3D3-BF3E-4D4D-A623-2CB2566FCB29}"/>
          </ac:spMkLst>
        </pc:spChg>
        <pc:picChg chg="add del mod">
          <ac:chgData name="SARGEANT, Katie" userId="bdb59378-cd55-48dc-9223-bede8852646c" providerId="ADAL" clId="{318F9A22-6A90-4528-809C-4BADB06D2A4D}" dt="2022-07-04T12:50:25.095" v="4445" actId="478"/>
          <ac:picMkLst>
            <pc:docMk/>
            <pc:sldMk cId="3785861650" sldId="295"/>
            <ac:picMk id="6" creationId="{198DC9BD-AE02-4EDF-BB54-3F7E7C46F979}"/>
          </ac:picMkLst>
        </pc:picChg>
        <pc:picChg chg="add del mod">
          <ac:chgData name="SARGEANT, Katie" userId="bdb59378-cd55-48dc-9223-bede8852646c" providerId="ADAL" clId="{318F9A22-6A90-4528-809C-4BADB06D2A4D}" dt="2022-07-05T09:06:38.132" v="6537"/>
          <ac:picMkLst>
            <pc:docMk/>
            <pc:sldMk cId="3785861650" sldId="295"/>
            <ac:picMk id="12" creationId="{F9CC99AB-68E6-4CB9-9E39-E0BBAD5D9A1C}"/>
          </ac:picMkLst>
        </pc:picChg>
        <pc:picChg chg="add del mod">
          <ac:chgData name="SARGEANT, Katie" userId="bdb59378-cd55-48dc-9223-bede8852646c" providerId="ADAL" clId="{318F9A22-6A90-4528-809C-4BADB06D2A4D}" dt="2022-07-05T09:06:38.132" v="6537"/>
          <ac:picMkLst>
            <pc:docMk/>
            <pc:sldMk cId="3785861650" sldId="295"/>
            <ac:picMk id="13" creationId="{8C0823AB-14C5-4C8D-B91E-DA7ED5069B0B}"/>
          </ac:picMkLst>
        </pc:picChg>
      </pc:sldChg>
      <pc:sldChg chg="addSp delSp modSp new mod ord modNotesTx">
        <pc:chgData name="SARGEANT, Katie" userId="bdb59378-cd55-48dc-9223-bede8852646c" providerId="ADAL" clId="{318F9A22-6A90-4528-809C-4BADB06D2A4D}" dt="2022-07-04T13:31:45.415" v="5478" actId="20577"/>
        <pc:sldMkLst>
          <pc:docMk/>
          <pc:sldMk cId="2752191338" sldId="296"/>
        </pc:sldMkLst>
        <pc:spChg chg="mod">
          <ac:chgData name="SARGEANT, Katie" userId="bdb59378-cd55-48dc-9223-bede8852646c" providerId="ADAL" clId="{318F9A22-6A90-4528-809C-4BADB06D2A4D}" dt="2022-07-04T13:31:45.415" v="5478" actId="20577"/>
          <ac:spMkLst>
            <pc:docMk/>
            <pc:sldMk cId="2752191338" sldId="296"/>
            <ac:spMk id="2" creationId="{648434DB-E7BD-41ED-A8F8-8EF0CE266033}"/>
          </ac:spMkLst>
        </pc:spChg>
        <pc:spChg chg="add del mod">
          <ac:chgData name="SARGEANT, Katie" userId="bdb59378-cd55-48dc-9223-bede8852646c" providerId="ADAL" clId="{318F9A22-6A90-4528-809C-4BADB06D2A4D}" dt="2022-07-04T12:28:50.134" v="3669" actId="478"/>
          <ac:spMkLst>
            <pc:docMk/>
            <pc:sldMk cId="2752191338" sldId="296"/>
            <ac:spMk id="3" creationId="{81308BAE-163C-4CF4-B639-3FC328FE9F80}"/>
          </ac:spMkLst>
        </pc:spChg>
        <pc:spChg chg="add mod">
          <ac:chgData name="SARGEANT, Katie" userId="bdb59378-cd55-48dc-9223-bede8852646c" providerId="ADAL" clId="{318F9A22-6A90-4528-809C-4BADB06D2A4D}" dt="2022-07-04T13:28:44.585" v="5209" actId="20577"/>
          <ac:spMkLst>
            <pc:docMk/>
            <pc:sldMk cId="2752191338" sldId="296"/>
            <ac:spMk id="4" creationId="{367D8391-BB24-4672-8A87-4A3B58BEF360}"/>
          </ac:spMkLst>
        </pc:spChg>
      </pc:sldChg>
      <pc:sldChg chg="addSp delSp modSp add mod ord modNotesTx">
        <pc:chgData name="SARGEANT, Katie" userId="bdb59378-cd55-48dc-9223-bede8852646c" providerId="ADAL" clId="{318F9A22-6A90-4528-809C-4BADB06D2A4D}" dt="2022-07-05T08:49:30.807" v="5845" actId="14100"/>
        <pc:sldMkLst>
          <pc:docMk/>
          <pc:sldMk cId="227924972" sldId="297"/>
        </pc:sldMkLst>
        <pc:spChg chg="del">
          <ac:chgData name="SARGEANT, Katie" userId="bdb59378-cd55-48dc-9223-bede8852646c" providerId="ADAL" clId="{318F9A22-6A90-4528-809C-4BADB06D2A4D}" dt="2022-07-04T13:14:29.395" v="4851" actId="478"/>
          <ac:spMkLst>
            <pc:docMk/>
            <pc:sldMk cId="227924972" sldId="297"/>
            <ac:spMk id="2" creationId="{EFD97FAC-FE3A-41BA-96DD-ECEE764F6AEF}"/>
          </ac:spMkLst>
        </pc:spChg>
        <pc:spChg chg="mod">
          <ac:chgData name="SARGEANT, Katie" userId="bdb59378-cd55-48dc-9223-bede8852646c" providerId="ADAL" clId="{318F9A22-6A90-4528-809C-4BADB06D2A4D}" dt="2022-06-29T11:01:03.908" v="2396" actId="20577"/>
          <ac:spMkLst>
            <pc:docMk/>
            <pc:sldMk cId="227924972" sldId="297"/>
            <ac:spMk id="3" creationId="{2FFB15E6-9272-417F-AF40-6EE4B10B2371}"/>
          </ac:spMkLst>
        </pc:spChg>
        <pc:spChg chg="add mod">
          <ac:chgData name="SARGEANT, Katie" userId="bdb59378-cd55-48dc-9223-bede8852646c" providerId="ADAL" clId="{318F9A22-6A90-4528-809C-4BADB06D2A4D}" dt="2022-07-04T13:00:55.361" v="4591" actId="20577"/>
          <ac:spMkLst>
            <pc:docMk/>
            <pc:sldMk cId="227924972" sldId="297"/>
            <ac:spMk id="4" creationId="{1570D81D-4D1C-410C-B92E-5421C23C8239}"/>
          </ac:spMkLst>
        </pc:spChg>
        <pc:spChg chg="add mod">
          <ac:chgData name="SARGEANT, Katie" userId="bdb59378-cd55-48dc-9223-bede8852646c" providerId="ADAL" clId="{318F9A22-6A90-4528-809C-4BADB06D2A4D}" dt="2022-07-04T13:16:24.509" v="4886" actId="1076"/>
          <ac:spMkLst>
            <pc:docMk/>
            <pc:sldMk cId="227924972" sldId="297"/>
            <ac:spMk id="9" creationId="{A37CEFC2-C52E-418A-A65F-AC0115680884}"/>
          </ac:spMkLst>
        </pc:spChg>
        <pc:spChg chg="add mod">
          <ac:chgData name="SARGEANT, Katie" userId="bdb59378-cd55-48dc-9223-bede8852646c" providerId="ADAL" clId="{318F9A22-6A90-4528-809C-4BADB06D2A4D}" dt="2022-07-04T13:16:33.173" v="4901" actId="1076"/>
          <ac:spMkLst>
            <pc:docMk/>
            <pc:sldMk cId="227924972" sldId="297"/>
            <ac:spMk id="10" creationId="{29B6DC45-C3CE-4B59-A565-DD31000422FE}"/>
          </ac:spMkLst>
        </pc:spChg>
        <pc:picChg chg="add mod">
          <ac:chgData name="SARGEANT, Katie" userId="bdb59378-cd55-48dc-9223-bede8852646c" providerId="ADAL" clId="{318F9A22-6A90-4528-809C-4BADB06D2A4D}" dt="2022-07-04T13:16:04.451" v="4859" actId="1076"/>
          <ac:picMkLst>
            <pc:docMk/>
            <pc:sldMk cId="227924972" sldId="297"/>
            <ac:picMk id="6" creationId="{7CC469FF-BD9E-414D-BDB5-4BFCBF6FFA73}"/>
          </ac:picMkLst>
        </pc:picChg>
        <pc:picChg chg="add mod">
          <ac:chgData name="SARGEANT, Katie" userId="bdb59378-cd55-48dc-9223-bede8852646c" providerId="ADAL" clId="{318F9A22-6A90-4528-809C-4BADB06D2A4D}" dt="2022-07-05T08:49:30.807" v="5845" actId="14100"/>
          <ac:picMkLst>
            <pc:docMk/>
            <pc:sldMk cId="227924972" sldId="297"/>
            <ac:picMk id="8" creationId="{61400ABA-B6AD-4098-87BF-66B6D163DC0A}"/>
          </ac:picMkLst>
        </pc:picChg>
      </pc:sldChg>
      <pc:sldChg chg="modSp new del mod">
        <pc:chgData name="SARGEANT, Katie" userId="bdb59378-cd55-48dc-9223-bede8852646c" providerId="ADAL" clId="{318F9A22-6A90-4528-809C-4BADB06D2A4D}" dt="2022-06-29T11:00:42.355" v="2375" actId="47"/>
        <pc:sldMkLst>
          <pc:docMk/>
          <pc:sldMk cId="4172199275" sldId="297"/>
        </pc:sldMkLst>
        <pc:spChg chg="mod">
          <ac:chgData name="SARGEANT, Katie" userId="bdb59378-cd55-48dc-9223-bede8852646c" providerId="ADAL" clId="{318F9A22-6A90-4528-809C-4BADB06D2A4D}" dt="2022-06-29T11:00:38.690" v="2373" actId="20577"/>
          <ac:spMkLst>
            <pc:docMk/>
            <pc:sldMk cId="4172199275" sldId="297"/>
            <ac:spMk id="2" creationId="{C436BA67-C9B6-4226-B6D2-797EEE7A4157}"/>
          </ac:spMkLst>
        </pc:spChg>
      </pc:sldChg>
      <pc:sldChg chg="addSp delSp modSp add mod modNotesTx">
        <pc:chgData name="SARGEANT, Katie" userId="bdb59378-cd55-48dc-9223-bede8852646c" providerId="ADAL" clId="{318F9A22-6A90-4528-809C-4BADB06D2A4D}" dt="2022-07-04T12:43:22.760" v="4350" actId="1076"/>
        <pc:sldMkLst>
          <pc:docMk/>
          <pc:sldMk cId="169100548" sldId="298"/>
        </pc:sldMkLst>
        <pc:spChg chg="del">
          <ac:chgData name="SARGEANT, Katie" userId="bdb59378-cd55-48dc-9223-bede8852646c" providerId="ADAL" clId="{318F9A22-6A90-4528-809C-4BADB06D2A4D}" dt="2022-06-30T12:35:00.581" v="2538" actId="478"/>
          <ac:spMkLst>
            <pc:docMk/>
            <pc:sldMk cId="169100548" sldId="298"/>
            <ac:spMk id="2" creationId="{EFD97FAC-FE3A-41BA-96DD-ECEE764F6AEF}"/>
          </ac:spMkLst>
        </pc:spChg>
        <pc:spChg chg="mod">
          <ac:chgData name="SARGEANT, Katie" userId="bdb59378-cd55-48dc-9223-bede8852646c" providerId="ADAL" clId="{318F9A22-6A90-4528-809C-4BADB06D2A4D}" dt="2022-07-04T12:30:46.279" v="3775" actId="21"/>
          <ac:spMkLst>
            <pc:docMk/>
            <pc:sldMk cId="169100548" sldId="298"/>
            <ac:spMk id="3" creationId="{2FFB15E6-9272-417F-AF40-6EE4B10B2371}"/>
          </ac:spMkLst>
        </pc:spChg>
        <pc:spChg chg="add mod">
          <ac:chgData name="SARGEANT, Katie" userId="bdb59378-cd55-48dc-9223-bede8852646c" providerId="ADAL" clId="{318F9A22-6A90-4528-809C-4BADB06D2A4D}" dt="2022-07-04T12:26:25.679" v="3637" actId="164"/>
          <ac:spMkLst>
            <pc:docMk/>
            <pc:sldMk cId="169100548" sldId="298"/>
            <ac:spMk id="4" creationId="{E91D350B-4D17-4CF4-A83A-CB811DF44E00}"/>
          </ac:spMkLst>
        </pc:spChg>
        <pc:spChg chg="add del mod">
          <ac:chgData name="SARGEANT, Katie" userId="bdb59378-cd55-48dc-9223-bede8852646c" providerId="ADAL" clId="{318F9A22-6A90-4528-809C-4BADB06D2A4D}" dt="2022-07-04T12:18:53.177" v="3382" actId="478"/>
          <ac:spMkLst>
            <pc:docMk/>
            <pc:sldMk cId="169100548" sldId="298"/>
            <ac:spMk id="5" creationId="{C1467DFE-FDAC-4DB7-AF27-D38A6FA33945}"/>
          </ac:spMkLst>
        </pc:spChg>
        <pc:spChg chg="add del mod">
          <ac:chgData name="SARGEANT, Katie" userId="bdb59378-cd55-48dc-9223-bede8852646c" providerId="ADAL" clId="{318F9A22-6A90-4528-809C-4BADB06D2A4D}" dt="2022-07-04T12:43:14.163" v="4346"/>
          <ac:spMkLst>
            <pc:docMk/>
            <pc:sldMk cId="169100548" sldId="298"/>
            <ac:spMk id="7" creationId="{05FDC9CB-ACDB-4C0D-9B39-4BA9E36AFABB}"/>
          </ac:spMkLst>
        </pc:spChg>
        <pc:spChg chg="add mod">
          <ac:chgData name="SARGEANT, Katie" userId="bdb59378-cd55-48dc-9223-bede8852646c" providerId="ADAL" clId="{318F9A22-6A90-4528-809C-4BADB06D2A4D}" dt="2022-07-04T12:26:25.679" v="3637" actId="164"/>
          <ac:spMkLst>
            <pc:docMk/>
            <pc:sldMk cId="169100548" sldId="298"/>
            <ac:spMk id="12" creationId="{97C65B0A-FE16-4758-B593-78F6CF6F11C6}"/>
          </ac:spMkLst>
        </pc:spChg>
        <pc:spChg chg="add mod">
          <ac:chgData name="SARGEANT, Katie" userId="bdb59378-cd55-48dc-9223-bede8852646c" providerId="ADAL" clId="{318F9A22-6A90-4528-809C-4BADB06D2A4D}" dt="2022-07-04T12:26:25.679" v="3637" actId="164"/>
          <ac:spMkLst>
            <pc:docMk/>
            <pc:sldMk cId="169100548" sldId="298"/>
            <ac:spMk id="14" creationId="{8112D8A0-C2C8-428A-8710-B72A19DC6B08}"/>
          </ac:spMkLst>
        </pc:spChg>
        <pc:spChg chg="add mod">
          <ac:chgData name="SARGEANT, Katie" userId="bdb59378-cd55-48dc-9223-bede8852646c" providerId="ADAL" clId="{318F9A22-6A90-4528-809C-4BADB06D2A4D}" dt="2022-07-04T12:26:25.679" v="3637" actId="164"/>
          <ac:spMkLst>
            <pc:docMk/>
            <pc:sldMk cId="169100548" sldId="298"/>
            <ac:spMk id="16" creationId="{722C22C0-5204-4369-B394-75A00F7DCAAF}"/>
          </ac:spMkLst>
        </pc:spChg>
        <pc:spChg chg="add mod">
          <ac:chgData name="SARGEANT, Katie" userId="bdb59378-cd55-48dc-9223-bede8852646c" providerId="ADAL" clId="{318F9A22-6A90-4528-809C-4BADB06D2A4D}" dt="2022-07-04T12:26:25.679" v="3637" actId="164"/>
          <ac:spMkLst>
            <pc:docMk/>
            <pc:sldMk cId="169100548" sldId="298"/>
            <ac:spMk id="17" creationId="{25FF7421-D3D7-4809-ABB3-8DBA8097401B}"/>
          </ac:spMkLst>
        </pc:spChg>
        <pc:spChg chg="add del mod">
          <ac:chgData name="SARGEANT, Katie" userId="bdb59378-cd55-48dc-9223-bede8852646c" providerId="ADAL" clId="{318F9A22-6A90-4528-809C-4BADB06D2A4D}" dt="2022-07-04T12:23:40.789" v="3574" actId="478"/>
          <ac:spMkLst>
            <pc:docMk/>
            <pc:sldMk cId="169100548" sldId="298"/>
            <ac:spMk id="18" creationId="{DE4C38EE-052E-4588-B4A1-F1C06CD514A5}"/>
          </ac:spMkLst>
        </pc:spChg>
        <pc:spChg chg="add del mod">
          <ac:chgData name="SARGEANT, Katie" userId="bdb59378-cd55-48dc-9223-bede8852646c" providerId="ADAL" clId="{318F9A22-6A90-4528-809C-4BADB06D2A4D}" dt="2022-07-04T12:26:05.510" v="3636" actId="478"/>
          <ac:spMkLst>
            <pc:docMk/>
            <pc:sldMk cId="169100548" sldId="298"/>
            <ac:spMk id="20" creationId="{37CB1467-BCE0-41BD-9D1D-2266456CD053}"/>
          </ac:spMkLst>
        </pc:spChg>
        <pc:spChg chg="add mod">
          <ac:chgData name="SARGEANT, Katie" userId="bdb59378-cd55-48dc-9223-bede8852646c" providerId="ADAL" clId="{318F9A22-6A90-4528-809C-4BADB06D2A4D}" dt="2022-07-04T12:30:51.031" v="3779" actId="20577"/>
          <ac:spMkLst>
            <pc:docMk/>
            <pc:sldMk cId="169100548" sldId="298"/>
            <ac:spMk id="21" creationId="{AC473D11-0095-465D-BE5F-B971AD061784}"/>
          </ac:spMkLst>
        </pc:spChg>
        <pc:spChg chg="add mod">
          <ac:chgData name="SARGEANT, Katie" userId="bdb59378-cd55-48dc-9223-bede8852646c" providerId="ADAL" clId="{318F9A22-6A90-4528-809C-4BADB06D2A4D}" dt="2022-07-04T12:43:19.850" v="4349" actId="20577"/>
          <ac:spMkLst>
            <pc:docMk/>
            <pc:sldMk cId="169100548" sldId="298"/>
            <ac:spMk id="22" creationId="{AAACA163-B90F-49EC-BAFD-01B1A4FC91F7}"/>
          </ac:spMkLst>
        </pc:spChg>
        <pc:grpChg chg="add mod">
          <ac:chgData name="SARGEANT, Katie" userId="bdb59378-cd55-48dc-9223-bede8852646c" providerId="ADAL" clId="{318F9A22-6A90-4528-809C-4BADB06D2A4D}" dt="2022-07-04T12:26:25.679" v="3637" actId="164"/>
          <ac:grpSpMkLst>
            <pc:docMk/>
            <pc:sldMk cId="169100548" sldId="298"/>
            <ac:grpSpMk id="2" creationId="{1651B2C6-695A-4D40-981A-4862B30501ED}"/>
          </ac:grpSpMkLst>
        </pc:grpChg>
        <pc:grpChg chg="add mod">
          <ac:chgData name="SARGEANT, Katie" userId="bdb59378-cd55-48dc-9223-bede8852646c" providerId="ADAL" clId="{318F9A22-6A90-4528-809C-4BADB06D2A4D}" dt="2022-07-04T12:26:31.181" v="3638" actId="1076"/>
          <ac:grpSpMkLst>
            <pc:docMk/>
            <pc:sldMk cId="169100548" sldId="298"/>
            <ac:grpSpMk id="8" creationId="{AD564DF1-9AAC-4D9A-99C5-3E7CE9657217}"/>
          </ac:grpSpMkLst>
        </pc:grpChg>
        <pc:picChg chg="add del mod">
          <ac:chgData name="SARGEANT, Katie" userId="bdb59378-cd55-48dc-9223-bede8852646c" providerId="ADAL" clId="{318F9A22-6A90-4528-809C-4BADB06D2A4D}" dt="2022-06-30T12:39:15.158" v="2570" actId="478"/>
          <ac:picMkLst>
            <pc:docMk/>
            <pc:sldMk cId="169100548" sldId="298"/>
            <ac:picMk id="7" creationId="{31FD2182-B499-464B-9720-A6748B398DC4}"/>
          </ac:picMkLst>
        </pc:picChg>
        <pc:picChg chg="add mod">
          <ac:chgData name="SARGEANT, Katie" userId="bdb59378-cd55-48dc-9223-bede8852646c" providerId="ADAL" clId="{318F9A22-6A90-4528-809C-4BADB06D2A4D}" dt="2022-07-04T12:19:47.861" v="3422" actId="1038"/>
          <ac:picMkLst>
            <pc:docMk/>
            <pc:sldMk cId="169100548" sldId="298"/>
            <ac:picMk id="9" creationId="{EB5282C6-7109-4DDA-8553-AF397985B71E}"/>
          </ac:picMkLst>
        </pc:picChg>
        <pc:picChg chg="add mod">
          <ac:chgData name="SARGEANT, Katie" userId="bdb59378-cd55-48dc-9223-bede8852646c" providerId="ADAL" clId="{318F9A22-6A90-4528-809C-4BADB06D2A4D}" dt="2022-07-04T12:19:24.665" v="3391" actId="164"/>
          <ac:picMkLst>
            <pc:docMk/>
            <pc:sldMk cId="169100548" sldId="298"/>
            <ac:picMk id="11" creationId="{227A9D89-08AA-4A27-95C8-AD6E89A82193}"/>
          </ac:picMkLst>
        </pc:picChg>
        <pc:picChg chg="add mod">
          <ac:chgData name="SARGEANT, Katie" userId="bdb59378-cd55-48dc-9223-bede8852646c" providerId="ADAL" clId="{318F9A22-6A90-4528-809C-4BADB06D2A4D}" dt="2022-07-04T12:19:41.458" v="3407" actId="1037"/>
          <ac:picMkLst>
            <pc:docMk/>
            <pc:sldMk cId="169100548" sldId="298"/>
            <ac:picMk id="13" creationId="{5806FBD6-0B79-422C-8494-CF8527C59D4C}"/>
          </ac:picMkLst>
        </pc:picChg>
        <pc:picChg chg="add mod">
          <ac:chgData name="SARGEANT, Katie" userId="bdb59378-cd55-48dc-9223-bede8852646c" providerId="ADAL" clId="{318F9A22-6A90-4528-809C-4BADB06D2A4D}" dt="2022-07-04T12:19:38.692" v="3402" actId="1037"/>
          <ac:picMkLst>
            <pc:docMk/>
            <pc:sldMk cId="169100548" sldId="298"/>
            <ac:picMk id="15" creationId="{43522DC5-3541-407B-9867-37380F959154}"/>
          </ac:picMkLst>
        </pc:picChg>
        <pc:picChg chg="add del mod">
          <ac:chgData name="SARGEANT, Katie" userId="bdb59378-cd55-48dc-9223-bede8852646c" providerId="ADAL" clId="{318F9A22-6A90-4528-809C-4BADB06D2A4D}" dt="2022-06-30T12:39:55.734" v="2580" actId="478"/>
          <ac:picMkLst>
            <pc:docMk/>
            <pc:sldMk cId="169100548" sldId="298"/>
            <ac:picMk id="17" creationId="{D139DD39-7C3F-4E30-A249-73A38B1DA64B}"/>
          </ac:picMkLst>
        </pc:picChg>
        <pc:picChg chg="add mod">
          <ac:chgData name="SARGEANT, Katie" userId="bdb59378-cd55-48dc-9223-bede8852646c" providerId="ADAL" clId="{318F9A22-6A90-4528-809C-4BADB06D2A4D}" dt="2022-07-04T12:19:45.458" v="3417" actId="1038"/>
          <ac:picMkLst>
            <pc:docMk/>
            <pc:sldMk cId="169100548" sldId="298"/>
            <ac:picMk id="19" creationId="{997E2DF5-874C-4436-91FE-4CD346DAF4E8}"/>
          </ac:picMkLst>
        </pc:picChg>
        <pc:picChg chg="add mod">
          <ac:chgData name="SARGEANT, Katie" userId="bdb59378-cd55-48dc-9223-bede8852646c" providerId="ADAL" clId="{318F9A22-6A90-4528-809C-4BADB06D2A4D}" dt="2022-07-04T12:43:22.760" v="4350" actId="1076"/>
          <ac:picMkLst>
            <pc:docMk/>
            <pc:sldMk cId="169100548" sldId="298"/>
            <ac:picMk id="23" creationId="{D439D71B-7FC3-4A3D-ADB8-202D3D652B66}"/>
          </ac:picMkLst>
        </pc:picChg>
      </pc:sldChg>
      <pc:sldChg chg="addSp delSp modSp add mod">
        <pc:chgData name="SARGEANT, Katie" userId="bdb59378-cd55-48dc-9223-bede8852646c" providerId="ADAL" clId="{318F9A22-6A90-4528-809C-4BADB06D2A4D}" dt="2022-07-04T13:00:44.671" v="4572" actId="20577"/>
        <pc:sldMkLst>
          <pc:docMk/>
          <pc:sldMk cId="107792394" sldId="299"/>
        </pc:sldMkLst>
        <pc:spChg chg="mod">
          <ac:chgData name="SARGEANT, Katie" userId="bdb59378-cd55-48dc-9223-bede8852646c" providerId="ADAL" clId="{318F9A22-6A90-4528-809C-4BADB06D2A4D}" dt="2022-07-04T12:26:44.572" v="3648" actId="20577"/>
          <ac:spMkLst>
            <pc:docMk/>
            <pc:sldMk cId="107792394" sldId="299"/>
            <ac:spMk id="3" creationId="{2FFB15E6-9272-417F-AF40-6EE4B10B2371}"/>
          </ac:spMkLst>
        </pc:spChg>
        <pc:spChg chg="del">
          <ac:chgData name="SARGEANT, Katie" userId="bdb59378-cd55-48dc-9223-bede8852646c" providerId="ADAL" clId="{318F9A22-6A90-4528-809C-4BADB06D2A4D}" dt="2022-06-30T12:44:24.258" v="2597" actId="478"/>
          <ac:spMkLst>
            <pc:docMk/>
            <pc:sldMk cId="107792394" sldId="299"/>
            <ac:spMk id="5" creationId="{C1467DFE-FDAC-4DB7-AF27-D38A6FA33945}"/>
          </ac:spMkLst>
        </pc:spChg>
        <pc:spChg chg="add mod">
          <ac:chgData name="SARGEANT, Katie" userId="bdb59378-cd55-48dc-9223-bede8852646c" providerId="ADAL" clId="{318F9A22-6A90-4528-809C-4BADB06D2A4D}" dt="2022-07-04T13:00:44.671" v="4572" actId="20577"/>
          <ac:spMkLst>
            <pc:docMk/>
            <pc:sldMk cId="107792394" sldId="299"/>
            <ac:spMk id="8" creationId="{19F620DD-4670-4F38-96F3-00D1AD7C70E4}"/>
          </ac:spMkLst>
        </pc:spChg>
        <pc:picChg chg="add del mod">
          <ac:chgData name="SARGEANT, Katie" userId="bdb59378-cd55-48dc-9223-bede8852646c" providerId="ADAL" clId="{318F9A22-6A90-4528-809C-4BADB06D2A4D}" dt="2022-06-30T13:37:53.929" v="2626" actId="478"/>
          <ac:picMkLst>
            <pc:docMk/>
            <pc:sldMk cId="107792394" sldId="299"/>
            <ac:picMk id="4" creationId="{06CB5120-40D9-4D80-B137-8DD877641D7A}"/>
          </ac:picMkLst>
        </pc:picChg>
        <pc:picChg chg="add del mod">
          <ac:chgData name="SARGEANT, Katie" userId="bdb59378-cd55-48dc-9223-bede8852646c" providerId="ADAL" clId="{318F9A22-6A90-4528-809C-4BADB06D2A4D}" dt="2022-06-30T13:38:10.018" v="2630" actId="478"/>
          <ac:picMkLst>
            <pc:docMk/>
            <pc:sldMk cId="107792394" sldId="299"/>
            <ac:picMk id="7" creationId="{FB6A417B-0F38-4568-8DCE-708DCDEA2A05}"/>
          </ac:picMkLst>
        </pc:picChg>
        <pc:picChg chg="del">
          <ac:chgData name="SARGEANT, Katie" userId="bdb59378-cd55-48dc-9223-bede8852646c" providerId="ADAL" clId="{318F9A22-6A90-4528-809C-4BADB06D2A4D}" dt="2022-06-30T12:44:22.827" v="2596" actId="478"/>
          <ac:picMkLst>
            <pc:docMk/>
            <pc:sldMk cId="107792394" sldId="299"/>
            <ac:picMk id="9" creationId="{EB5282C6-7109-4DDA-8553-AF397985B71E}"/>
          </ac:picMkLst>
        </pc:picChg>
        <pc:picChg chg="add mod">
          <ac:chgData name="SARGEANT, Katie" userId="bdb59378-cd55-48dc-9223-bede8852646c" providerId="ADAL" clId="{318F9A22-6A90-4528-809C-4BADB06D2A4D}" dt="2022-06-30T13:38:24.174" v="2633" actId="1076"/>
          <ac:picMkLst>
            <pc:docMk/>
            <pc:sldMk cId="107792394" sldId="299"/>
            <ac:picMk id="10" creationId="{B539C662-B0EE-44CB-87F0-B1E730065034}"/>
          </ac:picMkLst>
        </pc:picChg>
        <pc:picChg chg="del">
          <ac:chgData name="SARGEANT, Katie" userId="bdb59378-cd55-48dc-9223-bede8852646c" providerId="ADAL" clId="{318F9A22-6A90-4528-809C-4BADB06D2A4D}" dt="2022-06-30T12:44:21.945" v="2594" actId="478"/>
          <ac:picMkLst>
            <pc:docMk/>
            <pc:sldMk cId="107792394" sldId="299"/>
            <ac:picMk id="11" creationId="{227A9D89-08AA-4A27-95C8-AD6E89A82193}"/>
          </ac:picMkLst>
        </pc:picChg>
        <pc:picChg chg="del">
          <ac:chgData name="SARGEANT, Katie" userId="bdb59378-cd55-48dc-9223-bede8852646c" providerId="ADAL" clId="{318F9A22-6A90-4528-809C-4BADB06D2A4D}" dt="2022-06-30T12:44:21.160" v="2593" actId="478"/>
          <ac:picMkLst>
            <pc:docMk/>
            <pc:sldMk cId="107792394" sldId="299"/>
            <ac:picMk id="13" creationId="{5806FBD6-0B79-422C-8494-CF8527C59D4C}"/>
          </ac:picMkLst>
        </pc:picChg>
        <pc:picChg chg="add mod">
          <ac:chgData name="SARGEANT, Katie" userId="bdb59378-cd55-48dc-9223-bede8852646c" providerId="ADAL" clId="{318F9A22-6A90-4528-809C-4BADB06D2A4D}" dt="2022-06-30T13:38:30.058" v="2637" actId="1076"/>
          <ac:picMkLst>
            <pc:docMk/>
            <pc:sldMk cId="107792394" sldId="299"/>
            <ac:picMk id="14" creationId="{8CA8B726-1251-4B7B-AB47-CB6E296F2AEE}"/>
          </ac:picMkLst>
        </pc:picChg>
        <pc:picChg chg="del">
          <ac:chgData name="SARGEANT, Katie" userId="bdb59378-cd55-48dc-9223-bede8852646c" providerId="ADAL" clId="{318F9A22-6A90-4528-809C-4BADB06D2A4D}" dt="2022-06-30T12:44:20.794" v="2592" actId="478"/>
          <ac:picMkLst>
            <pc:docMk/>
            <pc:sldMk cId="107792394" sldId="299"/>
            <ac:picMk id="15" creationId="{43522DC5-3541-407B-9867-37380F959154}"/>
          </ac:picMkLst>
        </pc:picChg>
        <pc:picChg chg="add mod">
          <ac:chgData name="SARGEANT, Katie" userId="bdb59378-cd55-48dc-9223-bede8852646c" providerId="ADAL" clId="{318F9A22-6A90-4528-809C-4BADB06D2A4D}" dt="2022-06-30T13:38:31.296" v="2638" actId="1076"/>
          <ac:picMkLst>
            <pc:docMk/>
            <pc:sldMk cId="107792394" sldId="299"/>
            <ac:picMk id="17" creationId="{09D99449-6D23-456C-AA09-0EE8AD4DDDC0}"/>
          </ac:picMkLst>
        </pc:picChg>
        <pc:picChg chg="del">
          <ac:chgData name="SARGEANT, Katie" userId="bdb59378-cd55-48dc-9223-bede8852646c" providerId="ADAL" clId="{318F9A22-6A90-4528-809C-4BADB06D2A4D}" dt="2022-06-30T12:44:22.499" v="2595" actId="478"/>
          <ac:picMkLst>
            <pc:docMk/>
            <pc:sldMk cId="107792394" sldId="299"/>
            <ac:picMk id="19" creationId="{997E2DF5-874C-4436-91FE-4CD346DAF4E8}"/>
          </ac:picMkLst>
        </pc:picChg>
        <pc:picChg chg="add mod">
          <ac:chgData name="SARGEANT, Katie" userId="bdb59378-cd55-48dc-9223-bede8852646c" providerId="ADAL" clId="{318F9A22-6A90-4528-809C-4BADB06D2A4D}" dt="2022-06-30T13:38:32.575" v="2639" actId="1076"/>
          <ac:picMkLst>
            <pc:docMk/>
            <pc:sldMk cId="107792394" sldId="299"/>
            <ac:picMk id="20" creationId="{31C9569D-4326-459E-AD31-EB6ECE5B9125}"/>
          </ac:picMkLst>
        </pc:picChg>
        <pc:picChg chg="add mod">
          <ac:chgData name="SARGEANT, Katie" userId="bdb59378-cd55-48dc-9223-bede8852646c" providerId="ADAL" clId="{318F9A22-6A90-4528-809C-4BADB06D2A4D}" dt="2022-06-30T13:38:28.947" v="2636" actId="1076"/>
          <ac:picMkLst>
            <pc:docMk/>
            <pc:sldMk cId="107792394" sldId="299"/>
            <ac:picMk id="22" creationId="{FBB6B32D-BF2F-4B3E-A42C-9FFA4DDAE043}"/>
          </ac:picMkLst>
        </pc:picChg>
      </pc:sldChg>
      <pc:sldChg chg="addSp delSp modSp new del mod">
        <pc:chgData name="SARGEANT, Katie" userId="bdb59378-cd55-48dc-9223-bede8852646c" providerId="ADAL" clId="{318F9A22-6A90-4528-809C-4BADB06D2A4D}" dt="2022-06-30T12:13:00.548" v="2537" actId="47"/>
        <pc:sldMkLst>
          <pc:docMk/>
          <pc:sldMk cId="895395482" sldId="299"/>
        </pc:sldMkLst>
        <pc:spChg chg="del">
          <ac:chgData name="SARGEANT, Katie" userId="bdb59378-cd55-48dc-9223-bede8852646c" providerId="ADAL" clId="{318F9A22-6A90-4528-809C-4BADB06D2A4D}" dt="2022-06-30T07:46:05.094" v="2464" actId="478"/>
          <ac:spMkLst>
            <pc:docMk/>
            <pc:sldMk cId="895395482" sldId="299"/>
            <ac:spMk id="2" creationId="{B27060ED-3340-4E1F-A4E7-13DE38F8C18E}"/>
          </ac:spMkLst>
        </pc:spChg>
        <pc:picChg chg="add mod modCrop">
          <ac:chgData name="SARGEANT, Katie" userId="bdb59378-cd55-48dc-9223-bede8852646c" providerId="ADAL" clId="{318F9A22-6A90-4528-809C-4BADB06D2A4D}" dt="2022-06-30T07:46:45.407" v="2471" actId="1076"/>
          <ac:picMkLst>
            <pc:docMk/>
            <pc:sldMk cId="895395482" sldId="299"/>
            <ac:picMk id="4" creationId="{184CB2F8-2372-45D3-985A-9EC4F44E7119}"/>
          </ac:picMkLst>
        </pc:picChg>
      </pc:sldChg>
      <pc:sldChg chg="addSp delSp modSp add mod modNotesTx">
        <pc:chgData name="SARGEANT, Katie" userId="bdb59378-cd55-48dc-9223-bede8852646c" providerId="ADAL" clId="{318F9A22-6A90-4528-809C-4BADB06D2A4D}" dt="2022-07-04T12:44:02.925" v="4354" actId="962"/>
        <pc:sldMkLst>
          <pc:docMk/>
          <pc:sldMk cId="2722994095" sldId="300"/>
        </pc:sldMkLst>
        <pc:spChg chg="del mod">
          <ac:chgData name="SARGEANT, Katie" userId="bdb59378-cd55-48dc-9223-bede8852646c" providerId="ADAL" clId="{318F9A22-6A90-4528-809C-4BADB06D2A4D}" dt="2022-07-04T12:31:03.647" v="3780" actId="478"/>
          <ac:spMkLst>
            <pc:docMk/>
            <pc:sldMk cId="2722994095" sldId="300"/>
            <ac:spMk id="3" creationId="{2FFB15E6-9272-417F-AF40-6EE4B10B2371}"/>
          </ac:spMkLst>
        </pc:spChg>
        <pc:spChg chg="del">
          <ac:chgData name="SARGEANT, Katie" userId="bdb59378-cd55-48dc-9223-bede8852646c" providerId="ADAL" clId="{318F9A22-6A90-4528-809C-4BADB06D2A4D}" dt="2022-07-04T12:27:38.014" v="3651" actId="478"/>
          <ac:spMkLst>
            <pc:docMk/>
            <pc:sldMk cId="2722994095" sldId="300"/>
            <ac:spMk id="7" creationId="{05FDC9CB-ACDB-4C0D-9B39-4BA9E36AFABB}"/>
          </ac:spMkLst>
        </pc:spChg>
        <pc:spChg chg="add del mod">
          <ac:chgData name="SARGEANT, Katie" userId="bdb59378-cd55-48dc-9223-bede8852646c" providerId="ADAL" clId="{318F9A22-6A90-4528-809C-4BADB06D2A4D}" dt="2022-07-04T12:31:42.958" v="3792" actId="478"/>
          <ac:spMkLst>
            <pc:docMk/>
            <pc:sldMk cId="2722994095" sldId="300"/>
            <ac:spMk id="20" creationId="{D01B1C41-F8F8-4F3A-B2FE-BECFBDCE5781}"/>
          </ac:spMkLst>
        </pc:spChg>
        <pc:spChg chg="add mod">
          <ac:chgData name="SARGEANT, Katie" userId="bdb59378-cd55-48dc-9223-bede8852646c" providerId="ADAL" clId="{318F9A22-6A90-4528-809C-4BADB06D2A4D}" dt="2022-07-04T12:31:08.992" v="3790" actId="20577"/>
          <ac:spMkLst>
            <pc:docMk/>
            <pc:sldMk cId="2722994095" sldId="300"/>
            <ac:spMk id="22" creationId="{5923E6C9-7904-475D-B55C-A3B2CD079704}"/>
          </ac:spMkLst>
        </pc:spChg>
        <pc:spChg chg="add del">
          <ac:chgData name="SARGEANT, Katie" userId="bdb59378-cd55-48dc-9223-bede8852646c" providerId="ADAL" clId="{318F9A22-6A90-4528-809C-4BADB06D2A4D}" dt="2022-07-04T12:32:28.679" v="3846" actId="478"/>
          <ac:spMkLst>
            <pc:docMk/>
            <pc:sldMk cId="2722994095" sldId="300"/>
            <ac:spMk id="23" creationId="{D57BAC59-177B-44E6-A325-671A3B9D6D20}"/>
          </ac:spMkLst>
        </pc:spChg>
        <pc:spChg chg="add del mod">
          <ac:chgData name="SARGEANT, Katie" userId="bdb59378-cd55-48dc-9223-bede8852646c" providerId="ADAL" clId="{318F9A22-6A90-4528-809C-4BADB06D2A4D}" dt="2022-07-04T12:41:20.968" v="4281" actId="478"/>
          <ac:spMkLst>
            <pc:docMk/>
            <pc:sldMk cId="2722994095" sldId="300"/>
            <ac:spMk id="24" creationId="{8CF70528-4ADB-4862-AF9A-678249B89FBA}"/>
          </ac:spMkLst>
        </pc:spChg>
        <pc:spChg chg="add del mod">
          <ac:chgData name="SARGEANT, Katie" userId="bdb59378-cd55-48dc-9223-bede8852646c" providerId="ADAL" clId="{318F9A22-6A90-4528-809C-4BADB06D2A4D}" dt="2022-07-04T12:40:39.097" v="4262"/>
          <ac:spMkLst>
            <pc:docMk/>
            <pc:sldMk cId="2722994095" sldId="300"/>
            <ac:spMk id="25" creationId="{B0F2C179-1D00-4034-BD90-44DAB66E1BAF}"/>
          </ac:spMkLst>
        </pc:spChg>
        <pc:spChg chg="add del mod">
          <ac:chgData name="SARGEANT, Katie" userId="bdb59378-cd55-48dc-9223-bede8852646c" providerId="ADAL" clId="{318F9A22-6A90-4528-809C-4BADB06D2A4D}" dt="2022-07-04T12:42:28.114" v="4329" actId="20577"/>
          <ac:spMkLst>
            <pc:docMk/>
            <pc:sldMk cId="2722994095" sldId="300"/>
            <ac:spMk id="26" creationId="{BB2712F2-40BC-430D-8749-46A11307FB04}"/>
          </ac:spMkLst>
        </pc:spChg>
        <pc:grpChg chg="del">
          <ac:chgData name="SARGEANT, Katie" userId="bdb59378-cd55-48dc-9223-bede8852646c" providerId="ADAL" clId="{318F9A22-6A90-4528-809C-4BADB06D2A4D}" dt="2022-07-04T12:27:36.317" v="3650" actId="478"/>
          <ac:grpSpMkLst>
            <pc:docMk/>
            <pc:sldMk cId="2722994095" sldId="300"/>
            <ac:grpSpMk id="8" creationId="{AD564DF1-9AAC-4D9A-99C5-3E7CE9657217}"/>
          </ac:grpSpMkLst>
        </pc:grpChg>
        <pc:graphicFrameChg chg="add del mod">
          <ac:chgData name="SARGEANT, Katie" userId="bdb59378-cd55-48dc-9223-bede8852646c" providerId="ADAL" clId="{318F9A22-6A90-4528-809C-4BADB06D2A4D}" dt="2022-07-04T12:31:41.832" v="3791" actId="478"/>
          <ac:graphicFrameMkLst>
            <pc:docMk/>
            <pc:sldMk cId="2722994095" sldId="300"/>
            <ac:graphicFrameMk id="18" creationId="{55EABE1F-3D19-4000-A0B6-1922EC7A401D}"/>
          </ac:graphicFrameMkLst>
        </pc:graphicFrameChg>
        <pc:graphicFrameChg chg="add mod">
          <ac:chgData name="SARGEANT, Katie" userId="bdb59378-cd55-48dc-9223-bede8852646c" providerId="ADAL" clId="{318F9A22-6A90-4528-809C-4BADB06D2A4D}" dt="2022-07-04T12:27:55.003" v="3656" actId="571"/>
          <ac:graphicFrameMkLst>
            <pc:docMk/>
            <pc:sldMk cId="2722994095" sldId="300"/>
            <ac:graphicFrameMk id="21" creationId="{4461161E-4A16-494E-BCC3-A64D91F6E099}"/>
          </ac:graphicFrameMkLst>
        </pc:graphicFrameChg>
        <pc:picChg chg="add del mod">
          <ac:chgData name="SARGEANT, Katie" userId="bdb59378-cd55-48dc-9223-bede8852646c" providerId="ADAL" clId="{318F9A22-6A90-4528-809C-4BADB06D2A4D}" dt="2022-07-04T12:43:30.325" v="4351" actId="478"/>
          <ac:picMkLst>
            <pc:docMk/>
            <pc:sldMk cId="2722994095" sldId="300"/>
            <ac:picMk id="27" creationId="{BAD23691-7F5F-4D7C-BE9C-35F336F3217E}"/>
          </ac:picMkLst>
        </pc:picChg>
        <pc:picChg chg="add mod">
          <ac:chgData name="SARGEANT, Katie" userId="bdb59378-cd55-48dc-9223-bede8852646c" providerId="ADAL" clId="{318F9A22-6A90-4528-809C-4BADB06D2A4D}" dt="2022-07-04T12:44:02.925" v="4354" actId="962"/>
          <ac:picMkLst>
            <pc:docMk/>
            <pc:sldMk cId="2722994095" sldId="300"/>
            <ac:picMk id="29" creationId="{6316489F-2AD3-4F37-B525-D8048F8F1A74}"/>
          </ac:picMkLst>
        </pc:picChg>
      </pc:sldChg>
      <pc:sldChg chg="addSp delSp modSp add mod ord modNotesTx">
        <pc:chgData name="SARGEANT, Katie" userId="bdb59378-cd55-48dc-9223-bede8852646c" providerId="ADAL" clId="{318F9A22-6A90-4528-809C-4BADB06D2A4D}" dt="2022-07-05T08:45:22.832" v="5814" actId="478"/>
        <pc:sldMkLst>
          <pc:docMk/>
          <pc:sldMk cId="318261374" sldId="301"/>
        </pc:sldMkLst>
        <pc:spChg chg="mod">
          <ac:chgData name="SARGEANT, Katie" userId="bdb59378-cd55-48dc-9223-bede8852646c" providerId="ADAL" clId="{318F9A22-6A90-4528-809C-4BADB06D2A4D}" dt="2022-07-04T12:50:59.005" v="4515" actId="20577"/>
          <ac:spMkLst>
            <pc:docMk/>
            <pc:sldMk cId="318261374" sldId="301"/>
            <ac:spMk id="2" creationId="{EFD97FAC-FE3A-41BA-96DD-ECEE764F6AEF}"/>
          </ac:spMkLst>
        </pc:spChg>
        <pc:spChg chg="mod">
          <ac:chgData name="SARGEANT, Katie" userId="bdb59378-cd55-48dc-9223-bede8852646c" providerId="ADAL" clId="{318F9A22-6A90-4528-809C-4BADB06D2A4D}" dt="2022-07-04T12:50:38.548" v="4464" actId="20577"/>
          <ac:spMkLst>
            <pc:docMk/>
            <pc:sldMk cId="318261374" sldId="301"/>
            <ac:spMk id="4" creationId="{CD4464B7-A6C2-43DC-9285-E9506F0B66B8}"/>
          </ac:spMkLst>
        </pc:spChg>
        <pc:picChg chg="del mod">
          <ac:chgData name="SARGEANT, Katie" userId="bdb59378-cd55-48dc-9223-bede8852646c" providerId="ADAL" clId="{318F9A22-6A90-4528-809C-4BADB06D2A4D}" dt="2022-07-05T08:45:22.832" v="5814" actId="478"/>
          <ac:picMkLst>
            <pc:docMk/>
            <pc:sldMk cId="318261374" sldId="301"/>
            <ac:picMk id="6" creationId="{198DC9BD-AE02-4EDF-BB54-3F7E7C46F979}"/>
          </ac:picMkLst>
        </pc:picChg>
        <pc:picChg chg="add del mod">
          <ac:chgData name="SARGEANT, Katie" userId="bdb59378-cd55-48dc-9223-bede8852646c" providerId="ADAL" clId="{318F9A22-6A90-4528-809C-4BADB06D2A4D}" dt="2022-07-05T08:45:20.136" v="5813" actId="478"/>
          <ac:picMkLst>
            <pc:docMk/>
            <pc:sldMk cId="318261374" sldId="301"/>
            <ac:picMk id="7" creationId="{A9715057-6D02-4E55-A2A9-BBD642789DFA}"/>
          </ac:picMkLst>
        </pc:picChg>
      </pc:sldChg>
      <pc:sldChg chg="addSp delSp modSp add mod">
        <pc:chgData name="SARGEANT, Katie" userId="bdb59378-cd55-48dc-9223-bede8852646c" providerId="ADAL" clId="{318F9A22-6A90-4528-809C-4BADB06D2A4D}" dt="2022-07-05T08:39:28.737" v="5807" actId="1076"/>
        <pc:sldMkLst>
          <pc:docMk/>
          <pc:sldMk cId="1615927525" sldId="302"/>
        </pc:sldMkLst>
        <pc:spChg chg="mod">
          <ac:chgData name="SARGEANT, Katie" userId="bdb59378-cd55-48dc-9223-bede8852646c" providerId="ADAL" clId="{318F9A22-6A90-4528-809C-4BADB06D2A4D}" dt="2022-07-04T13:09:48.439" v="4665"/>
          <ac:spMkLst>
            <pc:docMk/>
            <pc:sldMk cId="1615927525" sldId="302"/>
            <ac:spMk id="2" creationId="{CD91FD07-9A31-4D0B-AF22-79BBA1733693}"/>
          </ac:spMkLst>
        </pc:spChg>
        <pc:spChg chg="mod">
          <ac:chgData name="SARGEANT, Katie" userId="bdb59378-cd55-48dc-9223-bede8852646c" providerId="ADAL" clId="{318F9A22-6A90-4528-809C-4BADB06D2A4D}" dt="2022-07-04T13:09:11.694" v="4639" actId="20577"/>
          <ac:spMkLst>
            <pc:docMk/>
            <pc:sldMk cId="1615927525" sldId="302"/>
            <ac:spMk id="3" creationId="{9AFC64D5-D9E3-451C-844D-D3838D77A566}"/>
          </ac:spMkLst>
        </pc:spChg>
        <pc:spChg chg="add del">
          <ac:chgData name="SARGEANT, Katie" userId="bdb59378-cd55-48dc-9223-bede8852646c" providerId="ADAL" clId="{318F9A22-6A90-4528-809C-4BADB06D2A4D}" dt="2022-07-04T13:09:47.455" v="4664" actId="22"/>
          <ac:spMkLst>
            <pc:docMk/>
            <pc:sldMk cId="1615927525" sldId="302"/>
            <ac:spMk id="5" creationId="{137106C3-D4C1-4B27-B8F2-0B08667759E4}"/>
          </ac:spMkLst>
        </pc:spChg>
        <pc:picChg chg="add mod">
          <ac:chgData name="SARGEANT, Katie" userId="bdb59378-cd55-48dc-9223-bede8852646c" providerId="ADAL" clId="{318F9A22-6A90-4528-809C-4BADB06D2A4D}" dt="2022-07-05T08:39:28.737" v="5807" actId="1076"/>
          <ac:picMkLst>
            <pc:docMk/>
            <pc:sldMk cId="1615927525" sldId="302"/>
            <ac:picMk id="5" creationId="{1B2C524E-8F28-4F15-9C6B-21ABF490C4F6}"/>
          </ac:picMkLst>
        </pc:picChg>
      </pc:sldChg>
      <pc:sldChg chg="modSp add mod ord">
        <pc:chgData name="SARGEANT, Katie" userId="bdb59378-cd55-48dc-9223-bede8852646c" providerId="ADAL" clId="{318F9A22-6A90-4528-809C-4BADB06D2A4D}" dt="2022-07-04T13:44:58.078" v="5736" actId="20577"/>
        <pc:sldMkLst>
          <pc:docMk/>
          <pc:sldMk cId="2428138168" sldId="303"/>
        </pc:sldMkLst>
        <pc:spChg chg="mod">
          <ac:chgData name="SARGEANT, Katie" userId="bdb59378-cd55-48dc-9223-bede8852646c" providerId="ADAL" clId="{318F9A22-6A90-4528-809C-4BADB06D2A4D}" dt="2022-07-04T13:44:58.078" v="5736" actId="20577"/>
          <ac:spMkLst>
            <pc:docMk/>
            <pc:sldMk cId="2428138168" sldId="303"/>
            <ac:spMk id="2" creationId="{CD91FD07-9A31-4D0B-AF22-79BBA1733693}"/>
          </ac:spMkLst>
        </pc:spChg>
        <pc:spChg chg="mod">
          <ac:chgData name="SARGEANT, Katie" userId="bdb59378-cd55-48dc-9223-bede8852646c" providerId="ADAL" clId="{318F9A22-6A90-4528-809C-4BADB06D2A4D}" dt="2022-07-04T13:09:24.735" v="4660" actId="20577"/>
          <ac:spMkLst>
            <pc:docMk/>
            <pc:sldMk cId="2428138168" sldId="303"/>
            <ac:spMk id="3" creationId="{9AFC64D5-D9E3-451C-844D-D3838D77A566}"/>
          </ac:spMkLst>
        </pc:spChg>
      </pc:sldChg>
      <pc:sldChg chg="addSp delSp modSp new mod setBg">
        <pc:chgData name="SARGEANT, Katie" userId="bdb59378-cd55-48dc-9223-bede8852646c" providerId="ADAL" clId="{318F9A22-6A90-4528-809C-4BADB06D2A4D}" dt="2022-07-04T13:28:24.632" v="5168" actId="1076"/>
        <pc:sldMkLst>
          <pc:docMk/>
          <pc:sldMk cId="1657461578" sldId="304"/>
        </pc:sldMkLst>
        <pc:spChg chg="del">
          <ac:chgData name="SARGEANT, Katie" userId="bdb59378-cd55-48dc-9223-bede8852646c" providerId="ADAL" clId="{318F9A22-6A90-4528-809C-4BADB06D2A4D}" dt="2022-07-04T13:10:27.942" v="4673" actId="478"/>
          <ac:spMkLst>
            <pc:docMk/>
            <pc:sldMk cId="1657461578" sldId="304"/>
            <ac:spMk id="2" creationId="{C88E2D5D-87EF-4443-BBBB-090CB5A487F3}"/>
          </ac:spMkLst>
        </pc:spChg>
        <pc:spChg chg="add mod">
          <ac:chgData name="SARGEANT, Katie" userId="bdb59378-cd55-48dc-9223-bede8852646c" providerId="ADAL" clId="{318F9A22-6A90-4528-809C-4BADB06D2A4D}" dt="2022-07-04T13:28:24.632" v="5168" actId="1076"/>
          <ac:spMkLst>
            <pc:docMk/>
            <pc:sldMk cId="1657461578" sldId="304"/>
            <ac:spMk id="3" creationId="{73D907E7-F756-4B21-8C99-CF67678CC26E}"/>
          </ac:spMkLst>
        </pc:spChg>
        <pc:spChg chg="add mod">
          <ac:chgData name="SARGEANT, Katie" userId="bdb59378-cd55-48dc-9223-bede8852646c" providerId="ADAL" clId="{318F9A22-6A90-4528-809C-4BADB06D2A4D}" dt="2022-07-04T13:11:16.002" v="4710" actId="2085"/>
          <ac:spMkLst>
            <pc:docMk/>
            <pc:sldMk cId="1657461578" sldId="304"/>
            <ac:spMk id="4" creationId="{1D963CAB-FA2D-4AD5-AF36-A4327D823A4A}"/>
          </ac:spMkLst>
        </pc:spChg>
      </pc:sldChg>
      <pc:sldChg chg="modSp add mod setBg">
        <pc:chgData name="SARGEANT, Katie" userId="bdb59378-cd55-48dc-9223-bede8852646c" providerId="ADAL" clId="{318F9A22-6A90-4528-809C-4BADB06D2A4D}" dt="2022-07-04T13:12:11.712" v="4776" actId="1076"/>
        <pc:sldMkLst>
          <pc:docMk/>
          <pc:sldMk cId="1134636556" sldId="305"/>
        </pc:sldMkLst>
        <pc:spChg chg="mod">
          <ac:chgData name="SARGEANT, Katie" userId="bdb59378-cd55-48dc-9223-bede8852646c" providerId="ADAL" clId="{318F9A22-6A90-4528-809C-4BADB06D2A4D}" dt="2022-07-04T13:12:11.712" v="4776" actId="1076"/>
          <ac:spMkLst>
            <pc:docMk/>
            <pc:sldMk cId="1134636556" sldId="305"/>
            <ac:spMk id="3" creationId="{73D907E7-F756-4B21-8C99-CF67678CC26E}"/>
          </ac:spMkLst>
        </pc:spChg>
      </pc:sldChg>
      <pc:sldChg chg="modSp add mod setBg">
        <pc:chgData name="SARGEANT, Katie" userId="bdb59378-cd55-48dc-9223-bede8852646c" providerId="ADAL" clId="{318F9A22-6A90-4528-809C-4BADB06D2A4D}" dt="2022-07-04T13:12:59.394" v="4843" actId="122"/>
        <pc:sldMkLst>
          <pc:docMk/>
          <pc:sldMk cId="1300224919" sldId="306"/>
        </pc:sldMkLst>
        <pc:spChg chg="mod">
          <ac:chgData name="SARGEANT, Katie" userId="bdb59378-cd55-48dc-9223-bede8852646c" providerId="ADAL" clId="{318F9A22-6A90-4528-809C-4BADB06D2A4D}" dt="2022-07-04T13:12:59.394" v="4843" actId="122"/>
          <ac:spMkLst>
            <pc:docMk/>
            <pc:sldMk cId="1300224919" sldId="306"/>
            <ac:spMk id="3" creationId="{73D907E7-F756-4B21-8C99-CF67678CC26E}"/>
          </ac:spMkLst>
        </pc:spChg>
      </pc:sldChg>
      <pc:sldChg chg="addSp add del mod">
        <pc:chgData name="SARGEANT, Katie" userId="bdb59378-cd55-48dc-9223-bede8852646c" providerId="ADAL" clId="{318F9A22-6A90-4528-809C-4BADB06D2A4D}" dt="2022-07-05T08:33:43.801" v="5758" actId="2696"/>
        <pc:sldMkLst>
          <pc:docMk/>
          <pc:sldMk cId="3359055560" sldId="307"/>
        </pc:sldMkLst>
        <pc:picChg chg="add">
          <ac:chgData name="SARGEANT, Katie" userId="bdb59378-cd55-48dc-9223-bede8852646c" providerId="ADAL" clId="{318F9A22-6A90-4528-809C-4BADB06D2A4D}" dt="2022-07-05T08:33:04.336" v="5750" actId="22"/>
          <ac:picMkLst>
            <pc:docMk/>
            <pc:sldMk cId="3359055560" sldId="307"/>
            <ac:picMk id="3" creationId="{9E42D94E-2676-4069-A258-FF66190677BF}"/>
          </ac:picMkLst>
        </pc:picChg>
      </pc:sldChg>
      <pc:sldChg chg="addSp delSp modSp add mod ord">
        <pc:chgData name="SARGEANT, Katie" userId="bdb59378-cd55-48dc-9223-bede8852646c" providerId="ADAL" clId="{318F9A22-6A90-4528-809C-4BADB06D2A4D}" dt="2022-07-05T09:05:20.850" v="6520"/>
        <pc:sldMkLst>
          <pc:docMk/>
          <pc:sldMk cId="4230301920" sldId="308"/>
        </pc:sldMkLst>
        <pc:picChg chg="add mod">
          <ac:chgData name="SARGEANT, Katie" userId="bdb59378-cd55-48dc-9223-bede8852646c" providerId="ADAL" clId="{318F9A22-6A90-4528-809C-4BADB06D2A4D}" dt="2022-07-05T08:33:26.236" v="5757" actId="14100"/>
          <ac:picMkLst>
            <pc:docMk/>
            <pc:sldMk cId="4230301920" sldId="308"/>
            <ac:picMk id="5" creationId="{856FE7DE-7070-4107-ACC6-1EB8C3A5DAA5}"/>
          </ac:picMkLst>
        </pc:picChg>
        <pc:picChg chg="del">
          <ac:chgData name="SARGEANT, Katie" userId="bdb59378-cd55-48dc-9223-bede8852646c" providerId="ADAL" clId="{318F9A22-6A90-4528-809C-4BADB06D2A4D}" dt="2022-07-05T08:33:07.871" v="5751" actId="478"/>
          <ac:picMkLst>
            <pc:docMk/>
            <pc:sldMk cId="4230301920" sldId="308"/>
            <ac:picMk id="6" creationId="{7595BA4F-63DA-4D37-9687-092E290BFCEA}"/>
          </ac:picMkLst>
        </pc:picChg>
      </pc:sldChg>
      <pc:sldChg chg="new del">
        <pc:chgData name="SARGEANT, Katie" userId="bdb59378-cd55-48dc-9223-bede8852646c" providerId="ADAL" clId="{318F9A22-6A90-4528-809C-4BADB06D2A4D}" dt="2022-07-05T08:36:39.732" v="5761" actId="47"/>
        <pc:sldMkLst>
          <pc:docMk/>
          <pc:sldMk cId="1219408619" sldId="309"/>
        </pc:sldMkLst>
      </pc:sldChg>
      <pc:sldChg chg="addSp delSp modSp add mod ord">
        <pc:chgData name="SARGEANT, Katie" userId="bdb59378-cd55-48dc-9223-bede8852646c" providerId="ADAL" clId="{318F9A22-6A90-4528-809C-4BADB06D2A4D}" dt="2022-07-05T09:06:39.139" v="6538" actId="21"/>
        <pc:sldMkLst>
          <pc:docMk/>
          <pc:sldMk cId="2235207607" sldId="310"/>
        </pc:sldMkLst>
        <pc:spChg chg="del mod">
          <ac:chgData name="SARGEANT, Katie" userId="bdb59378-cd55-48dc-9223-bede8852646c" providerId="ADAL" clId="{318F9A22-6A90-4528-809C-4BADB06D2A4D}" dt="2022-07-05T08:37:17.098" v="5802" actId="478"/>
          <ac:spMkLst>
            <pc:docMk/>
            <pc:sldMk cId="2235207607" sldId="310"/>
            <ac:spMk id="2" creationId="{EFD97FAC-FE3A-41BA-96DD-ECEE764F6AEF}"/>
          </ac:spMkLst>
        </pc:spChg>
        <pc:spChg chg="mod">
          <ac:chgData name="SARGEANT, Katie" userId="bdb59378-cd55-48dc-9223-bede8852646c" providerId="ADAL" clId="{318F9A22-6A90-4528-809C-4BADB06D2A4D}" dt="2022-07-05T08:36:52.435" v="5800" actId="20577"/>
          <ac:spMkLst>
            <pc:docMk/>
            <pc:sldMk cId="2235207607" sldId="310"/>
            <ac:spMk id="4" creationId="{CD4464B7-A6C2-43DC-9285-E9506F0B66B8}"/>
          </ac:spMkLst>
        </pc:spChg>
        <pc:spChg chg="add del mod">
          <ac:chgData name="SARGEANT, Katie" userId="bdb59378-cd55-48dc-9223-bede8852646c" providerId="ADAL" clId="{318F9A22-6A90-4528-809C-4BADB06D2A4D}" dt="2022-07-05T08:37:19.532" v="5804" actId="478"/>
          <ac:spMkLst>
            <pc:docMk/>
            <pc:sldMk cId="2235207607" sldId="310"/>
            <ac:spMk id="5" creationId="{8AC31F0A-0E47-4C43-A010-04DFD6B8BEAE}"/>
          </ac:spMkLst>
        </pc:spChg>
        <pc:picChg chg="add del mod">
          <ac:chgData name="SARGEANT, Katie" userId="bdb59378-cd55-48dc-9223-bede8852646c" providerId="ADAL" clId="{318F9A22-6A90-4528-809C-4BADB06D2A4D}" dt="2022-07-05T09:06:39.139" v="6538" actId="21"/>
          <ac:picMkLst>
            <pc:docMk/>
            <pc:sldMk cId="2235207607" sldId="310"/>
            <ac:picMk id="7" creationId="{1BC2D9F1-5DA1-405D-88CC-4DADB5C1EEE6}"/>
          </ac:picMkLst>
        </pc:picChg>
        <pc:picChg chg="add del mod">
          <ac:chgData name="SARGEANT, Katie" userId="bdb59378-cd55-48dc-9223-bede8852646c" providerId="ADAL" clId="{318F9A22-6A90-4528-809C-4BADB06D2A4D}" dt="2022-07-05T09:06:39.139" v="6538" actId="21"/>
          <ac:picMkLst>
            <pc:docMk/>
            <pc:sldMk cId="2235207607" sldId="310"/>
            <ac:picMk id="9" creationId="{3A8DC208-3A7A-4E27-BFD0-11CCBB622495}"/>
          </ac:picMkLst>
        </pc:picChg>
      </pc:sldChg>
      <pc:sldChg chg="addSp delSp modSp add mod ord">
        <pc:chgData name="SARGEANT, Katie" userId="bdb59378-cd55-48dc-9223-bede8852646c" providerId="ADAL" clId="{318F9A22-6A90-4528-809C-4BADB06D2A4D}" dt="2022-07-05T09:04:56.682" v="6514"/>
        <pc:sldMkLst>
          <pc:docMk/>
          <pc:sldMk cId="1801208699" sldId="311"/>
        </pc:sldMkLst>
        <pc:spChg chg="del mod">
          <ac:chgData name="SARGEANT, Katie" userId="bdb59378-cd55-48dc-9223-bede8852646c" providerId="ADAL" clId="{318F9A22-6A90-4528-809C-4BADB06D2A4D}" dt="2022-07-05T08:45:28.990" v="5816" actId="478"/>
          <ac:spMkLst>
            <pc:docMk/>
            <pc:sldMk cId="1801208699" sldId="311"/>
            <ac:spMk id="2" creationId="{EFD97FAC-FE3A-41BA-96DD-ECEE764F6AEF}"/>
          </ac:spMkLst>
        </pc:spChg>
        <pc:spChg chg="del">
          <ac:chgData name="SARGEANT, Katie" userId="bdb59378-cd55-48dc-9223-bede8852646c" providerId="ADAL" clId="{318F9A22-6A90-4528-809C-4BADB06D2A4D}" dt="2022-07-05T08:46:04.761" v="5819" actId="478"/>
          <ac:spMkLst>
            <pc:docMk/>
            <pc:sldMk cId="1801208699" sldId="311"/>
            <ac:spMk id="3" creationId="{2FFB15E6-9272-417F-AF40-6EE4B10B2371}"/>
          </ac:spMkLst>
        </pc:spChg>
        <pc:spChg chg="mod">
          <ac:chgData name="SARGEANT, Katie" userId="bdb59378-cd55-48dc-9223-bede8852646c" providerId="ADAL" clId="{318F9A22-6A90-4528-809C-4BADB06D2A4D}" dt="2022-07-05T08:45:59.488" v="5818" actId="14100"/>
          <ac:spMkLst>
            <pc:docMk/>
            <pc:sldMk cId="1801208699" sldId="311"/>
            <ac:spMk id="4" creationId="{CD4464B7-A6C2-43DC-9285-E9506F0B66B8}"/>
          </ac:spMkLst>
        </pc:spChg>
        <pc:spChg chg="add del mod">
          <ac:chgData name="SARGEANT, Katie" userId="bdb59378-cd55-48dc-9223-bede8852646c" providerId="ADAL" clId="{318F9A22-6A90-4528-809C-4BADB06D2A4D}" dt="2022-07-05T08:45:30.919" v="5817" actId="478"/>
          <ac:spMkLst>
            <pc:docMk/>
            <pc:sldMk cId="1801208699" sldId="311"/>
            <ac:spMk id="5" creationId="{7B6565C2-73E7-4A34-A245-1AF6D89EB8D1}"/>
          </ac:spMkLst>
        </pc:spChg>
        <pc:picChg chg="mod">
          <ac:chgData name="SARGEANT, Katie" userId="bdb59378-cd55-48dc-9223-bede8852646c" providerId="ADAL" clId="{318F9A22-6A90-4528-809C-4BADB06D2A4D}" dt="2022-07-05T08:46:19.553" v="5825" actId="1076"/>
          <ac:picMkLst>
            <pc:docMk/>
            <pc:sldMk cId="1801208699" sldId="311"/>
            <ac:picMk id="6" creationId="{198DC9BD-AE02-4EDF-BB54-3F7E7C46F979}"/>
          </ac:picMkLst>
        </pc:picChg>
        <pc:picChg chg="mod">
          <ac:chgData name="SARGEANT, Katie" userId="bdb59378-cd55-48dc-9223-bede8852646c" providerId="ADAL" clId="{318F9A22-6A90-4528-809C-4BADB06D2A4D}" dt="2022-07-05T08:46:21.649" v="5826" actId="1076"/>
          <ac:picMkLst>
            <pc:docMk/>
            <pc:sldMk cId="1801208699" sldId="311"/>
            <ac:picMk id="7" creationId="{A9715057-6D02-4E55-A2A9-BBD642789DFA}"/>
          </ac:picMkLst>
        </pc:picChg>
      </pc:sldChg>
      <pc:sldChg chg="addSp add mod">
        <pc:chgData name="SARGEANT, Katie" userId="bdb59378-cd55-48dc-9223-bede8852646c" providerId="ADAL" clId="{318F9A22-6A90-4528-809C-4BADB06D2A4D}" dt="2022-07-05T09:01:27.510" v="6491" actId="22"/>
        <pc:sldMkLst>
          <pc:docMk/>
          <pc:sldMk cId="493671983" sldId="312"/>
        </pc:sldMkLst>
        <pc:picChg chg="add">
          <ac:chgData name="SARGEANT, Katie" userId="bdb59378-cd55-48dc-9223-bede8852646c" providerId="ADAL" clId="{318F9A22-6A90-4528-809C-4BADB06D2A4D}" dt="2022-07-05T09:01:27.510" v="6491" actId="22"/>
          <ac:picMkLst>
            <pc:docMk/>
            <pc:sldMk cId="493671983" sldId="312"/>
            <ac:picMk id="6" creationId="{99FBCF8B-8A85-4E82-8ED9-E35DE3DC3E40}"/>
          </ac:picMkLst>
        </pc:picChg>
      </pc:sldChg>
      <pc:sldChg chg="addSp delSp modSp add mod ord">
        <pc:chgData name="SARGEANT, Katie" userId="bdb59378-cd55-48dc-9223-bede8852646c" providerId="ADAL" clId="{318F9A22-6A90-4528-809C-4BADB06D2A4D}" dt="2022-07-05T09:05:25.490" v="6522"/>
        <pc:sldMkLst>
          <pc:docMk/>
          <pc:sldMk cId="1798995417" sldId="313"/>
        </pc:sldMkLst>
        <pc:spChg chg="del">
          <ac:chgData name="SARGEANT, Katie" userId="bdb59378-cd55-48dc-9223-bede8852646c" providerId="ADAL" clId="{318F9A22-6A90-4528-809C-4BADB06D2A4D}" dt="2022-07-05T09:02:59.544" v="6493" actId="478"/>
          <ac:spMkLst>
            <pc:docMk/>
            <pc:sldMk cId="1798995417" sldId="313"/>
            <ac:spMk id="4" creationId="{40475658-B944-4295-ADE7-E4DE49E0E583}"/>
          </ac:spMkLst>
        </pc:spChg>
        <pc:picChg chg="add mod">
          <ac:chgData name="SARGEANT, Katie" userId="bdb59378-cd55-48dc-9223-bede8852646c" providerId="ADAL" clId="{318F9A22-6A90-4528-809C-4BADB06D2A4D}" dt="2022-07-05T09:04:12.040" v="6508" actId="1076"/>
          <ac:picMkLst>
            <pc:docMk/>
            <pc:sldMk cId="1798995417" sldId="313"/>
            <ac:picMk id="3" creationId="{69FC605B-699D-4BB3-B34F-C6A3ECA90303}"/>
          </ac:picMkLst>
        </pc:picChg>
        <pc:picChg chg="add mod">
          <ac:chgData name="SARGEANT, Katie" userId="bdb59378-cd55-48dc-9223-bede8852646c" providerId="ADAL" clId="{318F9A22-6A90-4528-809C-4BADB06D2A4D}" dt="2022-07-05T09:04:07.536" v="6507" actId="1076"/>
          <ac:picMkLst>
            <pc:docMk/>
            <pc:sldMk cId="1798995417" sldId="313"/>
            <ac:picMk id="7" creationId="{EF47495A-B002-415E-9FAC-2D406BACFF28}"/>
          </ac:picMkLst>
        </pc:picChg>
      </pc:sldChg>
      <pc:sldChg chg="add del">
        <pc:chgData name="SARGEANT, Katie" userId="bdb59378-cd55-48dc-9223-bede8852646c" providerId="ADAL" clId="{318F9A22-6A90-4528-809C-4BADB06D2A4D}" dt="2022-07-05T09:07:28.913" v="6543" actId="2890"/>
        <pc:sldMkLst>
          <pc:docMk/>
          <pc:sldMk cId="2244661618" sldId="314"/>
        </pc:sldMkLst>
      </pc:sldChg>
      <pc:sldChg chg="addSp delSp modSp add mod">
        <pc:chgData name="SARGEANT, Katie" userId="bdb59378-cd55-48dc-9223-bede8852646c" providerId="ADAL" clId="{318F9A22-6A90-4528-809C-4BADB06D2A4D}" dt="2022-07-05T09:08:43.834" v="6551" actId="1076"/>
        <pc:sldMkLst>
          <pc:docMk/>
          <pc:sldMk cId="2996040280" sldId="314"/>
        </pc:sldMkLst>
        <pc:spChg chg="del">
          <ac:chgData name="SARGEANT, Katie" userId="bdb59378-cd55-48dc-9223-bede8852646c" providerId="ADAL" clId="{318F9A22-6A90-4528-809C-4BADB06D2A4D}" dt="2022-07-05T09:07:35.346" v="6545" actId="478"/>
          <ac:spMkLst>
            <pc:docMk/>
            <pc:sldMk cId="2996040280" sldId="314"/>
            <ac:spMk id="5" creationId="{6F84A62A-5645-474B-A2C2-548BBA23FCC7}"/>
          </ac:spMkLst>
        </pc:spChg>
        <pc:spChg chg="del">
          <ac:chgData name="SARGEANT, Katie" userId="bdb59378-cd55-48dc-9223-bede8852646c" providerId="ADAL" clId="{318F9A22-6A90-4528-809C-4BADB06D2A4D}" dt="2022-07-05T09:07:36.540" v="6546" actId="478"/>
          <ac:spMkLst>
            <pc:docMk/>
            <pc:sldMk cId="2996040280" sldId="314"/>
            <ac:spMk id="9" creationId="{B2F72BFE-7741-426F-9EA0-DDF85294D248}"/>
          </ac:spMkLst>
        </pc:spChg>
        <pc:spChg chg="del">
          <ac:chgData name="SARGEANT, Katie" userId="bdb59378-cd55-48dc-9223-bede8852646c" providerId="ADAL" clId="{318F9A22-6A90-4528-809C-4BADB06D2A4D}" dt="2022-07-05T09:07:37.858" v="6547" actId="478"/>
          <ac:spMkLst>
            <pc:docMk/>
            <pc:sldMk cId="2996040280" sldId="314"/>
            <ac:spMk id="11" creationId="{DEFBB3D3-BF3E-4D4D-A623-2CB2566FCB29}"/>
          </ac:spMkLst>
        </pc:spChg>
        <pc:picChg chg="add mod">
          <ac:chgData name="SARGEANT, Katie" userId="bdb59378-cd55-48dc-9223-bede8852646c" providerId="ADAL" clId="{318F9A22-6A90-4528-809C-4BADB06D2A4D}" dt="2022-07-05T09:08:43.834" v="6551" actId="1076"/>
          <ac:picMkLst>
            <pc:docMk/>
            <pc:sldMk cId="2996040280" sldId="314"/>
            <ac:picMk id="6" creationId="{5B11E274-9037-4542-8C0C-2D594ECEFFAE}"/>
          </ac:picMkLst>
        </pc:picChg>
        <pc:picChg chg="add mod">
          <ac:chgData name="SARGEANT, Katie" userId="bdb59378-cd55-48dc-9223-bede8852646c" providerId="ADAL" clId="{318F9A22-6A90-4528-809C-4BADB06D2A4D}" dt="2022-07-05T09:08:42.361" v="6550" actId="1076"/>
          <ac:picMkLst>
            <pc:docMk/>
            <pc:sldMk cId="2996040280" sldId="314"/>
            <ac:picMk id="8" creationId="{E8D7AC97-0405-4799-8082-FD45B14085C6}"/>
          </ac:picMkLst>
        </pc:picChg>
      </pc:sldChg>
      <pc:sldMasterChg chg="modSp mod">
        <pc:chgData name="SARGEANT, Katie" userId="bdb59378-cd55-48dc-9223-bede8852646c" providerId="ADAL" clId="{318F9A22-6A90-4528-809C-4BADB06D2A4D}" dt="2022-06-29T10:57:58.828" v="2330" actId="20577"/>
        <pc:sldMasterMkLst>
          <pc:docMk/>
          <pc:sldMasterMk cId="0" sldId="2147483648"/>
        </pc:sldMasterMkLst>
        <pc:spChg chg="mod">
          <ac:chgData name="SARGEANT, Katie" userId="bdb59378-cd55-48dc-9223-bede8852646c" providerId="ADAL" clId="{318F9A22-6A90-4528-809C-4BADB06D2A4D}" dt="2022-06-29T10:57:58.828" v="2330" actId="20577"/>
          <ac:spMkLst>
            <pc:docMk/>
            <pc:sldMasterMk cId="0" sldId="2147483648"/>
            <ac:spMk id="103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4"/>
            <a:ext cx="2946400" cy="492125"/>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defRPr sz="1200"/>
            </a:lvl1pPr>
          </a:lstStyle>
          <a:p>
            <a:pPr>
              <a:defRPr/>
            </a:pPr>
            <a:endParaRPr lang="en-GB"/>
          </a:p>
        </p:txBody>
      </p:sp>
      <p:sp>
        <p:nvSpPr>
          <p:cNvPr id="38915" name="Rectangle 3"/>
          <p:cNvSpPr>
            <a:spLocks noGrp="1" noChangeArrowheads="1"/>
          </p:cNvSpPr>
          <p:nvPr>
            <p:ph type="dt" sz="quarter" idx="1"/>
          </p:nvPr>
        </p:nvSpPr>
        <p:spPr bwMode="auto">
          <a:xfrm>
            <a:off x="3849692" y="4"/>
            <a:ext cx="2946400" cy="492125"/>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lgn="r">
              <a:defRPr sz="1200"/>
            </a:lvl1pPr>
          </a:lstStyle>
          <a:p>
            <a:pPr>
              <a:defRPr/>
            </a:pPr>
            <a:endParaRPr lang="en-GB"/>
          </a:p>
        </p:txBody>
      </p:sp>
      <p:sp>
        <p:nvSpPr>
          <p:cNvPr id="38916" name="Rectangle 4"/>
          <p:cNvSpPr>
            <a:spLocks noGrp="1" noChangeArrowheads="1"/>
          </p:cNvSpPr>
          <p:nvPr>
            <p:ph type="ftr" sz="quarter" idx="2"/>
          </p:nvPr>
        </p:nvSpPr>
        <p:spPr bwMode="auto">
          <a:xfrm>
            <a:off x="1" y="9361490"/>
            <a:ext cx="2946400" cy="493712"/>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defRPr sz="1200"/>
            </a:lvl1pPr>
          </a:lstStyle>
          <a:p>
            <a:pPr>
              <a:defRPr/>
            </a:pPr>
            <a:endParaRPr lang="en-GB"/>
          </a:p>
        </p:txBody>
      </p:sp>
      <p:sp>
        <p:nvSpPr>
          <p:cNvPr id="38917" name="Rectangle 5"/>
          <p:cNvSpPr>
            <a:spLocks noGrp="1" noChangeArrowheads="1"/>
          </p:cNvSpPr>
          <p:nvPr>
            <p:ph type="sldNum" sz="quarter" idx="3"/>
          </p:nvPr>
        </p:nvSpPr>
        <p:spPr bwMode="auto">
          <a:xfrm>
            <a:off x="3849692" y="9361490"/>
            <a:ext cx="2946400" cy="493712"/>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lgn="r">
              <a:defRPr sz="1200"/>
            </a:lvl1pPr>
          </a:lstStyle>
          <a:p>
            <a:pPr>
              <a:defRPr/>
            </a:pPr>
            <a:fld id="{C42109AA-0BFD-49B3-8D68-67F4282B194A}" type="slidenum">
              <a:rPr lang="en-GB"/>
              <a:pPr>
                <a:defRPr/>
              </a:pPr>
              <a:t>‹#›</a:t>
            </a:fld>
            <a:endParaRPr lang="en-GB"/>
          </a:p>
        </p:txBody>
      </p:sp>
    </p:spTree>
    <p:extLst>
      <p:ext uri="{BB962C8B-B14F-4D97-AF65-F5344CB8AC3E}">
        <p14:creationId xmlns:p14="http://schemas.microsoft.com/office/powerpoint/2010/main" val="189141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4"/>
            <a:ext cx="2946400" cy="492125"/>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defRPr sz="1200"/>
            </a:lvl1pPr>
          </a:lstStyle>
          <a:p>
            <a:pPr>
              <a:defRPr/>
            </a:pPr>
            <a:endParaRPr lang="en-GB"/>
          </a:p>
        </p:txBody>
      </p:sp>
      <p:sp>
        <p:nvSpPr>
          <p:cNvPr id="17411" name="Rectangle 3"/>
          <p:cNvSpPr>
            <a:spLocks noGrp="1" noChangeArrowheads="1"/>
          </p:cNvSpPr>
          <p:nvPr>
            <p:ph type="dt" idx="1"/>
          </p:nvPr>
        </p:nvSpPr>
        <p:spPr bwMode="auto">
          <a:xfrm>
            <a:off x="3849692" y="4"/>
            <a:ext cx="2946400" cy="492125"/>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lgn="r">
              <a:defRPr sz="1200"/>
            </a:lvl1pPr>
          </a:lstStyle>
          <a:p>
            <a:pPr>
              <a:defRPr/>
            </a:pPr>
            <a:endParaRPr lang="en-GB"/>
          </a:p>
        </p:txBody>
      </p:sp>
      <p:sp>
        <p:nvSpPr>
          <p:cNvPr id="7172" name="Rectangle 4"/>
          <p:cNvSpPr>
            <a:spLocks noGrp="1" noRot="1" noChangeAspect="1" noChangeArrowheads="1" noTextEdit="1"/>
          </p:cNvSpPr>
          <p:nvPr>
            <p:ph type="sldImg" idx="2"/>
          </p:nvPr>
        </p:nvSpPr>
        <p:spPr bwMode="auto">
          <a:xfrm>
            <a:off x="114300" y="739775"/>
            <a:ext cx="6569075"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9451" y="4681540"/>
            <a:ext cx="5438775" cy="4435475"/>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1" y="9361490"/>
            <a:ext cx="2946400" cy="493712"/>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defRPr sz="1200"/>
            </a:lvl1pPr>
          </a:lstStyle>
          <a:p>
            <a:pPr>
              <a:defRPr/>
            </a:pPr>
            <a:endParaRPr lang="en-GB"/>
          </a:p>
        </p:txBody>
      </p:sp>
      <p:sp>
        <p:nvSpPr>
          <p:cNvPr id="17415" name="Rectangle 7"/>
          <p:cNvSpPr>
            <a:spLocks noGrp="1" noChangeArrowheads="1"/>
          </p:cNvSpPr>
          <p:nvPr>
            <p:ph type="sldNum" sz="quarter" idx="5"/>
          </p:nvPr>
        </p:nvSpPr>
        <p:spPr bwMode="auto">
          <a:xfrm>
            <a:off x="3849692" y="9361490"/>
            <a:ext cx="2946400" cy="493712"/>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lgn="r">
              <a:defRPr sz="1200"/>
            </a:lvl1pPr>
          </a:lstStyle>
          <a:p>
            <a:pPr>
              <a:defRPr/>
            </a:pPr>
            <a:fld id="{8E6137A0-9741-41D0-B6D7-0B247805CA5E}" type="slidenum">
              <a:rPr lang="en-GB"/>
              <a:pPr>
                <a:defRPr/>
              </a:pPr>
              <a:t>‹#›</a:t>
            </a:fld>
            <a:endParaRPr lang="en-GB"/>
          </a:p>
        </p:txBody>
      </p:sp>
    </p:spTree>
    <p:extLst>
      <p:ext uri="{BB962C8B-B14F-4D97-AF65-F5344CB8AC3E}">
        <p14:creationId xmlns:p14="http://schemas.microsoft.com/office/powerpoint/2010/main" val="2812578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SGFUnjRLeh4"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ons.gov.uk/economy/governmentpublicsectorandtaxes/publicspending/bulletins/ukgovernmentdebtanddeficitforeurostatmaast/december20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 what we mean by fraud – three offences per the Fraud Act 2006. Intention key – loss without intention is an error, intention without loss is fraud.</a:t>
            </a:r>
          </a:p>
          <a:p>
            <a:r>
              <a:rPr lang="en-GB" dirty="0"/>
              <a:t>Govt has its own definition based on FA06 for purposes of fraud reporting, lower burden of proof. </a:t>
            </a:r>
          </a:p>
          <a:p>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3</a:t>
            </a:fld>
            <a:endParaRPr lang="en-GB"/>
          </a:p>
        </p:txBody>
      </p:sp>
    </p:spTree>
    <p:extLst>
      <p:ext uri="{BB962C8B-B14F-4D97-AF65-F5344CB8AC3E}">
        <p14:creationId xmlns:p14="http://schemas.microsoft.com/office/powerpoint/2010/main" val="427344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bg1"/>
                </a:solidFill>
              </a:rPr>
              <a:t>Through our work auditing the 2020-21 accounts we have helped Departments to identify at least £15.7 billion was lost to fraud and error in COVID-19 support schemes. </a:t>
            </a:r>
            <a:r>
              <a:rPr lang="en-GB" sz="1200" dirty="0"/>
              <a:t>This central estimate is highly uncertain and government continues to refine its estimates based on sampling exercises and loan repayment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a:lnSpc>
                <a:spcPts val="1400"/>
              </a:lnSpc>
              <a:spcAft>
                <a:spcPts val="850"/>
              </a:spcAft>
              <a:tabLst>
                <a:tab pos="28829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We know the £15.7 billion excludes potential fraud and error in:</a:t>
            </a:r>
          </a:p>
          <a:p>
            <a:pPr marL="342900" lvl="0" indent="-342900">
              <a:lnSpc>
                <a:spcPts val="1400"/>
              </a:lnSpc>
              <a:spcAft>
                <a:spcPts val="85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rPr>
              <a:t>COVID-19 spending where the identified risk of fraud and error was not material to the department’s accounts, such as the Coronavirus Business Interruption Loan Scheme or Coronavirus Large Business Interruption Loan Scheme where government considers the risk of fraud to be “normal”,</a:t>
            </a:r>
          </a:p>
          <a:p>
            <a:pPr marL="342900" lvl="0" indent="-342900">
              <a:lnSpc>
                <a:spcPts val="1400"/>
              </a:lnSpc>
              <a:spcAft>
                <a:spcPts val="85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rPr>
              <a:t>COVID-19 PPE procurement, as the Department for Health &amp; Social Care wasn’t able to quantify potential fraud and error due to issues with inventory management, </a:t>
            </a:r>
          </a:p>
          <a:p>
            <a:pPr marL="342900" lvl="0" indent="-342900">
              <a:lnSpc>
                <a:spcPts val="1400"/>
              </a:lnSpc>
              <a:spcAft>
                <a:spcPts val="85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rPr>
              <a:t>types of fraud that are hard to identify. For example, claims for support from HM Revenue &amp; Customs (HMRC) where businesses were not “adversely affected” by COVID-19 or where bounce back loans were taken out for personal use, and</a:t>
            </a:r>
          </a:p>
          <a:p>
            <a:pPr marL="342900" lvl="0" indent="-342900">
              <a:lnSpc>
                <a:spcPts val="1400"/>
              </a:lnSpc>
              <a:spcAft>
                <a:spcPts val="85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rPr>
              <a:t>fraud outside the 2021-22 financial year. We don’t yet have estimates for 2022-23 although we’re expecting that it will amount to some very large numbers. </a:t>
            </a: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We don’t know the long term impact of COVID-19 on fraudulent behaviour – anecdotally organised criminal gangs and opportunistic fraudsters now see public funds as an easy target – and DWP seeing higher levels of UC fraud than ever before which they attribute in part to CV19. We also know that fraud increases during times of recession.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17</a:t>
            </a:fld>
            <a:endParaRPr lang="en-GB"/>
          </a:p>
        </p:txBody>
      </p:sp>
    </p:spTree>
    <p:extLst>
      <p:ext uri="{BB962C8B-B14F-4D97-AF65-F5344CB8AC3E}">
        <p14:creationId xmlns:p14="http://schemas.microsoft.com/office/powerpoint/2010/main" val="229473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More than a financial cost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algn="l"/>
            <a:r>
              <a:rPr lang="en-GB" dirty="0"/>
              <a:t>Human - </a:t>
            </a:r>
            <a:r>
              <a:rPr lang="en-GB" sz="1800" b="0" i="0" u="none" strike="noStrike" baseline="0" dirty="0">
                <a:latin typeface="HelveticaNeue-Light"/>
              </a:rPr>
              <a:t>not a victimless crime, traumatic experience that often causes real and irreversible impacts for victims, their families, carers and communities. Those who rely on government services, such as the elderly, the vulnerable, the sick and the disadvantaged, are often the ones most harmed directly or indirectly</a:t>
            </a:r>
          </a:p>
          <a:p>
            <a:pPr algn="l"/>
            <a:r>
              <a:rPr lang="en-GB" sz="1800" b="0" i="0" u="none" strike="noStrike" baseline="0" dirty="0">
                <a:latin typeface="HelveticaNeue-Light"/>
              </a:rPr>
              <a:t>by fraud. Fraud can have a devastating and compounding effect on these victims; amplifying the disadvantage, vulnerability and inequality they suffer. Fraud can also cause lasting mental and physical trauma for victims, and in some cases, take people’s lives.</a:t>
            </a:r>
            <a:endParaRPr lang="en-GB" dirty="0"/>
          </a:p>
          <a:p>
            <a:endParaRPr lang="en-GB" dirty="0"/>
          </a:p>
          <a:p>
            <a:pPr algn="l"/>
            <a:r>
              <a:rPr lang="en-GB" dirty="0"/>
              <a:t>Policy - </a:t>
            </a:r>
            <a:r>
              <a:rPr lang="en-GB" sz="1800" b="0" i="0" u="none" strike="noStrike" baseline="0" dirty="0">
                <a:latin typeface="HelveticaNeue-Light"/>
              </a:rPr>
              <a:t>compromises the government’s ability to deliver services and achieve intended outcomes. Money and services are diverted away from the intended targets and the services delivered can be substandard or unsafe.</a:t>
            </a:r>
          </a:p>
          <a:p>
            <a:pPr algn="l"/>
            <a:endParaRPr lang="en-GB" sz="1800" b="0" i="0" u="none" strike="noStrike" baseline="0" dirty="0">
              <a:latin typeface="HelveticaNeue-Light"/>
            </a:endParaRPr>
          </a:p>
          <a:p>
            <a:pPr algn="l"/>
            <a:r>
              <a:rPr lang="en-GB" sz="1800" b="0" i="0" u="none" strike="noStrike" baseline="0" dirty="0">
                <a:latin typeface="HelveticaNeue-Light"/>
              </a:rPr>
              <a:t>Reputation - when it is handled poorly, fraud against government programs can result in an erosion of trust in government and industries, and lead to a loss of</a:t>
            </a:r>
          </a:p>
          <a:p>
            <a:pPr algn="l"/>
            <a:r>
              <a:rPr lang="en-GB" sz="1800" b="0" i="0" u="none" strike="noStrike" baseline="0" dirty="0">
                <a:latin typeface="HelveticaNeue-Light"/>
              </a:rPr>
              <a:t>international and economic reputation</a:t>
            </a:r>
          </a:p>
          <a:p>
            <a:pPr algn="l"/>
            <a:endParaRPr lang="en-GB" sz="1800" b="0" i="0" u="none" strike="noStrike" baseline="0" dirty="0">
              <a:latin typeface="HelveticaNeue-Light"/>
            </a:endParaRPr>
          </a:p>
          <a:p>
            <a:pPr algn="l"/>
            <a:r>
              <a:rPr lang="en-GB" sz="1800" b="0" i="0" u="none" strike="noStrike" baseline="0" dirty="0">
                <a:latin typeface="HelveticaNeue-Light"/>
              </a:rPr>
              <a:t>Opportunity cost - drains government resources across multiple areas including investigations and compliance, prosecution, prison, welfare, identification and computer systems</a:t>
            </a:r>
          </a:p>
          <a:p>
            <a:pPr algn="l"/>
            <a:endParaRPr lang="en-GB" sz="1800" b="0" i="0" u="none" strike="noStrike" baseline="0" dirty="0">
              <a:latin typeface="HelveticaNeue-Light"/>
            </a:endParaRPr>
          </a:p>
          <a:p>
            <a:pPr algn="l"/>
            <a:r>
              <a:rPr lang="en-GB" sz="1800" b="0" i="0" u="none" strike="noStrike" baseline="0" dirty="0">
                <a:latin typeface="HelveticaNeue-Light"/>
              </a:rPr>
              <a:t>Industry - can result in distorted markets where fraudsters obtain a competitive advantage and drive legitimate business out. It can affect services delivered by business and expose other sectors to further instances of fraud. It can also result in greater burdens on charities and community services who assist those affected by fraud against public bodies.</a:t>
            </a:r>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18</a:t>
            </a:fld>
            <a:endParaRPr lang="en-GB"/>
          </a:p>
        </p:txBody>
      </p:sp>
    </p:spTree>
    <p:extLst>
      <p:ext uri="{BB962C8B-B14F-4D97-AF65-F5344CB8AC3E}">
        <p14:creationId xmlns:p14="http://schemas.microsoft.com/office/powerpoint/2010/main" val="3725348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things you can do</a:t>
            </a:r>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19</a:t>
            </a:fld>
            <a:endParaRPr lang="en-GB"/>
          </a:p>
        </p:txBody>
      </p:sp>
    </p:spTree>
    <p:extLst>
      <p:ext uri="{BB962C8B-B14F-4D97-AF65-F5344CB8AC3E}">
        <p14:creationId xmlns:p14="http://schemas.microsoft.com/office/powerpoint/2010/main" val="68779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800" dirty="0"/>
              <a:t>Encourage a questioning mindset in your teams – professional scepticism, or trust but verify.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800" u="none" strike="noStrike" dirty="0">
                <a:effectLst/>
                <a:latin typeface="Arial" panose="020B0604020202020204" pitchFamily="34" charset="0"/>
                <a:ea typeface="Arial" panose="020B0604020202020204" pitchFamily="34" charset="0"/>
              </a:rPr>
              <a:t>Foster a culture that encourages constructive challenge of decisions made by both peers and managers. If possible provide support to those who do not feel confident participating in constructive challenge in the form of training, or an independent mediator if required. A s</a:t>
            </a:r>
            <a:r>
              <a:rPr lang="en-GB" sz="1800" dirty="0"/>
              <a:t>pace where everyone feels safe to challenge makes for better decision making all round and is a huge asset in preventing fraud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800" u="none" strike="noStrike" dirty="0">
              <a:effectLst/>
              <a:latin typeface="Arial" panose="020B0604020202020204" pitchFamily="34" charset="0"/>
              <a:ea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800" u="none" strike="noStrike" dirty="0">
              <a:effectLst/>
              <a:latin typeface="Arial" panose="020B0604020202020204" pitchFamily="34" charset="0"/>
              <a:ea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u="none" strike="noStrike" dirty="0">
                <a:effectLst/>
                <a:latin typeface="Arial" panose="020B0604020202020204" pitchFamily="34" charset="0"/>
                <a:ea typeface="Arial" panose="020B0604020202020204" pitchFamily="34" charset="0"/>
              </a:rPr>
              <a:t>Document clear policies and procedures for activities that pose a high risk of fraud, and ensure these are easily accessible for relevant employees. Helps to avoid uncertainty under pressure, and ambiguity that could be exploited by internal or external actors</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Fraudsters are taking advantage of home working and hybrid working model – pressure to act quickly via email, not as easy to turn to colleague and ask “does this seem right to you?”</a:t>
            </a:r>
          </a:p>
          <a:p>
            <a:pPr marL="171450" indent="-171450">
              <a:buFont typeface="Arial" panose="020B0604020202020204" pitchFamily="34" charset="0"/>
              <a:buChar char="•"/>
            </a:pPr>
            <a:r>
              <a:rPr lang="en-GB" dirty="0"/>
              <a:t>If you’re unexpectedly contacted by a supplier or colleague asking to change payment details – confirm via an alternative channel you know is credible. Phone on a number you’ve used before and know is genuine.</a:t>
            </a:r>
          </a:p>
          <a:p>
            <a:pPr marL="171450" indent="-171450">
              <a:buFont typeface="Arial" panose="020B0604020202020204" pitchFamily="34" charset="0"/>
              <a:buChar char="•"/>
            </a:pPr>
            <a:r>
              <a:rPr lang="en-GB" dirty="0"/>
              <a:t>Take 5 - Excellent initiative from UK Finance, useful for preventing fraud in your professional and personal life</a:t>
            </a:r>
          </a:p>
          <a:p>
            <a:pPr marL="628650" lvl="1" indent="-171450">
              <a:buFont typeface="Arial" panose="020B0604020202020204" pitchFamily="34" charset="0"/>
              <a:buChar char="•"/>
            </a:pPr>
            <a:r>
              <a:rPr lang="en-GB" b="0" i="0" dirty="0">
                <a:effectLst/>
                <a:latin typeface="Gotham"/>
              </a:rPr>
              <a:t>Many people may already know the dos and don’ts of financial fraud and scams – that no-one should ever contact them out of the blue to ask for their full PIN or full password, or ever make them feel pressured into moving money to another account. The trouble is, in the heat of the moment, it’s easy to forget this.</a:t>
            </a:r>
          </a:p>
          <a:p>
            <a:pPr marL="628650" lvl="1" indent="-171450">
              <a:buFont typeface="Arial" panose="020B0604020202020204" pitchFamily="34" charset="0"/>
              <a:buChar char="•"/>
            </a:pPr>
            <a:r>
              <a:rPr lang="en-GB" b="0" i="0" dirty="0">
                <a:effectLst/>
                <a:latin typeface="Gotham"/>
              </a:rPr>
              <a:t>After all, trusting people on their word is something everyone tends to do instinctively. If someone says they’re from your bank or a trusted organisation, why wouldn’t you believe them? Take Five urges you to stop and consider whether the situation is genuine – to stop and think if what you’re being told really makes sense.</a:t>
            </a:r>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20</a:t>
            </a:fld>
            <a:endParaRPr lang="en-GB"/>
          </a:p>
        </p:txBody>
      </p:sp>
    </p:spTree>
    <p:extLst>
      <p:ext uri="{BB962C8B-B14F-4D97-AF65-F5344CB8AC3E}">
        <p14:creationId xmlns:p14="http://schemas.microsoft.com/office/powerpoint/2010/main" val="3882669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800" dirty="0"/>
              <a:t>Case studies and control failings show the importance of sufficient meaningful oversight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800" dirty="0"/>
              <a:t>frauds often uncovered due to sick days - a fresh pair of eyes has questioned a transaction that’s happened hundreds of times already.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800" dirty="0"/>
              <a:t>Internal fraudsters prey on familiarity – “We’ve worked together for years, they’re a really nice person…”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dirty="0">
              <a:effectLst/>
              <a:latin typeface="Arial" panose="020B0604020202020204" pitchFamily="34" charset="0"/>
              <a:ea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dirty="0"/>
              <a:t>Be collaborative and share intelligence within the sector wherever possible. Fraudsters thrive on lack of communication between public sector bodies, often cycling between orgs to commit same fraud as they’ve spotted a common weakness</a:t>
            </a:r>
          </a:p>
          <a:p>
            <a:pPr marL="628650" lvl="1" indent="-171450">
              <a:buFont typeface="Arial" panose="020B0604020202020204" pitchFamily="34" charset="0"/>
              <a:buChar char="•"/>
            </a:pPr>
            <a:endParaRPr lang="en-GB" b="0" i="0" dirty="0">
              <a:effectLst/>
              <a:latin typeface="Gotham"/>
            </a:endParaRPr>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21</a:t>
            </a:fld>
            <a:endParaRPr lang="en-GB"/>
          </a:p>
        </p:txBody>
      </p:sp>
    </p:spTree>
    <p:extLst>
      <p:ext uri="{BB962C8B-B14F-4D97-AF65-F5344CB8AC3E}">
        <p14:creationId xmlns:p14="http://schemas.microsoft.com/office/powerpoint/2010/main" val="99136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want more info on what good practice looks like for tackling fraud and error – see our good practice guide.</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https://www.nao.org.uk/report/good-practice-guidance-fraud-and-error/</a:t>
            </a:r>
          </a:p>
          <a:p>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22</a:t>
            </a:fld>
            <a:endParaRPr lang="en-GB"/>
          </a:p>
        </p:txBody>
      </p:sp>
    </p:spTree>
    <p:extLst>
      <p:ext uri="{BB962C8B-B14F-4D97-AF65-F5344CB8AC3E}">
        <p14:creationId xmlns:p14="http://schemas.microsoft.com/office/powerpoint/2010/main" val="127270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particular, Fraud and Error Audit Framework. What we as govt’s external auditors look for when we’re assessing the effectiveness of fraud and error controls</a:t>
            </a:r>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23</a:t>
            </a:fld>
            <a:endParaRPr lang="en-GB"/>
          </a:p>
        </p:txBody>
      </p:sp>
    </p:spTree>
    <p:extLst>
      <p:ext uri="{BB962C8B-B14F-4D97-AF65-F5344CB8AC3E}">
        <p14:creationId xmlns:p14="http://schemas.microsoft.com/office/powerpoint/2010/main" val="322648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get into the fraud update – start with a job advert. Never been easier to begin your career</a:t>
            </a:r>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4</a:t>
            </a:fld>
            <a:endParaRPr lang="en-GB"/>
          </a:p>
        </p:txBody>
      </p:sp>
    </p:spTree>
    <p:extLst>
      <p:ext uri="{BB962C8B-B14F-4D97-AF65-F5344CB8AC3E}">
        <p14:creationId xmlns:p14="http://schemas.microsoft.com/office/powerpoint/2010/main" val="399968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types of fraudster, two most common you might come across are the opportunistic &amp; professional fraudsters</a:t>
            </a:r>
          </a:p>
          <a:p>
            <a:endParaRPr lang="en-GB" dirty="0"/>
          </a:p>
          <a:p>
            <a:pPr algn="l"/>
            <a:r>
              <a:rPr lang="en-GB" b="0" i="0" dirty="0">
                <a:effectLst/>
                <a:latin typeface="Larsseit"/>
              </a:rPr>
              <a:t>Opportunistic - does not usually make a living or a steady income from fraud, but is willing to take advantage of a loophole or weakness for a quick reward. They have a low level of operational security, but due to the sporadic nature of their fraud, they consider themselves to be at a low risk of being caught and are willing to take chances. The rise in popularity of fraud-themed discussion platforms online (forums, messenger groups, online guides) has made it simple for this type of fraudster to get a basic education on how to commit fraud, with plenty of 30 minute tutorials available.</a:t>
            </a:r>
          </a:p>
          <a:p>
            <a:pPr algn="l"/>
            <a:endParaRPr lang="en-GB" b="0" i="0" dirty="0">
              <a:effectLst/>
              <a:latin typeface="Larsseit"/>
            </a:endParaRPr>
          </a:p>
          <a:p>
            <a:pPr algn="l"/>
            <a:r>
              <a:rPr lang="en-GB" b="0" i="0" dirty="0">
                <a:effectLst/>
                <a:latin typeface="Larsseit"/>
              </a:rPr>
              <a:t>Professional - organized criminals making a professional grade living out of committing fraud. As per job advert– hard working, intelligent, well resourced and ruthless. Only interested in taking as much as they can and not getting caught. Will target charities and public funds as much (if not more than) private sector companies.</a:t>
            </a:r>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5</a:t>
            </a:fld>
            <a:endParaRPr lang="en-GB"/>
          </a:p>
        </p:txBody>
      </p:sp>
    </p:spTree>
    <p:extLst>
      <p:ext uri="{BB962C8B-B14F-4D97-AF65-F5344CB8AC3E}">
        <p14:creationId xmlns:p14="http://schemas.microsoft.com/office/powerpoint/2010/main" val="168569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Fraud can be broadly split into two categories – external (someone from outside targeting the organisation) and internal (usually someone who works for the org)</a:t>
            </a:r>
          </a:p>
          <a:p>
            <a:endParaRPr lang="en-GB" dirty="0"/>
          </a:p>
          <a:p>
            <a:r>
              <a:rPr lang="en-GB" dirty="0"/>
              <a:t>According to PwC’s latest global economic crime and fraud survey, the damage caused by external fraudsters is on the rise, as is collusion between internal and external actors.</a:t>
            </a:r>
          </a:p>
          <a:p>
            <a:endParaRPr lang="en-GB" dirty="0"/>
          </a:p>
          <a:p>
            <a:r>
              <a:rPr lang="en-GB" dirty="0"/>
              <a:t>Many ways to commit fraud resulting in hundreds of fraud types, some of which have vague or technical names. Picked out some of the external frauds most likely to encounter working in public sector.</a:t>
            </a:r>
          </a:p>
          <a:p>
            <a:endParaRPr lang="en-GB" dirty="0"/>
          </a:p>
          <a:p>
            <a:pPr algn="l"/>
            <a:r>
              <a:rPr lang="en-GB" dirty="0"/>
              <a:t>Social engineering: </a:t>
            </a:r>
            <a:r>
              <a:rPr lang="en-GB" sz="1800" b="0" i="0" u="none" strike="noStrike" baseline="0" dirty="0">
                <a:solidFill>
                  <a:srgbClr val="243444"/>
                </a:solidFill>
                <a:latin typeface="SlatePro-Bk"/>
              </a:rPr>
              <a:t>Techniques vary and can include: emails which purport to be sent from employees, vendors, clients, customers, or other organisations; phone calls, text messages, or even leaving a malware-infected USB stick lying around an office. Fraudsters aim to piece together information from various sources such as social media and intercepted correspondence in order to appear convincing and trustworthy while perpetrating the fraud. The often complex nature of these schemes makes it extremely difficult to identify the fraud before it is too late. Victims range from small businesses to large organisations, across many industries and geographies. The fraudsters are not selective, and will often adopt a scattergun approach to see what response they can get from a fraudulent communication.</a:t>
            </a:r>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6</a:t>
            </a:fld>
            <a:endParaRPr lang="en-GB"/>
          </a:p>
        </p:txBody>
      </p:sp>
    </p:spTree>
    <p:extLst>
      <p:ext uri="{BB962C8B-B14F-4D97-AF65-F5344CB8AC3E}">
        <p14:creationId xmlns:p14="http://schemas.microsoft.com/office/powerpoint/2010/main" val="266435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Association of Certified Fraud Examiners – three branches of internal fraud. Summarised types most likely to encounter in public sector</a:t>
            </a:r>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7</a:t>
            </a:fld>
            <a:endParaRPr lang="en-GB"/>
          </a:p>
        </p:txBody>
      </p:sp>
    </p:spTree>
    <p:extLst>
      <p:ext uri="{BB962C8B-B14F-4D97-AF65-F5344CB8AC3E}">
        <p14:creationId xmlns:p14="http://schemas.microsoft.com/office/powerpoint/2010/main" val="10966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studies from public sector (Audit Scotland’s annual report of fraud and irregularity)</a:t>
            </a:r>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11</a:t>
            </a:fld>
            <a:endParaRPr lang="en-GB"/>
          </a:p>
        </p:txBody>
      </p:sp>
    </p:spTree>
    <p:extLst>
      <p:ext uri="{BB962C8B-B14F-4D97-AF65-F5344CB8AC3E}">
        <p14:creationId xmlns:p14="http://schemas.microsoft.com/office/powerpoint/2010/main" val="26390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Controls. Graphic is a summary of common control weaknesses per the Audit Scotland report. ACFE annual study found that nearly half of internal fraud cases occurred due to a lack of ICs or override of existing ICs – we can see that in these public sector fraud cases and earlier case studies. Prevention is so much cheaper and more effective than recovering after the fact for fraud.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Controls are supposed to be meaningful, not tick box exercises.  </a:t>
            </a:r>
          </a:p>
          <a:p>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13</a:t>
            </a:fld>
            <a:endParaRPr lang="en-GB"/>
          </a:p>
        </p:txBody>
      </p:sp>
    </p:spTree>
    <p:extLst>
      <p:ext uri="{BB962C8B-B14F-4D97-AF65-F5344CB8AC3E}">
        <p14:creationId xmlns:p14="http://schemas.microsoft.com/office/powerpoint/2010/main" val="147605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14</a:t>
            </a:fld>
            <a:endParaRPr lang="en-GB"/>
          </a:p>
        </p:txBody>
      </p:sp>
    </p:spTree>
    <p:extLst>
      <p:ext uri="{BB962C8B-B14F-4D97-AF65-F5344CB8AC3E}">
        <p14:creationId xmlns:p14="http://schemas.microsoft.com/office/powerpoint/2010/main" val="370618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2800" dirty="0"/>
              <a:t>The Government Counter Fraud Function (GCFF) estimates that before the COVID-19 pandemic the public sector was losing between £29.3 billion and £51.8 billion a year from fraud and error, before any recoveries.</a:t>
            </a:r>
          </a:p>
          <a:p>
            <a:pPr algn="l"/>
            <a:r>
              <a:rPr lang="en-GB" sz="1800" b="0" i="0" u="none" strike="noStrike" baseline="0" dirty="0">
                <a:solidFill>
                  <a:srgbClr val="000000"/>
                </a:solidFill>
                <a:latin typeface="Helvetica Now Text Light"/>
              </a:rPr>
              <a:t>Around £26.8 billion is based on measurement of fraud and error in specific areas of income or expenditure. The rest is based on GCFF’s assessment that fraud and error is likely to be in the range of 0.5% and 5% for the £503 billion where fraud and error has not been measured. </a:t>
            </a:r>
          </a:p>
          <a:p>
            <a:pPr algn="l"/>
            <a:endParaRPr lang="en-GB" sz="1800" b="0" i="0" u="none" strike="noStrike" baseline="0" dirty="0">
              <a:solidFill>
                <a:srgbClr val="000000"/>
              </a:solidFill>
              <a:latin typeface="Helvetica Now Text Light"/>
            </a:endParaRPr>
          </a:p>
          <a:p>
            <a:pPr algn="l"/>
            <a:r>
              <a:rPr lang="en-GB" sz="1800" b="0" i="0" u="none" strike="noStrike" baseline="0" dirty="0">
                <a:solidFill>
                  <a:srgbClr val="000000"/>
                </a:solidFill>
                <a:latin typeface="Helvetica Now Text Light"/>
              </a:rPr>
              <a:t>To put into perspective</a:t>
            </a:r>
            <a:r>
              <a:rPr lang="en-GB" sz="1800" b="0" i="0" u="sng" strike="noStrike" baseline="0" dirty="0">
                <a:solidFill>
                  <a:srgbClr val="A4262C"/>
                </a:solidFill>
                <a:effectLst/>
                <a:latin typeface="Segoe UI" panose="020B0502040204020203" pitchFamily="34" charset="0"/>
              </a:rPr>
              <a:t> </a:t>
            </a:r>
            <a:r>
              <a:rPr lang="en-GB" b="0" i="0" u="sng" dirty="0">
                <a:solidFill>
                  <a:srgbClr val="A4262C"/>
                </a:solidFill>
                <a:effectLst/>
                <a:latin typeface="Segoe UI" panose="020B0502040204020203" pitchFamily="34" charset="0"/>
                <a:hlinkClick r:id="rId3"/>
              </a:rPr>
              <a:t>CIPFA</a:t>
            </a:r>
            <a:r>
              <a:rPr lang="en-GB" b="0" i="0" dirty="0">
                <a:solidFill>
                  <a:srgbClr val="323130"/>
                </a:solidFill>
                <a:effectLst/>
                <a:latin typeface="Segoe UI" panose="020B0502040204020203" pitchFamily="34" charset="0"/>
              </a:rPr>
              <a:t> worked out that the money lost to fraud in 2019 could fund roughly:</a:t>
            </a:r>
          </a:p>
          <a:p>
            <a:pPr algn="l">
              <a:buFont typeface="Arial" panose="020B0604020202020204" pitchFamily="34" charset="0"/>
              <a:buChar char="•"/>
            </a:pPr>
            <a:r>
              <a:rPr lang="en-GB" b="0" i="0" dirty="0">
                <a:solidFill>
                  <a:srgbClr val="323130"/>
                </a:solidFill>
                <a:effectLst/>
                <a:latin typeface="Segoe UI" panose="020B0502040204020203" pitchFamily="34" charset="0"/>
              </a:rPr>
              <a:t>200,000 police officers AND</a:t>
            </a:r>
          </a:p>
          <a:p>
            <a:pPr algn="l">
              <a:buFont typeface="Arial" panose="020B0604020202020204" pitchFamily="34" charset="0"/>
              <a:buChar char="•"/>
            </a:pPr>
            <a:r>
              <a:rPr lang="en-GB" b="0" i="0" dirty="0">
                <a:solidFill>
                  <a:srgbClr val="323130"/>
                </a:solidFill>
                <a:effectLst/>
                <a:latin typeface="Segoe UI" panose="020B0502040204020203" pitchFamily="34" charset="0"/>
              </a:rPr>
              <a:t>200,000 doctors, AND</a:t>
            </a:r>
          </a:p>
          <a:p>
            <a:pPr algn="l">
              <a:buFont typeface="Arial" panose="020B0604020202020204" pitchFamily="34" charset="0"/>
              <a:buChar char="•"/>
            </a:pPr>
            <a:r>
              <a:rPr lang="en-GB" b="0" i="0" dirty="0">
                <a:solidFill>
                  <a:srgbClr val="323130"/>
                </a:solidFill>
                <a:effectLst/>
                <a:latin typeface="Segoe UI" panose="020B0502040204020203" pitchFamily="34" charset="0"/>
              </a:rPr>
              <a:t>200,000 teachers, AND</a:t>
            </a:r>
          </a:p>
          <a:p>
            <a:pPr algn="l">
              <a:buFont typeface="Arial" panose="020B0604020202020204" pitchFamily="34" charset="0"/>
              <a:buChar char="•"/>
            </a:pPr>
            <a:r>
              <a:rPr lang="en-GB" b="0" i="0" dirty="0">
                <a:solidFill>
                  <a:srgbClr val="323130"/>
                </a:solidFill>
                <a:effectLst/>
                <a:latin typeface="Segoe UI" panose="020B0502040204020203" pitchFamily="34" charset="0"/>
              </a:rPr>
              <a:t>83 new hospitals, AND</a:t>
            </a:r>
          </a:p>
          <a:p>
            <a:pPr algn="l">
              <a:buFont typeface="Arial" panose="020B0604020202020204" pitchFamily="34" charset="0"/>
              <a:buChar char="•"/>
            </a:pPr>
            <a:r>
              <a:rPr lang="en-GB" b="0" i="0" dirty="0">
                <a:solidFill>
                  <a:srgbClr val="323130"/>
                </a:solidFill>
                <a:effectLst/>
                <a:latin typeface="Segoe UI" panose="020B0502040204020203" pitchFamily="34" charset="0"/>
              </a:rPr>
              <a:t>166 new libraries.</a:t>
            </a:r>
          </a:p>
          <a:p>
            <a:pPr algn="l">
              <a:buFont typeface="Arial" panose="020B0604020202020204" pitchFamily="34" charset="0"/>
              <a:buNone/>
            </a:pPr>
            <a:endParaRPr lang="en-GB" b="0" i="0" dirty="0">
              <a:solidFill>
                <a:srgbClr val="323130"/>
              </a:solidFill>
              <a:effectLst/>
              <a:latin typeface="Segoe UI" panose="020B0502040204020203" pitchFamily="34" charset="0"/>
            </a:endParaRPr>
          </a:p>
          <a:p>
            <a:pPr algn="l">
              <a:buFont typeface="Arial" panose="020B0604020202020204" pitchFamily="34" charset="0"/>
              <a:buNone/>
            </a:pPr>
            <a:r>
              <a:rPr lang="en-GB" b="0" i="0" dirty="0">
                <a:solidFill>
                  <a:srgbClr val="323130"/>
                </a:solidFill>
                <a:effectLst/>
                <a:latin typeface="Segoe UI" panose="020B0502040204020203" pitchFamily="34" charset="0"/>
              </a:rPr>
              <a:t>Another way to look at it - </a:t>
            </a:r>
            <a:r>
              <a:rPr lang="en-GB" b="0" i="0" dirty="0">
                <a:solidFill>
                  <a:srgbClr val="323132"/>
                </a:solidFill>
                <a:effectLst/>
                <a:latin typeface="open sans" panose="020B0606030504020204" pitchFamily="34" charset="0"/>
              </a:rPr>
              <a:t>General government deficit (or net borrowing) was £46.1 billion in 2019 (</a:t>
            </a:r>
            <a:r>
              <a:rPr lang="en-GB" dirty="0">
                <a:hlinkClick r:id="rId4"/>
              </a:rPr>
              <a:t>UK government debt and deficit - Office for National Statistics (ons.gov.uk)</a:t>
            </a:r>
            <a:r>
              <a:rPr lang="en-GB" dirty="0"/>
              <a:t>)</a:t>
            </a:r>
            <a:endParaRPr lang="en-GB" b="0" i="0" dirty="0">
              <a:solidFill>
                <a:srgbClr val="323130"/>
              </a:solidFill>
              <a:effectLst/>
              <a:latin typeface="Segoe UI" panose="020B0502040204020203" pitchFamily="34" charset="0"/>
            </a:endParaRPr>
          </a:p>
          <a:p>
            <a:pPr algn="l">
              <a:buFont typeface="Arial" panose="020B0604020202020204" pitchFamily="34" charset="0"/>
              <a:buNone/>
            </a:pPr>
            <a:endParaRPr lang="en-GB" b="0" i="0" dirty="0">
              <a:solidFill>
                <a:srgbClr val="32313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16</a:t>
            </a:fld>
            <a:endParaRPr lang="en-GB"/>
          </a:p>
        </p:txBody>
      </p:sp>
    </p:spTree>
    <p:extLst>
      <p:ext uri="{BB962C8B-B14F-4D97-AF65-F5344CB8AC3E}">
        <p14:creationId xmlns:p14="http://schemas.microsoft.com/office/powerpoint/2010/main" val="152403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1576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451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8619" y="274641"/>
            <a:ext cx="2738967" cy="5170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1"/>
            <a:ext cx="8015817" cy="5170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060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57984" cy="517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70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88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0541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4419" y="1484313"/>
            <a:ext cx="5369983"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4313"/>
            <a:ext cx="5369984"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180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45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751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16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839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519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3"/>
            <a:ext cx="12192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Rectangle 2"/>
          <p:cNvSpPr>
            <a:spLocks noGrp="1" noChangeArrowheads="1"/>
          </p:cNvSpPr>
          <p:nvPr>
            <p:ph type="title"/>
          </p:nvPr>
        </p:nvSpPr>
        <p:spPr bwMode="auto">
          <a:xfrm>
            <a:off x="609600" y="274638"/>
            <a:ext cx="109579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24419" y="1484313"/>
            <a:ext cx="1094316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27"/>
          <p:cNvSpPr>
            <a:spLocks noChangeArrowheads="1"/>
          </p:cNvSpPr>
          <p:nvPr/>
        </p:nvSpPr>
        <p:spPr bwMode="auto">
          <a:xfrm>
            <a:off x="278057" y="6475820"/>
            <a:ext cx="95038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dirty="0">
                <a:solidFill>
                  <a:schemeClr val="tx1"/>
                </a:solidFill>
              </a:rPr>
              <a:t>How to be an anti-fraud ninja</a:t>
            </a:r>
          </a:p>
        </p:txBody>
      </p:sp>
      <p:sp>
        <p:nvSpPr>
          <p:cNvPr id="9" name="Rectangle 27"/>
          <p:cNvSpPr>
            <a:spLocks noChangeArrowheads="1"/>
          </p:cNvSpPr>
          <p:nvPr userDrawn="1"/>
        </p:nvSpPr>
        <p:spPr bwMode="auto">
          <a:xfrm>
            <a:off x="11352584" y="6495146"/>
            <a:ext cx="5751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900" dirty="0">
                <a:solidFill>
                  <a:schemeClr val="tx1"/>
                </a:solidFill>
              </a:rPr>
              <a:t> | </a:t>
            </a:r>
            <a:fld id="{02D70CCC-8D96-40F3-97C6-981574FB34EC}" type="slidenum">
              <a:rPr lang="en-GB" sz="900" smtClean="0">
                <a:solidFill>
                  <a:schemeClr val="tx1"/>
                </a:solidFill>
              </a:rPr>
              <a:t>‹#›</a:t>
            </a:fld>
            <a:endParaRPr lang="en-GB" sz="900" dirty="0">
              <a:solidFill>
                <a:schemeClr val="tx1"/>
              </a:solidFill>
            </a:endParaRPr>
          </a:p>
        </p:txBody>
      </p:sp>
      <p:pic>
        <p:nvPicPr>
          <p:cNvPr id="3" name="Picture 2" descr="A close up of a logo&#10;&#10;Description automatically generated">
            <a:extLst>
              <a:ext uri="{FF2B5EF4-FFF2-40B4-BE49-F238E27FC236}">
                <a16:creationId xmlns:a16="http://schemas.microsoft.com/office/drawing/2014/main" id="{DD536320-2737-4FCE-8093-1F6DE14FC906}"/>
              </a:ext>
            </a:extLst>
          </p:cNvPr>
          <p:cNvPicPr>
            <a:picLocks noChangeAspect="1"/>
          </p:cNvPicPr>
          <p:nvPr userDrawn="1"/>
        </p:nvPicPr>
        <p:blipFill>
          <a:blip r:embed="rId14"/>
          <a:stretch>
            <a:fillRect/>
          </a:stretch>
        </p:blipFill>
        <p:spPr>
          <a:xfrm>
            <a:off x="9552384" y="6480266"/>
            <a:ext cx="1728192" cy="2345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p:titleStyle>
    <p:bodyStyle>
      <a:lvl1pPr marL="342900" indent="-342900" algn="l" rtl="0" eaLnBrk="1" fontAlgn="base" hangingPunct="1">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audit-scotland.gov.uk/publications/fraud-and-irregularity-202021" TargetMode="External"/><Relationship Id="rId5" Type="http://schemas.openxmlformats.org/officeDocument/2006/relationships/hyperlink" Target="https://www.audit-scotland.gov.uk/publications/fraud-and-irregularity-202122"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www.audit-scotland.gov.uk/publications/fraud-and-irregularity-20202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ao.org.uk/"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twitter.com/nao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6858000"/>
          </a:xfrm>
          <a:prstGeom prst="rect">
            <a:avLst/>
          </a:prstGeom>
          <a:solidFill>
            <a:srgbClr val="7F1355"/>
          </a:solidFill>
          <a:ln>
            <a:noFill/>
          </a:ln>
        </p:spPr>
        <p:txBody>
          <a:bodyPr wrap="none" anchor="ctr"/>
          <a:lstStyle/>
          <a:p>
            <a:pPr algn="ctr"/>
            <a:endParaRPr lang="en-US"/>
          </a:p>
        </p:txBody>
      </p:sp>
      <p:sp>
        <p:nvSpPr>
          <p:cNvPr id="9" name="Line 10"/>
          <p:cNvSpPr>
            <a:spLocks noChangeShapeType="1"/>
          </p:cNvSpPr>
          <p:nvPr/>
        </p:nvSpPr>
        <p:spPr bwMode="auto">
          <a:xfrm>
            <a:off x="0" y="2205038"/>
            <a:ext cx="121920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07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9780591" y="401434"/>
            <a:ext cx="2016125" cy="7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9"/>
          <p:cNvSpPr>
            <a:spLocks noChangeArrowheads="1"/>
          </p:cNvSpPr>
          <p:nvPr/>
        </p:nvSpPr>
        <p:spPr bwMode="auto">
          <a:xfrm>
            <a:off x="396878" y="6230938"/>
            <a:ext cx="712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dirty="0">
                <a:solidFill>
                  <a:srgbClr val="FFFFFF"/>
                </a:solidFill>
              </a:rPr>
              <a:t>July 2022</a:t>
            </a:r>
          </a:p>
        </p:txBody>
      </p:sp>
      <p:sp>
        <p:nvSpPr>
          <p:cNvPr id="3078" name="Rectangle 20"/>
          <p:cNvSpPr>
            <a:spLocks noChangeArrowheads="1"/>
          </p:cNvSpPr>
          <p:nvPr/>
        </p:nvSpPr>
        <p:spPr bwMode="auto">
          <a:xfrm>
            <a:off x="323850" y="3381378"/>
            <a:ext cx="78486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600" b="1" dirty="0">
                <a:solidFill>
                  <a:srgbClr val="FFFFFF"/>
                </a:solidFill>
              </a:rPr>
              <a:t>How to be an anti-fraud ninja</a:t>
            </a:r>
            <a:br>
              <a:rPr lang="en-GB" sz="6600" b="1" dirty="0">
                <a:solidFill>
                  <a:srgbClr val="FFFFFF"/>
                </a:solidFill>
              </a:rPr>
            </a:br>
            <a:br>
              <a:rPr lang="en-GB" b="1" dirty="0">
                <a:solidFill>
                  <a:srgbClr val="FFFFFF"/>
                </a:solidFill>
              </a:rPr>
            </a:br>
            <a:r>
              <a:rPr lang="en-GB" sz="2000" dirty="0">
                <a:solidFill>
                  <a:srgbClr val="FFFFFF"/>
                </a:solidFill>
              </a:rPr>
              <a:t>Katie Sargeant (Audit Manager – Fraud &amp; Error)</a:t>
            </a:r>
          </a:p>
          <a:p>
            <a:r>
              <a:rPr lang="en-GB" sz="2000" dirty="0">
                <a:solidFill>
                  <a:srgbClr val="FFFFFF"/>
                </a:solidFill>
              </a:rPr>
              <a:t>Mike Newbury (Director)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BBF66C5-4593-4B71-9BF4-670A5122D4BD}"/>
              </a:ext>
            </a:extLst>
          </p:cNvPr>
          <p:cNvSpPr txBox="1">
            <a:spLocks noChangeArrowheads="1"/>
          </p:cNvSpPr>
          <p:nvPr/>
        </p:nvSpPr>
        <p:spPr bwMode="auto">
          <a:xfrm>
            <a:off x="0" y="-3340"/>
            <a:ext cx="1426349" cy="6456676"/>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pPr algn="ctr"/>
            <a:r>
              <a:rPr lang="en-GB" kern="0" dirty="0">
                <a:solidFill>
                  <a:schemeClr val="bg1"/>
                </a:solidFill>
                <a:cs typeface="Arial"/>
              </a:rPr>
              <a:t>Spot the red flags</a:t>
            </a:r>
          </a:p>
        </p:txBody>
      </p:sp>
      <p:pic>
        <p:nvPicPr>
          <p:cNvPr id="5" name="Picture 4">
            <a:extLst>
              <a:ext uri="{FF2B5EF4-FFF2-40B4-BE49-F238E27FC236}">
                <a16:creationId xmlns:a16="http://schemas.microsoft.com/office/drawing/2014/main" id="{856FE7DE-7070-4107-ACC6-1EB8C3A5DAA5}"/>
              </a:ext>
            </a:extLst>
          </p:cNvPr>
          <p:cNvPicPr>
            <a:picLocks noChangeAspect="1"/>
          </p:cNvPicPr>
          <p:nvPr/>
        </p:nvPicPr>
        <p:blipFill>
          <a:blip r:embed="rId2"/>
          <a:stretch>
            <a:fillRect/>
          </a:stretch>
        </p:blipFill>
        <p:spPr>
          <a:xfrm>
            <a:off x="3200855" y="0"/>
            <a:ext cx="5888066" cy="6858000"/>
          </a:xfrm>
          <a:prstGeom prst="rect">
            <a:avLst/>
          </a:prstGeom>
        </p:spPr>
      </p:pic>
    </p:spTree>
    <p:extLst>
      <p:ext uri="{BB962C8B-B14F-4D97-AF65-F5344CB8AC3E}">
        <p14:creationId xmlns:p14="http://schemas.microsoft.com/office/powerpoint/2010/main" val="423030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013A29C-0124-4D0A-BBF1-D8D752E6554F}"/>
              </a:ext>
            </a:extLst>
          </p:cNvPr>
          <p:cNvSpPr txBox="1">
            <a:spLocks noChangeArrowheads="1"/>
          </p:cNvSpPr>
          <p:nvPr/>
        </p:nvSpPr>
        <p:spPr bwMode="auto">
          <a:xfrm>
            <a:off x="0" y="-334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Case studies: external fraud</a:t>
            </a:r>
          </a:p>
        </p:txBody>
      </p:sp>
      <p:pic>
        <p:nvPicPr>
          <p:cNvPr id="3" name="Picture 2">
            <a:extLst>
              <a:ext uri="{FF2B5EF4-FFF2-40B4-BE49-F238E27FC236}">
                <a16:creationId xmlns:a16="http://schemas.microsoft.com/office/drawing/2014/main" id="{69FC605B-699D-4BB3-B34F-C6A3ECA90303}"/>
              </a:ext>
            </a:extLst>
          </p:cNvPr>
          <p:cNvPicPr>
            <a:picLocks noChangeAspect="1"/>
          </p:cNvPicPr>
          <p:nvPr/>
        </p:nvPicPr>
        <p:blipFill>
          <a:blip r:embed="rId3"/>
          <a:stretch>
            <a:fillRect/>
          </a:stretch>
        </p:blipFill>
        <p:spPr>
          <a:xfrm>
            <a:off x="6625791" y="1768086"/>
            <a:ext cx="4133973" cy="4686772"/>
          </a:xfrm>
          <a:prstGeom prst="rect">
            <a:avLst/>
          </a:prstGeom>
        </p:spPr>
      </p:pic>
      <p:pic>
        <p:nvPicPr>
          <p:cNvPr id="4" name="Picture 3">
            <a:extLst>
              <a:ext uri="{FF2B5EF4-FFF2-40B4-BE49-F238E27FC236}">
                <a16:creationId xmlns:a16="http://schemas.microsoft.com/office/drawing/2014/main" id="{4B943071-4EF7-4F57-BBA8-D39745FD0C8B}"/>
              </a:ext>
            </a:extLst>
          </p:cNvPr>
          <p:cNvPicPr>
            <a:picLocks noChangeAspect="1"/>
          </p:cNvPicPr>
          <p:nvPr/>
        </p:nvPicPr>
        <p:blipFill>
          <a:blip r:embed="rId4"/>
          <a:stretch>
            <a:fillRect/>
          </a:stretch>
        </p:blipFill>
        <p:spPr>
          <a:xfrm>
            <a:off x="1127448" y="1846001"/>
            <a:ext cx="4231717" cy="4580307"/>
          </a:xfrm>
          <a:prstGeom prst="rect">
            <a:avLst/>
          </a:prstGeom>
        </p:spPr>
      </p:pic>
      <p:sp>
        <p:nvSpPr>
          <p:cNvPr id="8" name="TextBox 7">
            <a:extLst>
              <a:ext uri="{FF2B5EF4-FFF2-40B4-BE49-F238E27FC236}">
                <a16:creationId xmlns:a16="http://schemas.microsoft.com/office/drawing/2014/main" id="{1029E871-1359-4634-9DC7-7CD6B62F4C2D}"/>
              </a:ext>
            </a:extLst>
          </p:cNvPr>
          <p:cNvSpPr txBox="1"/>
          <p:nvPr/>
        </p:nvSpPr>
        <p:spPr>
          <a:xfrm>
            <a:off x="1081505" y="1555359"/>
            <a:ext cx="4277660" cy="319734"/>
          </a:xfrm>
          <a:prstGeom prst="rect">
            <a:avLst/>
          </a:prstGeom>
          <a:noFill/>
        </p:spPr>
        <p:txBody>
          <a:bodyPr wrap="square">
            <a:spAutoFit/>
          </a:bodyPr>
          <a:lstStyle/>
          <a:p>
            <a:pPr algn="ctr"/>
            <a:r>
              <a:rPr lang="en-GB" sz="1400" b="1" dirty="0">
                <a:hlinkClick r:id="rId5"/>
              </a:rPr>
              <a:t>Fraud and irregularity 2021/22</a:t>
            </a:r>
            <a:r>
              <a:rPr lang="en-GB" sz="1400" b="1" dirty="0"/>
              <a:t>, Audit Scotland</a:t>
            </a:r>
          </a:p>
        </p:txBody>
      </p:sp>
      <p:sp>
        <p:nvSpPr>
          <p:cNvPr id="9" name="Rectangle 8">
            <a:extLst>
              <a:ext uri="{FF2B5EF4-FFF2-40B4-BE49-F238E27FC236}">
                <a16:creationId xmlns:a16="http://schemas.microsoft.com/office/drawing/2014/main" id="{58E4B63C-F30C-4A9D-B489-4DB96D97D05E}"/>
              </a:ext>
            </a:extLst>
          </p:cNvPr>
          <p:cNvSpPr/>
          <p:nvPr/>
        </p:nvSpPr>
        <p:spPr>
          <a:xfrm>
            <a:off x="3791744" y="1846001"/>
            <a:ext cx="1665783" cy="38785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FC72C37-04F1-4DE3-82A0-99C8FD7D19B6}"/>
              </a:ext>
            </a:extLst>
          </p:cNvPr>
          <p:cNvSpPr txBox="1"/>
          <p:nvPr/>
        </p:nvSpPr>
        <p:spPr>
          <a:xfrm>
            <a:off x="6528808" y="1464128"/>
            <a:ext cx="4327938" cy="307777"/>
          </a:xfrm>
          <a:prstGeom prst="rect">
            <a:avLst/>
          </a:prstGeom>
          <a:noFill/>
        </p:spPr>
        <p:txBody>
          <a:bodyPr wrap="square">
            <a:spAutoFit/>
          </a:bodyPr>
          <a:lstStyle/>
          <a:p>
            <a:pPr algn="ctr"/>
            <a:r>
              <a:rPr lang="en-GB" sz="1400" b="1" dirty="0">
                <a:hlinkClick r:id="rId6"/>
              </a:rPr>
              <a:t>Fraud and irregularity 2020/21</a:t>
            </a:r>
            <a:r>
              <a:rPr lang="en-GB" sz="1400" b="1" dirty="0"/>
              <a:t>, Audit Scotland</a:t>
            </a:r>
          </a:p>
        </p:txBody>
      </p:sp>
    </p:spTree>
    <p:extLst>
      <p:ext uri="{BB962C8B-B14F-4D97-AF65-F5344CB8AC3E}">
        <p14:creationId xmlns:p14="http://schemas.microsoft.com/office/powerpoint/2010/main" val="179899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013A29C-0124-4D0A-BBF1-D8D752E6554F}"/>
              </a:ext>
            </a:extLst>
          </p:cNvPr>
          <p:cNvSpPr txBox="1">
            <a:spLocks noChangeArrowheads="1"/>
          </p:cNvSpPr>
          <p:nvPr/>
        </p:nvSpPr>
        <p:spPr bwMode="auto">
          <a:xfrm>
            <a:off x="0" y="-334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Case studies: internal fraud</a:t>
            </a:r>
          </a:p>
        </p:txBody>
      </p:sp>
      <p:pic>
        <p:nvPicPr>
          <p:cNvPr id="6" name="Picture 5">
            <a:extLst>
              <a:ext uri="{FF2B5EF4-FFF2-40B4-BE49-F238E27FC236}">
                <a16:creationId xmlns:a16="http://schemas.microsoft.com/office/drawing/2014/main" id="{D82DBDB9-D9A3-4A37-9440-D9FF02DBDD26}"/>
              </a:ext>
            </a:extLst>
          </p:cNvPr>
          <p:cNvPicPr>
            <a:picLocks noChangeAspect="1"/>
          </p:cNvPicPr>
          <p:nvPr/>
        </p:nvPicPr>
        <p:blipFill>
          <a:blip r:embed="rId2"/>
          <a:stretch>
            <a:fillRect/>
          </a:stretch>
        </p:blipFill>
        <p:spPr>
          <a:xfrm>
            <a:off x="1425389" y="1478044"/>
            <a:ext cx="4020848" cy="4646138"/>
          </a:xfrm>
          <a:prstGeom prst="rect">
            <a:avLst/>
          </a:prstGeom>
        </p:spPr>
      </p:pic>
      <p:pic>
        <p:nvPicPr>
          <p:cNvPr id="8" name="Picture 7">
            <a:extLst>
              <a:ext uri="{FF2B5EF4-FFF2-40B4-BE49-F238E27FC236}">
                <a16:creationId xmlns:a16="http://schemas.microsoft.com/office/drawing/2014/main" id="{61C86818-FD2E-4844-9209-819EBD08B9C2}"/>
              </a:ext>
            </a:extLst>
          </p:cNvPr>
          <p:cNvPicPr>
            <a:picLocks noChangeAspect="1"/>
          </p:cNvPicPr>
          <p:nvPr/>
        </p:nvPicPr>
        <p:blipFill>
          <a:blip r:embed="rId3"/>
          <a:stretch>
            <a:fillRect/>
          </a:stretch>
        </p:blipFill>
        <p:spPr>
          <a:xfrm>
            <a:off x="6723245" y="1478044"/>
            <a:ext cx="4020848" cy="4655302"/>
          </a:xfrm>
          <a:prstGeom prst="rect">
            <a:avLst/>
          </a:prstGeom>
        </p:spPr>
      </p:pic>
      <p:sp>
        <p:nvSpPr>
          <p:cNvPr id="7" name="TextBox 6">
            <a:extLst>
              <a:ext uri="{FF2B5EF4-FFF2-40B4-BE49-F238E27FC236}">
                <a16:creationId xmlns:a16="http://schemas.microsoft.com/office/drawing/2014/main" id="{C1C345CF-7F0B-46E2-A3AB-0D6E1E66B039}"/>
              </a:ext>
            </a:extLst>
          </p:cNvPr>
          <p:cNvSpPr txBox="1"/>
          <p:nvPr/>
        </p:nvSpPr>
        <p:spPr>
          <a:xfrm>
            <a:off x="3791744" y="6212194"/>
            <a:ext cx="4277660" cy="319734"/>
          </a:xfrm>
          <a:prstGeom prst="rect">
            <a:avLst/>
          </a:prstGeom>
          <a:noFill/>
        </p:spPr>
        <p:txBody>
          <a:bodyPr wrap="square">
            <a:spAutoFit/>
          </a:bodyPr>
          <a:lstStyle/>
          <a:p>
            <a:pPr algn="ctr"/>
            <a:r>
              <a:rPr lang="en-GB" sz="1400" b="1" dirty="0">
                <a:hlinkClick r:id="rId4"/>
              </a:rPr>
              <a:t>Fraud and irregularity 2020/21</a:t>
            </a:r>
            <a:r>
              <a:rPr lang="en-GB" sz="1400" b="1" dirty="0"/>
              <a:t>, Audit Scotland</a:t>
            </a:r>
          </a:p>
        </p:txBody>
      </p:sp>
    </p:spTree>
    <p:extLst>
      <p:ext uri="{BB962C8B-B14F-4D97-AF65-F5344CB8AC3E}">
        <p14:creationId xmlns:p14="http://schemas.microsoft.com/office/powerpoint/2010/main" val="406524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4CDE16-7E05-401B-B591-E6F12DA933CC}"/>
              </a:ext>
            </a:extLst>
          </p:cNvPr>
          <p:cNvSpPr txBox="1">
            <a:spLocks noChangeArrowheads="1"/>
          </p:cNvSpPr>
          <p:nvPr/>
        </p:nvSpPr>
        <p:spPr bwMode="auto">
          <a:xfrm>
            <a:off x="0" y="-334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Common control weaknesses</a:t>
            </a:r>
          </a:p>
        </p:txBody>
      </p:sp>
      <p:pic>
        <p:nvPicPr>
          <p:cNvPr id="7" name="Picture 6">
            <a:extLst>
              <a:ext uri="{FF2B5EF4-FFF2-40B4-BE49-F238E27FC236}">
                <a16:creationId xmlns:a16="http://schemas.microsoft.com/office/drawing/2014/main" id="{3F58E2F4-79A2-402A-9FC1-275B43417878}"/>
              </a:ext>
            </a:extLst>
          </p:cNvPr>
          <p:cNvPicPr>
            <a:picLocks noChangeAspect="1"/>
          </p:cNvPicPr>
          <p:nvPr/>
        </p:nvPicPr>
        <p:blipFill rotWithShape="1">
          <a:blip r:embed="rId3"/>
          <a:srcRect l="643"/>
          <a:stretch/>
        </p:blipFill>
        <p:spPr>
          <a:xfrm>
            <a:off x="767408" y="1700808"/>
            <a:ext cx="11129392" cy="4467225"/>
          </a:xfrm>
          <a:prstGeom prst="rect">
            <a:avLst/>
          </a:prstGeom>
        </p:spPr>
      </p:pic>
    </p:spTree>
    <p:extLst>
      <p:ext uri="{BB962C8B-B14F-4D97-AF65-F5344CB8AC3E}">
        <p14:creationId xmlns:p14="http://schemas.microsoft.com/office/powerpoint/2010/main" val="49367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4CDE16-7E05-401B-B591-E6F12DA933CC}"/>
              </a:ext>
            </a:extLst>
          </p:cNvPr>
          <p:cNvSpPr txBox="1">
            <a:spLocks noChangeArrowheads="1"/>
          </p:cNvSpPr>
          <p:nvPr/>
        </p:nvSpPr>
        <p:spPr bwMode="auto">
          <a:xfrm>
            <a:off x="0" y="-334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Common ‘red flags’</a:t>
            </a:r>
          </a:p>
        </p:txBody>
      </p:sp>
      <p:pic>
        <p:nvPicPr>
          <p:cNvPr id="4" name="Picture 3">
            <a:extLst>
              <a:ext uri="{FF2B5EF4-FFF2-40B4-BE49-F238E27FC236}">
                <a16:creationId xmlns:a16="http://schemas.microsoft.com/office/drawing/2014/main" id="{3B9D8A8F-9A3D-4E7B-AAC1-8790016B280E}"/>
              </a:ext>
            </a:extLst>
          </p:cNvPr>
          <p:cNvPicPr>
            <a:picLocks noChangeAspect="1"/>
          </p:cNvPicPr>
          <p:nvPr/>
        </p:nvPicPr>
        <p:blipFill>
          <a:blip r:embed="rId3"/>
          <a:stretch>
            <a:fillRect/>
          </a:stretch>
        </p:blipFill>
        <p:spPr>
          <a:xfrm>
            <a:off x="3357561" y="5531924"/>
            <a:ext cx="5476875" cy="228600"/>
          </a:xfrm>
          <a:prstGeom prst="rect">
            <a:avLst/>
          </a:prstGeom>
        </p:spPr>
      </p:pic>
      <p:pic>
        <p:nvPicPr>
          <p:cNvPr id="5" name="Picture 4">
            <a:extLst>
              <a:ext uri="{FF2B5EF4-FFF2-40B4-BE49-F238E27FC236}">
                <a16:creationId xmlns:a16="http://schemas.microsoft.com/office/drawing/2014/main" id="{2E69F220-4F8E-4708-A416-88C6956A51F7}"/>
              </a:ext>
            </a:extLst>
          </p:cNvPr>
          <p:cNvPicPr>
            <a:picLocks noChangeAspect="1"/>
          </p:cNvPicPr>
          <p:nvPr/>
        </p:nvPicPr>
        <p:blipFill>
          <a:blip r:embed="rId4"/>
          <a:stretch>
            <a:fillRect/>
          </a:stretch>
        </p:blipFill>
        <p:spPr>
          <a:xfrm>
            <a:off x="2047116" y="1988840"/>
            <a:ext cx="8097767" cy="3543084"/>
          </a:xfrm>
          <a:prstGeom prst="rect">
            <a:avLst/>
          </a:prstGeom>
        </p:spPr>
      </p:pic>
    </p:spTree>
    <p:extLst>
      <p:ext uri="{BB962C8B-B14F-4D97-AF65-F5344CB8AC3E}">
        <p14:creationId xmlns:p14="http://schemas.microsoft.com/office/powerpoint/2010/main" val="337693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F135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907E7-F756-4B21-8C99-CF67678CC26E}"/>
              </a:ext>
            </a:extLst>
          </p:cNvPr>
          <p:cNvSpPr txBox="1"/>
          <p:nvPr/>
        </p:nvSpPr>
        <p:spPr>
          <a:xfrm>
            <a:off x="1849581" y="3105834"/>
            <a:ext cx="8492837" cy="646331"/>
          </a:xfrm>
          <a:prstGeom prst="rect">
            <a:avLst/>
          </a:prstGeom>
          <a:noFill/>
        </p:spPr>
        <p:txBody>
          <a:bodyPr wrap="square" rtlCol="0">
            <a:spAutoFit/>
          </a:bodyPr>
          <a:lstStyle/>
          <a:p>
            <a:pPr algn="ctr"/>
            <a:r>
              <a:rPr lang="en-GB" sz="3600" b="1" dirty="0">
                <a:solidFill>
                  <a:schemeClr val="bg1"/>
                </a:solidFill>
              </a:rPr>
              <a:t>What impact does fraud have?</a:t>
            </a:r>
          </a:p>
        </p:txBody>
      </p:sp>
      <p:sp>
        <p:nvSpPr>
          <p:cNvPr id="4" name="Rectangle 3">
            <a:extLst>
              <a:ext uri="{FF2B5EF4-FFF2-40B4-BE49-F238E27FC236}">
                <a16:creationId xmlns:a16="http://schemas.microsoft.com/office/drawing/2014/main" id="{1D963CAB-FA2D-4AD5-AF36-A4327D823A4A}"/>
              </a:ext>
            </a:extLst>
          </p:cNvPr>
          <p:cNvSpPr/>
          <p:nvPr/>
        </p:nvSpPr>
        <p:spPr>
          <a:xfrm>
            <a:off x="263352" y="6273225"/>
            <a:ext cx="11233248" cy="584775"/>
          </a:xfrm>
          <a:prstGeom prst="rect">
            <a:avLst/>
          </a:prstGeom>
          <a:solidFill>
            <a:srgbClr val="7F1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879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AC473D11-0095-465D-BE5F-B971AD061784}"/>
              </a:ext>
            </a:extLst>
          </p:cNvPr>
          <p:cNvSpPr txBox="1">
            <a:spLocks noChangeArrowheads="1"/>
          </p:cNvSpPr>
          <p:nvPr/>
        </p:nvSpPr>
        <p:spPr bwMode="auto">
          <a:xfrm>
            <a:off x="0" y="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Cost of fraud to public sector (pre COVID-19)</a:t>
            </a:r>
          </a:p>
        </p:txBody>
      </p:sp>
      <p:sp>
        <p:nvSpPr>
          <p:cNvPr id="3" name="Title 1">
            <a:extLst>
              <a:ext uri="{FF2B5EF4-FFF2-40B4-BE49-F238E27FC236}">
                <a16:creationId xmlns:a16="http://schemas.microsoft.com/office/drawing/2014/main" id="{2FFB15E6-9272-417F-AF40-6EE4B10B2371}"/>
              </a:ext>
            </a:extLst>
          </p:cNvPr>
          <p:cNvSpPr txBox="1">
            <a:spLocks/>
          </p:cNvSpPr>
          <p:nvPr/>
        </p:nvSpPr>
        <p:spPr>
          <a:xfrm>
            <a:off x="609600" y="274638"/>
            <a:ext cx="10957984" cy="1143000"/>
          </a:xfrm>
          <a:prstGeom prst="rect">
            <a:avLst/>
          </a:prstGeom>
        </p:spPr>
        <p:txBody>
          <a:bodyPr anchor="ct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endParaRPr lang="en-GB" kern="0" dirty="0"/>
          </a:p>
        </p:txBody>
      </p:sp>
      <p:grpSp>
        <p:nvGrpSpPr>
          <p:cNvPr id="8" name="Group 7">
            <a:extLst>
              <a:ext uri="{FF2B5EF4-FFF2-40B4-BE49-F238E27FC236}">
                <a16:creationId xmlns:a16="http://schemas.microsoft.com/office/drawing/2014/main" id="{AD564DF1-9AAC-4D9A-99C5-3E7CE9657217}"/>
              </a:ext>
            </a:extLst>
          </p:cNvPr>
          <p:cNvGrpSpPr/>
          <p:nvPr/>
        </p:nvGrpSpPr>
        <p:grpSpPr>
          <a:xfrm>
            <a:off x="1199456" y="4077072"/>
            <a:ext cx="9793088" cy="1953508"/>
            <a:chOff x="1199456" y="4221088"/>
            <a:chExt cx="9793088" cy="1953508"/>
          </a:xfrm>
        </p:grpSpPr>
        <p:grpSp>
          <p:nvGrpSpPr>
            <p:cNvPr id="2" name="Group 1">
              <a:extLst>
                <a:ext uri="{FF2B5EF4-FFF2-40B4-BE49-F238E27FC236}">
                  <a16:creationId xmlns:a16="http://schemas.microsoft.com/office/drawing/2014/main" id="{1651B2C6-695A-4D40-981A-4862B30501ED}"/>
                </a:ext>
              </a:extLst>
            </p:cNvPr>
            <p:cNvGrpSpPr/>
            <p:nvPr/>
          </p:nvGrpSpPr>
          <p:grpSpPr>
            <a:xfrm>
              <a:off x="1199456" y="4221088"/>
              <a:ext cx="9793088" cy="1440000"/>
              <a:chOff x="1919456" y="4653136"/>
              <a:chExt cx="9793088" cy="1440000"/>
            </a:xfrm>
          </p:grpSpPr>
          <p:pic>
            <p:nvPicPr>
              <p:cNvPr id="9" name="Picture 8" descr="Icon&#10;&#10;Description automatically generated">
                <a:extLst>
                  <a:ext uri="{FF2B5EF4-FFF2-40B4-BE49-F238E27FC236}">
                    <a16:creationId xmlns:a16="http://schemas.microsoft.com/office/drawing/2014/main" id="{EB5282C6-7109-4DDA-8553-AF397985B71E}"/>
                  </a:ext>
                </a:extLst>
              </p:cNvPr>
              <p:cNvPicPr>
                <a:picLocks noChangeAspect="1"/>
              </p:cNvPicPr>
              <p:nvPr/>
            </p:nvPicPr>
            <p:blipFill>
              <a:blip r:embed="rId3"/>
              <a:stretch>
                <a:fillRect/>
              </a:stretch>
            </p:blipFill>
            <p:spPr>
              <a:xfrm>
                <a:off x="8184312" y="4653136"/>
                <a:ext cx="1440000" cy="1440000"/>
              </a:xfrm>
              <a:prstGeom prst="rect">
                <a:avLst/>
              </a:prstGeom>
            </p:spPr>
          </p:pic>
          <p:pic>
            <p:nvPicPr>
              <p:cNvPr id="11" name="Picture 10" descr="Icon&#10;&#10;Description automatically generated">
                <a:extLst>
                  <a:ext uri="{FF2B5EF4-FFF2-40B4-BE49-F238E27FC236}">
                    <a16:creationId xmlns:a16="http://schemas.microsoft.com/office/drawing/2014/main" id="{227A9D89-08AA-4A27-95C8-AD6E89A82193}"/>
                  </a:ext>
                </a:extLst>
              </p:cNvPr>
              <p:cNvPicPr>
                <a:picLocks noChangeAspect="1"/>
              </p:cNvPicPr>
              <p:nvPr/>
            </p:nvPicPr>
            <p:blipFill>
              <a:blip r:embed="rId4"/>
              <a:stretch>
                <a:fillRect/>
              </a:stretch>
            </p:blipFill>
            <p:spPr>
              <a:xfrm>
                <a:off x="6088592" y="4653136"/>
                <a:ext cx="1440000" cy="1440000"/>
              </a:xfrm>
              <a:prstGeom prst="rect">
                <a:avLst/>
              </a:prstGeom>
            </p:spPr>
          </p:pic>
          <p:pic>
            <p:nvPicPr>
              <p:cNvPr id="13" name="Picture 12" descr="Icon&#10;&#10;Description automatically generated">
                <a:extLst>
                  <a:ext uri="{FF2B5EF4-FFF2-40B4-BE49-F238E27FC236}">
                    <a16:creationId xmlns:a16="http://schemas.microsoft.com/office/drawing/2014/main" id="{5806FBD6-0B79-422C-8494-CF8527C59D4C}"/>
                  </a:ext>
                </a:extLst>
              </p:cNvPr>
              <p:cNvPicPr>
                <a:picLocks noChangeAspect="1"/>
              </p:cNvPicPr>
              <p:nvPr/>
            </p:nvPicPr>
            <p:blipFill>
              <a:blip r:embed="rId5"/>
              <a:stretch>
                <a:fillRect/>
              </a:stretch>
            </p:blipFill>
            <p:spPr>
              <a:xfrm>
                <a:off x="4007688" y="4653136"/>
                <a:ext cx="1440000" cy="1440000"/>
              </a:xfrm>
              <a:prstGeom prst="rect">
                <a:avLst/>
              </a:prstGeom>
            </p:spPr>
          </p:pic>
          <p:pic>
            <p:nvPicPr>
              <p:cNvPr id="15" name="Picture 14" descr="Diagram&#10;&#10;Description automatically generated">
                <a:extLst>
                  <a:ext uri="{FF2B5EF4-FFF2-40B4-BE49-F238E27FC236}">
                    <a16:creationId xmlns:a16="http://schemas.microsoft.com/office/drawing/2014/main" id="{43522DC5-3541-407B-9867-37380F959154}"/>
                  </a:ext>
                </a:extLst>
              </p:cNvPr>
              <p:cNvPicPr>
                <a:picLocks noChangeAspect="1"/>
              </p:cNvPicPr>
              <p:nvPr/>
            </p:nvPicPr>
            <p:blipFill>
              <a:blip r:embed="rId6"/>
              <a:stretch>
                <a:fillRect/>
              </a:stretch>
            </p:blipFill>
            <p:spPr>
              <a:xfrm>
                <a:off x="1919456" y="4653136"/>
                <a:ext cx="1440000" cy="1440000"/>
              </a:xfrm>
              <a:prstGeom prst="rect">
                <a:avLst/>
              </a:prstGeom>
            </p:spPr>
          </p:pic>
          <p:pic>
            <p:nvPicPr>
              <p:cNvPr id="19" name="Picture 18" descr="Icon&#10;&#10;Description automatically generated">
                <a:extLst>
                  <a:ext uri="{FF2B5EF4-FFF2-40B4-BE49-F238E27FC236}">
                    <a16:creationId xmlns:a16="http://schemas.microsoft.com/office/drawing/2014/main" id="{997E2DF5-874C-4436-91FE-4CD346DAF4E8}"/>
                  </a:ext>
                </a:extLst>
              </p:cNvPr>
              <p:cNvPicPr>
                <a:picLocks noChangeAspect="1"/>
              </p:cNvPicPr>
              <p:nvPr/>
            </p:nvPicPr>
            <p:blipFill>
              <a:blip r:embed="rId7"/>
              <a:stretch>
                <a:fillRect/>
              </a:stretch>
            </p:blipFill>
            <p:spPr>
              <a:xfrm>
                <a:off x="10272544" y="4653136"/>
                <a:ext cx="1440000" cy="1440000"/>
              </a:xfrm>
              <a:prstGeom prst="rect">
                <a:avLst/>
              </a:prstGeom>
            </p:spPr>
          </p:pic>
        </p:grpSp>
        <p:sp>
          <p:nvSpPr>
            <p:cNvPr id="4" name="TextBox 3">
              <a:extLst>
                <a:ext uri="{FF2B5EF4-FFF2-40B4-BE49-F238E27FC236}">
                  <a16:creationId xmlns:a16="http://schemas.microsoft.com/office/drawing/2014/main" id="{E91D350B-4D17-4CF4-A83A-CB811DF44E00}"/>
                </a:ext>
              </a:extLst>
            </p:cNvPr>
            <p:cNvSpPr txBox="1"/>
            <p:nvPr/>
          </p:nvSpPr>
          <p:spPr>
            <a:xfrm>
              <a:off x="1410342" y="5805264"/>
              <a:ext cx="1018227" cy="369332"/>
            </a:xfrm>
            <a:prstGeom prst="rect">
              <a:avLst/>
            </a:prstGeom>
            <a:noFill/>
          </p:spPr>
          <p:txBody>
            <a:bodyPr wrap="none" rtlCol="0">
              <a:spAutoFit/>
            </a:bodyPr>
            <a:lstStyle/>
            <a:p>
              <a:r>
                <a:rPr lang="en-GB" dirty="0"/>
                <a:t>200,000</a:t>
              </a:r>
            </a:p>
          </p:txBody>
        </p:sp>
        <p:sp>
          <p:nvSpPr>
            <p:cNvPr id="12" name="TextBox 11">
              <a:extLst>
                <a:ext uri="{FF2B5EF4-FFF2-40B4-BE49-F238E27FC236}">
                  <a16:creationId xmlns:a16="http://schemas.microsoft.com/office/drawing/2014/main" id="{97C65B0A-FE16-4758-B593-78F6CF6F11C6}"/>
                </a:ext>
              </a:extLst>
            </p:cNvPr>
            <p:cNvSpPr txBox="1"/>
            <p:nvPr/>
          </p:nvSpPr>
          <p:spPr>
            <a:xfrm>
              <a:off x="3498574" y="5805264"/>
              <a:ext cx="1018227" cy="369332"/>
            </a:xfrm>
            <a:prstGeom prst="rect">
              <a:avLst/>
            </a:prstGeom>
            <a:noFill/>
          </p:spPr>
          <p:txBody>
            <a:bodyPr wrap="none" rtlCol="0">
              <a:spAutoFit/>
            </a:bodyPr>
            <a:lstStyle/>
            <a:p>
              <a:r>
                <a:rPr lang="en-GB" dirty="0"/>
                <a:t>200,000</a:t>
              </a:r>
            </a:p>
          </p:txBody>
        </p:sp>
        <p:sp>
          <p:nvSpPr>
            <p:cNvPr id="14" name="TextBox 13">
              <a:extLst>
                <a:ext uri="{FF2B5EF4-FFF2-40B4-BE49-F238E27FC236}">
                  <a16:creationId xmlns:a16="http://schemas.microsoft.com/office/drawing/2014/main" id="{8112D8A0-C2C8-428A-8710-B72A19DC6B08}"/>
                </a:ext>
              </a:extLst>
            </p:cNvPr>
            <p:cNvSpPr txBox="1"/>
            <p:nvPr/>
          </p:nvSpPr>
          <p:spPr>
            <a:xfrm>
              <a:off x="5579478" y="5805264"/>
              <a:ext cx="1018227" cy="369332"/>
            </a:xfrm>
            <a:prstGeom prst="rect">
              <a:avLst/>
            </a:prstGeom>
            <a:noFill/>
          </p:spPr>
          <p:txBody>
            <a:bodyPr wrap="none" rtlCol="0">
              <a:spAutoFit/>
            </a:bodyPr>
            <a:lstStyle/>
            <a:p>
              <a:r>
                <a:rPr lang="en-GB" dirty="0"/>
                <a:t>200,000</a:t>
              </a:r>
            </a:p>
          </p:txBody>
        </p:sp>
        <p:sp>
          <p:nvSpPr>
            <p:cNvPr id="16" name="TextBox 15">
              <a:extLst>
                <a:ext uri="{FF2B5EF4-FFF2-40B4-BE49-F238E27FC236}">
                  <a16:creationId xmlns:a16="http://schemas.microsoft.com/office/drawing/2014/main" id="{722C22C0-5204-4369-B394-75A00F7DCAAF}"/>
                </a:ext>
              </a:extLst>
            </p:cNvPr>
            <p:cNvSpPr txBox="1"/>
            <p:nvPr/>
          </p:nvSpPr>
          <p:spPr>
            <a:xfrm>
              <a:off x="7963739" y="5805264"/>
              <a:ext cx="441146" cy="369332"/>
            </a:xfrm>
            <a:prstGeom prst="rect">
              <a:avLst/>
            </a:prstGeom>
            <a:noFill/>
          </p:spPr>
          <p:txBody>
            <a:bodyPr wrap="none" rtlCol="0">
              <a:spAutoFit/>
            </a:bodyPr>
            <a:lstStyle/>
            <a:p>
              <a:r>
                <a:rPr lang="en-GB" dirty="0"/>
                <a:t>83</a:t>
              </a:r>
            </a:p>
          </p:txBody>
        </p:sp>
        <p:sp>
          <p:nvSpPr>
            <p:cNvPr id="17" name="TextBox 16">
              <a:extLst>
                <a:ext uri="{FF2B5EF4-FFF2-40B4-BE49-F238E27FC236}">
                  <a16:creationId xmlns:a16="http://schemas.microsoft.com/office/drawing/2014/main" id="{25FF7421-D3D7-4809-ABB3-8DBA8097401B}"/>
                </a:ext>
              </a:extLst>
            </p:cNvPr>
            <p:cNvSpPr txBox="1"/>
            <p:nvPr/>
          </p:nvSpPr>
          <p:spPr>
            <a:xfrm>
              <a:off x="9987850" y="5805264"/>
              <a:ext cx="569387" cy="369332"/>
            </a:xfrm>
            <a:prstGeom prst="rect">
              <a:avLst/>
            </a:prstGeom>
            <a:noFill/>
          </p:spPr>
          <p:txBody>
            <a:bodyPr wrap="none" rtlCol="0">
              <a:spAutoFit/>
            </a:bodyPr>
            <a:lstStyle/>
            <a:p>
              <a:r>
                <a:rPr lang="en-GB" dirty="0"/>
                <a:t>166</a:t>
              </a:r>
            </a:p>
          </p:txBody>
        </p:sp>
      </p:grpSp>
      <p:sp>
        <p:nvSpPr>
          <p:cNvPr id="22" name="Content Placeholder 1">
            <a:extLst>
              <a:ext uri="{FF2B5EF4-FFF2-40B4-BE49-F238E27FC236}">
                <a16:creationId xmlns:a16="http://schemas.microsoft.com/office/drawing/2014/main" id="{AAACA163-B90F-49EC-BAFD-01B1A4FC91F7}"/>
              </a:ext>
            </a:extLst>
          </p:cNvPr>
          <p:cNvSpPr txBox="1">
            <a:spLocks/>
          </p:cNvSpPr>
          <p:nvPr/>
        </p:nvSpPr>
        <p:spPr>
          <a:xfrm>
            <a:off x="1199456" y="1916832"/>
            <a:ext cx="9793088" cy="1728192"/>
          </a:xfrm>
          <a:prstGeom prst="rect">
            <a:avLst/>
          </a:prstGeom>
          <a:ln w="3175">
            <a:solidFill>
              <a:schemeClr val="tx2"/>
            </a:solidFill>
          </a:ln>
        </p:spPr>
        <p:txBody>
          <a:bodyPr anchor="ctr"/>
          <a:lstStyle>
            <a:lvl1pPr marL="342900" indent="-342900" algn="l" rtl="0" eaLnBrk="1" fontAlgn="base" hangingPunct="1">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a:lstStyle>
          <a:p>
            <a:pPr marL="0" indent="0" algn="ctr">
              <a:buNone/>
            </a:pPr>
            <a:endParaRPr lang="en-GB" sz="2800" dirty="0">
              <a:solidFill>
                <a:srgbClr val="000000"/>
              </a:solidFill>
              <a:latin typeface="+mn-lt"/>
            </a:endParaRPr>
          </a:p>
          <a:p>
            <a:pPr marL="0" indent="0" algn="ctr">
              <a:buNone/>
            </a:pPr>
            <a:endParaRPr lang="en-GB" sz="2800" dirty="0">
              <a:solidFill>
                <a:srgbClr val="000000"/>
              </a:solidFill>
              <a:latin typeface="+mn-lt"/>
            </a:endParaRPr>
          </a:p>
          <a:p>
            <a:pPr marL="0" indent="0" algn="ctr">
              <a:buNone/>
            </a:pPr>
            <a:r>
              <a:rPr lang="en-GB" sz="2800" dirty="0">
                <a:solidFill>
                  <a:srgbClr val="000000"/>
                </a:solidFill>
                <a:latin typeface="+mn-lt"/>
              </a:rPr>
              <a:t>Bet</a:t>
            </a:r>
            <a:r>
              <a:rPr lang="en-GB" sz="2800" i="0" u="none" strike="noStrike" baseline="0" dirty="0">
                <a:solidFill>
                  <a:srgbClr val="000000"/>
                </a:solidFill>
                <a:latin typeface="+mn-lt"/>
              </a:rPr>
              <a:t>ween </a:t>
            </a:r>
            <a:r>
              <a:rPr lang="en-GB" sz="2800" b="1" i="0" u="none" strike="noStrike" baseline="0" dirty="0">
                <a:solidFill>
                  <a:srgbClr val="000000"/>
                </a:solidFill>
                <a:latin typeface="+mn-lt"/>
              </a:rPr>
              <a:t>£29.3 billion </a:t>
            </a:r>
            <a:r>
              <a:rPr lang="en-GB" sz="2800" b="0" i="0" u="none" strike="noStrike" baseline="0" dirty="0">
                <a:solidFill>
                  <a:srgbClr val="000000"/>
                </a:solidFill>
                <a:latin typeface="+mn-lt"/>
              </a:rPr>
              <a:t>and </a:t>
            </a:r>
            <a:r>
              <a:rPr lang="en-GB" sz="2800" b="1" i="0" u="none" strike="noStrike" baseline="0" dirty="0">
                <a:solidFill>
                  <a:srgbClr val="000000"/>
                </a:solidFill>
                <a:latin typeface="+mn-lt"/>
              </a:rPr>
              <a:t>£51.8 billion</a:t>
            </a:r>
            <a:r>
              <a:rPr lang="en-GB" sz="2800" b="0" i="0" u="none" strike="noStrike" baseline="0" dirty="0">
                <a:solidFill>
                  <a:srgbClr val="000000"/>
                </a:solidFill>
                <a:latin typeface="+mn-lt"/>
              </a:rPr>
              <a:t> every year </a:t>
            </a:r>
            <a:endParaRPr lang="en-GB" sz="2800" dirty="0">
              <a:latin typeface="+mn-lt"/>
            </a:endParaRPr>
          </a:p>
        </p:txBody>
      </p:sp>
      <p:pic>
        <p:nvPicPr>
          <p:cNvPr id="23" name="Picture 22" descr="Icon&#10;&#10;Description automatically generated">
            <a:extLst>
              <a:ext uri="{FF2B5EF4-FFF2-40B4-BE49-F238E27FC236}">
                <a16:creationId xmlns:a16="http://schemas.microsoft.com/office/drawing/2014/main" id="{D439D71B-7FC3-4A3D-ADB8-202D3D652B66}"/>
              </a:ext>
            </a:extLst>
          </p:cNvPr>
          <p:cNvPicPr>
            <a:picLocks noChangeAspect="1"/>
          </p:cNvPicPr>
          <p:nvPr/>
        </p:nvPicPr>
        <p:blipFill>
          <a:blip r:embed="rId8"/>
          <a:stretch>
            <a:fillRect/>
          </a:stretch>
        </p:blipFill>
        <p:spPr>
          <a:xfrm>
            <a:off x="5376000" y="1514736"/>
            <a:ext cx="1440000" cy="1440000"/>
          </a:xfrm>
          <a:prstGeom prst="rect">
            <a:avLst/>
          </a:prstGeom>
        </p:spPr>
      </p:pic>
      <p:sp>
        <p:nvSpPr>
          <p:cNvPr id="5" name="Plus Sign 4">
            <a:extLst>
              <a:ext uri="{FF2B5EF4-FFF2-40B4-BE49-F238E27FC236}">
                <a16:creationId xmlns:a16="http://schemas.microsoft.com/office/drawing/2014/main" id="{A05C3E04-DD03-42ED-8A4A-9818EDF592DE}"/>
              </a:ext>
            </a:extLst>
          </p:cNvPr>
          <p:cNvSpPr/>
          <p:nvPr/>
        </p:nvSpPr>
        <p:spPr>
          <a:xfrm>
            <a:off x="2783632" y="4617052"/>
            <a:ext cx="352392" cy="360040"/>
          </a:xfrm>
          <a:prstGeom prst="mathPlu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lus Sign 19">
            <a:extLst>
              <a:ext uri="{FF2B5EF4-FFF2-40B4-BE49-F238E27FC236}">
                <a16:creationId xmlns:a16="http://schemas.microsoft.com/office/drawing/2014/main" id="{C3473642-89BC-486D-B143-8316CE79A84C}"/>
              </a:ext>
            </a:extLst>
          </p:cNvPr>
          <p:cNvSpPr/>
          <p:nvPr/>
        </p:nvSpPr>
        <p:spPr>
          <a:xfrm>
            <a:off x="4844824" y="4617052"/>
            <a:ext cx="352392" cy="360040"/>
          </a:xfrm>
          <a:prstGeom prst="mathPlu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lus Sign 23">
            <a:extLst>
              <a:ext uri="{FF2B5EF4-FFF2-40B4-BE49-F238E27FC236}">
                <a16:creationId xmlns:a16="http://schemas.microsoft.com/office/drawing/2014/main" id="{8E180D14-62A3-4E94-AA2E-6C1176CE4E1E}"/>
              </a:ext>
            </a:extLst>
          </p:cNvPr>
          <p:cNvSpPr/>
          <p:nvPr/>
        </p:nvSpPr>
        <p:spPr>
          <a:xfrm>
            <a:off x="6956512" y="4617052"/>
            <a:ext cx="352392" cy="360040"/>
          </a:xfrm>
          <a:prstGeom prst="mathPlu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lus Sign 24">
            <a:extLst>
              <a:ext uri="{FF2B5EF4-FFF2-40B4-BE49-F238E27FC236}">
                <a16:creationId xmlns:a16="http://schemas.microsoft.com/office/drawing/2014/main" id="{03DFEE05-6EC6-496B-B3D0-F8D5BBD95874}"/>
              </a:ext>
            </a:extLst>
          </p:cNvPr>
          <p:cNvSpPr/>
          <p:nvPr/>
        </p:nvSpPr>
        <p:spPr>
          <a:xfrm>
            <a:off x="9052232" y="4617052"/>
            <a:ext cx="352392" cy="360040"/>
          </a:xfrm>
          <a:prstGeom prst="mathPlu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10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a:extLst>
              <a:ext uri="{FF2B5EF4-FFF2-40B4-BE49-F238E27FC236}">
                <a16:creationId xmlns:a16="http://schemas.microsoft.com/office/drawing/2014/main" id="{5923E6C9-7904-475D-B55C-A3B2CD079704}"/>
              </a:ext>
            </a:extLst>
          </p:cNvPr>
          <p:cNvSpPr txBox="1">
            <a:spLocks noChangeArrowheads="1"/>
          </p:cNvSpPr>
          <p:nvPr/>
        </p:nvSpPr>
        <p:spPr bwMode="auto">
          <a:xfrm>
            <a:off x="0" y="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Cost of fraud to public sector (COVID-19 only)</a:t>
            </a:r>
          </a:p>
        </p:txBody>
      </p:sp>
      <p:sp>
        <p:nvSpPr>
          <p:cNvPr id="26" name="Content Placeholder 1">
            <a:extLst>
              <a:ext uri="{FF2B5EF4-FFF2-40B4-BE49-F238E27FC236}">
                <a16:creationId xmlns:a16="http://schemas.microsoft.com/office/drawing/2014/main" id="{BB2712F2-40BC-430D-8749-46A11307FB04}"/>
              </a:ext>
            </a:extLst>
          </p:cNvPr>
          <p:cNvSpPr txBox="1">
            <a:spLocks/>
          </p:cNvSpPr>
          <p:nvPr/>
        </p:nvSpPr>
        <p:spPr>
          <a:xfrm>
            <a:off x="1199456" y="1916832"/>
            <a:ext cx="9793088" cy="4176464"/>
          </a:xfrm>
          <a:prstGeom prst="rect">
            <a:avLst/>
          </a:prstGeom>
          <a:ln w="3175">
            <a:solidFill>
              <a:schemeClr val="tx2"/>
            </a:solidFill>
          </a:ln>
        </p:spPr>
        <p:txBody>
          <a:bodyPr anchor="ctr"/>
          <a:lstStyle>
            <a:lvl1pPr marL="342900" indent="-342900" algn="l" rtl="0" eaLnBrk="1" fontAlgn="base" hangingPunct="1">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a:lstStyle>
          <a:p>
            <a:pPr marL="0" indent="0" algn="ctr">
              <a:buNone/>
            </a:pPr>
            <a:endParaRPr lang="en-GB" sz="2800" dirty="0"/>
          </a:p>
          <a:p>
            <a:pPr marL="0" indent="0" algn="ctr">
              <a:buNone/>
            </a:pPr>
            <a:endParaRPr lang="en-GB" sz="2800" dirty="0"/>
          </a:p>
          <a:p>
            <a:pPr marL="0" indent="0" algn="ctr">
              <a:buNone/>
            </a:pPr>
            <a:endParaRPr lang="en-GB" sz="2800" dirty="0"/>
          </a:p>
          <a:p>
            <a:pPr marL="0" indent="0" algn="ctr">
              <a:buNone/>
            </a:pPr>
            <a:endParaRPr lang="en-GB" sz="2800" dirty="0"/>
          </a:p>
          <a:p>
            <a:pPr marL="0" indent="0" algn="ctr">
              <a:buNone/>
            </a:pPr>
            <a:endParaRPr lang="en-GB" sz="2800" dirty="0"/>
          </a:p>
          <a:p>
            <a:pPr marL="0" indent="0" algn="ctr">
              <a:buNone/>
            </a:pPr>
            <a:r>
              <a:rPr lang="en-GB" sz="2800" dirty="0"/>
              <a:t>At least </a:t>
            </a:r>
            <a:r>
              <a:rPr lang="en-GB" sz="2800" b="1" dirty="0"/>
              <a:t>£15.7 billion </a:t>
            </a:r>
            <a:r>
              <a:rPr lang="en-GB" sz="2800" dirty="0"/>
              <a:t>in 2020-21 alone</a:t>
            </a:r>
          </a:p>
        </p:txBody>
      </p:sp>
      <p:pic>
        <p:nvPicPr>
          <p:cNvPr id="29" name="Picture 28" descr="Shape, circle&#10;&#10;Description automatically generated">
            <a:extLst>
              <a:ext uri="{FF2B5EF4-FFF2-40B4-BE49-F238E27FC236}">
                <a16:creationId xmlns:a16="http://schemas.microsoft.com/office/drawing/2014/main" id="{6316489F-2AD3-4F37-B525-D8048F8F1A74}"/>
              </a:ext>
            </a:extLst>
          </p:cNvPr>
          <p:cNvPicPr>
            <a:picLocks noChangeAspect="1"/>
          </p:cNvPicPr>
          <p:nvPr/>
        </p:nvPicPr>
        <p:blipFill>
          <a:blip r:embed="rId3"/>
          <a:stretch>
            <a:fillRect/>
          </a:stretch>
        </p:blipFill>
        <p:spPr>
          <a:xfrm>
            <a:off x="4825710" y="2158710"/>
            <a:ext cx="2540579" cy="2540579"/>
          </a:xfrm>
          <a:prstGeom prst="rect">
            <a:avLst/>
          </a:prstGeom>
        </p:spPr>
      </p:pic>
    </p:spTree>
    <p:extLst>
      <p:ext uri="{BB962C8B-B14F-4D97-AF65-F5344CB8AC3E}">
        <p14:creationId xmlns:p14="http://schemas.microsoft.com/office/powerpoint/2010/main" val="2722994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FB15E6-9272-417F-AF40-6EE4B10B2371}"/>
              </a:ext>
            </a:extLst>
          </p:cNvPr>
          <p:cNvSpPr txBox="1">
            <a:spLocks/>
          </p:cNvSpPr>
          <p:nvPr/>
        </p:nvSpPr>
        <p:spPr>
          <a:xfrm>
            <a:off x="609600" y="274638"/>
            <a:ext cx="10957984" cy="1143000"/>
          </a:xfrm>
          <a:prstGeom prst="rect">
            <a:avLst/>
          </a:prstGeom>
        </p:spPr>
        <p:txBody>
          <a:bodyPr anchor="ct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t>Wider costs of fraud</a:t>
            </a:r>
          </a:p>
        </p:txBody>
      </p:sp>
      <p:pic>
        <p:nvPicPr>
          <p:cNvPr id="10" name="Picture 9" descr="Icon&#10;&#10;Description automatically generated">
            <a:extLst>
              <a:ext uri="{FF2B5EF4-FFF2-40B4-BE49-F238E27FC236}">
                <a16:creationId xmlns:a16="http://schemas.microsoft.com/office/drawing/2014/main" id="{B539C662-B0EE-44CB-87F0-B1E730065034}"/>
              </a:ext>
            </a:extLst>
          </p:cNvPr>
          <p:cNvPicPr>
            <a:picLocks noChangeAspect="1"/>
          </p:cNvPicPr>
          <p:nvPr/>
        </p:nvPicPr>
        <p:blipFill>
          <a:blip r:embed="rId3"/>
          <a:stretch>
            <a:fillRect/>
          </a:stretch>
        </p:blipFill>
        <p:spPr>
          <a:xfrm>
            <a:off x="8605240" y="1852221"/>
            <a:ext cx="1440000" cy="1440000"/>
          </a:xfrm>
          <a:prstGeom prst="rect">
            <a:avLst/>
          </a:prstGeom>
        </p:spPr>
      </p:pic>
      <p:pic>
        <p:nvPicPr>
          <p:cNvPr id="14" name="Picture 13" descr="Icon&#10;&#10;Description automatically generated">
            <a:extLst>
              <a:ext uri="{FF2B5EF4-FFF2-40B4-BE49-F238E27FC236}">
                <a16:creationId xmlns:a16="http://schemas.microsoft.com/office/drawing/2014/main" id="{8CA8B726-1251-4B7B-AB47-CB6E296F2AEE}"/>
              </a:ext>
            </a:extLst>
          </p:cNvPr>
          <p:cNvPicPr>
            <a:picLocks noChangeAspect="1"/>
          </p:cNvPicPr>
          <p:nvPr/>
        </p:nvPicPr>
        <p:blipFill>
          <a:blip r:embed="rId4"/>
          <a:stretch>
            <a:fillRect/>
          </a:stretch>
        </p:blipFill>
        <p:spPr>
          <a:xfrm>
            <a:off x="7109410" y="4005064"/>
            <a:ext cx="1440000" cy="1440000"/>
          </a:xfrm>
          <a:prstGeom prst="rect">
            <a:avLst/>
          </a:prstGeom>
        </p:spPr>
      </p:pic>
      <p:pic>
        <p:nvPicPr>
          <p:cNvPr id="17" name="Picture 16" descr="Shape&#10;&#10;Description automatically generated">
            <a:extLst>
              <a:ext uri="{FF2B5EF4-FFF2-40B4-BE49-F238E27FC236}">
                <a16:creationId xmlns:a16="http://schemas.microsoft.com/office/drawing/2014/main" id="{09D99449-6D23-456C-AA09-0EE8AD4DDDC0}"/>
              </a:ext>
            </a:extLst>
          </p:cNvPr>
          <p:cNvPicPr>
            <a:picLocks noChangeAspect="1"/>
          </p:cNvPicPr>
          <p:nvPr/>
        </p:nvPicPr>
        <p:blipFill>
          <a:blip r:embed="rId5"/>
          <a:stretch>
            <a:fillRect/>
          </a:stretch>
        </p:blipFill>
        <p:spPr>
          <a:xfrm>
            <a:off x="5267237" y="1852221"/>
            <a:ext cx="1440000" cy="1440000"/>
          </a:xfrm>
          <a:prstGeom prst="rect">
            <a:avLst/>
          </a:prstGeom>
        </p:spPr>
      </p:pic>
      <p:pic>
        <p:nvPicPr>
          <p:cNvPr id="20" name="Picture 19" descr="Shape, icon&#10;&#10;Description automatically generated">
            <a:extLst>
              <a:ext uri="{FF2B5EF4-FFF2-40B4-BE49-F238E27FC236}">
                <a16:creationId xmlns:a16="http://schemas.microsoft.com/office/drawing/2014/main" id="{31C9569D-4326-459E-AD31-EB6ECE5B9125}"/>
              </a:ext>
            </a:extLst>
          </p:cNvPr>
          <p:cNvPicPr>
            <a:picLocks noChangeAspect="1"/>
          </p:cNvPicPr>
          <p:nvPr/>
        </p:nvPicPr>
        <p:blipFill>
          <a:blip r:embed="rId6"/>
          <a:stretch>
            <a:fillRect/>
          </a:stretch>
        </p:blipFill>
        <p:spPr>
          <a:xfrm>
            <a:off x="1929234" y="1853800"/>
            <a:ext cx="1440000" cy="1440000"/>
          </a:xfrm>
          <a:prstGeom prst="rect">
            <a:avLst/>
          </a:prstGeom>
        </p:spPr>
      </p:pic>
      <p:pic>
        <p:nvPicPr>
          <p:cNvPr id="22" name="Picture 21" descr="Icon&#10;&#10;Description automatically generated">
            <a:extLst>
              <a:ext uri="{FF2B5EF4-FFF2-40B4-BE49-F238E27FC236}">
                <a16:creationId xmlns:a16="http://schemas.microsoft.com/office/drawing/2014/main" id="{FBB6B32D-BF2F-4B3E-A42C-9FFA4DDAE043}"/>
              </a:ext>
            </a:extLst>
          </p:cNvPr>
          <p:cNvPicPr>
            <a:picLocks noChangeAspect="1"/>
          </p:cNvPicPr>
          <p:nvPr/>
        </p:nvPicPr>
        <p:blipFill>
          <a:blip r:embed="rId7"/>
          <a:stretch>
            <a:fillRect/>
          </a:stretch>
        </p:blipFill>
        <p:spPr>
          <a:xfrm>
            <a:off x="3642592" y="4005064"/>
            <a:ext cx="1440000" cy="1440000"/>
          </a:xfrm>
          <a:prstGeom prst="rect">
            <a:avLst/>
          </a:prstGeom>
        </p:spPr>
      </p:pic>
      <p:sp>
        <p:nvSpPr>
          <p:cNvPr id="8" name="Rectangle 2">
            <a:extLst>
              <a:ext uri="{FF2B5EF4-FFF2-40B4-BE49-F238E27FC236}">
                <a16:creationId xmlns:a16="http://schemas.microsoft.com/office/drawing/2014/main" id="{19F620DD-4670-4F38-96F3-00D1AD7C70E4}"/>
              </a:ext>
            </a:extLst>
          </p:cNvPr>
          <p:cNvSpPr txBox="1">
            <a:spLocks noChangeArrowheads="1"/>
          </p:cNvSpPr>
          <p:nvPr/>
        </p:nvSpPr>
        <p:spPr bwMode="auto">
          <a:xfrm>
            <a:off x="0" y="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Wider costs of fraud</a:t>
            </a:r>
          </a:p>
        </p:txBody>
      </p:sp>
      <p:sp>
        <p:nvSpPr>
          <p:cNvPr id="2" name="TextBox 1">
            <a:extLst>
              <a:ext uri="{FF2B5EF4-FFF2-40B4-BE49-F238E27FC236}">
                <a16:creationId xmlns:a16="http://schemas.microsoft.com/office/drawing/2014/main" id="{3C747B54-21FA-4D67-BDAA-7B467C7C75C6}"/>
              </a:ext>
            </a:extLst>
          </p:cNvPr>
          <p:cNvSpPr txBox="1"/>
          <p:nvPr/>
        </p:nvSpPr>
        <p:spPr>
          <a:xfrm flipH="1">
            <a:off x="1744589" y="3429000"/>
            <a:ext cx="1809290" cy="369332"/>
          </a:xfrm>
          <a:prstGeom prst="rect">
            <a:avLst/>
          </a:prstGeom>
          <a:noFill/>
        </p:spPr>
        <p:txBody>
          <a:bodyPr wrap="square" rtlCol="0">
            <a:spAutoFit/>
          </a:bodyPr>
          <a:lstStyle/>
          <a:p>
            <a:pPr algn="ctr"/>
            <a:r>
              <a:rPr lang="en-GB" dirty="0"/>
              <a:t>Human impact</a:t>
            </a:r>
          </a:p>
        </p:txBody>
      </p:sp>
      <p:sp>
        <p:nvSpPr>
          <p:cNvPr id="11" name="TextBox 10">
            <a:extLst>
              <a:ext uri="{FF2B5EF4-FFF2-40B4-BE49-F238E27FC236}">
                <a16:creationId xmlns:a16="http://schemas.microsoft.com/office/drawing/2014/main" id="{0B7F63C7-2AEF-4BDD-ACAB-299DAF361B88}"/>
              </a:ext>
            </a:extLst>
          </p:cNvPr>
          <p:cNvSpPr txBox="1"/>
          <p:nvPr/>
        </p:nvSpPr>
        <p:spPr>
          <a:xfrm flipH="1">
            <a:off x="5183947" y="3434210"/>
            <a:ext cx="1809290" cy="369332"/>
          </a:xfrm>
          <a:prstGeom prst="rect">
            <a:avLst/>
          </a:prstGeom>
          <a:noFill/>
        </p:spPr>
        <p:txBody>
          <a:bodyPr wrap="square" rtlCol="0">
            <a:spAutoFit/>
          </a:bodyPr>
          <a:lstStyle/>
          <a:p>
            <a:pPr algn="ctr"/>
            <a:r>
              <a:rPr lang="en-GB" dirty="0"/>
              <a:t>Policy impact</a:t>
            </a:r>
          </a:p>
        </p:txBody>
      </p:sp>
      <p:sp>
        <p:nvSpPr>
          <p:cNvPr id="12" name="TextBox 11">
            <a:extLst>
              <a:ext uri="{FF2B5EF4-FFF2-40B4-BE49-F238E27FC236}">
                <a16:creationId xmlns:a16="http://schemas.microsoft.com/office/drawing/2014/main" id="{A95B9C32-E1EE-4B89-B424-50735FEF7615}"/>
              </a:ext>
            </a:extLst>
          </p:cNvPr>
          <p:cNvSpPr txBox="1"/>
          <p:nvPr/>
        </p:nvSpPr>
        <p:spPr>
          <a:xfrm flipH="1">
            <a:off x="8420595" y="3429000"/>
            <a:ext cx="1809290" cy="646331"/>
          </a:xfrm>
          <a:prstGeom prst="rect">
            <a:avLst/>
          </a:prstGeom>
          <a:noFill/>
        </p:spPr>
        <p:txBody>
          <a:bodyPr wrap="square" rtlCol="0">
            <a:spAutoFit/>
          </a:bodyPr>
          <a:lstStyle/>
          <a:p>
            <a:pPr algn="ctr"/>
            <a:r>
              <a:rPr lang="en-GB" dirty="0"/>
              <a:t>Reputational impact</a:t>
            </a:r>
          </a:p>
        </p:txBody>
      </p:sp>
      <p:sp>
        <p:nvSpPr>
          <p:cNvPr id="13" name="TextBox 12">
            <a:extLst>
              <a:ext uri="{FF2B5EF4-FFF2-40B4-BE49-F238E27FC236}">
                <a16:creationId xmlns:a16="http://schemas.microsoft.com/office/drawing/2014/main" id="{D0EB61E6-C51A-46BD-B451-F3392CC22290}"/>
              </a:ext>
            </a:extLst>
          </p:cNvPr>
          <p:cNvSpPr txBox="1"/>
          <p:nvPr/>
        </p:nvSpPr>
        <p:spPr>
          <a:xfrm flipH="1">
            <a:off x="3457947" y="5450782"/>
            <a:ext cx="1809290" cy="646331"/>
          </a:xfrm>
          <a:prstGeom prst="rect">
            <a:avLst/>
          </a:prstGeom>
          <a:noFill/>
        </p:spPr>
        <p:txBody>
          <a:bodyPr wrap="square" rtlCol="0">
            <a:spAutoFit/>
          </a:bodyPr>
          <a:lstStyle/>
          <a:p>
            <a:pPr algn="ctr"/>
            <a:r>
              <a:rPr lang="en-GB" dirty="0"/>
              <a:t>Opportunity costs</a:t>
            </a:r>
          </a:p>
        </p:txBody>
      </p:sp>
      <p:sp>
        <p:nvSpPr>
          <p:cNvPr id="15" name="TextBox 14">
            <a:extLst>
              <a:ext uri="{FF2B5EF4-FFF2-40B4-BE49-F238E27FC236}">
                <a16:creationId xmlns:a16="http://schemas.microsoft.com/office/drawing/2014/main" id="{2D5A770E-703E-4846-910F-6D1F97140651}"/>
              </a:ext>
            </a:extLst>
          </p:cNvPr>
          <p:cNvSpPr txBox="1"/>
          <p:nvPr/>
        </p:nvSpPr>
        <p:spPr>
          <a:xfrm flipH="1">
            <a:off x="6819596" y="5510315"/>
            <a:ext cx="1809290" cy="369332"/>
          </a:xfrm>
          <a:prstGeom prst="rect">
            <a:avLst/>
          </a:prstGeom>
          <a:noFill/>
        </p:spPr>
        <p:txBody>
          <a:bodyPr wrap="square" rtlCol="0">
            <a:spAutoFit/>
          </a:bodyPr>
          <a:lstStyle/>
          <a:p>
            <a:pPr algn="ctr"/>
            <a:r>
              <a:rPr lang="en-GB" dirty="0"/>
              <a:t>Industry impact</a:t>
            </a:r>
          </a:p>
        </p:txBody>
      </p:sp>
    </p:spTree>
    <p:extLst>
      <p:ext uri="{BB962C8B-B14F-4D97-AF65-F5344CB8AC3E}">
        <p14:creationId xmlns:p14="http://schemas.microsoft.com/office/powerpoint/2010/main" val="107792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F135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907E7-F756-4B21-8C99-CF67678CC26E}"/>
              </a:ext>
            </a:extLst>
          </p:cNvPr>
          <p:cNvSpPr txBox="1"/>
          <p:nvPr/>
        </p:nvSpPr>
        <p:spPr>
          <a:xfrm>
            <a:off x="1415480" y="2828835"/>
            <a:ext cx="8928992" cy="1200329"/>
          </a:xfrm>
          <a:prstGeom prst="rect">
            <a:avLst/>
          </a:prstGeom>
          <a:noFill/>
        </p:spPr>
        <p:txBody>
          <a:bodyPr wrap="square" rtlCol="0">
            <a:spAutoFit/>
          </a:bodyPr>
          <a:lstStyle/>
          <a:p>
            <a:pPr algn="ctr"/>
            <a:r>
              <a:rPr lang="en-GB" sz="3600" b="1" dirty="0">
                <a:solidFill>
                  <a:schemeClr val="bg1"/>
                </a:solidFill>
              </a:rPr>
              <a:t>What can you do every day to be an anti-fraud ninja?</a:t>
            </a:r>
          </a:p>
        </p:txBody>
      </p:sp>
      <p:sp>
        <p:nvSpPr>
          <p:cNvPr id="4" name="Rectangle 3">
            <a:extLst>
              <a:ext uri="{FF2B5EF4-FFF2-40B4-BE49-F238E27FC236}">
                <a16:creationId xmlns:a16="http://schemas.microsoft.com/office/drawing/2014/main" id="{1D963CAB-FA2D-4AD5-AF36-A4327D823A4A}"/>
              </a:ext>
            </a:extLst>
          </p:cNvPr>
          <p:cNvSpPr/>
          <p:nvPr/>
        </p:nvSpPr>
        <p:spPr>
          <a:xfrm>
            <a:off x="263352" y="6273225"/>
            <a:ext cx="11233248" cy="584775"/>
          </a:xfrm>
          <a:prstGeom prst="rect">
            <a:avLst/>
          </a:prstGeom>
          <a:solidFill>
            <a:srgbClr val="7F1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463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135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907E7-F756-4B21-8C99-CF67678CC26E}"/>
              </a:ext>
            </a:extLst>
          </p:cNvPr>
          <p:cNvSpPr txBox="1"/>
          <p:nvPr/>
        </p:nvSpPr>
        <p:spPr>
          <a:xfrm>
            <a:off x="2722701" y="3105834"/>
            <a:ext cx="6314549" cy="646331"/>
          </a:xfrm>
          <a:prstGeom prst="rect">
            <a:avLst/>
          </a:prstGeom>
          <a:noFill/>
        </p:spPr>
        <p:txBody>
          <a:bodyPr wrap="none" rtlCol="0">
            <a:spAutoFit/>
          </a:bodyPr>
          <a:lstStyle/>
          <a:p>
            <a:pPr algn="ctr"/>
            <a:r>
              <a:rPr lang="en-GB" sz="3600" b="1" dirty="0">
                <a:solidFill>
                  <a:schemeClr val="bg1"/>
                </a:solidFill>
              </a:rPr>
              <a:t>What do we mean by fraud?</a:t>
            </a:r>
          </a:p>
        </p:txBody>
      </p:sp>
      <p:sp>
        <p:nvSpPr>
          <p:cNvPr id="4" name="Rectangle 3">
            <a:extLst>
              <a:ext uri="{FF2B5EF4-FFF2-40B4-BE49-F238E27FC236}">
                <a16:creationId xmlns:a16="http://schemas.microsoft.com/office/drawing/2014/main" id="{1D963CAB-FA2D-4AD5-AF36-A4327D823A4A}"/>
              </a:ext>
            </a:extLst>
          </p:cNvPr>
          <p:cNvSpPr/>
          <p:nvPr/>
        </p:nvSpPr>
        <p:spPr>
          <a:xfrm>
            <a:off x="263352" y="6273225"/>
            <a:ext cx="11233248" cy="584775"/>
          </a:xfrm>
          <a:prstGeom prst="rect">
            <a:avLst/>
          </a:prstGeom>
          <a:solidFill>
            <a:srgbClr val="7F1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746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399CD6-0A66-466C-9BB9-9C5A77933C3A}"/>
              </a:ext>
            </a:extLst>
          </p:cNvPr>
          <p:cNvSpPr txBox="1"/>
          <p:nvPr/>
        </p:nvSpPr>
        <p:spPr>
          <a:xfrm>
            <a:off x="695998" y="1628798"/>
            <a:ext cx="10800000" cy="4608000"/>
          </a:xfrm>
          <a:prstGeom prst="rect">
            <a:avLst/>
          </a:prstGeom>
          <a:noFill/>
          <a:ln w="3175">
            <a:solidFill>
              <a:schemeClr val="tx2"/>
            </a:solidFill>
          </a:ln>
        </p:spPr>
        <p:txBody>
          <a:bodyPr wrap="square" rtlCol="0">
            <a:spAutoFit/>
          </a:bodyPr>
          <a:lstStyle/>
          <a:p>
            <a:pPr marL="342900" indent="-342900">
              <a:buFont typeface="+mj-lt"/>
              <a:buAutoNum type="arabicPeriod"/>
            </a:pPr>
            <a:r>
              <a:rPr lang="en-GB" dirty="0"/>
              <a:t>Trust but verify!</a:t>
            </a:r>
          </a:p>
          <a:p>
            <a:pPr marL="800100" lvl="1" indent="-342900">
              <a:buFont typeface="Arial" panose="020B0604020202020204" pitchFamily="34" charset="0"/>
              <a:buChar char="•"/>
            </a:pPr>
            <a:r>
              <a:rPr lang="en-GB" dirty="0"/>
              <a:t>Adopt a questioning mindset and provide a space where it’s safe to challenge decisions. </a:t>
            </a:r>
          </a:p>
          <a:p>
            <a:pPr marL="342900" indent="-342900">
              <a:buFont typeface="+mj-lt"/>
              <a:buAutoNum type="arabicPeriod"/>
            </a:pPr>
            <a:endParaRPr lang="en-GB" dirty="0"/>
          </a:p>
          <a:p>
            <a:pPr marL="342900" indent="-342900">
              <a:buFont typeface="+mj-lt"/>
              <a:buAutoNum type="arabicPeriod"/>
            </a:pPr>
            <a:r>
              <a:rPr lang="en-GB" dirty="0"/>
              <a:t>Clearly document processes – especially those with a high fraud risk. </a:t>
            </a:r>
          </a:p>
          <a:p>
            <a:pPr marL="800100" lvl="1" indent="-342900">
              <a:buFont typeface="Arial" panose="020B0604020202020204" pitchFamily="34" charset="0"/>
              <a:buChar char="•"/>
            </a:pPr>
            <a:r>
              <a:rPr lang="en-GB" dirty="0"/>
              <a:t>Make sure everyone understands and follows them.</a:t>
            </a:r>
          </a:p>
          <a:p>
            <a:pPr marL="342900" indent="-342900">
              <a:buFont typeface="+mj-lt"/>
              <a:buAutoNum type="arabicPeriod"/>
            </a:pPr>
            <a:endParaRPr lang="en-GB" dirty="0"/>
          </a:p>
          <a:p>
            <a:pPr marL="342900" indent="-342900">
              <a:buFont typeface="+mj-lt"/>
              <a:buAutoNum type="arabicPeriod"/>
            </a:pPr>
            <a:r>
              <a:rPr lang="en-GB" dirty="0"/>
              <a:t>Don’t be pressured into overriding or ignoring controls by </a:t>
            </a:r>
            <a:r>
              <a:rPr lang="en-GB" b="1" dirty="0"/>
              <a:t>anyone.</a:t>
            </a:r>
          </a:p>
          <a:p>
            <a:pPr marL="800100" lvl="1" indent="-342900">
              <a:buFont typeface="Arial" panose="020B0604020202020204" pitchFamily="34" charset="0"/>
              <a:buChar char="•"/>
            </a:pPr>
            <a:r>
              <a:rPr lang="en-GB" dirty="0"/>
              <a:t>When in doubt, Take Five. </a:t>
            </a:r>
          </a:p>
          <a:p>
            <a:pPr marL="800100" lvl="1" indent="-342900">
              <a:buFont typeface="Arial" panose="020B0604020202020204" pitchFamily="34" charset="0"/>
              <a:buChar char="•"/>
            </a:pPr>
            <a:r>
              <a:rPr lang="en-GB" dirty="0"/>
              <a:t>Use the contact details you already have (or that are publicly available) </a:t>
            </a:r>
            <a:r>
              <a:rPr lang="en-GB" b="1" dirty="0"/>
              <a:t>not</a:t>
            </a:r>
            <a:r>
              <a:rPr lang="en-GB" dirty="0"/>
              <a:t> any new details provided.</a:t>
            </a:r>
          </a:p>
          <a:p>
            <a:pPr marL="800100" lvl="1" indent="-342900">
              <a:buFont typeface="Arial" panose="020B0604020202020204" pitchFamily="34" charset="0"/>
              <a:buChar char="•"/>
            </a:pPr>
            <a:endParaRPr lang="en-GB" dirty="0"/>
          </a:p>
        </p:txBody>
      </p:sp>
      <p:pic>
        <p:nvPicPr>
          <p:cNvPr id="5" name="Picture 4" descr="A picture containing logo&#10;&#10;Description automatically generated">
            <a:extLst>
              <a:ext uri="{FF2B5EF4-FFF2-40B4-BE49-F238E27FC236}">
                <a16:creationId xmlns:a16="http://schemas.microsoft.com/office/drawing/2014/main" id="{00AF081F-B438-4019-972C-21DFCD680391}"/>
              </a:ext>
            </a:extLst>
          </p:cNvPr>
          <p:cNvPicPr>
            <a:picLocks noChangeAspect="1"/>
          </p:cNvPicPr>
          <p:nvPr/>
        </p:nvPicPr>
        <p:blipFill>
          <a:blip r:embed="rId3"/>
          <a:stretch>
            <a:fillRect/>
          </a:stretch>
        </p:blipFill>
        <p:spPr>
          <a:xfrm>
            <a:off x="4367808" y="4509120"/>
            <a:ext cx="3175983" cy="1512168"/>
          </a:xfrm>
          <a:prstGeom prst="rect">
            <a:avLst/>
          </a:prstGeom>
        </p:spPr>
      </p:pic>
      <p:sp>
        <p:nvSpPr>
          <p:cNvPr id="7" name="Rectangle 2">
            <a:extLst>
              <a:ext uri="{FF2B5EF4-FFF2-40B4-BE49-F238E27FC236}">
                <a16:creationId xmlns:a16="http://schemas.microsoft.com/office/drawing/2014/main" id="{C78017AA-6A0D-406C-B6F8-765BB0984ABF}"/>
              </a:ext>
            </a:extLst>
          </p:cNvPr>
          <p:cNvSpPr txBox="1">
            <a:spLocks noChangeArrowheads="1"/>
          </p:cNvSpPr>
          <p:nvPr/>
        </p:nvSpPr>
        <p:spPr bwMode="auto">
          <a:xfrm>
            <a:off x="0" y="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Six everyday ways to tackle fraud</a:t>
            </a:r>
          </a:p>
        </p:txBody>
      </p:sp>
    </p:spTree>
    <p:extLst>
      <p:ext uri="{BB962C8B-B14F-4D97-AF65-F5344CB8AC3E}">
        <p14:creationId xmlns:p14="http://schemas.microsoft.com/office/powerpoint/2010/main" val="2881127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399CD6-0A66-466C-9BB9-9C5A77933C3A}"/>
              </a:ext>
            </a:extLst>
          </p:cNvPr>
          <p:cNvSpPr txBox="1"/>
          <p:nvPr/>
        </p:nvSpPr>
        <p:spPr>
          <a:xfrm>
            <a:off x="696000" y="1772815"/>
            <a:ext cx="10800000" cy="4320000"/>
          </a:xfrm>
          <a:prstGeom prst="rect">
            <a:avLst/>
          </a:prstGeom>
          <a:noFill/>
          <a:ln w="3175">
            <a:solidFill>
              <a:schemeClr val="tx2"/>
            </a:solidFill>
          </a:ln>
        </p:spPr>
        <p:txBody>
          <a:bodyPr wrap="square" rtlCol="0" anchor="ctr">
            <a:spAutoFit/>
          </a:bodyPr>
          <a:lstStyle/>
          <a:p>
            <a:pPr marL="342900" indent="-342900">
              <a:buFont typeface="+mj-lt"/>
              <a:buAutoNum type="arabicPeriod" startAt="4"/>
            </a:pPr>
            <a:r>
              <a:rPr lang="en-GB" dirty="0"/>
              <a:t>Make oversight more meaningful - tick box exercises don’t help anyone. </a:t>
            </a:r>
          </a:p>
          <a:p>
            <a:pPr marL="800100" lvl="1" indent="-342900">
              <a:buFont typeface="Arial" panose="020B0604020202020204" pitchFamily="34" charset="0"/>
              <a:buChar char="•"/>
            </a:pPr>
            <a:r>
              <a:rPr lang="en-GB" dirty="0"/>
              <a:t>A fresh pair of eyes can make all the difference.</a:t>
            </a:r>
          </a:p>
          <a:p>
            <a:pPr marL="800100" lvl="1" indent="-342900">
              <a:buFont typeface="Arial" panose="020B0604020202020204" pitchFamily="34" charset="0"/>
              <a:buChar char="•"/>
            </a:pPr>
            <a:r>
              <a:rPr lang="en-GB" dirty="0"/>
              <a:t>Don’t assume someone else has checked – especially if request hasn’t followed the usual process.</a:t>
            </a:r>
          </a:p>
          <a:p>
            <a:pPr marL="342900" indent="-342900">
              <a:buFont typeface="+mj-lt"/>
              <a:buAutoNum type="arabicPeriod" startAt="4"/>
            </a:pPr>
            <a:endParaRPr lang="en-GB" dirty="0"/>
          </a:p>
          <a:p>
            <a:pPr marL="342900" indent="-342900">
              <a:buFont typeface="+mj-lt"/>
              <a:buAutoNum type="arabicPeriod" startAt="4"/>
            </a:pPr>
            <a:r>
              <a:rPr lang="en-GB" dirty="0"/>
              <a:t>Talk more openly about fraud. </a:t>
            </a:r>
          </a:p>
          <a:p>
            <a:pPr marL="800100" lvl="1" indent="-342900">
              <a:buFont typeface="Arial" panose="020B0604020202020204" pitchFamily="34" charset="0"/>
              <a:buChar char="•"/>
            </a:pPr>
            <a:r>
              <a:rPr lang="en-GB" dirty="0"/>
              <a:t>Raise fraud awareness internally, especially around common red flags.</a:t>
            </a:r>
          </a:p>
          <a:p>
            <a:pPr marL="800100" lvl="1" indent="-342900">
              <a:buFont typeface="Arial" panose="020B0604020202020204" pitchFamily="34" charset="0"/>
              <a:buChar char="•"/>
            </a:pPr>
            <a:r>
              <a:rPr lang="en-GB" dirty="0"/>
              <a:t>Highlight the impact of fraud in external communications – it’s not a victimless crime! </a:t>
            </a:r>
          </a:p>
          <a:p>
            <a:pPr marL="342900" indent="-342900">
              <a:buFont typeface="Arial" panose="020B0604020202020204" pitchFamily="34" charset="0"/>
              <a:buChar char="•"/>
            </a:pPr>
            <a:endParaRPr lang="en-GB" dirty="0"/>
          </a:p>
          <a:p>
            <a:pPr marL="342900" indent="-342900">
              <a:buFont typeface="+mj-lt"/>
              <a:buAutoNum type="arabicPeriod" startAt="6"/>
            </a:pPr>
            <a:r>
              <a:rPr lang="en-GB" dirty="0"/>
              <a:t>Be collaborative and share intelligence within the sector wherever possible. </a:t>
            </a:r>
          </a:p>
          <a:p>
            <a:pPr marL="800100" lvl="1" indent="-342900">
              <a:buFont typeface="Arial" panose="020B0604020202020204" pitchFamily="34" charset="0"/>
              <a:buChar char="•"/>
            </a:pPr>
            <a:r>
              <a:rPr lang="en-GB" dirty="0"/>
              <a:t>Fraudsters thrive on lack of communication between public sector bodies. </a:t>
            </a:r>
          </a:p>
        </p:txBody>
      </p:sp>
      <p:sp>
        <p:nvSpPr>
          <p:cNvPr id="7" name="Rectangle 2">
            <a:extLst>
              <a:ext uri="{FF2B5EF4-FFF2-40B4-BE49-F238E27FC236}">
                <a16:creationId xmlns:a16="http://schemas.microsoft.com/office/drawing/2014/main" id="{C78017AA-6A0D-406C-B6F8-765BB0984ABF}"/>
              </a:ext>
            </a:extLst>
          </p:cNvPr>
          <p:cNvSpPr txBox="1">
            <a:spLocks noChangeArrowheads="1"/>
          </p:cNvSpPr>
          <p:nvPr/>
        </p:nvSpPr>
        <p:spPr bwMode="auto">
          <a:xfrm>
            <a:off x="0" y="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Six everyday ways to tackle fraud</a:t>
            </a:r>
          </a:p>
        </p:txBody>
      </p:sp>
      <p:pic>
        <p:nvPicPr>
          <p:cNvPr id="6" name="Picture 5" descr="Icon&#10;&#10;Description automatically generated">
            <a:extLst>
              <a:ext uri="{FF2B5EF4-FFF2-40B4-BE49-F238E27FC236}">
                <a16:creationId xmlns:a16="http://schemas.microsoft.com/office/drawing/2014/main" id="{6C7FEAFB-9ACE-4F60-914A-306C0EF33F25}"/>
              </a:ext>
            </a:extLst>
          </p:cNvPr>
          <p:cNvPicPr>
            <a:picLocks noChangeAspect="1"/>
          </p:cNvPicPr>
          <p:nvPr/>
        </p:nvPicPr>
        <p:blipFill>
          <a:blip r:embed="rId3"/>
          <a:stretch>
            <a:fillRect/>
          </a:stretch>
        </p:blipFill>
        <p:spPr>
          <a:xfrm>
            <a:off x="9840416" y="4581128"/>
            <a:ext cx="1404000" cy="1404000"/>
          </a:xfrm>
          <a:prstGeom prst="rect">
            <a:avLst/>
          </a:prstGeom>
        </p:spPr>
      </p:pic>
    </p:spTree>
    <p:extLst>
      <p:ext uri="{BB962C8B-B14F-4D97-AF65-F5344CB8AC3E}">
        <p14:creationId xmlns:p14="http://schemas.microsoft.com/office/powerpoint/2010/main" val="611958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57492A-84F4-4623-9937-D47D0B566685}"/>
              </a:ext>
            </a:extLst>
          </p:cNvPr>
          <p:cNvPicPr>
            <a:picLocks noChangeAspect="1"/>
          </p:cNvPicPr>
          <p:nvPr/>
        </p:nvPicPr>
        <p:blipFill>
          <a:blip r:embed="rId3"/>
          <a:stretch>
            <a:fillRect/>
          </a:stretch>
        </p:blipFill>
        <p:spPr>
          <a:xfrm>
            <a:off x="1775520" y="208834"/>
            <a:ext cx="8640960" cy="6132582"/>
          </a:xfrm>
          <a:prstGeom prst="rect">
            <a:avLst/>
          </a:prstGeom>
        </p:spPr>
      </p:pic>
    </p:spTree>
    <p:extLst>
      <p:ext uri="{BB962C8B-B14F-4D97-AF65-F5344CB8AC3E}">
        <p14:creationId xmlns:p14="http://schemas.microsoft.com/office/powerpoint/2010/main" val="2453844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7C8078E-E064-42F4-9701-2E8001F63BDE}"/>
              </a:ext>
            </a:extLst>
          </p:cNvPr>
          <p:cNvPicPr>
            <a:picLocks noChangeAspect="1"/>
          </p:cNvPicPr>
          <p:nvPr/>
        </p:nvPicPr>
        <p:blipFill>
          <a:blip r:embed="rId3"/>
          <a:stretch>
            <a:fillRect/>
          </a:stretch>
        </p:blipFill>
        <p:spPr>
          <a:xfrm>
            <a:off x="1024117" y="697986"/>
            <a:ext cx="10143765" cy="5462027"/>
          </a:xfrm>
          <a:prstGeom prst="rect">
            <a:avLst/>
          </a:prstGeom>
          <a:ln>
            <a:solidFill>
              <a:schemeClr val="tx2"/>
            </a:solidFill>
          </a:ln>
        </p:spPr>
      </p:pic>
    </p:spTree>
    <p:extLst>
      <p:ext uri="{BB962C8B-B14F-4D97-AF65-F5344CB8AC3E}">
        <p14:creationId xmlns:p14="http://schemas.microsoft.com/office/powerpoint/2010/main" val="935798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F1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txBox="1">
            <a:spLocks/>
          </p:cNvSpPr>
          <p:nvPr/>
        </p:nvSpPr>
        <p:spPr bwMode="gray">
          <a:xfrm>
            <a:off x="4422067" y="2982799"/>
            <a:ext cx="3347864" cy="89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solidFill>
                  <a:srgbClr val="FFFFFF"/>
                </a:solidFill>
                <a:latin typeface="Arial" panose="020B0604020202020204" pitchFamily="34" charset="0"/>
                <a:cs typeface="Arial" panose="020B0604020202020204" pitchFamily="34" charset="0"/>
              </a:rPr>
              <a:t>Thank you</a:t>
            </a:r>
          </a:p>
        </p:txBody>
      </p:sp>
      <p:pic>
        <p:nvPicPr>
          <p:cNvPr id="14" name="Picture 13" descr="A picture containing drawing&#10;&#10;Description automatically generated">
            <a:extLst>
              <a:ext uri="{FF2B5EF4-FFF2-40B4-BE49-F238E27FC236}">
                <a16:creationId xmlns:a16="http://schemas.microsoft.com/office/drawing/2014/main" id="{E98FC65D-62F5-4275-9E73-BE34E1D47AD6}"/>
              </a:ext>
            </a:extLst>
          </p:cNvPr>
          <p:cNvPicPr>
            <a:picLocks noChangeAspect="1"/>
          </p:cNvPicPr>
          <p:nvPr/>
        </p:nvPicPr>
        <p:blipFill>
          <a:blip r:embed="rId2"/>
          <a:stretch>
            <a:fillRect/>
          </a:stretch>
        </p:blipFill>
        <p:spPr>
          <a:xfrm>
            <a:off x="2933427" y="673261"/>
            <a:ext cx="6325145" cy="858516"/>
          </a:xfrm>
          <a:prstGeom prst="rect">
            <a:avLst/>
          </a:prstGeom>
        </p:spPr>
      </p:pic>
      <p:sp>
        <p:nvSpPr>
          <p:cNvPr id="15" name="Line 10">
            <a:extLst>
              <a:ext uri="{FF2B5EF4-FFF2-40B4-BE49-F238E27FC236}">
                <a16:creationId xmlns:a16="http://schemas.microsoft.com/office/drawing/2014/main" id="{6EA2A71E-4FCE-4CD9-924B-74EF9270AADC}"/>
              </a:ext>
            </a:extLst>
          </p:cNvPr>
          <p:cNvSpPr>
            <a:spLocks noChangeShapeType="1"/>
          </p:cNvSpPr>
          <p:nvPr/>
        </p:nvSpPr>
        <p:spPr bwMode="auto">
          <a:xfrm>
            <a:off x="0" y="2205038"/>
            <a:ext cx="121920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TextBox 1">
            <a:extLst>
              <a:ext uri="{FF2B5EF4-FFF2-40B4-BE49-F238E27FC236}">
                <a16:creationId xmlns:a16="http://schemas.microsoft.com/office/drawing/2014/main" id="{1FC7D4D3-D8DB-4C47-BDDA-5A6B93BF4811}"/>
              </a:ext>
            </a:extLst>
          </p:cNvPr>
          <p:cNvSpPr txBox="1"/>
          <p:nvPr/>
        </p:nvSpPr>
        <p:spPr>
          <a:xfrm>
            <a:off x="2207567" y="4410077"/>
            <a:ext cx="7776864" cy="2123658"/>
          </a:xfrm>
          <a:prstGeom prst="rect">
            <a:avLst/>
          </a:prstGeom>
          <a:noFill/>
        </p:spPr>
        <p:txBody>
          <a:bodyPr wrap="square" rtlCol="0">
            <a:spAutoFit/>
          </a:bodyPr>
          <a:lstStyle/>
          <a:p>
            <a:pPr algn="ctr"/>
            <a:r>
              <a:rPr lang="en-GB" sz="1600" dirty="0">
                <a:solidFill>
                  <a:schemeClr val="bg1"/>
                </a:solidFill>
              </a:rPr>
              <a:t>For more information about the work of the NAO</a:t>
            </a:r>
          </a:p>
          <a:p>
            <a:pPr algn="ctr"/>
            <a:endParaRPr lang="en-GB" sz="1600" dirty="0"/>
          </a:p>
          <a:p>
            <a:pPr algn="ctr"/>
            <a:r>
              <a:rPr lang="en-GB" sz="1600" dirty="0">
                <a:solidFill>
                  <a:schemeClr val="bg1"/>
                </a:solidFill>
              </a:rPr>
              <a:t>Visit our website</a:t>
            </a:r>
          </a:p>
          <a:p>
            <a:pPr algn="ctr"/>
            <a:r>
              <a:rPr lang="en-GB" sz="1600" dirty="0"/>
              <a:t> </a:t>
            </a:r>
            <a:r>
              <a:rPr lang="en-GB" sz="1600" dirty="0">
                <a:hlinkClick r:id="rId3"/>
              </a:rPr>
              <a:t>www.nao.org.uk</a:t>
            </a:r>
            <a:endParaRPr lang="en-GB" sz="1600" dirty="0"/>
          </a:p>
          <a:p>
            <a:pPr algn="ctr"/>
            <a:endParaRPr lang="en-GB" sz="1600" dirty="0"/>
          </a:p>
          <a:p>
            <a:pPr algn="ctr"/>
            <a:r>
              <a:rPr lang="en-GB" sz="1600" dirty="0">
                <a:solidFill>
                  <a:schemeClr val="bg1"/>
                </a:solidFill>
              </a:rPr>
              <a:t>or follow us on twitter</a:t>
            </a:r>
          </a:p>
          <a:p>
            <a:pPr algn="ctr"/>
            <a:r>
              <a:rPr lang="en-GB" sz="1600" dirty="0">
                <a:solidFill>
                  <a:schemeClr val="bg1"/>
                </a:solidFill>
                <a:latin typeface="Arial" panose="020B0604020202020204" pitchFamily="34" charset="0"/>
                <a:cs typeface="Arial" panose="020B0604020202020204" pitchFamily="34" charset="0"/>
                <a:hlinkClick r:id="rId4"/>
              </a:rPr>
              <a:t>@</a:t>
            </a:r>
            <a:r>
              <a:rPr lang="en-GB" sz="1600" dirty="0" err="1">
                <a:solidFill>
                  <a:schemeClr val="bg1"/>
                </a:solidFill>
                <a:latin typeface="Arial" panose="020B0604020202020204" pitchFamily="34" charset="0"/>
                <a:cs typeface="Arial" panose="020B0604020202020204" pitchFamily="34" charset="0"/>
                <a:hlinkClick r:id="rId4"/>
              </a:rPr>
              <a:t>NAOorguk</a:t>
            </a:r>
            <a:endParaRPr lang="en-GB" sz="1600" dirty="0"/>
          </a:p>
          <a:p>
            <a:endParaRPr lang="en-GB" dirty="0"/>
          </a:p>
        </p:txBody>
      </p:sp>
    </p:spTree>
    <p:extLst>
      <p:ext uri="{BB962C8B-B14F-4D97-AF65-F5344CB8AC3E}">
        <p14:creationId xmlns:p14="http://schemas.microsoft.com/office/powerpoint/2010/main" val="184863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D7C6FC8-1B71-4BD1-A644-2A4FB586C274}"/>
              </a:ext>
            </a:extLst>
          </p:cNvPr>
          <p:cNvSpPr txBox="1">
            <a:spLocks noChangeArrowheads="1"/>
          </p:cNvSpPr>
          <p:nvPr/>
        </p:nvSpPr>
        <p:spPr bwMode="auto">
          <a:xfrm>
            <a:off x="0" y="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Fraud definition</a:t>
            </a:r>
          </a:p>
        </p:txBody>
      </p:sp>
      <p:sp>
        <p:nvSpPr>
          <p:cNvPr id="5" name="Content Placeholder 1">
            <a:extLst>
              <a:ext uri="{FF2B5EF4-FFF2-40B4-BE49-F238E27FC236}">
                <a16:creationId xmlns:a16="http://schemas.microsoft.com/office/drawing/2014/main" id="{8B894F77-5169-41A6-968C-27E42BD2B973}"/>
              </a:ext>
            </a:extLst>
          </p:cNvPr>
          <p:cNvSpPr txBox="1">
            <a:spLocks/>
          </p:cNvSpPr>
          <p:nvPr/>
        </p:nvSpPr>
        <p:spPr>
          <a:xfrm>
            <a:off x="983432" y="1916832"/>
            <a:ext cx="4694313" cy="4032448"/>
          </a:xfrm>
          <a:prstGeom prst="rect">
            <a:avLst/>
          </a:prstGeom>
          <a:ln w="3175">
            <a:solidFill>
              <a:schemeClr val="tx2"/>
            </a:solidFill>
          </a:ln>
        </p:spPr>
        <p:txBody>
          <a:bodyPr anchor="ctr"/>
          <a:lstStyle>
            <a:lvl1pPr marL="342900" indent="-342900" algn="l" rtl="0" eaLnBrk="1" fontAlgn="base" hangingPunct="1">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a:lstStyle>
          <a:p>
            <a:pPr marL="0" indent="0" algn="ctr">
              <a:buNone/>
            </a:pPr>
            <a:r>
              <a:rPr lang="en-GB" sz="1800" b="0" i="0" dirty="0">
                <a:solidFill>
                  <a:srgbClr val="202124"/>
                </a:solidFill>
                <a:effectLst/>
                <a:latin typeface="arial" panose="020B0604020202020204" pitchFamily="34" charset="0"/>
              </a:rPr>
              <a:t>The Act </a:t>
            </a:r>
            <a:r>
              <a:rPr lang="en-GB" sz="1800" i="0" dirty="0">
                <a:solidFill>
                  <a:srgbClr val="202124"/>
                </a:solidFill>
                <a:effectLst/>
                <a:latin typeface="arial" panose="020B0604020202020204" pitchFamily="34" charset="0"/>
              </a:rPr>
              <a:t>provides for a general offence of fraud with three ways of committing it, which are by </a:t>
            </a:r>
            <a:r>
              <a:rPr lang="en-GB" sz="1800" b="1" i="0" dirty="0">
                <a:solidFill>
                  <a:srgbClr val="202124"/>
                </a:solidFill>
                <a:effectLst/>
                <a:latin typeface="arial" panose="020B0604020202020204" pitchFamily="34" charset="0"/>
              </a:rPr>
              <a:t>false representation, by failing to disclose information and by abuse of position</a:t>
            </a:r>
            <a:r>
              <a:rPr lang="en-GB" sz="1800" b="0" i="0" dirty="0">
                <a:solidFill>
                  <a:srgbClr val="202124"/>
                </a:solidFill>
                <a:effectLst/>
                <a:latin typeface="arial" panose="020B0604020202020204" pitchFamily="34" charset="0"/>
              </a:rPr>
              <a:t>.</a:t>
            </a:r>
          </a:p>
          <a:p>
            <a:pPr marL="0" indent="0" algn="ctr">
              <a:buNone/>
            </a:pPr>
            <a:endParaRPr lang="en-GB" sz="1800" b="0" i="0" dirty="0">
              <a:solidFill>
                <a:srgbClr val="202124"/>
              </a:solidFill>
              <a:effectLst/>
              <a:latin typeface="arial" panose="020B0604020202020204" pitchFamily="34" charset="0"/>
            </a:endParaRPr>
          </a:p>
          <a:p>
            <a:pPr marL="0" indent="0" algn="ctr">
              <a:buNone/>
            </a:pPr>
            <a:r>
              <a:rPr lang="en-GB" sz="1800" dirty="0">
                <a:solidFill>
                  <a:srgbClr val="202124"/>
                </a:solidFill>
                <a:latin typeface="arial" panose="020B0604020202020204" pitchFamily="34" charset="0"/>
              </a:rPr>
              <a:t>Proving </a:t>
            </a:r>
            <a:r>
              <a:rPr lang="en-GB" sz="1800" b="1" dirty="0">
                <a:solidFill>
                  <a:srgbClr val="202124"/>
                </a:solidFill>
                <a:latin typeface="arial" panose="020B0604020202020204" pitchFamily="34" charset="0"/>
              </a:rPr>
              <a:t>intention to deceive </a:t>
            </a:r>
            <a:r>
              <a:rPr lang="en-GB" sz="1800" dirty="0">
                <a:solidFill>
                  <a:srgbClr val="202124"/>
                </a:solidFill>
                <a:latin typeface="arial" panose="020B0604020202020204" pitchFamily="34" charset="0"/>
              </a:rPr>
              <a:t>is key.</a:t>
            </a:r>
          </a:p>
          <a:p>
            <a:pPr marL="0" indent="0" algn="ctr">
              <a:buNone/>
            </a:pPr>
            <a:endParaRPr lang="en-GB" sz="1800" b="0" i="0" dirty="0">
              <a:solidFill>
                <a:srgbClr val="202124"/>
              </a:solidFill>
              <a:effectLst/>
              <a:latin typeface="arial" panose="020B0604020202020204" pitchFamily="34" charset="0"/>
            </a:endParaRPr>
          </a:p>
          <a:p>
            <a:pPr marL="0" indent="0" algn="ctr">
              <a:buNone/>
            </a:pPr>
            <a:r>
              <a:rPr lang="en-GB" sz="1800" i="1" dirty="0">
                <a:solidFill>
                  <a:schemeClr val="tx1"/>
                </a:solidFill>
              </a:rPr>
              <a:t>Fraud Act 2006</a:t>
            </a:r>
            <a:endParaRPr lang="en-GB" sz="1800" i="1" kern="0" dirty="0"/>
          </a:p>
        </p:txBody>
      </p:sp>
      <p:sp>
        <p:nvSpPr>
          <p:cNvPr id="7" name="Content Placeholder 1">
            <a:extLst>
              <a:ext uri="{FF2B5EF4-FFF2-40B4-BE49-F238E27FC236}">
                <a16:creationId xmlns:a16="http://schemas.microsoft.com/office/drawing/2014/main" id="{A32133CE-7AFA-4371-950C-511ABAFA175E}"/>
              </a:ext>
            </a:extLst>
          </p:cNvPr>
          <p:cNvSpPr txBox="1">
            <a:spLocks/>
          </p:cNvSpPr>
          <p:nvPr/>
        </p:nvSpPr>
        <p:spPr>
          <a:xfrm>
            <a:off x="6543355" y="1916832"/>
            <a:ext cx="4694313" cy="4032448"/>
          </a:xfrm>
          <a:prstGeom prst="rect">
            <a:avLst/>
          </a:prstGeom>
          <a:ln w="3175">
            <a:solidFill>
              <a:schemeClr val="tx2"/>
            </a:solidFill>
          </a:ln>
        </p:spPr>
        <p:txBody>
          <a:bodyPr anchor="ctr"/>
          <a:lstStyle>
            <a:lvl1pPr marL="342900" indent="-342900" algn="l" rtl="0" eaLnBrk="1" fontAlgn="base" hangingPunct="1">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a:lstStyle>
          <a:p>
            <a:pPr marL="0" indent="0" algn="ctr">
              <a:buNone/>
            </a:pPr>
            <a:r>
              <a:rPr lang="en-GB" sz="1800" kern="0" dirty="0"/>
              <a:t>Government’s definition recommends using the civil burden of proof i.e. whether the </a:t>
            </a:r>
            <a:r>
              <a:rPr lang="en-GB" sz="1800" b="1" kern="0" dirty="0"/>
              <a:t>action or inaction was more likely than not to have been made to defraud </a:t>
            </a:r>
            <a:r>
              <a:rPr lang="en-GB" sz="1800" kern="0" dirty="0"/>
              <a:t>the department rather than being erroneous.</a:t>
            </a:r>
          </a:p>
          <a:p>
            <a:pPr marL="0" indent="0" algn="ctr">
              <a:buNone/>
            </a:pPr>
            <a:endParaRPr lang="en-GB" sz="1800" kern="0" dirty="0"/>
          </a:p>
          <a:p>
            <a:pPr marL="0" indent="0" algn="ctr">
              <a:buNone/>
            </a:pPr>
            <a:r>
              <a:rPr lang="en-GB" sz="1800" i="1" kern="0" dirty="0"/>
              <a:t>Cabinet Office</a:t>
            </a:r>
          </a:p>
        </p:txBody>
      </p:sp>
    </p:spTree>
    <p:extLst>
      <p:ext uri="{BB962C8B-B14F-4D97-AF65-F5344CB8AC3E}">
        <p14:creationId xmlns:p14="http://schemas.microsoft.com/office/powerpoint/2010/main" val="204185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67D8391-BB24-4672-8A87-4A3B58BEF360}"/>
              </a:ext>
            </a:extLst>
          </p:cNvPr>
          <p:cNvSpPr txBox="1">
            <a:spLocks noChangeArrowheads="1"/>
          </p:cNvSpPr>
          <p:nvPr/>
        </p:nvSpPr>
        <p:spPr bwMode="auto">
          <a:xfrm>
            <a:off x="0" y="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Career of a lifetime!</a:t>
            </a:r>
          </a:p>
        </p:txBody>
      </p:sp>
      <p:sp>
        <p:nvSpPr>
          <p:cNvPr id="2" name="Content Placeholder 1">
            <a:extLst>
              <a:ext uri="{FF2B5EF4-FFF2-40B4-BE49-F238E27FC236}">
                <a16:creationId xmlns:a16="http://schemas.microsoft.com/office/drawing/2014/main" id="{648434DB-E7BD-41ED-A8F8-8EF0CE266033}"/>
              </a:ext>
            </a:extLst>
          </p:cNvPr>
          <p:cNvSpPr>
            <a:spLocks noGrp="1"/>
          </p:cNvSpPr>
          <p:nvPr>
            <p:ph idx="1"/>
          </p:nvPr>
        </p:nvSpPr>
        <p:spPr>
          <a:xfrm>
            <a:off x="624416" y="1772816"/>
            <a:ext cx="10943167" cy="4171974"/>
          </a:xfrm>
          <a:ln>
            <a:solidFill>
              <a:schemeClr val="tx2"/>
            </a:solidFill>
          </a:ln>
        </p:spPr>
        <p:txBody>
          <a:bodyPr/>
          <a:lstStyle/>
          <a:p>
            <a:pPr marL="0" indent="0">
              <a:buNone/>
            </a:pPr>
            <a:endParaRPr lang="en-GB" sz="1800" b="1" dirty="0"/>
          </a:p>
          <a:p>
            <a:pPr marL="0" indent="0">
              <a:buNone/>
            </a:pPr>
            <a:r>
              <a:rPr lang="en-GB" sz="1800" b="1" dirty="0"/>
              <a:t>What can this role offer you?</a:t>
            </a:r>
          </a:p>
          <a:p>
            <a:r>
              <a:rPr lang="en-GB" sz="1800" dirty="0"/>
              <a:t>Use of cutting edge technology to secure lasting global impacts</a:t>
            </a:r>
          </a:p>
          <a:p>
            <a:r>
              <a:rPr lang="en-GB" sz="1800" dirty="0"/>
              <a:t>Highly competitive reward scheme</a:t>
            </a:r>
          </a:p>
          <a:p>
            <a:r>
              <a:rPr lang="en-GB" sz="1800" dirty="0"/>
              <a:t>Access to professional networks for career advancement</a:t>
            </a:r>
          </a:p>
          <a:p>
            <a:r>
              <a:rPr lang="en-GB" sz="1800" dirty="0"/>
              <a:t>Regular opportunities for training and development</a:t>
            </a:r>
          </a:p>
          <a:p>
            <a:endParaRPr lang="en-GB" sz="1800" dirty="0"/>
          </a:p>
          <a:p>
            <a:pPr marL="0" indent="0">
              <a:buNone/>
            </a:pPr>
            <a:r>
              <a:rPr lang="en-GB" sz="1800" b="1" dirty="0"/>
              <a:t>Successful candidates are likely to be:</a:t>
            </a:r>
          </a:p>
          <a:p>
            <a:r>
              <a:rPr lang="en-GB" sz="1800" dirty="0"/>
              <a:t>Highly motivated and able to deliver at pace</a:t>
            </a:r>
          </a:p>
          <a:p>
            <a:r>
              <a:rPr lang="en-GB" sz="1800" dirty="0"/>
              <a:t>Comfortable working independently and as part of a team</a:t>
            </a:r>
          </a:p>
          <a:p>
            <a:r>
              <a:rPr lang="en-GB" sz="1800" dirty="0"/>
              <a:t>Creative and innovative in their approach to problem solving</a:t>
            </a:r>
          </a:p>
          <a:p>
            <a:r>
              <a:rPr lang="en-GB" sz="1800" dirty="0"/>
              <a:t>Goal orientated and committed to the cause</a:t>
            </a:r>
          </a:p>
        </p:txBody>
      </p:sp>
    </p:spTree>
    <p:extLst>
      <p:ext uri="{BB962C8B-B14F-4D97-AF65-F5344CB8AC3E}">
        <p14:creationId xmlns:p14="http://schemas.microsoft.com/office/powerpoint/2010/main" val="275219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FB15E6-9272-417F-AF40-6EE4B10B2371}"/>
              </a:ext>
            </a:extLst>
          </p:cNvPr>
          <p:cNvSpPr txBox="1">
            <a:spLocks/>
          </p:cNvSpPr>
          <p:nvPr/>
        </p:nvSpPr>
        <p:spPr>
          <a:xfrm>
            <a:off x="609600" y="274638"/>
            <a:ext cx="10957984" cy="1143000"/>
          </a:xfrm>
          <a:prstGeom prst="rect">
            <a:avLst/>
          </a:prstGeom>
        </p:spPr>
        <p:txBody>
          <a:bodyPr anchor="ct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t>Types of fraudster</a:t>
            </a:r>
          </a:p>
        </p:txBody>
      </p:sp>
      <p:sp>
        <p:nvSpPr>
          <p:cNvPr id="4" name="Rectangle 2">
            <a:extLst>
              <a:ext uri="{FF2B5EF4-FFF2-40B4-BE49-F238E27FC236}">
                <a16:creationId xmlns:a16="http://schemas.microsoft.com/office/drawing/2014/main" id="{1570D81D-4D1C-410C-B92E-5421C23C8239}"/>
              </a:ext>
            </a:extLst>
          </p:cNvPr>
          <p:cNvSpPr txBox="1">
            <a:spLocks noChangeArrowheads="1"/>
          </p:cNvSpPr>
          <p:nvPr/>
        </p:nvSpPr>
        <p:spPr bwMode="auto">
          <a:xfrm>
            <a:off x="0" y="0"/>
            <a:ext cx="12192000" cy="1393372"/>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r>
              <a:rPr lang="en-GB" kern="0" dirty="0">
                <a:solidFill>
                  <a:schemeClr val="bg1"/>
                </a:solidFill>
                <a:cs typeface="Arial"/>
              </a:rPr>
              <a:t>   Types of fraudster</a:t>
            </a:r>
          </a:p>
        </p:txBody>
      </p:sp>
      <p:pic>
        <p:nvPicPr>
          <p:cNvPr id="6" name="Picture 5" descr="Icon&#10;&#10;Description automatically generated">
            <a:extLst>
              <a:ext uri="{FF2B5EF4-FFF2-40B4-BE49-F238E27FC236}">
                <a16:creationId xmlns:a16="http://schemas.microsoft.com/office/drawing/2014/main" id="{7CC469FF-BD9E-414D-BDB5-4BFCBF6FFA73}"/>
              </a:ext>
            </a:extLst>
          </p:cNvPr>
          <p:cNvPicPr>
            <a:picLocks noChangeAspect="1"/>
          </p:cNvPicPr>
          <p:nvPr/>
        </p:nvPicPr>
        <p:blipFill>
          <a:blip r:embed="rId3"/>
          <a:stretch>
            <a:fillRect/>
          </a:stretch>
        </p:blipFill>
        <p:spPr>
          <a:xfrm>
            <a:off x="7032104" y="2342896"/>
            <a:ext cx="2540579" cy="2540579"/>
          </a:xfrm>
          <a:prstGeom prst="rect">
            <a:avLst/>
          </a:prstGeom>
        </p:spPr>
      </p:pic>
      <p:pic>
        <p:nvPicPr>
          <p:cNvPr id="8" name="Picture 7" descr="Icon&#10;&#10;Description automatically generated">
            <a:extLst>
              <a:ext uri="{FF2B5EF4-FFF2-40B4-BE49-F238E27FC236}">
                <a16:creationId xmlns:a16="http://schemas.microsoft.com/office/drawing/2014/main" id="{61400ABA-B6AD-4098-87BF-66B6D163DC0A}"/>
              </a:ext>
            </a:extLst>
          </p:cNvPr>
          <p:cNvPicPr>
            <a:picLocks noChangeAspect="1"/>
          </p:cNvPicPr>
          <p:nvPr/>
        </p:nvPicPr>
        <p:blipFill>
          <a:blip r:embed="rId4"/>
          <a:stretch>
            <a:fillRect/>
          </a:stretch>
        </p:blipFill>
        <p:spPr>
          <a:xfrm>
            <a:off x="2207568" y="2342896"/>
            <a:ext cx="2540579" cy="2540579"/>
          </a:xfrm>
          <a:prstGeom prst="rect">
            <a:avLst/>
          </a:prstGeom>
        </p:spPr>
      </p:pic>
      <p:sp>
        <p:nvSpPr>
          <p:cNvPr id="9" name="TextBox 8">
            <a:extLst>
              <a:ext uri="{FF2B5EF4-FFF2-40B4-BE49-F238E27FC236}">
                <a16:creationId xmlns:a16="http://schemas.microsoft.com/office/drawing/2014/main" id="{A37CEFC2-C52E-418A-A65F-AC0115680884}"/>
              </a:ext>
            </a:extLst>
          </p:cNvPr>
          <p:cNvSpPr txBox="1"/>
          <p:nvPr/>
        </p:nvSpPr>
        <p:spPr>
          <a:xfrm>
            <a:off x="2628906" y="5085184"/>
            <a:ext cx="1697901" cy="369332"/>
          </a:xfrm>
          <a:prstGeom prst="rect">
            <a:avLst/>
          </a:prstGeom>
          <a:noFill/>
        </p:spPr>
        <p:txBody>
          <a:bodyPr wrap="none" rtlCol="0">
            <a:spAutoFit/>
          </a:bodyPr>
          <a:lstStyle/>
          <a:p>
            <a:r>
              <a:rPr lang="en-GB" b="1" dirty="0"/>
              <a:t>Opportunistic</a:t>
            </a:r>
          </a:p>
        </p:txBody>
      </p:sp>
      <p:sp>
        <p:nvSpPr>
          <p:cNvPr id="10" name="TextBox 9">
            <a:extLst>
              <a:ext uri="{FF2B5EF4-FFF2-40B4-BE49-F238E27FC236}">
                <a16:creationId xmlns:a16="http://schemas.microsoft.com/office/drawing/2014/main" id="{29B6DC45-C3CE-4B59-A565-DD31000422FE}"/>
              </a:ext>
            </a:extLst>
          </p:cNvPr>
          <p:cNvSpPr txBox="1"/>
          <p:nvPr/>
        </p:nvSpPr>
        <p:spPr>
          <a:xfrm>
            <a:off x="7517563" y="5085184"/>
            <a:ext cx="1569660" cy="369332"/>
          </a:xfrm>
          <a:prstGeom prst="rect">
            <a:avLst/>
          </a:prstGeom>
          <a:noFill/>
        </p:spPr>
        <p:txBody>
          <a:bodyPr wrap="none" rtlCol="0">
            <a:spAutoFit/>
          </a:bodyPr>
          <a:lstStyle/>
          <a:p>
            <a:r>
              <a:rPr lang="en-GB" b="1" dirty="0"/>
              <a:t>Professional</a:t>
            </a:r>
          </a:p>
        </p:txBody>
      </p:sp>
    </p:spTree>
    <p:extLst>
      <p:ext uri="{BB962C8B-B14F-4D97-AF65-F5344CB8AC3E}">
        <p14:creationId xmlns:p14="http://schemas.microsoft.com/office/powerpoint/2010/main" val="22792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D4464B7-A6C2-43DC-9285-E9506F0B66B8}"/>
              </a:ext>
            </a:extLst>
          </p:cNvPr>
          <p:cNvSpPr txBox="1">
            <a:spLocks noChangeArrowheads="1"/>
          </p:cNvSpPr>
          <p:nvPr/>
        </p:nvSpPr>
        <p:spPr bwMode="auto">
          <a:xfrm>
            <a:off x="0" y="0"/>
            <a:ext cx="1991544" cy="6381328"/>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pPr algn="ctr"/>
            <a:r>
              <a:rPr lang="en-GB" kern="0" dirty="0">
                <a:solidFill>
                  <a:schemeClr val="bg1"/>
                </a:solidFill>
                <a:cs typeface="Arial"/>
              </a:rPr>
              <a:t>External fraud</a:t>
            </a:r>
          </a:p>
        </p:txBody>
      </p:sp>
      <p:sp>
        <p:nvSpPr>
          <p:cNvPr id="9" name="Content Placeholder 1">
            <a:extLst>
              <a:ext uri="{FF2B5EF4-FFF2-40B4-BE49-F238E27FC236}">
                <a16:creationId xmlns:a16="http://schemas.microsoft.com/office/drawing/2014/main" id="{AC6A5005-85EB-495E-BBCE-2C467D7B9A71}"/>
              </a:ext>
            </a:extLst>
          </p:cNvPr>
          <p:cNvSpPr>
            <a:spLocks noGrp="1"/>
          </p:cNvSpPr>
          <p:nvPr>
            <p:ph idx="1"/>
          </p:nvPr>
        </p:nvSpPr>
        <p:spPr>
          <a:xfrm>
            <a:off x="2423592" y="332656"/>
            <a:ext cx="9073008" cy="5685500"/>
          </a:xfrm>
          <a:ln>
            <a:solidFill>
              <a:schemeClr val="tx2"/>
            </a:solidFill>
          </a:ln>
        </p:spPr>
        <p:txBody>
          <a:bodyPr anchor="ctr"/>
          <a:lstStyle/>
          <a:p>
            <a:r>
              <a:rPr lang="en-GB" sz="1800" b="1" dirty="0"/>
              <a:t>False claims</a:t>
            </a:r>
          </a:p>
          <a:p>
            <a:r>
              <a:rPr lang="en-GB" sz="1800" b="1" dirty="0"/>
              <a:t>Customer or beneficiary fraud</a:t>
            </a:r>
          </a:p>
          <a:p>
            <a:r>
              <a:rPr lang="en-GB" sz="1800" b="1" dirty="0"/>
              <a:t>Public sector service provision</a:t>
            </a:r>
          </a:p>
          <a:p>
            <a:pPr lvl="1"/>
            <a:r>
              <a:rPr lang="en-GB" sz="1800" dirty="0"/>
              <a:t>when a public service to which a person would not otherwise be entitled is used fraudulently e.g. when a resident permit is sold on to a non-resident</a:t>
            </a:r>
          </a:p>
          <a:p>
            <a:r>
              <a:rPr lang="en-GB" sz="1800" b="1" dirty="0"/>
              <a:t>Phishing</a:t>
            </a:r>
          </a:p>
          <a:p>
            <a:pPr lvl="1"/>
            <a:r>
              <a:rPr lang="en-GB" sz="1800" dirty="0"/>
              <a:t>using fake messages as bait to lure you into clicking on the links within the email or text message, or to give away sensitive information</a:t>
            </a:r>
          </a:p>
          <a:p>
            <a:r>
              <a:rPr lang="en-GB" sz="1800" b="1" dirty="0"/>
              <a:t>Account</a:t>
            </a:r>
            <a:r>
              <a:rPr lang="en-GB" sz="1800" dirty="0"/>
              <a:t> </a:t>
            </a:r>
            <a:r>
              <a:rPr lang="en-GB" sz="1800" b="1" dirty="0"/>
              <a:t>takeover</a:t>
            </a:r>
          </a:p>
          <a:p>
            <a:pPr lvl="1"/>
            <a:r>
              <a:rPr lang="en-GB" sz="1800" dirty="0"/>
              <a:t>when a fraudster or computer criminal poses as a genuine customer, gains control of an account and then makes unauthorized transactions.</a:t>
            </a:r>
          </a:p>
          <a:p>
            <a:r>
              <a:rPr lang="en-GB" sz="1800" b="1" dirty="0"/>
              <a:t>Social engineering</a:t>
            </a:r>
          </a:p>
          <a:p>
            <a:pPr lvl="1"/>
            <a:r>
              <a:rPr lang="en-GB" sz="1800" dirty="0"/>
              <a:t>a variety of techniques used by fraudsters to deceive and manipulate victims into voluntarily performing actions which result in them giving out confidential information or transferring funds.</a:t>
            </a:r>
          </a:p>
        </p:txBody>
      </p:sp>
    </p:spTree>
    <p:extLst>
      <p:ext uri="{BB962C8B-B14F-4D97-AF65-F5344CB8AC3E}">
        <p14:creationId xmlns:p14="http://schemas.microsoft.com/office/powerpoint/2010/main" val="180120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D4464B7-A6C2-43DC-9285-E9506F0B66B8}"/>
              </a:ext>
            </a:extLst>
          </p:cNvPr>
          <p:cNvSpPr txBox="1">
            <a:spLocks noChangeArrowheads="1"/>
          </p:cNvSpPr>
          <p:nvPr/>
        </p:nvSpPr>
        <p:spPr bwMode="auto">
          <a:xfrm>
            <a:off x="0" y="0"/>
            <a:ext cx="1991544" cy="6381328"/>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pPr algn="ctr"/>
            <a:r>
              <a:rPr lang="en-GB" kern="0" dirty="0">
                <a:solidFill>
                  <a:schemeClr val="bg1"/>
                </a:solidFill>
                <a:cs typeface="Arial"/>
              </a:rPr>
              <a:t>Internal fraud</a:t>
            </a:r>
          </a:p>
        </p:txBody>
      </p:sp>
      <p:sp>
        <p:nvSpPr>
          <p:cNvPr id="9" name="Content Placeholder 1">
            <a:extLst>
              <a:ext uri="{FF2B5EF4-FFF2-40B4-BE49-F238E27FC236}">
                <a16:creationId xmlns:a16="http://schemas.microsoft.com/office/drawing/2014/main" id="{AC6A5005-85EB-495E-BBCE-2C467D7B9A71}"/>
              </a:ext>
            </a:extLst>
          </p:cNvPr>
          <p:cNvSpPr>
            <a:spLocks noGrp="1"/>
          </p:cNvSpPr>
          <p:nvPr>
            <p:ph idx="1"/>
          </p:nvPr>
        </p:nvSpPr>
        <p:spPr>
          <a:xfrm>
            <a:off x="2351584" y="1052736"/>
            <a:ext cx="9361040" cy="4248472"/>
          </a:xfrm>
          <a:ln>
            <a:solidFill>
              <a:schemeClr val="tx2"/>
            </a:solidFill>
          </a:ln>
        </p:spPr>
        <p:txBody>
          <a:bodyPr numCol="3"/>
          <a:lstStyle/>
          <a:p>
            <a:pPr marL="0" indent="0" algn="ctr">
              <a:buNone/>
            </a:pPr>
            <a:r>
              <a:rPr lang="en-GB" sz="1800" b="1" dirty="0">
                <a:solidFill>
                  <a:schemeClr val="tx1"/>
                </a:solidFill>
              </a:rPr>
              <a:t>Corruption</a:t>
            </a:r>
          </a:p>
          <a:p>
            <a:pPr marL="285750" indent="-285750">
              <a:buFont typeface="Arial" panose="020B0604020202020204" pitchFamily="34" charset="0"/>
              <a:buChar char="•"/>
            </a:pPr>
            <a:r>
              <a:rPr lang="en-GB" sz="1800" dirty="0">
                <a:solidFill>
                  <a:schemeClr val="tx1"/>
                </a:solidFill>
              </a:rPr>
              <a:t>Conflicts of interest</a:t>
            </a:r>
          </a:p>
          <a:p>
            <a:pPr marL="285750" indent="-285750">
              <a:buFont typeface="Arial" panose="020B0604020202020204" pitchFamily="34" charset="0"/>
              <a:buChar char="•"/>
            </a:pPr>
            <a:r>
              <a:rPr lang="en-GB" sz="1800" dirty="0">
                <a:solidFill>
                  <a:schemeClr val="tx1"/>
                </a:solidFill>
              </a:rPr>
              <a:t>Bribes and kickbacks</a:t>
            </a:r>
          </a:p>
          <a:p>
            <a:pPr marL="285750" indent="-285750">
              <a:buFont typeface="Arial" panose="020B0604020202020204" pitchFamily="34" charset="0"/>
              <a:buChar char="•"/>
            </a:pPr>
            <a:r>
              <a:rPr lang="en-GB" sz="1800" dirty="0">
                <a:solidFill>
                  <a:schemeClr val="tx1"/>
                </a:solidFill>
              </a:rPr>
              <a:t>Bid rigging</a:t>
            </a:r>
          </a:p>
          <a:p>
            <a:pPr marL="0" indent="0">
              <a:buNone/>
            </a:pPr>
            <a:endParaRPr lang="en-GB" sz="1800" b="1" dirty="0"/>
          </a:p>
          <a:p>
            <a:pPr marL="0" indent="0">
              <a:buNone/>
            </a:pPr>
            <a:endParaRPr lang="en-GB" sz="1800" b="1" dirty="0">
              <a:solidFill>
                <a:schemeClr val="tx1"/>
              </a:solidFill>
            </a:endParaRPr>
          </a:p>
          <a:p>
            <a:pPr marL="0" indent="0">
              <a:buNone/>
            </a:pPr>
            <a:endParaRPr lang="en-GB" sz="1800" b="1" dirty="0">
              <a:solidFill>
                <a:schemeClr val="tx1"/>
              </a:solidFill>
            </a:endParaRPr>
          </a:p>
          <a:p>
            <a:pPr marL="0" indent="0">
              <a:buNone/>
            </a:pPr>
            <a:endParaRPr lang="en-GB" sz="1800" b="1" dirty="0"/>
          </a:p>
          <a:p>
            <a:pPr marL="0" indent="0">
              <a:buNone/>
            </a:pPr>
            <a:endParaRPr lang="en-GB" sz="1800" b="1" dirty="0">
              <a:solidFill>
                <a:schemeClr val="tx1"/>
              </a:solidFill>
            </a:endParaRPr>
          </a:p>
          <a:p>
            <a:pPr marL="0" indent="0" algn="ctr">
              <a:buNone/>
            </a:pPr>
            <a:endParaRPr lang="en-GB" sz="1800" b="1" dirty="0">
              <a:solidFill>
                <a:schemeClr val="tx1"/>
              </a:solidFill>
            </a:endParaRPr>
          </a:p>
          <a:p>
            <a:pPr marL="0" indent="0" algn="ctr">
              <a:buNone/>
            </a:pPr>
            <a:endParaRPr lang="en-GB" sz="1800" b="1" dirty="0"/>
          </a:p>
          <a:p>
            <a:pPr marL="0" indent="0" algn="ctr">
              <a:buNone/>
            </a:pPr>
            <a:endParaRPr lang="en-GB" sz="1800" b="1" dirty="0">
              <a:solidFill>
                <a:schemeClr val="tx1"/>
              </a:solidFill>
            </a:endParaRPr>
          </a:p>
          <a:p>
            <a:pPr marL="0" indent="0" algn="ctr">
              <a:buNone/>
            </a:pPr>
            <a:endParaRPr lang="en-GB" sz="1800" b="1" dirty="0"/>
          </a:p>
          <a:p>
            <a:pPr marL="0" indent="0" algn="ctr">
              <a:buNone/>
            </a:pPr>
            <a:endParaRPr lang="en-GB" sz="1800" b="1" dirty="0">
              <a:solidFill>
                <a:schemeClr val="tx1"/>
              </a:solidFill>
            </a:endParaRPr>
          </a:p>
          <a:p>
            <a:pPr marL="0" indent="0" algn="ctr">
              <a:buNone/>
            </a:pPr>
            <a:endParaRPr lang="en-GB" sz="1800" b="1" dirty="0"/>
          </a:p>
          <a:p>
            <a:pPr marL="0" indent="0" algn="ctr">
              <a:buNone/>
            </a:pPr>
            <a:endParaRPr lang="en-GB" sz="1800" b="1" dirty="0">
              <a:solidFill>
                <a:schemeClr val="tx1"/>
              </a:solidFill>
            </a:endParaRPr>
          </a:p>
          <a:p>
            <a:pPr marL="0" indent="0" algn="ctr">
              <a:buNone/>
            </a:pPr>
            <a:r>
              <a:rPr lang="en-GB" sz="1800" b="1" dirty="0">
                <a:solidFill>
                  <a:schemeClr val="tx1"/>
                </a:solidFill>
              </a:rPr>
              <a:t>Asset misappropriation</a:t>
            </a:r>
          </a:p>
          <a:p>
            <a:pPr marL="285750" indent="-285750">
              <a:buFont typeface="Arial" panose="020B0604020202020204" pitchFamily="34" charset="0"/>
              <a:buChar char="•"/>
            </a:pPr>
            <a:r>
              <a:rPr lang="en-GB" sz="1800" dirty="0">
                <a:solidFill>
                  <a:schemeClr val="tx1"/>
                </a:solidFill>
              </a:rPr>
              <a:t>Theft of cash or inventory</a:t>
            </a:r>
          </a:p>
          <a:p>
            <a:pPr marL="285750" indent="-285750">
              <a:buFont typeface="Arial" panose="020B0604020202020204" pitchFamily="34" charset="0"/>
              <a:buChar char="•"/>
            </a:pPr>
            <a:r>
              <a:rPr lang="en-GB" sz="1800" dirty="0">
                <a:solidFill>
                  <a:schemeClr val="tx1"/>
                </a:solidFill>
              </a:rPr>
              <a:t>Skimming</a:t>
            </a:r>
          </a:p>
          <a:p>
            <a:pPr marL="285750" indent="-285750">
              <a:buFont typeface="Arial" panose="020B0604020202020204" pitchFamily="34" charset="0"/>
              <a:buChar char="•"/>
            </a:pPr>
            <a:r>
              <a:rPr lang="en-GB" sz="1800" dirty="0">
                <a:solidFill>
                  <a:schemeClr val="tx1"/>
                </a:solidFill>
              </a:rPr>
              <a:t>Personal purchases</a:t>
            </a:r>
            <a:endParaRPr lang="en-GB" sz="1800" dirty="0"/>
          </a:p>
          <a:p>
            <a:pPr marL="285750" indent="-285750">
              <a:buFont typeface="Arial" panose="020B0604020202020204" pitchFamily="34" charset="0"/>
              <a:buChar char="•"/>
            </a:pPr>
            <a:r>
              <a:rPr lang="en-GB" sz="1800" dirty="0">
                <a:solidFill>
                  <a:schemeClr val="tx1"/>
                </a:solidFill>
              </a:rPr>
              <a:t>Ghost employees</a:t>
            </a:r>
          </a:p>
          <a:p>
            <a:pPr marL="285750" indent="-285750">
              <a:buFont typeface="Arial" panose="020B0604020202020204" pitchFamily="34" charset="0"/>
              <a:buChar char="•"/>
            </a:pPr>
            <a:r>
              <a:rPr lang="en-GB" sz="1800" dirty="0">
                <a:solidFill>
                  <a:schemeClr val="tx1"/>
                </a:solidFill>
              </a:rPr>
              <a:t>False expenses</a:t>
            </a:r>
          </a:p>
          <a:p>
            <a:pPr marL="285750" indent="-285750">
              <a:buFont typeface="Arial" panose="020B0604020202020204" pitchFamily="34" charset="0"/>
              <a:buChar char="•"/>
            </a:pPr>
            <a:r>
              <a:rPr lang="en-GB" sz="1800" dirty="0">
                <a:solidFill>
                  <a:schemeClr val="tx1"/>
                </a:solidFill>
              </a:rPr>
              <a:t>Forged endorsement</a:t>
            </a:r>
          </a:p>
          <a:p>
            <a:pPr marL="0" indent="0">
              <a:buNone/>
            </a:pPr>
            <a:endParaRPr lang="en-GB" sz="1800" b="1" dirty="0">
              <a:solidFill>
                <a:schemeClr val="tx1"/>
              </a:solidFill>
            </a:endParaRPr>
          </a:p>
          <a:p>
            <a:pPr marL="0" indent="0">
              <a:buNone/>
            </a:pPr>
            <a:endParaRPr lang="en-GB" sz="1800" b="1" dirty="0">
              <a:solidFill>
                <a:schemeClr val="tx1"/>
              </a:solidFill>
            </a:endParaRPr>
          </a:p>
          <a:p>
            <a:pPr marL="0" indent="0" algn="ctr">
              <a:buNone/>
            </a:pPr>
            <a:endParaRPr lang="en-GB" sz="1800" b="1" dirty="0">
              <a:solidFill>
                <a:schemeClr val="tx1"/>
              </a:solidFill>
            </a:endParaRPr>
          </a:p>
          <a:p>
            <a:pPr marL="0" indent="0" algn="ctr">
              <a:buNone/>
            </a:pPr>
            <a:endParaRPr lang="en-GB" sz="1800" b="1" dirty="0"/>
          </a:p>
          <a:p>
            <a:pPr marL="0" indent="0" algn="ctr">
              <a:buNone/>
            </a:pPr>
            <a:endParaRPr lang="en-GB" sz="1800" b="1" dirty="0">
              <a:solidFill>
                <a:schemeClr val="tx1"/>
              </a:solidFill>
            </a:endParaRPr>
          </a:p>
          <a:p>
            <a:pPr marL="0" indent="0" algn="ctr">
              <a:buNone/>
            </a:pPr>
            <a:endParaRPr lang="en-GB" sz="1800" b="1" dirty="0"/>
          </a:p>
          <a:p>
            <a:pPr marL="0" indent="0" algn="ctr">
              <a:buNone/>
            </a:pPr>
            <a:endParaRPr lang="en-GB" sz="1800" b="1" dirty="0">
              <a:solidFill>
                <a:schemeClr val="tx1"/>
              </a:solidFill>
            </a:endParaRPr>
          </a:p>
          <a:p>
            <a:pPr marL="0" indent="0" algn="ctr">
              <a:buNone/>
            </a:pPr>
            <a:endParaRPr lang="en-GB" sz="1800" b="1" dirty="0"/>
          </a:p>
          <a:p>
            <a:pPr marL="0" indent="0" algn="ctr">
              <a:buNone/>
            </a:pPr>
            <a:endParaRPr lang="en-GB" sz="1800" b="1" dirty="0">
              <a:solidFill>
                <a:schemeClr val="tx1"/>
              </a:solidFill>
            </a:endParaRPr>
          </a:p>
          <a:p>
            <a:pPr marL="0" indent="0" algn="ctr">
              <a:buNone/>
            </a:pPr>
            <a:endParaRPr lang="en-GB" sz="1800" b="1" dirty="0"/>
          </a:p>
          <a:p>
            <a:pPr marL="0" indent="0" algn="ctr">
              <a:buNone/>
            </a:pPr>
            <a:endParaRPr lang="en-GB" sz="1800" b="1" dirty="0">
              <a:solidFill>
                <a:schemeClr val="tx1"/>
              </a:solidFill>
            </a:endParaRPr>
          </a:p>
          <a:p>
            <a:pPr marL="0" indent="0" algn="ctr">
              <a:buNone/>
            </a:pPr>
            <a:endParaRPr lang="en-GB" sz="1800" b="1" dirty="0">
              <a:solidFill>
                <a:schemeClr val="tx1"/>
              </a:solidFill>
            </a:endParaRPr>
          </a:p>
          <a:p>
            <a:pPr marL="0" indent="0" algn="ctr">
              <a:buNone/>
            </a:pPr>
            <a:r>
              <a:rPr lang="en-GB" sz="1800" b="1" dirty="0">
                <a:solidFill>
                  <a:schemeClr val="tx1"/>
                </a:solidFill>
              </a:rPr>
              <a:t>Financial statement fraud</a:t>
            </a:r>
          </a:p>
          <a:p>
            <a:pPr marL="285750" indent="-285750">
              <a:buFont typeface="Arial" panose="020B0604020202020204" pitchFamily="34" charset="0"/>
              <a:buChar char="•"/>
            </a:pPr>
            <a:r>
              <a:rPr lang="en-GB" sz="1800" dirty="0">
                <a:solidFill>
                  <a:schemeClr val="tx1"/>
                </a:solidFill>
              </a:rPr>
              <a:t>Under / over stated revenue or expenditure</a:t>
            </a:r>
          </a:p>
          <a:p>
            <a:pPr marL="285750" indent="-285750">
              <a:buFont typeface="Arial" panose="020B0604020202020204" pitchFamily="34" charset="0"/>
              <a:buChar char="•"/>
            </a:pPr>
            <a:r>
              <a:rPr lang="en-GB" sz="1800" dirty="0">
                <a:solidFill>
                  <a:schemeClr val="tx1"/>
                </a:solidFill>
              </a:rPr>
              <a:t>Concealed liabilities</a:t>
            </a:r>
          </a:p>
          <a:p>
            <a:pPr marL="285750" indent="-285750">
              <a:buFont typeface="Arial" panose="020B0604020202020204" pitchFamily="34" charset="0"/>
              <a:buChar char="•"/>
            </a:pPr>
            <a:r>
              <a:rPr lang="en-GB" sz="1800" dirty="0">
                <a:solidFill>
                  <a:schemeClr val="tx1"/>
                </a:solidFill>
              </a:rPr>
              <a:t>Timing differences</a:t>
            </a:r>
          </a:p>
          <a:p>
            <a:endParaRPr lang="en-GB" sz="1800" dirty="0"/>
          </a:p>
          <a:p>
            <a:pPr marL="0" indent="0">
              <a:buNone/>
            </a:pPr>
            <a:endParaRPr lang="en-GB" sz="1800" dirty="0"/>
          </a:p>
        </p:txBody>
      </p:sp>
    </p:spTree>
    <p:extLst>
      <p:ext uri="{BB962C8B-B14F-4D97-AF65-F5344CB8AC3E}">
        <p14:creationId xmlns:p14="http://schemas.microsoft.com/office/powerpoint/2010/main" val="173279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F135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907E7-F756-4B21-8C99-CF67678CC26E}"/>
              </a:ext>
            </a:extLst>
          </p:cNvPr>
          <p:cNvSpPr txBox="1"/>
          <p:nvPr/>
        </p:nvSpPr>
        <p:spPr>
          <a:xfrm>
            <a:off x="1849581" y="3105834"/>
            <a:ext cx="8492837" cy="646331"/>
          </a:xfrm>
          <a:prstGeom prst="rect">
            <a:avLst/>
          </a:prstGeom>
          <a:noFill/>
        </p:spPr>
        <p:txBody>
          <a:bodyPr wrap="square" rtlCol="0">
            <a:spAutoFit/>
          </a:bodyPr>
          <a:lstStyle/>
          <a:p>
            <a:pPr algn="ctr"/>
            <a:r>
              <a:rPr lang="en-GB" sz="3600" b="1" dirty="0">
                <a:solidFill>
                  <a:schemeClr val="bg1"/>
                </a:solidFill>
              </a:rPr>
              <a:t>What does fraud look like in practice?</a:t>
            </a:r>
          </a:p>
        </p:txBody>
      </p:sp>
      <p:sp>
        <p:nvSpPr>
          <p:cNvPr id="4" name="Rectangle 3">
            <a:extLst>
              <a:ext uri="{FF2B5EF4-FFF2-40B4-BE49-F238E27FC236}">
                <a16:creationId xmlns:a16="http://schemas.microsoft.com/office/drawing/2014/main" id="{1D963CAB-FA2D-4AD5-AF36-A4327D823A4A}"/>
              </a:ext>
            </a:extLst>
          </p:cNvPr>
          <p:cNvSpPr/>
          <p:nvPr/>
        </p:nvSpPr>
        <p:spPr>
          <a:xfrm>
            <a:off x="263352" y="6273225"/>
            <a:ext cx="11233248" cy="584775"/>
          </a:xfrm>
          <a:prstGeom prst="rect">
            <a:avLst/>
          </a:prstGeom>
          <a:solidFill>
            <a:srgbClr val="7F1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022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BBF66C5-4593-4B71-9BF4-670A5122D4BD}"/>
              </a:ext>
            </a:extLst>
          </p:cNvPr>
          <p:cNvSpPr txBox="1">
            <a:spLocks noChangeArrowheads="1"/>
          </p:cNvSpPr>
          <p:nvPr/>
        </p:nvSpPr>
        <p:spPr bwMode="auto">
          <a:xfrm>
            <a:off x="0" y="-3340"/>
            <a:ext cx="1426349" cy="6456676"/>
          </a:xfrm>
          <a:prstGeom prst="rect">
            <a:avLst/>
          </a:prstGeom>
          <a:solidFill>
            <a:srgbClr val="7F1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a:lstStyle>
          <a:p>
            <a:pPr algn="ctr"/>
            <a:r>
              <a:rPr lang="en-GB" kern="0" dirty="0">
                <a:solidFill>
                  <a:schemeClr val="bg1"/>
                </a:solidFill>
                <a:cs typeface="Arial"/>
              </a:rPr>
              <a:t>Spot the red flags</a:t>
            </a:r>
          </a:p>
        </p:txBody>
      </p:sp>
      <p:pic>
        <p:nvPicPr>
          <p:cNvPr id="6" name="Picture 5">
            <a:extLst>
              <a:ext uri="{FF2B5EF4-FFF2-40B4-BE49-F238E27FC236}">
                <a16:creationId xmlns:a16="http://schemas.microsoft.com/office/drawing/2014/main" id="{7595BA4F-63DA-4D37-9687-092E290BFCEA}"/>
              </a:ext>
            </a:extLst>
          </p:cNvPr>
          <p:cNvPicPr>
            <a:picLocks noChangeAspect="1"/>
          </p:cNvPicPr>
          <p:nvPr/>
        </p:nvPicPr>
        <p:blipFill>
          <a:blip r:embed="rId2"/>
          <a:stretch>
            <a:fillRect/>
          </a:stretch>
        </p:blipFill>
        <p:spPr>
          <a:xfrm>
            <a:off x="2587193" y="-3340"/>
            <a:ext cx="6757883" cy="6858000"/>
          </a:xfrm>
          <a:prstGeom prst="rect">
            <a:avLst/>
          </a:prstGeom>
        </p:spPr>
      </p:pic>
    </p:spTree>
    <p:extLst>
      <p:ext uri="{BB962C8B-B14F-4D97-AF65-F5344CB8AC3E}">
        <p14:creationId xmlns:p14="http://schemas.microsoft.com/office/powerpoint/2010/main" val="4120560458"/>
      </p:ext>
    </p:extLst>
  </p:cSld>
  <p:clrMapOvr>
    <a:masterClrMapping/>
  </p:clrMapOvr>
</p:sld>
</file>

<file path=ppt/theme/theme1.xml><?xml version="1.0" encoding="utf-8"?>
<a:theme xmlns:a="http://schemas.openxmlformats.org/drawingml/2006/main" name="NAO Template 2013">
  <a:themeElements>
    <a:clrScheme name="NAO Core">
      <a:dk1>
        <a:srgbClr val="000000"/>
      </a:dk1>
      <a:lt1>
        <a:srgbClr val="FFFFFF"/>
      </a:lt1>
      <a:dk2>
        <a:srgbClr val="7F1355"/>
      </a:dk2>
      <a:lt2>
        <a:srgbClr val="C3C2CF"/>
      </a:lt2>
      <a:accent1>
        <a:srgbClr val="FFFFFF"/>
      </a:accent1>
      <a:accent2>
        <a:srgbClr val="FFFFFF"/>
      </a:accent2>
      <a:accent3>
        <a:srgbClr val="FFFFFF"/>
      </a:accent3>
      <a:accent4>
        <a:srgbClr val="FFFFFF"/>
      </a:accent4>
      <a:accent5>
        <a:srgbClr val="FFFFFF"/>
      </a:accent5>
      <a:accent6>
        <a:srgbClr val="FFFFFF"/>
      </a:accent6>
      <a:hlink>
        <a:srgbClr val="9BC2E5"/>
      </a:hlink>
      <a:folHlink>
        <a:srgbClr val="FF9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O_Desig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O_Design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O_Design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O_Design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O_Design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O_Design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O_Design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O_Design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O_Design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O_Design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O_Design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O_Design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O Presentation Template 2021 - Core_New draft" id="{543E1131-2341-4DFE-8624-63268048FC8E}" vid="{0D41DC28-B9F7-4BEA-8DB8-3E070AE4403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NAODocument" ma:contentTypeID="0x010100F0C00C3B23C6954397F609BE139754300100517142050F689244BEDB4525C815B878" ma:contentTypeVersion="6" ma:contentTypeDescription="NAODocument Content Type" ma:contentTypeScope="" ma:versionID="8f2a33a625a6b53363cb57228bd322d2">
  <xsd:schema xmlns:xsd="http://www.w3.org/2001/XMLSchema" xmlns:xs="http://www.w3.org/2001/XMLSchema" xmlns:p="http://schemas.microsoft.com/office/2006/metadata/properties" xmlns:ns2="58da1317-76f2-4220-92a6-beaa5a169350" xmlns:ns3="ffa30c4f-a0e8-42a1-8210-5da6db17e1af" targetNamespace="http://schemas.microsoft.com/office/2006/metadata/properties" ma:root="true" ma:fieldsID="93cb7fc5273d243a4b43b312144bff0f" ns2:_="" ns3:_="">
    <xsd:import namespace="58da1317-76f2-4220-92a6-beaa5a169350"/>
    <xsd:import namespace="ffa30c4f-a0e8-42a1-8210-5da6db17e1af"/>
    <xsd:element name="properties">
      <xsd:complexType>
        <xsd:sequence>
          <xsd:element name="documentManagement">
            <xsd:complexType>
              <xsd:all>
                <xsd:element ref="ns2:NAOProjectName" minOccurs="0"/>
                <xsd:element ref="ns2:NAOProjectID" minOccurs="0"/>
                <xsd:element ref="ns2:NAOonPremFilePath" minOccurs="0"/>
                <xsd:element ref="ns2:d39860885db4465098c7520222fb315f" minOccurs="0"/>
                <xsd:element ref="ns2:TaxCatchAll" minOccurs="0"/>
                <xsd:element ref="ns2:TaxCatchAllLabel" minOccurs="0"/>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da1317-76f2-4220-92a6-beaa5a169350" elementFormDefault="qualified">
    <xsd:import namespace="http://schemas.microsoft.com/office/2006/documentManagement/types"/>
    <xsd:import namespace="http://schemas.microsoft.com/office/infopath/2007/PartnerControls"/>
    <xsd:element name="NAOProjectName" ma:index="8" nillable="true" ma:displayName="Project Name" ma:internalName="NAOProjectName">
      <xsd:simpleType>
        <xsd:restriction base="dms:Text"/>
      </xsd:simpleType>
    </xsd:element>
    <xsd:element name="NAOProjectID" ma:index="9" nillable="true" ma:displayName="Project ID" ma:internalName="NAOProjectID">
      <xsd:simpleType>
        <xsd:restriction base="dms:Text"/>
      </xsd:simpleType>
    </xsd:element>
    <xsd:element name="NAOonPremFilePath" ma:index="10" nillable="true" ma:displayName="OnPrem FilePath" ma:internalName="NAOonPremFilePath">
      <xsd:simpleType>
        <xsd:restriction base="dms:Text"/>
      </xsd:simpleType>
    </xsd:element>
    <xsd:element name="d39860885db4465098c7520222fb315f" ma:index="11" nillable="true" ma:taxonomy="true" ma:internalName="d39860885db4465098c7520222fb315f" ma:taxonomyFieldName="NAOCluster" ma:displayName="Group" ma:fieldId="{d3986088-5db4-4650-98c7-520222fb315f}" ma:sspId="d7be2620-9bcb-4da7-afa1-29b1f21a0e7f" ma:termSetId="26397254-421f-4ad8-917b-b59e1274c0a5"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7a83c3c2-4b1d-4cbb-b853-c7c59f1f6b51}" ma:internalName="TaxCatchAll" ma:showField="CatchAllData" ma:web="58da1317-76f2-4220-92a6-beaa5a16935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7a83c3c2-4b1d-4cbb-b853-c7c59f1f6b51}" ma:internalName="TaxCatchAllLabel" ma:readOnly="true" ma:showField="CatchAllDataLabel" ma:web="58da1317-76f2-4220-92a6-beaa5a169350">
      <xsd:complexType>
        <xsd:complexContent>
          <xsd:extension base="dms:MultiChoiceLookup">
            <xsd:sequence>
              <xsd:element name="Value" type="dms:Lookup" maxOccurs="unbounded" minOccurs="0" nillable="true"/>
            </xsd:sequence>
          </xsd:extension>
        </xsd:complexContent>
      </xsd:complex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fa30c4f-a0e8-42a1-8210-5da6db17e1af"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NAOProjectName xmlns="58da1317-76f2-4220-92a6-beaa5a169350" xsi:nil="true"/>
    <NAOProjectID xmlns="58da1317-76f2-4220-92a6-beaa5a169350" xsi:nil="true"/>
    <NAOonPremFilePath xmlns="58da1317-76f2-4220-92a6-beaa5a169350" xsi:nil="true"/>
    <TaxCatchAll xmlns="58da1317-76f2-4220-92a6-beaa5a169350" xsi:nil="true"/>
    <d39860885db4465098c7520222fb315f xmlns="58da1317-76f2-4220-92a6-beaa5a169350">
      <Terms xmlns="http://schemas.microsoft.com/office/infopath/2007/PartnerControls"/>
    </d39860885db4465098c7520222fb315f>
    <_dlc_DocId xmlns="58da1317-76f2-4220-92a6-beaa5a169350">COLFRAUDERRO-648548942-663</_dlc_DocId>
    <_dlc_DocIdUrl xmlns="58da1317-76f2-4220-92a6-beaa5a169350">
      <Url>https://nationalauditoffice.sharepoint.com/sites/COLFraudandError/_layouts/15/DocIdRedir.aspx?ID=COLFRAUDERRO-648548942-663</Url>
      <Description>COLFRAUDERRO-648548942-663</Description>
    </_dlc_DocIdUrl>
  </documentManagement>
</p:properties>
</file>

<file path=customXml/itemProps1.xml><?xml version="1.0" encoding="utf-8"?>
<ds:datastoreItem xmlns:ds="http://schemas.openxmlformats.org/officeDocument/2006/customXml" ds:itemID="{3D23E568-A3AF-414A-B10B-F384A07606C3}">
  <ds:schemaRefs>
    <ds:schemaRef ds:uri="http://schemas.microsoft.com/sharepoint/v3/contenttype/forms"/>
  </ds:schemaRefs>
</ds:datastoreItem>
</file>

<file path=customXml/itemProps2.xml><?xml version="1.0" encoding="utf-8"?>
<ds:datastoreItem xmlns:ds="http://schemas.openxmlformats.org/officeDocument/2006/customXml" ds:itemID="{D1E60534-0DA8-490A-9672-EEF12AC75DA8}">
  <ds:schemaRefs>
    <ds:schemaRef ds:uri="http://schemas.microsoft.com/sharepoint/events"/>
  </ds:schemaRefs>
</ds:datastoreItem>
</file>

<file path=customXml/itemProps3.xml><?xml version="1.0" encoding="utf-8"?>
<ds:datastoreItem xmlns:ds="http://schemas.openxmlformats.org/officeDocument/2006/customXml" ds:itemID="{EEE00A82-711A-40EF-80E3-93CB56F7C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da1317-76f2-4220-92a6-beaa5a169350"/>
    <ds:schemaRef ds:uri="ffa30c4f-a0e8-42a1-8210-5da6db17e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B4FC14-1E91-4B7A-B39F-923F657695D8}">
  <ds:schemaRefs>
    <ds:schemaRef ds:uri="http://purl.org/dc/terms/"/>
    <ds:schemaRef ds:uri="http://schemas.microsoft.com/office/2006/documentManagement/types"/>
    <ds:schemaRef ds:uri="http://schemas.microsoft.com/office/2006/metadata/properties"/>
    <ds:schemaRef ds:uri="http://purl.org/dc/elements/1.1/"/>
    <ds:schemaRef ds:uri="ffa30c4f-a0e8-42a1-8210-5da6db17e1af"/>
    <ds:schemaRef ds:uri="58da1317-76f2-4220-92a6-beaa5a169350"/>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NAO Presentation template 21 - Core</Template>
  <TotalTime>759</TotalTime>
  <Words>2561</Words>
  <Application>Microsoft Office PowerPoint</Application>
  <PresentationFormat>Widescreen</PresentationFormat>
  <Paragraphs>236</Paragraphs>
  <Slides>24</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Arial</vt:lpstr>
      <vt:lpstr>Gotham</vt:lpstr>
      <vt:lpstr>Helvetica Now Text Light</vt:lpstr>
      <vt:lpstr>HelveticaNeue-Light</vt:lpstr>
      <vt:lpstr>Larsseit</vt:lpstr>
      <vt:lpstr>open sans</vt:lpstr>
      <vt:lpstr>Segoe UI</vt:lpstr>
      <vt:lpstr>SlatePro-Bk</vt:lpstr>
      <vt:lpstr>Symbol</vt:lpstr>
      <vt:lpstr>NAO Template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UK’s independent public spending watchdog</dc:title>
  <dc:creator>SARGEANT, Katie</dc:creator>
  <cp:lastModifiedBy>SARGEANT, Katie</cp:lastModifiedBy>
  <cp:revision>1</cp:revision>
  <cp:lastPrinted>2015-09-03T07:16:23Z</cp:lastPrinted>
  <dcterms:created xsi:type="dcterms:W3CDTF">2022-06-28T08:19:18Z</dcterms:created>
  <dcterms:modified xsi:type="dcterms:W3CDTF">2022-07-15T08:44:45Z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0x010100F0C00C3B23C6954397F609BE139754300100517142050F689244BEDB4525C815B878</vt:lpwstr>
  </property>
  <property fmtid="{D5CDD505-2E9C-101B-9397-08002B2CF9AE}" pid="3" name="NAOCluster">
    <vt:lpwstr/>
  </property>
  <property fmtid="{D5CDD505-2E9C-101B-9397-08002B2CF9AE}" pid="4" name="_dlc_DocIdItemGuid">
    <vt:lpwstr>c1288840-e9db-4425-bfcc-b0dc6c98d6c2</vt:lpwstr>
  </property>
</Properties>
</file>